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4" r:id="rId5"/>
    <p:sldMasterId id="2147483696" r:id="rId6"/>
    <p:sldMasterId id="2147483720" r:id="rId7"/>
  </p:sldMasterIdLst>
  <p:notesMasterIdLst>
    <p:notesMasterId r:id="rId50"/>
  </p:notesMasterIdLst>
  <p:sldIdLst>
    <p:sldId id="259" r:id="rId8"/>
    <p:sldId id="300" r:id="rId9"/>
    <p:sldId id="281" r:id="rId10"/>
    <p:sldId id="301" r:id="rId11"/>
    <p:sldId id="302" r:id="rId12"/>
    <p:sldId id="267" r:id="rId13"/>
    <p:sldId id="308" r:id="rId14"/>
    <p:sldId id="2141412644" r:id="rId15"/>
    <p:sldId id="2141412645" r:id="rId16"/>
    <p:sldId id="2141412646" r:id="rId17"/>
    <p:sldId id="2141412647" r:id="rId18"/>
    <p:sldId id="260" r:id="rId19"/>
    <p:sldId id="256" r:id="rId20"/>
    <p:sldId id="257" r:id="rId21"/>
    <p:sldId id="2141412625" r:id="rId22"/>
    <p:sldId id="2141412637" r:id="rId23"/>
    <p:sldId id="2141412636" r:id="rId24"/>
    <p:sldId id="2141412638" r:id="rId25"/>
    <p:sldId id="2141412639" r:id="rId26"/>
    <p:sldId id="2141412640" r:id="rId27"/>
    <p:sldId id="2141412641" r:id="rId28"/>
    <p:sldId id="2141412612" r:id="rId29"/>
    <p:sldId id="2141412624" r:id="rId30"/>
    <p:sldId id="2141412616" r:id="rId31"/>
    <p:sldId id="2141412619" r:id="rId32"/>
    <p:sldId id="2141412620" r:id="rId33"/>
    <p:sldId id="2141412621" r:id="rId34"/>
    <p:sldId id="2141412622" r:id="rId35"/>
    <p:sldId id="2141412626" r:id="rId36"/>
    <p:sldId id="2141412613" r:id="rId37"/>
    <p:sldId id="2141412642" r:id="rId38"/>
    <p:sldId id="2141412603" r:id="rId39"/>
    <p:sldId id="471" r:id="rId40"/>
    <p:sldId id="2141412627" r:id="rId41"/>
    <p:sldId id="478" r:id="rId42"/>
    <p:sldId id="476" r:id="rId43"/>
    <p:sldId id="479" r:id="rId44"/>
    <p:sldId id="2141412604" r:id="rId45"/>
    <p:sldId id="2141412629" r:id="rId46"/>
    <p:sldId id="2141412643" r:id="rId47"/>
    <p:sldId id="258" r:id="rId48"/>
    <p:sldId id="309" r:id="rId49"/>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2964" autoAdjust="0"/>
  </p:normalViewPr>
  <p:slideViewPr>
    <p:cSldViewPr snapToGrid="0">
      <p:cViewPr varScale="1">
        <p:scale>
          <a:sx n="47" d="100"/>
          <a:sy n="47" d="100"/>
        </p:scale>
        <p:origin x="1380"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s>
</file>

<file path=ppt/diagrams/_rels/data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1D81E2-AC5F-4591-8175-D56BEEF6F6F0}"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23FBBB8A-3156-46AD-A228-DE2B31C1EB2A}">
      <dgm:prSet/>
      <dgm:spPr/>
      <dgm:t>
        <a:bodyPr/>
        <a:lstStyle/>
        <a:p>
          <a:r>
            <a:rPr lang="da-DK" i="1" dirty="0"/>
            <a:t>Visionen</a:t>
          </a:r>
        </a:p>
        <a:p>
          <a:r>
            <a:rPr lang="da-DK" i="1" dirty="0"/>
            <a:t>alle elever udstråler lyst til at lære, hvor der er rum til at være for alle og hvor eleverne får mod til at handle.</a:t>
          </a:r>
          <a:endParaRPr lang="en-US" dirty="0"/>
        </a:p>
      </dgm:t>
    </dgm:pt>
    <dgm:pt modelId="{A0EC68DB-A7FB-44FA-9C60-C6D4D2BF6AA7}" type="parTrans" cxnId="{545FC1DF-BE2C-47B3-BC5F-39618D03EEB3}">
      <dgm:prSet/>
      <dgm:spPr/>
      <dgm:t>
        <a:bodyPr/>
        <a:lstStyle/>
        <a:p>
          <a:endParaRPr lang="en-US"/>
        </a:p>
      </dgm:t>
    </dgm:pt>
    <dgm:pt modelId="{7194434F-750F-4AAA-BA9D-627D0824C890}" type="sibTrans" cxnId="{545FC1DF-BE2C-47B3-BC5F-39618D03EEB3}">
      <dgm:prSet/>
      <dgm:spPr/>
      <dgm:t>
        <a:bodyPr/>
        <a:lstStyle/>
        <a:p>
          <a:endParaRPr lang="en-US"/>
        </a:p>
      </dgm:t>
    </dgm:pt>
    <dgm:pt modelId="{E3D52AD0-6734-4F0C-BBE1-CD8AE0503A48}">
      <dgm:prSet/>
      <dgm:spPr/>
      <dgm:t>
        <a:bodyPr/>
        <a:lstStyle/>
        <a:p>
          <a:r>
            <a:rPr lang="da-DK" b="1" dirty="0"/>
            <a:t>	Ledelse af tilgængelige 	læringsmiljøer i skolen</a:t>
          </a:r>
        </a:p>
        <a:p>
          <a:endParaRPr lang="en-US" dirty="0"/>
        </a:p>
      </dgm:t>
    </dgm:pt>
    <dgm:pt modelId="{B004CD22-2BAD-4811-A1B4-A3417915B4CF}" type="parTrans" cxnId="{3D195691-9195-4494-B2EC-427D078F0F7C}">
      <dgm:prSet/>
      <dgm:spPr/>
      <dgm:t>
        <a:bodyPr/>
        <a:lstStyle/>
        <a:p>
          <a:endParaRPr lang="en-US"/>
        </a:p>
      </dgm:t>
    </dgm:pt>
    <dgm:pt modelId="{00846E35-39D6-4376-A33A-7F409B284AF8}" type="sibTrans" cxnId="{3D195691-9195-4494-B2EC-427D078F0F7C}">
      <dgm:prSet/>
      <dgm:spPr/>
      <dgm:t>
        <a:bodyPr/>
        <a:lstStyle/>
        <a:p>
          <a:endParaRPr lang="en-US"/>
        </a:p>
      </dgm:t>
    </dgm:pt>
    <dgm:pt modelId="{15CFDA1B-4FAC-4440-80C6-6BF65FA82DF2}" type="pres">
      <dgm:prSet presAssocID="{4E1D81E2-AC5F-4591-8175-D56BEEF6F6F0}" presName="vert0" presStyleCnt="0">
        <dgm:presLayoutVars>
          <dgm:dir/>
          <dgm:animOne val="branch"/>
          <dgm:animLvl val="lvl"/>
        </dgm:presLayoutVars>
      </dgm:prSet>
      <dgm:spPr/>
    </dgm:pt>
    <dgm:pt modelId="{6A6F104C-6031-4655-9898-7D37662AE934}" type="pres">
      <dgm:prSet presAssocID="{23FBBB8A-3156-46AD-A228-DE2B31C1EB2A}" presName="thickLine" presStyleLbl="alignNode1" presStyleIdx="0" presStyleCnt="2"/>
      <dgm:spPr/>
    </dgm:pt>
    <dgm:pt modelId="{E906321D-E2E2-43B5-A754-8CD74C936EFB}" type="pres">
      <dgm:prSet presAssocID="{23FBBB8A-3156-46AD-A228-DE2B31C1EB2A}" presName="horz1" presStyleCnt="0"/>
      <dgm:spPr/>
    </dgm:pt>
    <dgm:pt modelId="{9F2FBE61-3248-4384-9D24-D5F42EF4B010}" type="pres">
      <dgm:prSet presAssocID="{23FBBB8A-3156-46AD-A228-DE2B31C1EB2A}" presName="tx1" presStyleLbl="revTx" presStyleIdx="0" presStyleCnt="2"/>
      <dgm:spPr/>
    </dgm:pt>
    <dgm:pt modelId="{A224E9A2-0E45-4336-8F92-439C33DFBA87}" type="pres">
      <dgm:prSet presAssocID="{23FBBB8A-3156-46AD-A228-DE2B31C1EB2A}" presName="vert1" presStyleCnt="0"/>
      <dgm:spPr/>
    </dgm:pt>
    <dgm:pt modelId="{FF687E73-E04A-44FF-9842-52CBF352E506}" type="pres">
      <dgm:prSet presAssocID="{E3D52AD0-6734-4F0C-BBE1-CD8AE0503A48}" presName="thickLine" presStyleLbl="alignNode1" presStyleIdx="1" presStyleCnt="2"/>
      <dgm:spPr/>
    </dgm:pt>
    <dgm:pt modelId="{86FBA01C-B35D-418B-AD27-F3F0E872A722}" type="pres">
      <dgm:prSet presAssocID="{E3D52AD0-6734-4F0C-BBE1-CD8AE0503A48}" presName="horz1" presStyleCnt="0"/>
      <dgm:spPr/>
    </dgm:pt>
    <dgm:pt modelId="{D2D34507-D76D-41C5-87FE-305893C4E42B}" type="pres">
      <dgm:prSet presAssocID="{E3D52AD0-6734-4F0C-BBE1-CD8AE0503A48}" presName="tx1" presStyleLbl="revTx" presStyleIdx="1" presStyleCnt="2"/>
      <dgm:spPr/>
    </dgm:pt>
    <dgm:pt modelId="{1D93AD6D-EC82-406D-BA65-2C51F7A1E9BC}" type="pres">
      <dgm:prSet presAssocID="{E3D52AD0-6734-4F0C-BBE1-CD8AE0503A48}" presName="vert1" presStyleCnt="0"/>
      <dgm:spPr/>
    </dgm:pt>
  </dgm:ptLst>
  <dgm:cxnLst>
    <dgm:cxn modelId="{3D195691-9195-4494-B2EC-427D078F0F7C}" srcId="{4E1D81E2-AC5F-4591-8175-D56BEEF6F6F0}" destId="{E3D52AD0-6734-4F0C-BBE1-CD8AE0503A48}" srcOrd="1" destOrd="0" parTransId="{B004CD22-2BAD-4811-A1B4-A3417915B4CF}" sibTransId="{00846E35-39D6-4376-A33A-7F409B284AF8}"/>
    <dgm:cxn modelId="{E98432C0-560A-4DEC-B268-C12B97ED57E8}" type="presOf" srcId="{E3D52AD0-6734-4F0C-BBE1-CD8AE0503A48}" destId="{D2D34507-D76D-41C5-87FE-305893C4E42B}" srcOrd="0" destOrd="0" presId="urn:microsoft.com/office/officeart/2008/layout/LinedList"/>
    <dgm:cxn modelId="{DBB351D7-CDA3-4F59-80EE-F1B54E27C552}" type="presOf" srcId="{23FBBB8A-3156-46AD-A228-DE2B31C1EB2A}" destId="{9F2FBE61-3248-4384-9D24-D5F42EF4B010}" srcOrd="0" destOrd="0" presId="urn:microsoft.com/office/officeart/2008/layout/LinedList"/>
    <dgm:cxn modelId="{545FC1DF-BE2C-47B3-BC5F-39618D03EEB3}" srcId="{4E1D81E2-AC5F-4591-8175-D56BEEF6F6F0}" destId="{23FBBB8A-3156-46AD-A228-DE2B31C1EB2A}" srcOrd="0" destOrd="0" parTransId="{A0EC68DB-A7FB-44FA-9C60-C6D4D2BF6AA7}" sibTransId="{7194434F-750F-4AAA-BA9D-627D0824C890}"/>
    <dgm:cxn modelId="{1A7D3FF4-FFAD-4D85-8533-40BE7EDFF970}" type="presOf" srcId="{4E1D81E2-AC5F-4591-8175-D56BEEF6F6F0}" destId="{15CFDA1B-4FAC-4440-80C6-6BF65FA82DF2}" srcOrd="0" destOrd="0" presId="urn:microsoft.com/office/officeart/2008/layout/LinedList"/>
    <dgm:cxn modelId="{C964B9D9-F30C-4947-B8B7-925CDC1BC2DC}" type="presParOf" srcId="{15CFDA1B-4FAC-4440-80C6-6BF65FA82DF2}" destId="{6A6F104C-6031-4655-9898-7D37662AE934}" srcOrd="0" destOrd="0" presId="urn:microsoft.com/office/officeart/2008/layout/LinedList"/>
    <dgm:cxn modelId="{39C491D7-24BB-49B8-BB14-2BA8644C5354}" type="presParOf" srcId="{15CFDA1B-4FAC-4440-80C6-6BF65FA82DF2}" destId="{E906321D-E2E2-43B5-A754-8CD74C936EFB}" srcOrd="1" destOrd="0" presId="urn:microsoft.com/office/officeart/2008/layout/LinedList"/>
    <dgm:cxn modelId="{F3B56F28-D9D5-46E4-8EBA-993E4D1E6606}" type="presParOf" srcId="{E906321D-E2E2-43B5-A754-8CD74C936EFB}" destId="{9F2FBE61-3248-4384-9D24-D5F42EF4B010}" srcOrd="0" destOrd="0" presId="urn:microsoft.com/office/officeart/2008/layout/LinedList"/>
    <dgm:cxn modelId="{C3435E6A-DE3E-431B-9A1E-71F7280D7818}" type="presParOf" srcId="{E906321D-E2E2-43B5-A754-8CD74C936EFB}" destId="{A224E9A2-0E45-4336-8F92-439C33DFBA87}" srcOrd="1" destOrd="0" presId="urn:microsoft.com/office/officeart/2008/layout/LinedList"/>
    <dgm:cxn modelId="{89BCDF04-357C-40B2-A54F-CECC803F0DAC}" type="presParOf" srcId="{15CFDA1B-4FAC-4440-80C6-6BF65FA82DF2}" destId="{FF687E73-E04A-44FF-9842-52CBF352E506}" srcOrd="2" destOrd="0" presId="urn:microsoft.com/office/officeart/2008/layout/LinedList"/>
    <dgm:cxn modelId="{B4EED494-64CA-440E-B703-AFBE23958C22}" type="presParOf" srcId="{15CFDA1B-4FAC-4440-80C6-6BF65FA82DF2}" destId="{86FBA01C-B35D-418B-AD27-F3F0E872A722}" srcOrd="3" destOrd="0" presId="urn:microsoft.com/office/officeart/2008/layout/LinedList"/>
    <dgm:cxn modelId="{849D2936-8D5C-4398-82B5-AE14647BFD87}" type="presParOf" srcId="{86FBA01C-B35D-418B-AD27-F3F0E872A722}" destId="{D2D34507-D76D-41C5-87FE-305893C4E42B}" srcOrd="0" destOrd="0" presId="urn:microsoft.com/office/officeart/2008/layout/LinedList"/>
    <dgm:cxn modelId="{2197F175-246F-4BDE-9A2C-8855D281C7BB}" type="presParOf" srcId="{86FBA01C-B35D-418B-AD27-F3F0E872A722}" destId="{1D93AD6D-EC82-406D-BA65-2C51F7A1E9B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4B632E-3A18-4915-A6E4-776832A1C817}" type="doc">
      <dgm:prSet loTypeId="urn:microsoft.com/office/officeart/2005/8/layout/hList2" loCatId="picture" qsTypeId="urn:microsoft.com/office/officeart/2005/8/quickstyle/simple1" qsCatId="simple" csTypeId="urn:microsoft.com/office/officeart/2005/8/colors/accent1_2" csCatId="accent1" phldr="1"/>
      <dgm:spPr/>
      <dgm:t>
        <a:bodyPr/>
        <a:lstStyle/>
        <a:p>
          <a:endParaRPr lang="da-DK"/>
        </a:p>
      </dgm:t>
    </dgm:pt>
    <dgm:pt modelId="{959C9A6D-A297-452E-8365-62D21ABF0925}">
      <dgm:prSet phldrT="[Tekst]"/>
      <dgm:spPr/>
      <dgm:t>
        <a:bodyPr/>
        <a:lstStyle/>
        <a:p>
          <a:r>
            <a:rPr lang="da-DK" dirty="0"/>
            <a:t>1. oktober</a:t>
          </a:r>
        </a:p>
      </dgm:t>
    </dgm:pt>
    <dgm:pt modelId="{46A01511-DA77-4B71-805D-111500AD37D6}" type="parTrans" cxnId="{560747B9-0751-4617-B601-60B9DFE1E9FA}">
      <dgm:prSet/>
      <dgm:spPr/>
      <dgm:t>
        <a:bodyPr/>
        <a:lstStyle/>
        <a:p>
          <a:endParaRPr lang="da-DK"/>
        </a:p>
      </dgm:t>
    </dgm:pt>
    <dgm:pt modelId="{D3583BC5-13C2-46F1-B7CE-68C2415D4D88}" type="sibTrans" cxnId="{560747B9-0751-4617-B601-60B9DFE1E9FA}">
      <dgm:prSet/>
      <dgm:spPr/>
      <dgm:t>
        <a:bodyPr/>
        <a:lstStyle/>
        <a:p>
          <a:endParaRPr lang="da-DK"/>
        </a:p>
      </dgm:t>
    </dgm:pt>
    <dgm:pt modelId="{38003F82-B6B1-49A7-93A5-5F2572BDCDEF}">
      <dgm:prSet phldrT="[Tekst]" custT="1"/>
      <dgm:spPr/>
      <dgm:t>
        <a:bodyPr/>
        <a:lstStyle/>
        <a:p>
          <a:r>
            <a:rPr lang="da-DK" sz="2000" b="1" dirty="0">
              <a:latin typeface="Verdana" panose="020B0604030504040204" pitchFamily="34" charset="0"/>
              <a:ea typeface="Verdana" panose="020B0604030504040204" pitchFamily="34" charset="0"/>
            </a:rPr>
            <a:t>Ledelse af værdier og den pædagogiske vision</a:t>
          </a:r>
        </a:p>
      </dgm:t>
    </dgm:pt>
    <dgm:pt modelId="{6475787F-1A59-44FD-8927-DCDEAE9E5D7B}" type="parTrans" cxnId="{A1444363-C60A-47C8-9288-9F6BB91DD93F}">
      <dgm:prSet/>
      <dgm:spPr/>
      <dgm:t>
        <a:bodyPr/>
        <a:lstStyle/>
        <a:p>
          <a:endParaRPr lang="da-DK"/>
        </a:p>
      </dgm:t>
    </dgm:pt>
    <dgm:pt modelId="{794B50CC-1E22-482F-89F1-41E47E5570B1}" type="sibTrans" cxnId="{A1444363-C60A-47C8-9288-9F6BB91DD93F}">
      <dgm:prSet/>
      <dgm:spPr/>
      <dgm:t>
        <a:bodyPr/>
        <a:lstStyle/>
        <a:p>
          <a:endParaRPr lang="da-DK"/>
        </a:p>
      </dgm:t>
    </dgm:pt>
    <dgm:pt modelId="{58FDDD02-B284-48C3-9B5E-806108E633E0}">
      <dgm:prSet phldrT="[Tekst]"/>
      <dgm:spPr/>
      <dgm:t>
        <a:bodyPr/>
        <a:lstStyle/>
        <a:p>
          <a:r>
            <a:rPr lang="da-DK" dirty="0"/>
            <a:t>7. januar</a:t>
          </a:r>
        </a:p>
      </dgm:t>
    </dgm:pt>
    <dgm:pt modelId="{93F00480-B1A8-4A0C-966D-B990E3CCF373}" type="parTrans" cxnId="{41459EA7-FA4D-4404-9D8E-D3DC46413669}">
      <dgm:prSet/>
      <dgm:spPr/>
      <dgm:t>
        <a:bodyPr/>
        <a:lstStyle/>
        <a:p>
          <a:endParaRPr lang="da-DK"/>
        </a:p>
      </dgm:t>
    </dgm:pt>
    <dgm:pt modelId="{E5A43E8B-C0B4-476B-9C11-E14BCF50116F}" type="sibTrans" cxnId="{41459EA7-FA4D-4404-9D8E-D3DC46413669}">
      <dgm:prSet/>
      <dgm:spPr/>
      <dgm:t>
        <a:bodyPr/>
        <a:lstStyle/>
        <a:p>
          <a:endParaRPr lang="da-DK"/>
        </a:p>
      </dgm:t>
    </dgm:pt>
    <dgm:pt modelId="{7F461290-619E-43A0-B2E0-1276252490D1}">
      <dgm:prSet phldrT="[Tekst]" custT="1"/>
      <dgm:spPr/>
      <dgm:t>
        <a:bodyPr/>
        <a:lstStyle/>
        <a:p>
          <a:pPr algn="l">
            <a:buFont typeface="Arial" panose="020B0604020202020204" pitchFamily="34" charset="0"/>
            <a:buChar char="•"/>
          </a:pPr>
          <a:r>
            <a:rPr lang="da-DK" sz="2100" b="1" dirty="0">
              <a:effectLst/>
              <a:latin typeface="Verdana" panose="020B0604030504040204" pitchFamily="34" charset="0"/>
              <a:ea typeface="Verdana" panose="020B0604030504040204" pitchFamily="34" charset="0"/>
              <a:cs typeface="Times New Roman" panose="02020603050405020304" pitchFamily="18" charset="0"/>
            </a:rPr>
            <a:t>Faglig l</a:t>
          </a:r>
          <a:r>
            <a:rPr lang="da-DK" sz="2000" b="1" dirty="0">
              <a:effectLst/>
              <a:latin typeface="Verdana" panose="020B0604030504040204" pitchFamily="34" charset="0"/>
              <a:ea typeface="Verdana" panose="020B0604030504040204" pitchFamily="34" charset="0"/>
              <a:cs typeface="Times New Roman" panose="02020603050405020304" pitchFamily="18" charset="0"/>
            </a:rPr>
            <a:t>edelse af og i samarbejde på tværs</a:t>
          </a:r>
          <a:endParaRPr lang="da-DK" sz="2000" dirty="0"/>
        </a:p>
      </dgm:t>
    </dgm:pt>
    <dgm:pt modelId="{B39F5DAD-A185-4D9C-AFD5-CC06A71F7EB4}" type="parTrans" cxnId="{348880DE-B37D-4A4C-8097-5ED4C36CF530}">
      <dgm:prSet/>
      <dgm:spPr/>
      <dgm:t>
        <a:bodyPr/>
        <a:lstStyle/>
        <a:p>
          <a:endParaRPr lang="da-DK"/>
        </a:p>
      </dgm:t>
    </dgm:pt>
    <dgm:pt modelId="{562A31D4-67E1-4E76-98E3-C995791C548F}" type="sibTrans" cxnId="{348880DE-B37D-4A4C-8097-5ED4C36CF530}">
      <dgm:prSet/>
      <dgm:spPr/>
      <dgm:t>
        <a:bodyPr/>
        <a:lstStyle/>
        <a:p>
          <a:endParaRPr lang="da-DK"/>
        </a:p>
      </dgm:t>
    </dgm:pt>
    <dgm:pt modelId="{7C1D841E-5351-4A21-AAD3-82055A5EEBA3}">
      <dgm:prSet phldrT="[Tekst]"/>
      <dgm:spPr/>
      <dgm:t>
        <a:bodyPr/>
        <a:lstStyle/>
        <a:p>
          <a:r>
            <a:rPr lang="da-DK" dirty="0"/>
            <a:t>1. april</a:t>
          </a:r>
        </a:p>
      </dgm:t>
    </dgm:pt>
    <dgm:pt modelId="{C0BD764C-6A28-4B3C-9B50-3C64034725A2}" type="parTrans" cxnId="{5A8C8C6A-01ED-40E9-AE5C-75898DF350BF}">
      <dgm:prSet/>
      <dgm:spPr/>
      <dgm:t>
        <a:bodyPr/>
        <a:lstStyle/>
        <a:p>
          <a:endParaRPr lang="da-DK"/>
        </a:p>
      </dgm:t>
    </dgm:pt>
    <dgm:pt modelId="{24A69F67-1F43-4908-A791-110E37B6527A}" type="sibTrans" cxnId="{5A8C8C6A-01ED-40E9-AE5C-75898DF350BF}">
      <dgm:prSet/>
      <dgm:spPr/>
      <dgm:t>
        <a:bodyPr/>
        <a:lstStyle/>
        <a:p>
          <a:endParaRPr lang="da-DK"/>
        </a:p>
      </dgm:t>
    </dgm:pt>
    <dgm:pt modelId="{77FD3EDB-1424-4397-9F50-829071760435}">
      <dgm:prSet phldrT="[Tekst]"/>
      <dgm:spPr/>
      <dgm:t>
        <a:bodyPr/>
        <a:lstStyle/>
        <a:p>
          <a:r>
            <a:rPr lang="da-DK" b="1" dirty="0">
              <a:effectLst/>
              <a:latin typeface="Verdana" panose="020B0604030504040204" pitchFamily="34" charset="0"/>
              <a:ea typeface="Verdana" panose="020B0604030504040204" pitchFamily="34" charset="0"/>
              <a:cs typeface="Times New Roman" panose="02020603050405020304" pitchFamily="18" charset="0"/>
            </a:rPr>
            <a:t>Pædagogisk faglighed – metoder og ledelses tilgange</a:t>
          </a:r>
          <a:endParaRPr lang="da-DK" dirty="0"/>
        </a:p>
      </dgm:t>
    </dgm:pt>
    <dgm:pt modelId="{0E92FB2F-A709-48C6-BE83-2F76D6CF3082}" type="parTrans" cxnId="{288CA9C9-7DB7-4582-8137-64EE48742D29}">
      <dgm:prSet/>
      <dgm:spPr/>
      <dgm:t>
        <a:bodyPr/>
        <a:lstStyle/>
        <a:p>
          <a:endParaRPr lang="da-DK"/>
        </a:p>
      </dgm:t>
    </dgm:pt>
    <dgm:pt modelId="{EEB7B724-D085-457E-9E8E-3BA6E7A90918}" type="sibTrans" cxnId="{288CA9C9-7DB7-4582-8137-64EE48742D29}">
      <dgm:prSet/>
      <dgm:spPr/>
      <dgm:t>
        <a:bodyPr/>
        <a:lstStyle/>
        <a:p>
          <a:endParaRPr lang="da-DK"/>
        </a:p>
      </dgm:t>
    </dgm:pt>
    <dgm:pt modelId="{C123B908-2078-4FC1-8723-B235D97BCDEB}">
      <dgm:prSet phldrT="[Tekst]" custT="1"/>
      <dgm:spPr/>
      <dgm:t>
        <a:bodyPr/>
        <a:lstStyle/>
        <a:p>
          <a:pPr algn="l">
            <a:buFont typeface="Arial" panose="020B0604020202020204" pitchFamily="34" charset="0"/>
            <a:buChar char="•"/>
          </a:pPr>
          <a:endParaRPr lang="da-DK" sz="2000" dirty="0"/>
        </a:p>
      </dgm:t>
    </dgm:pt>
    <dgm:pt modelId="{F7DFE53E-392A-4B20-959F-50F17CA69EB6}" type="parTrans" cxnId="{4BB1D7D0-92F0-4976-B8DD-811D724852DC}">
      <dgm:prSet/>
      <dgm:spPr/>
      <dgm:t>
        <a:bodyPr/>
        <a:lstStyle/>
        <a:p>
          <a:endParaRPr lang="da-DK"/>
        </a:p>
      </dgm:t>
    </dgm:pt>
    <dgm:pt modelId="{B86B98E0-49D1-4805-B7B7-6F4D634D4120}" type="sibTrans" cxnId="{4BB1D7D0-92F0-4976-B8DD-811D724852DC}">
      <dgm:prSet/>
      <dgm:spPr/>
      <dgm:t>
        <a:bodyPr/>
        <a:lstStyle/>
        <a:p>
          <a:endParaRPr lang="da-DK"/>
        </a:p>
      </dgm:t>
    </dgm:pt>
    <dgm:pt modelId="{72DA65C0-F4C2-4F91-9F83-3D7AA649C498}">
      <dgm:prSet phldrT="[Tekst]" custT="1"/>
      <dgm:spPr/>
      <dgm:t>
        <a:bodyPr/>
        <a:lstStyle/>
        <a:p>
          <a:endParaRPr lang="da-DK" sz="2000" b="1" dirty="0">
            <a:latin typeface="Verdana" panose="020B0604030504040204" pitchFamily="34" charset="0"/>
            <a:ea typeface="Verdana" panose="020B0604030504040204" pitchFamily="34" charset="0"/>
          </a:endParaRPr>
        </a:p>
      </dgm:t>
    </dgm:pt>
    <dgm:pt modelId="{82E94B5C-BE11-4843-A341-B52E7DCB04E4}" type="parTrans" cxnId="{BC462B15-AAE0-48B0-BA09-24E0C4BB5D51}">
      <dgm:prSet/>
      <dgm:spPr/>
      <dgm:t>
        <a:bodyPr/>
        <a:lstStyle/>
        <a:p>
          <a:endParaRPr lang="da-DK"/>
        </a:p>
      </dgm:t>
    </dgm:pt>
    <dgm:pt modelId="{A158904B-A111-4529-B0AC-D34C7391B79C}" type="sibTrans" cxnId="{BC462B15-AAE0-48B0-BA09-24E0C4BB5D51}">
      <dgm:prSet/>
      <dgm:spPr/>
      <dgm:t>
        <a:bodyPr/>
        <a:lstStyle/>
        <a:p>
          <a:endParaRPr lang="da-DK"/>
        </a:p>
      </dgm:t>
    </dgm:pt>
    <dgm:pt modelId="{B10ECE0D-2532-4F20-B191-33053556A269}">
      <dgm:prSet phldrT="[Tekst]"/>
      <dgm:spPr/>
      <dgm:t>
        <a:bodyPr/>
        <a:lstStyle/>
        <a:p>
          <a:endParaRPr lang="da-DK" dirty="0"/>
        </a:p>
      </dgm:t>
    </dgm:pt>
    <dgm:pt modelId="{7E5C4700-811F-4E89-B370-88D63CF97251}" type="parTrans" cxnId="{B804B2B0-FA5A-4A75-8F73-7F69320AF996}">
      <dgm:prSet/>
      <dgm:spPr/>
      <dgm:t>
        <a:bodyPr/>
        <a:lstStyle/>
        <a:p>
          <a:endParaRPr lang="da-DK"/>
        </a:p>
      </dgm:t>
    </dgm:pt>
    <dgm:pt modelId="{EE6361A9-5BCB-4A43-9A0C-30E162B8F71B}" type="sibTrans" cxnId="{B804B2B0-FA5A-4A75-8F73-7F69320AF996}">
      <dgm:prSet/>
      <dgm:spPr/>
      <dgm:t>
        <a:bodyPr/>
        <a:lstStyle/>
        <a:p>
          <a:endParaRPr lang="da-DK"/>
        </a:p>
      </dgm:t>
    </dgm:pt>
    <dgm:pt modelId="{568CC4E6-B095-4B45-835F-4A373D8770B6}" type="pres">
      <dgm:prSet presAssocID="{A54B632E-3A18-4915-A6E4-776832A1C817}" presName="linearFlow" presStyleCnt="0">
        <dgm:presLayoutVars>
          <dgm:dir/>
          <dgm:animLvl val="lvl"/>
          <dgm:resizeHandles/>
        </dgm:presLayoutVars>
      </dgm:prSet>
      <dgm:spPr/>
    </dgm:pt>
    <dgm:pt modelId="{9FF39056-4D99-4E37-B1CB-E7A6195F6A9F}" type="pres">
      <dgm:prSet presAssocID="{959C9A6D-A297-452E-8365-62D21ABF0925}" presName="compositeNode" presStyleCnt="0">
        <dgm:presLayoutVars>
          <dgm:bulletEnabled val="1"/>
        </dgm:presLayoutVars>
      </dgm:prSet>
      <dgm:spPr/>
    </dgm:pt>
    <dgm:pt modelId="{015645BF-EB0A-42C7-8EAC-9DC08A89CCC7}" type="pres">
      <dgm:prSet presAssocID="{959C9A6D-A297-452E-8365-62D21ABF0925}" presName="imag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dge 1 med massiv udfyldning"/>
        </a:ext>
      </dgm:extLst>
    </dgm:pt>
    <dgm:pt modelId="{77FEAA29-2E2A-4B5B-A312-B3C59DC13672}" type="pres">
      <dgm:prSet presAssocID="{959C9A6D-A297-452E-8365-62D21ABF0925}" presName="childNode" presStyleLbl="node1" presStyleIdx="0" presStyleCnt="3" custScaleX="97320">
        <dgm:presLayoutVars>
          <dgm:bulletEnabled val="1"/>
        </dgm:presLayoutVars>
      </dgm:prSet>
      <dgm:spPr/>
    </dgm:pt>
    <dgm:pt modelId="{C7C6C1EF-5765-45E8-93D6-87FA53159D84}" type="pres">
      <dgm:prSet presAssocID="{959C9A6D-A297-452E-8365-62D21ABF0925}" presName="parentNode" presStyleLbl="revTx" presStyleIdx="0" presStyleCnt="3">
        <dgm:presLayoutVars>
          <dgm:chMax val="0"/>
          <dgm:bulletEnabled val="1"/>
        </dgm:presLayoutVars>
      </dgm:prSet>
      <dgm:spPr/>
    </dgm:pt>
    <dgm:pt modelId="{E8D0D36A-C997-463B-8E3F-2B2F952F7172}" type="pres">
      <dgm:prSet presAssocID="{D3583BC5-13C2-46F1-B7CE-68C2415D4D88}" presName="sibTrans" presStyleCnt="0"/>
      <dgm:spPr/>
    </dgm:pt>
    <dgm:pt modelId="{BA40BF39-C608-4DD8-880F-88C79274C39B}" type="pres">
      <dgm:prSet presAssocID="{58FDDD02-B284-48C3-9B5E-806108E633E0}" presName="compositeNode" presStyleCnt="0">
        <dgm:presLayoutVars>
          <dgm:bulletEnabled val="1"/>
        </dgm:presLayoutVars>
      </dgm:prSet>
      <dgm:spPr/>
    </dgm:pt>
    <dgm:pt modelId="{84A3FC16-6702-434B-B1BA-FCD2A89D5DDC}" type="pres">
      <dgm:prSet presAssocID="{58FDDD02-B284-48C3-9B5E-806108E633E0}" presName="image"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dge med massiv udfyldning"/>
        </a:ext>
      </dgm:extLst>
    </dgm:pt>
    <dgm:pt modelId="{EBEB363F-3ADA-4B88-A66C-A3BFAB68F7DB}" type="pres">
      <dgm:prSet presAssocID="{58FDDD02-B284-48C3-9B5E-806108E633E0}" presName="childNode" presStyleLbl="node1" presStyleIdx="1" presStyleCnt="3" custLinFactNeighborX="2190" custLinFactNeighborY="-325">
        <dgm:presLayoutVars>
          <dgm:bulletEnabled val="1"/>
        </dgm:presLayoutVars>
      </dgm:prSet>
      <dgm:spPr/>
    </dgm:pt>
    <dgm:pt modelId="{FB91A729-8B73-47D8-893F-2AF9A47C9DAD}" type="pres">
      <dgm:prSet presAssocID="{58FDDD02-B284-48C3-9B5E-806108E633E0}" presName="parentNode" presStyleLbl="revTx" presStyleIdx="1" presStyleCnt="3">
        <dgm:presLayoutVars>
          <dgm:chMax val="0"/>
          <dgm:bulletEnabled val="1"/>
        </dgm:presLayoutVars>
      </dgm:prSet>
      <dgm:spPr/>
    </dgm:pt>
    <dgm:pt modelId="{51FD3F2B-A2A6-41D9-A7E3-D09940D1BCB2}" type="pres">
      <dgm:prSet presAssocID="{E5A43E8B-C0B4-476B-9C11-E14BCF50116F}" presName="sibTrans" presStyleCnt="0"/>
      <dgm:spPr/>
    </dgm:pt>
    <dgm:pt modelId="{BDA75A5A-BF37-4DE4-B722-4553DA6D3E17}" type="pres">
      <dgm:prSet presAssocID="{7C1D841E-5351-4A21-AAD3-82055A5EEBA3}" presName="compositeNode" presStyleCnt="0">
        <dgm:presLayoutVars>
          <dgm:bulletEnabled val="1"/>
        </dgm:presLayoutVars>
      </dgm:prSet>
      <dgm:spPr/>
    </dgm:pt>
    <dgm:pt modelId="{33AED34B-C426-47D0-BE43-F2BBEAEBDDB6}" type="pres">
      <dgm:prSet presAssocID="{7C1D841E-5351-4A21-AAD3-82055A5EEBA3}" presName="image"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adge 3 med massiv udfyldning"/>
        </a:ext>
      </dgm:extLst>
    </dgm:pt>
    <dgm:pt modelId="{CFE4B0EC-723E-414C-992B-DAFFD2175AF1}" type="pres">
      <dgm:prSet presAssocID="{7C1D841E-5351-4A21-AAD3-82055A5EEBA3}" presName="childNode" presStyleLbl="node1" presStyleIdx="2" presStyleCnt="3">
        <dgm:presLayoutVars>
          <dgm:bulletEnabled val="1"/>
        </dgm:presLayoutVars>
      </dgm:prSet>
      <dgm:spPr/>
    </dgm:pt>
    <dgm:pt modelId="{DE120B9B-78EB-4318-9A0C-3F54B3E0A02B}" type="pres">
      <dgm:prSet presAssocID="{7C1D841E-5351-4A21-AAD3-82055A5EEBA3}" presName="parentNode" presStyleLbl="revTx" presStyleIdx="2" presStyleCnt="3">
        <dgm:presLayoutVars>
          <dgm:chMax val="0"/>
          <dgm:bulletEnabled val="1"/>
        </dgm:presLayoutVars>
      </dgm:prSet>
      <dgm:spPr/>
    </dgm:pt>
  </dgm:ptLst>
  <dgm:cxnLst>
    <dgm:cxn modelId="{B433390D-6BA1-4AE4-844E-7E3DEDA6D633}" type="presOf" srcId="{58FDDD02-B284-48C3-9B5E-806108E633E0}" destId="{FB91A729-8B73-47D8-893F-2AF9A47C9DAD}" srcOrd="0" destOrd="0" presId="urn:microsoft.com/office/officeart/2005/8/layout/hList2"/>
    <dgm:cxn modelId="{67B26A12-B14E-4F7C-BE0C-640C1AC44C0F}" type="presOf" srcId="{38003F82-B6B1-49A7-93A5-5F2572BDCDEF}" destId="{77FEAA29-2E2A-4B5B-A312-B3C59DC13672}" srcOrd="0" destOrd="1" presId="urn:microsoft.com/office/officeart/2005/8/layout/hList2"/>
    <dgm:cxn modelId="{BC462B15-AAE0-48B0-BA09-24E0C4BB5D51}" srcId="{959C9A6D-A297-452E-8365-62D21ABF0925}" destId="{72DA65C0-F4C2-4F91-9F83-3D7AA649C498}" srcOrd="0" destOrd="0" parTransId="{82E94B5C-BE11-4843-A341-B52E7DCB04E4}" sibTransId="{A158904B-A111-4529-B0AC-D34C7391B79C}"/>
    <dgm:cxn modelId="{C0C4421D-054F-47F8-9C2A-2759AEC77D54}" type="presOf" srcId="{72DA65C0-F4C2-4F91-9F83-3D7AA649C498}" destId="{77FEAA29-2E2A-4B5B-A312-B3C59DC13672}" srcOrd="0" destOrd="0" presId="urn:microsoft.com/office/officeart/2005/8/layout/hList2"/>
    <dgm:cxn modelId="{83DAE724-6E36-4F4E-9C02-CD137E411173}" type="presOf" srcId="{959C9A6D-A297-452E-8365-62D21ABF0925}" destId="{C7C6C1EF-5765-45E8-93D6-87FA53159D84}" srcOrd="0" destOrd="0" presId="urn:microsoft.com/office/officeart/2005/8/layout/hList2"/>
    <dgm:cxn modelId="{A1444363-C60A-47C8-9288-9F6BB91DD93F}" srcId="{959C9A6D-A297-452E-8365-62D21ABF0925}" destId="{38003F82-B6B1-49A7-93A5-5F2572BDCDEF}" srcOrd="1" destOrd="0" parTransId="{6475787F-1A59-44FD-8927-DCDEAE9E5D7B}" sibTransId="{794B50CC-1E22-482F-89F1-41E47E5570B1}"/>
    <dgm:cxn modelId="{9D4A2164-9202-4B15-8529-B93C800E7D30}" type="presOf" srcId="{B10ECE0D-2532-4F20-B191-33053556A269}" destId="{CFE4B0EC-723E-414C-992B-DAFFD2175AF1}" srcOrd="0" destOrd="0" presId="urn:microsoft.com/office/officeart/2005/8/layout/hList2"/>
    <dgm:cxn modelId="{5F85BF49-EDB4-43CD-BE28-5F1F1CF2E89C}" type="presOf" srcId="{C123B908-2078-4FC1-8723-B235D97BCDEB}" destId="{EBEB363F-3ADA-4B88-A66C-A3BFAB68F7DB}" srcOrd="0" destOrd="0" presId="urn:microsoft.com/office/officeart/2005/8/layout/hList2"/>
    <dgm:cxn modelId="{5A8C8C6A-01ED-40E9-AE5C-75898DF350BF}" srcId="{A54B632E-3A18-4915-A6E4-776832A1C817}" destId="{7C1D841E-5351-4A21-AAD3-82055A5EEBA3}" srcOrd="2" destOrd="0" parTransId="{C0BD764C-6A28-4B3C-9B50-3C64034725A2}" sibTransId="{24A69F67-1F43-4908-A791-110E37B6527A}"/>
    <dgm:cxn modelId="{37DDF39A-97E0-4F22-B3B2-7837E7247F64}" type="presOf" srcId="{7C1D841E-5351-4A21-AAD3-82055A5EEBA3}" destId="{DE120B9B-78EB-4318-9A0C-3F54B3E0A02B}" srcOrd="0" destOrd="0" presId="urn:microsoft.com/office/officeart/2005/8/layout/hList2"/>
    <dgm:cxn modelId="{41459EA7-FA4D-4404-9D8E-D3DC46413669}" srcId="{A54B632E-3A18-4915-A6E4-776832A1C817}" destId="{58FDDD02-B284-48C3-9B5E-806108E633E0}" srcOrd="1" destOrd="0" parTransId="{93F00480-B1A8-4A0C-966D-B990E3CCF373}" sibTransId="{E5A43E8B-C0B4-476B-9C11-E14BCF50116F}"/>
    <dgm:cxn modelId="{B804B2B0-FA5A-4A75-8F73-7F69320AF996}" srcId="{7C1D841E-5351-4A21-AAD3-82055A5EEBA3}" destId="{B10ECE0D-2532-4F20-B191-33053556A269}" srcOrd="0" destOrd="0" parTransId="{7E5C4700-811F-4E89-B370-88D63CF97251}" sibTransId="{EE6361A9-5BCB-4A43-9A0C-30E162B8F71B}"/>
    <dgm:cxn modelId="{560747B9-0751-4617-B601-60B9DFE1E9FA}" srcId="{A54B632E-3A18-4915-A6E4-776832A1C817}" destId="{959C9A6D-A297-452E-8365-62D21ABF0925}" srcOrd="0" destOrd="0" parTransId="{46A01511-DA77-4B71-805D-111500AD37D6}" sibTransId="{D3583BC5-13C2-46F1-B7CE-68C2415D4D88}"/>
    <dgm:cxn modelId="{467ECDC6-00C9-4125-8D6F-D6BAF6B54821}" type="presOf" srcId="{77FD3EDB-1424-4397-9F50-829071760435}" destId="{CFE4B0EC-723E-414C-992B-DAFFD2175AF1}" srcOrd="0" destOrd="1" presId="urn:microsoft.com/office/officeart/2005/8/layout/hList2"/>
    <dgm:cxn modelId="{288CA9C9-7DB7-4582-8137-64EE48742D29}" srcId="{7C1D841E-5351-4A21-AAD3-82055A5EEBA3}" destId="{77FD3EDB-1424-4397-9F50-829071760435}" srcOrd="1" destOrd="0" parTransId="{0E92FB2F-A709-48C6-BE83-2F76D6CF3082}" sibTransId="{EEB7B724-D085-457E-9E8E-3BA6E7A90918}"/>
    <dgm:cxn modelId="{4BB1D7D0-92F0-4976-B8DD-811D724852DC}" srcId="{58FDDD02-B284-48C3-9B5E-806108E633E0}" destId="{C123B908-2078-4FC1-8723-B235D97BCDEB}" srcOrd="0" destOrd="0" parTransId="{F7DFE53E-392A-4B20-959F-50F17CA69EB6}" sibTransId="{B86B98E0-49D1-4805-B7B7-6F4D634D4120}"/>
    <dgm:cxn modelId="{348880DE-B37D-4A4C-8097-5ED4C36CF530}" srcId="{58FDDD02-B284-48C3-9B5E-806108E633E0}" destId="{7F461290-619E-43A0-B2E0-1276252490D1}" srcOrd="1" destOrd="0" parTransId="{B39F5DAD-A185-4D9C-AFD5-CC06A71F7EB4}" sibTransId="{562A31D4-67E1-4E76-98E3-C995791C548F}"/>
    <dgm:cxn modelId="{EA58B3EC-669B-497C-8E69-4CF371052FA0}" type="presOf" srcId="{A54B632E-3A18-4915-A6E4-776832A1C817}" destId="{568CC4E6-B095-4B45-835F-4A373D8770B6}" srcOrd="0" destOrd="0" presId="urn:microsoft.com/office/officeart/2005/8/layout/hList2"/>
    <dgm:cxn modelId="{7A4175F7-E9D7-4659-9B9C-7A19AE173858}" type="presOf" srcId="{7F461290-619E-43A0-B2E0-1276252490D1}" destId="{EBEB363F-3ADA-4B88-A66C-A3BFAB68F7DB}" srcOrd="0" destOrd="1" presId="urn:microsoft.com/office/officeart/2005/8/layout/hList2"/>
    <dgm:cxn modelId="{43425910-BA91-4C6A-9BA6-10FD336565DD}" type="presParOf" srcId="{568CC4E6-B095-4B45-835F-4A373D8770B6}" destId="{9FF39056-4D99-4E37-B1CB-E7A6195F6A9F}" srcOrd="0" destOrd="0" presId="urn:microsoft.com/office/officeart/2005/8/layout/hList2"/>
    <dgm:cxn modelId="{21569250-913D-47F2-A28B-9A9FCCD6D950}" type="presParOf" srcId="{9FF39056-4D99-4E37-B1CB-E7A6195F6A9F}" destId="{015645BF-EB0A-42C7-8EAC-9DC08A89CCC7}" srcOrd="0" destOrd="0" presId="urn:microsoft.com/office/officeart/2005/8/layout/hList2"/>
    <dgm:cxn modelId="{BA45D91B-E0C2-4B3A-8297-B4A22F3F130F}" type="presParOf" srcId="{9FF39056-4D99-4E37-B1CB-E7A6195F6A9F}" destId="{77FEAA29-2E2A-4B5B-A312-B3C59DC13672}" srcOrd="1" destOrd="0" presId="urn:microsoft.com/office/officeart/2005/8/layout/hList2"/>
    <dgm:cxn modelId="{78E53BAC-8F5B-4152-96FB-E54C38DF8E02}" type="presParOf" srcId="{9FF39056-4D99-4E37-B1CB-E7A6195F6A9F}" destId="{C7C6C1EF-5765-45E8-93D6-87FA53159D84}" srcOrd="2" destOrd="0" presId="urn:microsoft.com/office/officeart/2005/8/layout/hList2"/>
    <dgm:cxn modelId="{4C17616B-C8A4-4878-8487-1A6DB0AC4C4A}" type="presParOf" srcId="{568CC4E6-B095-4B45-835F-4A373D8770B6}" destId="{E8D0D36A-C997-463B-8E3F-2B2F952F7172}" srcOrd="1" destOrd="0" presId="urn:microsoft.com/office/officeart/2005/8/layout/hList2"/>
    <dgm:cxn modelId="{68D63403-D7EA-4491-8999-4DD60997D198}" type="presParOf" srcId="{568CC4E6-B095-4B45-835F-4A373D8770B6}" destId="{BA40BF39-C608-4DD8-880F-88C79274C39B}" srcOrd="2" destOrd="0" presId="urn:microsoft.com/office/officeart/2005/8/layout/hList2"/>
    <dgm:cxn modelId="{651CC97A-3648-478F-9FF3-C2DF7B2DECAB}" type="presParOf" srcId="{BA40BF39-C608-4DD8-880F-88C79274C39B}" destId="{84A3FC16-6702-434B-B1BA-FCD2A89D5DDC}" srcOrd="0" destOrd="0" presId="urn:microsoft.com/office/officeart/2005/8/layout/hList2"/>
    <dgm:cxn modelId="{3D9EA9CF-9897-43B9-A6D9-4FAE09433883}" type="presParOf" srcId="{BA40BF39-C608-4DD8-880F-88C79274C39B}" destId="{EBEB363F-3ADA-4B88-A66C-A3BFAB68F7DB}" srcOrd="1" destOrd="0" presId="urn:microsoft.com/office/officeart/2005/8/layout/hList2"/>
    <dgm:cxn modelId="{C9616C22-A239-43C3-A3D8-86F7398B9F59}" type="presParOf" srcId="{BA40BF39-C608-4DD8-880F-88C79274C39B}" destId="{FB91A729-8B73-47D8-893F-2AF9A47C9DAD}" srcOrd="2" destOrd="0" presId="urn:microsoft.com/office/officeart/2005/8/layout/hList2"/>
    <dgm:cxn modelId="{2DDA0BBB-D481-4C3F-A314-84F6A7733102}" type="presParOf" srcId="{568CC4E6-B095-4B45-835F-4A373D8770B6}" destId="{51FD3F2B-A2A6-41D9-A7E3-D09940D1BCB2}" srcOrd="3" destOrd="0" presId="urn:microsoft.com/office/officeart/2005/8/layout/hList2"/>
    <dgm:cxn modelId="{76BAED53-13FB-44AA-B23C-CE0555A12B65}" type="presParOf" srcId="{568CC4E6-B095-4B45-835F-4A373D8770B6}" destId="{BDA75A5A-BF37-4DE4-B722-4553DA6D3E17}" srcOrd="4" destOrd="0" presId="urn:microsoft.com/office/officeart/2005/8/layout/hList2"/>
    <dgm:cxn modelId="{A48D96C4-9476-48BC-8D40-655D12CE9031}" type="presParOf" srcId="{BDA75A5A-BF37-4DE4-B722-4553DA6D3E17}" destId="{33AED34B-C426-47D0-BE43-F2BBEAEBDDB6}" srcOrd="0" destOrd="0" presId="urn:microsoft.com/office/officeart/2005/8/layout/hList2"/>
    <dgm:cxn modelId="{A2CC0C54-7D0B-4F5D-B255-F8CB70450D7B}" type="presParOf" srcId="{BDA75A5A-BF37-4DE4-B722-4553DA6D3E17}" destId="{CFE4B0EC-723E-414C-992B-DAFFD2175AF1}" srcOrd="1" destOrd="0" presId="urn:microsoft.com/office/officeart/2005/8/layout/hList2"/>
    <dgm:cxn modelId="{BA5E35DE-93F9-4F29-9C62-C6C1B891A74E}" type="presParOf" srcId="{BDA75A5A-BF37-4DE4-B722-4553DA6D3E17}" destId="{DE120B9B-78EB-4318-9A0C-3F54B3E0A02B}"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458A7A-1608-44CC-BDC2-FF060377E15D}" type="doc">
      <dgm:prSet loTypeId="urn:microsoft.com/office/officeart/2005/8/layout/process2" loCatId="process" qsTypeId="urn:microsoft.com/office/officeart/2005/8/quickstyle/simple2" qsCatId="simple" csTypeId="urn:microsoft.com/office/officeart/2005/8/colors/colorful5" csCatId="colorful" phldr="1"/>
      <dgm:spPr/>
    </dgm:pt>
    <dgm:pt modelId="{E8CD9509-B4F4-47B3-AAFB-4281ED88030A}">
      <dgm:prSet phldrT="[Tekst]" custT="1"/>
      <dgm:spPr/>
      <dgm:t>
        <a:bodyPr/>
        <a:lstStyle/>
        <a:p>
          <a:r>
            <a:rPr lang="da-DK" sz="1400" dirty="0"/>
            <a:t>Kerneværdier og - overbevisninger</a:t>
          </a:r>
        </a:p>
      </dgm:t>
    </dgm:pt>
    <dgm:pt modelId="{3491E86B-61FF-442B-9D4E-E70BD20FA85D}" type="parTrans" cxnId="{1B33E2AF-FE7F-48D0-AE0E-614A318B50E1}">
      <dgm:prSet/>
      <dgm:spPr/>
      <dgm:t>
        <a:bodyPr/>
        <a:lstStyle/>
        <a:p>
          <a:endParaRPr lang="da-DK"/>
        </a:p>
      </dgm:t>
    </dgm:pt>
    <dgm:pt modelId="{EC62B372-76F0-4A3D-9F15-F148FE5B3D73}" type="sibTrans" cxnId="{1B33E2AF-FE7F-48D0-AE0E-614A318B50E1}">
      <dgm:prSet custT="1"/>
      <dgm:spPr/>
      <dgm:t>
        <a:bodyPr/>
        <a:lstStyle/>
        <a:p>
          <a:endParaRPr lang="da-DK" sz="1100"/>
        </a:p>
      </dgm:t>
    </dgm:pt>
    <dgm:pt modelId="{9BA8E9DD-DA39-49FA-8A07-749281F45F51}">
      <dgm:prSet phldrT="[Tekst]" custT="1"/>
      <dgm:spPr/>
      <dgm:t>
        <a:bodyPr/>
        <a:lstStyle/>
        <a:p>
          <a:r>
            <a:rPr lang="da-DK" sz="1400" dirty="0"/>
            <a:t>Handlinger</a:t>
          </a:r>
        </a:p>
      </dgm:t>
    </dgm:pt>
    <dgm:pt modelId="{C590AF07-38FA-46ED-AA1D-1E01481DB3F7}" type="parTrans" cxnId="{A5D50A33-990B-40E3-8855-92FA48828047}">
      <dgm:prSet/>
      <dgm:spPr/>
      <dgm:t>
        <a:bodyPr/>
        <a:lstStyle/>
        <a:p>
          <a:endParaRPr lang="da-DK"/>
        </a:p>
      </dgm:t>
    </dgm:pt>
    <dgm:pt modelId="{73DBD4F1-C078-41C2-BDE4-E4AE1CBD816C}" type="sibTrans" cxnId="{A5D50A33-990B-40E3-8855-92FA48828047}">
      <dgm:prSet custT="1"/>
      <dgm:spPr/>
      <dgm:t>
        <a:bodyPr/>
        <a:lstStyle/>
        <a:p>
          <a:endParaRPr lang="da-DK" sz="1100"/>
        </a:p>
      </dgm:t>
    </dgm:pt>
    <dgm:pt modelId="{87E57711-F42B-42E8-B305-89D8AB074E07}">
      <dgm:prSet phldrT="[Tekst]" custT="1"/>
      <dgm:spPr/>
      <dgm:t>
        <a:bodyPr/>
        <a:lstStyle/>
        <a:p>
          <a:r>
            <a:rPr lang="da-DK" sz="1400" dirty="0"/>
            <a:t>Konsekvenser</a:t>
          </a:r>
        </a:p>
      </dgm:t>
    </dgm:pt>
    <dgm:pt modelId="{E5A5FA2F-CFDD-4CB4-9935-1661972656FE}" type="parTrans" cxnId="{ECF6D867-5E8E-4458-AD8E-9A235A8B2C3C}">
      <dgm:prSet/>
      <dgm:spPr/>
      <dgm:t>
        <a:bodyPr/>
        <a:lstStyle/>
        <a:p>
          <a:endParaRPr lang="da-DK"/>
        </a:p>
      </dgm:t>
    </dgm:pt>
    <dgm:pt modelId="{E4AB75C1-AC0B-46CD-A24C-1E8BBE2A1999}" type="sibTrans" cxnId="{ECF6D867-5E8E-4458-AD8E-9A235A8B2C3C}">
      <dgm:prSet/>
      <dgm:spPr/>
      <dgm:t>
        <a:bodyPr/>
        <a:lstStyle/>
        <a:p>
          <a:endParaRPr lang="da-DK"/>
        </a:p>
      </dgm:t>
    </dgm:pt>
    <dgm:pt modelId="{373C8980-2F6E-40F7-91C1-5EBE5213117A}" type="pres">
      <dgm:prSet presAssocID="{2E458A7A-1608-44CC-BDC2-FF060377E15D}" presName="linearFlow" presStyleCnt="0">
        <dgm:presLayoutVars>
          <dgm:resizeHandles val="exact"/>
        </dgm:presLayoutVars>
      </dgm:prSet>
      <dgm:spPr/>
    </dgm:pt>
    <dgm:pt modelId="{61F2CE45-1CCB-412D-A0CA-49D9F6DC0678}" type="pres">
      <dgm:prSet presAssocID="{E8CD9509-B4F4-47B3-AAFB-4281ED88030A}" presName="node" presStyleLbl="node1" presStyleIdx="0" presStyleCnt="3">
        <dgm:presLayoutVars>
          <dgm:bulletEnabled val="1"/>
        </dgm:presLayoutVars>
      </dgm:prSet>
      <dgm:spPr/>
    </dgm:pt>
    <dgm:pt modelId="{B5656D95-D434-4A66-AAD5-A9CF030F3FDA}" type="pres">
      <dgm:prSet presAssocID="{EC62B372-76F0-4A3D-9F15-F148FE5B3D73}" presName="sibTrans" presStyleLbl="sibTrans2D1" presStyleIdx="0" presStyleCnt="2"/>
      <dgm:spPr/>
    </dgm:pt>
    <dgm:pt modelId="{2D8EBB98-548B-468E-B348-70382E25ABF0}" type="pres">
      <dgm:prSet presAssocID="{EC62B372-76F0-4A3D-9F15-F148FE5B3D73}" presName="connectorText" presStyleLbl="sibTrans2D1" presStyleIdx="0" presStyleCnt="2"/>
      <dgm:spPr/>
    </dgm:pt>
    <dgm:pt modelId="{7A2BF392-C1BE-41B5-B220-868316625314}" type="pres">
      <dgm:prSet presAssocID="{9BA8E9DD-DA39-49FA-8A07-749281F45F51}" presName="node" presStyleLbl="node1" presStyleIdx="1" presStyleCnt="3">
        <dgm:presLayoutVars>
          <dgm:bulletEnabled val="1"/>
        </dgm:presLayoutVars>
      </dgm:prSet>
      <dgm:spPr/>
    </dgm:pt>
    <dgm:pt modelId="{B7B20222-6422-4299-8882-D263CEADD458}" type="pres">
      <dgm:prSet presAssocID="{73DBD4F1-C078-41C2-BDE4-E4AE1CBD816C}" presName="sibTrans" presStyleLbl="sibTrans2D1" presStyleIdx="1" presStyleCnt="2"/>
      <dgm:spPr/>
    </dgm:pt>
    <dgm:pt modelId="{D0D79D03-2A7B-4C8F-88D8-7859D866C1F6}" type="pres">
      <dgm:prSet presAssocID="{73DBD4F1-C078-41C2-BDE4-E4AE1CBD816C}" presName="connectorText" presStyleLbl="sibTrans2D1" presStyleIdx="1" presStyleCnt="2"/>
      <dgm:spPr/>
    </dgm:pt>
    <dgm:pt modelId="{15DB9A23-0BF5-4D56-99DA-2449C1D3088A}" type="pres">
      <dgm:prSet presAssocID="{87E57711-F42B-42E8-B305-89D8AB074E07}" presName="node" presStyleLbl="node1" presStyleIdx="2" presStyleCnt="3">
        <dgm:presLayoutVars>
          <dgm:bulletEnabled val="1"/>
        </dgm:presLayoutVars>
      </dgm:prSet>
      <dgm:spPr/>
    </dgm:pt>
  </dgm:ptLst>
  <dgm:cxnLst>
    <dgm:cxn modelId="{28BDBD03-E5DF-4C0C-84F3-CB4B6C7BEFB4}" type="presOf" srcId="{87E57711-F42B-42E8-B305-89D8AB074E07}" destId="{15DB9A23-0BF5-4D56-99DA-2449C1D3088A}" srcOrd="0" destOrd="0" presId="urn:microsoft.com/office/officeart/2005/8/layout/process2"/>
    <dgm:cxn modelId="{72D83B27-EE9B-4CBA-A921-FC210C0FBE78}" type="presOf" srcId="{E8CD9509-B4F4-47B3-AAFB-4281ED88030A}" destId="{61F2CE45-1CCB-412D-A0CA-49D9F6DC0678}" srcOrd="0" destOrd="0" presId="urn:microsoft.com/office/officeart/2005/8/layout/process2"/>
    <dgm:cxn modelId="{E2DCCC2C-9392-430F-8618-86B6BE4FB7F2}" type="presOf" srcId="{9BA8E9DD-DA39-49FA-8A07-749281F45F51}" destId="{7A2BF392-C1BE-41B5-B220-868316625314}" srcOrd="0" destOrd="0" presId="urn:microsoft.com/office/officeart/2005/8/layout/process2"/>
    <dgm:cxn modelId="{A5D50A33-990B-40E3-8855-92FA48828047}" srcId="{2E458A7A-1608-44CC-BDC2-FF060377E15D}" destId="{9BA8E9DD-DA39-49FA-8A07-749281F45F51}" srcOrd="1" destOrd="0" parTransId="{C590AF07-38FA-46ED-AA1D-1E01481DB3F7}" sibTransId="{73DBD4F1-C078-41C2-BDE4-E4AE1CBD816C}"/>
    <dgm:cxn modelId="{95340234-1E7F-438C-BEA9-1F6C4C1780CE}" type="presOf" srcId="{73DBD4F1-C078-41C2-BDE4-E4AE1CBD816C}" destId="{B7B20222-6422-4299-8882-D263CEADD458}" srcOrd="0" destOrd="0" presId="urn:microsoft.com/office/officeart/2005/8/layout/process2"/>
    <dgm:cxn modelId="{ECF6D867-5E8E-4458-AD8E-9A235A8B2C3C}" srcId="{2E458A7A-1608-44CC-BDC2-FF060377E15D}" destId="{87E57711-F42B-42E8-B305-89D8AB074E07}" srcOrd="2" destOrd="0" parTransId="{E5A5FA2F-CFDD-4CB4-9935-1661972656FE}" sibTransId="{E4AB75C1-AC0B-46CD-A24C-1E8BBE2A1999}"/>
    <dgm:cxn modelId="{BEF4D47B-B278-43C9-B900-60EE81E14741}" type="presOf" srcId="{EC62B372-76F0-4A3D-9F15-F148FE5B3D73}" destId="{B5656D95-D434-4A66-AAD5-A9CF030F3FDA}" srcOrd="0" destOrd="0" presId="urn:microsoft.com/office/officeart/2005/8/layout/process2"/>
    <dgm:cxn modelId="{E3BAC38C-3FC2-49CA-A02C-DB8F0E29F2A1}" type="presOf" srcId="{73DBD4F1-C078-41C2-BDE4-E4AE1CBD816C}" destId="{D0D79D03-2A7B-4C8F-88D8-7859D866C1F6}" srcOrd="1" destOrd="0" presId="urn:microsoft.com/office/officeart/2005/8/layout/process2"/>
    <dgm:cxn modelId="{F806C48F-EC68-4EBB-A582-EA5DDA579B2C}" type="presOf" srcId="{2E458A7A-1608-44CC-BDC2-FF060377E15D}" destId="{373C8980-2F6E-40F7-91C1-5EBE5213117A}" srcOrd="0" destOrd="0" presId="urn:microsoft.com/office/officeart/2005/8/layout/process2"/>
    <dgm:cxn modelId="{1B33E2AF-FE7F-48D0-AE0E-614A318B50E1}" srcId="{2E458A7A-1608-44CC-BDC2-FF060377E15D}" destId="{E8CD9509-B4F4-47B3-AAFB-4281ED88030A}" srcOrd="0" destOrd="0" parTransId="{3491E86B-61FF-442B-9D4E-E70BD20FA85D}" sibTransId="{EC62B372-76F0-4A3D-9F15-F148FE5B3D73}"/>
    <dgm:cxn modelId="{65EC75DB-2E0F-4450-9E61-6AE33821E5BE}" type="presOf" srcId="{EC62B372-76F0-4A3D-9F15-F148FE5B3D73}" destId="{2D8EBB98-548B-468E-B348-70382E25ABF0}" srcOrd="1" destOrd="0" presId="urn:microsoft.com/office/officeart/2005/8/layout/process2"/>
    <dgm:cxn modelId="{206384AC-3808-415C-A98C-7757E4343FB7}" type="presParOf" srcId="{373C8980-2F6E-40F7-91C1-5EBE5213117A}" destId="{61F2CE45-1CCB-412D-A0CA-49D9F6DC0678}" srcOrd="0" destOrd="0" presId="urn:microsoft.com/office/officeart/2005/8/layout/process2"/>
    <dgm:cxn modelId="{54B91F61-A182-4E07-AC56-AFFA2B7A4169}" type="presParOf" srcId="{373C8980-2F6E-40F7-91C1-5EBE5213117A}" destId="{B5656D95-D434-4A66-AAD5-A9CF030F3FDA}" srcOrd="1" destOrd="0" presId="urn:microsoft.com/office/officeart/2005/8/layout/process2"/>
    <dgm:cxn modelId="{99F5B3F1-78BB-4389-8355-DB52A47CC310}" type="presParOf" srcId="{B5656D95-D434-4A66-AAD5-A9CF030F3FDA}" destId="{2D8EBB98-548B-468E-B348-70382E25ABF0}" srcOrd="0" destOrd="0" presId="urn:microsoft.com/office/officeart/2005/8/layout/process2"/>
    <dgm:cxn modelId="{FED130A2-C62C-4A8C-AFDB-A5528D00419B}" type="presParOf" srcId="{373C8980-2F6E-40F7-91C1-5EBE5213117A}" destId="{7A2BF392-C1BE-41B5-B220-868316625314}" srcOrd="2" destOrd="0" presId="urn:microsoft.com/office/officeart/2005/8/layout/process2"/>
    <dgm:cxn modelId="{ABCE52B9-5CE9-4F16-A68A-D0731D3CF8CB}" type="presParOf" srcId="{373C8980-2F6E-40F7-91C1-5EBE5213117A}" destId="{B7B20222-6422-4299-8882-D263CEADD458}" srcOrd="3" destOrd="0" presId="urn:microsoft.com/office/officeart/2005/8/layout/process2"/>
    <dgm:cxn modelId="{71443069-F2C1-4ACF-9EEA-5323D08C4328}" type="presParOf" srcId="{B7B20222-6422-4299-8882-D263CEADD458}" destId="{D0D79D03-2A7B-4C8F-88D8-7859D866C1F6}" srcOrd="0" destOrd="0" presId="urn:microsoft.com/office/officeart/2005/8/layout/process2"/>
    <dgm:cxn modelId="{D72058AA-5D34-4F41-9031-6B61298A5774}" type="presParOf" srcId="{373C8980-2F6E-40F7-91C1-5EBE5213117A}" destId="{15DB9A23-0BF5-4D56-99DA-2449C1D3088A}"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458A7A-1608-44CC-BDC2-FF060377E15D}" type="doc">
      <dgm:prSet loTypeId="urn:microsoft.com/office/officeart/2005/8/layout/process2" loCatId="process" qsTypeId="urn:microsoft.com/office/officeart/2005/8/quickstyle/simple2" qsCatId="simple" csTypeId="urn:microsoft.com/office/officeart/2005/8/colors/colorful5" csCatId="colorful" phldr="1"/>
      <dgm:spPr/>
    </dgm:pt>
    <dgm:pt modelId="{E8CD9509-B4F4-47B3-AAFB-4281ED88030A}">
      <dgm:prSet phldrT="[Tekst]" custT="1"/>
      <dgm:spPr/>
      <dgm:t>
        <a:bodyPr/>
        <a:lstStyle/>
        <a:p>
          <a:r>
            <a:rPr lang="da-DK" sz="1400" dirty="0"/>
            <a:t>Kerneværdier og - overbevisninger</a:t>
          </a:r>
        </a:p>
      </dgm:t>
    </dgm:pt>
    <dgm:pt modelId="{3491E86B-61FF-442B-9D4E-E70BD20FA85D}" type="parTrans" cxnId="{1B33E2AF-FE7F-48D0-AE0E-614A318B50E1}">
      <dgm:prSet/>
      <dgm:spPr/>
      <dgm:t>
        <a:bodyPr/>
        <a:lstStyle/>
        <a:p>
          <a:endParaRPr lang="da-DK"/>
        </a:p>
      </dgm:t>
    </dgm:pt>
    <dgm:pt modelId="{EC62B372-76F0-4A3D-9F15-F148FE5B3D73}" type="sibTrans" cxnId="{1B33E2AF-FE7F-48D0-AE0E-614A318B50E1}">
      <dgm:prSet custT="1"/>
      <dgm:spPr/>
      <dgm:t>
        <a:bodyPr/>
        <a:lstStyle/>
        <a:p>
          <a:endParaRPr lang="da-DK" sz="1100"/>
        </a:p>
      </dgm:t>
    </dgm:pt>
    <dgm:pt modelId="{9BA8E9DD-DA39-49FA-8A07-749281F45F51}">
      <dgm:prSet phldrT="[Tekst]" custT="1"/>
      <dgm:spPr/>
      <dgm:t>
        <a:bodyPr/>
        <a:lstStyle/>
        <a:p>
          <a:r>
            <a:rPr lang="da-DK" sz="1400" dirty="0"/>
            <a:t>Handlinger</a:t>
          </a:r>
        </a:p>
      </dgm:t>
    </dgm:pt>
    <dgm:pt modelId="{C590AF07-38FA-46ED-AA1D-1E01481DB3F7}" type="parTrans" cxnId="{A5D50A33-990B-40E3-8855-92FA48828047}">
      <dgm:prSet/>
      <dgm:spPr/>
      <dgm:t>
        <a:bodyPr/>
        <a:lstStyle/>
        <a:p>
          <a:endParaRPr lang="da-DK"/>
        </a:p>
      </dgm:t>
    </dgm:pt>
    <dgm:pt modelId="{73DBD4F1-C078-41C2-BDE4-E4AE1CBD816C}" type="sibTrans" cxnId="{A5D50A33-990B-40E3-8855-92FA48828047}">
      <dgm:prSet custT="1"/>
      <dgm:spPr/>
      <dgm:t>
        <a:bodyPr/>
        <a:lstStyle/>
        <a:p>
          <a:endParaRPr lang="da-DK" sz="1100"/>
        </a:p>
      </dgm:t>
    </dgm:pt>
    <dgm:pt modelId="{87E57711-F42B-42E8-B305-89D8AB074E07}">
      <dgm:prSet phldrT="[Tekst]" custT="1"/>
      <dgm:spPr/>
      <dgm:t>
        <a:bodyPr/>
        <a:lstStyle/>
        <a:p>
          <a:r>
            <a:rPr lang="da-DK" sz="1400" dirty="0"/>
            <a:t>Konsekvenser</a:t>
          </a:r>
        </a:p>
      </dgm:t>
    </dgm:pt>
    <dgm:pt modelId="{E5A5FA2F-CFDD-4CB4-9935-1661972656FE}" type="parTrans" cxnId="{ECF6D867-5E8E-4458-AD8E-9A235A8B2C3C}">
      <dgm:prSet/>
      <dgm:spPr/>
      <dgm:t>
        <a:bodyPr/>
        <a:lstStyle/>
        <a:p>
          <a:endParaRPr lang="da-DK"/>
        </a:p>
      </dgm:t>
    </dgm:pt>
    <dgm:pt modelId="{E4AB75C1-AC0B-46CD-A24C-1E8BBE2A1999}" type="sibTrans" cxnId="{ECF6D867-5E8E-4458-AD8E-9A235A8B2C3C}">
      <dgm:prSet/>
      <dgm:spPr/>
      <dgm:t>
        <a:bodyPr/>
        <a:lstStyle/>
        <a:p>
          <a:endParaRPr lang="da-DK"/>
        </a:p>
      </dgm:t>
    </dgm:pt>
    <dgm:pt modelId="{373C8980-2F6E-40F7-91C1-5EBE5213117A}" type="pres">
      <dgm:prSet presAssocID="{2E458A7A-1608-44CC-BDC2-FF060377E15D}" presName="linearFlow" presStyleCnt="0">
        <dgm:presLayoutVars>
          <dgm:resizeHandles val="exact"/>
        </dgm:presLayoutVars>
      </dgm:prSet>
      <dgm:spPr/>
    </dgm:pt>
    <dgm:pt modelId="{61F2CE45-1CCB-412D-A0CA-49D9F6DC0678}" type="pres">
      <dgm:prSet presAssocID="{E8CD9509-B4F4-47B3-AAFB-4281ED88030A}" presName="node" presStyleLbl="node1" presStyleIdx="0" presStyleCnt="3">
        <dgm:presLayoutVars>
          <dgm:bulletEnabled val="1"/>
        </dgm:presLayoutVars>
      </dgm:prSet>
      <dgm:spPr/>
    </dgm:pt>
    <dgm:pt modelId="{B5656D95-D434-4A66-AAD5-A9CF030F3FDA}" type="pres">
      <dgm:prSet presAssocID="{EC62B372-76F0-4A3D-9F15-F148FE5B3D73}" presName="sibTrans" presStyleLbl="sibTrans2D1" presStyleIdx="0" presStyleCnt="2"/>
      <dgm:spPr/>
    </dgm:pt>
    <dgm:pt modelId="{2D8EBB98-548B-468E-B348-70382E25ABF0}" type="pres">
      <dgm:prSet presAssocID="{EC62B372-76F0-4A3D-9F15-F148FE5B3D73}" presName="connectorText" presStyleLbl="sibTrans2D1" presStyleIdx="0" presStyleCnt="2"/>
      <dgm:spPr/>
    </dgm:pt>
    <dgm:pt modelId="{7A2BF392-C1BE-41B5-B220-868316625314}" type="pres">
      <dgm:prSet presAssocID="{9BA8E9DD-DA39-49FA-8A07-749281F45F51}" presName="node" presStyleLbl="node1" presStyleIdx="1" presStyleCnt="3">
        <dgm:presLayoutVars>
          <dgm:bulletEnabled val="1"/>
        </dgm:presLayoutVars>
      </dgm:prSet>
      <dgm:spPr/>
    </dgm:pt>
    <dgm:pt modelId="{B7B20222-6422-4299-8882-D263CEADD458}" type="pres">
      <dgm:prSet presAssocID="{73DBD4F1-C078-41C2-BDE4-E4AE1CBD816C}" presName="sibTrans" presStyleLbl="sibTrans2D1" presStyleIdx="1" presStyleCnt="2"/>
      <dgm:spPr/>
    </dgm:pt>
    <dgm:pt modelId="{D0D79D03-2A7B-4C8F-88D8-7859D866C1F6}" type="pres">
      <dgm:prSet presAssocID="{73DBD4F1-C078-41C2-BDE4-E4AE1CBD816C}" presName="connectorText" presStyleLbl="sibTrans2D1" presStyleIdx="1" presStyleCnt="2"/>
      <dgm:spPr/>
    </dgm:pt>
    <dgm:pt modelId="{15DB9A23-0BF5-4D56-99DA-2449C1D3088A}" type="pres">
      <dgm:prSet presAssocID="{87E57711-F42B-42E8-B305-89D8AB074E07}" presName="node" presStyleLbl="node1" presStyleIdx="2" presStyleCnt="3">
        <dgm:presLayoutVars>
          <dgm:bulletEnabled val="1"/>
        </dgm:presLayoutVars>
      </dgm:prSet>
      <dgm:spPr/>
    </dgm:pt>
  </dgm:ptLst>
  <dgm:cxnLst>
    <dgm:cxn modelId="{28BDBD03-E5DF-4C0C-84F3-CB4B6C7BEFB4}" type="presOf" srcId="{87E57711-F42B-42E8-B305-89D8AB074E07}" destId="{15DB9A23-0BF5-4D56-99DA-2449C1D3088A}" srcOrd="0" destOrd="0" presId="urn:microsoft.com/office/officeart/2005/8/layout/process2"/>
    <dgm:cxn modelId="{72D83B27-EE9B-4CBA-A921-FC210C0FBE78}" type="presOf" srcId="{E8CD9509-B4F4-47B3-AAFB-4281ED88030A}" destId="{61F2CE45-1CCB-412D-A0CA-49D9F6DC0678}" srcOrd="0" destOrd="0" presId="urn:microsoft.com/office/officeart/2005/8/layout/process2"/>
    <dgm:cxn modelId="{E2DCCC2C-9392-430F-8618-86B6BE4FB7F2}" type="presOf" srcId="{9BA8E9DD-DA39-49FA-8A07-749281F45F51}" destId="{7A2BF392-C1BE-41B5-B220-868316625314}" srcOrd="0" destOrd="0" presId="urn:microsoft.com/office/officeart/2005/8/layout/process2"/>
    <dgm:cxn modelId="{A5D50A33-990B-40E3-8855-92FA48828047}" srcId="{2E458A7A-1608-44CC-BDC2-FF060377E15D}" destId="{9BA8E9DD-DA39-49FA-8A07-749281F45F51}" srcOrd="1" destOrd="0" parTransId="{C590AF07-38FA-46ED-AA1D-1E01481DB3F7}" sibTransId="{73DBD4F1-C078-41C2-BDE4-E4AE1CBD816C}"/>
    <dgm:cxn modelId="{95340234-1E7F-438C-BEA9-1F6C4C1780CE}" type="presOf" srcId="{73DBD4F1-C078-41C2-BDE4-E4AE1CBD816C}" destId="{B7B20222-6422-4299-8882-D263CEADD458}" srcOrd="0" destOrd="0" presId="urn:microsoft.com/office/officeart/2005/8/layout/process2"/>
    <dgm:cxn modelId="{ECF6D867-5E8E-4458-AD8E-9A235A8B2C3C}" srcId="{2E458A7A-1608-44CC-BDC2-FF060377E15D}" destId="{87E57711-F42B-42E8-B305-89D8AB074E07}" srcOrd="2" destOrd="0" parTransId="{E5A5FA2F-CFDD-4CB4-9935-1661972656FE}" sibTransId="{E4AB75C1-AC0B-46CD-A24C-1E8BBE2A1999}"/>
    <dgm:cxn modelId="{BEF4D47B-B278-43C9-B900-60EE81E14741}" type="presOf" srcId="{EC62B372-76F0-4A3D-9F15-F148FE5B3D73}" destId="{B5656D95-D434-4A66-AAD5-A9CF030F3FDA}" srcOrd="0" destOrd="0" presId="urn:microsoft.com/office/officeart/2005/8/layout/process2"/>
    <dgm:cxn modelId="{E3BAC38C-3FC2-49CA-A02C-DB8F0E29F2A1}" type="presOf" srcId="{73DBD4F1-C078-41C2-BDE4-E4AE1CBD816C}" destId="{D0D79D03-2A7B-4C8F-88D8-7859D866C1F6}" srcOrd="1" destOrd="0" presId="urn:microsoft.com/office/officeart/2005/8/layout/process2"/>
    <dgm:cxn modelId="{F806C48F-EC68-4EBB-A582-EA5DDA579B2C}" type="presOf" srcId="{2E458A7A-1608-44CC-BDC2-FF060377E15D}" destId="{373C8980-2F6E-40F7-91C1-5EBE5213117A}" srcOrd="0" destOrd="0" presId="urn:microsoft.com/office/officeart/2005/8/layout/process2"/>
    <dgm:cxn modelId="{1B33E2AF-FE7F-48D0-AE0E-614A318B50E1}" srcId="{2E458A7A-1608-44CC-BDC2-FF060377E15D}" destId="{E8CD9509-B4F4-47B3-AAFB-4281ED88030A}" srcOrd="0" destOrd="0" parTransId="{3491E86B-61FF-442B-9D4E-E70BD20FA85D}" sibTransId="{EC62B372-76F0-4A3D-9F15-F148FE5B3D73}"/>
    <dgm:cxn modelId="{65EC75DB-2E0F-4450-9E61-6AE33821E5BE}" type="presOf" srcId="{EC62B372-76F0-4A3D-9F15-F148FE5B3D73}" destId="{2D8EBB98-548B-468E-B348-70382E25ABF0}" srcOrd="1" destOrd="0" presId="urn:microsoft.com/office/officeart/2005/8/layout/process2"/>
    <dgm:cxn modelId="{206384AC-3808-415C-A98C-7757E4343FB7}" type="presParOf" srcId="{373C8980-2F6E-40F7-91C1-5EBE5213117A}" destId="{61F2CE45-1CCB-412D-A0CA-49D9F6DC0678}" srcOrd="0" destOrd="0" presId="urn:microsoft.com/office/officeart/2005/8/layout/process2"/>
    <dgm:cxn modelId="{54B91F61-A182-4E07-AC56-AFFA2B7A4169}" type="presParOf" srcId="{373C8980-2F6E-40F7-91C1-5EBE5213117A}" destId="{B5656D95-D434-4A66-AAD5-A9CF030F3FDA}" srcOrd="1" destOrd="0" presId="urn:microsoft.com/office/officeart/2005/8/layout/process2"/>
    <dgm:cxn modelId="{99F5B3F1-78BB-4389-8355-DB52A47CC310}" type="presParOf" srcId="{B5656D95-D434-4A66-AAD5-A9CF030F3FDA}" destId="{2D8EBB98-548B-468E-B348-70382E25ABF0}" srcOrd="0" destOrd="0" presId="urn:microsoft.com/office/officeart/2005/8/layout/process2"/>
    <dgm:cxn modelId="{FED130A2-C62C-4A8C-AFDB-A5528D00419B}" type="presParOf" srcId="{373C8980-2F6E-40F7-91C1-5EBE5213117A}" destId="{7A2BF392-C1BE-41B5-B220-868316625314}" srcOrd="2" destOrd="0" presId="urn:microsoft.com/office/officeart/2005/8/layout/process2"/>
    <dgm:cxn modelId="{ABCE52B9-5CE9-4F16-A68A-D0731D3CF8CB}" type="presParOf" srcId="{373C8980-2F6E-40F7-91C1-5EBE5213117A}" destId="{B7B20222-6422-4299-8882-D263CEADD458}" srcOrd="3" destOrd="0" presId="urn:microsoft.com/office/officeart/2005/8/layout/process2"/>
    <dgm:cxn modelId="{71443069-F2C1-4ACF-9EEA-5323D08C4328}" type="presParOf" srcId="{B7B20222-6422-4299-8882-D263CEADD458}" destId="{D0D79D03-2A7B-4C8F-88D8-7859D866C1F6}" srcOrd="0" destOrd="0" presId="urn:microsoft.com/office/officeart/2005/8/layout/process2"/>
    <dgm:cxn modelId="{D72058AA-5D34-4F41-9031-6B61298A5774}" type="presParOf" srcId="{373C8980-2F6E-40F7-91C1-5EBE5213117A}" destId="{15DB9A23-0BF5-4D56-99DA-2449C1D3088A}"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E458A7A-1608-44CC-BDC2-FF060377E15D}" type="doc">
      <dgm:prSet loTypeId="urn:microsoft.com/office/officeart/2005/8/layout/process2" loCatId="process" qsTypeId="urn:microsoft.com/office/officeart/2005/8/quickstyle/simple2" qsCatId="simple" csTypeId="urn:microsoft.com/office/officeart/2005/8/colors/colorful5" csCatId="colorful" phldr="1"/>
      <dgm:spPr/>
    </dgm:pt>
    <dgm:pt modelId="{E8CD9509-B4F4-47B3-AAFB-4281ED88030A}">
      <dgm:prSet phldrT="[Tekst]" custT="1"/>
      <dgm:spPr/>
      <dgm:t>
        <a:bodyPr/>
        <a:lstStyle/>
        <a:p>
          <a:r>
            <a:rPr lang="da-DK" sz="1400" dirty="0"/>
            <a:t>Kerneværdier og - overbevisninger</a:t>
          </a:r>
        </a:p>
      </dgm:t>
    </dgm:pt>
    <dgm:pt modelId="{3491E86B-61FF-442B-9D4E-E70BD20FA85D}" type="parTrans" cxnId="{1B33E2AF-FE7F-48D0-AE0E-614A318B50E1}">
      <dgm:prSet/>
      <dgm:spPr/>
      <dgm:t>
        <a:bodyPr/>
        <a:lstStyle/>
        <a:p>
          <a:endParaRPr lang="da-DK"/>
        </a:p>
      </dgm:t>
    </dgm:pt>
    <dgm:pt modelId="{EC62B372-76F0-4A3D-9F15-F148FE5B3D73}" type="sibTrans" cxnId="{1B33E2AF-FE7F-48D0-AE0E-614A318B50E1}">
      <dgm:prSet custT="1"/>
      <dgm:spPr/>
      <dgm:t>
        <a:bodyPr/>
        <a:lstStyle/>
        <a:p>
          <a:endParaRPr lang="da-DK" sz="1100"/>
        </a:p>
      </dgm:t>
    </dgm:pt>
    <dgm:pt modelId="{87E57711-F42B-42E8-B305-89D8AB074E07}">
      <dgm:prSet phldrT="[Tekst]" custT="1"/>
      <dgm:spPr/>
      <dgm:t>
        <a:bodyPr/>
        <a:lstStyle/>
        <a:p>
          <a:r>
            <a:rPr lang="da-DK" sz="1050" dirty="0"/>
            <a:t>Fremtidige konsekvenser</a:t>
          </a:r>
        </a:p>
      </dgm:t>
    </dgm:pt>
    <dgm:pt modelId="{E5A5FA2F-CFDD-4CB4-9935-1661972656FE}" type="parTrans" cxnId="{ECF6D867-5E8E-4458-AD8E-9A235A8B2C3C}">
      <dgm:prSet/>
      <dgm:spPr/>
      <dgm:t>
        <a:bodyPr/>
        <a:lstStyle/>
        <a:p>
          <a:endParaRPr lang="da-DK"/>
        </a:p>
      </dgm:t>
    </dgm:pt>
    <dgm:pt modelId="{E4AB75C1-AC0B-46CD-A24C-1E8BBE2A1999}" type="sibTrans" cxnId="{ECF6D867-5E8E-4458-AD8E-9A235A8B2C3C}">
      <dgm:prSet/>
      <dgm:spPr/>
      <dgm:t>
        <a:bodyPr/>
        <a:lstStyle/>
        <a:p>
          <a:endParaRPr lang="da-DK"/>
        </a:p>
      </dgm:t>
    </dgm:pt>
    <dgm:pt modelId="{9BA8E9DD-DA39-49FA-8A07-749281F45F51}">
      <dgm:prSet phldrT="[Tekst]" custT="1"/>
      <dgm:spPr/>
      <dgm:t>
        <a:bodyPr/>
        <a:lstStyle/>
        <a:p>
          <a:r>
            <a:rPr lang="da-DK" sz="1100" dirty="0"/>
            <a:t>Foreslåede</a:t>
          </a:r>
        </a:p>
        <a:p>
          <a:r>
            <a:rPr lang="da-DK" sz="1100" dirty="0"/>
            <a:t>handlinger</a:t>
          </a:r>
        </a:p>
      </dgm:t>
    </dgm:pt>
    <dgm:pt modelId="{73DBD4F1-C078-41C2-BDE4-E4AE1CBD816C}" type="sibTrans" cxnId="{A5D50A33-990B-40E3-8855-92FA48828047}">
      <dgm:prSet custT="1"/>
      <dgm:spPr/>
      <dgm:t>
        <a:bodyPr/>
        <a:lstStyle/>
        <a:p>
          <a:endParaRPr lang="da-DK" sz="1100"/>
        </a:p>
      </dgm:t>
    </dgm:pt>
    <dgm:pt modelId="{C590AF07-38FA-46ED-AA1D-1E01481DB3F7}" type="parTrans" cxnId="{A5D50A33-990B-40E3-8855-92FA48828047}">
      <dgm:prSet/>
      <dgm:spPr/>
      <dgm:t>
        <a:bodyPr/>
        <a:lstStyle/>
        <a:p>
          <a:endParaRPr lang="da-DK"/>
        </a:p>
      </dgm:t>
    </dgm:pt>
    <dgm:pt modelId="{373C8980-2F6E-40F7-91C1-5EBE5213117A}" type="pres">
      <dgm:prSet presAssocID="{2E458A7A-1608-44CC-BDC2-FF060377E15D}" presName="linearFlow" presStyleCnt="0">
        <dgm:presLayoutVars>
          <dgm:resizeHandles val="exact"/>
        </dgm:presLayoutVars>
      </dgm:prSet>
      <dgm:spPr/>
    </dgm:pt>
    <dgm:pt modelId="{61F2CE45-1CCB-412D-A0CA-49D9F6DC0678}" type="pres">
      <dgm:prSet presAssocID="{E8CD9509-B4F4-47B3-AAFB-4281ED88030A}" presName="node" presStyleLbl="node1" presStyleIdx="0" presStyleCnt="3" custScaleX="122102" custLinFactNeighborX="-98744" custLinFactNeighborY="2176">
        <dgm:presLayoutVars>
          <dgm:bulletEnabled val="1"/>
        </dgm:presLayoutVars>
      </dgm:prSet>
      <dgm:spPr/>
    </dgm:pt>
    <dgm:pt modelId="{B5656D95-D434-4A66-AAD5-A9CF030F3FDA}" type="pres">
      <dgm:prSet presAssocID="{EC62B372-76F0-4A3D-9F15-F148FE5B3D73}" presName="sibTrans" presStyleLbl="sibTrans2D1" presStyleIdx="0" presStyleCnt="2"/>
      <dgm:spPr/>
    </dgm:pt>
    <dgm:pt modelId="{2D8EBB98-548B-468E-B348-70382E25ABF0}" type="pres">
      <dgm:prSet presAssocID="{EC62B372-76F0-4A3D-9F15-F148FE5B3D73}" presName="connectorText" presStyleLbl="sibTrans2D1" presStyleIdx="0" presStyleCnt="2"/>
      <dgm:spPr/>
    </dgm:pt>
    <dgm:pt modelId="{7A2BF392-C1BE-41B5-B220-868316625314}" type="pres">
      <dgm:prSet presAssocID="{9BA8E9DD-DA39-49FA-8A07-749281F45F51}" presName="node" presStyleLbl="node1" presStyleIdx="1" presStyleCnt="3" custScaleX="56834" custLinFactNeighborX="40793" custLinFactNeighborY="0">
        <dgm:presLayoutVars>
          <dgm:bulletEnabled val="1"/>
        </dgm:presLayoutVars>
      </dgm:prSet>
      <dgm:spPr/>
    </dgm:pt>
    <dgm:pt modelId="{B7B20222-6422-4299-8882-D263CEADD458}" type="pres">
      <dgm:prSet presAssocID="{73DBD4F1-C078-41C2-BDE4-E4AE1CBD816C}" presName="sibTrans" presStyleLbl="sibTrans2D1" presStyleIdx="1" presStyleCnt="2"/>
      <dgm:spPr/>
    </dgm:pt>
    <dgm:pt modelId="{D0D79D03-2A7B-4C8F-88D8-7859D866C1F6}" type="pres">
      <dgm:prSet presAssocID="{73DBD4F1-C078-41C2-BDE4-E4AE1CBD816C}" presName="connectorText" presStyleLbl="sibTrans2D1" presStyleIdx="1" presStyleCnt="2"/>
      <dgm:spPr/>
    </dgm:pt>
    <dgm:pt modelId="{15DB9A23-0BF5-4D56-99DA-2449C1D3088A}" type="pres">
      <dgm:prSet presAssocID="{87E57711-F42B-42E8-B305-89D8AB074E07}" presName="node" presStyleLbl="node1" presStyleIdx="2" presStyleCnt="3" custScaleX="56794" custLinFactNeighborX="40773" custLinFactNeighborY="-4963">
        <dgm:presLayoutVars>
          <dgm:bulletEnabled val="1"/>
        </dgm:presLayoutVars>
      </dgm:prSet>
      <dgm:spPr/>
    </dgm:pt>
  </dgm:ptLst>
  <dgm:cxnLst>
    <dgm:cxn modelId="{28BDBD03-E5DF-4C0C-84F3-CB4B6C7BEFB4}" type="presOf" srcId="{87E57711-F42B-42E8-B305-89D8AB074E07}" destId="{15DB9A23-0BF5-4D56-99DA-2449C1D3088A}" srcOrd="0" destOrd="0" presId="urn:microsoft.com/office/officeart/2005/8/layout/process2"/>
    <dgm:cxn modelId="{72D83B27-EE9B-4CBA-A921-FC210C0FBE78}" type="presOf" srcId="{E8CD9509-B4F4-47B3-AAFB-4281ED88030A}" destId="{61F2CE45-1CCB-412D-A0CA-49D9F6DC0678}" srcOrd="0" destOrd="0" presId="urn:microsoft.com/office/officeart/2005/8/layout/process2"/>
    <dgm:cxn modelId="{E2DCCC2C-9392-430F-8618-86B6BE4FB7F2}" type="presOf" srcId="{9BA8E9DD-DA39-49FA-8A07-749281F45F51}" destId="{7A2BF392-C1BE-41B5-B220-868316625314}" srcOrd="0" destOrd="0" presId="urn:microsoft.com/office/officeart/2005/8/layout/process2"/>
    <dgm:cxn modelId="{A5D50A33-990B-40E3-8855-92FA48828047}" srcId="{2E458A7A-1608-44CC-BDC2-FF060377E15D}" destId="{9BA8E9DD-DA39-49FA-8A07-749281F45F51}" srcOrd="1" destOrd="0" parTransId="{C590AF07-38FA-46ED-AA1D-1E01481DB3F7}" sibTransId="{73DBD4F1-C078-41C2-BDE4-E4AE1CBD816C}"/>
    <dgm:cxn modelId="{95340234-1E7F-438C-BEA9-1F6C4C1780CE}" type="presOf" srcId="{73DBD4F1-C078-41C2-BDE4-E4AE1CBD816C}" destId="{B7B20222-6422-4299-8882-D263CEADD458}" srcOrd="0" destOrd="0" presId="urn:microsoft.com/office/officeart/2005/8/layout/process2"/>
    <dgm:cxn modelId="{ECF6D867-5E8E-4458-AD8E-9A235A8B2C3C}" srcId="{2E458A7A-1608-44CC-BDC2-FF060377E15D}" destId="{87E57711-F42B-42E8-B305-89D8AB074E07}" srcOrd="2" destOrd="0" parTransId="{E5A5FA2F-CFDD-4CB4-9935-1661972656FE}" sibTransId="{E4AB75C1-AC0B-46CD-A24C-1E8BBE2A1999}"/>
    <dgm:cxn modelId="{BEF4D47B-B278-43C9-B900-60EE81E14741}" type="presOf" srcId="{EC62B372-76F0-4A3D-9F15-F148FE5B3D73}" destId="{B5656D95-D434-4A66-AAD5-A9CF030F3FDA}" srcOrd="0" destOrd="0" presId="urn:microsoft.com/office/officeart/2005/8/layout/process2"/>
    <dgm:cxn modelId="{E3BAC38C-3FC2-49CA-A02C-DB8F0E29F2A1}" type="presOf" srcId="{73DBD4F1-C078-41C2-BDE4-E4AE1CBD816C}" destId="{D0D79D03-2A7B-4C8F-88D8-7859D866C1F6}" srcOrd="1" destOrd="0" presId="urn:microsoft.com/office/officeart/2005/8/layout/process2"/>
    <dgm:cxn modelId="{F806C48F-EC68-4EBB-A582-EA5DDA579B2C}" type="presOf" srcId="{2E458A7A-1608-44CC-BDC2-FF060377E15D}" destId="{373C8980-2F6E-40F7-91C1-5EBE5213117A}" srcOrd="0" destOrd="0" presId="urn:microsoft.com/office/officeart/2005/8/layout/process2"/>
    <dgm:cxn modelId="{1B33E2AF-FE7F-48D0-AE0E-614A318B50E1}" srcId="{2E458A7A-1608-44CC-BDC2-FF060377E15D}" destId="{E8CD9509-B4F4-47B3-AAFB-4281ED88030A}" srcOrd="0" destOrd="0" parTransId="{3491E86B-61FF-442B-9D4E-E70BD20FA85D}" sibTransId="{EC62B372-76F0-4A3D-9F15-F148FE5B3D73}"/>
    <dgm:cxn modelId="{65EC75DB-2E0F-4450-9E61-6AE33821E5BE}" type="presOf" srcId="{EC62B372-76F0-4A3D-9F15-F148FE5B3D73}" destId="{2D8EBB98-548B-468E-B348-70382E25ABF0}" srcOrd="1" destOrd="0" presId="urn:microsoft.com/office/officeart/2005/8/layout/process2"/>
    <dgm:cxn modelId="{206384AC-3808-415C-A98C-7757E4343FB7}" type="presParOf" srcId="{373C8980-2F6E-40F7-91C1-5EBE5213117A}" destId="{61F2CE45-1CCB-412D-A0CA-49D9F6DC0678}" srcOrd="0" destOrd="0" presId="urn:microsoft.com/office/officeart/2005/8/layout/process2"/>
    <dgm:cxn modelId="{54B91F61-A182-4E07-AC56-AFFA2B7A4169}" type="presParOf" srcId="{373C8980-2F6E-40F7-91C1-5EBE5213117A}" destId="{B5656D95-D434-4A66-AAD5-A9CF030F3FDA}" srcOrd="1" destOrd="0" presId="urn:microsoft.com/office/officeart/2005/8/layout/process2"/>
    <dgm:cxn modelId="{99F5B3F1-78BB-4389-8355-DB52A47CC310}" type="presParOf" srcId="{B5656D95-D434-4A66-AAD5-A9CF030F3FDA}" destId="{2D8EBB98-548B-468E-B348-70382E25ABF0}" srcOrd="0" destOrd="0" presId="urn:microsoft.com/office/officeart/2005/8/layout/process2"/>
    <dgm:cxn modelId="{FED130A2-C62C-4A8C-AFDB-A5528D00419B}" type="presParOf" srcId="{373C8980-2F6E-40F7-91C1-5EBE5213117A}" destId="{7A2BF392-C1BE-41B5-B220-868316625314}" srcOrd="2" destOrd="0" presId="urn:microsoft.com/office/officeart/2005/8/layout/process2"/>
    <dgm:cxn modelId="{ABCE52B9-5CE9-4F16-A68A-D0731D3CF8CB}" type="presParOf" srcId="{373C8980-2F6E-40F7-91C1-5EBE5213117A}" destId="{B7B20222-6422-4299-8882-D263CEADD458}" srcOrd="3" destOrd="0" presId="urn:microsoft.com/office/officeart/2005/8/layout/process2"/>
    <dgm:cxn modelId="{71443069-F2C1-4ACF-9EEA-5323D08C4328}" type="presParOf" srcId="{B7B20222-6422-4299-8882-D263CEADD458}" destId="{D0D79D03-2A7B-4C8F-88D8-7859D866C1F6}" srcOrd="0" destOrd="0" presId="urn:microsoft.com/office/officeart/2005/8/layout/process2"/>
    <dgm:cxn modelId="{D72058AA-5D34-4F41-9031-6B61298A5774}" type="presParOf" srcId="{373C8980-2F6E-40F7-91C1-5EBE5213117A}" destId="{15DB9A23-0BF5-4D56-99DA-2449C1D3088A}"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E458A7A-1608-44CC-BDC2-FF060377E15D}" type="doc">
      <dgm:prSet loTypeId="urn:microsoft.com/office/officeart/2005/8/layout/process2" loCatId="process" qsTypeId="urn:microsoft.com/office/officeart/2005/8/quickstyle/simple2" qsCatId="simple" csTypeId="urn:microsoft.com/office/officeart/2005/8/colors/colorful5" csCatId="colorful" phldr="1"/>
      <dgm:spPr/>
    </dgm:pt>
    <dgm:pt modelId="{E8CD9509-B4F4-47B3-AAFB-4281ED88030A}">
      <dgm:prSet phldrT="[Tekst]" custT="1"/>
      <dgm:spPr/>
      <dgm:t>
        <a:bodyPr/>
        <a:lstStyle/>
        <a:p>
          <a:r>
            <a:rPr lang="da-DK" sz="1400" dirty="0"/>
            <a:t>Kerneværdier og - overbevisninger</a:t>
          </a:r>
        </a:p>
      </dgm:t>
    </dgm:pt>
    <dgm:pt modelId="{3491E86B-61FF-442B-9D4E-E70BD20FA85D}" type="parTrans" cxnId="{1B33E2AF-FE7F-48D0-AE0E-614A318B50E1}">
      <dgm:prSet/>
      <dgm:spPr/>
      <dgm:t>
        <a:bodyPr/>
        <a:lstStyle/>
        <a:p>
          <a:endParaRPr lang="da-DK"/>
        </a:p>
      </dgm:t>
    </dgm:pt>
    <dgm:pt modelId="{EC62B372-76F0-4A3D-9F15-F148FE5B3D73}" type="sibTrans" cxnId="{1B33E2AF-FE7F-48D0-AE0E-614A318B50E1}">
      <dgm:prSet custT="1"/>
      <dgm:spPr/>
      <dgm:t>
        <a:bodyPr/>
        <a:lstStyle/>
        <a:p>
          <a:endParaRPr lang="da-DK" sz="1100"/>
        </a:p>
      </dgm:t>
    </dgm:pt>
    <dgm:pt modelId="{9BA8E9DD-DA39-49FA-8A07-749281F45F51}">
      <dgm:prSet phldrT="[Tekst]" custT="1"/>
      <dgm:spPr/>
      <dgm:t>
        <a:bodyPr/>
        <a:lstStyle/>
        <a:p>
          <a:r>
            <a:rPr lang="da-DK" sz="1400" dirty="0"/>
            <a:t>Handlinger</a:t>
          </a:r>
        </a:p>
      </dgm:t>
    </dgm:pt>
    <dgm:pt modelId="{C590AF07-38FA-46ED-AA1D-1E01481DB3F7}" type="parTrans" cxnId="{A5D50A33-990B-40E3-8855-92FA48828047}">
      <dgm:prSet/>
      <dgm:spPr/>
      <dgm:t>
        <a:bodyPr/>
        <a:lstStyle/>
        <a:p>
          <a:endParaRPr lang="da-DK"/>
        </a:p>
      </dgm:t>
    </dgm:pt>
    <dgm:pt modelId="{73DBD4F1-C078-41C2-BDE4-E4AE1CBD816C}" type="sibTrans" cxnId="{A5D50A33-990B-40E3-8855-92FA48828047}">
      <dgm:prSet custT="1"/>
      <dgm:spPr/>
      <dgm:t>
        <a:bodyPr/>
        <a:lstStyle/>
        <a:p>
          <a:endParaRPr lang="da-DK" sz="1100"/>
        </a:p>
      </dgm:t>
    </dgm:pt>
    <dgm:pt modelId="{87E57711-F42B-42E8-B305-89D8AB074E07}">
      <dgm:prSet phldrT="[Tekst]" custT="1"/>
      <dgm:spPr/>
      <dgm:t>
        <a:bodyPr/>
        <a:lstStyle/>
        <a:p>
          <a:r>
            <a:rPr lang="da-DK" sz="1400" dirty="0"/>
            <a:t>Konsekvenser</a:t>
          </a:r>
        </a:p>
      </dgm:t>
    </dgm:pt>
    <dgm:pt modelId="{E5A5FA2F-CFDD-4CB4-9935-1661972656FE}" type="parTrans" cxnId="{ECF6D867-5E8E-4458-AD8E-9A235A8B2C3C}">
      <dgm:prSet/>
      <dgm:spPr/>
      <dgm:t>
        <a:bodyPr/>
        <a:lstStyle/>
        <a:p>
          <a:endParaRPr lang="da-DK"/>
        </a:p>
      </dgm:t>
    </dgm:pt>
    <dgm:pt modelId="{E4AB75C1-AC0B-46CD-A24C-1E8BBE2A1999}" type="sibTrans" cxnId="{ECF6D867-5E8E-4458-AD8E-9A235A8B2C3C}">
      <dgm:prSet/>
      <dgm:spPr/>
      <dgm:t>
        <a:bodyPr/>
        <a:lstStyle/>
        <a:p>
          <a:endParaRPr lang="da-DK"/>
        </a:p>
      </dgm:t>
    </dgm:pt>
    <dgm:pt modelId="{373C8980-2F6E-40F7-91C1-5EBE5213117A}" type="pres">
      <dgm:prSet presAssocID="{2E458A7A-1608-44CC-BDC2-FF060377E15D}" presName="linearFlow" presStyleCnt="0">
        <dgm:presLayoutVars>
          <dgm:resizeHandles val="exact"/>
        </dgm:presLayoutVars>
      </dgm:prSet>
      <dgm:spPr/>
    </dgm:pt>
    <dgm:pt modelId="{61F2CE45-1CCB-412D-A0CA-49D9F6DC0678}" type="pres">
      <dgm:prSet presAssocID="{E8CD9509-B4F4-47B3-AAFB-4281ED88030A}" presName="node" presStyleLbl="node1" presStyleIdx="0" presStyleCnt="3">
        <dgm:presLayoutVars>
          <dgm:bulletEnabled val="1"/>
        </dgm:presLayoutVars>
      </dgm:prSet>
      <dgm:spPr/>
    </dgm:pt>
    <dgm:pt modelId="{B5656D95-D434-4A66-AAD5-A9CF030F3FDA}" type="pres">
      <dgm:prSet presAssocID="{EC62B372-76F0-4A3D-9F15-F148FE5B3D73}" presName="sibTrans" presStyleLbl="sibTrans2D1" presStyleIdx="0" presStyleCnt="2"/>
      <dgm:spPr/>
    </dgm:pt>
    <dgm:pt modelId="{2D8EBB98-548B-468E-B348-70382E25ABF0}" type="pres">
      <dgm:prSet presAssocID="{EC62B372-76F0-4A3D-9F15-F148FE5B3D73}" presName="connectorText" presStyleLbl="sibTrans2D1" presStyleIdx="0" presStyleCnt="2"/>
      <dgm:spPr/>
    </dgm:pt>
    <dgm:pt modelId="{7A2BF392-C1BE-41B5-B220-868316625314}" type="pres">
      <dgm:prSet presAssocID="{9BA8E9DD-DA39-49FA-8A07-749281F45F51}" presName="node" presStyleLbl="node1" presStyleIdx="1" presStyleCnt="3">
        <dgm:presLayoutVars>
          <dgm:bulletEnabled val="1"/>
        </dgm:presLayoutVars>
      </dgm:prSet>
      <dgm:spPr/>
    </dgm:pt>
    <dgm:pt modelId="{B7B20222-6422-4299-8882-D263CEADD458}" type="pres">
      <dgm:prSet presAssocID="{73DBD4F1-C078-41C2-BDE4-E4AE1CBD816C}" presName="sibTrans" presStyleLbl="sibTrans2D1" presStyleIdx="1" presStyleCnt="2"/>
      <dgm:spPr/>
    </dgm:pt>
    <dgm:pt modelId="{D0D79D03-2A7B-4C8F-88D8-7859D866C1F6}" type="pres">
      <dgm:prSet presAssocID="{73DBD4F1-C078-41C2-BDE4-E4AE1CBD816C}" presName="connectorText" presStyleLbl="sibTrans2D1" presStyleIdx="1" presStyleCnt="2"/>
      <dgm:spPr/>
    </dgm:pt>
    <dgm:pt modelId="{15DB9A23-0BF5-4D56-99DA-2449C1D3088A}" type="pres">
      <dgm:prSet presAssocID="{87E57711-F42B-42E8-B305-89D8AB074E07}" presName="node" presStyleLbl="node1" presStyleIdx="2" presStyleCnt="3">
        <dgm:presLayoutVars>
          <dgm:bulletEnabled val="1"/>
        </dgm:presLayoutVars>
      </dgm:prSet>
      <dgm:spPr/>
    </dgm:pt>
  </dgm:ptLst>
  <dgm:cxnLst>
    <dgm:cxn modelId="{28BDBD03-E5DF-4C0C-84F3-CB4B6C7BEFB4}" type="presOf" srcId="{87E57711-F42B-42E8-B305-89D8AB074E07}" destId="{15DB9A23-0BF5-4D56-99DA-2449C1D3088A}" srcOrd="0" destOrd="0" presId="urn:microsoft.com/office/officeart/2005/8/layout/process2"/>
    <dgm:cxn modelId="{72D83B27-EE9B-4CBA-A921-FC210C0FBE78}" type="presOf" srcId="{E8CD9509-B4F4-47B3-AAFB-4281ED88030A}" destId="{61F2CE45-1CCB-412D-A0CA-49D9F6DC0678}" srcOrd="0" destOrd="0" presId="urn:microsoft.com/office/officeart/2005/8/layout/process2"/>
    <dgm:cxn modelId="{E2DCCC2C-9392-430F-8618-86B6BE4FB7F2}" type="presOf" srcId="{9BA8E9DD-DA39-49FA-8A07-749281F45F51}" destId="{7A2BF392-C1BE-41B5-B220-868316625314}" srcOrd="0" destOrd="0" presId="urn:microsoft.com/office/officeart/2005/8/layout/process2"/>
    <dgm:cxn modelId="{A5D50A33-990B-40E3-8855-92FA48828047}" srcId="{2E458A7A-1608-44CC-BDC2-FF060377E15D}" destId="{9BA8E9DD-DA39-49FA-8A07-749281F45F51}" srcOrd="1" destOrd="0" parTransId="{C590AF07-38FA-46ED-AA1D-1E01481DB3F7}" sibTransId="{73DBD4F1-C078-41C2-BDE4-E4AE1CBD816C}"/>
    <dgm:cxn modelId="{95340234-1E7F-438C-BEA9-1F6C4C1780CE}" type="presOf" srcId="{73DBD4F1-C078-41C2-BDE4-E4AE1CBD816C}" destId="{B7B20222-6422-4299-8882-D263CEADD458}" srcOrd="0" destOrd="0" presId="urn:microsoft.com/office/officeart/2005/8/layout/process2"/>
    <dgm:cxn modelId="{ECF6D867-5E8E-4458-AD8E-9A235A8B2C3C}" srcId="{2E458A7A-1608-44CC-BDC2-FF060377E15D}" destId="{87E57711-F42B-42E8-B305-89D8AB074E07}" srcOrd="2" destOrd="0" parTransId="{E5A5FA2F-CFDD-4CB4-9935-1661972656FE}" sibTransId="{E4AB75C1-AC0B-46CD-A24C-1E8BBE2A1999}"/>
    <dgm:cxn modelId="{BEF4D47B-B278-43C9-B900-60EE81E14741}" type="presOf" srcId="{EC62B372-76F0-4A3D-9F15-F148FE5B3D73}" destId="{B5656D95-D434-4A66-AAD5-A9CF030F3FDA}" srcOrd="0" destOrd="0" presId="urn:microsoft.com/office/officeart/2005/8/layout/process2"/>
    <dgm:cxn modelId="{E3BAC38C-3FC2-49CA-A02C-DB8F0E29F2A1}" type="presOf" srcId="{73DBD4F1-C078-41C2-BDE4-E4AE1CBD816C}" destId="{D0D79D03-2A7B-4C8F-88D8-7859D866C1F6}" srcOrd="1" destOrd="0" presId="urn:microsoft.com/office/officeart/2005/8/layout/process2"/>
    <dgm:cxn modelId="{F806C48F-EC68-4EBB-A582-EA5DDA579B2C}" type="presOf" srcId="{2E458A7A-1608-44CC-BDC2-FF060377E15D}" destId="{373C8980-2F6E-40F7-91C1-5EBE5213117A}" srcOrd="0" destOrd="0" presId="urn:microsoft.com/office/officeart/2005/8/layout/process2"/>
    <dgm:cxn modelId="{1B33E2AF-FE7F-48D0-AE0E-614A318B50E1}" srcId="{2E458A7A-1608-44CC-BDC2-FF060377E15D}" destId="{E8CD9509-B4F4-47B3-AAFB-4281ED88030A}" srcOrd="0" destOrd="0" parTransId="{3491E86B-61FF-442B-9D4E-E70BD20FA85D}" sibTransId="{EC62B372-76F0-4A3D-9F15-F148FE5B3D73}"/>
    <dgm:cxn modelId="{65EC75DB-2E0F-4450-9E61-6AE33821E5BE}" type="presOf" srcId="{EC62B372-76F0-4A3D-9F15-F148FE5B3D73}" destId="{2D8EBB98-548B-468E-B348-70382E25ABF0}" srcOrd="1" destOrd="0" presId="urn:microsoft.com/office/officeart/2005/8/layout/process2"/>
    <dgm:cxn modelId="{206384AC-3808-415C-A98C-7757E4343FB7}" type="presParOf" srcId="{373C8980-2F6E-40F7-91C1-5EBE5213117A}" destId="{61F2CE45-1CCB-412D-A0CA-49D9F6DC0678}" srcOrd="0" destOrd="0" presId="urn:microsoft.com/office/officeart/2005/8/layout/process2"/>
    <dgm:cxn modelId="{54B91F61-A182-4E07-AC56-AFFA2B7A4169}" type="presParOf" srcId="{373C8980-2F6E-40F7-91C1-5EBE5213117A}" destId="{B5656D95-D434-4A66-AAD5-A9CF030F3FDA}" srcOrd="1" destOrd="0" presId="urn:microsoft.com/office/officeart/2005/8/layout/process2"/>
    <dgm:cxn modelId="{99F5B3F1-78BB-4389-8355-DB52A47CC310}" type="presParOf" srcId="{B5656D95-D434-4A66-AAD5-A9CF030F3FDA}" destId="{2D8EBB98-548B-468E-B348-70382E25ABF0}" srcOrd="0" destOrd="0" presId="urn:microsoft.com/office/officeart/2005/8/layout/process2"/>
    <dgm:cxn modelId="{FED130A2-C62C-4A8C-AFDB-A5528D00419B}" type="presParOf" srcId="{373C8980-2F6E-40F7-91C1-5EBE5213117A}" destId="{7A2BF392-C1BE-41B5-B220-868316625314}" srcOrd="2" destOrd="0" presId="urn:microsoft.com/office/officeart/2005/8/layout/process2"/>
    <dgm:cxn modelId="{ABCE52B9-5CE9-4F16-A68A-D0731D3CF8CB}" type="presParOf" srcId="{373C8980-2F6E-40F7-91C1-5EBE5213117A}" destId="{B7B20222-6422-4299-8882-D263CEADD458}" srcOrd="3" destOrd="0" presId="urn:microsoft.com/office/officeart/2005/8/layout/process2"/>
    <dgm:cxn modelId="{71443069-F2C1-4ACF-9EEA-5323D08C4328}" type="presParOf" srcId="{B7B20222-6422-4299-8882-D263CEADD458}" destId="{D0D79D03-2A7B-4C8F-88D8-7859D866C1F6}" srcOrd="0" destOrd="0" presId="urn:microsoft.com/office/officeart/2005/8/layout/process2"/>
    <dgm:cxn modelId="{D72058AA-5D34-4F41-9031-6B61298A5774}" type="presParOf" srcId="{373C8980-2F6E-40F7-91C1-5EBE5213117A}" destId="{15DB9A23-0BF5-4D56-99DA-2449C1D3088A}"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E458A7A-1608-44CC-BDC2-FF060377E15D}" type="doc">
      <dgm:prSet loTypeId="urn:microsoft.com/office/officeart/2005/8/layout/process2" loCatId="process" qsTypeId="urn:microsoft.com/office/officeart/2005/8/quickstyle/simple2" qsCatId="simple" csTypeId="urn:microsoft.com/office/officeart/2005/8/colors/colorful5" csCatId="colorful" phldr="1"/>
      <dgm:spPr/>
    </dgm:pt>
    <dgm:pt modelId="{E8CD9509-B4F4-47B3-AAFB-4281ED88030A}">
      <dgm:prSet phldrT="[Tekst]" custT="1"/>
      <dgm:spPr/>
      <dgm:t>
        <a:bodyPr/>
        <a:lstStyle/>
        <a:p>
          <a:r>
            <a:rPr lang="da-DK" sz="1400" dirty="0"/>
            <a:t>Kerneværdier og - overbevisninger</a:t>
          </a:r>
        </a:p>
      </dgm:t>
    </dgm:pt>
    <dgm:pt modelId="{3491E86B-61FF-442B-9D4E-E70BD20FA85D}" type="parTrans" cxnId="{1B33E2AF-FE7F-48D0-AE0E-614A318B50E1}">
      <dgm:prSet/>
      <dgm:spPr/>
      <dgm:t>
        <a:bodyPr/>
        <a:lstStyle/>
        <a:p>
          <a:endParaRPr lang="da-DK"/>
        </a:p>
      </dgm:t>
    </dgm:pt>
    <dgm:pt modelId="{EC62B372-76F0-4A3D-9F15-F148FE5B3D73}" type="sibTrans" cxnId="{1B33E2AF-FE7F-48D0-AE0E-614A318B50E1}">
      <dgm:prSet custT="1"/>
      <dgm:spPr/>
      <dgm:t>
        <a:bodyPr/>
        <a:lstStyle/>
        <a:p>
          <a:endParaRPr lang="da-DK" sz="1100"/>
        </a:p>
      </dgm:t>
    </dgm:pt>
    <dgm:pt modelId="{9BA8E9DD-DA39-49FA-8A07-749281F45F51}">
      <dgm:prSet phldrT="[Tekst]" custT="1"/>
      <dgm:spPr/>
      <dgm:t>
        <a:bodyPr/>
        <a:lstStyle/>
        <a:p>
          <a:r>
            <a:rPr lang="da-DK" sz="1400" dirty="0"/>
            <a:t>Handlinger</a:t>
          </a:r>
        </a:p>
      </dgm:t>
    </dgm:pt>
    <dgm:pt modelId="{C590AF07-38FA-46ED-AA1D-1E01481DB3F7}" type="parTrans" cxnId="{A5D50A33-990B-40E3-8855-92FA48828047}">
      <dgm:prSet/>
      <dgm:spPr/>
      <dgm:t>
        <a:bodyPr/>
        <a:lstStyle/>
        <a:p>
          <a:endParaRPr lang="da-DK"/>
        </a:p>
      </dgm:t>
    </dgm:pt>
    <dgm:pt modelId="{73DBD4F1-C078-41C2-BDE4-E4AE1CBD816C}" type="sibTrans" cxnId="{A5D50A33-990B-40E3-8855-92FA48828047}">
      <dgm:prSet custT="1"/>
      <dgm:spPr/>
      <dgm:t>
        <a:bodyPr/>
        <a:lstStyle/>
        <a:p>
          <a:endParaRPr lang="da-DK" sz="1100"/>
        </a:p>
      </dgm:t>
    </dgm:pt>
    <dgm:pt modelId="{87E57711-F42B-42E8-B305-89D8AB074E07}">
      <dgm:prSet phldrT="[Tekst]" custT="1"/>
      <dgm:spPr/>
      <dgm:t>
        <a:bodyPr/>
        <a:lstStyle/>
        <a:p>
          <a:r>
            <a:rPr lang="da-DK" sz="1400" dirty="0"/>
            <a:t>Konsekvenser</a:t>
          </a:r>
        </a:p>
      </dgm:t>
    </dgm:pt>
    <dgm:pt modelId="{E5A5FA2F-CFDD-4CB4-9935-1661972656FE}" type="parTrans" cxnId="{ECF6D867-5E8E-4458-AD8E-9A235A8B2C3C}">
      <dgm:prSet/>
      <dgm:spPr/>
      <dgm:t>
        <a:bodyPr/>
        <a:lstStyle/>
        <a:p>
          <a:endParaRPr lang="da-DK"/>
        </a:p>
      </dgm:t>
    </dgm:pt>
    <dgm:pt modelId="{E4AB75C1-AC0B-46CD-A24C-1E8BBE2A1999}" type="sibTrans" cxnId="{ECF6D867-5E8E-4458-AD8E-9A235A8B2C3C}">
      <dgm:prSet/>
      <dgm:spPr/>
      <dgm:t>
        <a:bodyPr/>
        <a:lstStyle/>
        <a:p>
          <a:endParaRPr lang="da-DK"/>
        </a:p>
      </dgm:t>
    </dgm:pt>
    <dgm:pt modelId="{373C8980-2F6E-40F7-91C1-5EBE5213117A}" type="pres">
      <dgm:prSet presAssocID="{2E458A7A-1608-44CC-BDC2-FF060377E15D}" presName="linearFlow" presStyleCnt="0">
        <dgm:presLayoutVars>
          <dgm:resizeHandles val="exact"/>
        </dgm:presLayoutVars>
      </dgm:prSet>
      <dgm:spPr/>
    </dgm:pt>
    <dgm:pt modelId="{61F2CE45-1CCB-412D-A0CA-49D9F6DC0678}" type="pres">
      <dgm:prSet presAssocID="{E8CD9509-B4F4-47B3-AAFB-4281ED88030A}" presName="node" presStyleLbl="node1" presStyleIdx="0" presStyleCnt="3">
        <dgm:presLayoutVars>
          <dgm:bulletEnabled val="1"/>
        </dgm:presLayoutVars>
      </dgm:prSet>
      <dgm:spPr/>
    </dgm:pt>
    <dgm:pt modelId="{B5656D95-D434-4A66-AAD5-A9CF030F3FDA}" type="pres">
      <dgm:prSet presAssocID="{EC62B372-76F0-4A3D-9F15-F148FE5B3D73}" presName="sibTrans" presStyleLbl="sibTrans2D1" presStyleIdx="0" presStyleCnt="2"/>
      <dgm:spPr/>
    </dgm:pt>
    <dgm:pt modelId="{2D8EBB98-548B-468E-B348-70382E25ABF0}" type="pres">
      <dgm:prSet presAssocID="{EC62B372-76F0-4A3D-9F15-F148FE5B3D73}" presName="connectorText" presStyleLbl="sibTrans2D1" presStyleIdx="0" presStyleCnt="2"/>
      <dgm:spPr/>
    </dgm:pt>
    <dgm:pt modelId="{7A2BF392-C1BE-41B5-B220-868316625314}" type="pres">
      <dgm:prSet presAssocID="{9BA8E9DD-DA39-49FA-8A07-749281F45F51}" presName="node" presStyleLbl="node1" presStyleIdx="1" presStyleCnt="3">
        <dgm:presLayoutVars>
          <dgm:bulletEnabled val="1"/>
        </dgm:presLayoutVars>
      </dgm:prSet>
      <dgm:spPr/>
    </dgm:pt>
    <dgm:pt modelId="{B7B20222-6422-4299-8882-D263CEADD458}" type="pres">
      <dgm:prSet presAssocID="{73DBD4F1-C078-41C2-BDE4-E4AE1CBD816C}" presName="sibTrans" presStyleLbl="sibTrans2D1" presStyleIdx="1" presStyleCnt="2"/>
      <dgm:spPr/>
    </dgm:pt>
    <dgm:pt modelId="{D0D79D03-2A7B-4C8F-88D8-7859D866C1F6}" type="pres">
      <dgm:prSet presAssocID="{73DBD4F1-C078-41C2-BDE4-E4AE1CBD816C}" presName="connectorText" presStyleLbl="sibTrans2D1" presStyleIdx="1" presStyleCnt="2"/>
      <dgm:spPr/>
    </dgm:pt>
    <dgm:pt modelId="{15DB9A23-0BF5-4D56-99DA-2449C1D3088A}" type="pres">
      <dgm:prSet presAssocID="{87E57711-F42B-42E8-B305-89D8AB074E07}" presName="node" presStyleLbl="node1" presStyleIdx="2" presStyleCnt="3">
        <dgm:presLayoutVars>
          <dgm:bulletEnabled val="1"/>
        </dgm:presLayoutVars>
      </dgm:prSet>
      <dgm:spPr/>
    </dgm:pt>
  </dgm:ptLst>
  <dgm:cxnLst>
    <dgm:cxn modelId="{28BDBD03-E5DF-4C0C-84F3-CB4B6C7BEFB4}" type="presOf" srcId="{87E57711-F42B-42E8-B305-89D8AB074E07}" destId="{15DB9A23-0BF5-4D56-99DA-2449C1D3088A}" srcOrd="0" destOrd="0" presId="urn:microsoft.com/office/officeart/2005/8/layout/process2"/>
    <dgm:cxn modelId="{72D83B27-EE9B-4CBA-A921-FC210C0FBE78}" type="presOf" srcId="{E8CD9509-B4F4-47B3-AAFB-4281ED88030A}" destId="{61F2CE45-1CCB-412D-A0CA-49D9F6DC0678}" srcOrd="0" destOrd="0" presId="urn:microsoft.com/office/officeart/2005/8/layout/process2"/>
    <dgm:cxn modelId="{E2DCCC2C-9392-430F-8618-86B6BE4FB7F2}" type="presOf" srcId="{9BA8E9DD-DA39-49FA-8A07-749281F45F51}" destId="{7A2BF392-C1BE-41B5-B220-868316625314}" srcOrd="0" destOrd="0" presId="urn:microsoft.com/office/officeart/2005/8/layout/process2"/>
    <dgm:cxn modelId="{A5D50A33-990B-40E3-8855-92FA48828047}" srcId="{2E458A7A-1608-44CC-BDC2-FF060377E15D}" destId="{9BA8E9DD-DA39-49FA-8A07-749281F45F51}" srcOrd="1" destOrd="0" parTransId="{C590AF07-38FA-46ED-AA1D-1E01481DB3F7}" sibTransId="{73DBD4F1-C078-41C2-BDE4-E4AE1CBD816C}"/>
    <dgm:cxn modelId="{95340234-1E7F-438C-BEA9-1F6C4C1780CE}" type="presOf" srcId="{73DBD4F1-C078-41C2-BDE4-E4AE1CBD816C}" destId="{B7B20222-6422-4299-8882-D263CEADD458}" srcOrd="0" destOrd="0" presId="urn:microsoft.com/office/officeart/2005/8/layout/process2"/>
    <dgm:cxn modelId="{ECF6D867-5E8E-4458-AD8E-9A235A8B2C3C}" srcId="{2E458A7A-1608-44CC-BDC2-FF060377E15D}" destId="{87E57711-F42B-42E8-B305-89D8AB074E07}" srcOrd="2" destOrd="0" parTransId="{E5A5FA2F-CFDD-4CB4-9935-1661972656FE}" sibTransId="{E4AB75C1-AC0B-46CD-A24C-1E8BBE2A1999}"/>
    <dgm:cxn modelId="{BEF4D47B-B278-43C9-B900-60EE81E14741}" type="presOf" srcId="{EC62B372-76F0-4A3D-9F15-F148FE5B3D73}" destId="{B5656D95-D434-4A66-AAD5-A9CF030F3FDA}" srcOrd="0" destOrd="0" presId="urn:microsoft.com/office/officeart/2005/8/layout/process2"/>
    <dgm:cxn modelId="{E3BAC38C-3FC2-49CA-A02C-DB8F0E29F2A1}" type="presOf" srcId="{73DBD4F1-C078-41C2-BDE4-E4AE1CBD816C}" destId="{D0D79D03-2A7B-4C8F-88D8-7859D866C1F6}" srcOrd="1" destOrd="0" presId="urn:microsoft.com/office/officeart/2005/8/layout/process2"/>
    <dgm:cxn modelId="{F806C48F-EC68-4EBB-A582-EA5DDA579B2C}" type="presOf" srcId="{2E458A7A-1608-44CC-BDC2-FF060377E15D}" destId="{373C8980-2F6E-40F7-91C1-5EBE5213117A}" srcOrd="0" destOrd="0" presId="urn:microsoft.com/office/officeart/2005/8/layout/process2"/>
    <dgm:cxn modelId="{1B33E2AF-FE7F-48D0-AE0E-614A318B50E1}" srcId="{2E458A7A-1608-44CC-BDC2-FF060377E15D}" destId="{E8CD9509-B4F4-47B3-AAFB-4281ED88030A}" srcOrd="0" destOrd="0" parTransId="{3491E86B-61FF-442B-9D4E-E70BD20FA85D}" sibTransId="{EC62B372-76F0-4A3D-9F15-F148FE5B3D73}"/>
    <dgm:cxn modelId="{65EC75DB-2E0F-4450-9E61-6AE33821E5BE}" type="presOf" srcId="{EC62B372-76F0-4A3D-9F15-F148FE5B3D73}" destId="{2D8EBB98-548B-468E-B348-70382E25ABF0}" srcOrd="1" destOrd="0" presId="urn:microsoft.com/office/officeart/2005/8/layout/process2"/>
    <dgm:cxn modelId="{206384AC-3808-415C-A98C-7757E4343FB7}" type="presParOf" srcId="{373C8980-2F6E-40F7-91C1-5EBE5213117A}" destId="{61F2CE45-1CCB-412D-A0CA-49D9F6DC0678}" srcOrd="0" destOrd="0" presId="urn:microsoft.com/office/officeart/2005/8/layout/process2"/>
    <dgm:cxn modelId="{54B91F61-A182-4E07-AC56-AFFA2B7A4169}" type="presParOf" srcId="{373C8980-2F6E-40F7-91C1-5EBE5213117A}" destId="{B5656D95-D434-4A66-AAD5-A9CF030F3FDA}" srcOrd="1" destOrd="0" presId="urn:microsoft.com/office/officeart/2005/8/layout/process2"/>
    <dgm:cxn modelId="{99F5B3F1-78BB-4389-8355-DB52A47CC310}" type="presParOf" srcId="{B5656D95-D434-4A66-AAD5-A9CF030F3FDA}" destId="{2D8EBB98-548B-468E-B348-70382E25ABF0}" srcOrd="0" destOrd="0" presId="urn:microsoft.com/office/officeart/2005/8/layout/process2"/>
    <dgm:cxn modelId="{FED130A2-C62C-4A8C-AFDB-A5528D00419B}" type="presParOf" srcId="{373C8980-2F6E-40F7-91C1-5EBE5213117A}" destId="{7A2BF392-C1BE-41B5-B220-868316625314}" srcOrd="2" destOrd="0" presId="urn:microsoft.com/office/officeart/2005/8/layout/process2"/>
    <dgm:cxn modelId="{ABCE52B9-5CE9-4F16-A68A-D0731D3CF8CB}" type="presParOf" srcId="{373C8980-2F6E-40F7-91C1-5EBE5213117A}" destId="{B7B20222-6422-4299-8882-D263CEADD458}" srcOrd="3" destOrd="0" presId="urn:microsoft.com/office/officeart/2005/8/layout/process2"/>
    <dgm:cxn modelId="{71443069-F2C1-4ACF-9EEA-5323D08C4328}" type="presParOf" srcId="{B7B20222-6422-4299-8882-D263CEADD458}" destId="{D0D79D03-2A7B-4C8F-88D8-7859D866C1F6}" srcOrd="0" destOrd="0" presId="urn:microsoft.com/office/officeart/2005/8/layout/process2"/>
    <dgm:cxn modelId="{D72058AA-5D34-4F41-9031-6B61298A5774}" type="presParOf" srcId="{373C8980-2F6E-40F7-91C1-5EBE5213117A}" destId="{15DB9A23-0BF5-4D56-99DA-2449C1D3088A}"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6F104C-6031-4655-9898-7D37662AE934}">
      <dsp:nvSpPr>
        <dsp:cNvPr id="0" name=""/>
        <dsp:cNvSpPr/>
      </dsp:nvSpPr>
      <dsp:spPr>
        <a:xfrm>
          <a:off x="0" y="0"/>
          <a:ext cx="5641974"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2FBE61-3248-4384-9D24-D5F42EF4B010}">
      <dsp:nvSpPr>
        <dsp:cNvPr id="0" name=""/>
        <dsp:cNvSpPr/>
      </dsp:nvSpPr>
      <dsp:spPr>
        <a:xfrm>
          <a:off x="0" y="0"/>
          <a:ext cx="5641974" cy="2460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da-DK" sz="3200" i="1" kern="1200" dirty="0"/>
            <a:t>Visionen</a:t>
          </a:r>
        </a:p>
        <a:p>
          <a:pPr marL="0" lvl="0" indent="0" algn="l" defTabSz="1422400">
            <a:lnSpc>
              <a:spcPct val="90000"/>
            </a:lnSpc>
            <a:spcBef>
              <a:spcPct val="0"/>
            </a:spcBef>
            <a:spcAft>
              <a:spcPct val="35000"/>
            </a:spcAft>
            <a:buNone/>
          </a:pPr>
          <a:r>
            <a:rPr lang="da-DK" sz="3200" i="1" kern="1200" dirty="0"/>
            <a:t>alle elever udstråler lyst til at lære, hvor der er rum til at være for alle og hvor eleverne får mod til at handle.</a:t>
          </a:r>
          <a:endParaRPr lang="en-US" sz="3200" kern="1200" dirty="0"/>
        </a:p>
      </dsp:txBody>
      <dsp:txXfrm>
        <a:off x="0" y="0"/>
        <a:ext cx="5641974" cy="2460625"/>
      </dsp:txXfrm>
    </dsp:sp>
    <dsp:sp modelId="{FF687E73-E04A-44FF-9842-52CBF352E506}">
      <dsp:nvSpPr>
        <dsp:cNvPr id="0" name=""/>
        <dsp:cNvSpPr/>
      </dsp:nvSpPr>
      <dsp:spPr>
        <a:xfrm>
          <a:off x="0" y="2460625"/>
          <a:ext cx="5641974" cy="0"/>
        </a:xfrm>
        <a:prstGeom prst="line">
          <a:avLst/>
        </a:prstGeom>
        <a:solidFill>
          <a:schemeClr val="accent2">
            <a:hueOff val="-1323373"/>
            <a:satOff val="1492"/>
            <a:lumOff val="3530"/>
            <a:alphaOff val="0"/>
          </a:schemeClr>
        </a:solidFill>
        <a:ln w="15875" cap="flat" cmpd="sng" algn="ctr">
          <a:solidFill>
            <a:schemeClr val="accent2">
              <a:hueOff val="-1323373"/>
              <a:satOff val="1492"/>
              <a:lumOff val="353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D34507-D76D-41C5-87FE-305893C4E42B}">
      <dsp:nvSpPr>
        <dsp:cNvPr id="0" name=""/>
        <dsp:cNvSpPr/>
      </dsp:nvSpPr>
      <dsp:spPr>
        <a:xfrm>
          <a:off x="0" y="2460625"/>
          <a:ext cx="5641974" cy="2460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da-DK" sz="3200" b="1" kern="1200" dirty="0"/>
            <a:t>	Ledelse af tilgængelige 	læringsmiljøer i skolen</a:t>
          </a:r>
        </a:p>
        <a:p>
          <a:pPr marL="0" lvl="0" indent="0" algn="l" defTabSz="1422400">
            <a:lnSpc>
              <a:spcPct val="90000"/>
            </a:lnSpc>
            <a:spcBef>
              <a:spcPct val="0"/>
            </a:spcBef>
            <a:spcAft>
              <a:spcPct val="35000"/>
            </a:spcAft>
            <a:buNone/>
          </a:pPr>
          <a:endParaRPr lang="en-US" sz="3200" kern="1200" dirty="0"/>
        </a:p>
      </dsp:txBody>
      <dsp:txXfrm>
        <a:off x="0" y="2460625"/>
        <a:ext cx="5641974" cy="24606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C6C1EF-5765-45E8-93D6-87FA53159D84}">
      <dsp:nvSpPr>
        <dsp:cNvPr id="0" name=""/>
        <dsp:cNvSpPr/>
      </dsp:nvSpPr>
      <dsp:spPr>
        <a:xfrm rot="16200000">
          <a:off x="-1381337" y="2256702"/>
          <a:ext cx="3394043" cy="506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46667" bIns="0" numCol="1" spcCol="1270" anchor="t" anchorCtr="0">
          <a:noAutofit/>
        </a:bodyPr>
        <a:lstStyle/>
        <a:p>
          <a:pPr marL="0" lvl="0" indent="0" algn="r" defTabSz="1778000">
            <a:lnSpc>
              <a:spcPct val="90000"/>
            </a:lnSpc>
            <a:spcBef>
              <a:spcPct val="0"/>
            </a:spcBef>
            <a:spcAft>
              <a:spcPct val="35000"/>
            </a:spcAft>
            <a:buNone/>
          </a:pPr>
          <a:r>
            <a:rPr lang="da-DK" sz="4000" kern="1200" dirty="0"/>
            <a:t>1. oktober</a:t>
          </a:r>
        </a:p>
      </dsp:txBody>
      <dsp:txXfrm>
        <a:off x="-1381337" y="2256702"/>
        <a:ext cx="3394043" cy="506457"/>
      </dsp:txXfrm>
    </dsp:sp>
    <dsp:sp modelId="{77FEAA29-2E2A-4B5B-A312-B3C59DC13672}">
      <dsp:nvSpPr>
        <dsp:cNvPr id="0" name=""/>
        <dsp:cNvSpPr/>
      </dsp:nvSpPr>
      <dsp:spPr>
        <a:xfrm>
          <a:off x="602716" y="812908"/>
          <a:ext cx="2455085" cy="339404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446667" rIns="142240" bIns="142240" numCol="1" spcCol="1270" anchor="t" anchorCtr="0">
          <a:noAutofit/>
        </a:bodyPr>
        <a:lstStyle/>
        <a:p>
          <a:pPr marL="228600" lvl="1" indent="-228600" algn="l" defTabSz="889000">
            <a:lnSpc>
              <a:spcPct val="90000"/>
            </a:lnSpc>
            <a:spcBef>
              <a:spcPct val="0"/>
            </a:spcBef>
            <a:spcAft>
              <a:spcPct val="15000"/>
            </a:spcAft>
            <a:buChar char="•"/>
          </a:pPr>
          <a:endParaRPr lang="da-DK" sz="2000" b="1" kern="1200" dirty="0">
            <a:latin typeface="Verdana" panose="020B0604030504040204" pitchFamily="34" charset="0"/>
            <a:ea typeface="Verdana" panose="020B0604030504040204" pitchFamily="34" charset="0"/>
          </a:endParaRPr>
        </a:p>
        <a:p>
          <a:pPr marL="228600" lvl="1" indent="-228600" algn="l" defTabSz="889000">
            <a:lnSpc>
              <a:spcPct val="90000"/>
            </a:lnSpc>
            <a:spcBef>
              <a:spcPct val="0"/>
            </a:spcBef>
            <a:spcAft>
              <a:spcPct val="15000"/>
            </a:spcAft>
            <a:buChar char="•"/>
          </a:pPr>
          <a:r>
            <a:rPr lang="da-DK" sz="2000" b="1" kern="1200" dirty="0">
              <a:latin typeface="Verdana" panose="020B0604030504040204" pitchFamily="34" charset="0"/>
              <a:ea typeface="Verdana" panose="020B0604030504040204" pitchFamily="34" charset="0"/>
            </a:rPr>
            <a:t>Ledelse af værdier og den pædagogiske vision</a:t>
          </a:r>
        </a:p>
      </dsp:txBody>
      <dsp:txXfrm>
        <a:off x="602716" y="812908"/>
        <a:ext cx="2455085" cy="3394043"/>
      </dsp:txXfrm>
    </dsp:sp>
    <dsp:sp modelId="{015645BF-EB0A-42C7-8EAC-9DC08A89CCC7}">
      <dsp:nvSpPr>
        <dsp:cNvPr id="0" name=""/>
        <dsp:cNvSpPr/>
      </dsp:nvSpPr>
      <dsp:spPr>
        <a:xfrm>
          <a:off x="62455" y="144385"/>
          <a:ext cx="1012914" cy="10129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B91A729-8B73-47D8-893F-2AF9A47C9DAD}">
      <dsp:nvSpPr>
        <dsp:cNvPr id="0" name=""/>
        <dsp:cNvSpPr/>
      </dsp:nvSpPr>
      <dsp:spPr>
        <a:xfrm rot="16200000">
          <a:off x="2282529" y="2256702"/>
          <a:ext cx="3394043" cy="506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46667" bIns="0" numCol="1" spcCol="1270" anchor="t" anchorCtr="0">
          <a:noAutofit/>
        </a:bodyPr>
        <a:lstStyle/>
        <a:p>
          <a:pPr marL="0" lvl="0" indent="0" algn="r" defTabSz="1778000">
            <a:lnSpc>
              <a:spcPct val="90000"/>
            </a:lnSpc>
            <a:spcBef>
              <a:spcPct val="0"/>
            </a:spcBef>
            <a:spcAft>
              <a:spcPct val="35000"/>
            </a:spcAft>
            <a:buNone/>
          </a:pPr>
          <a:r>
            <a:rPr lang="da-DK" sz="4000" kern="1200" dirty="0"/>
            <a:t>7. januar</a:t>
          </a:r>
        </a:p>
      </dsp:txBody>
      <dsp:txXfrm>
        <a:off x="2282529" y="2256702"/>
        <a:ext cx="3394043" cy="506457"/>
      </dsp:txXfrm>
    </dsp:sp>
    <dsp:sp modelId="{EBEB363F-3ADA-4B88-A66C-A3BFAB68F7DB}">
      <dsp:nvSpPr>
        <dsp:cNvPr id="0" name=""/>
        <dsp:cNvSpPr/>
      </dsp:nvSpPr>
      <dsp:spPr>
        <a:xfrm>
          <a:off x="4288026" y="801878"/>
          <a:ext cx="2522693" cy="339404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446667" rIns="142240" bIns="14224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endParaRPr lang="da-DK" sz="2000" kern="1200" dirty="0"/>
        </a:p>
        <a:p>
          <a:pPr marL="228600" lvl="1" indent="-228600" algn="l" defTabSz="933450">
            <a:lnSpc>
              <a:spcPct val="90000"/>
            </a:lnSpc>
            <a:spcBef>
              <a:spcPct val="0"/>
            </a:spcBef>
            <a:spcAft>
              <a:spcPct val="15000"/>
            </a:spcAft>
            <a:buFont typeface="Arial" panose="020B0604020202020204" pitchFamily="34" charset="0"/>
            <a:buChar char="•"/>
          </a:pPr>
          <a:r>
            <a:rPr lang="da-DK" sz="2100" b="1" kern="1200" dirty="0">
              <a:effectLst/>
              <a:latin typeface="Verdana" panose="020B0604030504040204" pitchFamily="34" charset="0"/>
              <a:ea typeface="Verdana" panose="020B0604030504040204" pitchFamily="34" charset="0"/>
              <a:cs typeface="Times New Roman" panose="02020603050405020304" pitchFamily="18" charset="0"/>
            </a:rPr>
            <a:t>Faglig l</a:t>
          </a:r>
          <a:r>
            <a:rPr lang="da-DK" sz="2000" b="1" kern="1200" dirty="0">
              <a:effectLst/>
              <a:latin typeface="Verdana" panose="020B0604030504040204" pitchFamily="34" charset="0"/>
              <a:ea typeface="Verdana" panose="020B0604030504040204" pitchFamily="34" charset="0"/>
              <a:cs typeface="Times New Roman" panose="02020603050405020304" pitchFamily="18" charset="0"/>
            </a:rPr>
            <a:t>edelse af og i samarbejde på tværs</a:t>
          </a:r>
          <a:endParaRPr lang="da-DK" sz="2000" kern="1200" dirty="0"/>
        </a:p>
      </dsp:txBody>
      <dsp:txXfrm>
        <a:off x="4288026" y="801878"/>
        <a:ext cx="2522693" cy="3394043"/>
      </dsp:txXfrm>
    </dsp:sp>
    <dsp:sp modelId="{84A3FC16-6702-434B-B1BA-FCD2A89D5DDC}">
      <dsp:nvSpPr>
        <dsp:cNvPr id="0" name=""/>
        <dsp:cNvSpPr/>
      </dsp:nvSpPr>
      <dsp:spPr>
        <a:xfrm>
          <a:off x="3726322" y="144385"/>
          <a:ext cx="1012914" cy="10129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120B9B-78EB-4318-9A0C-3F54B3E0A02B}">
      <dsp:nvSpPr>
        <dsp:cNvPr id="0" name=""/>
        <dsp:cNvSpPr/>
      </dsp:nvSpPr>
      <dsp:spPr>
        <a:xfrm rot="16200000">
          <a:off x="5980200" y="2256702"/>
          <a:ext cx="3394043" cy="506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46667" bIns="0" numCol="1" spcCol="1270" anchor="t" anchorCtr="0">
          <a:noAutofit/>
        </a:bodyPr>
        <a:lstStyle/>
        <a:p>
          <a:pPr marL="0" lvl="0" indent="0" algn="r" defTabSz="1778000">
            <a:lnSpc>
              <a:spcPct val="90000"/>
            </a:lnSpc>
            <a:spcBef>
              <a:spcPct val="0"/>
            </a:spcBef>
            <a:spcAft>
              <a:spcPct val="35000"/>
            </a:spcAft>
            <a:buNone/>
          </a:pPr>
          <a:r>
            <a:rPr lang="da-DK" sz="4000" kern="1200" dirty="0"/>
            <a:t>1. april</a:t>
          </a:r>
        </a:p>
      </dsp:txBody>
      <dsp:txXfrm>
        <a:off x="5980200" y="2256702"/>
        <a:ext cx="3394043" cy="506457"/>
      </dsp:txXfrm>
    </dsp:sp>
    <dsp:sp modelId="{CFE4B0EC-723E-414C-992B-DAFFD2175AF1}">
      <dsp:nvSpPr>
        <dsp:cNvPr id="0" name=""/>
        <dsp:cNvSpPr/>
      </dsp:nvSpPr>
      <dsp:spPr>
        <a:xfrm>
          <a:off x="7930451" y="812908"/>
          <a:ext cx="2522693" cy="3394043"/>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446667" rIns="192024" bIns="192024" numCol="1" spcCol="1270" anchor="t" anchorCtr="0">
          <a:noAutofit/>
        </a:bodyPr>
        <a:lstStyle/>
        <a:p>
          <a:pPr marL="228600" lvl="1" indent="-228600" algn="l" defTabSz="933450">
            <a:lnSpc>
              <a:spcPct val="90000"/>
            </a:lnSpc>
            <a:spcBef>
              <a:spcPct val="0"/>
            </a:spcBef>
            <a:spcAft>
              <a:spcPct val="15000"/>
            </a:spcAft>
            <a:buChar char="•"/>
          </a:pPr>
          <a:endParaRPr lang="da-DK" sz="2100" kern="1200" dirty="0"/>
        </a:p>
        <a:p>
          <a:pPr marL="228600" lvl="1" indent="-228600" algn="l" defTabSz="933450">
            <a:lnSpc>
              <a:spcPct val="90000"/>
            </a:lnSpc>
            <a:spcBef>
              <a:spcPct val="0"/>
            </a:spcBef>
            <a:spcAft>
              <a:spcPct val="15000"/>
            </a:spcAft>
            <a:buChar char="•"/>
          </a:pPr>
          <a:r>
            <a:rPr lang="da-DK" sz="2100" b="1" kern="1200" dirty="0">
              <a:effectLst/>
              <a:latin typeface="Verdana" panose="020B0604030504040204" pitchFamily="34" charset="0"/>
              <a:ea typeface="Verdana" panose="020B0604030504040204" pitchFamily="34" charset="0"/>
              <a:cs typeface="Times New Roman" panose="02020603050405020304" pitchFamily="18" charset="0"/>
            </a:rPr>
            <a:t>Pædagogisk faglighed – metoder og ledelses tilgange</a:t>
          </a:r>
          <a:endParaRPr lang="da-DK" sz="2100" kern="1200" dirty="0"/>
        </a:p>
      </dsp:txBody>
      <dsp:txXfrm>
        <a:off x="7930451" y="812908"/>
        <a:ext cx="2522693" cy="3394043"/>
      </dsp:txXfrm>
    </dsp:sp>
    <dsp:sp modelId="{33AED34B-C426-47D0-BE43-F2BBEAEBDDB6}">
      <dsp:nvSpPr>
        <dsp:cNvPr id="0" name=""/>
        <dsp:cNvSpPr/>
      </dsp:nvSpPr>
      <dsp:spPr>
        <a:xfrm>
          <a:off x="7423994" y="144385"/>
          <a:ext cx="1012914" cy="10129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F2CE45-1CCB-412D-A0CA-49D9F6DC0678}">
      <dsp:nvSpPr>
        <dsp:cNvPr id="0" name=""/>
        <dsp:cNvSpPr/>
      </dsp:nvSpPr>
      <dsp:spPr>
        <a:xfrm>
          <a:off x="195072" y="0"/>
          <a:ext cx="1765220" cy="980678"/>
        </a:xfrm>
        <a:prstGeom prst="roundRect">
          <a:avLst>
            <a:gd name="adj" fmla="val 1000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a-DK" sz="1400" kern="1200" dirty="0"/>
            <a:t>Kerneværdier og - overbevisninger</a:t>
          </a:r>
        </a:p>
      </dsp:txBody>
      <dsp:txXfrm>
        <a:off x="223795" y="28723"/>
        <a:ext cx="1707774" cy="923232"/>
      </dsp:txXfrm>
    </dsp:sp>
    <dsp:sp modelId="{B5656D95-D434-4A66-AAD5-A9CF030F3FDA}">
      <dsp:nvSpPr>
        <dsp:cNvPr id="0" name=""/>
        <dsp:cNvSpPr/>
      </dsp:nvSpPr>
      <dsp:spPr>
        <a:xfrm rot="5400000">
          <a:off x="893805" y="1005194"/>
          <a:ext cx="367754" cy="441305"/>
        </a:xfrm>
        <a:prstGeom prst="rightArrow">
          <a:avLst>
            <a:gd name="adj1" fmla="val 60000"/>
            <a:gd name="adj2" fmla="val 50000"/>
          </a:avLst>
        </a:prstGeom>
        <a:solidFill>
          <a:schemeClr val="accent5">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da-DK" sz="1100" kern="1200"/>
        </a:p>
      </dsp:txBody>
      <dsp:txXfrm rot="-5400000">
        <a:off x="945291" y="1041969"/>
        <a:ext cx="264783" cy="257428"/>
      </dsp:txXfrm>
    </dsp:sp>
    <dsp:sp modelId="{7A2BF392-C1BE-41B5-B220-868316625314}">
      <dsp:nvSpPr>
        <dsp:cNvPr id="0" name=""/>
        <dsp:cNvSpPr/>
      </dsp:nvSpPr>
      <dsp:spPr>
        <a:xfrm>
          <a:off x="195072" y="1471016"/>
          <a:ext cx="1765220" cy="980678"/>
        </a:xfrm>
        <a:prstGeom prst="roundRect">
          <a:avLst>
            <a:gd name="adj" fmla="val 10000"/>
          </a:avLst>
        </a:prstGeom>
        <a:solidFill>
          <a:schemeClr val="accent5">
            <a:hueOff val="-1079999"/>
            <a:satOff val="587"/>
            <a:lumOff val="-882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a-DK" sz="1400" kern="1200" dirty="0"/>
            <a:t>Handlinger</a:t>
          </a:r>
        </a:p>
      </dsp:txBody>
      <dsp:txXfrm>
        <a:off x="223795" y="1499739"/>
        <a:ext cx="1707774" cy="923232"/>
      </dsp:txXfrm>
    </dsp:sp>
    <dsp:sp modelId="{B7B20222-6422-4299-8882-D263CEADD458}">
      <dsp:nvSpPr>
        <dsp:cNvPr id="0" name=""/>
        <dsp:cNvSpPr/>
      </dsp:nvSpPr>
      <dsp:spPr>
        <a:xfrm rot="5400000">
          <a:off x="893805" y="2476211"/>
          <a:ext cx="367754" cy="441305"/>
        </a:xfrm>
        <a:prstGeom prst="rightArrow">
          <a:avLst>
            <a:gd name="adj1" fmla="val 60000"/>
            <a:gd name="adj2" fmla="val 50000"/>
          </a:avLst>
        </a:prstGeom>
        <a:solidFill>
          <a:schemeClr val="accent5">
            <a:hueOff val="-2159998"/>
            <a:satOff val="1175"/>
            <a:lumOff val="-17647"/>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da-DK" sz="1100" kern="1200"/>
        </a:p>
      </dsp:txBody>
      <dsp:txXfrm rot="-5400000">
        <a:off x="945291" y="2512986"/>
        <a:ext cx="264783" cy="257428"/>
      </dsp:txXfrm>
    </dsp:sp>
    <dsp:sp modelId="{15DB9A23-0BF5-4D56-99DA-2449C1D3088A}">
      <dsp:nvSpPr>
        <dsp:cNvPr id="0" name=""/>
        <dsp:cNvSpPr/>
      </dsp:nvSpPr>
      <dsp:spPr>
        <a:xfrm>
          <a:off x="195072" y="2942034"/>
          <a:ext cx="1765220" cy="980678"/>
        </a:xfrm>
        <a:prstGeom prst="roundRect">
          <a:avLst>
            <a:gd name="adj" fmla="val 10000"/>
          </a:avLst>
        </a:prstGeom>
        <a:solidFill>
          <a:schemeClr val="accent5">
            <a:hueOff val="-2159998"/>
            <a:satOff val="1175"/>
            <a:lumOff val="-1764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a-DK" sz="1400" kern="1200" dirty="0"/>
            <a:t>Konsekvenser</a:t>
          </a:r>
        </a:p>
      </dsp:txBody>
      <dsp:txXfrm>
        <a:off x="223795" y="2970757"/>
        <a:ext cx="1707774" cy="9232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F2CE45-1CCB-412D-A0CA-49D9F6DC0678}">
      <dsp:nvSpPr>
        <dsp:cNvPr id="0" name=""/>
        <dsp:cNvSpPr/>
      </dsp:nvSpPr>
      <dsp:spPr>
        <a:xfrm>
          <a:off x="195072" y="0"/>
          <a:ext cx="1765220" cy="980678"/>
        </a:xfrm>
        <a:prstGeom prst="roundRect">
          <a:avLst>
            <a:gd name="adj" fmla="val 1000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a-DK" sz="1400" kern="1200" dirty="0"/>
            <a:t>Kerneværdier og - overbevisninger</a:t>
          </a:r>
        </a:p>
      </dsp:txBody>
      <dsp:txXfrm>
        <a:off x="223795" y="28723"/>
        <a:ext cx="1707774" cy="923232"/>
      </dsp:txXfrm>
    </dsp:sp>
    <dsp:sp modelId="{B5656D95-D434-4A66-AAD5-A9CF030F3FDA}">
      <dsp:nvSpPr>
        <dsp:cNvPr id="0" name=""/>
        <dsp:cNvSpPr/>
      </dsp:nvSpPr>
      <dsp:spPr>
        <a:xfrm rot="5400000">
          <a:off x="893805" y="1005194"/>
          <a:ext cx="367754" cy="441305"/>
        </a:xfrm>
        <a:prstGeom prst="rightArrow">
          <a:avLst>
            <a:gd name="adj1" fmla="val 60000"/>
            <a:gd name="adj2" fmla="val 50000"/>
          </a:avLst>
        </a:prstGeom>
        <a:solidFill>
          <a:schemeClr val="accent5">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da-DK" sz="1100" kern="1200"/>
        </a:p>
      </dsp:txBody>
      <dsp:txXfrm rot="-5400000">
        <a:off x="945291" y="1041969"/>
        <a:ext cx="264783" cy="257428"/>
      </dsp:txXfrm>
    </dsp:sp>
    <dsp:sp modelId="{7A2BF392-C1BE-41B5-B220-868316625314}">
      <dsp:nvSpPr>
        <dsp:cNvPr id="0" name=""/>
        <dsp:cNvSpPr/>
      </dsp:nvSpPr>
      <dsp:spPr>
        <a:xfrm>
          <a:off x="195072" y="1471016"/>
          <a:ext cx="1765220" cy="980678"/>
        </a:xfrm>
        <a:prstGeom prst="roundRect">
          <a:avLst>
            <a:gd name="adj" fmla="val 10000"/>
          </a:avLst>
        </a:prstGeom>
        <a:solidFill>
          <a:schemeClr val="accent5">
            <a:hueOff val="-1079999"/>
            <a:satOff val="587"/>
            <a:lumOff val="-882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a-DK" sz="1400" kern="1200" dirty="0"/>
            <a:t>Handlinger</a:t>
          </a:r>
        </a:p>
      </dsp:txBody>
      <dsp:txXfrm>
        <a:off x="223795" y="1499739"/>
        <a:ext cx="1707774" cy="923232"/>
      </dsp:txXfrm>
    </dsp:sp>
    <dsp:sp modelId="{B7B20222-6422-4299-8882-D263CEADD458}">
      <dsp:nvSpPr>
        <dsp:cNvPr id="0" name=""/>
        <dsp:cNvSpPr/>
      </dsp:nvSpPr>
      <dsp:spPr>
        <a:xfrm rot="5400000">
          <a:off x="893805" y="2476211"/>
          <a:ext cx="367754" cy="441305"/>
        </a:xfrm>
        <a:prstGeom prst="rightArrow">
          <a:avLst>
            <a:gd name="adj1" fmla="val 60000"/>
            <a:gd name="adj2" fmla="val 50000"/>
          </a:avLst>
        </a:prstGeom>
        <a:solidFill>
          <a:schemeClr val="accent5">
            <a:hueOff val="-2159998"/>
            <a:satOff val="1175"/>
            <a:lumOff val="-17647"/>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da-DK" sz="1100" kern="1200"/>
        </a:p>
      </dsp:txBody>
      <dsp:txXfrm rot="-5400000">
        <a:off x="945291" y="2512986"/>
        <a:ext cx="264783" cy="257428"/>
      </dsp:txXfrm>
    </dsp:sp>
    <dsp:sp modelId="{15DB9A23-0BF5-4D56-99DA-2449C1D3088A}">
      <dsp:nvSpPr>
        <dsp:cNvPr id="0" name=""/>
        <dsp:cNvSpPr/>
      </dsp:nvSpPr>
      <dsp:spPr>
        <a:xfrm>
          <a:off x="195072" y="2942034"/>
          <a:ext cx="1765220" cy="980678"/>
        </a:xfrm>
        <a:prstGeom prst="roundRect">
          <a:avLst>
            <a:gd name="adj" fmla="val 10000"/>
          </a:avLst>
        </a:prstGeom>
        <a:solidFill>
          <a:schemeClr val="accent5">
            <a:hueOff val="-2159998"/>
            <a:satOff val="1175"/>
            <a:lumOff val="-1764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a-DK" sz="1400" kern="1200" dirty="0"/>
            <a:t>Konsekvenser</a:t>
          </a:r>
        </a:p>
      </dsp:txBody>
      <dsp:txXfrm>
        <a:off x="223795" y="2970757"/>
        <a:ext cx="1707774" cy="92323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F2CE45-1CCB-412D-A0CA-49D9F6DC0678}">
      <dsp:nvSpPr>
        <dsp:cNvPr id="0" name=""/>
        <dsp:cNvSpPr/>
      </dsp:nvSpPr>
      <dsp:spPr>
        <a:xfrm>
          <a:off x="0" y="10669"/>
          <a:ext cx="2155366" cy="980678"/>
        </a:xfrm>
        <a:prstGeom prst="roundRect">
          <a:avLst>
            <a:gd name="adj" fmla="val 1000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a-DK" sz="1400" kern="1200" dirty="0"/>
            <a:t>Kerneværdier og - overbevisninger</a:t>
          </a:r>
        </a:p>
      </dsp:txBody>
      <dsp:txXfrm>
        <a:off x="28723" y="39392"/>
        <a:ext cx="2097920" cy="923232"/>
      </dsp:txXfrm>
    </dsp:sp>
    <dsp:sp modelId="{B5656D95-D434-4A66-AAD5-A9CF030F3FDA}">
      <dsp:nvSpPr>
        <dsp:cNvPr id="0" name=""/>
        <dsp:cNvSpPr/>
      </dsp:nvSpPr>
      <dsp:spPr>
        <a:xfrm rot="4108341">
          <a:off x="1172348" y="1010529"/>
          <a:ext cx="386729" cy="441305"/>
        </a:xfrm>
        <a:prstGeom prst="rightArrow">
          <a:avLst>
            <a:gd name="adj1" fmla="val 60000"/>
            <a:gd name="adj2" fmla="val 50000"/>
          </a:avLst>
        </a:prstGeom>
        <a:solidFill>
          <a:schemeClr val="accent5">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da-DK" sz="1100" kern="1200"/>
        </a:p>
      </dsp:txBody>
      <dsp:txXfrm rot="-5400000">
        <a:off x="1212034" y="1041864"/>
        <a:ext cx="264783" cy="270710"/>
      </dsp:txXfrm>
    </dsp:sp>
    <dsp:sp modelId="{7A2BF392-C1BE-41B5-B220-868316625314}">
      <dsp:nvSpPr>
        <dsp:cNvPr id="0" name=""/>
        <dsp:cNvSpPr/>
      </dsp:nvSpPr>
      <dsp:spPr>
        <a:xfrm>
          <a:off x="1152120" y="1471016"/>
          <a:ext cx="1003245" cy="980678"/>
        </a:xfrm>
        <a:prstGeom prst="roundRect">
          <a:avLst>
            <a:gd name="adj" fmla="val 10000"/>
          </a:avLst>
        </a:prstGeom>
        <a:solidFill>
          <a:schemeClr val="accent5">
            <a:hueOff val="-1079999"/>
            <a:satOff val="587"/>
            <a:lumOff val="-882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a-DK" sz="1100" kern="1200" dirty="0"/>
            <a:t>Foreslåede</a:t>
          </a:r>
        </a:p>
        <a:p>
          <a:pPr marL="0" lvl="0" indent="0" algn="ctr" defTabSz="488950">
            <a:lnSpc>
              <a:spcPct val="90000"/>
            </a:lnSpc>
            <a:spcBef>
              <a:spcPct val="0"/>
            </a:spcBef>
            <a:spcAft>
              <a:spcPct val="35000"/>
            </a:spcAft>
            <a:buNone/>
          </a:pPr>
          <a:r>
            <a:rPr lang="da-DK" sz="1100" kern="1200" dirty="0"/>
            <a:t>handlinger</a:t>
          </a:r>
        </a:p>
      </dsp:txBody>
      <dsp:txXfrm>
        <a:off x="1180843" y="1499739"/>
        <a:ext cx="945799" cy="923232"/>
      </dsp:txXfrm>
    </dsp:sp>
    <dsp:sp modelId="{B7B20222-6422-4299-8882-D263CEADD458}">
      <dsp:nvSpPr>
        <dsp:cNvPr id="0" name=""/>
        <dsp:cNvSpPr/>
      </dsp:nvSpPr>
      <dsp:spPr>
        <a:xfrm rot="5399161">
          <a:off x="1479168" y="2464044"/>
          <a:ext cx="349502" cy="441305"/>
        </a:xfrm>
        <a:prstGeom prst="rightArrow">
          <a:avLst>
            <a:gd name="adj1" fmla="val 60000"/>
            <a:gd name="adj2" fmla="val 50000"/>
          </a:avLst>
        </a:prstGeom>
        <a:solidFill>
          <a:schemeClr val="accent5">
            <a:hueOff val="-2159998"/>
            <a:satOff val="1175"/>
            <a:lumOff val="-17647"/>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da-DK" sz="1100" kern="1200"/>
        </a:p>
      </dsp:txBody>
      <dsp:txXfrm rot="-5400000">
        <a:off x="1521515" y="2509946"/>
        <a:ext cx="264783" cy="244651"/>
      </dsp:txXfrm>
    </dsp:sp>
    <dsp:sp modelId="{15DB9A23-0BF5-4D56-99DA-2449C1D3088A}">
      <dsp:nvSpPr>
        <dsp:cNvPr id="0" name=""/>
        <dsp:cNvSpPr/>
      </dsp:nvSpPr>
      <dsp:spPr>
        <a:xfrm>
          <a:off x="1152826" y="2917698"/>
          <a:ext cx="1002539" cy="980678"/>
        </a:xfrm>
        <a:prstGeom prst="roundRect">
          <a:avLst>
            <a:gd name="adj" fmla="val 10000"/>
          </a:avLst>
        </a:prstGeom>
        <a:solidFill>
          <a:schemeClr val="accent5">
            <a:hueOff val="-2159998"/>
            <a:satOff val="1175"/>
            <a:lumOff val="-1764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da-DK" sz="1050" kern="1200" dirty="0"/>
            <a:t>Fremtidige konsekvenser</a:t>
          </a:r>
        </a:p>
      </dsp:txBody>
      <dsp:txXfrm>
        <a:off x="1181549" y="2946421"/>
        <a:ext cx="945093" cy="92323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F2CE45-1CCB-412D-A0CA-49D9F6DC0678}">
      <dsp:nvSpPr>
        <dsp:cNvPr id="0" name=""/>
        <dsp:cNvSpPr/>
      </dsp:nvSpPr>
      <dsp:spPr>
        <a:xfrm>
          <a:off x="195072" y="0"/>
          <a:ext cx="1765220" cy="980678"/>
        </a:xfrm>
        <a:prstGeom prst="roundRect">
          <a:avLst>
            <a:gd name="adj" fmla="val 1000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a-DK" sz="1400" kern="1200" dirty="0"/>
            <a:t>Kerneværdier og - overbevisninger</a:t>
          </a:r>
        </a:p>
      </dsp:txBody>
      <dsp:txXfrm>
        <a:off x="223795" y="28723"/>
        <a:ext cx="1707774" cy="923232"/>
      </dsp:txXfrm>
    </dsp:sp>
    <dsp:sp modelId="{B5656D95-D434-4A66-AAD5-A9CF030F3FDA}">
      <dsp:nvSpPr>
        <dsp:cNvPr id="0" name=""/>
        <dsp:cNvSpPr/>
      </dsp:nvSpPr>
      <dsp:spPr>
        <a:xfrm rot="5400000">
          <a:off x="893805" y="1005194"/>
          <a:ext cx="367754" cy="441305"/>
        </a:xfrm>
        <a:prstGeom prst="rightArrow">
          <a:avLst>
            <a:gd name="adj1" fmla="val 60000"/>
            <a:gd name="adj2" fmla="val 50000"/>
          </a:avLst>
        </a:prstGeom>
        <a:solidFill>
          <a:schemeClr val="accent5">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da-DK" sz="1100" kern="1200"/>
        </a:p>
      </dsp:txBody>
      <dsp:txXfrm rot="-5400000">
        <a:off x="945291" y="1041969"/>
        <a:ext cx="264783" cy="257428"/>
      </dsp:txXfrm>
    </dsp:sp>
    <dsp:sp modelId="{7A2BF392-C1BE-41B5-B220-868316625314}">
      <dsp:nvSpPr>
        <dsp:cNvPr id="0" name=""/>
        <dsp:cNvSpPr/>
      </dsp:nvSpPr>
      <dsp:spPr>
        <a:xfrm>
          <a:off x="195072" y="1471016"/>
          <a:ext cx="1765220" cy="980678"/>
        </a:xfrm>
        <a:prstGeom prst="roundRect">
          <a:avLst>
            <a:gd name="adj" fmla="val 10000"/>
          </a:avLst>
        </a:prstGeom>
        <a:solidFill>
          <a:schemeClr val="accent5">
            <a:hueOff val="-1079999"/>
            <a:satOff val="587"/>
            <a:lumOff val="-882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a-DK" sz="1400" kern="1200" dirty="0"/>
            <a:t>Handlinger</a:t>
          </a:r>
        </a:p>
      </dsp:txBody>
      <dsp:txXfrm>
        <a:off x="223795" y="1499739"/>
        <a:ext cx="1707774" cy="923232"/>
      </dsp:txXfrm>
    </dsp:sp>
    <dsp:sp modelId="{B7B20222-6422-4299-8882-D263CEADD458}">
      <dsp:nvSpPr>
        <dsp:cNvPr id="0" name=""/>
        <dsp:cNvSpPr/>
      </dsp:nvSpPr>
      <dsp:spPr>
        <a:xfrm rot="5400000">
          <a:off x="893805" y="2476211"/>
          <a:ext cx="367754" cy="441305"/>
        </a:xfrm>
        <a:prstGeom prst="rightArrow">
          <a:avLst>
            <a:gd name="adj1" fmla="val 60000"/>
            <a:gd name="adj2" fmla="val 50000"/>
          </a:avLst>
        </a:prstGeom>
        <a:solidFill>
          <a:schemeClr val="accent5">
            <a:hueOff val="-2159998"/>
            <a:satOff val="1175"/>
            <a:lumOff val="-17647"/>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da-DK" sz="1100" kern="1200"/>
        </a:p>
      </dsp:txBody>
      <dsp:txXfrm rot="-5400000">
        <a:off x="945291" y="2512986"/>
        <a:ext cx="264783" cy="257428"/>
      </dsp:txXfrm>
    </dsp:sp>
    <dsp:sp modelId="{15DB9A23-0BF5-4D56-99DA-2449C1D3088A}">
      <dsp:nvSpPr>
        <dsp:cNvPr id="0" name=""/>
        <dsp:cNvSpPr/>
      </dsp:nvSpPr>
      <dsp:spPr>
        <a:xfrm>
          <a:off x="195072" y="2942034"/>
          <a:ext cx="1765220" cy="980678"/>
        </a:xfrm>
        <a:prstGeom prst="roundRect">
          <a:avLst>
            <a:gd name="adj" fmla="val 10000"/>
          </a:avLst>
        </a:prstGeom>
        <a:solidFill>
          <a:schemeClr val="accent5">
            <a:hueOff val="-2159998"/>
            <a:satOff val="1175"/>
            <a:lumOff val="-1764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a-DK" sz="1400" kern="1200" dirty="0"/>
            <a:t>Konsekvenser</a:t>
          </a:r>
        </a:p>
      </dsp:txBody>
      <dsp:txXfrm>
        <a:off x="223795" y="2970757"/>
        <a:ext cx="1707774" cy="92323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F2CE45-1CCB-412D-A0CA-49D9F6DC0678}">
      <dsp:nvSpPr>
        <dsp:cNvPr id="0" name=""/>
        <dsp:cNvSpPr/>
      </dsp:nvSpPr>
      <dsp:spPr>
        <a:xfrm>
          <a:off x="195072" y="0"/>
          <a:ext cx="1765220" cy="980678"/>
        </a:xfrm>
        <a:prstGeom prst="roundRect">
          <a:avLst>
            <a:gd name="adj" fmla="val 1000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a-DK" sz="1400" kern="1200" dirty="0"/>
            <a:t>Kerneværdier og - overbevisninger</a:t>
          </a:r>
        </a:p>
      </dsp:txBody>
      <dsp:txXfrm>
        <a:off x="223795" y="28723"/>
        <a:ext cx="1707774" cy="923232"/>
      </dsp:txXfrm>
    </dsp:sp>
    <dsp:sp modelId="{B5656D95-D434-4A66-AAD5-A9CF030F3FDA}">
      <dsp:nvSpPr>
        <dsp:cNvPr id="0" name=""/>
        <dsp:cNvSpPr/>
      </dsp:nvSpPr>
      <dsp:spPr>
        <a:xfrm rot="5400000">
          <a:off x="893805" y="1005194"/>
          <a:ext cx="367754" cy="441305"/>
        </a:xfrm>
        <a:prstGeom prst="rightArrow">
          <a:avLst>
            <a:gd name="adj1" fmla="val 60000"/>
            <a:gd name="adj2" fmla="val 50000"/>
          </a:avLst>
        </a:prstGeom>
        <a:solidFill>
          <a:schemeClr val="accent5">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da-DK" sz="1100" kern="1200"/>
        </a:p>
      </dsp:txBody>
      <dsp:txXfrm rot="-5400000">
        <a:off x="945291" y="1041969"/>
        <a:ext cx="264783" cy="257428"/>
      </dsp:txXfrm>
    </dsp:sp>
    <dsp:sp modelId="{7A2BF392-C1BE-41B5-B220-868316625314}">
      <dsp:nvSpPr>
        <dsp:cNvPr id="0" name=""/>
        <dsp:cNvSpPr/>
      </dsp:nvSpPr>
      <dsp:spPr>
        <a:xfrm>
          <a:off x="195072" y="1471016"/>
          <a:ext cx="1765220" cy="980678"/>
        </a:xfrm>
        <a:prstGeom prst="roundRect">
          <a:avLst>
            <a:gd name="adj" fmla="val 10000"/>
          </a:avLst>
        </a:prstGeom>
        <a:solidFill>
          <a:schemeClr val="accent5">
            <a:hueOff val="-1079999"/>
            <a:satOff val="587"/>
            <a:lumOff val="-882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a-DK" sz="1400" kern="1200" dirty="0"/>
            <a:t>Handlinger</a:t>
          </a:r>
        </a:p>
      </dsp:txBody>
      <dsp:txXfrm>
        <a:off x="223795" y="1499739"/>
        <a:ext cx="1707774" cy="923232"/>
      </dsp:txXfrm>
    </dsp:sp>
    <dsp:sp modelId="{B7B20222-6422-4299-8882-D263CEADD458}">
      <dsp:nvSpPr>
        <dsp:cNvPr id="0" name=""/>
        <dsp:cNvSpPr/>
      </dsp:nvSpPr>
      <dsp:spPr>
        <a:xfrm rot="5400000">
          <a:off x="893805" y="2476211"/>
          <a:ext cx="367754" cy="441305"/>
        </a:xfrm>
        <a:prstGeom prst="rightArrow">
          <a:avLst>
            <a:gd name="adj1" fmla="val 60000"/>
            <a:gd name="adj2" fmla="val 50000"/>
          </a:avLst>
        </a:prstGeom>
        <a:solidFill>
          <a:schemeClr val="accent5">
            <a:hueOff val="-2159998"/>
            <a:satOff val="1175"/>
            <a:lumOff val="-17647"/>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da-DK" sz="1100" kern="1200"/>
        </a:p>
      </dsp:txBody>
      <dsp:txXfrm rot="-5400000">
        <a:off x="945291" y="2512986"/>
        <a:ext cx="264783" cy="257428"/>
      </dsp:txXfrm>
    </dsp:sp>
    <dsp:sp modelId="{15DB9A23-0BF5-4D56-99DA-2449C1D3088A}">
      <dsp:nvSpPr>
        <dsp:cNvPr id="0" name=""/>
        <dsp:cNvSpPr/>
      </dsp:nvSpPr>
      <dsp:spPr>
        <a:xfrm>
          <a:off x="195072" y="2942034"/>
          <a:ext cx="1765220" cy="980678"/>
        </a:xfrm>
        <a:prstGeom prst="roundRect">
          <a:avLst>
            <a:gd name="adj" fmla="val 10000"/>
          </a:avLst>
        </a:prstGeom>
        <a:solidFill>
          <a:schemeClr val="accent5">
            <a:hueOff val="-2159998"/>
            <a:satOff val="1175"/>
            <a:lumOff val="-1764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a-DK" sz="1400" kern="1200" dirty="0"/>
            <a:t>Konsekvenser</a:t>
          </a:r>
        </a:p>
      </dsp:txBody>
      <dsp:txXfrm>
        <a:off x="223795" y="2970757"/>
        <a:ext cx="1707774" cy="92323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443440C1-39B2-4828-A1D0-0DE2FEE4A9D0}" type="datetimeFigureOut">
              <a:rPr lang="da-DK" smtClean="0"/>
              <a:t>10-04-2025</a:t>
            </a:fld>
            <a:endParaRPr lang="da-DK"/>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4B015322-8956-4F78-81CF-9BB88635F710}" type="slidenum">
              <a:rPr lang="da-DK" smtClean="0"/>
              <a:t>‹nr.›</a:t>
            </a:fld>
            <a:endParaRPr lang="da-DK"/>
          </a:p>
        </p:txBody>
      </p:sp>
    </p:spTree>
    <p:extLst>
      <p:ext uri="{BB962C8B-B14F-4D97-AF65-F5344CB8AC3E}">
        <p14:creationId xmlns:p14="http://schemas.microsoft.com/office/powerpoint/2010/main" val="1593434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B015322-8956-4F78-81CF-9BB88635F710}" type="slidenum">
              <a:rPr lang="da-DK" smtClean="0"/>
              <a:t>1</a:t>
            </a:fld>
            <a:endParaRPr lang="da-DK"/>
          </a:p>
        </p:txBody>
      </p:sp>
    </p:spTree>
    <p:extLst>
      <p:ext uri="{BB962C8B-B14F-4D97-AF65-F5344CB8AC3E}">
        <p14:creationId xmlns:p14="http://schemas.microsoft.com/office/powerpoint/2010/main" val="1240261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B015322-8956-4F78-81CF-9BB88635F710}" type="slidenum">
              <a:rPr lang="da-DK" smtClean="0"/>
              <a:t>10</a:t>
            </a:fld>
            <a:endParaRPr lang="da-DK"/>
          </a:p>
        </p:txBody>
      </p:sp>
    </p:spTree>
    <p:extLst>
      <p:ext uri="{BB962C8B-B14F-4D97-AF65-F5344CB8AC3E}">
        <p14:creationId xmlns:p14="http://schemas.microsoft.com/office/powerpoint/2010/main" val="1934359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B015322-8956-4F78-81CF-9BB88635F710}" type="slidenum">
              <a:rPr lang="da-DK" smtClean="0"/>
              <a:t>11</a:t>
            </a:fld>
            <a:endParaRPr lang="da-DK"/>
          </a:p>
        </p:txBody>
      </p:sp>
    </p:spTree>
    <p:extLst>
      <p:ext uri="{BB962C8B-B14F-4D97-AF65-F5344CB8AC3E}">
        <p14:creationId xmlns:p14="http://schemas.microsoft.com/office/powerpoint/2010/main" val="1162090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B015322-8956-4F78-81CF-9BB88635F710}" type="slidenum">
              <a:rPr lang="da-DK" smtClean="0"/>
              <a:t>12</a:t>
            </a:fld>
            <a:endParaRPr lang="da-DK"/>
          </a:p>
        </p:txBody>
      </p:sp>
    </p:spTree>
    <p:extLst>
      <p:ext uri="{BB962C8B-B14F-4D97-AF65-F5344CB8AC3E}">
        <p14:creationId xmlns:p14="http://schemas.microsoft.com/office/powerpoint/2010/main" val="2380498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B015322-8956-4F78-81CF-9BB88635F710}" type="slidenum">
              <a:rPr lang="da-DK" smtClean="0"/>
              <a:t>13</a:t>
            </a:fld>
            <a:endParaRPr lang="da-DK"/>
          </a:p>
        </p:txBody>
      </p:sp>
    </p:spTree>
    <p:extLst>
      <p:ext uri="{BB962C8B-B14F-4D97-AF65-F5344CB8AC3E}">
        <p14:creationId xmlns:p14="http://schemas.microsoft.com/office/powerpoint/2010/main" val="2334340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B015322-8956-4F78-81CF-9BB88635F710}" type="slidenum">
              <a:rPr lang="da-DK" smtClean="0"/>
              <a:t>14</a:t>
            </a:fld>
            <a:endParaRPr lang="da-DK"/>
          </a:p>
        </p:txBody>
      </p:sp>
    </p:spTree>
    <p:extLst>
      <p:ext uri="{BB962C8B-B14F-4D97-AF65-F5344CB8AC3E}">
        <p14:creationId xmlns:p14="http://schemas.microsoft.com/office/powerpoint/2010/main" val="1127921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B015322-8956-4F78-81CF-9BB88635F710}" type="slidenum">
              <a:rPr lang="da-DK" smtClean="0"/>
              <a:t>15</a:t>
            </a:fld>
            <a:endParaRPr lang="da-DK"/>
          </a:p>
        </p:txBody>
      </p:sp>
    </p:spTree>
    <p:extLst>
      <p:ext uri="{BB962C8B-B14F-4D97-AF65-F5344CB8AC3E}">
        <p14:creationId xmlns:p14="http://schemas.microsoft.com/office/powerpoint/2010/main" val="1575303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B015322-8956-4F78-81CF-9BB88635F710}" type="slidenum">
              <a:rPr lang="da-DK" smtClean="0"/>
              <a:t>16</a:t>
            </a:fld>
            <a:endParaRPr lang="da-DK"/>
          </a:p>
        </p:txBody>
      </p:sp>
    </p:spTree>
    <p:extLst>
      <p:ext uri="{BB962C8B-B14F-4D97-AF65-F5344CB8AC3E}">
        <p14:creationId xmlns:p14="http://schemas.microsoft.com/office/powerpoint/2010/main" val="124322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B015322-8956-4F78-81CF-9BB88635F710}" type="slidenum">
              <a:rPr lang="da-DK" smtClean="0"/>
              <a:t>17</a:t>
            </a:fld>
            <a:endParaRPr lang="da-DK"/>
          </a:p>
        </p:txBody>
      </p:sp>
    </p:spTree>
    <p:extLst>
      <p:ext uri="{BB962C8B-B14F-4D97-AF65-F5344CB8AC3E}">
        <p14:creationId xmlns:p14="http://schemas.microsoft.com/office/powerpoint/2010/main" val="9042042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B015322-8956-4F78-81CF-9BB88635F710}" type="slidenum">
              <a:rPr lang="da-DK" smtClean="0"/>
              <a:t>18</a:t>
            </a:fld>
            <a:endParaRPr lang="da-DK"/>
          </a:p>
        </p:txBody>
      </p:sp>
    </p:spTree>
    <p:extLst>
      <p:ext uri="{BB962C8B-B14F-4D97-AF65-F5344CB8AC3E}">
        <p14:creationId xmlns:p14="http://schemas.microsoft.com/office/powerpoint/2010/main" val="1797161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B015322-8956-4F78-81CF-9BB88635F710}" type="slidenum">
              <a:rPr lang="da-DK" smtClean="0"/>
              <a:t>19</a:t>
            </a:fld>
            <a:endParaRPr lang="da-DK"/>
          </a:p>
        </p:txBody>
      </p:sp>
    </p:spTree>
    <p:extLst>
      <p:ext uri="{BB962C8B-B14F-4D97-AF65-F5344CB8AC3E}">
        <p14:creationId xmlns:p14="http://schemas.microsoft.com/office/powerpoint/2010/main" val="1677098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B015322-8956-4F78-81CF-9BB88635F710}" type="slidenum">
              <a:rPr lang="da-DK" smtClean="0"/>
              <a:t>2</a:t>
            </a:fld>
            <a:endParaRPr lang="da-DK"/>
          </a:p>
        </p:txBody>
      </p:sp>
    </p:spTree>
    <p:extLst>
      <p:ext uri="{BB962C8B-B14F-4D97-AF65-F5344CB8AC3E}">
        <p14:creationId xmlns:p14="http://schemas.microsoft.com/office/powerpoint/2010/main" val="3798782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B015322-8956-4F78-81CF-9BB88635F710}" type="slidenum">
              <a:rPr lang="da-DK" smtClean="0"/>
              <a:t>20</a:t>
            </a:fld>
            <a:endParaRPr lang="da-DK"/>
          </a:p>
        </p:txBody>
      </p:sp>
    </p:spTree>
    <p:extLst>
      <p:ext uri="{BB962C8B-B14F-4D97-AF65-F5344CB8AC3E}">
        <p14:creationId xmlns:p14="http://schemas.microsoft.com/office/powerpoint/2010/main" val="2814248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B015322-8956-4F78-81CF-9BB88635F710}" type="slidenum">
              <a:rPr lang="da-DK" smtClean="0"/>
              <a:t>21</a:t>
            </a:fld>
            <a:endParaRPr lang="da-DK"/>
          </a:p>
        </p:txBody>
      </p:sp>
    </p:spTree>
    <p:extLst>
      <p:ext uri="{BB962C8B-B14F-4D97-AF65-F5344CB8AC3E}">
        <p14:creationId xmlns:p14="http://schemas.microsoft.com/office/powerpoint/2010/main" val="492081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B015322-8956-4F78-81CF-9BB88635F710}" type="slidenum">
              <a:rPr lang="da-DK" smtClean="0"/>
              <a:t>22</a:t>
            </a:fld>
            <a:endParaRPr lang="da-DK"/>
          </a:p>
        </p:txBody>
      </p:sp>
    </p:spTree>
    <p:extLst>
      <p:ext uri="{BB962C8B-B14F-4D97-AF65-F5344CB8AC3E}">
        <p14:creationId xmlns:p14="http://schemas.microsoft.com/office/powerpoint/2010/main" val="39898588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B015322-8956-4F78-81CF-9BB88635F710}" type="slidenum">
              <a:rPr lang="da-DK" smtClean="0"/>
              <a:t>23</a:t>
            </a:fld>
            <a:endParaRPr lang="da-DK"/>
          </a:p>
        </p:txBody>
      </p:sp>
    </p:spTree>
    <p:extLst>
      <p:ext uri="{BB962C8B-B14F-4D97-AF65-F5344CB8AC3E}">
        <p14:creationId xmlns:p14="http://schemas.microsoft.com/office/powerpoint/2010/main" val="7687406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B015322-8956-4F78-81CF-9BB88635F710}" type="slidenum">
              <a:rPr lang="da-DK" smtClean="0"/>
              <a:t>24</a:t>
            </a:fld>
            <a:endParaRPr lang="da-DK"/>
          </a:p>
        </p:txBody>
      </p:sp>
    </p:spTree>
    <p:extLst>
      <p:ext uri="{BB962C8B-B14F-4D97-AF65-F5344CB8AC3E}">
        <p14:creationId xmlns:p14="http://schemas.microsoft.com/office/powerpoint/2010/main" val="6172853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B015322-8956-4F78-81CF-9BB88635F710}" type="slidenum">
              <a:rPr lang="da-DK" smtClean="0"/>
              <a:t>25</a:t>
            </a:fld>
            <a:endParaRPr lang="da-DK"/>
          </a:p>
        </p:txBody>
      </p:sp>
    </p:spTree>
    <p:extLst>
      <p:ext uri="{BB962C8B-B14F-4D97-AF65-F5344CB8AC3E}">
        <p14:creationId xmlns:p14="http://schemas.microsoft.com/office/powerpoint/2010/main" val="38176308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B015322-8956-4F78-81CF-9BB88635F710}" type="slidenum">
              <a:rPr lang="da-DK" smtClean="0"/>
              <a:t>26</a:t>
            </a:fld>
            <a:endParaRPr lang="da-DK"/>
          </a:p>
        </p:txBody>
      </p:sp>
    </p:spTree>
    <p:extLst>
      <p:ext uri="{BB962C8B-B14F-4D97-AF65-F5344CB8AC3E}">
        <p14:creationId xmlns:p14="http://schemas.microsoft.com/office/powerpoint/2010/main" val="41338881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B015322-8956-4F78-81CF-9BB88635F710}" type="slidenum">
              <a:rPr lang="da-DK" smtClean="0"/>
              <a:t>27</a:t>
            </a:fld>
            <a:endParaRPr lang="da-DK"/>
          </a:p>
        </p:txBody>
      </p:sp>
    </p:spTree>
    <p:extLst>
      <p:ext uri="{BB962C8B-B14F-4D97-AF65-F5344CB8AC3E}">
        <p14:creationId xmlns:p14="http://schemas.microsoft.com/office/powerpoint/2010/main" val="25000791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B015322-8956-4F78-81CF-9BB88635F710}" type="slidenum">
              <a:rPr lang="da-DK" smtClean="0"/>
              <a:t>28</a:t>
            </a:fld>
            <a:endParaRPr lang="da-DK"/>
          </a:p>
        </p:txBody>
      </p:sp>
    </p:spTree>
    <p:extLst>
      <p:ext uri="{BB962C8B-B14F-4D97-AF65-F5344CB8AC3E}">
        <p14:creationId xmlns:p14="http://schemas.microsoft.com/office/powerpoint/2010/main" val="30474555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B015322-8956-4F78-81CF-9BB88635F710}" type="slidenum">
              <a:rPr lang="da-DK" smtClean="0"/>
              <a:t>29</a:t>
            </a:fld>
            <a:endParaRPr lang="da-DK"/>
          </a:p>
        </p:txBody>
      </p:sp>
    </p:spTree>
    <p:extLst>
      <p:ext uri="{BB962C8B-B14F-4D97-AF65-F5344CB8AC3E}">
        <p14:creationId xmlns:p14="http://schemas.microsoft.com/office/powerpoint/2010/main" val="39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Pia</a:t>
            </a:r>
          </a:p>
        </p:txBody>
      </p:sp>
      <p:sp>
        <p:nvSpPr>
          <p:cNvPr id="4" name="Pladsholder til slidenummer 3"/>
          <p:cNvSpPr>
            <a:spLocks noGrp="1"/>
          </p:cNvSpPr>
          <p:nvPr>
            <p:ph type="sldNum" sz="quarter" idx="5"/>
          </p:nvPr>
        </p:nvSpPr>
        <p:spPr/>
        <p:txBody>
          <a:bodyPr/>
          <a:lstStyle/>
          <a:p>
            <a:fld id="{4B015322-8956-4F78-81CF-9BB88635F710}" type="slidenum">
              <a:rPr lang="da-DK" smtClean="0"/>
              <a:t>3</a:t>
            </a:fld>
            <a:endParaRPr lang="da-DK"/>
          </a:p>
        </p:txBody>
      </p:sp>
    </p:spTree>
    <p:extLst>
      <p:ext uri="{BB962C8B-B14F-4D97-AF65-F5344CB8AC3E}">
        <p14:creationId xmlns:p14="http://schemas.microsoft.com/office/powerpoint/2010/main" val="24847767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B015322-8956-4F78-81CF-9BB88635F710}" type="slidenum">
              <a:rPr lang="da-DK" smtClean="0"/>
              <a:t>30</a:t>
            </a:fld>
            <a:endParaRPr lang="da-DK"/>
          </a:p>
        </p:txBody>
      </p:sp>
    </p:spTree>
    <p:extLst>
      <p:ext uri="{BB962C8B-B14F-4D97-AF65-F5344CB8AC3E}">
        <p14:creationId xmlns:p14="http://schemas.microsoft.com/office/powerpoint/2010/main" val="36538097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B015322-8956-4F78-81CF-9BB88635F710}" type="slidenum">
              <a:rPr lang="da-DK" smtClean="0"/>
              <a:t>31</a:t>
            </a:fld>
            <a:endParaRPr lang="da-DK"/>
          </a:p>
        </p:txBody>
      </p:sp>
    </p:spTree>
    <p:extLst>
      <p:ext uri="{BB962C8B-B14F-4D97-AF65-F5344CB8AC3E}">
        <p14:creationId xmlns:p14="http://schemas.microsoft.com/office/powerpoint/2010/main" val="28633718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B015322-8956-4F78-81CF-9BB88635F710}" type="slidenum">
              <a:rPr lang="da-DK" smtClean="0"/>
              <a:t>32</a:t>
            </a:fld>
            <a:endParaRPr lang="da-DK"/>
          </a:p>
        </p:txBody>
      </p:sp>
    </p:spTree>
    <p:extLst>
      <p:ext uri="{BB962C8B-B14F-4D97-AF65-F5344CB8AC3E}">
        <p14:creationId xmlns:p14="http://schemas.microsoft.com/office/powerpoint/2010/main" val="7832953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B015322-8956-4F78-81CF-9BB88635F710}" type="slidenum">
              <a:rPr lang="da-DK" smtClean="0"/>
              <a:t>33</a:t>
            </a:fld>
            <a:endParaRPr lang="da-DK"/>
          </a:p>
        </p:txBody>
      </p:sp>
    </p:spTree>
    <p:extLst>
      <p:ext uri="{BB962C8B-B14F-4D97-AF65-F5344CB8AC3E}">
        <p14:creationId xmlns:p14="http://schemas.microsoft.com/office/powerpoint/2010/main" val="31321636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B015322-8956-4F78-81CF-9BB88635F710}" type="slidenum">
              <a:rPr lang="da-DK" smtClean="0"/>
              <a:t>34</a:t>
            </a:fld>
            <a:endParaRPr lang="da-DK"/>
          </a:p>
        </p:txBody>
      </p:sp>
    </p:spTree>
    <p:extLst>
      <p:ext uri="{BB962C8B-B14F-4D97-AF65-F5344CB8AC3E}">
        <p14:creationId xmlns:p14="http://schemas.microsoft.com/office/powerpoint/2010/main" val="665746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B015322-8956-4F78-81CF-9BB88635F710}" type="slidenum">
              <a:rPr lang="da-DK" smtClean="0"/>
              <a:t>35</a:t>
            </a:fld>
            <a:endParaRPr lang="da-DK"/>
          </a:p>
        </p:txBody>
      </p:sp>
    </p:spTree>
    <p:extLst>
      <p:ext uri="{BB962C8B-B14F-4D97-AF65-F5344CB8AC3E}">
        <p14:creationId xmlns:p14="http://schemas.microsoft.com/office/powerpoint/2010/main" val="25744134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B015322-8956-4F78-81CF-9BB88635F710}" type="slidenum">
              <a:rPr lang="da-DK" smtClean="0"/>
              <a:t>36</a:t>
            </a:fld>
            <a:endParaRPr lang="da-DK"/>
          </a:p>
        </p:txBody>
      </p:sp>
    </p:spTree>
    <p:extLst>
      <p:ext uri="{BB962C8B-B14F-4D97-AF65-F5344CB8AC3E}">
        <p14:creationId xmlns:p14="http://schemas.microsoft.com/office/powerpoint/2010/main" val="16903820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B015322-8956-4F78-81CF-9BB88635F710}" type="slidenum">
              <a:rPr lang="da-DK" smtClean="0"/>
              <a:t>37</a:t>
            </a:fld>
            <a:endParaRPr lang="da-DK"/>
          </a:p>
        </p:txBody>
      </p:sp>
    </p:spTree>
    <p:extLst>
      <p:ext uri="{BB962C8B-B14F-4D97-AF65-F5344CB8AC3E}">
        <p14:creationId xmlns:p14="http://schemas.microsoft.com/office/powerpoint/2010/main" val="14293489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B015322-8956-4F78-81CF-9BB88635F710}" type="slidenum">
              <a:rPr lang="da-DK" smtClean="0"/>
              <a:t>38</a:t>
            </a:fld>
            <a:endParaRPr lang="da-DK"/>
          </a:p>
        </p:txBody>
      </p:sp>
    </p:spTree>
    <p:extLst>
      <p:ext uri="{BB962C8B-B14F-4D97-AF65-F5344CB8AC3E}">
        <p14:creationId xmlns:p14="http://schemas.microsoft.com/office/powerpoint/2010/main" val="6512508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B015322-8956-4F78-81CF-9BB88635F710}" type="slidenum">
              <a:rPr lang="da-DK" smtClean="0"/>
              <a:t>39</a:t>
            </a:fld>
            <a:endParaRPr lang="da-DK"/>
          </a:p>
        </p:txBody>
      </p:sp>
    </p:spTree>
    <p:extLst>
      <p:ext uri="{BB962C8B-B14F-4D97-AF65-F5344CB8AC3E}">
        <p14:creationId xmlns:p14="http://schemas.microsoft.com/office/powerpoint/2010/main" val="2960874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B015322-8956-4F78-81CF-9BB88635F710}" type="slidenum">
              <a:rPr lang="da-DK" smtClean="0"/>
              <a:t>4</a:t>
            </a:fld>
            <a:endParaRPr lang="da-DK"/>
          </a:p>
        </p:txBody>
      </p:sp>
    </p:spTree>
    <p:extLst>
      <p:ext uri="{BB962C8B-B14F-4D97-AF65-F5344CB8AC3E}">
        <p14:creationId xmlns:p14="http://schemas.microsoft.com/office/powerpoint/2010/main" val="22758052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B015322-8956-4F78-81CF-9BB88635F710}" type="slidenum">
              <a:rPr lang="da-DK" smtClean="0"/>
              <a:t>40</a:t>
            </a:fld>
            <a:endParaRPr lang="da-DK"/>
          </a:p>
        </p:txBody>
      </p:sp>
    </p:spTree>
    <p:extLst>
      <p:ext uri="{BB962C8B-B14F-4D97-AF65-F5344CB8AC3E}">
        <p14:creationId xmlns:p14="http://schemas.microsoft.com/office/powerpoint/2010/main" val="32215861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B015322-8956-4F78-81CF-9BB88635F710}" type="slidenum">
              <a:rPr lang="da-DK" smtClean="0"/>
              <a:t>41</a:t>
            </a:fld>
            <a:endParaRPr lang="da-DK"/>
          </a:p>
        </p:txBody>
      </p:sp>
    </p:spTree>
    <p:extLst>
      <p:ext uri="{BB962C8B-B14F-4D97-AF65-F5344CB8AC3E}">
        <p14:creationId xmlns:p14="http://schemas.microsoft.com/office/powerpoint/2010/main" val="42857420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B015322-8956-4F78-81CF-9BB88635F710}" type="slidenum">
              <a:rPr lang="da-DK" smtClean="0"/>
              <a:t>42</a:t>
            </a:fld>
            <a:endParaRPr lang="da-DK"/>
          </a:p>
        </p:txBody>
      </p:sp>
    </p:spTree>
    <p:extLst>
      <p:ext uri="{BB962C8B-B14F-4D97-AF65-F5344CB8AC3E}">
        <p14:creationId xmlns:p14="http://schemas.microsoft.com/office/powerpoint/2010/main" val="2600137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B015322-8956-4F78-81CF-9BB88635F710}" type="slidenum">
              <a:rPr lang="da-DK" smtClean="0"/>
              <a:t>5</a:t>
            </a:fld>
            <a:endParaRPr lang="da-DK"/>
          </a:p>
        </p:txBody>
      </p:sp>
    </p:spTree>
    <p:extLst>
      <p:ext uri="{BB962C8B-B14F-4D97-AF65-F5344CB8AC3E}">
        <p14:creationId xmlns:p14="http://schemas.microsoft.com/office/powerpoint/2010/main" val="2311591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dirty="0">
              <a:effectLst/>
              <a:latin typeface="Verdana" panose="020B0604030504040204" pitchFamily="34" charset="0"/>
              <a:ea typeface="Verdana" panose="020B0604030504040204" pitchFamily="34" charset="0"/>
            </a:endParaRPr>
          </a:p>
          <a:p>
            <a:endParaRPr lang="da-DK" dirty="0"/>
          </a:p>
        </p:txBody>
      </p:sp>
      <p:sp>
        <p:nvSpPr>
          <p:cNvPr id="4" name="Pladsholder til slidenummer 3"/>
          <p:cNvSpPr>
            <a:spLocks noGrp="1"/>
          </p:cNvSpPr>
          <p:nvPr>
            <p:ph type="sldNum" sz="quarter" idx="5"/>
          </p:nvPr>
        </p:nvSpPr>
        <p:spPr/>
        <p:txBody>
          <a:bodyPr/>
          <a:lstStyle/>
          <a:p>
            <a:fld id="{E617AC9D-1B4A-4659-A9E7-DD5D02F21A72}" type="slidenum">
              <a:rPr lang="da-DK" smtClean="0"/>
              <a:t>6</a:t>
            </a:fld>
            <a:endParaRPr lang="da-DK"/>
          </a:p>
        </p:txBody>
      </p:sp>
    </p:spTree>
    <p:extLst>
      <p:ext uri="{BB962C8B-B14F-4D97-AF65-F5344CB8AC3E}">
        <p14:creationId xmlns:p14="http://schemas.microsoft.com/office/powerpoint/2010/main" val="1792025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Pia</a:t>
            </a:r>
          </a:p>
        </p:txBody>
      </p:sp>
      <p:sp>
        <p:nvSpPr>
          <p:cNvPr id="4" name="Pladsholder til slidenummer 3"/>
          <p:cNvSpPr>
            <a:spLocks noGrp="1"/>
          </p:cNvSpPr>
          <p:nvPr>
            <p:ph type="sldNum" sz="quarter" idx="5"/>
          </p:nvPr>
        </p:nvSpPr>
        <p:spPr/>
        <p:txBody>
          <a:bodyPr/>
          <a:lstStyle/>
          <a:p>
            <a:fld id="{4B015322-8956-4F78-81CF-9BB88635F710}" type="slidenum">
              <a:rPr lang="da-DK" smtClean="0"/>
              <a:t>7</a:t>
            </a:fld>
            <a:endParaRPr lang="da-DK"/>
          </a:p>
        </p:txBody>
      </p:sp>
    </p:spTree>
    <p:extLst>
      <p:ext uri="{BB962C8B-B14F-4D97-AF65-F5344CB8AC3E}">
        <p14:creationId xmlns:p14="http://schemas.microsoft.com/office/powerpoint/2010/main" val="3574592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B015322-8956-4F78-81CF-9BB88635F710}" type="slidenum">
              <a:rPr lang="da-DK" smtClean="0"/>
              <a:t>8</a:t>
            </a:fld>
            <a:endParaRPr lang="da-DK"/>
          </a:p>
        </p:txBody>
      </p:sp>
    </p:spTree>
    <p:extLst>
      <p:ext uri="{BB962C8B-B14F-4D97-AF65-F5344CB8AC3E}">
        <p14:creationId xmlns:p14="http://schemas.microsoft.com/office/powerpoint/2010/main" val="317109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4B015322-8956-4F78-81CF-9BB88635F710}" type="slidenum">
              <a:rPr lang="da-DK" smtClean="0"/>
              <a:t>9</a:t>
            </a:fld>
            <a:endParaRPr lang="da-DK"/>
          </a:p>
        </p:txBody>
      </p:sp>
    </p:spTree>
    <p:extLst>
      <p:ext uri="{BB962C8B-B14F-4D97-AF65-F5344CB8AC3E}">
        <p14:creationId xmlns:p14="http://schemas.microsoft.com/office/powerpoint/2010/main" val="3370096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da-DK"/>
              <a:t>Klik for at redigere titeltypografien i masteren</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lvl1pPr algn="l">
              <a:defRPr/>
            </a:lvl1pPr>
          </a:lstStyle>
          <a:p>
            <a:fld id="{F9B67046-4E2C-48D6-BE94-3D145BAB83DF}" type="datetimeFigureOut">
              <a:rPr lang="da-DK" smtClean="0"/>
              <a:t>10-04-2025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63D93FC4-7245-411F-9DEB-FC0B400EEE4F}" type="slidenum">
              <a:rPr lang="da-DK" smtClean="0"/>
              <a:t>‹nr.›</a:t>
            </a:fld>
            <a:endParaRPr lang="da-DK"/>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5068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F9B67046-4E2C-48D6-BE94-3D145BAB83DF}" type="datetimeFigureOut">
              <a:rPr lang="da-DK" smtClean="0"/>
              <a:t>10-04-2025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63D93FC4-7245-411F-9DEB-FC0B400EEE4F}" type="slidenum">
              <a:rPr lang="da-DK" smtClean="0"/>
              <a:t>‹nr.›</a:t>
            </a:fld>
            <a:endParaRPr lang="da-DK"/>
          </a:p>
        </p:txBody>
      </p:sp>
    </p:spTree>
    <p:extLst>
      <p:ext uri="{BB962C8B-B14F-4D97-AF65-F5344CB8AC3E}">
        <p14:creationId xmlns:p14="http://schemas.microsoft.com/office/powerpoint/2010/main" val="1161284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F9B67046-4E2C-48D6-BE94-3D145BAB83DF}" type="datetimeFigureOut">
              <a:rPr lang="da-DK" smtClean="0"/>
              <a:t>10-04-2025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63D93FC4-7245-411F-9DEB-FC0B400EEE4F}" type="slidenum">
              <a:rPr lang="da-DK" smtClean="0"/>
              <a:t>‹nr.›</a:t>
            </a:fld>
            <a:endParaRPr lang="da-DK"/>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0818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FE0F43-EDAC-F003-5A50-6CF0FC975FBF}"/>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1BBAB978-2D0D-D885-68B3-236A6C1C2A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6A029350-4588-A8E6-14FF-F2B528ACB2BF}"/>
              </a:ext>
            </a:extLst>
          </p:cNvPr>
          <p:cNvSpPr>
            <a:spLocks noGrp="1"/>
          </p:cNvSpPr>
          <p:nvPr>
            <p:ph type="dt" sz="half" idx="10"/>
          </p:nvPr>
        </p:nvSpPr>
        <p:spPr/>
        <p:txBody>
          <a:bodyPr/>
          <a:lstStyle/>
          <a:p>
            <a:fld id="{C2A0ECE3-0662-4735-8E2B-F9CA177D12FC}" type="datetimeFigureOut">
              <a:rPr lang="da-DK" smtClean="0"/>
              <a:t>10-04-2025</a:t>
            </a:fld>
            <a:endParaRPr lang="da-DK"/>
          </a:p>
        </p:txBody>
      </p:sp>
      <p:sp>
        <p:nvSpPr>
          <p:cNvPr id="5" name="Pladsholder til sidefod 4">
            <a:extLst>
              <a:ext uri="{FF2B5EF4-FFF2-40B4-BE49-F238E27FC236}">
                <a16:creationId xmlns:a16="http://schemas.microsoft.com/office/drawing/2014/main" id="{A3D274E9-F3F3-DDD7-203A-06EABF89334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1FCDED0-53A6-4A96-CA74-815E3C2FD383}"/>
              </a:ext>
            </a:extLst>
          </p:cNvPr>
          <p:cNvSpPr>
            <a:spLocks noGrp="1"/>
          </p:cNvSpPr>
          <p:nvPr>
            <p:ph type="sldNum" sz="quarter" idx="12"/>
          </p:nvPr>
        </p:nvSpPr>
        <p:spPr/>
        <p:txBody>
          <a:bodyPr/>
          <a:lstStyle/>
          <a:p>
            <a:fld id="{3CAAC101-7F63-4AE6-AEA2-917091322032}" type="slidenum">
              <a:rPr lang="da-DK" smtClean="0"/>
              <a:t>‹nr.›</a:t>
            </a:fld>
            <a:endParaRPr lang="da-DK"/>
          </a:p>
        </p:txBody>
      </p:sp>
    </p:spTree>
    <p:extLst>
      <p:ext uri="{BB962C8B-B14F-4D97-AF65-F5344CB8AC3E}">
        <p14:creationId xmlns:p14="http://schemas.microsoft.com/office/powerpoint/2010/main" val="158056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3D4687-9507-20E8-F886-9C4587FCEC13}"/>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84A8DACC-1559-633D-A0F8-AF784FFB8DB0}"/>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085A662-4E9F-667C-9E26-31E405E6DE9C}"/>
              </a:ext>
            </a:extLst>
          </p:cNvPr>
          <p:cNvSpPr>
            <a:spLocks noGrp="1"/>
          </p:cNvSpPr>
          <p:nvPr>
            <p:ph type="dt" sz="half" idx="10"/>
          </p:nvPr>
        </p:nvSpPr>
        <p:spPr/>
        <p:txBody>
          <a:bodyPr/>
          <a:lstStyle/>
          <a:p>
            <a:fld id="{C2A0ECE3-0662-4735-8E2B-F9CA177D12FC}" type="datetimeFigureOut">
              <a:rPr lang="da-DK" smtClean="0"/>
              <a:t>10-04-2025</a:t>
            </a:fld>
            <a:endParaRPr lang="da-DK"/>
          </a:p>
        </p:txBody>
      </p:sp>
      <p:sp>
        <p:nvSpPr>
          <p:cNvPr id="5" name="Pladsholder til sidefod 4">
            <a:extLst>
              <a:ext uri="{FF2B5EF4-FFF2-40B4-BE49-F238E27FC236}">
                <a16:creationId xmlns:a16="http://schemas.microsoft.com/office/drawing/2014/main" id="{A3523783-80F7-7A09-E725-D2B1CF75356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ED2A4D2-0C82-C634-090D-3F49B966EDEF}"/>
              </a:ext>
            </a:extLst>
          </p:cNvPr>
          <p:cNvSpPr>
            <a:spLocks noGrp="1"/>
          </p:cNvSpPr>
          <p:nvPr>
            <p:ph type="sldNum" sz="quarter" idx="12"/>
          </p:nvPr>
        </p:nvSpPr>
        <p:spPr/>
        <p:txBody>
          <a:bodyPr/>
          <a:lstStyle/>
          <a:p>
            <a:fld id="{3CAAC101-7F63-4AE6-AEA2-917091322032}" type="slidenum">
              <a:rPr lang="da-DK" smtClean="0"/>
              <a:t>‹nr.›</a:t>
            </a:fld>
            <a:endParaRPr lang="da-DK"/>
          </a:p>
        </p:txBody>
      </p:sp>
    </p:spTree>
    <p:extLst>
      <p:ext uri="{BB962C8B-B14F-4D97-AF65-F5344CB8AC3E}">
        <p14:creationId xmlns:p14="http://schemas.microsoft.com/office/powerpoint/2010/main" val="37603198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16F6DF-4EC0-B7F1-4CE6-56A94D407BE5}"/>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F5BAAA97-9105-58CE-26AA-7FB7A2A6C40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326D6BA3-3D5D-0F39-BDC8-53B9FB1B9940}"/>
              </a:ext>
            </a:extLst>
          </p:cNvPr>
          <p:cNvSpPr>
            <a:spLocks noGrp="1"/>
          </p:cNvSpPr>
          <p:nvPr>
            <p:ph type="dt" sz="half" idx="10"/>
          </p:nvPr>
        </p:nvSpPr>
        <p:spPr/>
        <p:txBody>
          <a:bodyPr/>
          <a:lstStyle/>
          <a:p>
            <a:fld id="{C2A0ECE3-0662-4735-8E2B-F9CA177D12FC}" type="datetimeFigureOut">
              <a:rPr lang="da-DK" smtClean="0"/>
              <a:t>10-04-2025</a:t>
            </a:fld>
            <a:endParaRPr lang="da-DK"/>
          </a:p>
        </p:txBody>
      </p:sp>
      <p:sp>
        <p:nvSpPr>
          <p:cNvPr id="5" name="Pladsholder til sidefod 4">
            <a:extLst>
              <a:ext uri="{FF2B5EF4-FFF2-40B4-BE49-F238E27FC236}">
                <a16:creationId xmlns:a16="http://schemas.microsoft.com/office/drawing/2014/main" id="{7A774EDB-C675-0543-DBB1-4BB33B2D26F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58A5071-3A20-6BFD-EDA7-A37E282A29A6}"/>
              </a:ext>
            </a:extLst>
          </p:cNvPr>
          <p:cNvSpPr>
            <a:spLocks noGrp="1"/>
          </p:cNvSpPr>
          <p:nvPr>
            <p:ph type="sldNum" sz="quarter" idx="12"/>
          </p:nvPr>
        </p:nvSpPr>
        <p:spPr/>
        <p:txBody>
          <a:bodyPr/>
          <a:lstStyle/>
          <a:p>
            <a:fld id="{3CAAC101-7F63-4AE6-AEA2-917091322032}" type="slidenum">
              <a:rPr lang="da-DK" smtClean="0"/>
              <a:t>‹nr.›</a:t>
            </a:fld>
            <a:endParaRPr lang="da-DK"/>
          </a:p>
        </p:txBody>
      </p:sp>
    </p:spTree>
    <p:extLst>
      <p:ext uri="{BB962C8B-B14F-4D97-AF65-F5344CB8AC3E}">
        <p14:creationId xmlns:p14="http://schemas.microsoft.com/office/powerpoint/2010/main" val="26834066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CFE52A-503F-2660-9D44-9A7A11B6F6C2}"/>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E24C5A6B-37D4-0DEF-D6EF-B4726422A80B}"/>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56F6CDB0-C7AD-A400-586F-1E8CE62E9A69}"/>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25AC75EF-DAD7-2A3A-8D4D-6D160FC1CB06}"/>
              </a:ext>
            </a:extLst>
          </p:cNvPr>
          <p:cNvSpPr>
            <a:spLocks noGrp="1"/>
          </p:cNvSpPr>
          <p:nvPr>
            <p:ph type="dt" sz="half" idx="10"/>
          </p:nvPr>
        </p:nvSpPr>
        <p:spPr/>
        <p:txBody>
          <a:bodyPr/>
          <a:lstStyle/>
          <a:p>
            <a:fld id="{C2A0ECE3-0662-4735-8E2B-F9CA177D12FC}" type="datetimeFigureOut">
              <a:rPr lang="da-DK" smtClean="0"/>
              <a:t>10-04-2025</a:t>
            </a:fld>
            <a:endParaRPr lang="da-DK"/>
          </a:p>
        </p:txBody>
      </p:sp>
      <p:sp>
        <p:nvSpPr>
          <p:cNvPr id="6" name="Pladsholder til sidefod 5">
            <a:extLst>
              <a:ext uri="{FF2B5EF4-FFF2-40B4-BE49-F238E27FC236}">
                <a16:creationId xmlns:a16="http://schemas.microsoft.com/office/drawing/2014/main" id="{0C2D4044-A9CC-FFAA-4C52-5EC98BA4A79A}"/>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6DC18AC9-B13E-460D-EF2B-708FE76BDB36}"/>
              </a:ext>
            </a:extLst>
          </p:cNvPr>
          <p:cNvSpPr>
            <a:spLocks noGrp="1"/>
          </p:cNvSpPr>
          <p:nvPr>
            <p:ph type="sldNum" sz="quarter" idx="12"/>
          </p:nvPr>
        </p:nvSpPr>
        <p:spPr/>
        <p:txBody>
          <a:bodyPr/>
          <a:lstStyle/>
          <a:p>
            <a:fld id="{3CAAC101-7F63-4AE6-AEA2-917091322032}" type="slidenum">
              <a:rPr lang="da-DK" smtClean="0"/>
              <a:t>‹nr.›</a:t>
            </a:fld>
            <a:endParaRPr lang="da-DK"/>
          </a:p>
        </p:txBody>
      </p:sp>
    </p:spTree>
    <p:extLst>
      <p:ext uri="{BB962C8B-B14F-4D97-AF65-F5344CB8AC3E}">
        <p14:creationId xmlns:p14="http://schemas.microsoft.com/office/powerpoint/2010/main" val="30388651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20B8B6-1DC3-613B-D2CB-31E682DA93AB}"/>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6A4617D8-FFF4-4BDB-67A9-3E0DE1D2E2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3B114577-ABAB-3C47-44FA-F0FCA1622AC4}"/>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464A786F-C9AD-291F-4CA9-F8BEEDF4CA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7864EAFE-0BBD-D33C-F0AC-CA8F09D667EB}"/>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A0DB5263-161E-6B07-53BE-3EFADD19E7B7}"/>
              </a:ext>
            </a:extLst>
          </p:cNvPr>
          <p:cNvSpPr>
            <a:spLocks noGrp="1"/>
          </p:cNvSpPr>
          <p:nvPr>
            <p:ph type="dt" sz="half" idx="10"/>
          </p:nvPr>
        </p:nvSpPr>
        <p:spPr/>
        <p:txBody>
          <a:bodyPr/>
          <a:lstStyle/>
          <a:p>
            <a:fld id="{C2A0ECE3-0662-4735-8E2B-F9CA177D12FC}" type="datetimeFigureOut">
              <a:rPr lang="da-DK" smtClean="0"/>
              <a:t>10-04-2025</a:t>
            </a:fld>
            <a:endParaRPr lang="da-DK"/>
          </a:p>
        </p:txBody>
      </p:sp>
      <p:sp>
        <p:nvSpPr>
          <p:cNvPr id="8" name="Pladsholder til sidefod 7">
            <a:extLst>
              <a:ext uri="{FF2B5EF4-FFF2-40B4-BE49-F238E27FC236}">
                <a16:creationId xmlns:a16="http://schemas.microsoft.com/office/drawing/2014/main" id="{79406E72-0C65-46BA-EDD6-23C1E760857E}"/>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3966988B-6B4C-676F-5E48-127CEF9FE2F0}"/>
              </a:ext>
            </a:extLst>
          </p:cNvPr>
          <p:cNvSpPr>
            <a:spLocks noGrp="1"/>
          </p:cNvSpPr>
          <p:nvPr>
            <p:ph type="sldNum" sz="quarter" idx="12"/>
          </p:nvPr>
        </p:nvSpPr>
        <p:spPr/>
        <p:txBody>
          <a:bodyPr/>
          <a:lstStyle/>
          <a:p>
            <a:fld id="{3CAAC101-7F63-4AE6-AEA2-917091322032}" type="slidenum">
              <a:rPr lang="da-DK" smtClean="0"/>
              <a:t>‹nr.›</a:t>
            </a:fld>
            <a:endParaRPr lang="da-DK"/>
          </a:p>
        </p:txBody>
      </p:sp>
    </p:spTree>
    <p:extLst>
      <p:ext uri="{BB962C8B-B14F-4D97-AF65-F5344CB8AC3E}">
        <p14:creationId xmlns:p14="http://schemas.microsoft.com/office/powerpoint/2010/main" val="36359518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CB286-16FE-8C42-DDEE-D258B888E02F}"/>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604D2DDD-5741-3DAE-E6EA-6A835BD31D20}"/>
              </a:ext>
            </a:extLst>
          </p:cNvPr>
          <p:cNvSpPr>
            <a:spLocks noGrp="1"/>
          </p:cNvSpPr>
          <p:nvPr>
            <p:ph type="dt" sz="half" idx="10"/>
          </p:nvPr>
        </p:nvSpPr>
        <p:spPr/>
        <p:txBody>
          <a:bodyPr/>
          <a:lstStyle/>
          <a:p>
            <a:fld id="{C2A0ECE3-0662-4735-8E2B-F9CA177D12FC}" type="datetimeFigureOut">
              <a:rPr lang="da-DK" smtClean="0"/>
              <a:t>10-04-2025</a:t>
            </a:fld>
            <a:endParaRPr lang="da-DK"/>
          </a:p>
        </p:txBody>
      </p:sp>
      <p:sp>
        <p:nvSpPr>
          <p:cNvPr id="4" name="Pladsholder til sidefod 3">
            <a:extLst>
              <a:ext uri="{FF2B5EF4-FFF2-40B4-BE49-F238E27FC236}">
                <a16:creationId xmlns:a16="http://schemas.microsoft.com/office/drawing/2014/main" id="{12DAB782-3E81-61EB-925D-21D3BDDA3B73}"/>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DA49E9DE-1045-30C5-2AA6-65528558BD41}"/>
              </a:ext>
            </a:extLst>
          </p:cNvPr>
          <p:cNvSpPr>
            <a:spLocks noGrp="1"/>
          </p:cNvSpPr>
          <p:nvPr>
            <p:ph type="sldNum" sz="quarter" idx="12"/>
          </p:nvPr>
        </p:nvSpPr>
        <p:spPr/>
        <p:txBody>
          <a:bodyPr/>
          <a:lstStyle/>
          <a:p>
            <a:fld id="{3CAAC101-7F63-4AE6-AEA2-917091322032}" type="slidenum">
              <a:rPr lang="da-DK" smtClean="0"/>
              <a:t>‹nr.›</a:t>
            </a:fld>
            <a:endParaRPr lang="da-DK"/>
          </a:p>
        </p:txBody>
      </p:sp>
    </p:spTree>
    <p:extLst>
      <p:ext uri="{BB962C8B-B14F-4D97-AF65-F5344CB8AC3E}">
        <p14:creationId xmlns:p14="http://schemas.microsoft.com/office/powerpoint/2010/main" val="26420214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A3AC5870-14F5-D3DF-11B0-13207DBC6A3E}"/>
              </a:ext>
            </a:extLst>
          </p:cNvPr>
          <p:cNvSpPr>
            <a:spLocks noGrp="1"/>
          </p:cNvSpPr>
          <p:nvPr>
            <p:ph type="dt" sz="half" idx="10"/>
          </p:nvPr>
        </p:nvSpPr>
        <p:spPr/>
        <p:txBody>
          <a:bodyPr/>
          <a:lstStyle/>
          <a:p>
            <a:fld id="{C2A0ECE3-0662-4735-8E2B-F9CA177D12FC}" type="datetimeFigureOut">
              <a:rPr lang="da-DK" smtClean="0"/>
              <a:t>10-04-2025</a:t>
            </a:fld>
            <a:endParaRPr lang="da-DK"/>
          </a:p>
        </p:txBody>
      </p:sp>
      <p:sp>
        <p:nvSpPr>
          <p:cNvPr id="3" name="Pladsholder til sidefod 2">
            <a:extLst>
              <a:ext uri="{FF2B5EF4-FFF2-40B4-BE49-F238E27FC236}">
                <a16:creationId xmlns:a16="http://schemas.microsoft.com/office/drawing/2014/main" id="{813B13C4-A420-D123-4873-04A5FD197DA4}"/>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25CA1E50-0FC9-FD34-81B1-78B9B55B9745}"/>
              </a:ext>
            </a:extLst>
          </p:cNvPr>
          <p:cNvSpPr>
            <a:spLocks noGrp="1"/>
          </p:cNvSpPr>
          <p:nvPr>
            <p:ph type="sldNum" sz="quarter" idx="12"/>
          </p:nvPr>
        </p:nvSpPr>
        <p:spPr/>
        <p:txBody>
          <a:bodyPr/>
          <a:lstStyle/>
          <a:p>
            <a:fld id="{3CAAC101-7F63-4AE6-AEA2-917091322032}" type="slidenum">
              <a:rPr lang="da-DK" smtClean="0"/>
              <a:t>‹nr.›</a:t>
            </a:fld>
            <a:endParaRPr lang="da-DK"/>
          </a:p>
        </p:txBody>
      </p:sp>
    </p:spTree>
    <p:extLst>
      <p:ext uri="{BB962C8B-B14F-4D97-AF65-F5344CB8AC3E}">
        <p14:creationId xmlns:p14="http://schemas.microsoft.com/office/powerpoint/2010/main" val="24197344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B89D36-8210-EFEE-976D-31BF76E9F884}"/>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FDFCBC87-DFE9-01AF-295A-8453D84DFE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CB113675-4EA6-FB84-A006-F8218A764A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81FB6D48-D9B0-14C4-398C-37E7B588DA30}"/>
              </a:ext>
            </a:extLst>
          </p:cNvPr>
          <p:cNvSpPr>
            <a:spLocks noGrp="1"/>
          </p:cNvSpPr>
          <p:nvPr>
            <p:ph type="dt" sz="half" idx="10"/>
          </p:nvPr>
        </p:nvSpPr>
        <p:spPr/>
        <p:txBody>
          <a:bodyPr/>
          <a:lstStyle/>
          <a:p>
            <a:fld id="{C2A0ECE3-0662-4735-8E2B-F9CA177D12FC}" type="datetimeFigureOut">
              <a:rPr lang="da-DK" smtClean="0"/>
              <a:t>10-04-2025</a:t>
            </a:fld>
            <a:endParaRPr lang="da-DK"/>
          </a:p>
        </p:txBody>
      </p:sp>
      <p:sp>
        <p:nvSpPr>
          <p:cNvPr id="6" name="Pladsholder til sidefod 5">
            <a:extLst>
              <a:ext uri="{FF2B5EF4-FFF2-40B4-BE49-F238E27FC236}">
                <a16:creationId xmlns:a16="http://schemas.microsoft.com/office/drawing/2014/main" id="{0C73C5B0-297C-F34D-F814-D92D91D3EC3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E6F31CD1-7443-8699-0116-A647E18EFB0A}"/>
              </a:ext>
            </a:extLst>
          </p:cNvPr>
          <p:cNvSpPr>
            <a:spLocks noGrp="1"/>
          </p:cNvSpPr>
          <p:nvPr>
            <p:ph type="sldNum" sz="quarter" idx="12"/>
          </p:nvPr>
        </p:nvSpPr>
        <p:spPr/>
        <p:txBody>
          <a:bodyPr/>
          <a:lstStyle/>
          <a:p>
            <a:fld id="{3CAAC101-7F63-4AE6-AEA2-917091322032}" type="slidenum">
              <a:rPr lang="da-DK" smtClean="0"/>
              <a:t>‹nr.›</a:t>
            </a:fld>
            <a:endParaRPr lang="da-DK"/>
          </a:p>
        </p:txBody>
      </p:sp>
    </p:spTree>
    <p:extLst>
      <p:ext uri="{BB962C8B-B14F-4D97-AF65-F5344CB8AC3E}">
        <p14:creationId xmlns:p14="http://schemas.microsoft.com/office/powerpoint/2010/main" val="2064095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F9B67046-4E2C-48D6-BE94-3D145BAB83DF}" type="datetimeFigureOut">
              <a:rPr lang="da-DK" smtClean="0"/>
              <a:t>10-04-2025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63D93FC4-7245-411F-9DEB-FC0B400EEE4F}" type="slidenum">
              <a:rPr lang="da-DK" smtClean="0"/>
              <a:t>‹nr.›</a:t>
            </a:fld>
            <a:endParaRPr lang="da-DK"/>
          </a:p>
        </p:txBody>
      </p:sp>
    </p:spTree>
    <p:extLst>
      <p:ext uri="{BB962C8B-B14F-4D97-AF65-F5344CB8AC3E}">
        <p14:creationId xmlns:p14="http://schemas.microsoft.com/office/powerpoint/2010/main" val="34461041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DA0A14-8EF0-DE21-3ECC-C9CC82D4C2DC}"/>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04E661C6-481F-67F3-1FF4-024C2C4B55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1E64EB84-2650-517F-071F-FDDB2703B8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1F51106D-8C7B-164B-1737-4686C066C53D}"/>
              </a:ext>
            </a:extLst>
          </p:cNvPr>
          <p:cNvSpPr>
            <a:spLocks noGrp="1"/>
          </p:cNvSpPr>
          <p:nvPr>
            <p:ph type="dt" sz="half" idx="10"/>
          </p:nvPr>
        </p:nvSpPr>
        <p:spPr/>
        <p:txBody>
          <a:bodyPr/>
          <a:lstStyle/>
          <a:p>
            <a:fld id="{C2A0ECE3-0662-4735-8E2B-F9CA177D12FC}" type="datetimeFigureOut">
              <a:rPr lang="da-DK" smtClean="0"/>
              <a:t>10-04-2025</a:t>
            </a:fld>
            <a:endParaRPr lang="da-DK"/>
          </a:p>
        </p:txBody>
      </p:sp>
      <p:sp>
        <p:nvSpPr>
          <p:cNvPr id="6" name="Pladsholder til sidefod 5">
            <a:extLst>
              <a:ext uri="{FF2B5EF4-FFF2-40B4-BE49-F238E27FC236}">
                <a16:creationId xmlns:a16="http://schemas.microsoft.com/office/drawing/2014/main" id="{88D6BEB7-EE75-C356-447A-9C5ED66DC9E7}"/>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4B28D5C7-5101-8423-F186-EB01C220C69B}"/>
              </a:ext>
            </a:extLst>
          </p:cNvPr>
          <p:cNvSpPr>
            <a:spLocks noGrp="1"/>
          </p:cNvSpPr>
          <p:nvPr>
            <p:ph type="sldNum" sz="quarter" idx="12"/>
          </p:nvPr>
        </p:nvSpPr>
        <p:spPr/>
        <p:txBody>
          <a:bodyPr/>
          <a:lstStyle/>
          <a:p>
            <a:fld id="{3CAAC101-7F63-4AE6-AEA2-917091322032}" type="slidenum">
              <a:rPr lang="da-DK" smtClean="0"/>
              <a:t>‹nr.›</a:t>
            </a:fld>
            <a:endParaRPr lang="da-DK"/>
          </a:p>
        </p:txBody>
      </p:sp>
    </p:spTree>
    <p:extLst>
      <p:ext uri="{BB962C8B-B14F-4D97-AF65-F5344CB8AC3E}">
        <p14:creationId xmlns:p14="http://schemas.microsoft.com/office/powerpoint/2010/main" val="34112168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F9764D-95DC-AA2C-D496-3167FC780D50}"/>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554ADF55-7E9F-0E3D-E20F-5D1CC3701486}"/>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49CF3BB-98C6-2E97-2AF9-D9CA741627F5}"/>
              </a:ext>
            </a:extLst>
          </p:cNvPr>
          <p:cNvSpPr>
            <a:spLocks noGrp="1"/>
          </p:cNvSpPr>
          <p:nvPr>
            <p:ph type="dt" sz="half" idx="10"/>
          </p:nvPr>
        </p:nvSpPr>
        <p:spPr/>
        <p:txBody>
          <a:bodyPr/>
          <a:lstStyle/>
          <a:p>
            <a:fld id="{C2A0ECE3-0662-4735-8E2B-F9CA177D12FC}" type="datetimeFigureOut">
              <a:rPr lang="da-DK" smtClean="0"/>
              <a:t>10-04-2025</a:t>
            </a:fld>
            <a:endParaRPr lang="da-DK"/>
          </a:p>
        </p:txBody>
      </p:sp>
      <p:sp>
        <p:nvSpPr>
          <p:cNvPr id="5" name="Pladsholder til sidefod 4">
            <a:extLst>
              <a:ext uri="{FF2B5EF4-FFF2-40B4-BE49-F238E27FC236}">
                <a16:creationId xmlns:a16="http://schemas.microsoft.com/office/drawing/2014/main" id="{322252E6-EA95-6D1B-E7AE-E892A59777C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5033947-3F56-BADE-5C37-B735F73F5D8C}"/>
              </a:ext>
            </a:extLst>
          </p:cNvPr>
          <p:cNvSpPr>
            <a:spLocks noGrp="1"/>
          </p:cNvSpPr>
          <p:nvPr>
            <p:ph type="sldNum" sz="quarter" idx="12"/>
          </p:nvPr>
        </p:nvSpPr>
        <p:spPr/>
        <p:txBody>
          <a:bodyPr/>
          <a:lstStyle/>
          <a:p>
            <a:fld id="{3CAAC101-7F63-4AE6-AEA2-917091322032}" type="slidenum">
              <a:rPr lang="da-DK" smtClean="0"/>
              <a:t>‹nr.›</a:t>
            </a:fld>
            <a:endParaRPr lang="da-DK"/>
          </a:p>
        </p:txBody>
      </p:sp>
    </p:spTree>
    <p:extLst>
      <p:ext uri="{BB962C8B-B14F-4D97-AF65-F5344CB8AC3E}">
        <p14:creationId xmlns:p14="http://schemas.microsoft.com/office/powerpoint/2010/main" val="5800879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83A14051-66C6-5AB5-2D19-42955E616F0F}"/>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315384C5-C5AF-5C4A-D8F3-776016A868E4}"/>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2700014E-403A-AAAE-9AAD-31CAB438C182}"/>
              </a:ext>
            </a:extLst>
          </p:cNvPr>
          <p:cNvSpPr>
            <a:spLocks noGrp="1"/>
          </p:cNvSpPr>
          <p:nvPr>
            <p:ph type="dt" sz="half" idx="10"/>
          </p:nvPr>
        </p:nvSpPr>
        <p:spPr/>
        <p:txBody>
          <a:bodyPr/>
          <a:lstStyle/>
          <a:p>
            <a:fld id="{C2A0ECE3-0662-4735-8E2B-F9CA177D12FC}" type="datetimeFigureOut">
              <a:rPr lang="da-DK" smtClean="0"/>
              <a:t>10-04-2025</a:t>
            </a:fld>
            <a:endParaRPr lang="da-DK"/>
          </a:p>
        </p:txBody>
      </p:sp>
      <p:sp>
        <p:nvSpPr>
          <p:cNvPr id="5" name="Pladsholder til sidefod 4">
            <a:extLst>
              <a:ext uri="{FF2B5EF4-FFF2-40B4-BE49-F238E27FC236}">
                <a16:creationId xmlns:a16="http://schemas.microsoft.com/office/drawing/2014/main" id="{61D01843-7AB8-6FAD-1B22-7C70ECD96B1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A350338-944F-238B-4CC4-50EAE1A0929F}"/>
              </a:ext>
            </a:extLst>
          </p:cNvPr>
          <p:cNvSpPr>
            <a:spLocks noGrp="1"/>
          </p:cNvSpPr>
          <p:nvPr>
            <p:ph type="sldNum" sz="quarter" idx="12"/>
          </p:nvPr>
        </p:nvSpPr>
        <p:spPr/>
        <p:txBody>
          <a:bodyPr/>
          <a:lstStyle/>
          <a:p>
            <a:fld id="{3CAAC101-7F63-4AE6-AEA2-917091322032}" type="slidenum">
              <a:rPr lang="da-DK" smtClean="0"/>
              <a:t>‹nr.›</a:t>
            </a:fld>
            <a:endParaRPr lang="da-DK"/>
          </a:p>
        </p:txBody>
      </p:sp>
    </p:spTree>
    <p:extLst>
      <p:ext uri="{BB962C8B-B14F-4D97-AF65-F5344CB8AC3E}">
        <p14:creationId xmlns:p14="http://schemas.microsoft.com/office/powerpoint/2010/main" val="689406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rside DK">
    <p:bg>
      <p:bgPr>
        <a:solidFill>
          <a:srgbClr val="78B4DC"/>
        </a:solidFill>
        <a:effectLst/>
      </p:bgPr>
    </p:bg>
    <p:spTree>
      <p:nvGrpSpPr>
        <p:cNvPr id="1" name=""/>
        <p:cNvGrpSpPr/>
        <p:nvPr/>
      </p:nvGrpSpPr>
      <p:grpSpPr>
        <a:xfrm>
          <a:off x="0" y="0"/>
          <a:ext cx="0" cy="0"/>
          <a:chOff x="0" y="0"/>
          <a:chExt cx="0" cy="0"/>
        </a:xfrm>
      </p:grpSpPr>
      <p:sp>
        <p:nvSpPr>
          <p:cNvPr id="14" name="Rectangle 24" hidden="1"/>
          <p:cNvSpPr/>
          <p:nvPr userDrawn="1"/>
        </p:nvSpPr>
        <p:spPr>
          <a:xfrm>
            <a:off x="0" y="0"/>
            <a:ext cx="12192000" cy="685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2" name="Header"/>
          <p:cNvSpPr>
            <a:spLocks noGrp="1"/>
          </p:cNvSpPr>
          <p:nvPr>
            <p:ph type="ctrTitle" hasCustomPrompt="1"/>
          </p:nvPr>
        </p:nvSpPr>
        <p:spPr>
          <a:xfrm>
            <a:off x="766800" y="1952837"/>
            <a:ext cx="7959276" cy="1647614"/>
          </a:xfrm>
        </p:spPr>
        <p:txBody>
          <a:bodyPr tIns="0" anchor="b" anchorCtr="0"/>
          <a:lstStyle>
            <a:lvl1pPr>
              <a:defRPr baseline="0">
                <a:latin typeface="VIA Type Office Light" panose="02000503000000020004" pitchFamily="2" charset="0"/>
              </a:defRPr>
            </a:lvl1pPr>
          </a:lstStyle>
          <a:p>
            <a:r>
              <a:rPr lang="da-DK" dirty="0"/>
              <a:t>Overskrift</a:t>
            </a:r>
          </a:p>
        </p:txBody>
      </p:sp>
      <p:sp>
        <p:nvSpPr>
          <p:cNvPr id="3" name="SubHeader"/>
          <p:cNvSpPr>
            <a:spLocks noGrp="1"/>
          </p:cNvSpPr>
          <p:nvPr>
            <p:ph type="subTitle" idx="1" hasCustomPrompt="1"/>
          </p:nvPr>
        </p:nvSpPr>
        <p:spPr>
          <a:xfrm>
            <a:off x="768002" y="3707298"/>
            <a:ext cx="7920917"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r>
              <a:rPr lang="da-DK"/>
              <a:t>3. oktober 2024</a:t>
            </a:r>
            <a:endParaRPr lang="da-DK" dirty="0"/>
          </a:p>
        </p:txBody>
      </p:sp>
      <p:sp>
        <p:nvSpPr>
          <p:cNvPr id="5" name="Footer Placeholder 4"/>
          <p:cNvSpPr>
            <a:spLocks noGrp="1"/>
          </p:cNvSpPr>
          <p:nvPr>
            <p:ph type="ftr" sz="quarter" idx="11"/>
          </p:nvPr>
        </p:nvSpPr>
        <p:spPr/>
        <p:txBody>
          <a:bodyPr/>
          <a:lstStyle/>
          <a:p>
            <a:r>
              <a:rPr lang="da-DK"/>
              <a:t>Anne Krøger, adjunkt, ph.d.</a:t>
            </a:r>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sp>
        <p:nvSpPr>
          <p:cNvPr id="17" name="Text Placeholder 16"/>
          <p:cNvSpPr>
            <a:spLocks noGrp="1"/>
          </p:cNvSpPr>
          <p:nvPr>
            <p:ph type="body" sz="quarter" idx="14"/>
          </p:nvPr>
        </p:nvSpPr>
        <p:spPr>
          <a:xfrm>
            <a:off x="768000" y="5922000"/>
            <a:ext cx="2448000" cy="374400"/>
          </a:xfrm>
          <a:blipFill>
            <a:blip r:embed="rId2"/>
            <a:stretch>
              <a:fillRect/>
            </a:stretch>
          </a:blipFill>
        </p:spPr>
        <p:txBody>
          <a:bodyPr tIns="0">
            <a:normAutofit/>
          </a:bodyPr>
          <a:lstStyle>
            <a:lvl1pPr>
              <a:defRPr sz="100"/>
            </a:lvl1pPr>
          </a:lstStyle>
          <a:p>
            <a:pPr lvl="0"/>
            <a:r>
              <a:rPr lang="da-DK" noProof="1"/>
              <a:t>Klik for at redigere teksttypografierne i masteren</a:t>
            </a:r>
          </a:p>
        </p:txBody>
      </p:sp>
      <p:sp>
        <p:nvSpPr>
          <p:cNvPr id="11" name="AutoShape 4"/>
          <p:cNvSpPr>
            <a:spLocks/>
          </p:cNvSpPr>
          <p:nvPr userDrawn="1"/>
        </p:nvSpPr>
        <p:spPr bwMode="gray">
          <a:xfrm>
            <a:off x="-3107266" y="3168689"/>
            <a:ext cx="300143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Indsæt hjælpelinjer til </a:t>
            </a:r>
            <a:br>
              <a:rPr lang="da-DK" altLang="da-DK" sz="1000" b="1" noProof="1">
                <a:solidFill>
                  <a:schemeClr val="tx1"/>
                </a:solidFill>
                <a:latin typeface="+mn-lt"/>
                <a:cs typeface="Arial" charset="0"/>
              </a:rPr>
            </a:br>
            <a:r>
              <a:rPr lang="da-DK" altLang="da-DK" sz="1000" b="1" noProof="1">
                <a:solidFill>
                  <a:schemeClr val="tx1"/>
                </a:solidFill>
                <a:latin typeface="+mn-lt"/>
                <a:cs typeface="Arial" charset="0"/>
              </a:rPr>
              <a:t>placering af objekter</a:t>
            </a:r>
          </a:p>
          <a:p>
            <a:pPr algn="r" eaLnBrk="1" hangingPunct="1">
              <a:spcBef>
                <a:spcPct val="0"/>
              </a:spcBef>
              <a:buFontTx/>
              <a:buNone/>
              <a:defRPr/>
            </a:pPr>
            <a:r>
              <a:rPr lang="da-DK" altLang="da-DK" sz="1000" b="1" noProof="1">
                <a:solidFill>
                  <a:schemeClr val="tx1"/>
                </a:solidFill>
                <a:latin typeface="+mn-lt"/>
                <a:cs typeface="Arial" charset="0"/>
              </a:rPr>
              <a:t>1. </a:t>
            </a:r>
            <a:r>
              <a:rPr lang="da-DK" altLang="da-DK" sz="1000" noProof="1">
                <a:solidFill>
                  <a:schemeClr val="tx1"/>
                </a:solidFill>
                <a:latin typeface="+mn-lt"/>
                <a:cs typeface="Arial" charset="0"/>
              </a:rPr>
              <a:t>Højre klik udenfor slidet </a:t>
            </a:r>
            <a:br>
              <a:rPr lang="da-DK" altLang="da-DK" sz="1000" noProof="1">
                <a:solidFill>
                  <a:schemeClr val="tx1"/>
                </a:solidFill>
                <a:latin typeface="+mn-lt"/>
                <a:cs typeface="Arial" charset="0"/>
              </a:rPr>
            </a:br>
            <a:r>
              <a:rPr lang="da-DK" altLang="da-DK" sz="1000" noProof="1">
                <a:solidFill>
                  <a:schemeClr val="tx1"/>
                </a:solidFill>
                <a:latin typeface="+mn-lt"/>
                <a:cs typeface="Arial" charset="0"/>
              </a:rPr>
              <a:t>og vælg </a:t>
            </a:r>
            <a:r>
              <a:rPr lang="da-DK" altLang="da-DK" sz="1000" b="1" noProof="1">
                <a:solidFill>
                  <a:schemeClr val="tx1"/>
                </a:solidFill>
                <a:latin typeface="+mn-lt"/>
                <a:cs typeface="Arial" charset="0"/>
              </a:rPr>
              <a:t>’Gitter og hjælpelinjer’</a:t>
            </a:r>
          </a:p>
          <a:p>
            <a:pPr algn="r" eaLnBrk="1" hangingPunct="1">
              <a:spcBef>
                <a:spcPct val="0"/>
              </a:spcBef>
              <a:buFontTx/>
              <a:buNone/>
              <a:defRPr/>
            </a:pPr>
            <a:r>
              <a:rPr lang="da-DK" altLang="da-DK" sz="1000" b="1" noProof="1">
                <a:solidFill>
                  <a:schemeClr val="tx1"/>
                </a:solidFill>
                <a:latin typeface="+mn-lt"/>
                <a:cs typeface="Arial" charset="0"/>
              </a:rPr>
              <a:t>2. </a:t>
            </a:r>
            <a:r>
              <a:rPr lang="da-DK" altLang="da-DK" sz="1000" noProof="1">
                <a:solidFill>
                  <a:schemeClr val="tx1"/>
                </a:solidFill>
                <a:latin typeface="+mn-lt"/>
                <a:cs typeface="Arial" charset="0"/>
              </a:rPr>
              <a:t>Sæt kryds ved </a:t>
            </a:r>
            <a:r>
              <a:rPr lang="da-DK" altLang="da-DK" sz="1000" b="1" noProof="1">
                <a:solidFill>
                  <a:schemeClr val="tx1"/>
                </a:solidFill>
                <a:latin typeface="+mn-lt"/>
                <a:cs typeface="Arial" charset="0"/>
              </a:rPr>
              <a:t>’Vis tegne-</a:t>
            </a:r>
            <a:br>
              <a:rPr lang="da-DK" altLang="da-DK" sz="1000" b="1" noProof="1">
                <a:solidFill>
                  <a:schemeClr val="tx1"/>
                </a:solidFill>
                <a:latin typeface="+mn-lt"/>
                <a:cs typeface="Arial" charset="0"/>
              </a:rPr>
            </a:br>
            <a:r>
              <a:rPr lang="da-DK" altLang="da-DK" sz="1000" b="1" noProof="1">
                <a:solidFill>
                  <a:schemeClr val="tx1"/>
                </a:solidFill>
                <a:latin typeface="+mn-lt"/>
                <a:cs typeface="Arial" charset="0"/>
              </a:rPr>
              <a:t>hjælpelinjer på skærmen’</a:t>
            </a:r>
          </a:p>
          <a:p>
            <a:pPr algn="r" eaLnBrk="1" hangingPunct="1">
              <a:spcBef>
                <a:spcPct val="0"/>
              </a:spcBef>
              <a:buFontTx/>
              <a:buNone/>
              <a:defRPr/>
            </a:pPr>
            <a:r>
              <a:rPr lang="da-DK" altLang="da-DK" sz="1000" b="1" noProof="1">
                <a:solidFill>
                  <a:schemeClr val="tx1"/>
                </a:solidFill>
                <a:latin typeface="+mn-lt"/>
                <a:cs typeface="Arial" charset="0"/>
              </a:rPr>
              <a:t>3.</a:t>
            </a:r>
            <a:r>
              <a:rPr lang="da-DK" altLang="da-DK" sz="1000" noProof="1">
                <a:solidFill>
                  <a:schemeClr val="tx1"/>
                </a:solidFill>
                <a:latin typeface="+mn-lt"/>
                <a:cs typeface="Arial" charset="0"/>
              </a:rPr>
              <a:t> Vælg </a:t>
            </a:r>
            <a:r>
              <a:rPr lang="da-DK" altLang="da-DK" sz="1000" b="1" noProof="1">
                <a:solidFill>
                  <a:schemeClr val="tx1"/>
                </a:solidFill>
                <a:latin typeface="+mn-lt"/>
                <a:cs typeface="Arial" charset="0"/>
              </a:rPr>
              <a:t>’OK’</a:t>
            </a:r>
          </a:p>
        </p:txBody>
      </p:sp>
      <p:sp>
        <p:nvSpPr>
          <p:cNvPr id="18" name="TextBox 3"/>
          <p:cNvSpPr txBox="1"/>
          <p:nvPr userDrawn="1"/>
        </p:nvSpPr>
        <p:spPr>
          <a:xfrm>
            <a:off x="-3107267" y="1916113"/>
            <a:ext cx="29464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 fra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6" name="TextBox 17"/>
          <p:cNvSpPr txBox="1">
            <a:spLocks noChangeArrowheads="1"/>
          </p:cNvSpPr>
          <p:nvPr userDrawn="1"/>
        </p:nvSpPr>
        <p:spPr bwMode="auto">
          <a:xfrm>
            <a:off x="-3160184" y="5934670"/>
            <a:ext cx="304165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da-DK" altLang="da-DK" sz="1000" b="1" dirty="0">
                <a:solidFill>
                  <a:schemeClr val="tx1"/>
                </a:solidFill>
                <a:latin typeface="+mn-lt"/>
              </a:rPr>
              <a:t>Generer titlen til alle slides</a:t>
            </a:r>
          </a:p>
          <a:p>
            <a:pPr algn="r" eaLnBrk="1" hangingPunct="1">
              <a:spcBef>
                <a:spcPct val="0"/>
              </a:spcBef>
              <a:buFontTx/>
              <a:buNone/>
            </a:pPr>
            <a:r>
              <a:rPr lang="da-DK" altLang="da-DK" sz="1000" b="1" dirty="0">
                <a:solidFill>
                  <a:schemeClr val="tx1"/>
                </a:solidFill>
                <a:latin typeface="+mn-lt"/>
              </a:rPr>
              <a:t>1. </a:t>
            </a:r>
            <a:r>
              <a:rPr lang="da-DK" altLang="da-DK" sz="1000" dirty="0">
                <a:solidFill>
                  <a:schemeClr val="tx1"/>
                </a:solidFill>
                <a:latin typeface="+mn-lt"/>
              </a:rPr>
              <a:t>Vælg </a:t>
            </a:r>
            <a:r>
              <a:rPr lang="da-DK" altLang="da-DK" sz="1000" b="1" dirty="0">
                <a:solidFill>
                  <a:schemeClr val="tx1"/>
                </a:solidFill>
                <a:latin typeface="+mn-lt"/>
              </a:rPr>
              <a:t>’Indsæt’</a:t>
            </a:r>
            <a:r>
              <a:rPr lang="da-DK" altLang="da-DK" sz="1000" dirty="0">
                <a:solidFill>
                  <a:schemeClr val="tx1"/>
                </a:solidFill>
                <a:latin typeface="+mn-lt"/>
              </a:rPr>
              <a:t> i topmenuen</a:t>
            </a:r>
          </a:p>
          <a:p>
            <a:pPr algn="r" eaLnBrk="1" hangingPunct="1">
              <a:spcBef>
                <a:spcPct val="0"/>
              </a:spcBef>
              <a:buFontTx/>
              <a:buNone/>
            </a:pPr>
            <a:r>
              <a:rPr lang="da-DK" altLang="da-DK" sz="1000" b="1" dirty="0">
                <a:solidFill>
                  <a:schemeClr val="tx1"/>
                </a:solidFill>
                <a:latin typeface="+mn-lt"/>
              </a:rPr>
              <a:t>2. </a:t>
            </a:r>
            <a:r>
              <a:rPr lang="da-DK" altLang="da-DK" sz="1000" dirty="0">
                <a:solidFill>
                  <a:schemeClr val="tx1"/>
                </a:solidFill>
                <a:latin typeface="+mn-lt"/>
              </a:rPr>
              <a:t>Vælg </a:t>
            </a:r>
            <a:r>
              <a:rPr lang="da-DK" altLang="da-DK" sz="1000" b="1" dirty="0">
                <a:solidFill>
                  <a:schemeClr val="tx1"/>
                </a:solidFill>
                <a:latin typeface="+mn-lt"/>
              </a:rPr>
              <a:t>’Sidehoved og Sidefod’</a:t>
            </a:r>
          </a:p>
          <a:p>
            <a:pPr algn="r" eaLnBrk="1" hangingPunct="1">
              <a:spcBef>
                <a:spcPct val="0"/>
              </a:spcBef>
              <a:buFontTx/>
              <a:buNone/>
            </a:pPr>
            <a:r>
              <a:rPr lang="da-DK" altLang="da-DK" sz="1000" b="1" dirty="0">
                <a:solidFill>
                  <a:schemeClr val="tx1"/>
                </a:solidFill>
                <a:latin typeface="+mn-lt"/>
              </a:rPr>
              <a:t>3. </a:t>
            </a:r>
            <a:r>
              <a:rPr lang="da-DK" altLang="da-DK" sz="1000" dirty="0">
                <a:solidFill>
                  <a:schemeClr val="tx1"/>
                </a:solidFill>
                <a:latin typeface="+mn-lt"/>
              </a:rPr>
              <a:t>Skriv titel på præsentation </a:t>
            </a:r>
            <a:br>
              <a:rPr lang="da-DK" altLang="da-DK" sz="1000" dirty="0">
                <a:solidFill>
                  <a:schemeClr val="tx1"/>
                </a:solidFill>
                <a:latin typeface="+mn-lt"/>
              </a:rPr>
            </a:br>
            <a:r>
              <a:rPr lang="da-DK" altLang="da-DK" sz="1000" dirty="0">
                <a:solidFill>
                  <a:schemeClr val="tx1"/>
                </a:solidFill>
                <a:latin typeface="+mn-lt"/>
              </a:rPr>
              <a:t>ind i tekstfeltet</a:t>
            </a:r>
          </a:p>
          <a:p>
            <a:pPr algn="r" eaLnBrk="1" hangingPunct="1">
              <a:spcBef>
                <a:spcPct val="0"/>
              </a:spcBef>
              <a:buFontTx/>
              <a:buNone/>
            </a:pPr>
            <a:r>
              <a:rPr lang="da-DK" altLang="da-DK" sz="1000" b="1" dirty="0">
                <a:solidFill>
                  <a:schemeClr val="tx1"/>
                </a:solidFill>
                <a:latin typeface="+mn-lt"/>
              </a:rPr>
              <a:t>4. </a:t>
            </a:r>
            <a:r>
              <a:rPr lang="da-DK" altLang="da-DK" sz="1000" dirty="0">
                <a:solidFill>
                  <a:schemeClr val="tx1"/>
                </a:solidFill>
                <a:latin typeface="+mn-lt"/>
              </a:rPr>
              <a:t>Tryk </a:t>
            </a:r>
            <a:r>
              <a:rPr lang="da-DK" altLang="da-DK" sz="1000" b="1" dirty="0">
                <a:solidFill>
                  <a:schemeClr val="tx1"/>
                </a:solidFill>
                <a:latin typeface="+mn-lt"/>
              </a:rPr>
              <a:t>’Anvend på alle’</a:t>
            </a:r>
          </a:p>
        </p:txBody>
      </p:sp>
      <p:pic>
        <p:nvPicPr>
          <p:cNvPr id="8" name="Billede 7" descr="Logo" title="Logo">
            <a:extLst>
              <a:ext uri="{FF2B5EF4-FFF2-40B4-BE49-F238E27FC236}">
                <a16:creationId xmlns:a16="http://schemas.microsoft.com/office/drawing/2014/main" id="{72A44541-F924-9FF5-6FF2-C02DE5F493A4}"/>
              </a:ext>
            </a:extLst>
          </p:cNvPr>
          <p:cNvPicPr>
            <a:picLocks/>
          </p:cNvPicPr>
          <p:nvPr userDrawn="1"/>
        </p:nvPicPr>
        <p:blipFill>
          <a:blip r:embed="rId3"/>
          <a:stretch>
            <a:fillRect/>
          </a:stretch>
        </p:blipFill>
        <p:spPr>
          <a:xfrm>
            <a:off x="766800" y="1188000"/>
            <a:ext cx="720000" cy="720000"/>
          </a:xfrm>
          <a:prstGeom prst="rect">
            <a:avLst/>
          </a:prstGeom>
        </p:spPr>
      </p:pic>
      <p:pic>
        <p:nvPicPr>
          <p:cNvPr id="10" name="Billede 9" descr="Logo" title="Logo">
            <a:extLst>
              <a:ext uri="{FF2B5EF4-FFF2-40B4-BE49-F238E27FC236}">
                <a16:creationId xmlns:a16="http://schemas.microsoft.com/office/drawing/2014/main" id="{5488A343-41C3-A111-953A-1F894FAD594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6800" y="576000"/>
            <a:ext cx="2065504" cy="216000"/>
          </a:xfrm>
          <a:prstGeom prst="rect">
            <a:avLst/>
          </a:prstGeom>
        </p:spPr>
      </p:pic>
      <p:pic>
        <p:nvPicPr>
          <p:cNvPr id="13" name="Billede 12" descr="Logo" title="Logo">
            <a:extLst>
              <a:ext uri="{FF2B5EF4-FFF2-40B4-BE49-F238E27FC236}">
                <a16:creationId xmlns:a16="http://schemas.microsoft.com/office/drawing/2014/main" id="{854E034E-0AB6-EB47-1527-923657DED8F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66800" y="828000"/>
            <a:ext cx="2337989" cy="216000"/>
          </a:xfrm>
          <a:prstGeom prst="rect">
            <a:avLst/>
          </a:prstGeom>
        </p:spPr>
      </p:pic>
    </p:spTree>
    <p:extLst>
      <p:ext uri="{BB962C8B-B14F-4D97-AF65-F5344CB8AC3E}">
        <p14:creationId xmlns:p14="http://schemas.microsoft.com/office/powerpoint/2010/main" val="9492068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rside ENG">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4" name="Rectangle 24" hidden="1"/>
          <p:cNvSpPr/>
          <p:nvPr userDrawn="1"/>
        </p:nvSpPr>
        <p:spPr>
          <a:xfrm>
            <a:off x="0" y="0"/>
            <a:ext cx="12192000" cy="685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9" name="Picture Placeholder 8"/>
          <p:cNvSpPr>
            <a:spLocks noGrp="1"/>
          </p:cNvSpPr>
          <p:nvPr>
            <p:ph type="pic" sz="quarter" idx="15" hasCustomPrompt="1"/>
          </p:nvPr>
        </p:nvSpPr>
        <p:spPr>
          <a:xfrm>
            <a:off x="769949" y="1174273"/>
            <a:ext cx="702000" cy="702000"/>
          </a:xfrm>
        </p:spPr>
        <p:txBody>
          <a:bodyPr>
            <a:normAutofit/>
          </a:bodyPr>
          <a:lstStyle>
            <a:lvl1pPr marL="0" indent="0" algn="ctr">
              <a:buFontTx/>
              <a:buNone/>
              <a:defRPr sz="1100" spc="0" baseline="0">
                <a:latin typeface="VIA Type Office Light" panose="02000503000000020004" pitchFamily="2" charset="0"/>
              </a:defRPr>
            </a:lvl1pPr>
          </a:lstStyle>
          <a:p>
            <a:r>
              <a:rPr lang="da-DK" dirty="0"/>
              <a:t>Indsæt ikon</a:t>
            </a:r>
          </a:p>
        </p:txBody>
      </p:sp>
      <p:sp>
        <p:nvSpPr>
          <p:cNvPr id="2" name="Header"/>
          <p:cNvSpPr>
            <a:spLocks noGrp="1"/>
          </p:cNvSpPr>
          <p:nvPr>
            <p:ph type="ctrTitle" hasCustomPrompt="1"/>
          </p:nvPr>
        </p:nvSpPr>
        <p:spPr>
          <a:xfrm>
            <a:off x="766800" y="1952837"/>
            <a:ext cx="7959276" cy="1647614"/>
          </a:xfrm>
        </p:spPr>
        <p:txBody>
          <a:bodyPr tIns="0" anchor="b" anchorCtr="0"/>
          <a:lstStyle>
            <a:lvl1pPr>
              <a:defRPr baseline="0">
                <a:latin typeface="VIA Type Office Light" panose="02000503000000020004" pitchFamily="2" charset="0"/>
              </a:defRPr>
            </a:lvl1pPr>
          </a:lstStyle>
          <a:p>
            <a:r>
              <a:rPr lang="da-DK" dirty="0"/>
              <a:t>Overskrift</a:t>
            </a:r>
          </a:p>
        </p:txBody>
      </p:sp>
      <p:sp>
        <p:nvSpPr>
          <p:cNvPr id="3" name="SubHeader"/>
          <p:cNvSpPr>
            <a:spLocks noGrp="1"/>
          </p:cNvSpPr>
          <p:nvPr>
            <p:ph type="subTitle" idx="1" hasCustomPrompt="1"/>
          </p:nvPr>
        </p:nvSpPr>
        <p:spPr>
          <a:xfrm>
            <a:off x="768002" y="3707298"/>
            <a:ext cx="7920917"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r>
              <a:rPr lang="da-DK"/>
              <a:t>3. oktober 2024</a:t>
            </a:r>
            <a:endParaRPr lang="da-DK" dirty="0"/>
          </a:p>
        </p:txBody>
      </p:sp>
      <p:sp>
        <p:nvSpPr>
          <p:cNvPr id="5" name="Footer Placeholder 4"/>
          <p:cNvSpPr>
            <a:spLocks noGrp="1"/>
          </p:cNvSpPr>
          <p:nvPr>
            <p:ph type="ftr" sz="quarter" idx="11"/>
          </p:nvPr>
        </p:nvSpPr>
        <p:spPr/>
        <p:txBody>
          <a:bodyPr/>
          <a:lstStyle/>
          <a:p>
            <a:r>
              <a:rPr lang="da-DK"/>
              <a:t>Anne Krøger, adjunkt, ph.d.</a:t>
            </a:r>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sp>
        <p:nvSpPr>
          <p:cNvPr id="17" name="Text Placeholder 16"/>
          <p:cNvSpPr>
            <a:spLocks noGrp="1"/>
          </p:cNvSpPr>
          <p:nvPr>
            <p:ph type="body" sz="quarter" idx="14"/>
          </p:nvPr>
        </p:nvSpPr>
        <p:spPr>
          <a:xfrm>
            <a:off x="768000" y="5922000"/>
            <a:ext cx="2448000" cy="374400"/>
          </a:xfrm>
          <a:blipFill>
            <a:blip r:embed="rId2"/>
            <a:stretch>
              <a:fillRect/>
            </a:stretch>
          </a:blipFill>
        </p:spPr>
        <p:txBody>
          <a:bodyPr tIns="0">
            <a:normAutofit/>
          </a:bodyPr>
          <a:lstStyle>
            <a:lvl1pPr>
              <a:defRPr sz="100"/>
            </a:lvl1pPr>
          </a:lstStyle>
          <a:p>
            <a:pPr lvl="0"/>
            <a:r>
              <a:rPr lang="da-DK" noProof="1"/>
              <a:t>Klik for at redigere teksttypografierne i masteren</a:t>
            </a:r>
          </a:p>
        </p:txBody>
      </p:sp>
      <p:sp>
        <p:nvSpPr>
          <p:cNvPr id="11" name="AutoShape 4"/>
          <p:cNvSpPr>
            <a:spLocks/>
          </p:cNvSpPr>
          <p:nvPr userDrawn="1"/>
        </p:nvSpPr>
        <p:spPr bwMode="gray">
          <a:xfrm>
            <a:off x="-3107266" y="3168689"/>
            <a:ext cx="300143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Indsæt hjælpelinjer til </a:t>
            </a:r>
            <a:br>
              <a:rPr lang="da-DK" altLang="da-DK" sz="1000" b="1" noProof="1">
                <a:solidFill>
                  <a:schemeClr val="tx1"/>
                </a:solidFill>
                <a:latin typeface="+mn-lt"/>
                <a:cs typeface="Arial" charset="0"/>
              </a:rPr>
            </a:br>
            <a:r>
              <a:rPr lang="da-DK" altLang="da-DK" sz="1000" b="1" noProof="1">
                <a:solidFill>
                  <a:schemeClr val="tx1"/>
                </a:solidFill>
                <a:latin typeface="+mn-lt"/>
                <a:cs typeface="Arial" charset="0"/>
              </a:rPr>
              <a:t>placering af objekter</a:t>
            </a:r>
          </a:p>
          <a:p>
            <a:pPr algn="r" eaLnBrk="1" hangingPunct="1">
              <a:spcBef>
                <a:spcPct val="0"/>
              </a:spcBef>
              <a:buFontTx/>
              <a:buNone/>
              <a:defRPr/>
            </a:pPr>
            <a:r>
              <a:rPr lang="da-DK" altLang="da-DK" sz="1000" b="1" noProof="1">
                <a:solidFill>
                  <a:schemeClr val="tx1"/>
                </a:solidFill>
                <a:latin typeface="+mn-lt"/>
                <a:cs typeface="Arial" charset="0"/>
              </a:rPr>
              <a:t>1. </a:t>
            </a:r>
            <a:r>
              <a:rPr lang="da-DK" altLang="da-DK" sz="1000" noProof="1">
                <a:solidFill>
                  <a:schemeClr val="tx1"/>
                </a:solidFill>
                <a:latin typeface="+mn-lt"/>
                <a:cs typeface="Arial" charset="0"/>
              </a:rPr>
              <a:t>Højre klik udenfor slidet </a:t>
            </a:r>
            <a:br>
              <a:rPr lang="da-DK" altLang="da-DK" sz="1000" noProof="1">
                <a:solidFill>
                  <a:schemeClr val="tx1"/>
                </a:solidFill>
                <a:latin typeface="+mn-lt"/>
                <a:cs typeface="Arial" charset="0"/>
              </a:rPr>
            </a:br>
            <a:r>
              <a:rPr lang="da-DK" altLang="da-DK" sz="1000" noProof="1">
                <a:solidFill>
                  <a:schemeClr val="tx1"/>
                </a:solidFill>
                <a:latin typeface="+mn-lt"/>
                <a:cs typeface="Arial" charset="0"/>
              </a:rPr>
              <a:t>og vælg </a:t>
            </a:r>
            <a:r>
              <a:rPr lang="da-DK" altLang="da-DK" sz="1000" b="1" noProof="1">
                <a:solidFill>
                  <a:schemeClr val="tx1"/>
                </a:solidFill>
                <a:latin typeface="+mn-lt"/>
                <a:cs typeface="Arial" charset="0"/>
              </a:rPr>
              <a:t>’Gitter og hjælpelinjer’</a:t>
            </a:r>
          </a:p>
          <a:p>
            <a:pPr algn="r" eaLnBrk="1" hangingPunct="1">
              <a:spcBef>
                <a:spcPct val="0"/>
              </a:spcBef>
              <a:buFontTx/>
              <a:buNone/>
              <a:defRPr/>
            </a:pPr>
            <a:r>
              <a:rPr lang="da-DK" altLang="da-DK" sz="1000" b="1" noProof="1">
                <a:solidFill>
                  <a:schemeClr val="tx1"/>
                </a:solidFill>
                <a:latin typeface="+mn-lt"/>
                <a:cs typeface="Arial" charset="0"/>
              </a:rPr>
              <a:t>2. </a:t>
            </a:r>
            <a:r>
              <a:rPr lang="da-DK" altLang="da-DK" sz="1000" noProof="1">
                <a:solidFill>
                  <a:schemeClr val="tx1"/>
                </a:solidFill>
                <a:latin typeface="+mn-lt"/>
                <a:cs typeface="Arial" charset="0"/>
              </a:rPr>
              <a:t>Sæt kryds ved </a:t>
            </a:r>
            <a:r>
              <a:rPr lang="da-DK" altLang="da-DK" sz="1000" b="1" noProof="1">
                <a:solidFill>
                  <a:schemeClr val="tx1"/>
                </a:solidFill>
                <a:latin typeface="+mn-lt"/>
                <a:cs typeface="Arial" charset="0"/>
              </a:rPr>
              <a:t>’Vis tegne-</a:t>
            </a:r>
            <a:br>
              <a:rPr lang="da-DK" altLang="da-DK" sz="1000" b="1" noProof="1">
                <a:solidFill>
                  <a:schemeClr val="tx1"/>
                </a:solidFill>
                <a:latin typeface="+mn-lt"/>
                <a:cs typeface="Arial" charset="0"/>
              </a:rPr>
            </a:br>
            <a:r>
              <a:rPr lang="da-DK" altLang="da-DK" sz="1000" b="1" noProof="1">
                <a:solidFill>
                  <a:schemeClr val="tx1"/>
                </a:solidFill>
                <a:latin typeface="+mn-lt"/>
                <a:cs typeface="Arial" charset="0"/>
              </a:rPr>
              <a:t>hjælpelinjer på skærmen’</a:t>
            </a:r>
          </a:p>
          <a:p>
            <a:pPr algn="r" eaLnBrk="1" hangingPunct="1">
              <a:spcBef>
                <a:spcPct val="0"/>
              </a:spcBef>
              <a:buFontTx/>
              <a:buNone/>
              <a:defRPr/>
            </a:pPr>
            <a:r>
              <a:rPr lang="da-DK" altLang="da-DK" sz="1000" b="1" noProof="1">
                <a:solidFill>
                  <a:schemeClr val="tx1"/>
                </a:solidFill>
                <a:latin typeface="+mn-lt"/>
                <a:cs typeface="Arial" charset="0"/>
              </a:rPr>
              <a:t>3.</a:t>
            </a:r>
            <a:r>
              <a:rPr lang="da-DK" altLang="da-DK" sz="1000" noProof="1">
                <a:solidFill>
                  <a:schemeClr val="tx1"/>
                </a:solidFill>
                <a:latin typeface="+mn-lt"/>
                <a:cs typeface="Arial" charset="0"/>
              </a:rPr>
              <a:t> Vælg </a:t>
            </a:r>
            <a:r>
              <a:rPr lang="da-DK" altLang="da-DK" sz="1000" b="1" noProof="1">
                <a:solidFill>
                  <a:schemeClr val="tx1"/>
                </a:solidFill>
                <a:latin typeface="+mn-lt"/>
                <a:cs typeface="Arial" charset="0"/>
              </a:rPr>
              <a:t>’OK’</a:t>
            </a:r>
          </a:p>
        </p:txBody>
      </p:sp>
      <p:sp>
        <p:nvSpPr>
          <p:cNvPr id="18" name="TextBox 3"/>
          <p:cNvSpPr txBox="1"/>
          <p:nvPr userDrawn="1"/>
        </p:nvSpPr>
        <p:spPr>
          <a:xfrm>
            <a:off x="-3107267" y="1916113"/>
            <a:ext cx="29464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6" name="TextBox 17"/>
          <p:cNvSpPr txBox="1">
            <a:spLocks noChangeArrowheads="1"/>
          </p:cNvSpPr>
          <p:nvPr userDrawn="1"/>
        </p:nvSpPr>
        <p:spPr bwMode="auto">
          <a:xfrm>
            <a:off x="-3160184" y="5934670"/>
            <a:ext cx="304165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da-DK" altLang="da-DK" sz="1000" b="1" dirty="0">
                <a:solidFill>
                  <a:schemeClr val="tx1"/>
                </a:solidFill>
                <a:latin typeface="+mn-lt"/>
              </a:rPr>
              <a:t>Generer titlen til alle slides</a:t>
            </a:r>
          </a:p>
          <a:p>
            <a:pPr algn="r" eaLnBrk="1" hangingPunct="1">
              <a:spcBef>
                <a:spcPct val="0"/>
              </a:spcBef>
              <a:buFontTx/>
              <a:buNone/>
            </a:pPr>
            <a:r>
              <a:rPr lang="da-DK" altLang="da-DK" sz="1000" b="1" dirty="0">
                <a:solidFill>
                  <a:schemeClr val="tx1"/>
                </a:solidFill>
                <a:latin typeface="+mn-lt"/>
              </a:rPr>
              <a:t>1. </a:t>
            </a:r>
            <a:r>
              <a:rPr lang="da-DK" altLang="da-DK" sz="1000" dirty="0">
                <a:solidFill>
                  <a:schemeClr val="tx1"/>
                </a:solidFill>
                <a:latin typeface="+mn-lt"/>
              </a:rPr>
              <a:t>Vælg </a:t>
            </a:r>
            <a:r>
              <a:rPr lang="da-DK" altLang="da-DK" sz="1000" b="1" dirty="0">
                <a:solidFill>
                  <a:schemeClr val="tx1"/>
                </a:solidFill>
                <a:latin typeface="+mn-lt"/>
              </a:rPr>
              <a:t>’Indsæt’</a:t>
            </a:r>
            <a:r>
              <a:rPr lang="da-DK" altLang="da-DK" sz="1000" dirty="0">
                <a:solidFill>
                  <a:schemeClr val="tx1"/>
                </a:solidFill>
                <a:latin typeface="+mn-lt"/>
              </a:rPr>
              <a:t> i topmenuen</a:t>
            </a:r>
          </a:p>
          <a:p>
            <a:pPr algn="r" eaLnBrk="1" hangingPunct="1">
              <a:spcBef>
                <a:spcPct val="0"/>
              </a:spcBef>
              <a:buFontTx/>
              <a:buNone/>
            </a:pPr>
            <a:r>
              <a:rPr lang="da-DK" altLang="da-DK" sz="1000" b="1" dirty="0">
                <a:solidFill>
                  <a:schemeClr val="tx1"/>
                </a:solidFill>
                <a:latin typeface="+mn-lt"/>
              </a:rPr>
              <a:t>2. </a:t>
            </a:r>
            <a:r>
              <a:rPr lang="da-DK" altLang="da-DK" sz="1000" dirty="0">
                <a:solidFill>
                  <a:schemeClr val="tx1"/>
                </a:solidFill>
                <a:latin typeface="+mn-lt"/>
              </a:rPr>
              <a:t>Vælg </a:t>
            </a:r>
            <a:r>
              <a:rPr lang="da-DK" altLang="da-DK" sz="1000" b="1" dirty="0">
                <a:solidFill>
                  <a:schemeClr val="tx1"/>
                </a:solidFill>
                <a:latin typeface="+mn-lt"/>
              </a:rPr>
              <a:t>’Sidehoved og Sidefod’</a:t>
            </a:r>
          </a:p>
          <a:p>
            <a:pPr algn="r" eaLnBrk="1" hangingPunct="1">
              <a:spcBef>
                <a:spcPct val="0"/>
              </a:spcBef>
              <a:buFontTx/>
              <a:buNone/>
            </a:pPr>
            <a:r>
              <a:rPr lang="da-DK" altLang="da-DK" sz="1000" b="1" dirty="0">
                <a:solidFill>
                  <a:schemeClr val="tx1"/>
                </a:solidFill>
                <a:latin typeface="+mn-lt"/>
              </a:rPr>
              <a:t>3. </a:t>
            </a:r>
            <a:r>
              <a:rPr lang="da-DK" altLang="da-DK" sz="1000" dirty="0">
                <a:solidFill>
                  <a:schemeClr val="tx1"/>
                </a:solidFill>
                <a:latin typeface="+mn-lt"/>
              </a:rPr>
              <a:t>Skriv titel på præsentation </a:t>
            </a:r>
            <a:br>
              <a:rPr lang="da-DK" altLang="da-DK" sz="1000" dirty="0">
                <a:solidFill>
                  <a:schemeClr val="tx1"/>
                </a:solidFill>
                <a:latin typeface="+mn-lt"/>
              </a:rPr>
            </a:br>
            <a:r>
              <a:rPr lang="da-DK" altLang="da-DK" sz="1000" dirty="0">
                <a:solidFill>
                  <a:schemeClr val="tx1"/>
                </a:solidFill>
                <a:latin typeface="+mn-lt"/>
              </a:rPr>
              <a:t>ind i tekstfeltet</a:t>
            </a:r>
          </a:p>
          <a:p>
            <a:pPr algn="r" eaLnBrk="1" hangingPunct="1">
              <a:spcBef>
                <a:spcPct val="0"/>
              </a:spcBef>
              <a:buFontTx/>
              <a:buNone/>
            </a:pPr>
            <a:r>
              <a:rPr lang="da-DK" altLang="da-DK" sz="1000" b="1" dirty="0">
                <a:solidFill>
                  <a:schemeClr val="tx1"/>
                </a:solidFill>
                <a:latin typeface="+mn-lt"/>
              </a:rPr>
              <a:t>4. </a:t>
            </a:r>
            <a:r>
              <a:rPr lang="da-DK" altLang="da-DK" sz="1000" dirty="0">
                <a:solidFill>
                  <a:schemeClr val="tx1"/>
                </a:solidFill>
                <a:latin typeface="+mn-lt"/>
              </a:rPr>
              <a:t>Tryk </a:t>
            </a:r>
            <a:r>
              <a:rPr lang="da-DK" altLang="da-DK" sz="1000" b="1" dirty="0">
                <a:solidFill>
                  <a:schemeClr val="tx1"/>
                </a:solidFill>
                <a:latin typeface="+mn-lt"/>
              </a:rPr>
              <a:t>’Anvend på alle’</a:t>
            </a:r>
          </a:p>
        </p:txBody>
      </p:sp>
      <p:sp>
        <p:nvSpPr>
          <p:cNvPr id="7" name="TextBox 6"/>
          <p:cNvSpPr txBox="1"/>
          <p:nvPr userDrawn="1"/>
        </p:nvSpPr>
        <p:spPr>
          <a:xfrm>
            <a:off x="768351" y="584200"/>
            <a:ext cx="2446867" cy="457946"/>
          </a:xfrm>
          <a:prstGeom prst="rect">
            <a:avLst/>
          </a:prstGeom>
          <a:noFill/>
        </p:spPr>
        <p:txBody>
          <a:bodyPr wrap="square" lIns="0" tIns="0" rIns="0" bIns="0" rtlCol="0">
            <a:spAutoFit/>
          </a:bodyPr>
          <a:lstStyle/>
          <a:p>
            <a:pPr marL="0" lvl="0" indent="0" algn="l" defTabSz="914400" rtl="0" eaLnBrk="1" latinLnBrk="0" hangingPunct="1">
              <a:lnSpc>
                <a:spcPct val="83000"/>
              </a:lnSpc>
              <a:spcBef>
                <a:spcPct val="20000"/>
              </a:spcBef>
              <a:buFont typeface="VIA Type Office" panose="02000503000000020004" pitchFamily="2" charset="0"/>
              <a:buNone/>
            </a:pPr>
            <a:r>
              <a:rPr lang="da-DK" sz="1600" kern="1200" spc="-100" baseline="0" noProof="1">
                <a:solidFill>
                  <a:schemeClr val="tx1"/>
                </a:solidFill>
                <a:latin typeface="VIA Type Office Light" panose="02000503000000020004" pitchFamily="2" charset="0"/>
                <a:ea typeface="+mn-ea"/>
                <a:cs typeface="+mn-cs"/>
              </a:rPr>
              <a:t>Gør tanke til handling</a:t>
            </a:r>
          </a:p>
          <a:p>
            <a:pPr marL="0" lvl="0" indent="0" algn="l" defTabSz="914400" rtl="0" eaLnBrk="1" latinLnBrk="0" hangingPunct="1">
              <a:lnSpc>
                <a:spcPct val="83000"/>
              </a:lnSpc>
              <a:spcBef>
                <a:spcPct val="20000"/>
              </a:spcBef>
              <a:buFont typeface="VIA Type Office" panose="02000503000000020004" pitchFamily="2" charset="0"/>
              <a:buNone/>
            </a:pPr>
            <a:r>
              <a:rPr lang="da-DK" sz="1600" kern="1200" spc="-100" baseline="0" noProof="1">
                <a:solidFill>
                  <a:schemeClr val="tx1"/>
                </a:solidFill>
                <a:latin typeface="+mn-lt"/>
                <a:ea typeface="+mn-ea"/>
                <a:cs typeface="+mn-cs"/>
              </a:rPr>
              <a:t>VIA University College</a:t>
            </a:r>
          </a:p>
        </p:txBody>
      </p:sp>
    </p:spTree>
    <p:extLst>
      <p:ext uri="{BB962C8B-B14F-4D97-AF65-F5344CB8AC3E}">
        <p14:creationId xmlns:p14="http://schemas.microsoft.com/office/powerpoint/2010/main" val="3120440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side 1 med stor skrift">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800" y="584200"/>
            <a:ext cx="8002529" cy="3863864"/>
          </a:xfrm>
        </p:spPr>
        <p:txBody>
          <a:bodyPr tIns="90000" anchor="t" anchorCtr="0"/>
          <a:lstStyle>
            <a:lvl1pPr>
              <a:defRPr sz="7200">
                <a:latin typeface="VIA Type Office Light" panose="02000503000000020004" pitchFamily="2" charset="0"/>
              </a:defRPr>
            </a:lvl1pPr>
          </a:lstStyle>
          <a:p>
            <a:r>
              <a:rPr lang="da-DK" dirty="0"/>
              <a:t>Overskrift</a:t>
            </a:r>
          </a:p>
        </p:txBody>
      </p:sp>
      <p:sp>
        <p:nvSpPr>
          <p:cNvPr id="4" name="Date Placeholder 3"/>
          <p:cNvSpPr>
            <a:spLocks noGrp="1"/>
          </p:cNvSpPr>
          <p:nvPr>
            <p:ph type="dt" sz="half" idx="10"/>
          </p:nvPr>
        </p:nvSpPr>
        <p:spPr/>
        <p:txBody>
          <a:bodyPr/>
          <a:lstStyle/>
          <a:p>
            <a:r>
              <a:rPr lang="da-DK"/>
              <a:t>3. oktober 2024</a:t>
            </a:r>
            <a:endParaRPr lang="da-DK" dirty="0"/>
          </a:p>
        </p:txBody>
      </p:sp>
      <p:sp>
        <p:nvSpPr>
          <p:cNvPr id="5" name="Footer Placeholder 4"/>
          <p:cNvSpPr>
            <a:spLocks noGrp="1"/>
          </p:cNvSpPr>
          <p:nvPr>
            <p:ph type="ftr" sz="quarter" idx="11"/>
          </p:nvPr>
        </p:nvSpPr>
        <p:spPr/>
        <p:txBody>
          <a:bodyPr/>
          <a:lstStyle/>
          <a:p>
            <a:r>
              <a:rPr lang="da-DK"/>
              <a:t>Anne Krøger, adjunkt, ph.d.</a:t>
            </a:r>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sp>
        <p:nvSpPr>
          <p:cNvPr id="12" name="AutoShape 4"/>
          <p:cNvSpPr>
            <a:spLocks/>
          </p:cNvSpPr>
          <p:nvPr userDrawn="1"/>
        </p:nvSpPr>
        <p:spPr bwMode="gray">
          <a:xfrm>
            <a:off x="-2601384" y="584200"/>
            <a:ext cx="249555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ord i overskrift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0"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pic>
        <p:nvPicPr>
          <p:cNvPr id="1027"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2160917" y="1304766"/>
            <a:ext cx="2033833"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3"/>
          <p:cNvSpPr txBox="1"/>
          <p:nvPr userDrawn="1"/>
        </p:nvSpPr>
        <p:spPr>
          <a:xfrm>
            <a:off x="-3107267" y="1916113"/>
            <a:ext cx="29464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3" name="Text Placeholder 16"/>
          <p:cNvSpPr>
            <a:spLocks noGrp="1"/>
          </p:cNvSpPr>
          <p:nvPr>
            <p:ph type="body" sz="quarter" idx="14"/>
          </p:nvPr>
        </p:nvSpPr>
        <p:spPr>
          <a:xfrm>
            <a:off x="768000" y="5922000"/>
            <a:ext cx="2448000" cy="374400"/>
          </a:xfrm>
          <a:blipFill>
            <a:blip r:embed="rId3"/>
            <a:stretch>
              <a:fillRect/>
            </a:stretch>
          </a:blipFill>
        </p:spPr>
        <p:txBody>
          <a:bodyPr tIns="0">
            <a:normAutofit/>
          </a:bodyPr>
          <a:lstStyle>
            <a:lvl1pPr>
              <a:defRPr sz="100"/>
            </a:lvl1pPr>
          </a:lstStyle>
          <a:p>
            <a:pPr lvl="0"/>
            <a:r>
              <a:rPr lang="da-DK" noProof="1"/>
              <a:t>Klik for at redigere teksttypografierne i masteren</a:t>
            </a:r>
          </a:p>
        </p:txBody>
      </p:sp>
      <p:grpSp>
        <p:nvGrpSpPr>
          <p:cNvPr id="14" name="Gruppe 37"/>
          <p:cNvGrpSpPr/>
          <p:nvPr userDrawn="1"/>
        </p:nvGrpSpPr>
        <p:grpSpPr>
          <a:xfrm>
            <a:off x="-3014960" y="3657183"/>
            <a:ext cx="2864223" cy="3180414"/>
            <a:chOff x="-2261220" y="2628888"/>
            <a:chExt cx="2148167" cy="3180414"/>
          </a:xfrm>
        </p:grpSpPr>
        <p:pic>
          <p:nvPicPr>
            <p:cNvPr id="15"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6"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17" name="Gruppe 40"/>
            <p:cNvGrpSpPr/>
            <p:nvPr userDrawn="1"/>
          </p:nvGrpSpPr>
          <p:grpSpPr>
            <a:xfrm>
              <a:off x="-1426464" y="4317211"/>
              <a:ext cx="1313411" cy="1492091"/>
              <a:chOff x="-1426464" y="4279878"/>
              <a:chExt cx="1313411" cy="1492091"/>
            </a:xfrm>
          </p:grpSpPr>
          <p:pic>
            <p:nvPicPr>
              <p:cNvPr id="18"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19"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grpSp>
      </p:grpSp>
      <p:sp>
        <p:nvSpPr>
          <p:cNvPr id="22" name="Rektangel 46"/>
          <p:cNvSpPr/>
          <p:nvPr userDrawn="1"/>
        </p:nvSpPr>
        <p:spPr>
          <a:xfrm>
            <a:off x="-1359172" y="5777498"/>
            <a:ext cx="1185816"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cxnSp>
        <p:nvCxnSpPr>
          <p:cNvPr id="23" name="Lige forbindelse 47"/>
          <p:cNvCxnSpPr>
            <a:endCxn id="22" idx="0"/>
          </p:cNvCxnSpPr>
          <p:nvPr userDrawn="1"/>
        </p:nvCxnSpPr>
        <p:spPr>
          <a:xfrm>
            <a:off x="-960784" y="4448064"/>
            <a:ext cx="194520" cy="13294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kstboks 45"/>
          <p:cNvSpPr txBox="1"/>
          <p:nvPr userDrawn="1"/>
        </p:nvSpPr>
        <p:spPr>
          <a:xfrm>
            <a:off x="-3185352" y="5918968"/>
            <a:ext cx="1283400" cy="534368"/>
          </a:xfrm>
          <a:prstGeom prst="rect">
            <a:avLst/>
          </a:prstGeom>
          <a:solidFill>
            <a:schemeClr val="bg2">
              <a:lumMod val="20000"/>
              <a:lumOff val="80000"/>
            </a:schemeClr>
          </a:solidFill>
          <a:ln>
            <a:solidFill>
              <a:schemeClr val="tx1"/>
            </a:solidFill>
          </a:ln>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cxnSp>
        <p:nvCxnSpPr>
          <p:cNvPr id="7" name="Straight Connector 6"/>
          <p:cNvCxnSpPr/>
          <p:nvPr userDrawn="1"/>
        </p:nvCxnSpPr>
        <p:spPr>
          <a:xfrm flipV="1">
            <a:off x="-1901952" y="5975494"/>
            <a:ext cx="402267" cy="210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11935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side 2 med stor skrift">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4" name="Rectangle 24" hidden="1"/>
          <p:cNvSpPr/>
          <p:nvPr userDrawn="1"/>
        </p:nvSpPr>
        <p:spPr>
          <a:xfrm>
            <a:off x="0" y="0"/>
            <a:ext cx="12192000" cy="685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2" name="Title 1"/>
          <p:cNvSpPr>
            <a:spLocks noGrp="1"/>
          </p:cNvSpPr>
          <p:nvPr>
            <p:ph type="ctrTitle" hasCustomPrompt="1"/>
          </p:nvPr>
        </p:nvSpPr>
        <p:spPr>
          <a:xfrm>
            <a:off x="766800" y="583200"/>
            <a:ext cx="9040431" cy="3240360"/>
          </a:xfrm>
        </p:spPr>
        <p:txBody>
          <a:bodyPr tIns="97200" anchor="t" anchorCtr="0"/>
          <a:lstStyle>
            <a:lvl1pPr>
              <a:defRPr sz="9600" baseline="0">
                <a:latin typeface="VIA Type Office Black" panose="02000503000000020004" pitchFamily="2" charset="0"/>
              </a:defRPr>
            </a:lvl1pPr>
          </a:lstStyle>
          <a:p>
            <a:r>
              <a:rPr lang="da-DK" dirty="0"/>
              <a:t>Overskrift</a:t>
            </a:r>
          </a:p>
        </p:txBody>
      </p:sp>
      <p:sp>
        <p:nvSpPr>
          <p:cNvPr id="4" name="Date Placeholder 3"/>
          <p:cNvSpPr>
            <a:spLocks noGrp="1"/>
          </p:cNvSpPr>
          <p:nvPr>
            <p:ph type="dt" sz="half" idx="10"/>
          </p:nvPr>
        </p:nvSpPr>
        <p:spPr/>
        <p:txBody>
          <a:bodyPr/>
          <a:lstStyle/>
          <a:p>
            <a:r>
              <a:rPr lang="da-DK"/>
              <a:t>3. oktober 2024</a:t>
            </a:r>
            <a:endParaRPr lang="da-DK" dirty="0"/>
          </a:p>
        </p:txBody>
      </p:sp>
      <p:sp>
        <p:nvSpPr>
          <p:cNvPr id="5" name="Footer Placeholder 4"/>
          <p:cNvSpPr>
            <a:spLocks noGrp="1"/>
          </p:cNvSpPr>
          <p:nvPr>
            <p:ph type="ftr" sz="quarter" idx="11"/>
          </p:nvPr>
        </p:nvSpPr>
        <p:spPr/>
        <p:txBody>
          <a:bodyPr/>
          <a:lstStyle/>
          <a:p>
            <a:r>
              <a:rPr lang="da-DK"/>
              <a:t>Anne Krøger, adjunkt, ph.d.</a:t>
            </a:r>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sp>
        <p:nvSpPr>
          <p:cNvPr id="17" name="Text Placeholder 16"/>
          <p:cNvSpPr>
            <a:spLocks noGrp="1"/>
          </p:cNvSpPr>
          <p:nvPr>
            <p:ph type="body" sz="quarter" idx="14"/>
          </p:nvPr>
        </p:nvSpPr>
        <p:spPr>
          <a:xfrm>
            <a:off x="768000" y="5922000"/>
            <a:ext cx="2448000" cy="374400"/>
          </a:xfrm>
          <a:blipFill>
            <a:blip r:embed="rId2"/>
            <a:stretch>
              <a:fillRect/>
            </a:stretch>
          </a:blipFill>
        </p:spPr>
        <p:txBody>
          <a:bodyPr tIns="0">
            <a:normAutofit/>
          </a:bodyPr>
          <a:lstStyle>
            <a:lvl1pPr>
              <a:defRPr sz="100"/>
            </a:lvl1pPr>
          </a:lstStyle>
          <a:p>
            <a:pPr lvl="0"/>
            <a:r>
              <a:rPr lang="da-DK" noProof="1"/>
              <a:t>Klik for at redigere teksttypografierne i masteren</a:t>
            </a:r>
          </a:p>
        </p:txBody>
      </p:sp>
      <p:sp>
        <p:nvSpPr>
          <p:cNvPr id="11" name="AutoShape 4"/>
          <p:cNvSpPr>
            <a:spLocks/>
          </p:cNvSpPr>
          <p:nvPr userDrawn="1"/>
        </p:nvSpPr>
        <p:spPr bwMode="gray">
          <a:xfrm>
            <a:off x="-3107266" y="3168689"/>
            <a:ext cx="300143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Indsæt hjælpelinjer til </a:t>
            </a:r>
            <a:br>
              <a:rPr lang="da-DK" altLang="da-DK" sz="1000" b="1" noProof="1">
                <a:solidFill>
                  <a:schemeClr val="tx1"/>
                </a:solidFill>
                <a:latin typeface="+mn-lt"/>
                <a:cs typeface="Arial" charset="0"/>
              </a:rPr>
            </a:br>
            <a:r>
              <a:rPr lang="da-DK" altLang="da-DK" sz="1000" b="1" noProof="1">
                <a:solidFill>
                  <a:schemeClr val="tx1"/>
                </a:solidFill>
                <a:latin typeface="+mn-lt"/>
                <a:cs typeface="Arial" charset="0"/>
              </a:rPr>
              <a:t>placering af objekter</a:t>
            </a:r>
          </a:p>
          <a:p>
            <a:pPr algn="r" eaLnBrk="1" hangingPunct="1">
              <a:spcBef>
                <a:spcPct val="0"/>
              </a:spcBef>
              <a:buFontTx/>
              <a:buNone/>
              <a:defRPr/>
            </a:pPr>
            <a:r>
              <a:rPr lang="da-DK" altLang="da-DK" sz="1000" b="1" noProof="1">
                <a:solidFill>
                  <a:schemeClr val="tx1"/>
                </a:solidFill>
                <a:latin typeface="+mn-lt"/>
                <a:cs typeface="Arial" charset="0"/>
              </a:rPr>
              <a:t>1. </a:t>
            </a:r>
            <a:r>
              <a:rPr lang="da-DK" altLang="da-DK" sz="1000" noProof="1">
                <a:solidFill>
                  <a:schemeClr val="tx1"/>
                </a:solidFill>
                <a:latin typeface="+mn-lt"/>
                <a:cs typeface="Arial" charset="0"/>
              </a:rPr>
              <a:t>Højre klik udenfor slidet </a:t>
            </a:r>
            <a:br>
              <a:rPr lang="da-DK" altLang="da-DK" sz="1000" noProof="1">
                <a:solidFill>
                  <a:schemeClr val="tx1"/>
                </a:solidFill>
                <a:latin typeface="+mn-lt"/>
                <a:cs typeface="Arial" charset="0"/>
              </a:rPr>
            </a:br>
            <a:r>
              <a:rPr lang="da-DK" altLang="da-DK" sz="1000" noProof="1">
                <a:solidFill>
                  <a:schemeClr val="tx1"/>
                </a:solidFill>
                <a:latin typeface="+mn-lt"/>
                <a:cs typeface="Arial" charset="0"/>
              </a:rPr>
              <a:t>og vælg </a:t>
            </a:r>
            <a:r>
              <a:rPr lang="da-DK" altLang="da-DK" sz="1000" b="1" noProof="1">
                <a:solidFill>
                  <a:schemeClr val="tx1"/>
                </a:solidFill>
                <a:latin typeface="+mn-lt"/>
                <a:cs typeface="Arial" charset="0"/>
              </a:rPr>
              <a:t>’Gitter og hjælpelinjer’</a:t>
            </a:r>
          </a:p>
          <a:p>
            <a:pPr algn="r" eaLnBrk="1" hangingPunct="1">
              <a:spcBef>
                <a:spcPct val="0"/>
              </a:spcBef>
              <a:buFontTx/>
              <a:buNone/>
              <a:defRPr/>
            </a:pPr>
            <a:r>
              <a:rPr lang="da-DK" altLang="da-DK" sz="1000" b="1" noProof="1">
                <a:solidFill>
                  <a:schemeClr val="tx1"/>
                </a:solidFill>
                <a:latin typeface="+mn-lt"/>
                <a:cs typeface="Arial" charset="0"/>
              </a:rPr>
              <a:t>2. </a:t>
            </a:r>
            <a:r>
              <a:rPr lang="da-DK" altLang="da-DK" sz="1000" noProof="1">
                <a:solidFill>
                  <a:schemeClr val="tx1"/>
                </a:solidFill>
                <a:latin typeface="+mn-lt"/>
                <a:cs typeface="Arial" charset="0"/>
              </a:rPr>
              <a:t>Sæt kryds ved </a:t>
            </a:r>
            <a:r>
              <a:rPr lang="da-DK" altLang="da-DK" sz="1000" b="1" noProof="1">
                <a:solidFill>
                  <a:schemeClr val="tx1"/>
                </a:solidFill>
                <a:latin typeface="+mn-lt"/>
                <a:cs typeface="Arial" charset="0"/>
              </a:rPr>
              <a:t>’Vis tegne-</a:t>
            </a:r>
            <a:br>
              <a:rPr lang="da-DK" altLang="da-DK" sz="1000" b="1" noProof="1">
                <a:solidFill>
                  <a:schemeClr val="tx1"/>
                </a:solidFill>
                <a:latin typeface="+mn-lt"/>
                <a:cs typeface="Arial" charset="0"/>
              </a:rPr>
            </a:br>
            <a:r>
              <a:rPr lang="da-DK" altLang="da-DK" sz="1000" b="1" noProof="1">
                <a:solidFill>
                  <a:schemeClr val="tx1"/>
                </a:solidFill>
                <a:latin typeface="+mn-lt"/>
                <a:cs typeface="Arial" charset="0"/>
              </a:rPr>
              <a:t>hjælpelinjer på skærmen’</a:t>
            </a:r>
          </a:p>
          <a:p>
            <a:pPr algn="r" eaLnBrk="1" hangingPunct="1">
              <a:spcBef>
                <a:spcPct val="0"/>
              </a:spcBef>
              <a:buFontTx/>
              <a:buNone/>
              <a:defRPr/>
            </a:pPr>
            <a:r>
              <a:rPr lang="da-DK" altLang="da-DK" sz="1000" b="1" noProof="1">
                <a:solidFill>
                  <a:schemeClr val="tx1"/>
                </a:solidFill>
                <a:latin typeface="+mn-lt"/>
                <a:cs typeface="Arial" charset="0"/>
              </a:rPr>
              <a:t>3.</a:t>
            </a:r>
            <a:r>
              <a:rPr lang="da-DK" altLang="da-DK" sz="1000" noProof="1">
                <a:solidFill>
                  <a:schemeClr val="tx1"/>
                </a:solidFill>
                <a:latin typeface="+mn-lt"/>
                <a:cs typeface="Arial" charset="0"/>
              </a:rPr>
              <a:t> Vælg </a:t>
            </a:r>
            <a:r>
              <a:rPr lang="da-DK" altLang="da-DK" sz="1000" b="1" noProof="1">
                <a:solidFill>
                  <a:schemeClr val="tx1"/>
                </a:solidFill>
                <a:latin typeface="+mn-lt"/>
                <a:cs typeface="Arial" charset="0"/>
              </a:rPr>
              <a:t>’OK’</a:t>
            </a:r>
          </a:p>
        </p:txBody>
      </p:sp>
    </p:spTree>
    <p:extLst>
      <p:ext uri="{BB962C8B-B14F-4D97-AF65-F5344CB8AC3E}">
        <p14:creationId xmlns:p14="http://schemas.microsoft.com/office/powerpoint/2010/main" val="6067614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side 3 - med medium overskrift">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800" y="584200"/>
            <a:ext cx="7959319" cy="1188616"/>
          </a:xfrm>
        </p:spPr>
        <p:txBody>
          <a:bodyPr tIns="97200" anchor="t" anchorCtr="0"/>
          <a:lstStyle>
            <a:lvl1pPr>
              <a:defRPr>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768002" y="1835441"/>
            <a:ext cx="7920917"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r>
              <a:rPr lang="da-DK"/>
              <a:t>3. oktober 2024</a:t>
            </a:r>
            <a:endParaRPr lang="da-DK" dirty="0"/>
          </a:p>
        </p:txBody>
      </p:sp>
      <p:sp>
        <p:nvSpPr>
          <p:cNvPr id="5" name="Footer Placeholder 4"/>
          <p:cNvSpPr>
            <a:spLocks noGrp="1"/>
          </p:cNvSpPr>
          <p:nvPr>
            <p:ph type="ftr" sz="quarter" idx="11"/>
          </p:nvPr>
        </p:nvSpPr>
        <p:spPr/>
        <p:txBody>
          <a:bodyPr/>
          <a:lstStyle/>
          <a:p>
            <a:r>
              <a:rPr lang="da-DK"/>
              <a:t>Anne Krøger, adjunkt, ph.d.</a:t>
            </a:r>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pic>
        <p:nvPicPr>
          <p:cNvPr id="13"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2160917" y="1304766"/>
            <a:ext cx="2033833"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AutoShape 4"/>
          <p:cNvSpPr>
            <a:spLocks/>
          </p:cNvSpPr>
          <p:nvPr userDrawn="1"/>
        </p:nvSpPr>
        <p:spPr bwMode="gray">
          <a:xfrm>
            <a:off x="-2929002" y="584200"/>
            <a:ext cx="282316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5" name="TextBox 3"/>
          <p:cNvSpPr txBox="1"/>
          <p:nvPr userDrawn="1"/>
        </p:nvSpPr>
        <p:spPr>
          <a:xfrm>
            <a:off x="-3107267" y="1916113"/>
            <a:ext cx="29464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2" name="Text Placeholder 16"/>
          <p:cNvSpPr>
            <a:spLocks noGrp="1"/>
          </p:cNvSpPr>
          <p:nvPr>
            <p:ph type="body" sz="quarter" idx="14"/>
          </p:nvPr>
        </p:nvSpPr>
        <p:spPr>
          <a:xfrm>
            <a:off x="768000" y="5922000"/>
            <a:ext cx="2448000" cy="374400"/>
          </a:xfrm>
          <a:blipFill>
            <a:blip r:embed="rId3"/>
            <a:stretch>
              <a:fillRect/>
            </a:stretch>
          </a:blipFill>
        </p:spPr>
        <p:txBody>
          <a:bodyPr tIns="0">
            <a:normAutofit/>
          </a:bodyPr>
          <a:lstStyle>
            <a:lvl1pPr>
              <a:defRPr sz="100"/>
            </a:lvl1pPr>
          </a:lstStyle>
          <a:p>
            <a:pPr lvl="0"/>
            <a:r>
              <a:rPr lang="da-DK" noProof="1"/>
              <a:t>Klik for at redigere teksttypografierne i masteren</a:t>
            </a:r>
          </a:p>
        </p:txBody>
      </p:sp>
      <p:grpSp>
        <p:nvGrpSpPr>
          <p:cNvPr id="8" name="Group 7"/>
          <p:cNvGrpSpPr/>
          <p:nvPr userDrawn="1"/>
        </p:nvGrpSpPr>
        <p:grpSpPr>
          <a:xfrm>
            <a:off x="-3185352" y="3657183"/>
            <a:ext cx="3034615" cy="3180414"/>
            <a:chOff x="-2389014" y="3657183"/>
            <a:chExt cx="2275961" cy="3180414"/>
          </a:xfrm>
        </p:grpSpPr>
        <p:grpSp>
          <p:nvGrpSpPr>
            <p:cNvPr id="16" name="Gruppe 37"/>
            <p:cNvGrpSpPr/>
            <p:nvPr userDrawn="1"/>
          </p:nvGrpSpPr>
          <p:grpSpPr>
            <a:xfrm>
              <a:off x="-2261220" y="3657183"/>
              <a:ext cx="2148167" cy="3180414"/>
              <a:chOff x="-2261220" y="2628888"/>
              <a:chExt cx="2148167" cy="3180414"/>
            </a:xfrm>
          </p:grpSpPr>
          <p:pic>
            <p:nvPicPr>
              <p:cNvPr id="17"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8"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19" name="Gruppe 40"/>
              <p:cNvGrpSpPr/>
              <p:nvPr userDrawn="1"/>
            </p:nvGrpSpPr>
            <p:grpSpPr>
              <a:xfrm>
                <a:off x="-1426464" y="4317211"/>
                <a:ext cx="1313411" cy="1492091"/>
                <a:chOff x="-1426464" y="4279878"/>
                <a:chExt cx="1313411" cy="1492091"/>
              </a:xfrm>
            </p:grpSpPr>
            <p:pic>
              <p:nvPicPr>
                <p:cNvPr id="20"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21"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grpSp>
        </p:grpSp>
        <p:sp>
          <p:nvSpPr>
            <p:cNvPr id="24" name="Rektangel 46"/>
            <p:cNvSpPr/>
            <p:nvPr userDrawn="1"/>
          </p:nvSpPr>
          <p:spPr>
            <a:xfrm>
              <a:off x="-1019379" y="577749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cxnSp>
          <p:nvCxnSpPr>
            <p:cNvPr id="25" name="Lige forbindelse 47"/>
            <p:cNvCxnSpPr>
              <a:endCxn id="24" idx="0"/>
            </p:cNvCxnSpPr>
            <p:nvPr userDrawn="1"/>
          </p:nvCxnSpPr>
          <p:spPr>
            <a:xfrm>
              <a:off x="-762135" y="4503569"/>
              <a:ext cx="187437" cy="1273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kstboks 45"/>
            <p:cNvSpPr txBox="1"/>
            <p:nvPr userDrawn="1"/>
          </p:nvSpPr>
          <p:spPr>
            <a:xfrm>
              <a:off x="-2389014" y="5918968"/>
              <a:ext cx="962550" cy="534368"/>
            </a:xfrm>
            <a:prstGeom prst="rect">
              <a:avLst/>
            </a:prstGeom>
            <a:solidFill>
              <a:schemeClr val="bg2">
                <a:lumMod val="20000"/>
                <a:lumOff val="80000"/>
              </a:schemeClr>
            </a:solidFill>
            <a:ln>
              <a:solidFill>
                <a:schemeClr val="tx1"/>
              </a:solidFill>
            </a:ln>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cxnSp>
          <p:nvCxnSpPr>
            <p:cNvPr id="27" name="Straight Connector 26"/>
            <p:cNvCxnSpPr/>
            <p:nvPr userDrawn="1"/>
          </p:nvCxnSpPr>
          <p:spPr>
            <a:xfrm flipV="1">
              <a:off x="-1426464" y="5975494"/>
              <a:ext cx="301700" cy="210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364446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lledeside med fullsize billede">
    <p:spTree>
      <p:nvGrpSpPr>
        <p:cNvPr id="1" name=""/>
        <p:cNvGrpSpPr/>
        <p:nvPr/>
      </p:nvGrpSpPr>
      <p:grpSpPr>
        <a:xfrm>
          <a:off x="0" y="0"/>
          <a:ext cx="0" cy="0"/>
          <a:chOff x="0" y="0"/>
          <a:chExt cx="0" cy="0"/>
        </a:xfrm>
      </p:grpSpPr>
      <p:sp>
        <p:nvSpPr>
          <p:cNvPr id="15" name="Rectangle 24"/>
          <p:cNvSpPr/>
          <p:nvPr userDrawn="1"/>
        </p:nvSpPr>
        <p:spPr>
          <a:xfrm>
            <a:off x="0" y="0"/>
            <a:ext cx="12192000" cy="685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11" name="Pladsholder til billede 7"/>
          <p:cNvSpPr>
            <a:spLocks noGrp="1"/>
          </p:cNvSpPr>
          <p:nvPr>
            <p:ph type="pic" sz="quarter" idx="15"/>
          </p:nvPr>
        </p:nvSpPr>
        <p:spPr>
          <a:xfrm>
            <a:off x="0" y="0"/>
            <a:ext cx="12192000" cy="6858000"/>
          </a:xfrm>
        </p:spPr>
        <p:txBody>
          <a:bodyPr tIns="864000" anchor="ctr" anchorCtr="0">
            <a:normAutofit/>
          </a:bodyPr>
          <a:lstStyle>
            <a:lvl1pPr marL="0" indent="0" algn="ctr">
              <a:buNone/>
              <a:defRPr sz="1800" spc="0" baseline="0">
                <a:solidFill>
                  <a:schemeClr val="tx1"/>
                </a:solidFill>
                <a:latin typeface="VIA Type Office Light" panose="02000503000000020004" pitchFamily="2" charset="0"/>
              </a:defRPr>
            </a:lvl1pPr>
          </a:lstStyle>
          <a:p>
            <a:r>
              <a:rPr lang="da-DK"/>
              <a:t>Klik på ikonet for at tilføje et billede</a:t>
            </a:r>
            <a:endParaRPr lang="en-GB" dirty="0"/>
          </a:p>
        </p:txBody>
      </p:sp>
      <p:sp>
        <p:nvSpPr>
          <p:cNvPr id="2" name="Title 1"/>
          <p:cNvSpPr>
            <a:spLocks noGrp="1"/>
          </p:cNvSpPr>
          <p:nvPr>
            <p:ph type="ctrTitle" hasCustomPrompt="1"/>
          </p:nvPr>
        </p:nvSpPr>
        <p:spPr>
          <a:xfrm>
            <a:off x="766800" y="584200"/>
            <a:ext cx="7959319" cy="1188616"/>
          </a:xfrm>
        </p:spPr>
        <p:txBody>
          <a:bodyPr tIns="97200" anchor="t" anchorCtr="0"/>
          <a:lstStyle>
            <a:lvl1pPr>
              <a:defRPr>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768002" y="1835441"/>
            <a:ext cx="7920917"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r>
              <a:rPr lang="da-DK"/>
              <a:t>3. oktober 2024</a:t>
            </a:r>
            <a:endParaRPr lang="da-DK" dirty="0"/>
          </a:p>
        </p:txBody>
      </p:sp>
      <p:sp>
        <p:nvSpPr>
          <p:cNvPr id="5" name="Footer Placeholder 4"/>
          <p:cNvSpPr>
            <a:spLocks noGrp="1"/>
          </p:cNvSpPr>
          <p:nvPr>
            <p:ph type="ftr" sz="quarter" idx="11"/>
          </p:nvPr>
        </p:nvSpPr>
        <p:spPr/>
        <p:txBody>
          <a:bodyPr/>
          <a:lstStyle/>
          <a:p>
            <a:r>
              <a:rPr lang="da-DK"/>
              <a:t>Anne Krøger, adjunkt, ph.d.</a:t>
            </a:r>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pic>
        <p:nvPicPr>
          <p:cNvPr id="13"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2160917" y="1304766"/>
            <a:ext cx="2033833"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AutoShape 4"/>
          <p:cNvSpPr>
            <a:spLocks/>
          </p:cNvSpPr>
          <p:nvPr userDrawn="1"/>
        </p:nvSpPr>
        <p:spPr bwMode="gray">
          <a:xfrm>
            <a:off x="-2929002" y="584200"/>
            <a:ext cx="282316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8" name="TextBox 3"/>
          <p:cNvSpPr txBox="1"/>
          <p:nvPr userDrawn="1"/>
        </p:nvSpPr>
        <p:spPr>
          <a:xfrm>
            <a:off x="-3107267" y="1916113"/>
            <a:ext cx="29464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4" name="Text Placeholder 16"/>
          <p:cNvSpPr>
            <a:spLocks noGrp="1"/>
          </p:cNvSpPr>
          <p:nvPr>
            <p:ph type="body" sz="quarter" idx="14"/>
          </p:nvPr>
        </p:nvSpPr>
        <p:spPr>
          <a:xfrm>
            <a:off x="768000" y="5922000"/>
            <a:ext cx="2448000" cy="374400"/>
          </a:xfrm>
          <a:blipFill>
            <a:blip r:embed="rId3"/>
            <a:stretch>
              <a:fillRect/>
            </a:stretch>
          </a:blipFill>
        </p:spPr>
        <p:txBody>
          <a:bodyPr tIns="0">
            <a:normAutofit/>
          </a:bodyPr>
          <a:lstStyle>
            <a:lvl1pPr>
              <a:defRPr sz="100"/>
            </a:lvl1pPr>
          </a:lstStyle>
          <a:p>
            <a:pPr lvl="0"/>
            <a:r>
              <a:rPr lang="da-DK" noProof="1"/>
              <a:t>Klik for at redigere teksttypografierne i masteren</a:t>
            </a:r>
          </a:p>
        </p:txBody>
      </p:sp>
      <p:grpSp>
        <p:nvGrpSpPr>
          <p:cNvPr id="24" name="Gruppe 75"/>
          <p:cNvGrpSpPr>
            <a:grpSpLocks/>
          </p:cNvGrpSpPr>
          <p:nvPr userDrawn="1"/>
        </p:nvGrpSpPr>
        <p:grpSpPr bwMode="auto">
          <a:xfrm>
            <a:off x="-2929003" y="2948734"/>
            <a:ext cx="2709333" cy="3053624"/>
            <a:chOff x="5189964" y="1517655"/>
            <a:chExt cx="2031486" cy="3052743"/>
          </a:xfrm>
        </p:grpSpPr>
        <p:sp>
          <p:nvSpPr>
            <p:cNvPr id="25" name="TextBox 12"/>
            <p:cNvSpPr txBox="1">
              <a:spLocks noChangeArrowheads="1"/>
            </p:cNvSpPr>
            <p:nvPr/>
          </p:nvSpPr>
          <p:spPr bwMode="auto">
            <a:xfrm>
              <a:off x="5189964" y="1517655"/>
              <a:ext cx="2031486" cy="251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ts val="0"/>
                </a:spcBef>
                <a:spcAft>
                  <a:spcPts val="0"/>
                </a:spcAft>
                <a:buFontTx/>
                <a:buNone/>
                <a:defRPr/>
              </a:pPr>
              <a:r>
                <a:rPr lang="da-DK" sz="1000" b="1" noProof="1">
                  <a:solidFill>
                    <a:schemeClr val="tx1"/>
                  </a:solidFill>
                  <a:latin typeface="+mn-lt"/>
                </a:rPr>
                <a:t>Indsæt billede</a:t>
              </a:r>
            </a:p>
            <a:p>
              <a:pPr algn="r" eaLnBrk="1" hangingPunct="1">
                <a:spcBef>
                  <a:spcPts val="0"/>
                </a:spcBef>
                <a:spcAft>
                  <a:spcPts val="240"/>
                </a:spcAft>
                <a:buFontTx/>
                <a:buNone/>
                <a:defRPr/>
              </a:pPr>
              <a:r>
                <a:rPr lang="da-DK" sz="1000" b="1" noProof="1">
                  <a:solidFill>
                    <a:schemeClr val="tx1"/>
                  </a:solidFill>
                  <a:latin typeface="+mn-lt"/>
                </a:rPr>
                <a:t>1.</a:t>
              </a:r>
              <a:r>
                <a:rPr lang="da-DK" sz="1000" noProof="1">
                  <a:solidFill>
                    <a:schemeClr val="tx1"/>
                  </a:solidFill>
                  <a:latin typeface="+mn-lt"/>
                </a:rPr>
                <a:t> Klik på det lille billede-indsættelsesikon i midten</a:t>
              </a:r>
            </a:p>
            <a:p>
              <a:pPr algn="r" eaLnBrk="1" hangingPunct="1">
                <a:spcBef>
                  <a:spcPts val="0"/>
                </a:spcBef>
                <a:spcAft>
                  <a:spcPts val="240"/>
                </a:spcAft>
                <a:buFontTx/>
                <a:buNone/>
                <a:defRPr/>
              </a:pPr>
              <a:r>
                <a:rPr lang="da-DK" sz="1000" noProof="1">
                  <a:solidFill>
                    <a:schemeClr val="tx1"/>
                  </a:solidFill>
                  <a:latin typeface="+mn-lt"/>
                </a:rPr>
                <a:t>af pladsholderen</a:t>
              </a:r>
            </a:p>
            <a:p>
              <a:pPr algn="r" eaLnBrk="1" hangingPunct="1">
                <a:spcBef>
                  <a:spcPts val="0"/>
                </a:spcBef>
                <a:spcAft>
                  <a:spcPts val="240"/>
                </a:spcAft>
                <a:buFontTx/>
                <a:buNone/>
                <a:defRPr/>
              </a:pPr>
              <a:r>
                <a:rPr lang="da-DK" sz="1000" b="1" noProof="1">
                  <a:solidFill>
                    <a:schemeClr val="tx1"/>
                  </a:solidFill>
                  <a:latin typeface="+mn-lt"/>
                </a:rPr>
                <a:t>2. </a:t>
              </a:r>
              <a:r>
                <a:rPr lang="da-DK" sz="1000" noProof="1">
                  <a:solidFill>
                    <a:schemeClr val="tx1"/>
                  </a:solidFill>
                  <a:latin typeface="+mn-lt"/>
                </a:rPr>
                <a:t>Indsæt det ønskede billede</a:t>
              </a:r>
            </a:p>
            <a:p>
              <a:pPr eaLnBrk="1" hangingPunct="1">
                <a:spcBef>
                  <a:spcPts val="0"/>
                </a:spcBef>
                <a:spcAft>
                  <a:spcPts val="240"/>
                </a:spcAft>
                <a:buFontTx/>
                <a:buNone/>
                <a:defRPr/>
              </a:pPr>
              <a:endParaRPr lang="da-DK" sz="1000" noProof="1">
                <a:solidFill>
                  <a:schemeClr val="tx1"/>
                </a:solidFill>
                <a:latin typeface="+mn-lt"/>
              </a:endParaRPr>
            </a:p>
            <a:p>
              <a:pPr marL="0" marR="0" indent="0" algn="r" defTabSz="914400" rtl="0" eaLnBrk="1" fontAlgn="auto" latinLnBrk="0" hangingPunct="1">
                <a:lnSpc>
                  <a:spcPct val="100000"/>
                </a:lnSpc>
                <a:spcBef>
                  <a:spcPts val="0"/>
                </a:spcBef>
                <a:spcAft>
                  <a:spcPts val="240"/>
                </a:spcAft>
                <a:buClrTx/>
                <a:buSzTx/>
                <a:buFontTx/>
                <a:buNone/>
                <a:tabLst/>
                <a:defRPr/>
              </a:pPr>
              <a:r>
                <a:rPr lang="da-DK" sz="1000" b="1" dirty="0">
                  <a:latin typeface="+mn-lt"/>
                </a:rPr>
                <a:t>Ændre billedets størrelse/fokus</a:t>
              </a:r>
            </a:p>
            <a:p>
              <a:pPr algn="r" eaLnBrk="1" hangingPunct="1">
                <a:spcBef>
                  <a:spcPts val="0"/>
                </a:spcBef>
                <a:spcAft>
                  <a:spcPts val="240"/>
                </a:spcAft>
                <a:buFontTx/>
                <a:buNone/>
                <a:defRPr/>
              </a:pPr>
              <a:r>
                <a:rPr lang="da-DK" sz="1000" b="1" noProof="1">
                  <a:solidFill>
                    <a:schemeClr val="tx1"/>
                  </a:solidFill>
                  <a:latin typeface="+mn-lt"/>
                </a:rPr>
                <a:t>1. </a:t>
              </a:r>
              <a:r>
                <a:rPr lang="da-DK" sz="1000" dirty="0">
                  <a:latin typeface="+mn-lt"/>
                </a:rPr>
                <a:t>Marker billedet og vælg funktionen </a:t>
              </a:r>
              <a:r>
                <a:rPr lang="da-DK" sz="1000" b="1" dirty="0">
                  <a:latin typeface="+mn-lt"/>
                </a:rPr>
                <a:t>Beskær</a:t>
              </a:r>
              <a:r>
                <a:rPr lang="da-DK" sz="1000" dirty="0">
                  <a:latin typeface="+mn-lt"/>
                </a:rPr>
                <a:t> og herefter </a:t>
              </a:r>
              <a:r>
                <a:rPr lang="da-DK" sz="1000" b="1" dirty="0">
                  <a:latin typeface="+mn-lt"/>
                </a:rPr>
                <a:t>Fyld. </a:t>
              </a:r>
              <a:r>
                <a:rPr lang="da-DK" sz="1000" dirty="0">
                  <a:latin typeface="+mn-lt"/>
                </a:rPr>
                <a:t>Træk i billedet, så du får det ønskede udsnit ind i billedrammen</a:t>
              </a: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algn="r" eaLnBrk="1" hangingPunct="1">
                <a:spcBef>
                  <a:spcPct val="0"/>
                </a:spcBef>
                <a:spcAft>
                  <a:spcPts val="240"/>
                </a:spcAft>
                <a:buFontTx/>
                <a:buNone/>
                <a:defRPr/>
              </a:pPr>
              <a:r>
                <a:rPr lang="da-DK" altLang="da-DK" sz="1000" b="1" noProof="1">
                  <a:solidFill>
                    <a:schemeClr val="tx1"/>
                  </a:solidFill>
                  <a:latin typeface="+mn-lt"/>
                  <a:cs typeface="Arial" pitchFamily="34" charset="0"/>
                </a:rPr>
                <a:t>2. </a:t>
              </a:r>
              <a:r>
                <a:rPr lang="da-DK" altLang="da-DK" sz="1000" noProof="1">
                  <a:solidFill>
                    <a:schemeClr val="tx1"/>
                  </a:solidFill>
                  <a:latin typeface="+mn-lt"/>
                  <a:cs typeface="Arial" pitchFamily="34" charset="0"/>
                </a:rPr>
                <a:t>Ønsker du at skalere billedet, så hold </a:t>
              </a:r>
              <a:r>
                <a:rPr lang="da-DK" altLang="da-DK" sz="1000" b="1" noProof="1">
                  <a:solidFill>
                    <a:schemeClr val="tx1"/>
                  </a:solidFill>
                  <a:latin typeface="+mn-lt"/>
                  <a:cs typeface="Arial" pitchFamily="34" charset="0"/>
                </a:rPr>
                <a:t>SHIFT</a:t>
              </a:r>
              <a:r>
                <a:rPr lang="da-DK" altLang="da-DK" sz="1000" noProof="1">
                  <a:solidFill>
                    <a:schemeClr val="tx1"/>
                  </a:solidFill>
                  <a:latin typeface="+mn-lt"/>
                  <a:cs typeface="Arial" pitchFamily="34" charset="0"/>
                </a:rPr>
                <a:t>-knappen nede, mens der trækkes i billedets hjørner</a:t>
              </a:r>
            </a:p>
          </p:txBody>
        </p:sp>
        <p:pic>
          <p:nvPicPr>
            <p:cNvPr id="26" name="Billede 7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81504" y="3342109"/>
              <a:ext cx="373412"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uppe 78"/>
            <p:cNvGrpSpPr>
              <a:grpSpLocks/>
            </p:cNvGrpSpPr>
            <p:nvPr/>
          </p:nvGrpSpPr>
          <p:grpSpPr bwMode="auto">
            <a:xfrm>
              <a:off x="6781501" y="4193188"/>
              <a:ext cx="347766" cy="377210"/>
              <a:chOff x="2822199" y="6332311"/>
              <a:chExt cx="393443" cy="426754"/>
            </a:xfrm>
          </p:grpSpPr>
          <p:pic>
            <p:nvPicPr>
              <p:cNvPr id="28" name="Billed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42230" y="6332311"/>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ounded Rectangle 25"/>
              <p:cNvSpPr/>
              <p:nvPr/>
            </p:nvSpPr>
            <p:spPr bwMode="auto">
              <a:xfrm>
                <a:off x="2822199" y="6349610"/>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spTree>
    <p:extLst>
      <p:ext uri="{BB962C8B-B14F-4D97-AF65-F5344CB8AC3E}">
        <p14:creationId xmlns:p14="http://schemas.microsoft.com/office/powerpoint/2010/main" val="12006441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ul tekstside 3">
    <p:spTree>
      <p:nvGrpSpPr>
        <p:cNvPr id="1" name=""/>
        <p:cNvGrpSpPr/>
        <p:nvPr/>
      </p:nvGrpSpPr>
      <p:grpSpPr>
        <a:xfrm>
          <a:off x="0" y="0"/>
          <a:ext cx="0" cy="0"/>
          <a:chOff x="0" y="0"/>
          <a:chExt cx="0" cy="0"/>
        </a:xfrm>
      </p:grpSpPr>
      <p:sp>
        <p:nvSpPr>
          <p:cNvPr id="25" name="Rectangle 24"/>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2" name="Title 1"/>
          <p:cNvSpPr>
            <a:spLocks noGrp="1"/>
          </p:cNvSpPr>
          <p:nvPr>
            <p:ph type="ctrTitle" hasCustomPrompt="1"/>
          </p:nvPr>
        </p:nvSpPr>
        <p:spPr>
          <a:xfrm>
            <a:off x="766800" y="584200"/>
            <a:ext cx="7959319" cy="1188616"/>
          </a:xfrm>
        </p:spPr>
        <p:txBody>
          <a:bodyPr tIns="97200" anchor="t" anchorCtr="0"/>
          <a:lstStyle>
            <a:lvl1pPr>
              <a:defRPr>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768002" y="1835441"/>
            <a:ext cx="7920917"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r>
              <a:rPr lang="da-DK"/>
              <a:t>3. oktober 2024</a:t>
            </a:r>
            <a:endParaRPr lang="da-DK" dirty="0"/>
          </a:p>
        </p:txBody>
      </p:sp>
      <p:sp>
        <p:nvSpPr>
          <p:cNvPr id="5" name="Footer Placeholder 4"/>
          <p:cNvSpPr>
            <a:spLocks noGrp="1"/>
          </p:cNvSpPr>
          <p:nvPr>
            <p:ph type="ftr" sz="quarter" idx="11"/>
          </p:nvPr>
        </p:nvSpPr>
        <p:spPr/>
        <p:txBody>
          <a:bodyPr/>
          <a:lstStyle/>
          <a:p>
            <a:r>
              <a:rPr lang="da-DK"/>
              <a:t>Anne Krøger, adjunkt, ph.d.</a:t>
            </a:r>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pic>
        <p:nvPicPr>
          <p:cNvPr id="13"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2160917" y="1304766"/>
            <a:ext cx="2033833"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AutoShape 4"/>
          <p:cNvSpPr>
            <a:spLocks/>
          </p:cNvSpPr>
          <p:nvPr userDrawn="1"/>
        </p:nvSpPr>
        <p:spPr bwMode="gray">
          <a:xfrm>
            <a:off x="-2929002" y="584200"/>
            <a:ext cx="282316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4" name="TextBox 3"/>
          <p:cNvSpPr txBox="1"/>
          <p:nvPr userDrawn="1"/>
        </p:nvSpPr>
        <p:spPr>
          <a:xfrm>
            <a:off x="-3107267" y="1916113"/>
            <a:ext cx="29464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2" name="Text Placeholder 16"/>
          <p:cNvSpPr>
            <a:spLocks noGrp="1"/>
          </p:cNvSpPr>
          <p:nvPr>
            <p:ph type="body" sz="quarter" idx="14"/>
          </p:nvPr>
        </p:nvSpPr>
        <p:spPr>
          <a:xfrm>
            <a:off x="768000" y="5922000"/>
            <a:ext cx="2448000" cy="374400"/>
          </a:xfrm>
          <a:blipFill>
            <a:blip r:embed="rId3"/>
            <a:stretch>
              <a:fillRect/>
            </a:stretch>
          </a:blipFill>
        </p:spPr>
        <p:txBody>
          <a:bodyPr tIns="0">
            <a:normAutofit/>
          </a:bodyPr>
          <a:lstStyle>
            <a:lvl1pPr>
              <a:defRPr sz="100"/>
            </a:lvl1pPr>
          </a:lstStyle>
          <a:p>
            <a:pPr lvl="0"/>
            <a:r>
              <a:rPr lang="da-DK" noProof="1"/>
              <a:t>Klik for at redigere teksttypografierne i masteren</a:t>
            </a:r>
          </a:p>
        </p:txBody>
      </p:sp>
    </p:spTree>
    <p:extLst>
      <p:ext uri="{BB962C8B-B14F-4D97-AF65-F5344CB8AC3E}">
        <p14:creationId xmlns:p14="http://schemas.microsoft.com/office/powerpoint/2010/main" val="1433499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fsnitsoverskrift">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da-DK"/>
              <a:t>Klik for at redigere titeltypografien i masteren</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F9B67046-4E2C-48D6-BE94-3D145BAB83DF}" type="datetimeFigureOut">
              <a:rPr lang="da-DK" smtClean="0"/>
              <a:t>10-04-2025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63D93FC4-7245-411F-9DEB-FC0B400EEE4F}" type="slidenum">
              <a:rPr lang="da-DK" smtClean="0"/>
              <a:t>‹nr.›</a:t>
            </a:fld>
            <a:endParaRPr lang="da-DK"/>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18765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range tekstside 3">
    <p:spTree>
      <p:nvGrpSpPr>
        <p:cNvPr id="1" name=""/>
        <p:cNvGrpSpPr/>
        <p:nvPr/>
      </p:nvGrpSpPr>
      <p:grpSpPr>
        <a:xfrm>
          <a:off x="0" y="0"/>
          <a:ext cx="0" cy="0"/>
          <a:chOff x="0" y="0"/>
          <a:chExt cx="0" cy="0"/>
        </a:xfrm>
      </p:grpSpPr>
      <p:sp>
        <p:nvSpPr>
          <p:cNvPr id="25" name="Rectangle 24"/>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2" name="Title 1"/>
          <p:cNvSpPr>
            <a:spLocks noGrp="1"/>
          </p:cNvSpPr>
          <p:nvPr>
            <p:ph type="ctrTitle" hasCustomPrompt="1"/>
          </p:nvPr>
        </p:nvSpPr>
        <p:spPr>
          <a:xfrm>
            <a:off x="766800" y="584200"/>
            <a:ext cx="7959317" cy="1188616"/>
          </a:xfrm>
        </p:spPr>
        <p:txBody>
          <a:bodyPr tIns="97200" anchor="t" anchorCtr="0"/>
          <a:lstStyle>
            <a:lvl1pPr>
              <a:defRPr>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768002" y="1835441"/>
            <a:ext cx="7920917"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r>
              <a:rPr lang="da-DK"/>
              <a:t>3. oktober 2024</a:t>
            </a:r>
            <a:endParaRPr lang="da-DK" dirty="0"/>
          </a:p>
        </p:txBody>
      </p:sp>
      <p:sp>
        <p:nvSpPr>
          <p:cNvPr id="5" name="Footer Placeholder 4"/>
          <p:cNvSpPr>
            <a:spLocks noGrp="1"/>
          </p:cNvSpPr>
          <p:nvPr>
            <p:ph type="ftr" sz="quarter" idx="11"/>
          </p:nvPr>
        </p:nvSpPr>
        <p:spPr/>
        <p:txBody>
          <a:bodyPr/>
          <a:lstStyle/>
          <a:p>
            <a:r>
              <a:rPr lang="da-DK"/>
              <a:t>Anne Krøger, adjunkt, ph.d.</a:t>
            </a:r>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pic>
        <p:nvPicPr>
          <p:cNvPr id="13"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2160917" y="1304766"/>
            <a:ext cx="2033833"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AutoShape 4"/>
          <p:cNvSpPr>
            <a:spLocks/>
          </p:cNvSpPr>
          <p:nvPr userDrawn="1"/>
        </p:nvSpPr>
        <p:spPr bwMode="gray">
          <a:xfrm>
            <a:off x="-2929002" y="584200"/>
            <a:ext cx="282316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5" name="TextBox 3"/>
          <p:cNvSpPr txBox="1"/>
          <p:nvPr userDrawn="1"/>
        </p:nvSpPr>
        <p:spPr>
          <a:xfrm>
            <a:off x="-3107267" y="1916113"/>
            <a:ext cx="29464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2" name="Text Placeholder 16"/>
          <p:cNvSpPr>
            <a:spLocks noGrp="1"/>
          </p:cNvSpPr>
          <p:nvPr>
            <p:ph type="body" sz="quarter" idx="14"/>
          </p:nvPr>
        </p:nvSpPr>
        <p:spPr>
          <a:xfrm>
            <a:off x="768000" y="5922000"/>
            <a:ext cx="2448000" cy="374400"/>
          </a:xfrm>
          <a:blipFill>
            <a:blip r:embed="rId3"/>
            <a:stretch>
              <a:fillRect/>
            </a:stretch>
          </a:blipFill>
        </p:spPr>
        <p:txBody>
          <a:bodyPr tIns="0">
            <a:normAutofit/>
          </a:bodyPr>
          <a:lstStyle>
            <a:lvl1pPr>
              <a:defRPr sz="100"/>
            </a:lvl1pPr>
          </a:lstStyle>
          <a:p>
            <a:pPr lvl="0"/>
            <a:r>
              <a:rPr lang="da-DK" noProof="1"/>
              <a:t>Klik for at redigere teksttypografierne i masteren</a:t>
            </a:r>
          </a:p>
        </p:txBody>
      </p:sp>
    </p:spTree>
    <p:extLst>
      <p:ext uri="{BB962C8B-B14F-4D97-AF65-F5344CB8AC3E}">
        <p14:creationId xmlns:p14="http://schemas.microsoft.com/office/powerpoint/2010/main" val="23784366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ød tekstside 3">
    <p:spTree>
      <p:nvGrpSpPr>
        <p:cNvPr id="1" name=""/>
        <p:cNvGrpSpPr/>
        <p:nvPr/>
      </p:nvGrpSpPr>
      <p:grpSpPr>
        <a:xfrm>
          <a:off x="0" y="0"/>
          <a:ext cx="0" cy="0"/>
          <a:chOff x="0" y="0"/>
          <a:chExt cx="0" cy="0"/>
        </a:xfrm>
      </p:grpSpPr>
      <p:sp>
        <p:nvSpPr>
          <p:cNvPr id="25" name="Rectangle 24"/>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2" name="Title 1"/>
          <p:cNvSpPr>
            <a:spLocks noGrp="1"/>
          </p:cNvSpPr>
          <p:nvPr>
            <p:ph type="ctrTitle" hasCustomPrompt="1"/>
          </p:nvPr>
        </p:nvSpPr>
        <p:spPr>
          <a:xfrm>
            <a:off x="766800" y="584200"/>
            <a:ext cx="7959319" cy="1188616"/>
          </a:xfrm>
        </p:spPr>
        <p:txBody>
          <a:bodyPr tIns="97200" anchor="t" anchorCtr="0"/>
          <a:lstStyle>
            <a:lvl1pPr>
              <a:defRPr>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768002" y="1835441"/>
            <a:ext cx="7920917"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r>
              <a:rPr lang="da-DK"/>
              <a:t>3. oktober 2024</a:t>
            </a:r>
            <a:endParaRPr lang="da-DK" dirty="0"/>
          </a:p>
        </p:txBody>
      </p:sp>
      <p:sp>
        <p:nvSpPr>
          <p:cNvPr id="5" name="Footer Placeholder 4"/>
          <p:cNvSpPr>
            <a:spLocks noGrp="1"/>
          </p:cNvSpPr>
          <p:nvPr>
            <p:ph type="ftr" sz="quarter" idx="11"/>
          </p:nvPr>
        </p:nvSpPr>
        <p:spPr/>
        <p:txBody>
          <a:bodyPr/>
          <a:lstStyle/>
          <a:p>
            <a:r>
              <a:rPr lang="da-DK"/>
              <a:t>Anne Krøger, adjunkt, ph.d.</a:t>
            </a:r>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pic>
        <p:nvPicPr>
          <p:cNvPr id="13"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2160917" y="1304766"/>
            <a:ext cx="2033833"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AutoShape 4"/>
          <p:cNvSpPr>
            <a:spLocks/>
          </p:cNvSpPr>
          <p:nvPr userDrawn="1"/>
        </p:nvSpPr>
        <p:spPr bwMode="gray">
          <a:xfrm>
            <a:off x="-2929002" y="584200"/>
            <a:ext cx="282316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4" name="TextBox 3"/>
          <p:cNvSpPr txBox="1"/>
          <p:nvPr userDrawn="1"/>
        </p:nvSpPr>
        <p:spPr>
          <a:xfrm>
            <a:off x="-3107267" y="1916113"/>
            <a:ext cx="29464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2" name="Text Placeholder 16"/>
          <p:cNvSpPr>
            <a:spLocks noGrp="1"/>
          </p:cNvSpPr>
          <p:nvPr>
            <p:ph type="body" sz="quarter" idx="14"/>
          </p:nvPr>
        </p:nvSpPr>
        <p:spPr>
          <a:xfrm>
            <a:off x="768000" y="5922000"/>
            <a:ext cx="2448000" cy="374400"/>
          </a:xfrm>
          <a:blipFill>
            <a:blip r:embed="rId3"/>
            <a:stretch>
              <a:fillRect/>
            </a:stretch>
          </a:blipFill>
        </p:spPr>
        <p:txBody>
          <a:bodyPr tIns="0">
            <a:normAutofit/>
          </a:bodyPr>
          <a:lstStyle>
            <a:lvl1pPr>
              <a:defRPr sz="100"/>
            </a:lvl1pPr>
          </a:lstStyle>
          <a:p>
            <a:pPr lvl="0"/>
            <a:r>
              <a:rPr lang="da-DK" noProof="1"/>
              <a:t>Klik for at redigere teksttypografierne i masteren</a:t>
            </a:r>
          </a:p>
        </p:txBody>
      </p:sp>
    </p:spTree>
    <p:extLst>
      <p:ext uri="{BB962C8B-B14F-4D97-AF65-F5344CB8AC3E}">
        <p14:creationId xmlns:p14="http://schemas.microsoft.com/office/powerpoint/2010/main" val="42226207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illa tekstside 3">
    <p:spTree>
      <p:nvGrpSpPr>
        <p:cNvPr id="1" name=""/>
        <p:cNvGrpSpPr/>
        <p:nvPr/>
      </p:nvGrpSpPr>
      <p:grpSpPr>
        <a:xfrm>
          <a:off x="0" y="0"/>
          <a:ext cx="0" cy="0"/>
          <a:chOff x="0" y="0"/>
          <a:chExt cx="0" cy="0"/>
        </a:xfrm>
      </p:grpSpPr>
      <p:sp>
        <p:nvSpPr>
          <p:cNvPr id="25" name="Rectangle 24"/>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2" name="Title 1"/>
          <p:cNvSpPr>
            <a:spLocks noGrp="1"/>
          </p:cNvSpPr>
          <p:nvPr>
            <p:ph type="ctrTitle" hasCustomPrompt="1"/>
          </p:nvPr>
        </p:nvSpPr>
        <p:spPr>
          <a:xfrm>
            <a:off x="766800" y="584200"/>
            <a:ext cx="7959319" cy="1188616"/>
          </a:xfrm>
        </p:spPr>
        <p:txBody>
          <a:bodyPr tIns="97200" anchor="t" anchorCtr="0"/>
          <a:lstStyle>
            <a:lvl1pPr>
              <a:defRPr>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768002" y="1835441"/>
            <a:ext cx="7920917"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r>
              <a:rPr lang="da-DK"/>
              <a:t>3. oktober 2024</a:t>
            </a:r>
            <a:endParaRPr lang="da-DK" dirty="0"/>
          </a:p>
        </p:txBody>
      </p:sp>
      <p:sp>
        <p:nvSpPr>
          <p:cNvPr id="5" name="Footer Placeholder 4"/>
          <p:cNvSpPr>
            <a:spLocks noGrp="1"/>
          </p:cNvSpPr>
          <p:nvPr>
            <p:ph type="ftr" sz="quarter" idx="11"/>
          </p:nvPr>
        </p:nvSpPr>
        <p:spPr/>
        <p:txBody>
          <a:bodyPr/>
          <a:lstStyle/>
          <a:p>
            <a:r>
              <a:rPr lang="da-DK"/>
              <a:t>Anne Krøger, adjunkt, ph.d.</a:t>
            </a:r>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pic>
        <p:nvPicPr>
          <p:cNvPr id="13"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2160917" y="1304766"/>
            <a:ext cx="2033833"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AutoShape 4"/>
          <p:cNvSpPr>
            <a:spLocks/>
          </p:cNvSpPr>
          <p:nvPr userDrawn="1"/>
        </p:nvSpPr>
        <p:spPr bwMode="gray">
          <a:xfrm>
            <a:off x="-2929002" y="584200"/>
            <a:ext cx="282316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4" name="TextBox 3"/>
          <p:cNvSpPr txBox="1"/>
          <p:nvPr userDrawn="1"/>
        </p:nvSpPr>
        <p:spPr>
          <a:xfrm>
            <a:off x="-3107267" y="1916113"/>
            <a:ext cx="29464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2" name="Text Placeholder 16"/>
          <p:cNvSpPr>
            <a:spLocks noGrp="1"/>
          </p:cNvSpPr>
          <p:nvPr>
            <p:ph type="body" sz="quarter" idx="14"/>
          </p:nvPr>
        </p:nvSpPr>
        <p:spPr>
          <a:xfrm>
            <a:off x="768000" y="5922000"/>
            <a:ext cx="2448000" cy="374400"/>
          </a:xfrm>
          <a:blipFill>
            <a:blip r:embed="rId3"/>
            <a:stretch>
              <a:fillRect/>
            </a:stretch>
          </a:blipFill>
        </p:spPr>
        <p:txBody>
          <a:bodyPr tIns="0">
            <a:normAutofit/>
          </a:bodyPr>
          <a:lstStyle>
            <a:lvl1pPr>
              <a:defRPr sz="100"/>
            </a:lvl1pPr>
          </a:lstStyle>
          <a:p>
            <a:pPr lvl="0"/>
            <a:r>
              <a:rPr lang="da-DK" noProof="1"/>
              <a:t>Klik for at redigere teksttypografierne i masteren</a:t>
            </a:r>
          </a:p>
        </p:txBody>
      </p:sp>
    </p:spTree>
    <p:extLst>
      <p:ext uri="{BB962C8B-B14F-4D97-AF65-F5344CB8AC3E}">
        <p14:creationId xmlns:p14="http://schemas.microsoft.com/office/powerpoint/2010/main" val="31518569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å tekstside 3">
    <p:spTree>
      <p:nvGrpSpPr>
        <p:cNvPr id="1" name=""/>
        <p:cNvGrpSpPr/>
        <p:nvPr/>
      </p:nvGrpSpPr>
      <p:grpSpPr>
        <a:xfrm>
          <a:off x="0" y="0"/>
          <a:ext cx="0" cy="0"/>
          <a:chOff x="0" y="0"/>
          <a:chExt cx="0" cy="0"/>
        </a:xfrm>
      </p:grpSpPr>
      <p:sp>
        <p:nvSpPr>
          <p:cNvPr id="25" name="Rectangle 24"/>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2" name="Title 1"/>
          <p:cNvSpPr>
            <a:spLocks noGrp="1"/>
          </p:cNvSpPr>
          <p:nvPr>
            <p:ph type="ctrTitle" hasCustomPrompt="1"/>
          </p:nvPr>
        </p:nvSpPr>
        <p:spPr>
          <a:xfrm>
            <a:off x="766800" y="584200"/>
            <a:ext cx="7959319" cy="1188616"/>
          </a:xfrm>
        </p:spPr>
        <p:txBody>
          <a:bodyPr tIns="97200" anchor="t" anchorCtr="0"/>
          <a:lstStyle>
            <a:lvl1pPr>
              <a:defRPr>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768002" y="1835441"/>
            <a:ext cx="7920917"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r>
              <a:rPr lang="da-DK"/>
              <a:t>3. oktober 2024</a:t>
            </a:r>
            <a:endParaRPr lang="da-DK" dirty="0"/>
          </a:p>
        </p:txBody>
      </p:sp>
      <p:sp>
        <p:nvSpPr>
          <p:cNvPr id="5" name="Footer Placeholder 4"/>
          <p:cNvSpPr>
            <a:spLocks noGrp="1"/>
          </p:cNvSpPr>
          <p:nvPr>
            <p:ph type="ftr" sz="quarter" idx="11"/>
          </p:nvPr>
        </p:nvSpPr>
        <p:spPr/>
        <p:txBody>
          <a:bodyPr/>
          <a:lstStyle/>
          <a:p>
            <a:r>
              <a:rPr lang="da-DK"/>
              <a:t>Anne Krøger, adjunkt, ph.d.</a:t>
            </a:r>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pic>
        <p:nvPicPr>
          <p:cNvPr id="13"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2160917" y="1304766"/>
            <a:ext cx="2033833"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AutoShape 4"/>
          <p:cNvSpPr>
            <a:spLocks/>
          </p:cNvSpPr>
          <p:nvPr userDrawn="1"/>
        </p:nvSpPr>
        <p:spPr bwMode="gray">
          <a:xfrm>
            <a:off x="-2929002" y="584200"/>
            <a:ext cx="282316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4" name="TextBox 3"/>
          <p:cNvSpPr txBox="1"/>
          <p:nvPr userDrawn="1"/>
        </p:nvSpPr>
        <p:spPr>
          <a:xfrm>
            <a:off x="-3107267" y="1916113"/>
            <a:ext cx="29464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2" name="Text Placeholder 16"/>
          <p:cNvSpPr>
            <a:spLocks noGrp="1"/>
          </p:cNvSpPr>
          <p:nvPr>
            <p:ph type="body" sz="quarter" idx="14"/>
          </p:nvPr>
        </p:nvSpPr>
        <p:spPr>
          <a:xfrm>
            <a:off x="768000" y="5922000"/>
            <a:ext cx="2448000" cy="374400"/>
          </a:xfrm>
          <a:blipFill>
            <a:blip r:embed="rId3"/>
            <a:stretch>
              <a:fillRect/>
            </a:stretch>
          </a:blipFill>
        </p:spPr>
        <p:txBody>
          <a:bodyPr tIns="0">
            <a:normAutofit/>
          </a:bodyPr>
          <a:lstStyle>
            <a:lvl1pPr>
              <a:defRPr sz="100"/>
            </a:lvl1pPr>
          </a:lstStyle>
          <a:p>
            <a:pPr lvl="0"/>
            <a:r>
              <a:rPr lang="da-DK" noProof="1"/>
              <a:t>Klik for at redigere teksttypografierne i masteren</a:t>
            </a:r>
          </a:p>
        </p:txBody>
      </p:sp>
    </p:spTree>
    <p:extLst>
      <p:ext uri="{BB962C8B-B14F-4D97-AF65-F5344CB8AC3E}">
        <p14:creationId xmlns:p14="http://schemas.microsoft.com/office/powerpoint/2010/main" val="1649959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urkis tekstside 3">
    <p:spTree>
      <p:nvGrpSpPr>
        <p:cNvPr id="1" name=""/>
        <p:cNvGrpSpPr/>
        <p:nvPr/>
      </p:nvGrpSpPr>
      <p:grpSpPr>
        <a:xfrm>
          <a:off x="0" y="0"/>
          <a:ext cx="0" cy="0"/>
          <a:chOff x="0" y="0"/>
          <a:chExt cx="0" cy="0"/>
        </a:xfrm>
      </p:grpSpPr>
      <p:sp>
        <p:nvSpPr>
          <p:cNvPr id="25" name="Rectangle 24"/>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2" name="Title 1"/>
          <p:cNvSpPr>
            <a:spLocks noGrp="1"/>
          </p:cNvSpPr>
          <p:nvPr>
            <p:ph type="ctrTitle" hasCustomPrompt="1"/>
          </p:nvPr>
        </p:nvSpPr>
        <p:spPr>
          <a:xfrm>
            <a:off x="729601" y="584200"/>
            <a:ext cx="7959319" cy="1188616"/>
          </a:xfrm>
        </p:spPr>
        <p:txBody>
          <a:bodyPr tIns="97200" anchor="t" anchorCtr="0"/>
          <a:lstStyle>
            <a:lvl1pPr>
              <a:defRPr>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768002" y="1835441"/>
            <a:ext cx="7920917"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r>
              <a:rPr lang="da-DK"/>
              <a:t>3. oktober 2024</a:t>
            </a:r>
            <a:endParaRPr lang="da-DK" dirty="0"/>
          </a:p>
        </p:txBody>
      </p:sp>
      <p:sp>
        <p:nvSpPr>
          <p:cNvPr id="5" name="Footer Placeholder 4"/>
          <p:cNvSpPr>
            <a:spLocks noGrp="1"/>
          </p:cNvSpPr>
          <p:nvPr>
            <p:ph type="ftr" sz="quarter" idx="11"/>
          </p:nvPr>
        </p:nvSpPr>
        <p:spPr/>
        <p:txBody>
          <a:bodyPr/>
          <a:lstStyle/>
          <a:p>
            <a:r>
              <a:rPr lang="da-DK"/>
              <a:t>Anne Krøger, adjunkt, ph.d.</a:t>
            </a:r>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pic>
        <p:nvPicPr>
          <p:cNvPr id="13"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2160917" y="1304766"/>
            <a:ext cx="2033833"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AutoShape 4"/>
          <p:cNvSpPr>
            <a:spLocks/>
          </p:cNvSpPr>
          <p:nvPr userDrawn="1"/>
        </p:nvSpPr>
        <p:spPr bwMode="gray">
          <a:xfrm>
            <a:off x="-2929002" y="584200"/>
            <a:ext cx="282316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4" name="TextBox 3"/>
          <p:cNvSpPr txBox="1"/>
          <p:nvPr userDrawn="1"/>
        </p:nvSpPr>
        <p:spPr>
          <a:xfrm>
            <a:off x="-3107267" y="1916113"/>
            <a:ext cx="29464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2" name="Text Placeholder 16"/>
          <p:cNvSpPr>
            <a:spLocks noGrp="1"/>
          </p:cNvSpPr>
          <p:nvPr>
            <p:ph type="body" sz="quarter" idx="14"/>
          </p:nvPr>
        </p:nvSpPr>
        <p:spPr>
          <a:xfrm>
            <a:off x="768000" y="5922000"/>
            <a:ext cx="2448000" cy="374400"/>
          </a:xfrm>
          <a:blipFill>
            <a:blip r:embed="rId3"/>
            <a:stretch>
              <a:fillRect/>
            </a:stretch>
          </a:blipFill>
        </p:spPr>
        <p:txBody>
          <a:bodyPr tIns="0">
            <a:normAutofit/>
          </a:bodyPr>
          <a:lstStyle>
            <a:lvl1pPr>
              <a:defRPr sz="100"/>
            </a:lvl1pPr>
          </a:lstStyle>
          <a:p>
            <a:pPr lvl="0"/>
            <a:r>
              <a:rPr lang="da-DK" noProof="1"/>
              <a:t>Klik for at redigere teksttypografierne i masteren</a:t>
            </a:r>
          </a:p>
        </p:txBody>
      </p:sp>
    </p:spTree>
    <p:extLst>
      <p:ext uri="{BB962C8B-B14F-4D97-AF65-F5344CB8AC3E}">
        <p14:creationId xmlns:p14="http://schemas.microsoft.com/office/powerpoint/2010/main" val="7588922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øn tekstside 3">
    <p:spTree>
      <p:nvGrpSpPr>
        <p:cNvPr id="1" name=""/>
        <p:cNvGrpSpPr/>
        <p:nvPr/>
      </p:nvGrpSpPr>
      <p:grpSpPr>
        <a:xfrm>
          <a:off x="0" y="0"/>
          <a:ext cx="0" cy="0"/>
          <a:chOff x="0" y="0"/>
          <a:chExt cx="0" cy="0"/>
        </a:xfrm>
      </p:grpSpPr>
      <p:sp>
        <p:nvSpPr>
          <p:cNvPr id="25" name="Rectangle 24"/>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2" name="Title 1"/>
          <p:cNvSpPr>
            <a:spLocks noGrp="1"/>
          </p:cNvSpPr>
          <p:nvPr>
            <p:ph type="ctrTitle" hasCustomPrompt="1"/>
          </p:nvPr>
        </p:nvSpPr>
        <p:spPr>
          <a:xfrm>
            <a:off x="766800" y="584200"/>
            <a:ext cx="7959319" cy="1188616"/>
          </a:xfrm>
        </p:spPr>
        <p:txBody>
          <a:bodyPr tIns="97200" anchor="t" anchorCtr="0"/>
          <a:lstStyle>
            <a:lvl1pPr>
              <a:defRPr>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768002" y="1835441"/>
            <a:ext cx="7920917"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r>
              <a:rPr lang="da-DK"/>
              <a:t>3. oktober 2024</a:t>
            </a:r>
            <a:endParaRPr lang="da-DK" dirty="0"/>
          </a:p>
        </p:txBody>
      </p:sp>
      <p:sp>
        <p:nvSpPr>
          <p:cNvPr id="5" name="Footer Placeholder 4"/>
          <p:cNvSpPr>
            <a:spLocks noGrp="1"/>
          </p:cNvSpPr>
          <p:nvPr>
            <p:ph type="ftr" sz="quarter" idx="11"/>
          </p:nvPr>
        </p:nvSpPr>
        <p:spPr/>
        <p:txBody>
          <a:bodyPr/>
          <a:lstStyle/>
          <a:p>
            <a:r>
              <a:rPr lang="da-DK"/>
              <a:t>Anne Krøger, adjunkt, ph.d.</a:t>
            </a:r>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pic>
        <p:nvPicPr>
          <p:cNvPr id="13"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2160917" y="1304766"/>
            <a:ext cx="2033833"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AutoShape 4"/>
          <p:cNvSpPr>
            <a:spLocks/>
          </p:cNvSpPr>
          <p:nvPr userDrawn="1"/>
        </p:nvSpPr>
        <p:spPr bwMode="gray">
          <a:xfrm>
            <a:off x="-2929002" y="584200"/>
            <a:ext cx="282316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4" name="TextBox 3"/>
          <p:cNvSpPr txBox="1"/>
          <p:nvPr userDrawn="1"/>
        </p:nvSpPr>
        <p:spPr>
          <a:xfrm>
            <a:off x="-3107267" y="1916113"/>
            <a:ext cx="29464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2" name="Text Placeholder 16"/>
          <p:cNvSpPr>
            <a:spLocks noGrp="1"/>
          </p:cNvSpPr>
          <p:nvPr>
            <p:ph type="body" sz="quarter" idx="14"/>
          </p:nvPr>
        </p:nvSpPr>
        <p:spPr>
          <a:xfrm>
            <a:off x="768000" y="5922000"/>
            <a:ext cx="2448000" cy="374400"/>
          </a:xfrm>
          <a:blipFill>
            <a:blip r:embed="rId3"/>
            <a:stretch>
              <a:fillRect/>
            </a:stretch>
          </a:blipFill>
        </p:spPr>
        <p:txBody>
          <a:bodyPr tIns="0">
            <a:normAutofit/>
          </a:bodyPr>
          <a:lstStyle>
            <a:lvl1pPr>
              <a:defRPr sz="100"/>
            </a:lvl1pPr>
          </a:lstStyle>
          <a:p>
            <a:pPr lvl="0"/>
            <a:r>
              <a:rPr lang="da-DK" noProof="1"/>
              <a:t>Klik for at redigere teksttypografierne i masteren</a:t>
            </a:r>
          </a:p>
        </p:txBody>
      </p:sp>
    </p:spTree>
    <p:extLst>
      <p:ext uri="{BB962C8B-B14F-4D97-AF65-F5344CB8AC3E}">
        <p14:creationId xmlns:p14="http://schemas.microsoft.com/office/powerpoint/2010/main" val="11957848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ort tekstside 3">
    <p:spTree>
      <p:nvGrpSpPr>
        <p:cNvPr id="1" name=""/>
        <p:cNvGrpSpPr/>
        <p:nvPr/>
      </p:nvGrpSpPr>
      <p:grpSpPr>
        <a:xfrm>
          <a:off x="0" y="0"/>
          <a:ext cx="0" cy="0"/>
          <a:chOff x="0" y="0"/>
          <a:chExt cx="0" cy="0"/>
        </a:xfrm>
      </p:grpSpPr>
      <p:sp>
        <p:nvSpPr>
          <p:cNvPr id="25" name="Rectangle 24"/>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2" name="Title 1"/>
          <p:cNvSpPr>
            <a:spLocks noGrp="1"/>
          </p:cNvSpPr>
          <p:nvPr>
            <p:ph type="ctrTitle" hasCustomPrompt="1"/>
          </p:nvPr>
        </p:nvSpPr>
        <p:spPr>
          <a:xfrm>
            <a:off x="766800" y="584200"/>
            <a:ext cx="7959319" cy="1188616"/>
          </a:xfrm>
        </p:spPr>
        <p:txBody>
          <a:bodyPr tIns="97200" anchor="t" anchorCtr="0"/>
          <a:lstStyle>
            <a:lvl1pPr>
              <a:defRPr>
                <a:solidFill>
                  <a:schemeClr val="bg1"/>
                </a:solidFill>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768002" y="1835441"/>
            <a:ext cx="7920917" cy="1125858"/>
          </a:xfrm>
        </p:spPr>
        <p:txBody>
          <a:bodyPr/>
          <a:lstStyle>
            <a:lvl1pPr marL="0" indent="0" algn="l">
              <a:buNone/>
              <a:defRPr>
                <a:solidFill>
                  <a:schemeClr val="bg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a:blipFill>
            <a:blip r:embed="rId2"/>
            <a:stretch>
              <a:fillRect/>
            </a:stretch>
          </a:blipFill>
        </p:spPr>
        <p:txBody>
          <a:bodyPr/>
          <a:lstStyle>
            <a:lvl1pPr>
              <a:defRPr>
                <a:solidFill>
                  <a:schemeClr val="bg1"/>
                </a:solidFill>
              </a:defRPr>
            </a:lvl1pPr>
          </a:lstStyle>
          <a:p>
            <a:r>
              <a:rPr lang="da-DK"/>
              <a:t>3. oktober 2024</a:t>
            </a:r>
            <a:endParaRPr lang="da-DK" dirty="0"/>
          </a:p>
        </p:txBody>
      </p:sp>
      <p:sp>
        <p:nvSpPr>
          <p:cNvPr id="5" name="Footer Placeholder 4"/>
          <p:cNvSpPr>
            <a:spLocks noGrp="1"/>
          </p:cNvSpPr>
          <p:nvPr>
            <p:ph type="ftr" sz="quarter" idx="11"/>
          </p:nvPr>
        </p:nvSpPr>
        <p:spPr>
          <a:blipFill>
            <a:blip r:embed="rId2"/>
            <a:stretch>
              <a:fillRect/>
            </a:stretch>
          </a:blipFill>
        </p:spPr>
        <p:txBody>
          <a:bodyPr/>
          <a:lstStyle>
            <a:lvl1pPr>
              <a:defRPr>
                <a:solidFill>
                  <a:schemeClr val="bg1"/>
                </a:solidFill>
              </a:defRPr>
            </a:lvl1pPr>
          </a:lstStyle>
          <a:p>
            <a:r>
              <a:rPr lang="da-DK"/>
              <a:t>Anne Krøger, adjunkt, ph.d.</a:t>
            </a:r>
            <a:endParaRPr lang="da-DK"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BA07366-CB75-4AA8-9E5B-928B849F427C}" type="slidenum">
              <a:rPr lang="da-DK" smtClean="0"/>
              <a:pPr/>
              <a:t>‹nr.›</a:t>
            </a:fld>
            <a:endParaRPr lang="da-DK" dirty="0"/>
          </a:p>
        </p:txBody>
      </p:sp>
      <p:sp>
        <p:nvSpPr>
          <p:cNvPr id="17" name="Text Placeholder 16"/>
          <p:cNvSpPr>
            <a:spLocks noGrp="1"/>
          </p:cNvSpPr>
          <p:nvPr>
            <p:ph type="body" sz="quarter" idx="14"/>
          </p:nvPr>
        </p:nvSpPr>
        <p:spPr>
          <a:xfrm>
            <a:off x="768000" y="5922000"/>
            <a:ext cx="2448000" cy="374400"/>
          </a:xfrm>
          <a:blipFill>
            <a:blip r:embed="rId3"/>
            <a:stretch>
              <a:fillRect/>
            </a:stretch>
          </a:blipFill>
        </p:spPr>
        <p:txBody>
          <a:bodyPr tIns="72000">
            <a:normAutofit/>
          </a:bodyPr>
          <a:lstStyle>
            <a:lvl1pPr>
              <a:defRPr sz="100"/>
            </a:lvl1pPr>
          </a:lstStyle>
          <a:p>
            <a:pPr lvl="0"/>
            <a:r>
              <a:rPr lang="da-DK" noProof="1"/>
              <a:t>Klik for at redigere teksttypografierne i masteren</a:t>
            </a:r>
          </a:p>
        </p:txBody>
      </p:sp>
      <p:pic>
        <p:nvPicPr>
          <p:cNvPr id="13" name="Picture 3"/>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b="87042"/>
          <a:stretch/>
        </p:blipFill>
        <p:spPr bwMode="auto">
          <a:xfrm>
            <a:off x="-2160917" y="1304766"/>
            <a:ext cx="2033833"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AutoShape 4"/>
          <p:cNvSpPr>
            <a:spLocks/>
          </p:cNvSpPr>
          <p:nvPr userDrawn="1"/>
        </p:nvSpPr>
        <p:spPr bwMode="gray">
          <a:xfrm>
            <a:off x="-2929002" y="584200"/>
            <a:ext cx="282316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4" name="TextBox 3"/>
          <p:cNvSpPr txBox="1"/>
          <p:nvPr userDrawn="1"/>
        </p:nvSpPr>
        <p:spPr>
          <a:xfrm>
            <a:off x="-3107267" y="1916113"/>
            <a:ext cx="29464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Tree>
    <p:extLst>
      <p:ext uri="{BB962C8B-B14F-4D97-AF65-F5344CB8AC3E}">
        <p14:creationId xmlns:p14="http://schemas.microsoft.com/office/powerpoint/2010/main" val="33517283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dholdsside 1 med elementer">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6800" y="584200"/>
            <a:ext cx="10726309" cy="1194905"/>
          </a:xfrm>
        </p:spPr>
        <p:txBody>
          <a:bodyPr/>
          <a:lstStyle>
            <a:lvl1pPr>
              <a:defRPr baseline="0"/>
            </a:lvl1pPr>
          </a:lstStyle>
          <a:p>
            <a:r>
              <a:rPr lang="da-DK" dirty="0"/>
              <a:t>Overskrift i maksimalt to linjer</a:t>
            </a:r>
          </a:p>
        </p:txBody>
      </p:sp>
      <p:sp>
        <p:nvSpPr>
          <p:cNvPr id="3" name="Content Placeholder 2"/>
          <p:cNvSpPr>
            <a:spLocks noGrp="1"/>
          </p:cNvSpPr>
          <p:nvPr>
            <p:ph idx="1" hasCustomPrompt="1"/>
          </p:nvPr>
        </p:nvSpPr>
        <p:spPr>
          <a:xfrm>
            <a:off x="767408" y="1916113"/>
            <a:ext cx="10657184" cy="3922720"/>
          </a:xfrm>
        </p:spPr>
        <p:txBody>
          <a:bodyPr/>
          <a:lstStyle>
            <a:lvl1pPr marL="0" indent="0">
              <a:lnSpc>
                <a:spcPct val="100000"/>
              </a:lnSpc>
              <a:spcBef>
                <a:spcPts val="0"/>
              </a:spcBef>
              <a:spcAft>
                <a:spcPts val="0"/>
              </a:spcAft>
              <a:buFontTx/>
              <a:buNone/>
              <a:defRPr baseline="0"/>
            </a:lvl1pPr>
            <a:lvl2pPr marL="0" indent="0">
              <a:lnSpc>
                <a:spcPct val="100000"/>
              </a:lnSpc>
              <a:spcBef>
                <a:spcPts val="0"/>
              </a:spcBef>
              <a:buNone/>
              <a:defRPr sz="2500" baseline="0">
                <a:latin typeface="VIA Type Office Light" panose="02000503000000020004" pitchFamily="2" charset="0"/>
              </a:defRPr>
            </a:lvl2pPr>
            <a:lvl3pPr marL="90000" indent="-450000">
              <a:lnSpc>
                <a:spcPct val="100000"/>
              </a:lnSpc>
              <a:spcBef>
                <a:spcPts val="0"/>
              </a:spcBef>
              <a:buFont typeface="Arial" panose="020B0604020202020204" pitchFamily="34" charset="0"/>
              <a:buChar char="–"/>
              <a:defRPr sz="2500" spc="-90" baseline="0">
                <a:latin typeface="+mn-lt"/>
              </a:defRPr>
            </a:lvl3pPr>
            <a:lvl4pPr marL="0" indent="0">
              <a:lnSpc>
                <a:spcPct val="100000"/>
              </a:lnSpc>
              <a:spcBef>
                <a:spcPts val="0"/>
              </a:spcBef>
              <a:buNone/>
              <a:defRPr sz="1400"/>
            </a:lvl4pPr>
            <a:lvl5pPr marL="0" indent="0">
              <a:lnSpc>
                <a:spcPct val="100000"/>
              </a:lnSpc>
              <a:spcBef>
                <a:spcPts val="0"/>
              </a:spcBef>
              <a:buNone/>
              <a:defRPr sz="1400">
                <a:latin typeface="VIA Type Office Light" panose="02000503000000020004" pitchFamily="2" charset="0"/>
              </a:defRPr>
            </a:lvl5pPr>
            <a:lvl6pPr marL="450000" indent="-450000">
              <a:lnSpc>
                <a:spcPct val="100000"/>
              </a:lnSpc>
              <a:spcBef>
                <a:spcPts val="0"/>
              </a:spcBef>
              <a:buFont typeface="Arial" panose="020B0604020202020204" pitchFamily="34" charset="0"/>
              <a:buChar char="–"/>
              <a:defRPr sz="1400" baseline="0"/>
            </a:lvl6pPr>
            <a:lvl7pPr marL="0" indent="0">
              <a:lnSpc>
                <a:spcPct val="100000"/>
              </a:lnSpc>
              <a:spcBef>
                <a:spcPts val="0"/>
              </a:spcBef>
              <a:buFont typeface="Arial" panose="020B0604020202020204" pitchFamily="34" charset="0"/>
              <a:buNone/>
              <a:defRPr sz="1050"/>
            </a:lvl7pPr>
            <a:lvl8pPr marL="0" indent="0">
              <a:lnSpc>
                <a:spcPct val="100000"/>
              </a:lnSpc>
              <a:spcBef>
                <a:spcPts val="0"/>
              </a:spcBef>
              <a:buNone/>
              <a:defRPr sz="1050" baseline="0">
                <a:latin typeface="VIA Type Office Light" panose="02000503000000020004" pitchFamily="2" charset="0"/>
              </a:defRPr>
            </a:lvl8pPr>
            <a:lvl9pPr marL="450000" indent="-450000">
              <a:lnSpc>
                <a:spcPct val="100000"/>
              </a:lnSpc>
              <a:spcBef>
                <a:spcPts val="0"/>
              </a:spcBef>
              <a:buFont typeface="Arial" panose="020B0604020202020204" pitchFamily="34" charset="0"/>
              <a:buChar char="–"/>
              <a:defRPr sz="1050" baseline="0"/>
            </a:lvl9pPr>
          </a:lstStyle>
          <a:p>
            <a:pPr lvl="0"/>
            <a:r>
              <a:rPr lang="da-DK" dirty="0"/>
              <a:t>Første niveau tekst </a:t>
            </a:r>
            <a:r>
              <a:rPr lang="da-DK" dirty="0" err="1"/>
              <a:t>regular</a:t>
            </a:r>
            <a:r>
              <a:rPr lang="da-DK" dirty="0"/>
              <a:t>, brug forøg/formindsk listeniveau for at hoppe mellem niveauerne</a:t>
            </a:r>
          </a:p>
          <a:p>
            <a:pPr lvl="1"/>
            <a:r>
              <a:rPr lang="da-DK" dirty="0"/>
              <a:t>Andet niveau </a:t>
            </a:r>
            <a:r>
              <a:rPr lang="da-DK" dirty="0" err="1"/>
              <a:t>Regular</a:t>
            </a:r>
            <a:endParaRPr lang="da-DK" dirty="0"/>
          </a:p>
          <a:p>
            <a:pPr lvl="2"/>
            <a:r>
              <a:rPr lang="da-DK" dirty="0"/>
              <a:t>Tredje niveau Light</a:t>
            </a:r>
          </a:p>
          <a:p>
            <a:pPr lvl="3"/>
            <a:r>
              <a:rPr lang="da-DK" dirty="0"/>
              <a:t>Fjerde niveau H5 </a:t>
            </a:r>
            <a:r>
              <a:rPr lang="da-DK" dirty="0" err="1"/>
              <a:t>Regular</a:t>
            </a:r>
            <a:endParaRPr lang="da-DK" dirty="0"/>
          </a:p>
          <a:p>
            <a:pPr lvl="4"/>
            <a:r>
              <a:rPr lang="da-DK" dirty="0"/>
              <a:t>Femte niveau H5 Light</a:t>
            </a:r>
          </a:p>
          <a:p>
            <a:pPr lvl="5"/>
            <a:r>
              <a:rPr lang="da-DK" dirty="0"/>
              <a:t>Sjette niveau</a:t>
            </a:r>
          </a:p>
          <a:p>
            <a:pPr lvl="6"/>
            <a:r>
              <a:rPr lang="da-DK" dirty="0"/>
              <a:t>Syvende niveau H6 </a:t>
            </a:r>
            <a:r>
              <a:rPr lang="da-DK" dirty="0" err="1"/>
              <a:t>Regular</a:t>
            </a:r>
            <a:endParaRPr lang="da-DK" dirty="0"/>
          </a:p>
          <a:p>
            <a:pPr lvl="7"/>
            <a:r>
              <a:rPr lang="da-DK" dirty="0"/>
              <a:t>Ottende niveau H6 Light</a:t>
            </a:r>
          </a:p>
          <a:p>
            <a:pPr lvl="8"/>
            <a:r>
              <a:rPr lang="da-DK" dirty="0"/>
              <a:t>Niende niveau H6 </a:t>
            </a:r>
            <a:r>
              <a:rPr lang="da-DK" dirty="0" err="1"/>
              <a:t>bullet</a:t>
            </a:r>
            <a:endParaRPr lang="da-DK" dirty="0"/>
          </a:p>
        </p:txBody>
      </p:sp>
      <p:sp>
        <p:nvSpPr>
          <p:cNvPr id="4" name="Date Placeholder 3"/>
          <p:cNvSpPr>
            <a:spLocks noGrp="1"/>
          </p:cNvSpPr>
          <p:nvPr>
            <p:ph type="dt" sz="half" idx="10"/>
          </p:nvPr>
        </p:nvSpPr>
        <p:spPr/>
        <p:txBody>
          <a:bodyPr/>
          <a:lstStyle/>
          <a:p>
            <a:r>
              <a:rPr lang="da-DK"/>
              <a:t>3. oktober 2024</a:t>
            </a:r>
            <a:endParaRPr lang="da-DK" dirty="0"/>
          </a:p>
        </p:txBody>
      </p:sp>
      <p:sp>
        <p:nvSpPr>
          <p:cNvPr id="5" name="Footer Placeholder 4"/>
          <p:cNvSpPr>
            <a:spLocks noGrp="1"/>
          </p:cNvSpPr>
          <p:nvPr>
            <p:ph type="ftr" sz="quarter" idx="11"/>
          </p:nvPr>
        </p:nvSpPr>
        <p:spPr/>
        <p:txBody>
          <a:bodyPr/>
          <a:lstStyle/>
          <a:p>
            <a:r>
              <a:rPr lang="da-DK"/>
              <a:t>Anne Krøger, adjunkt, ph.d.</a:t>
            </a:r>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sp>
        <p:nvSpPr>
          <p:cNvPr id="8" name="AutoShape 4"/>
          <p:cNvSpPr>
            <a:spLocks/>
          </p:cNvSpPr>
          <p:nvPr userDrawn="1"/>
        </p:nvSpPr>
        <p:spPr bwMode="gray">
          <a:xfrm>
            <a:off x="-2929002" y="-11761"/>
            <a:ext cx="2823169"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1. eller 2. linje i overskriften</a:t>
            </a:r>
            <a:r>
              <a:rPr lang="da-DK" altLang="da-DK" sz="1000" b="0" baseline="0" noProof="1">
                <a:solidFill>
                  <a:schemeClr val="tx1"/>
                </a:solidFill>
                <a:latin typeface="+mn-lt"/>
                <a:cs typeface="Arial" charset="0"/>
              </a:rPr>
              <a:t> </a:t>
            </a:r>
            <a:r>
              <a:rPr lang="da-DK" altLang="da-DK" sz="1000" b="0" noProof="1">
                <a:solidFill>
                  <a:schemeClr val="tx1"/>
                </a:solidFill>
                <a:latin typeface="+mn-lt"/>
                <a:cs typeface="Arial" charset="0"/>
              </a:rPr>
              <a:t>ved at markere linjen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0"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r>
              <a:rPr lang="da-DK" altLang="da-DK" sz="1000" b="1" baseline="0" noProof="1">
                <a:solidFill>
                  <a:schemeClr val="tx1"/>
                </a:solidFill>
                <a:latin typeface="+mn-lt"/>
                <a:cs typeface="Arial" charset="0"/>
              </a:rPr>
              <a:t>Typografier</a:t>
            </a:r>
          </a:p>
          <a:p>
            <a:pPr algn="r" eaLnBrk="1" hangingPunct="1">
              <a:spcBef>
                <a:spcPct val="0"/>
              </a:spcBef>
              <a:buFontTx/>
              <a:buNone/>
              <a:defRPr/>
            </a:pPr>
            <a:r>
              <a:rPr lang="da-DK" altLang="da-DK" sz="1000" b="0" baseline="0" noProof="1">
                <a:solidFill>
                  <a:schemeClr val="tx1"/>
                </a:solidFill>
                <a:latin typeface="+mn-lt"/>
                <a:cs typeface="Arial" charset="0"/>
              </a:rPr>
              <a:t>1. Niveau = Regular 25 pkt</a:t>
            </a:r>
          </a:p>
          <a:p>
            <a:pPr algn="r" eaLnBrk="1" hangingPunct="1">
              <a:spcBef>
                <a:spcPct val="0"/>
              </a:spcBef>
              <a:buFontTx/>
              <a:buNone/>
              <a:defRPr/>
            </a:pPr>
            <a:r>
              <a:rPr lang="da-DK" altLang="da-DK" sz="1000" b="0" noProof="1">
                <a:solidFill>
                  <a:schemeClr val="tx1"/>
                </a:solidFill>
                <a:latin typeface="+mn-lt"/>
                <a:cs typeface="Arial" charset="0"/>
              </a:rPr>
              <a:t>2. Niveau = Light</a:t>
            </a:r>
            <a:r>
              <a:rPr lang="da-DK" altLang="da-DK" sz="1000" b="0" baseline="0" noProof="1">
                <a:solidFill>
                  <a:schemeClr val="tx1"/>
                </a:solidFill>
                <a:latin typeface="+mn-lt"/>
                <a:cs typeface="Arial" charset="0"/>
              </a:rPr>
              <a:t> 25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3. Niveau = Bullet 25 pkt</a:t>
            </a:r>
            <a:r>
              <a:rPr lang="da-DK" altLang="da-DK" sz="1000" b="0" noProof="1">
                <a:solidFill>
                  <a:schemeClr val="tx1"/>
                </a:solidFill>
                <a:latin typeface="+mn-lt"/>
                <a:cs typeface="Arial" charset="0"/>
              </a:rPr>
              <a:t> </a:t>
            </a:r>
          </a:p>
          <a:p>
            <a:pPr algn="r" eaLnBrk="1" hangingPunct="1">
              <a:spcBef>
                <a:spcPct val="0"/>
              </a:spcBef>
              <a:buFontTx/>
              <a:buNone/>
              <a:defRPr/>
            </a:pPr>
            <a:r>
              <a:rPr lang="da-DK" altLang="da-DK" sz="1000" b="0" noProof="1">
                <a:solidFill>
                  <a:schemeClr val="tx1"/>
                </a:solidFill>
                <a:latin typeface="+mn-lt"/>
                <a:cs typeface="Arial" charset="0"/>
              </a:rPr>
              <a:t>4. Niveau = Regular 14 pkt</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5. Niveau = </a:t>
            </a:r>
            <a:r>
              <a:rPr lang="da-DK" altLang="da-DK" sz="1000" b="0" baseline="0" noProof="1">
                <a:solidFill>
                  <a:schemeClr val="tx1"/>
                </a:solidFill>
                <a:latin typeface="+mn-lt"/>
                <a:cs typeface="Arial" charset="0"/>
              </a:rPr>
              <a:t>Light 14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6. Niveau = Bullet 14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7. Niveau = Regular 10,5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8. Niveau = Light 10,5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9. Niveau = Bullet 10,5 pkt </a:t>
            </a:r>
            <a:br>
              <a:rPr lang="da-DK" altLang="da-DK" sz="1000" b="0" baseline="0" noProof="1">
                <a:solidFill>
                  <a:schemeClr val="tx1"/>
                </a:solidFill>
                <a:latin typeface="+mn-lt"/>
                <a:cs typeface="Arial" charset="0"/>
              </a:rPr>
            </a:b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Brug </a:t>
            </a:r>
            <a:r>
              <a:rPr lang="da-DK" altLang="da-DK" sz="1000" b="1" baseline="0" noProof="1">
                <a:solidFill>
                  <a:schemeClr val="tx1"/>
                </a:solidFill>
                <a:latin typeface="+mn-lt"/>
                <a:cs typeface="Arial" charset="0"/>
              </a:rPr>
              <a:t>‘Forøg/Formindsk listeniveau’ </a:t>
            </a:r>
            <a:r>
              <a:rPr lang="da-DK" altLang="da-DK" sz="1000" b="0" baseline="0" noProof="1">
                <a:solidFill>
                  <a:schemeClr val="tx1"/>
                </a:solidFill>
                <a:latin typeface="+mn-lt"/>
                <a:cs typeface="Arial" charset="0"/>
              </a:rPr>
              <a:t>for at hoppe mellem niveauer </a:t>
            </a:r>
            <a:endParaRPr lang="da-DK" altLang="da-DK" sz="1000" b="0" noProof="1">
              <a:solidFill>
                <a:schemeClr val="tx1"/>
              </a:solidFill>
              <a:latin typeface="+mn-lt"/>
              <a:cs typeface="Arial" charset="0"/>
            </a:endParaRPr>
          </a:p>
        </p:txBody>
      </p:sp>
      <p:pic>
        <p:nvPicPr>
          <p:cNvPr id="9"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2160917" y="636796"/>
            <a:ext cx="2033833"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p:blipFill>
        <p:spPr bwMode="auto">
          <a:xfrm>
            <a:off x="-735579" y="3200301"/>
            <a:ext cx="607389"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ounded Rectangle 43"/>
          <p:cNvSpPr/>
          <p:nvPr userDrawn="1"/>
        </p:nvSpPr>
        <p:spPr>
          <a:xfrm>
            <a:off x="-431884" y="3200302"/>
            <a:ext cx="285749"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pic>
        <p:nvPicPr>
          <p:cNvPr id="34"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p:blipFill>
        <p:spPr bwMode="auto">
          <a:xfrm>
            <a:off x="-728164" y="3459572"/>
            <a:ext cx="584200" cy="201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Rounded Rectangle 46"/>
          <p:cNvSpPr/>
          <p:nvPr userDrawn="1"/>
        </p:nvSpPr>
        <p:spPr>
          <a:xfrm>
            <a:off x="-721814" y="3458746"/>
            <a:ext cx="285751"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grpSp>
        <p:nvGrpSpPr>
          <p:cNvPr id="38" name="Gruppe 37"/>
          <p:cNvGrpSpPr/>
          <p:nvPr userDrawn="1"/>
        </p:nvGrpSpPr>
        <p:grpSpPr>
          <a:xfrm>
            <a:off x="-3014960" y="3657183"/>
            <a:ext cx="2864223" cy="3180414"/>
            <a:chOff x="-2261220" y="2628888"/>
            <a:chExt cx="2148167" cy="3180414"/>
          </a:xfrm>
        </p:grpSpPr>
        <p:pic>
          <p:nvPicPr>
            <p:cNvPr id="39"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40"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41" name="Gruppe 40"/>
            <p:cNvGrpSpPr/>
            <p:nvPr userDrawn="1"/>
          </p:nvGrpSpPr>
          <p:grpSpPr>
            <a:xfrm>
              <a:off x="-1426464" y="4317211"/>
              <a:ext cx="1313411" cy="1492091"/>
              <a:chOff x="-1426464" y="4279878"/>
              <a:chExt cx="1313411" cy="1492091"/>
            </a:xfrm>
          </p:grpSpPr>
          <p:pic>
            <p:nvPicPr>
              <p:cNvPr id="42"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43"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grpSp>
      </p:grpSp>
      <p:sp>
        <p:nvSpPr>
          <p:cNvPr id="46" name="Tekstboks 45"/>
          <p:cNvSpPr txBox="1"/>
          <p:nvPr userDrawn="1"/>
        </p:nvSpPr>
        <p:spPr>
          <a:xfrm>
            <a:off x="-3185352" y="5918968"/>
            <a:ext cx="1283400" cy="534368"/>
          </a:xfrm>
          <a:prstGeom prst="rect">
            <a:avLst/>
          </a:prstGeom>
          <a:solidFill>
            <a:schemeClr val="bg2">
              <a:lumMod val="20000"/>
              <a:lumOff val="80000"/>
            </a:schemeClr>
          </a:solidFill>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sp>
        <p:nvSpPr>
          <p:cNvPr id="47" name="Rektangel 46"/>
          <p:cNvSpPr/>
          <p:nvPr userDrawn="1"/>
        </p:nvSpPr>
        <p:spPr>
          <a:xfrm>
            <a:off x="-1359172" y="5918968"/>
            <a:ext cx="1185816"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cxnSp>
        <p:nvCxnSpPr>
          <p:cNvPr id="48" name="Lige forbindelse 47"/>
          <p:cNvCxnSpPr>
            <a:endCxn id="47" idx="0"/>
          </p:cNvCxnSpPr>
          <p:nvPr userDrawn="1"/>
        </p:nvCxnSpPr>
        <p:spPr>
          <a:xfrm>
            <a:off x="-960784" y="4503570"/>
            <a:ext cx="194520" cy="14153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 Placeholder 16"/>
          <p:cNvSpPr>
            <a:spLocks noGrp="1"/>
          </p:cNvSpPr>
          <p:nvPr>
            <p:ph type="body" sz="quarter" idx="14"/>
          </p:nvPr>
        </p:nvSpPr>
        <p:spPr>
          <a:xfrm>
            <a:off x="768000" y="5922000"/>
            <a:ext cx="2448000" cy="374400"/>
          </a:xfrm>
          <a:blipFill>
            <a:blip r:embed="rId6"/>
            <a:stretch>
              <a:fillRect/>
            </a:stretch>
          </a:blipFill>
        </p:spPr>
        <p:txBody>
          <a:bodyPr tIns="0">
            <a:normAutofit/>
          </a:bodyPr>
          <a:lstStyle>
            <a:lvl1pPr>
              <a:defRPr sz="100"/>
            </a:lvl1pPr>
          </a:lstStyle>
          <a:p>
            <a:pPr lvl="0"/>
            <a:r>
              <a:rPr lang="da-DK" noProof="1"/>
              <a:t>Klik for at redigere teksttypografierne i masteren</a:t>
            </a:r>
          </a:p>
        </p:txBody>
      </p:sp>
    </p:spTree>
    <p:extLst>
      <p:ext uri="{BB962C8B-B14F-4D97-AF65-F5344CB8AC3E}">
        <p14:creationId xmlns:p14="http://schemas.microsoft.com/office/powerpoint/2010/main" val="30057856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dholdsside 2 med punktopstilling">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66800" y="584200"/>
            <a:ext cx="10726309" cy="1194905"/>
          </a:xfrm>
        </p:spPr>
        <p:txBody>
          <a:bodyPr/>
          <a:lstStyle>
            <a:lvl1pPr>
              <a:defRPr>
                <a:latin typeface="VIA Type Office Light" panose="02000503000000020004" pitchFamily="2" charset="0"/>
              </a:defRPr>
            </a:lvl1pPr>
          </a:lstStyle>
          <a:p>
            <a:r>
              <a:rPr lang="da-DK" dirty="0"/>
              <a:t>Overskrift i maksimalt to linjer</a:t>
            </a:r>
          </a:p>
        </p:txBody>
      </p:sp>
      <p:sp>
        <p:nvSpPr>
          <p:cNvPr id="3" name="Pladsholder til dato 2"/>
          <p:cNvSpPr>
            <a:spLocks noGrp="1"/>
          </p:cNvSpPr>
          <p:nvPr>
            <p:ph type="dt" sz="half" idx="10"/>
          </p:nvPr>
        </p:nvSpPr>
        <p:spPr/>
        <p:txBody>
          <a:bodyPr/>
          <a:lstStyle/>
          <a:p>
            <a:r>
              <a:rPr lang="da-DK"/>
              <a:t>3. oktober 2024</a:t>
            </a:r>
            <a:endParaRPr lang="da-DK" dirty="0"/>
          </a:p>
        </p:txBody>
      </p:sp>
      <p:sp>
        <p:nvSpPr>
          <p:cNvPr id="4" name="Pladsholder til diasnummer 3"/>
          <p:cNvSpPr>
            <a:spLocks noGrp="1"/>
          </p:cNvSpPr>
          <p:nvPr>
            <p:ph type="sldNum" sz="quarter" idx="11"/>
          </p:nvPr>
        </p:nvSpPr>
        <p:spPr/>
        <p:txBody>
          <a:bodyPr/>
          <a:lstStyle/>
          <a:p>
            <a:fld id="{5BA07366-CB75-4AA8-9E5B-928B849F427C}" type="slidenum">
              <a:rPr lang="da-DK" smtClean="0"/>
              <a:pPr/>
              <a:t>‹nr.›</a:t>
            </a:fld>
            <a:endParaRPr lang="da-DK" dirty="0"/>
          </a:p>
        </p:txBody>
      </p:sp>
      <p:sp>
        <p:nvSpPr>
          <p:cNvPr id="5" name="Pladsholder til sidefod 4"/>
          <p:cNvSpPr>
            <a:spLocks noGrp="1"/>
          </p:cNvSpPr>
          <p:nvPr>
            <p:ph type="ftr" sz="quarter" idx="12"/>
          </p:nvPr>
        </p:nvSpPr>
        <p:spPr/>
        <p:txBody>
          <a:bodyPr/>
          <a:lstStyle/>
          <a:p>
            <a:r>
              <a:rPr lang="da-DK"/>
              <a:t>Anne Krøger, adjunkt, ph.d.</a:t>
            </a:r>
            <a:endParaRPr lang="da-DK" dirty="0"/>
          </a:p>
        </p:txBody>
      </p:sp>
      <p:sp>
        <p:nvSpPr>
          <p:cNvPr id="8" name="Pladsholder til tekst 7"/>
          <p:cNvSpPr>
            <a:spLocks noGrp="1"/>
          </p:cNvSpPr>
          <p:nvPr>
            <p:ph type="body" sz="quarter" idx="13"/>
          </p:nvPr>
        </p:nvSpPr>
        <p:spPr>
          <a:xfrm>
            <a:off x="768351" y="1916114"/>
            <a:ext cx="10655299" cy="3925887"/>
          </a:xfrm>
        </p:spPr>
        <p:txBody>
          <a:bodyPr>
            <a:normAutofit/>
          </a:bodyPr>
          <a:lstStyle>
            <a:lvl1pPr>
              <a:lnSpc>
                <a:spcPct val="100000"/>
              </a:lnSpc>
              <a:spcBef>
                <a:spcPts val="600"/>
              </a:spcBef>
              <a:defRPr sz="2500" spc="-90" baseline="0"/>
            </a:lvl1pPr>
            <a:lvl2pPr marL="903600">
              <a:lnSpc>
                <a:spcPct val="100000"/>
              </a:lnSpc>
              <a:defRPr sz="2500" spc="-90" baseline="0"/>
            </a:lvl2pPr>
            <a:lvl3pPr marL="1364400">
              <a:lnSpc>
                <a:spcPct val="100000"/>
              </a:lnSpc>
              <a:defRPr sz="2500" spc="-90"/>
            </a:lvl3pPr>
            <a:lvl4pPr marL="1821600">
              <a:lnSpc>
                <a:spcPct val="100000"/>
              </a:lnSpc>
              <a:defRPr sz="2500" spc="-90"/>
            </a:lvl4pPr>
            <a:lvl5pPr marL="1821600">
              <a:lnSpc>
                <a:spcPct val="100000"/>
              </a:lnSpc>
              <a:defRPr sz="2500" spc="-9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29" name="TextBox 3"/>
          <p:cNvSpPr txBox="1"/>
          <p:nvPr userDrawn="1"/>
        </p:nvSpPr>
        <p:spPr>
          <a:xfrm>
            <a:off x="-3107267" y="6631"/>
            <a:ext cx="29464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grpSp>
        <p:nvGrpSpPr>
          <p:cNvPr id="32" name="Gruppe 31"/>
          <p:cNvGrpSpPr/>
          <p:nvPr userDrawn="1"/>
        </p:nvGrpSpPr>
        <p:grpSpPr>
          <a:xfrm>
            <a:off x="-3014960" y="3657183"/>
            <a:ext cx="2864223" cy="3180414"/>
            <a:chOff x="-2261220" y="2628888"/>
            <a:chExt cx="2148167" cy="3180414"/>
          </a:xfrm>
        </p:grpSpPr>
        <p:pic>
          <p:nvPicPr>
            <p:cNvPr id="3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34"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35" name="Gruppe 34"/>
            <p:cNvGrpSpPr/>
            <p:nvPr userDrawn="1"/>
          </p:nvGrpSpPr>
          <p:grpSpPr>
            <a:xfrm>
              <a:off x="-1426464" y="4317211"/>
              <a:ext cx="1313411" cy="1492091"/>
              <a:chOff x="-1426464" y="4279878"/>
              <a:chExt cx="1313411" cy="1492091"/>
            </a:xfrm>
          </p:grpSpPr>
          <p:pic>
            <p:nvPicPr>
              <p:cNvPr id="36"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37" name="Lige forbindelse 36"/>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Lige forbindelse 37"/>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ktangel 38"/>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grpSp>
      </p:grpSp>
      <p:sp>
        <p:nvSpPr>
          <p:cNvPr id="40" name="Tekstboks 39"/>
          <p:cNvSpPr txBox="1"/>
          <p:nvPr userDrawn="1"/>
        </p:nvSpPr>
        <p:spPr>
          <a:xfrm>
            <a:off x="-3185352" y="5918968"/>
            <a:ext cx="1283400" cy="534368"/>
          </a:xfrm>
          <a:prstGeom prst="rect">
            <a:avLst/>
          </a:prstGeom>
          <a:solidFill>
            <a:schemeClr val="bg2">
              <a:lumMod val="20000"/>
              <a:lumOff val="80000"/>
            </a:schemeClr>
          </a:solidFill>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sp>
        <p:nvSpPr>
          <p:cNvPr id="41" name="Rektangel 40"/>
          <p:cNvSpPr/>
          <p:nvPr userDrawn="1"/>
        </p:nvSpPr>
        <p:spPr>
          <a:xfrm>
            <a:off x="-1359172" y="5918968"/>
            <a:ext cx="1185816"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cxnSp>
        <p:nvCxnSpPr>
          <p:cNvPr id="42" name="Lige forbindelse 41"/>
          <p:cNvCxnSpPr>
            <a:endCxn id="41" idx="0"/>
          </p:cNvCxnSpPr>
          <p:nvPr userDrawn="1"/>
        </p:nvCxnSpPr>
        <p:spPr>
          <a:xfrm>
            <a:off x="-960784" y="4503570"/>
            <a:ext cx="194520" cy="14153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 Placeholder 16"/>
          <p:cNvSpPr>
            <a:spLocks noGrp="1"/>
          </p:cNvSpPr>
          <p:nvPr>
            <p:ph type="body" sz="quarter" idx="14"/>
          </p:nvPr>
        </p:nvSpPr>
        <p:spPr>
          <a:xfrm>
            <a:off x="768000" y="5922000"/>
            <a:ext cx="2448000" cy="374400"/>
          </a:xfrm>
          <a:blipFill>
            <a:blip r:embed="rId4"/>
            <a:stretch>
              <a:fillRect/>
            </a:stretch>
          </a:blipFill>
        </p:spPr>
        <p:txBody>
          <a:bodyPr tIns="0">
            <a:normAutofit/>
          </a:bodyPr>
          <a:lstStyle>
            <a:lvl1pPr>
              <a:defRPr sz="100"/>
            </a:lvl1pPr>
          </a:lstStyle>
          <a:p>
            <a:pPr lvl="0"/>
            <a:r>
              <a:rPr lang="da-DK" noProof="1"/>
              <a:t>Klik for at redigere teksttypografierne i masteren</a:t>
            </a:r>
          </a:p>
        </p:txBody>
      </p:sp>
    </p:spTree>
    <p:extLst>
      <p:ext uri="{BB962C8B-B14F-4D97-AF65-F5344CB8AC3E}">
        <p14:creationId xmlns:p14="http://schemas.microsoft.com/office/powerpoint/2010/main" val="19758684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dholdsside 3 med to spalter">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6800" y="584200"/>
            <a:ext cx="10726309" cy="1194905"/>
          </a:xfrm>
        </p:spPr>
        <p:txBody>
          <a:bodyPr/>
          <a:lstStyle>
            <a:lvl1pPr>
              <a:defRPr/>
            </a:lvl1pPr>
          </a:lstStyle>
          <a:p>
            <a:r>
              <a:rPr lang="da-DK" noProof="0" dirty="0"/>
              <a:t>Overskrift i maksimalt to linjer</a:t>
            </a:r>
          </a:p>
        </p:txBody>
      </p:sp>
      <p:sp>
        <p:nvSpPr>
          <p:cNvPr id="3" name="Text Placeholder 2"/>
          <p:cNvSpPr>
            <a:spLocks noGrp="1"/>
          </p:cNvSpPr>
          <p:nvPr>
            <p:ph type="body" idx="1" hasCustomPrompt="1"/>
          </p:nvPr>
        </p:nvSpPr>
        <p:spPr>
          <a:xfrm>
            <a:off x="768351" y="1914575"/>
            <a:ext cx="5183717" cy="614312"/>
          </a:xfrm>
        </p:spPr>
        <p:txBody>
          <a:bodyPr anchor="t" anchorCtr="0">
            <a:noAutofit/>
          </a:bodyPr>
          <a:lstStyle>
            <a:lvl1pPr marL="0" indent="0">
              <a:lnSpc>
                <a:spcPct val="80000"/>
              </a:lnSpc>
              <a:spcBef>
                <a:spcPts val="0"/>
              </a:spcBef>
              <a:buNone/>
              <a:defRPr sz="2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noProof="0" dirty="0"/>
              <a:t>Indsæt underoverskrift</a:t>
            </a:r>
          </a:p>
        </p:txBody>
      </p:sp>
      <p:sp>
        <p:nvSpPr>
          <p:cNvPr id="4" name="Content Placeholder 3"/>
          <p:cNvSpPr>
            <a:spLocks noGrp="1"/>
          </p:cNvSpPr>
          <p:nvPr>
            <p:ph sz="half" idx="2"/>
          </p:nvPr>
        </p:nvSpPr>
        <p:spPr>
          <a:xfrm>
            <a:off x="768351" y="2528887"/>
            <a:ext cx="5183717" cy="3313114"/>
          </a:xfrm>
        </p:spPr>
        <p:txBody>
          <a:bodyPr>
            <a:normAutofit/>
          </a:bodyPr>
          <a:lstStyle>
            <a:lvl1pPr>
              <a:lnSpc>
                <a:spcPct val="100000"/>
              </a:lnSpc>
              <a:spcBef>
                <a:spcPts val="600"/>
              </a:spcBef>
              <a:defRPr sz="1800"/>
            </a:lvl1pPr>
            <a:lvl2pPr>
              <a:lnSpc>
                <a:spcPct val="100000"/>
              </a:lnSpc>
              <a:defRPr sz="1800"/>
            </a:lvl2pPr>
            <a:lvl3pPr>
              <a:lnSpc>
                <a:spcPct val="100000"/>
              </a:lnSpc>
              <a:defRPr sz="1800"/>
            </a:lvl3pPr>
            <a:lvl4pPr>
              <a:lnSpc>
                <a:spcPct val="100000"/>
              </a:lnSpc>
              <a:defRPr sz="1800"/>
            </a:lvl4pPr>
            <a:lvl5pPr>
              <a:lnSpc>
                <a:spcPct val="100000"/>
              </a:lnSpc>
              <a:defRPr sz="1800"/>
            </a:lvl5pPr>
            <a:lvl6pPr>
              <a:defRPr sz="1600"/>
            </a:lvl6pPr>
            <a:lvl7pPr>
              <a:defRPr sz="1600"/>
            </a:lvl7pPr>
            <a:lvl8pPr>
              <a:defRPr sz="1600"/>
            </a:lvl8pPr>
            <a:lvl9pPr>
              <a:defRPr sz="1600"/>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5" name="Text Placeholder 4"/>
          <p:cNvSpPr>
            <a:spLocks noGrp="1"/>
          </p:cNvSpPr>
          <p:nvPr>
            <p:ph type="body" sz="quarter" idx="3" hasCustomPrompt="1"/>
          </p:nvPr>
        </p:nvSpPr>
        <p:spPr>
          <a:xfrm>
            <a:off x="6239934" y="1914576"/>
            <a:ext cx="5184660" cy="614311"/>
          </a:xfrm>
        </p:spPr>
        <p:txBody>
          <a:bodyPr anchor="t" anchorCtr="0">
            <a:noAutofit/>
          </a:bodyPr>
          <a:lstStyle>
            <a:lvl1pPr marL="0" indent="0">
              <a:lnSpc>
                <a:spcPct val="80000"/>
              </a:lnSpc>
              <a:spcBef>
                <a:spcPts val="0"/>
              </a:spcBef>
              <a:buNone/>
              <a:defRPr sz="2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noProof="0" dirty="0"/>
              <a:t>Indsæt underoverskrift</a:t>
            </a:r>
          </a:p>
        </p:txBody>
      </p:sp>
      <p:sp>
        <p:nvSpPr>
          <p:cNvPr id="6" name="Content Placeholder 5"/>
          <p:cNvSpPr>
            <a:spLocks noGrp="1"/>
          </p:cNvSpPr>
          <p:nvPr>
            <p:ph sz="quarter" idx="4"/>
          </p:nvPr>
        </p:nvSpPr>
        <p:spPr>
          <a:xfrm>
            <a:off x="6239933" y="2528888"/>
            <a:ext cx="5184659" cy="3313113"/>
          </a:xfrm>
        </p:spPr>
        <p:txBody>
          <a:bodyPr>
            <a:normAutofit/>
          </a:bodyPr>
          <a:lstStyle>
            <a:lvl1pPr>
              <a:lnSpc>
                <a:spcPct val="100000"/>
              </a:lnSpc>
              <a:spcBef>
                <a:spcPts val="600"/>
              </a:spcBef>
              <a:defRPr sz="1800"/>
            </a:lvl1pPr>
            <a:lvl2pPr>
              <a:lnSpc>
                <a:spcPct val="100000"/>
              </a:lnSpc>
              <a:defRPr sz="1800"/>
            </a:lvl2pPr>
            <a:lvl3pPr>
              <a:lnSpc>
                <a:spcPct val="100000"/>
              </a:lnSpc>
              <a:defRPr sz="1800"/>
            </a:lvl3pPr>
            <a:lvl4pPr>
              <a:lnSpc>
                <a:spcPct val="100000"/>
              </a:lnSpc>
              <a:defRPr sz="1800"/>
            </a:lvl4pPr>
            <a:lvl5pPr>
              <a:lnSpc>
                <a:spcPct val="100000"/>
              </a:lnSpc>
              <a:defRPr sz="1800"/>
            </a:lvl5pPr>
            <a:lvl6pPr>
              <a:defRPr sz="1600"/>
            </a:lvl6pPr>
            <a:lvl7pPr>
              <a:defRPr sz="1600"/>
            </a:lvl7pPr>
            <a:lvl8pPr>
              <a:defRPr sz="1600"/>
            </a:lvl8pPr>
            <a:lvl9pPr>
              <a:defRPr sz="1600"/>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7" name="Date Placeholder 6"/>
          <p:cNvSpPr>
            <a:spLocks noGrp="1"/>
          </p:cNvSpPr>
          <p:nvPr>
            <p:ph type="dt" sz="half" idx="10"/>
          </p:nvPr>
        </p:nvSpPr>
        <p:spPr/>
        <p:txBody>
          <a:bodyPr/>
          <a:lstStyle/>
          <a:p>
            <a:r>
              <a:rPr lang="da-DK"/>
              <a:t>3. oktober 2024</a:t>
            </a:r>
          </a:p>
        </p:txBody>
      </p:sp>
      <p:sp>
        <p:nvSpPr>
          <p:cNvPr id="8" name="Footer Placeholder 7"/>
          <p:cNvSpPr>
            <a:spLocks noGrp="1"/>
          </p:cNvSpPr>
          <p:nvPr>
            <p:ph type="ftr" sz="quarter" idx="11"/>
          </p:nvPr>
        </p:nvSpPr>
        <p:spPr/>
        <p:txBody>
          <a:bodyPr/>
          <a:lstStyle/>
          <a:p>
            <a:r>
              <a:rPr lang="da-DK"/>
              <a:t>Anne Krøger, adjunkt, ph.d.</a:t>
            </a:r>
          </a:p>
        </p:txBody>
      </p:sp>
      <p:sp>
        <p:nvSpPr>
          <p:cNvPr id="9" name="Slide Number Placeholder 8"/>
          <p:cNvSpPr>
            <a:spLocks noGrp="1"/>
          </p:cNvSpPr>
          <p:nvPr>
            <p:ph type="sldNum" sz="quarter" idx="12"/>
          </p:nvPr>
        </p:nvSpPr>
        <p:spPr/>
        <p:txBody>
          <a:bodyPr/>
          <a:lstStyle/>
          <a:p>
            <a:fld id="{47249483-E4DF-4F58-9D02-BF1D09F1FA18}" type="slidenum">
              <a:rPr lang="da-DK" smtClean="0"/>
              <a:t>‹nr.›</a:t>
            </a:fld>
            <a:endParaRPr lang="da-DK"/>
          </a:p>
        </p:txBody>
      </p:sp>
      <p:sp>
        <p:nvSpPr>
          <p:cNvPr id="10" name="Text Placeholder 16"/>
          <p:cNvSpPr>
            <a:spLocks noGrp="1"/>
          </p:cNvSpPr>
          <p:nvPr>
            <p:ph type="body" sz="quarter" idx="14"/>
          </p:nvPr>
        </p:nvSpPr>
        <p:spPr>
          <a:xfrm>
            <a:off x="768000" y="5922000"/>
            <a:ext cx="2448000" cy="374400"/>
          </a:xfrm>
          <a:blipFill>
            <a:blip r:embed="rId2"/>
            <a:stretch>
              <a:fillRect/>
            </a:stretch>
          </a:blipFill>
        </p:spPr>
        <p:txBody>
          <a:bodyPr tIns="0">
            <a:normAutofit/>
          </a:bodyPr>
          <a:lstStyle>
            <a:lvl1pPr>
              <a:defRPr sz="100"/>
            </a:lvl1pPr>
          </a:lstStyle>
          <a:p>
            <a:pPr lvl="0"/>
            <a:r>
              <a:rPr lang="da-DK" noProof="1"/>
              <a:t>Klik for at redigere teksttypografierne i masteren</a:t>
            </a:r>
          </a:p>
        </p:txBody>
      </p:sp>
    </p:spTree>
    <p:extLst>
      <p:ext uri="{BB962C8B-B14F-4D97-AF65-F5344CB8AC3E}">
        <p14:creationId xmlns:p14="http://schemas.microsoft.com/office/powerpoint/2010/main" val="990008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F9B67046-4E2C-48D6-BE94-3D145BAB83DF}" type="datetimeFigureOut">
              <a:rPr lang="da-DK" smtClean="0"/>
              <a:t>10-04-2025</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63D93FC4-7245-411F-9DEB-FC0B400EEE4F}" type="slidenum">
              <a:rPr lang="da-DK" smtClean="0"/>
              <a:t>‹nr.›</a:t>
            </a:fld>
            <a:endParaRPr lang="da-DK"/>
          </a:p>
        </p:txBody>
      </p:sp>
    </p:spTree>
    <p:extLst>
      <p:ext uri="{BB962C8B-B14F-4D97-AF65-F5344CB8AC3E}">
        <p14:creationId xmlns:p14="http://schemas.microsoft.com/office/powerpoint/2010/main" val="8974844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ndholdsside 4 med tekst og billede">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Pladsholder til billede 10"/>
          <p:cNvSpPr>
            <a:spLocks noGrp="1"/>
          </p:cNvSpPr>
          <p:nvPr>
            <p:ph type="pic" sz="quarter" idx="14"/>
          </p:nvPr>
        </p:nvSpPr>
        <p:spPr>
          <a:xfrm>
            <a:off x="6221160" y="-6350"/>
            <a:ext cx="5970840" cy="6864350"/>
          </a:xfrm>
          <a:solidFill>
            <a:schemeClr val="bg1"/>
          </a:solidFill>
        </p:spPr>
        <p:txBody>
          <a:bodyPr tIns="792000" anchor="ctr" anchorCtr="0">
            <a:normAutofit/>
          </a:bodyPr>
          <a:lstStyle>
            <a:lvl1pPr marL="0" marR="0" indent="0" algn="ctr" defTabSz="914400" rtl="0" eaLnBrk="1" fontAlgn="auto" latinLnBrk="0" hangingPunct="1">
              <a:lnSpc>
                <a:spcPct val="80000"/>
              </a:lnSpc>
              <a:spcBef>
                <a:spcPct val="20000"/>
              </a:spcBef>
              <a:spcAft>
                <a:spcPts val="0"/>
              </a:spcAft>
              <a:buClrTx/>
              <a:buSzTx/>
              <a:buFont typeface="VIA Type Office" panose="02000503000000020004" pitchFamily="2" charset="0"/>
              <a:buNone/>
              <a:tabLst/>
              <a:defRPr sz="1800">
                <a:latin typeface="VIA Type Office Light" panose="02000503000000020004" pitchFamily="2" charset="0"/>
              </a:defRPr>
            </a:lvl1pPr>
          </a:lstStyle>
          <a:p>
            <a:r>
              <a:rPr lang="da-DK"/>
              <a:t>Klik på ikonet for at tilføje et billede</a:t>
            </a:r>
            <a:endParaRPr lang="en-GB" dirty="0"/>
          </a:p>
        </p:txBody>
      </p:sp>
      <p:sp>
        <p:nvSpPr>
          <p:cNvPr id="3" name="Pladsholder til dato 2"/>
          <p:cNvSpPr>
            <a:spLocks noGrp="1"/>
          </p:cNvSpPr>
          <p:nvPr>
            <p:ph type="dt" sz="half" idx="10"/>
          </p:nvPr>
        </p:nvSpPr>
        <p:spPr/>
        <p:txBody>
          <a:bodyPr/>
          <a:lstStyle/>
          <a:p>
            <a:r>
              <a:rPr lang="da-DK"/>
              <a:t>3. oktober 2024</a:t>
            </a:r>
            <a:endParaRPr lang="da-DK" dirty="0"/>
          </a:p>
        </p:txBody>
      </p:sp>
      <p:sp>
        <p:nvSpPr>
          <p:cNvPr id="4" name="Pladsholder til diasnummer 3"/>
          <p:cNvSpPr>
            <a:spLocks noGrp="1"/>
          </p:cNvSpPr>
          <p:nvPr>
            <p:ph type="sldNum" sz="quarter" idx="11"/>
          </p:nvPr>
        </p:nvSpPr>
        <p:spPr/>
        <p:txBody>
          <a:bodyPr/>
          <a:lstStyle/>
          <a:p>
            <a:fld id="{5BA07366-CB75-4AA8-9E5B-928B849F427C}" type="slidenum">
              <a:rPr lang="da-DK" smtClean="0"/>
              <a:pPr/>
              <a:t>‹nr.›</a:t>
            </a:fld>
            <a:endParaRPr lang="da-DK" dirty="0"/>
          </a:p>
        </p:txBody>
      </p:sp>
      <p:sp>
        <p:nvSpPr>
          <p:cNvPr id="5" name="Pladsholder til sidefod 4"/>
          <p:cNvSpPr>
            <a:spLocks noGrp="1"/>
          </p:cNvSpPr>
          <p:nvPr>
            <p:ph type="ftr" sz="quarter" idx="12"/>
          </p:nvPr>
        </p:nvSpPr>
        <p:spPr/>
        <p:txBody>
          <a:bodyPr/>
          <a:lstStyle/>
          <a:p>
            <a:r>
              <a:rPr lang="da-DK"/>
              <a:t>Anne Krøger, adjunkt, ph.d.</a:t>
            </a:r>
            <a:endParaRPr lang="da-DK" dirty="0"/>
          </a:p>
        </p:txBody>
      </p:sp>
      <p:sp>
        <p:nvSpPr>
          <p:cNvPr id="13" name="AutoShape 4"/>
          <p:cNvSpPr>
            <a:spLocks/>
          </p:cNvSpPr>
          <p:nvPr userDrawn="1"/>
        </p:nvSpPr>
        <p:spPr bwMode="gray">
          <a:xfrm>
            <a:off x="-2929002" y="584200"/>
            <a:ext cx="2823169"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linje(r)/ord i overskriften</a:t>
            </a:r>
            <a:r>
              <a:rPr lang="da-DK" altLang="da-DK" sz="1000" b="0" baseline="0" noProof="1">
                <a:solidFill>
                  <a:schemeClr val="tx1"/>
                </a:solidFill>
                <a:latin typeface="+mn-lt"/>
                <a:cs typeface="Arial" charset="0"/>
              </a:rPr>
              <a:t> </a:t>
            </a:r>
            <a:r>
              <a:rPr lang="da-DK" altLang="da-DK" sz="1000" b="0" noProof="1">
                <a:solidFill>
                  <a:schemeClr val="tx1"/>
                </a:solidFill>
                <a:latin typeface="+mn-lt"/>
                <a:cs typeface="Arial" charset="0"/>
              </a:rPr>
              <a:t>ved at markere teksten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0"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br>
              <a:rPr lang="da-DK" altLang="da-DK" sz="1000" b="0" baseline="0" noProof="1">
                <a:solidFill>
                  <a:schemeClr val="tx1"/>
                </a:solidFill>
                <a:latin typeface="+mn-lt"/>
                <a:cs typeface="Arial" charset="0"/>
              </a:rPr>
            </a:b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Brug </a:t>
            </a:r>
            <a:r>
              <a:rPr lang="da-DK" altLang="da-DK" sz="1000" b="1" baseline="0" noProof="1">
                <a:solidFill>
                  <a:schemeClr val="tx1"/>
                </a:solidFill>
                <a:latin typeface="+mn-lt"/>
                <a:cs typeface="Arial" charset="0"/>
              </a:rPr>
              <a:t>‘Forøg/Formindsk listeniveau’ </a:t>
            </a:r>
            <a:r>
              <a:rPr lang="da-DK" altLang="da-DK" sz="1000" b="0" baseline="0" noProof="1">
                <a:solidFill>
                  <a:schemeClr val="tx1"/>
                </a:solidFill>
                <a:latin typeface="+mn-lt"/>
                <a:cs typeface="Arial" charset="0"/>
              </a:rPr>
              <a:t>for at hoppe mellem niveauer </a:t>
            </a:r>
            <a:endParaRPr lang="da-DK" altLang="da-DK" sz="1000" b="0" noProof="1">
              <a:solidFill>
                <a:schemeClr val="tx1"/>
              </a:solidFill>
              <a:latin typeface="+mn-lt"/>
              <a:cs typeface="Arial" charset="0"/>
            </a:endParaRPr>
          </a:p>
        </p:txBody>
      </p:sp>
      <p:pic>
        <p:nvPicPr>
          <p:cNvPr id="2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735579" y="3200301"/>
            <a:ext cx="607389"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ounded Rectangle 43"/>
          <p:cNvSpPr/>
          <p:nvPr userDrawn="1"/>
        </p:nvSpPr>
        <p:spPr>
          <a:xfrm>
            <a:off x="-431884" y="3200302"/>
            <a:ext cx="285749"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pic>
        <p:nvPicPr>
          <p:cNvPr id="2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728164" y="3459572"/>
            <a:ext cx="584200" cy="201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le 46"/>
          <p:cNvSpPr/>
          <p:nvPr userDrawn="1"/>
        </p:nvSpPr>
        <p:spPr>
          <a:xfrm>
            <a:off x="-721814" y="3458746"/>
            <a:ext cx="285751"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sp>
        <p:nvSpPr>
          <p:cNvPr id="28" name="Title 1"/>
          <p:cNvSpPr>
            <a:spLocks noGrp="1"/>
          </p:cNvSpPr>
          <p:nvPr>
            <p:ph type="title" hasCustomPrompt="1"/>
          </p:nvPr>
        </p:nvSpPr>
        <p:spPr>
          <a:xfrm>
            <a:off x="766800" y="584199"/>
            <a:ext cx="5256313" cy="1808130"/>
          </a:xfrm>
        </p:spPr>
        <p:txBody>
          <a:bodyPr/>
          <a:lstStyle>
            <a:lvl1pPr>
              <a:defRPr baseline="0"/>
            </a:lvl1pPr>
          </a:lstStyle>
          <a:p>
            <a:r>
              <a:rPr lang="da-DK" dirty="0"/>
              <a:t>Overskrift</a:t>
            </a:r>
          </a:p>
        </p:txBody>
      </p:sp>
      <p:sp>
        <p:nvSpPr>
          <p:cNvPr id="43" name="Text Placeholder 2"/>
          <p:cNvSpPr>
            <a:spLocks noGrp="1"/>
          </p:cNvSpPr>
          <p:nvPr>
            <p:ph type="body" sz="quarter" idx="19" hasCustomPrompt="1"/>
          </p:nvPr>
        </p:nvSpPr>
        <p:spPr>
          <a:xfrm>
            <a:off x="766800" y="2392329"/>
            <a:ext cx="5184000" cy="3448800"/>
          </a:xfrm>
        </p:spPr>
        <p:txBody>
          <a:bodyPr/>
          <a:lstStyle>
            <a:lvl1pPr marL="0" indent="0">
              <a:lnSpc>
                <a:spcPct val="100000"/>
              </a:lnSpc>
              <a:spcBef>
                <a:spcPts val="1200"/>
              </a:spcBef>
              <a:spcAft>
                <a:spcPts val="1200"/>
              </a:spcAft>
              <a:buFont typeface="Arial" panose="020B0604020202020204" pitchFamily="34" charset="0"/>
              <a:buChar char="​"/>
              <a:defRPr lang="en-US" sz="2500" kern="1200" spc="-100" baseline="0" dirty="0" smtClean="0">
                <a:solidFill>
                  <a:schemeClr val="tx1"/>
                </a:solidFill>
                <a:latin typeface="+mn-lt"/>
                <a:ea typeface="+mn-ea"/>
                <a:cs typeface="+mn-cs"/>
              </a:defRPr>
            </a:lvl1pPr>
            <a:lvl2pPr marL="0" indent="0">
              <a:lnSpc>
                <a:spcPct val="89000"/>
              </a:lnSpc>
              <a:spcBef>
                <a:spcPts val="0"/>
              </a:spcBef>
              <a:buFont typeface="Arial" panose="020B0604020202020204" pitchFamily="34" charset="0"/>
              <a:buChar char="​"/>
              <a:defRPr lang="en-US" sz="1400" kern="1200" spc="-90" baseline="0" dirty="0" smtClean="0">
                <a:solidFill>
                  <a:schemeClr val="tx1"/>
                </a:solidFill>
                <a:latin typeface="+mn-lt"/>
                <a:ea typeface="+mn-ea"/>
                <a:cs typeface="+mn-cs"/>
              </a:defRPr>
            </a:lvl2pPr>
            <a:lvl3pPr marL="0" indent="0">
              <a:lnSpc>
                <a:spcPct val="89000"/>
              </a:lnSpc>
              <a:spcBef>
                <a:spcPts val="0"/>
              </a:spcBef>
              <a:buFont typeface="Arial" panose="020B0604020202020204" pitchFamily="34" charset="0"/>
              <a:buChar char="​"/>
              <a:defRPr lang="en-US" sz="1400" kern="1200" spc="-90" baseline="0" dirty="0" smtClean="0">
                <a:solidFill>
                  <a:schemeClr val="tx1"/>
                </a:solidFill>
                <a:latin typeface="VIA Type Office Light" panose="02000503000000020004" pitchFamily="2" charset="0"/>
                <a:ea typeface="+mn-ea"/>
                <a:cs typeface="+mn-cs"/>
              </a:defRPr>
            </a:lvl3pPr>
            <a:lvl4pPr marL="0" indent="0">
              <a:lnSpc>
                <a:spcPct val="89000"/>
              </a:lnSpc>
              <a:spcBef>
                <a:spcPts val="0"/>
              </a:spcBef>
              <a:buFont typeface="Arial" panose="020B0604020202020204" pitchFamily="34" charset="0"/>
              <a:buChar char="​"/>
              <a:defRPr lang="en-US" sz="1050" kern="1200" dirty="0" smtClean="0">
                <a:solidFill>
                  <a:schemeClr val="tx1"/>
                </a:solidFill>
                <a:latin typeface="+mn-lt"/>
                <a:ea typeface="+mn-ea"/>
                <a:cs typeface="+mn-cs"/>
              </a:defRPr>
            </a:lvl4pPr>
            <a:lvl5pPr marL="0" indent="0">
              <a:lnSpc>
                <a:spcPct val="89000"/>
              </a:lnSpc>
              <a:spcBef>
                <a:spcPts val="0"/>
              </a:spcBef>
              <a:buFont typeface="Arial" panose="020B0604020202020204" pitchFamily="34" charset="0"/>
              <a:buChar char="​"/>
              <a:defRPr lang="da-DK" sz="1050" kern="1200" dirty="0">
                <a:solidFill>
                  <a:schemeClr val="tx1"/>
                </a:solidFill>
                <a:latin typeface="VIA Type Office Light" panose="02000503000000020004" pitchFamily="2" charset="0"/>
                <a:ea typeface="+mn-ea"/>
                <a:cs typeface="+mn-cs"/>
              </a:defRPr>
            </a:lvl5pPr>
          </a:lstStyle>
          <a:p>
            <a:pPr lvl="0"/>
            <a:r>
              <a:rPr lang="da-DK" dirty="0"/>
              <a:t>Første niveau tekst </a:t>
            </a:r>
            <a:r>
              <a:rPr lang="da-DK" dirty="0" err="1"/>
              <a:t>regular</a:t>
            </a:r>
            <a:r>
              <a:rPr lang="da-DK" dirty="0"/>
              <a:t>, brug forøg/formindsk listeniveau for at hoppe mellem niveauerne</a:t>
            </a:r>
          </a:p>
          <a:p>
            <a:pPr lvl="1"/>
            <a:r>
              <a:rPr lang="en-US" dirty="0"/>
              <a:t>H5 Regular</a:t>
            </a:r>
          </a:p>
          <a:p>
            <a:pPr lvl="2"/>
            <a:r>
              <a:rPr lang="en-US" dirty="0"/>
              <a:t>H5 Light</a:t>
            </a:r>
          </a:p>
          <a:p>
            <a:pPr lvl="3"/>
            <a:r>
              <a:rPr lang="en-US" dirty="0"/>
              <a:t>H6 Regular</a:t>
            </a:r>
          </a:p>
          <a:p>
            <a:pPr lvl="4"/>
            <a:r>
              <a:rPr lang="en-US" dirty="0"/>
              <a:t>H6 Light</a:t>
            </a:r>
            <a:endParaRPr lang="da-DK" dirty="0"/>
          </a:p>
        </p:txBody>
      </p:sp>
      <p:pic>
        <p:nvPicPr>
          <p:cNvPr id="29" name="Picture 3"/>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87042"/>
          <a:stretch/>
        </p:blipFill>
        <p:spPr bwMode="auto">
          <a:xfrm>
            <a:off x="-2160917" y="1232757"/>
            <a:ext cx="2033833"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0" name="Gruppe 29"/>
          <p:cNvGrpSpPr/>
          <p:nvPr userDrawn="1"/>
        </p:nvGrpSpPr>
        <p:grpSpPr>
          <a:xfrm>
            <a:off x="-3014960" y="3657183"/>
            <a:ext cx="2864223" cy="3180414"/>
            <a:chOff x="-2261220" y="2628888"/>
            <a:chExt cx="2148167" cy="3180414"/>
          </a:xfrm>
        </p:grpSpPr>
        <p:pic>
          <p:nvPicPr>
            <p:cNvPr id="31"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32"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33" name="Gruppe 32"/>
            <p:cNvGrpSpPr/>
            <p:nvPr userDrawn="1"/>
          </p:nvGrpSpPr>
          <p:grpSpPr>
            <a:xfrm>
              <a:off x="-1426464" y="4317211"/>
              <a:ext cx="1313411" cy="1492091"/>
              <a:chOff x="-1426464" y="4279878"/>
              <a:chExt cx="1313411" cy="1492091"/>
            </a:xfrm>
          </p:grpSpPr>
          <p:pic>
            <p:nvPicPr>
              <p:cNvPr id="34"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35" name="Lige forbindelse 34"/>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Lige forbindelse 35"/>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ktangel 36"/>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grpSp>
      </p:grpSp>
      <p:sp>
        <p:nvSpPr>
          <p:cNvPr id="38" name="Tekstboks 37"/>
          <p:cNvSpPr txBox="1"/>
          <p:nvPr userDrawn="1"/>
        </p:nvSpPr>
        <p:spPr>
          <a:xfrm>
            <a:off x="-3185352" y="5918968"/>
            <a:ext cx="1283400" cy="534368"/>
          </a:xfrm>
          <a:prstGeom prst="rect">
            <a:avLst/>
          </a:prstGeom>
          <a:solidFill>
            <a:schemeClr val="bg2">
              <a:lumMod val="20000"/>
              <a:lumOff val="80000"/>
            </a:schemeClr>
          </a:solidFill>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sp>
        <p:nvSpPr>
          <p:cNvPr id="39" name="Rektangel 38"/>
          <p:cNvSpPr/>
          <p:nvPr userDrawn="1"/>
        </p:nvSpPr>
        <p:spPr>
          <a:xfrm>
            <a:off x="-1359172" y="5918968"/>
            <a:ext cx="1185816"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cxnSp>
        <p:nvCxnSpPr>
          <p:cNvPr id="40" name="Lige forbindelse 39"/>
          <p:cNvCxnSpPr>
            <a:endCxn id="39" idx="0"/>
          </p:cNvCxnSpPr>
          <p:nvPr userDrawn="1"/>
        </p:nvCxnSpPr>
        <p:spPr>
          <a:xfrm>
            <a:off x="-960784" y="4503570"/>
            <a:ext cx="194520" cy="14153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 Placeholder 16"/>
          <p:cNvSpPr>
            <a:spLocks noGrp="1"/>
          </p:cNvSpPr>
          <p:nvPr>
            <p:ph type="body" sz="quarter" idx="15"/>
          </p:nvPr>
        </p:nvSpPr>
        <p:spPr>
          <a:xfrm>
            <a:off x="768000" y="5922000"/>
            <a:ext cx="2448000" cy="374400"/>
          </a:xfrm>
          <a:blipFill>
            <a:blip r:embed="rId6"/>
            <a:stretch>
              <a:fillRect/>
            </a:stretch>
          </a:blipFill>
        </p:spPr>
        <p:txBody>
          <a:bodyPr tIns="0">
            <a:normAutofit/>
          </a:bodyPr>
          <a:lstStyle>
            <a:lvl1pPr>
              <a:defRPr sz="100"/>
            </a:lvl1pPr>
          </a:lstStyle>
          <a:p>
            <a:pPr lvl="0"/>
            <a:r>
              <a:rPr lang="da-DK" noProof="1"/>
              <a:t>Klik for at redigere teksttypografierne i masteren</a:t>
            </a:r>
          </a:p>
        </p:txBody>
      </p:sp>
      <p:sp>
        <p:nvSpPr>
          <p:cNvPr id="42" name="AutoShape 4"/>
          <p:cNvSpPr>
            <a:spLocks/>
          </p:cNvSpPr>
          <p:nvPr userDrawn="1"/>
        </p:nvSpPr>
        <p:spPr bwMode="gray">
          <a:xfrm>
            <a:off x="-2929002" y="584200"/>
            <a:ext cx="2823169"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  </a:t>
            </a: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r>
              <a:rPr lang="da-DK" altLang="da-DK" sz="1000" b="1" baseline="0" noProof="1">
                <a:solidFill>
                  <a:schemeClr val="tx1"/>
                </a:solidFill>
                <a:latin typeface="+mn-lt"/>
                <a:cs typeface="Arial" charset="0"/>
              </a:rPr>
              <a:t>Typografier</a:t>
            </a:r>
          </a:p>
          <a:p>
            <a:pPr algn="r" eaLnBrk="1" hangingPunct="1">
              <a:spcBef>
                <a:spcPct val="0"/>
              </a:spcBef>
              <a:buFontTx/>
              <a:buNone/>
              <a:defRPr/>
            </a:pPr>
            <a:r>
              <a:rPr lang="da-DK" altLang="da-DK" sz="1000" b="0" baseline="0" noProof="1">
                <a:solidFill>
                  <a:schemeClr val="tx1"/>
                </a:solidFill>
                <a:latin typeface="+mn-lt"/>
                <a:cs typeface="Arial" charset="0"/>
              </a:rPr>
              <a:t>1. Niveau = Regular 25 pkt</a:t>
            </a:r>
          </a:p>
          <a:p>
            <a:pPr algn="r" eaLnBrk="1" hangingPunct="1">
              <a:spcBef>
                <a:spcPct val="0"/>
              </a:spcBef>
              <a:buFontTx/>
              <a:buNone/>
              <a:defRPr/>
            </a:pPr>
            <a:r>
              <a:rPr lang="da-DK" altLang="da-DK" sz="1000" b="0" noProof="1">
                <a:solidFill>
                  <a:schemeClr val="tx1"/>
                </a:solidFill>
                <a:latin typeface="+mn-lt"/>
                <a:cs typeface="Arial" charset="0"/>
              </a:rPr>
              <a:t>2. Niveau = Regular 14 pkt</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3. Niveau = </a:t>
            </a:r>
            <a:r>
              <a:rPr lang="da-DK" altLang="da-DK" sz="1000" b="0" baseline="0" noProof="1">
                <a:solidFill>
                  <a:schemeClr val="tx1"/>
                </a:solidFill>
                <a:latin typeface="+mn-lt"/>
                <a:cs typeface="Arial" charset="0"/>
              </a:rPr>
              <a:t>Light 14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4. Niveau = Regular 10,5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5. Niveau = Light 10,5 pkt</a:t>
            </a:r>
            <a:endParaRPr lang="da-DK" altLang="da-DK" sz="1000" b="0" noProof="1">
              <a:solidFill>
                <a:schemeClr val="tx1"/>
              </a:solidFill>
              <a:latin typeface="+mn-lt"/>
              <a:cs typeface="Arial" charset="0"/>
            </a:endParaRPr>
          </a:p>
        </p:txBody>
      </p:sp>
      <p:grpSp>
        <p:nvGrpSpPr>
          <p:cNvPr id="41" name="Gruppe 75"/>
          <p:cNvGrpSpPr>
            <a:grpSpLocks/>
          </p:cNvGrpSpPr>
          <p:nvPr userDrawn="1"/>
        </p:nvGrpSpPr>
        <p:grpSpPr bwMode="auto">
          <a:xfrm>
            <a:off x="12352867" y="1546869"/>
            <a:ext cx="2713567" cy="3053620"/>
            <a:chOff x="5186790" y="1517655"/>
            <a:chExt cx="2034660" cy="3052739"/>
          </a:xfrm>
        </p:grpSpPr>
        <p:sp>
          <p:nvSpPr>
            <p:cNvPr id="49" name="TextBox 12"/>
            <p:cNvSpPr txBox="1">
              <a:spLocks noChangeArrowheads="1"/>
            </p:cNvSpPr>
            <p:nvPr/>
          </p:nvSpPr>
          <p:spPr bwMode="auto">
            <a:xfrm>
              <a:off x="5189964" y="1517655"/>
              <a:ext cx="2031486" cy="251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ts val="0"/>
                </a:spcBef>
                <a:spcAft>
                  <a:spcPts val="0"/>
                </a:spcAft>
                <a:buFontTx/>
                <a:buNone/>
                <a:defRPr/>
              </a:pPr>
              <a:r>
                <a:rPr lang="da-DK" sz="1000" b="1" noProof="1">
                  <a:solidFill>
                    <a:schemeClr val="tx1"/>
                  </a:solidFill>
                  <a:latin typeface="+mn-lt"/>
                </a:rPr>
                <a:t>Indsæt billede</a:t>
              </a:r>
            </a:p>
            <a:p>
              <a:pPr eaLnBrk="1" hangingPunct="1">
                <a:spcBef>
                  <a:spcPts val="0"/>
                </a:spcBef>
                <a:spcAft>
                  <a:spcPts val="240"/>
                </a:spcAft>
                <a:buFontTx/>
                <a:buNone/>
                <a:defRPr/>
              </a:pPr>
              <a:r>
                <a:rPr lang="da-DK" sz="1000" b="1" noProof="1">
                  <a:solidFill>
                    <a:schemeClr val="tx1"/>
                  </a:solidFill>
                  <a:latin typeface="+mn-lt"/>
                </a:rPr>
                <a:t>1.</a:t>
              </a:r>
              <a:r>
                <a:rPr lang="da-DK" sz="1000" noProof="1">
                  <a:solidFill>
                    <a:schemeClr val="tx1"/>
                  </a:solidFill>
                  <a:latin typeface="+mn-lt"/>
                </a:rPr>
                <a:t> Klik på det lille billede-indsættelsesikon i midten</a:t>
              </a:r>
            </a:p>
            <a:p>
              <a:pPr eaLnBrk="1" hangingPunct="1">
                <a:spcBef>
                  <a:spcPts val="0"/>
                </a:spcBef>
                <a:spcAft>
                  <a:spcPts val="240"/>
                </a:spcAft>
                <a:buFontTx/>
                <a:buNone/>
                <a:defRPr/>
              </a:pPr>
              <a:r>
                <a:rPr lang="da-DK" sz="1000" noProof="1">
                  <a:solidFill>
                    <a:schemeClr val="tx1"/>
                  </a:solidFill>
                  <a:latin typeface="+mn-lt"/>
                </a:rPr>
                <a:t>af pladsholderen</a:t>
              </a:r>
            </a:p>
            <a:p>
              <a:pPr eaLnBrk="1" hangingPunct="1">
                <a:spcBef>
                  <a:spcPts val="0"/>
                </a:spcBef>
                <a:spcAft>
                  <a:spcPts val="240"/>
                </a:spcAft>
                <a:buFontTx/>
                <a:buNone/>
                <a:defRPr/>
              </a:pPr>
              <a:r>
                <a:rPr lang="da-DK" sz="1000" b="1" noProof="1">
                  <a:solidFill>
                    <a:schemeClr val="tx1"/>
                  </a:solidFill>
                  <a:latin typeface="+mn-lt"/>
                </a:rPr>
                <a:t>2. </a:t>
              </a:r>
              <a:r>
                <a:rPr lang="da-DK" sz="1000" noProof="1">
                  <a:solidFill>
                    <a:schemeClr val="tx1"/>
                  </a:solidFill>
                  <a:latin typeface="+mn-lt"/>
                </a:rPr>
                <a:t>Indsæt det ønskede billede</a:t>
              </a:r>
            </a:p>
            <a:p>
              <a:pPr eaLnBrk="1" hangingPunct="1">
                <a:spcBef>
                  <a:spcPts val="0"/>
                </a:spcBef>
                <a:spcAft>
                  <a:spcPts val="240"/>
                </a:spcAft>
                <a:buFontTx/>
                <a:buNone/>
                <a:defRPr/>
              </a:pPr>
              <a:endParaRPr lang="da-DK" sz="1000" noProof="1">
                <a:solidFill>
                  <a:schemeClr val="tx1"/>
                </a:solidFill>
                <a:latin typeface="+mn-lt"/>
              </a:endParaRPr>
            </a:p>
            <a:p>
              <a:pPr marL="0" marR="0" indent="0" algn="l" defTabSz="914400" rtl="0" eaLnBrk="1" fontAlgn="auto" latinLnBrk="0" hangingPunct="1">
                <a:lnSpc>
                  <a:spcPct val="100000"/>
                </a:lnSpc>
                <a:spcBef>
                  <a:spcPts val="0"/>
                </a:spcBef>
                <a:spcAft>
                  <a:spcPts val="240"/>
                </a:spcAft>
                <a:buClrTx/>
                <a:buSzTx/>
                <a:buFontTx/>
                <a:buNone/>
                <a:tabLst/>
                <a:defRPr/>
              </a:pPr>
              <a:r>
                <a:rPr lang="da-DK" sz="1000" b="1" dirty="0">
                  <a:latin typeface="+mn-lt"/>
                </a:rPr>
                <a:t>Ændre billedets størrelse/fokus</a:t>
              </a:r>
            </a:p>
            <a:p>
              <a:pPr eaLnBrk="1" hangingPunct="1">
                <a:spcBef>
                  <a:spcPts val="0"/>
                </a:spcBef>
                <a:spcAft>
                  <a:spcPts val="240"/>
                </a:spcAft>
                <a:buFontTx/>
                <a:buNone/>
                <a:defRPr/>
              </a:pPr>
              <a:r>
                <a:rPr lang="da-DK" sz="1000" b="1" noProof="1">
                  <a:solidFill>
                    <a:schemeClr val="tx1"/>
                  </a:solidFill>
                  <a:latin typeface="+mn-lt"/>
                </a:rPr>
                <a:t>1. </a:t>
              </a:r>
              <a:r>
                <a:rPr lang="da-DK" sz="1000" dirty="0">
                  <a:latin typeface="+mn-lt"/>
                </a:rPr>
                <a:t>Marker billedet og vælg funktionen </a:t>
              </a:r>
              <a:r>
                <a:rPr lang="da-DK" sz="1000" b="1" dirty="0">
                  <a:latin typeface="+mn-lt"/>
                </a:rPr>
                <a:t>Beskær</a:t>
              </a:r>
              <a:r>
                <a:rPr lang="da-DK" sz="1000" dirty="0">
                  <a:latin typeface="+mn-lt"/>
                </a:rPr>
                <a:t> og herefter </a:t>
              </a:r>
              <a:r>
                <a:rPr lang="da-DK" sz="1000" b="1" dirty="0">
                  <a:latin typeface="+mn-lt"/>
                </a:rPr>
                <a:t>Fyld. </a:t>
              </a:r>
              <a:r>
                <a:rPr lang="da-DK" sz="1000" dirty="0">
                  <a:latin typeface="+mn-lt"/>
                </a:rPr>
                <a:t>Træk i billedet, så du får det ønskede udsnit ind i billedrammen</a:t>
              </a: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r>
                <a:rPr lang="da-DK" altLang="da-DK" sz="1000" b="1" noProof="1">
                  <a:solidFill>
                    <a:schemeClr val="tx1"/>
                  </a:solidFill>
                  <a:latin typeface="+mn-lt"/>
                  <a:cs typeface="Arial" pitchFamily="34" charset="0"/>
                </a:rPr>
                <a:t>2. </a:t>
              </a:r>
              <a:r>
                <a:rPr lang="da-DK" altLang="da-DK" sz="1000" noProof="1">
                  <a:solidFill>
                    <a:schemeClr val="tx1"/>
                  </a:solidFill>
                  <a:latin typeface="+mn-lt"/>
                  <a:cs typeface="Arial" pitchFamily="34" charset="0"/>
                </a:rPr>
                <a:t>Ønsker du at skalere billedet, så hold </a:t>
              </a:r>
              <a:r>
                <a:rPr lang="da-DK" altLang="da-DK" sz="1000" b="1" noProof="1">
                  <a:solidFill>
                    <a:schemeClr val="tx1"/>
                  </a:solidFill>
                  <a:latin typeface="+mn-lt"/>
                  <a:cs typeface="Arial" pitchFamily="34" charset="0"/>
                </a:rPr>
                <a:t>SHIFT</a:t>
              </a:r>
              <a:r>
                <a:rPr lang="da-DK" altLang="da-DK" sz="1000" noProof="1">
                  <a:solidFill>
                    <a:schemeClr val="tx1"/>
                  </a:solidFill>
                  <a:latin typeface="+mn-lt"/>
                  <a:cs typeface="Arial" pitchFamily="34" charset="0"/>
                </a:rPr>
                <a:t>-knappen nede, mens der trækkes i billedets hjørner</a:t>
              </a:r>
            </a:p>
          </p:txBody>
        </p:sp>
        <p:pic>
          <p:nvPicPr>
            <p:cNvPr id="50" name="Billede 7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90527" y="3342109"/>
              <a:ext cx="373412"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 name="Gruppe 78"/>
            <p:cNvGrpSpPr>
              <a:grpSpLocks/>
            </p:cNvGrpSpPr>
            <p:nvPr/>
          </p:nvGrpSpPr>
          <p:grpSpPr bwMode="auto">
            <a:xfrm>
              <a:off x="5186790" y="4191100"/>
              <a:ext cx="330061" cy="379294"/>
              <a:chOff x="1018031" y="6329953"/>
              <a:chExt cx="373412" cy="429112"/>
            </a:xfrm>
          </p:grpSpPr>
          <p:pic>
            <p:nvPicPr>
              <p:cNvPr id="52" name="Billede 7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18031" y="6332311"/>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Rounded Rectangle 25"/>
              <p:cNvSpPr/>
              <p:nvPr/>
            </p:nvSpPr>
            <p:spPr bwMode="auto">
              <a:xfrm>
                <a:off x="1023417" y="6329953"/>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spTree>
    <p:extLst>
      <p:ext uri="{BB962C8B-B14F-4D97-AF65-F5344CB8AC3E}">
        <p14:creationId xmlns:p14="http://schemas.microsoft.com/office/powerpoint/2010/main" val="42884834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dholdsside 5 med tekst og ikon">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Pladsholder til billede 10"/>
          <p:cNvSpPr>
            <a:spLocks noGrp="1"/>
          </p:cNvSpPr>
          <p:nvPr>
            <p:ph type="pic" sz="quarter" idx="14"/>
          </p:nvPr>
        </p:nvSpPr>
        <p:spPr>
          <a:xfrm>
            <a:off x="6144000" y="576000"/>
            <a:ext cx="5281200" cy="5281200"/>
          </a:xfrm>
          <a:solidFill>
            <a:schemeClr val="bg1"/>
          </a:solidFill>
        </p:spPr>
        <p:txBody>
          <a:bodyPr tIns="792000" anchor="ctr" anchorCtr="0">
            <a:normAutofit/>
          </a:bodyPr>
          <a:lstStyle>
            <a:lvl1pPr marL="0" marR="0" indent="0" algn="ctr" defTabSz="914400" rtl="0" eaLnBrk="1" fontAlgn="auto" latinLnBrk="0" hangingPunct="1">
              <a:lnSpc>
                <a:spcPct val="80000"/>
              </a:lnSpc>
              <a:spcBef>
                <a:spcPct val="20000"/>
              </a:spcBef>
              <a:spcAft>
                <a:spcPts val="0"/>
              </a:spcAft>
              <a:buClrTx/>
              <a:buSzTx/>
              <a:buFont typeface="VIA Type Office" panose="02000503000000020004" pitchFamily="2" charset="0"/>
              <a:buNone/>
              <a:tabLst/>
              <a:defRPr sz="1800">
                <a:latin typeface="VIA Type Office Light" panose="02000503000000020004" pitchFamily="2" charset="0"/>
              </a:defRPr>
            </a:lvl1pPr>
          </a:lstStyle>
          <a:p>
            <a:r>
              <a:rPr lang="da-DK"/>
              <a:t>Klik på ikonet for at tilføje et billede</a:t>
            </a:r>
            <a:endParaRPr lang="en-GB" dirty="0"/>
          </a:p>
        </p:txBody>
      </p:sp>
      <p:sp>
        <p:nvSpPr>
          <p:cNvPr id="3" name="Pladsholder til dato 2"/>
          <p:cNvSpPr>
            <a:spLocks noGrp="1"/>
          </p:cNvSpPr>
          <p:nvPr>
            <p:ph type="dt" sz="half" idx="10"/>
          </p:nvPr>
        </p:nvSpPr>
        <p:spPr/>
        <p:txBody>
          <a:bodyPr/>
          <a:lstStyle/>
          <a:p>
            <a:r>
              <a:rPr lang="da-DK"/>
              <a:t>3. oktober 2024</a:t>
            </a:r>
            <a:endParaRPr lang="da-DK" dirty="0"/>
          </a:p>
        </p:txBody>
      </p:sp>
      <p:sp>
        <p:nvSpPr>
          <p:cNvPr id="4" name="Pladsholder til diasnummer 3"/>
          <p:cNvSpPr>
            <a:spLocks noGrp="1"/>
          </p:cNvSpPr>
          <p:nvPr>
            <p:ph type="sldNum" sz="quarter" idx="11"/>
          </p:nvPr>
        </p:nvSpPr>
        <p:spPr/>
        <p:txBody>
          <a:bodyPr/>
          <a:lstStyle/>
          <a:p>
            <a:fld id="{5BA07366-CB75-4AA8-9E5B-928B849F427C}" type="slidenum">
              <a:rPr lang="da-DK" smtClean="0"/>
              <a:pPr/>
              <a:t>‹nr.›</a:t>
            </a:fld>
            <a:endParaRPr lang="da-DK" dirty="0"/>
          </a:p>
        </p:txBody>
      </p:sp>
      <p:sp>
        <p:nvSpPr>
          <p:cNvPr id="5" name="Pladsholder til sidefod 4"/>
          <p:cNvSpPr>
            <a:spLocks noGrp="1"/>
          </p:cNvSpPr>
          <p:nvPr>
            <p:ph type="ftr" sz="quarter" idx="12"/>
          </p:nvPr>
        </p:nvSpPr>
        <p:spPr/>
        <p:txBody>
          <a:bodyPr/>
          <a:lstStyle/>
          <a:p>
            <a:r>
              <a:rPr lang="da-DK"/>
              <a:t>Anne Krøger, adjunkt, ph.d.</a:t>
            </a:r>
            <a:endParaRPr lang="da-DK" dirty="0"/>
          </a:p>
        </p:txBody>
      </p:sp>
      <p:sp>
        <p:nvSpPr>
          <p:cNvPr id="13" name="AutoShape 4"/>
          <p:cNvSpPr>
            <a:spLocks/>
          </p:cNvSpPr>
          <p:nvPr userDrawn="1"/>
        </p:nvSpPr>
        <p:spPr bwMode="gray">
          <a:xfrm>
            <a:off x="-2929002" y="584200"/>
            <a:ext cx="2823169"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linje(r)/ord i overskriften</a:t>
            </a:r>
            <a:r>
              <a:rPr lang="da-DK" altLang="da-DK" sz="1000" b="0" baseline="0" noProof="1">
                <a:solidFill>
                  <a:schemeClr val="tx1"/>
                </a:solidFill>
                <a:latin typeface="+mn-lt"/>
                <a:cs typeface="Arial" charset="0"/>
              </a:rPr>
              <a:t> </a:t>
            </a:r>
            <a:r>
              <a:rPr lang="da-DK" altLang="da-DK" sz="1000" b="0" noProof="1">
                <a:solidFill>
                  <a:schemeClr val="tx1"/>
                </a:solidFill>
                <a:latin typeface="+mn-lt"/>
                <a:cs typeface="Arial" charset="0"/>
              </a:rPr>
              <a:t>ved at markere teksten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0"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br>
              <a:rPr lang="da-DK" altLang="da-DK" sz="1000" b="0" baseline="0" noProof="1">
                <a:solidFill>
                  <a:schemeClr val="tx1"/>
                </a:solidFill>
                <a:latin typeface="+mn-lt"/>
                <a:cs typeface="Arial" charset="0"/>
              </a:rPr>
            </a:b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Brug </a:t>
            </a:r>
            <a:r>
              <a:rPr lang="da-DK" altLang="da-DK" sz="1000" b="1" baseline="0" noProof="1">
                <a:solidFill>
                  <a:schemeClr val="tx1"/>
                </a:solidFill>
                <a:latin typeface="+mn-lt"/>
                <a:cs typeface="Arial" charset="0"/>
              </a:rPr>
              <a:t>‘Forøg/Formindsk listeniveau’ </a:t>
            </a:r>
            <a:r>
              <a:rPr lang="da-DK" altLang="da-DK" sz="1000" b="0" baseline="0" noProof="1">
                <a:solidFill>
                  <a:schemeClr val="tx1"/>
                </a:solidFill>
                <a:latin typeface="+mn-lt"/>
                <a:cs typeface="Arial" charset="0"/>
              </a:rPr>
              <a:t>for at hoppe mellem niveauer </a:t>
            </a:r>
            <a:endParaRPr lang="da-DK" altLang="da-DK" sz="1000" b="0" noProof="1">
              <a:solidFill>
                <a:schemeClr val="tx1"/>
              </a:solidFill>
              <a:latin typeface="+mn-lt"/>
              <a:cs typeface="Arial" charset="0"/>
            </a:endParaRPr>
          </a:p>
        </p:txBody>
      </p:sp>
      <p:pic>
        <p:nvPicPr>
          <p:cNvPr id="2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735579" y="3200301"/>
            <a:ext cx="607389"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ounded Rectangle 43"/>
          <p:cNvSpPr/>
          <p:nvPr userDrawn="1"/>
        </p:nvSpPr>
        <p:spPr>
          <a:xfrm>
            <a:off x="-431884" y="3200302"/>
            <a:ext cx="285749"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pic>
        <p:nvPicPr>
          <p:cNvPr id="2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728164" y="3459572"/>
            <a:ext cx="584200" cy="201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le 46"/>
          <p:cNvSpPr/>
          <p:nvPr userDrawn="1"/>
        </p:nvSpPr>
        <p:spPr>
          <a:xfrm>
            <a:off x="-721814" y="3458746"/>
            <a:ext cx="285751"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sp>
        <p:nvSpPr>
          <p:cNvPr id="28" name="Title 1"/>
          <p:cNvSpPr>
            <a:spLocks noGrp="1"/>
          </p:cNvSpPr>
          <p:nvPr>
            <p:ph type="title" hasCustomPrompt="1"/>
          </p:nvPr>
        </p:nvSpPr>
        <p:spPr>
          <a:xfrm>
            <a:off x="766800" y="584199"/>
            <a:ext cx="5256313" cy="1808130"/>
          </a:xfrm>
        </p:spPr>
        <p:txBody>
          <a:bodyPr/>
          <a:lstStyle>
            <a:lvl1pPr>
              <a:defRPr baseline="0"/>
            </a:lvl1pPr>
          </a:lstStyle>
          <a:p>
            <a:r>
              <a:rPr lang="da-DK" dirty="0"/>
              <a:t>Overskrift</a:t>
            </a:r>
          </a:p>
        </p:txBody>
      </p:sp>
      <p:sp>
        <p:nvSpPr>
          <p:cNvPr id="43" name="Text Placeholder 2"/>
          <p:cNvSpPr>
            <a:spLocks noGrp="1"/>
          </p:cNvSpPr>
          <p:nvPr>
            <p:ph type="body" sz="quarter" idx="19" hasCustomPrompt="1"/>
          </p:nvPr>
        </p:nvSpPr>
        <p:spPr>
          <a:xfrm>
            <a:off x="769940" y="2392329"/>
            <a:ext cx="5184000" cy="3448800"/>
          </a:xfrm>
        </p:spPr>
        <p:txBody>
          <a:bodyPr/>
          <a:lstStyle>
            <a:lvl1pPr marL="0" indent="0">
              <a:lnSpc>
                <a:spcPct val="100000"/>
              </a:lnSpc>
              <a:spcBef>
                <a:spcPts val="1200"/>
              </a:spcBef>
              <a:spcAft>
                <a:spcPts val="1200"/>
              </a:spcAft>
              <a:buFont typeface="Arial" panose="020B0604020202020204" pitchFamily="34" charset="0"/>
              <a:buChar char="​"/>
              <a:defRPr lang="en-US" sz="2500" kern="1200" spc="-100" baseline="0" dirty="0" smtClean="0">
                <a:solidFill>
                  <a:schemeClr val="tx1"/>
                </a:solidFill>
                <a:latin typeface="+mn-lt"/>
                <a:ea typeface="+mn-ea"/>
                <a:cs typeface="+mn-cs"/>
              </a:defRPr>
            </a:lvl1pPr>
            <a:lvl2pPr marL="0" indent="0">
              <a:lnSpc>
                <a:spcPct val="89000"/>
              </a:lnSpc>
              <a:spcBef>
                <a:spcPts val="0"/>
              </a:spcBef>
              <a:buFont typeface="Arial" panose="020B0604020202020204" pitchFamily="34" charset="0"/>
              <a:buChar char="​"/>
              <a:defRPr lang="en-US" sz="1400" kern="1200" spc="-90" baseline="0" dirty="0" smtClean="0">
                <a:solidFill>
                  <a:schemeClr val="tx1"/>
                </a:solidFill>
                <a:latin typeface="+mn-lt"/>
                <a:ea typeface="+mn-ea"/>
                <a:cs typeface="+mn-cs"/>
              </a:defRPr>
            </a:lvl2pPr>
            <a:lvl3pPr marL="0" indent="0">
              <a:lnSpc>
                <a:spcPct val="89000"/>
              </a:lnSpc>
              <a:spcBef>
                <a:spcPts val="0"/>
              </a:spcBef>
              <a:buFont typeface="Arial" panose="020B0604020202020204" pitchFamily="34" charset="0"/>
              <a:buChar char="​"/>
              <a:defRPr lang="en-US" sz="1400" kern="1200" spc="-90" baseline="0" dirty="0" smtClean="0">
                <a:solidFill>
                  <a:schemeClr val="tx1"/>
                </a:solidFill>
                <a:latin typeface="VIA Type Office Light" panose="02000503000000020004" pitchFamily="2" charset="0"/>
                <a:ea typeface="+mn-ea"/>
                <a:cs typeface="+mn-cs"/>
              </a:defRPr>
            </a:lvl3pPr>
            <a:lvl4pPr marL="0" indent="0">
              <a:lnSpc>
                <a:spcPct val="89000"/>
              </a:lnSpc>
              <a:spcBef>
                <a:spcPts val="0"/>
              </a:spcBef>
              <a:buFont typeface="Arial" panose="020B0604020202020204" pitchFamily="34" charset="0"/>
              <a:buChar char="​"/>
              <a:defRPr lang="en-US" sz="1050" kern="1200" dirty="0" smtClean="0">
                <a:solidFill>
                  <a:schemeClr val="tx1"/>
                </a:solidFill>
                <a:latin typeface="+mn-lt"/>
                <a:ea typeface="+mn-ea"/>
                <a:cs typeface="+mn-cs"/>
              </a:defRPr>
            </a:lvl4pPr>
            <a:lvl5pPr marL="0" indent="0">
              <a:lnSpc>
                <a:spcPct val="89000"/>
              </a:lnSpc>
              <a:spcBef>
                <a:spcPts val="0"/>
              </a:spcBef>
              <a:buFont typeface="Arial" panose="020B0604020202020204" pitchFamily="34" charset="0"/>
              <a:buChar char="​"/>
              <a:defRPr lang="da-DK" sz="1050" kern="1200" dirty="0">
                <a:solidFill>
                  <a:schemeClr val="tx1"/>
                </a:solidFill>
                <a:latin typeface="VIA Type Office Light" panose="02000503000000020004" pitchFamily="2" charset="0"/>
                <a:ea typeface="+mn-ea"/>
                <a:cs typeface="+mn-cs"/>
              </a:defRPr>
            </a:lvl5pPr>
          </a:lstStyle>
          <a:p>
            <a:pPr lvl="0"/>
            <a:r>
              <a:rPr lang="da-DK" dirty="0"/>
              <a:t>Tekst</a:t>
            </a:r>
          </a:p>
        </p:txBody>
      </p:sp>
      <p:pic>
        <p:nvPicPr>
          <p:cNvPr id="29" name="Picture 3"/>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87042"/>
          <a:stretch/>
        </p:blipFill>
        <p:spPr bwMode="auto">
          <a:xfrm>
            <a:off x="-2160917" y="1232757"/>
            <a:ext cx="2033833"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0" name="Gruppe 29"/>
          <p:cNvGrpSpPr/>
          <p:nvPr userDrawn="1"/>
        </p:nvGrpSpPr>
        <p:grpSpPr>
          <a:xfrm>
            <a:off x="-3014960" y="3657183"/>
            <a:ext cx="2864223" cy="3180414"/>
            <a:chOff x="-2261220" y="2628888"/>
            <a:chExt cx="2148167" cy="3180414"/>
          </a:xfrm>
        </p:grpSpPr>
        <p:pic>
          <p:nvPicPr>
            <p:cNvPr id="31"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32"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33" name="Gruppe 32"/>
            <p:cNvGrpSpPr/>
            <p:nvPr userDrawn="1"/>
          </p:nvGrpSpPr>
          <p:grpSpPr>
            <a:xfrm>
              <a:off x="-1426464" y="4317211"/>
              <a:ext cx="1313411" cy="1492091"/>
              <a:chOff x="-1426464" y="4279878"/>
              <a:chExt cx="1313411" cy="1492091"/>
            </a:xfrm>
          </p:grpSpPr>
          <p:pic>
            <p:nvPicPr>
              <p:cNvPr id="34"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35" name="Lige forbindelse 34"/>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Lige forbindelse 35"/>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ktangel 36"/>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grpSp>
      </p:grpSp>
      <p:sp>
        <p:nvSpPr>
          <p:cNvPr id="38" name="Tekstboks 37"/>
          <p:cNvSpPr txBox="1"/>
          <p:nvPr userDrawn="1"/>
        </p:nvSpPr>
        <p:spPr>
          <a:xfrm>
            <a:off x="-3185352" y="5918968"/>
            <a:ext cx="1283400" cy="534368"/>
          </a:xfrm>
          <a:prstGeom prst="rect">
            <a:avLst/>
          </a:prstGeom>
          <a:solidFill>
            <a:schemeClr val="bg2">
              <a:lumMod val="20000"/>
              <a:lumOff val="80000"/>
            </a:schemeClr>
          </a:solidFill>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sp>
        <p:nvSpPr>
          <p:cNvPr id="39" name="Rektangel 38"/>
          <p:cNvSpPr/>
          <p:nvPr userDrawn="1"/>
        </p:nvSpPr>
        <p:spPr>
          <a:xfrm>
            <a:off x="-1359172" y="5918968"/>
            <a:ext cx="1185816"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cxnSp>
        <p:nvCxnSpPr>
          <p:cNvPr id="40" name="Lige forbindelse 39"/>
          <p:cNvCxnSpPr>
            <a:endCxn id="39" idx="0"/>
          </p:cNvCxnSpPr>
          <p:nvPr userDrawn="1"/>
        </p:nvCxnSpPr>
        <p:spPr>
          <a:xfrm>
            <a:off x="-960784" y="4503570"/>
            <a:ext cx="194520" cy="14153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 Placeholder 16"/>
          <p:cNvSpPr>
            <a:spLocks noGrp="1"/>
          </p:cNvSpPr>
          <p:nvPr>
            <p:ph type="body" sz="quarter" idx="15"/>
          </p:nvPr>
        </p:nvSpPr>
        <p:spPr>
          <a:xfrm>
            <a:off x="768000" y="5922000"/>
            <a:ext cx="2448000" cy="374400"/>
          </a:xfrm>
          <a:blipFill>
            <a:blip r:embed="rId6"/>
            <a:stretch>
              <a:fillRect/>
            </a:stretch>
          </a:blipFill>
        </p:spPr>
        <p:txBody>
          <a:bodyPr tIns="0">
            <a:normAutofit/>
          </a:bodyPr>
          <a:lstStyle>
            <a:lvl1pPr>
              <a:defRPr sz="100"/>
            </a:lvl1pPr>
          </a:lstStyle>
          <a:p>
            <a:pPr lvl="0"/>
            <a:r>
              <a:rPr lang="da-DK" noProof="1"/>
              <a:t>Klik for at redigere teksttypografierne i masteren</a:t>
            </a:r>
          </a:p>
        </p:txBody>
      </p:sp>
      <p:sp>
        <p:nvSpPr>
          <p:cNvPr id="42" name="AutoShape 4"/>
          <p:cNvSpPr>
            <a:spLocks/>
          </p:cNvSpPr>
          <p:nvPr userDrawn="1"/>
        </p:nvSpPr>
        <p:spPr bwMode="gray">
          <a:xfrm>
            <a:off x="-2929002" y="584200"/>
            <a:ext cx="2823169"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  </a:t>
            </a: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r>
              <a:rPr lang="da-DK" altLang="da-DK" sz="1000" b="1" baseline="0" noProof="1">
                <a:solidFill>
                  <a:schemeClr val="tx1"/>
                </a:solidFill>
                <a:latin typeface="+mn-lt"/>
                <a:cs typeface="Arial" charset="0"/>
              </a:rPr>
              <a:t>Typografier</a:t>
            </a:r>
          </a:p>
          <a:p>
            <a:pPr algn="r" eaLnBrk="1" hangingPunct="1">
              <a:spcBef>
                <a:spcPct val="0"/>
              </a:spcBef>
              <a:buFontTx/>
              <a:buNone/>
              <a:defRPr/>
            </a:pPr>
            <a:r>
              <a:rPr lang="da-DK" altLang="da-DK" sz="1000" b="0" baseline="0" noProof="1">
                <a:solidFill>
                  <a:schemeClr val="tx1"/>
                </a:solidFill>
                <a:latin typeface="+mn-lt"/>
                <a:cs typeface="Arial" charset="0"/>
              </a:rPr>
              <a:t>1. Niveau = Regular 25 pkt</a:t>
            </a:r>
          </a:p>
          <a:p>
            <a:pPr algn="r" eaLnBrk="1" hangingPunct="1">
              <a:spcBef>
                <a:spcPct val="0"/>
              </a:spcBef>
              <a:buFontTx/>
              <a:buNone/>
              <a:defRPr/>
            </a:pPr>
            <a:r>
              <a:rPr lang="da-DK" altLang="da-DK" sz="1000" b="0" noProof="1">
                <a:solidFill>
                  <a:schemeClr val="tx1"/>
                </a:solidFill>
                <a:latin typeface="+mn-lt"/>
                <a:cs typeface="Arial" charset="0"/>
              </a:rPr>
              <a:t>2. Niveau = Regular 14 pkt</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3. Niveau = </a:t>
            </a:r>
            <a:r>
              <a:rPr lang="da-DK" altLang="da-DK" sz="1000" b="0" baseline="0" noProof="1">
                <a:solidFill>
                  <a:schemeClr val="tx1"/>
                </a:solidFill>
                <a:latin typeface="+mn-lt"/>
                <a:cs typeface="Arial" charset="0"/>
              </a:rPr>
              <a:t>Light 14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4. Niveau = Regular 10,5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5. Niveau = Light 10,5 pkt</a:t>
            </a:r>
            <a:endParaRPr lang="da-DK" altLang="da-DK" sz="1000" b="0" noProof="1">
              <a:solidFill>
                <a:schemeClr val="tx1"/>
              </a:solidFill>
              <a:latin typeface="+mn-lt"/>
              <a:cs typeface="Arial" charset="0"/>
            </a:endParaRPr>
          </a:p>
        </p:txBody>
      </p:sp>
      <p:grpSp>
        <p:nvGrpSpPr>
          <p:cNvPr id="41" name="Gruppe 75"/>
          <p:cNvGrpSpPr>
            <a:grpSpLocks/>
          </p:cNvGrpSpPr>
          <p:nvPr userDrawn="1"/>
        </p:nvGrpSpPr>
        <p:grpSpPr bwMode="auto">
          <a:xfrm>
            <a:off x="12352867" y="1546869"/>
            <a:ext cx="2713567" cy="3053620"/>
            <a:chOff x="5186790" y="1517655"/>
            <a:chExt cx="2034660" cy="3052739"/>
          </a:xfrm>
        </p:grpSpPr>
        <p:sp>
          <p:nvSpPr>
            <p:cNvPr id="49" name="TextBox 12"/>
            <p:cNvSpPr txBox="1">
              <a:spLocks noChangeArrowheads="1"/>
            </p:cNvSpPr>
            <p:nvPr/>
          </p:nvSpPr>
          <p:spPr bwMode="auto">
            <a:xfrm>
              <a:off x="5189964" y="1517655"/>
              <a:ext cx="2031486" cy="251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ts val="0"/>
                </a:spcBef>
                <a:spcAft>
                  <a:spcPts val="0"/>
                </a:spcAft>
                <a:buFontTx/>
                <a:buNone/>
                <a:defRPr/>
              </a:pPr>
              <a:r>
                <a:rPr lang="da-DK" sz="1000" b="1" noProof="1">
                  <a:solidFill>
                    <a:schemeClr val="tx1"/>
                  </a:solidFill>
                  <a:latin typeface="+mn-lt"/>
                </a:rPr>
                <a:t>Indsæt billede</a:t>
              </a:r>
            </a:p>
            <a:p>
              <a:pPr eaLnBrk="1" hangingPunct="1">
                <a:spcBef>
                  <a:spcPts val="0"/>
                </a:spcBef>
                <a:spcAft>
                  <a:spcPts val="240"/>
                </a:spcAft>
                <a:buFontTx/>
                <a:buNone/>
                <a:defRPr/>
              </a:pPr>
              <a:r>
                <a:rPr lang="da-DK" sz="1000" b="1" noProof="1">
                  <a:solidFill>
                    <a:schemeClr val="tx1"/>
                  </a:solidFill>
                  <a:latin typeface="+mn-lt"/>
                </a:rPr>
                <a:t>1.</a:t>
              </a:r>
              <a:r>
                <a:rPr lang="da-DK" sz="1000" noProof="1">
                  <a:solidFill>
                    <a:schemeClr val="tx1"/>
                  </a:solidFill>
                  <a:latin typeface="+mn-lt"/>
                </a:rPr>
                <a:t> Klik på det lille billede-indsættelsesikon i midten</a:t>
              </a:r>
            </a:p>
            <a:p>
              <a:pPr eaLnBrk="1" hangingPunct="1">
                <a:spcBef>
                  <a:spcPts val="0"/>
                </a:spcBef>
                <a:spcAft>
                  <a:spcPts val="240"/>
                </a:spcAft>
                <a:buFontTx/>
                <a:buNone/>
                <a:defRPr/>
              </a:pPr>
              <a:r>
                <a:rPr lang="da-DK" sz="1000" noProof="1">
                  <a:solidFill>
                    <a:schemeClr val="tx1"/>
                  </a:solidFill>
                  <a:latin typeface="+mn-lt"/>
                </a:rPr>
                <a:t>af pladsholderen</a:t>
              </a:r>
            </a:p>
            <a:p>
              <a:pPr eaLnBrk="1" hangingPunct="1">
                <a:spcBef>
                  <a:spcPts val="0"/>
                </a:spcBef>
                <a:spcAft>
                  <a:spcPts val="240"/>
                </a:spcAft>
                <a:buFontTx/>
                <a:buNone/>
                <a:defRPr/>
              </a:pPr>
              <a:r>
                <a:rPr lang="da-DK" sz="1000" b="1" noProof="1">
                  <a:solidFill>
                    <a:schemeClr val="tx1"/>
                  </a:solidFill>
                  <a:latin typeface="+mn-lt"/>
                </a:rPr>
                <a:t>2. </a:t>
              </a:r>
              <a:r>
                <a:rPr lang="da-DK" sz="1000" noProof="1">
                  <a:solidFill>
                    <a:schemeClr val="tx1"/>
                  </a:solidFill>
                  <a:latin typeface="+mn-lt"/>
                </a:rPr>
                <a:t>Indsæt det ønskede billede</a:t>
              </a:r>
            </a:p>
            <a:p>
              <a:pPr eaLnBrk="1" hangingPunct="1">
                <a:spcBef>
                  <a:spcPts val="0"/>
                </a:spcBef>
                <a:spcAft>
                  <a:spcPts val="240"/>
                </a:spcAft>
                <a:buFontTx/>
                <a:buNone/>
                <a:defRPr/>
              </a:pPr>
              <a:endParaRPr lang="da-DK" sz="1000" noProof="1">
                <a:solidFill>
                  <a:schemeClr val="tx1"/>
                </a:solidFill>
                <a:latin typeface="+mn-lt"/>
              </a:endParaRPr>
            </a:p>
            <a:p>
              <a:pPr marL="0" marR="0" indent="0" algn="l" defTabSz="914400" rtl="0" eaLnBrk="1" fontAlgn="auto" latinLnBrk="0" hangingPunct="1">
                <a:lnSpc>
                  <a:spcPct val="100000"/>
                </a:lnSpc>
                <a:spcBef>
                  <a:spcPts val="0"/>
                </a:spcBef>
                <a:spcAft>
                  <a:spcPts val="240"/>
                </a:spcAft>
                <a:buClrTx/>
                <a:buSzTx/>
                <a:buFontTx/>
                <a:buNone/>
                <a:tabLst/>
                <a:defRPr/>
              </a:pPr>
              <a:r>
                <a:rPr lang="da-DK" sz="1000" b="1" dirty="0">
                  <a:latin typeface="+mn-lt"/>
                </a:rPr>
                <a:t>Ændre billedets størrelse/fokus</a:t>
              </a:r>
            </a:p>
            <a:p>
              <a:pPr eaLnBrk="1" hangingPunct="1">
                <a:spcBef>
                  <a:spcPts val="0"/>
                </a:spcBef>
                <a:spcAft>
                  <a:spcPts val="240"/>
                </a:spcAft>
                <a:buFontTx/>
                <a:buNone/>
                <a:defRPr/>
              </a:pPr>
              <a:r>
                <a:rPr lang="da-DK" sz="1000" b="1" noProof="1">
                  <a:solidFill>
                    <a:schemeClr val="tx1"/>
                  </a:solidFill>
                  <a:latin typeface="+mn-lt"/>
                </a:rPr>
                <a:t>1. </a:t>
              </a:r>
              <a:r>
                <a:rPr lang="da-DK" sz="1000" dirty="0">
                  <a:latin typeface="+mn-lt"/>
                </a:rPr>
                <a:t>Marker billedet og vælg funktionen </a:t>
              </a:r>
              <a:r>
                <a:rPr lang="da-DK" sz="1000" b="1" dirty="0">
                  <a:latin typeface="+mn-lt"/>
                </a:rPr>
                <a:t>Beskær</a:t>
              </a:r>
              <a:r>
                <a:rPr lang="da-DK" sz="1000" dirty="0">
                  <a:latin typeface="+mn-lt"/>
                </a:rPr>
                <a:t> og herefter </a:t>
              </a:r>
              <a:r>
                <a:rPr lang="da-DK" sz="1000" b="1" dirty="0">
                  <a:latin typeface="+mn-lt"/>
                </a:rPr>
                <a:t>Fyld. </a:t>
              </a:r>
              <a:r>
                <a:rPr lang="da-DK" sz="1000" dirty="0">
                  <a:latin typeface="+mn-lt"/>
                </a:rPr>
                <a:t>Træk i billedet, så du får det ønskede udsnit ind i billedrammen</a:t>
              </a: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r>
                <a:rPr lang="da-DK" altLang="da-DK" sz="1000" b="1" noProof="1">
                  <a:solidFill>
                    <a:schemeClr val="tx1"/>
                  </a:solidFill>
                  <a:latin typeface="+mn-lt"/>
                  <a:cs typeface="Arial" pitchFamily="34" charset="0"/>
                </a:rPr>
                <a:t>2. </a:t>
              </a:r>
              <a:r>
                <a:rPr lang="da-DK" altLang="da-DK" sz="1000" noProof="1">
                  <a:solidFill>
                    <a:schemeClr val="tx1"/>
                  </a:solidFill>
                  <a:latin typeface="+mn-lt"/>
                  <a:cs typeface="Arial" pitchFamily="34" charset="0"/>
                </a:rPr>
                <a:t>Ønsker du at skalere billedet, så hold </a:t>
              </a:r>
              <a:r>
                <a:rPr lang="da-DK" altLang="da-DK" sz="1000" b="1" noProof="1">
                  <a:solidFill>
                    <a:schemeClr val="tx1"/>
                  </a:solidFill>
                  <a:latin typeface="+mn-lt"/>
                  <a:cs typeface="Arial" pitchFamily="34" charset="0"/>
                </a:rPr>
                <a:t>SHIFT</a:t>
              </a:r>
              <a:r>
                <a:rPr lang="da-DK" altLang="da-DK" sz="1000" noProof="1">
                  <a:solidFill>
                    <a:schemeClr val="tx1"/>
                  </a:solidFill>
                  <a:latin typeface="+mn-lt"/>
                  <a:cs typeface="Arial" pitchFamily="34" charset="0"/>
                </a:rPr>
                <a:t>-knappen nede, mens der trækkes i billedets hjørner</a:t>
              </a:r>
            </a:p>
          </p:txBody>
        </p:sp>
        <p:pic>
          <p:nvPicPr>
            <p:cNvPr id="50" name="Billede 7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90527" y="3342109"/>
              <a:ext cx="373412"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 name="Gruppe 78"/>
            <p:cNvGrpSpPr>
              <a:grpSpLocks/>
            </p:cNvGrpSpPr>
            <p:nvPr/>
          </p:nvGrpSpPr>
          <p:grpSpPr bwMode="auto">
            <a:xfrm>
              <a:off x="5186790" y="4191100"/>
              <a:ext cx="330061" cy="379294"/>
              <a:chOff x="1018031" y="6329953"/>
              <a:chExt cx="373412" cy="429112"/>
            </a:xfrm>
          </p:grpSpPr>
          <p:pic>
            <p:nvPicPr>
              <p:cNvPr id="52" name="Billede 7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18031" y="6332311"/>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Rounded Rectangle 25"/>
              <p:cNvSpPr/>
              <p:nvPr/>
            </p:nvSpPr>
            <p:spPr bwMode="auto">
              <a:xfrm>
                <a:off x="1023417" y="6329953"/>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spTree>
    <p:extLst>
      <p:ext uri="{BB962C8B-B14F-4D97-AF65-F5344CB8AC3E}">
        <p14:creationId xmlns:p14="http://schemas.microsoft.com/office/powerpoint/2010/main" val="6698762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dholdsside 6 med to spalter og fremhævet tekst">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3" name="Pladsholder til dato 2"/>
          <p:cNvSpPr>
            <a:spLocks noGrp="1"/>
          </p:cNvSpPr>
          <p:nvPr>
            <p:ph type="dt" sz="half" idx="10"/>
          </p:nvPr>
        </p:nvSpPr>
        <p:spPr/>
        <p:txBody>
          <a:bodyPr/>
          <a:lstStyle/>
          <a:p>
            <a:r>
              <a:rPr lang="da-DK"/>
              <a:t>3. oktober 2024</a:t>
            </a:r>
            <a:endParaRPr lang="da-DK" dirty="0"/>
          </a:p>
        </p:txBody>
      </p:sp>
      <p:sp>
        <p:nvSpPr>
          <p:cNvPr id="4" name="Pladsholder til diasnummer 3"/>
          <p:cNvSpPr>
            <a:spLocks noGrp="1"/>
          </p:cNvSpPr>
          <p:nvPr>
            <p:ph type="sldNum" sz="quarter" idx="11"/>
          </p:nvPr>
        </p:nvSpPr>
        <p:spPr/>
        <p:txBody>
          <a:bodyPr/>
          <a:lstStyle/>
          <a:p>
            <a:fld id="{5BA07366-CB75-4AA8-9E5B-928B849F427C}" type="slidenum">
              <a:rPr lang="da-DK" smtClean="0"/>
              <a:pPr/>
              <a:t>‹nr.›</a:t>
            </a:fld>
            <a:endParaRPr lang="da-DK" dirty="0"/>
          </a:p>
        </p:txBody>
      </p:sp>
      <p:sp>
        <p:nvSpPr>
          <p:cNvPr id="5" name="Pladsholder til sidefod 4"/>
          <p:cNvSpPr>
            <a:spLocks noGrp="1"/>
          </p:cNvSpPr>
          <p:nvPr>
            <p:ph type="ftr" sz="quarter" idx="12"/>
          </p:nvPr>
        </p:nvSpPr>
        <p:spPr/>
        <p:txBody>
          <a:bodyPr/>
          <a:lstStyle/>
          <a:p>
            <a:r>
              <a:rPr lang="da-DK"/>
              <a:t>Anne Krøger, adjunkt, ph.d.</a:t>
            </a:r>
            <a:endParaRPr lang="da-DK" dirty="0"/>
          </a:p>
        </p:txBody>
      </p:sp>
      <p:sp>
        <p:nvSpPr>
          <p:cNvPr id="44" name="Text Placeholder 2"/>
          <p:cNvSpPr>
            <a:spLocks noGrp="1"/>
          </p:cNvSpPr>
          <p:nvPr>
            <p:ph type="body" sz="quarter" idx="19" hasCustomPrompt="1"/>
          </p:nvPr>
        </p:nvSpPr>
        <p:spPr>
          <a:xfrm>
            <a:off x="769940" y="584199"/>
            <a:ext cx="5183715" cy="5259600"/>
          </a:xfrm>
        </p:spPr>
        <p:txBody>
          <a:bodyPr tIns="36000"/>
          <a:lstStyle>
            <a:lvl1pPr marL="0" indent="0">
              <a:lnSpc>
                <a:spcPct val="100000"/>
              </a:lnSpc>
              <a:spcBef>
                <a:spcPts val="600"/>
              </a:spcBef>
              <a:spcAft>
                <a:spcPts val="0"/>
              </a:spcAft>
              <a:buFont typeface="Arial" panose="020B0604020202020204" pitchFamily="34" charset="0"/>
              <a:buChar char="​"/>
              <a:defRPr lang="en-US" sz="1800" kern="1200" spc="-90" baseline="0" dirty="0" smtClean="0">
                <a:solidFill>
                  <a:schemeClr val="tx1"/>
                </a:solidFill>
                <a:latin typeface="+mn-lt"/>
                <a:ea typeface="+mn-ea"/>
                <a:cs typeface="+mn-cs"/>
              </a:defRPr>
            </a:lvl1pPr>
            <a:lvl2pPr marL="0" indent="0">
              <a:lnSpc>
                <a:spcPct val="89000"/>
              </a:lnSpc>
              <a:spcBef>
                <a:spcPts val="0"/>
              </a:spcBef>
              <a:buFont typeface="Arial" panose="020B0604020202020204" pitchFamily="34" charset="0"/>
              <a:buChar char="​"/>
              <a:defRPr lang="en-US" sz="1400" kern="1200" spc="-90" baseline="0" dirty="0" smtClean="0">
                <a:solidFill>
                  <a:schemeClr val="tx1"/>
                </a:solidFill>
                <a:latin typeface="+mn-lt"/>
                <a:ea typeface="+mn-ea"/>
                <a:cs typeface="+mn-cs"/>
              </a:defRPr>
            </a:lvl2pPr>
            <a:lvl3pPr marL="0" indent="0">
              <a:lnSpc>
                <a:spcPct val="89000"/>
              </a:lnSpc>
              <a:spcBef>
                <a:spcPts val="0"/>
              </a:spcBef>
              <a:buFont typeface="Arial" panose="020B0604020202020204" pitchFamily="34" charset="0"/>
              <a:buChar char="​"/>
              <a:defRPr lang="en-US" sz="1400" kern="1200" spc="-90" baseline="0" dirty="0" smtClean="0">
                <a:solidFill>
                  <a:schemeClr val="tx1"/>
                </a:solidFill>
                <a:latin typeface="VIA Type Office Light" panose="02000503000000020004" pitchFamily="2" charset="0"/>
                <a:ea typeface="+mn-ea"/>
                <a:cs typeface="+mn-cs"/>
              </a:defRPr>
            </a:lvl3pPr>
            <a:lvl4pPr marL="0" indent="0">
              <a:lnSpc>
                <a:spcPct val="89000"/>
              </a:lnSpc>
              <a:spcBef>
                <a:spcPts val="0"/>
              </a:spcBef>
              <a:buFont typeface="Arial" panose="020B0604020202020204" pitchFamily="34" charset="0"/>
              <a:buChar char="​"/>
              <a:defRPr lang="en-US" sz="1050" kern="1200" dirty="0" smtClean="0">
                <a:solidFill>
                  <a:schemeClr val="tx1"/>
                </a:solidFill>
                <a:latin typeface="+mn-lt"/>
                <a:ea typeface="+mn-ea"/>
                <a:cs typeface="+mn-cs"/>
              </a:defRPr>
            </a:lvl4pPr>
            <a:lvl5pPr marL="0" indent="0">
              <a:lnSpc>
                <a:spcPct val="89000"/>
              </a:lnSpc>
              <a:spcBef>
                <a:spcPts val="0"/>
              </a:spcBef>
              <a:buFont typeface="Arial" panose="020B0604020202020204" pitchFamily="34" charset="0"/>
              <a:buChar char="​"/>
              <a:defRPr lang="da-DK" sz="1050" kern="1200" dirty="0">
                <a:solidFill>
                  <a:schemeClr val="tx1"/>
                </a:solidFill>
                <a:latin typeface="VIA Type Office Light" panose="02000503000000020004" pitchFamily="2" charset="0"/>
                <a:ea typeface="+mn-ea"/>
                <a:cs typeface="+mn-cs"/>
              </a:defRPr>
            </a:lvl5pPr>
          </a:lstStyle>
          <a:p>
            <a:pPr lvl="0"/>
            <a:r>
              <a:rPr lang="da-DK" dirty="0"/>
              <a:t>Første niveau tekst </a:t>
            </a:r>
            <a:r>
              <a:rPr lang="da-DK" dirty="0" err="1"/>
              <a:t>regular</a:t>
            </a:r>
            <a:r>
              <a:rPr lang="da-DK" dirty="0"/>
              <a:t>, brug forøg/formindsk listeniveau for at hoppe mellem niveauerne</a:t>
            </a:r>
          </a:p>
          <a:p>
            <a:pPr lvl="1"/>
            <a:r>
              <a:rPr lang="en-US" dirty="0"/>
              <a:t>H5 Regular</a:t>
            </a:r>
          </a:p>
          <a:p>
            <a:pPr lvl="2"/>
            <a:r>
              <a:rPr lang="en-US" dirty="0"/>
              <a:t>H5 Light</a:t>
            </a:r>
          </a:p>
          <a:p>
            <a:pPr lvl="3"/>
            <a:r>
              <a:rPr lang="en-US" dirty="0"/>
              <a:t>H6 Regular</a:t>
            </a:r>
          </a:p>
          <a:p>
            <a:pPr lvl="4"/>
            <a:r>
              <a:rPr lang="en-US" dirty="0"/>
              <a:t>H6 Light</a:t>
            </a:r>
            <a:endParaRPr lang="da-DK" dirty="0"/>
          </a:p>
        </p:txBody>
      </p:sp>
      <p:sp>
        <p:nvSpPr>
          <p:cNvPr id="13" name="AutoShape 4"/>
          <p:cNvSpPr>
            <a:spLocks/>
          </p:cNvSpPr>
          <p:nvPr userDrawn="1"/>
        </p:nvSpPr>
        <p:spPr bwMode="gray">
          <a:xfrm>
            <a:off x="-2937594" y="-43764"/>
            <a:ext cx="282316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linje(r)/ord i overskriften</a:t>
            </a:r>
            <a:r>
              <a:rPr lang="da-DK" altLang="da-DK" sz="1000" b="0" baseline="0" noProof="1">
                <a:solidFill>
                  <a:schemeClr val="tx1"/>
                </a:solidFill>
                <a:latin typeface="+mn-lt"/>
                <a:cs typeface="Arial" charset="0"/>
              </a:rPr>
              <a:t> </a:t>
            </a:r>
            <a:r>
              <a:rPr lang="da-DK" altLang="da-DK" sz="1000" b="0" noProof="1">
                <a:solidFill>
                  <a:schemeClr val="tx1"/>
                </a:solidFill>
                <a:latin typeface="+mn-lt"/>
                <a:cs typeface="Arial" charset="0"/>
              </a:rPr>
              <a:t>ved at markere teksten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0"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p>
        </p:txBody>
      </p:sp>
      <p:grpSp>
        <p:nvGrpSpPr>
          <p:cNvPr id="7" name="Gruppe 6"/>
          <p:cNvGrpSpPr/>
          <p:nvPr userDrawn="1"/>
        </p:nvGrpSpPr>
        <p:grpSpPr>
          <a:xfrm>
            <a:off x="-721815" y="2149049"/>
            <a:ext cx="607389" cy="464820"/>
            <a:chOff x="-551684" y="3200301"/>
            <a:chExt cx="455542" cy="464820"/>
          </a:xfrm>
        </p:grpSpPr>
        <p:pic>
          <p:nvPicPr>
            <p:cNvPr id="2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551684" y="3200301"/>
              <a:ext cx="455542"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ounded Rectangle 43"/>
            <p:cNvSpPr/>
            <p:nvPr userDrawn="1"/>
          </p:nvSpPr>
          <p:spPr>
            <a:xfrm>
              <a:off x="-323913" y="3200301"/>
              <a:ext cx="214312"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pic>
          <p:nvPicPr>
            <p:cNvPr id="2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546123" y="3459571"/>
              <a:ext cx="438150" cy="201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le 46"/>
            <p:cNvSpPr/>
            <p:nvPr userDrawn="1"/>
          </p:nvSpPr>
          <p:spPr>
            <a:xfrm>
              <a:off x="-541361" y="3458746"/>
              <a:ext cx="214313"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grpSp>
      <p:sp>
        <p:nvSpPr>
          <p:cNvPr id="28" name="Title 1"/>
          <p:cNvSpPr>
            <a:spLocks noGrp="1"/>
          </p:cNvSpPr>
          <p:nvPr>
            <p:ph type="title" hasCustomPrompt="1"/>
          </p:nvPr>
        </p:nvSpPr>
        <p:spPr>
          <a:xfrm>
            <a:off x="6175225" y="584199"/>
            <a:ext cx="5249368" cy="3672893"/>
          </a:xfrm>
        </p:spPr>
        <p:txBody>
          <a:bodyPr/>
          <a:lstStyle>
            <a:lvl1pPr>
              <a:defRPr baseline="0"/>
            </a:lvl1pPr>
          </a:lstStyle>
          <a:p>
            <a:r>
              <a:rPr lang="da-DK" dirty="0"/>
              <a:t>Overskrift i flere linjer</a:t>
            </a:r>
          </a:p>
        </p:txBody>
      </p:sp>
      <p:pic>
        <p:nvPicPr>
          <p:cNvPr id="29" name="Picture 3"/>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87042"/>
          <a:stretch/>
        </p:blipFill>
        <p:spPr bwMode="auto">
          <a:xfrm>
            <a:off x="-2148258" y="622688"/>
            <a:ext cx="2033833"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AutoShape 4"/>
          <p:cNvSpPr>
            <a:spLocks/>
          </p:cNvSpPr>
          <p:nvPr userDrawn="1"/>
        </p:nvSpPr>
        <p:spPr bwMode="gray">
          <a:xfrm>
            <a:off x="-2945713" y="1186179"/>
            <a:ext cx="282316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baseline="0" noProof="1">
                <a:solidFill>
                  <a:schemeClr val="tx1"/>
                </a:solidFill>
                <a:latin typeface="+mn-lt"/>
                <a:cs typeface="Arial" charset="0"/>
              </a:rPr>
              <a:t>Typografier</a:t>
            </a:r>
          </a:p>
          <a:p>
            <a:pPr algn="r" eaLnBrk="1" hangingPunct="1">
              <a:spcBef>
                <a:spcPct val="0"/>
              </a:spcBef>
              <a:buFontTx/>
              <a:buNone/>
              <a:defRPr/>
            </a:pPr>
            <a:r>
              <a:rPr lang="da-DK" altLang="da-DK" sz="1000" b="0" baseline="0" noProof="1">
                <a:solidFill>
                  <a:schemeClr val="tx1"/>
                </a:solidFill>
                <a:latin typeface="+mn-lt"/>
                <a:cs typeface="Arial" charset="0"/>
              </a:rPr>
              <a:t>1. Niveau = Regular 18 pkt</a:t>
            </a:r>
          </a:p>
          <a:p>
            <a:pPr algn="r" eaLnBrk="1" hangingPunct="1">
              <a:spcBef>
                <a:spcPct val="0"/>
              </a:spcBef>
              <a:buFontTx/>
              <a:buNone/>
              <a:defRPr/>
            </a:pPr>
            <a:r>
              <a:rPr lang="da-DK" altLang="da-DK" sz="1000" b="0" noProof="1">
                <a:solidFill>
                  <a:schemeClr val="tx1"/>
                </a:solidFill>
                <a:latin typeface="+mn-lt"/>
                <a:cs typeface="Arial" charset="0"/>
              </a:rPr>
              <a:t>2. Niveau = Regular 14 pkt</a:t>
            </a:r>
            <a:br>
              <a:rPr lang="da-DK" altLang="da-DK" sz="1000" b="0" noProof="1">
                <a:solidFill>
                  <a:schemeClr val="tx1"/>
                </a:solidFill>
                <a:latin typeface="+mn-lt"/>
                <a:cs typeface="Arial" charset="0"/>
              </a:rPr>
            </a:b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Brug </a:t>
            </a:r>
            <a:r>
              <a:rPr lang="da-DK" altLang="da-DK" sz="1000" b="1" baseline="0" noProof="1">
                <a:solidFill>
                  <a:schemeClr val="tx1"/>
                </a:solidFill>
                <a:latin typeface="+mn-lt"/>
                <a:cs typeface="Arial" charset="0"/>
              </a:rPr>
              <a:t>‘Forøg/Formindsk listeniveau’ </a:t>
            </a:r>
            <a:r>
              <a:rPr lang="da-DK" altLang="da-DK" sz="1000" b="0" baseline="0" noProof="1">
                <a:solidFill>
                  <a:schemeClr val="tx1"/>
                </a:solidFill>
                <a:latin typeface="+mn-lt"/>
                <a:cs typeface="Arial" charset="0"/>
              </a:rPr>
              <a:t>for at hoppe mellem niveauer </a:t>
            </a:r>
            <a:endParaRPr lang="da-DK" altLang="da-DK" sz="1000" b="0" noProof="1">
              <a:solidFill>
                <a:schemeClr val="tx1"/>
              </a:solidFill>
              <a:latin typeface="+mn-lt"/>
              <a:cs typeface="Arial" charset="0"/>
            </a:endParaRPr>
          </a:p>
        </p:txBody>
      </p:sp>
      <p:grpSp>
        <p:nvGrpSpPr>
          <p:cNvPr id="31" name="Gruppe 30"/>
          <p:cNvGrpSpPr/>
          <p:nvPr userDrawn="1"/>
        </p:nvGrpSpPr>
        <p:grpSpPr>
          <a:xfrm>
            <a:off x="-3014960" y="3657183"/>
            <a:ext cx="2864223" cy="3180414"/>
            <a:chOff x="-2261220" y="2628888"/>
            <a:chExt cx="2148167" cy="3180414"/>
          </a:xfrm>
        </p:grpSpPr>
        <p:pic>
          <p:nvPicPr>
            <p:cNvPr id="32"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33"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34" name="Gruppe 33"/>
            <p:cNvGrpSpPr/>
            <p:nvPr userDrawn="1"/>
          </p:nvGrpSpPr>
          <p:grpSpPr>
            <a:xfrm>
              <a:off x="-1426464" y="4317211"/>
              <a:ext cx="1313411" cy="1492091"/>
              <a:chOff x="-1426464" y="4279878"/>
              <a:chExt cx="1313411" cy="1492091"/>
            </a:xfrm>
          </p:grpSpPr>
          <p:pic>
            <p:nvPicPr>
              <p:cNvPr id="35"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36" name="Lige forbindelse 35"/>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Lige forbindelse 36"/>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Rektangel 37"/>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grpSp>
      </p:grpSp>
      <p:sp>
        <p:nvSpPr>
          <p:cNvPr id="39" name="Tekstboks 38"/>
          <p:cNvSpPr txBox="1"/>
          <p:nvPr userDrawn="1"/>
        </p:nvSpPr>
        <p:spPr>
          <a:xfrm>
            <a:off x="-3185352" y="5918968"/>
            <a:ext cx="1283400" cy="534368"/>
          </a:xfrm>
          <a:prstGeom prst="rect">
            <a:avLst/>
          </a:prstGeom>
          <a:solidFill>
            <a:schemeClr val="bg2">
              <a:lumMod val="20000"/>
              <a:lumOff val="80000"/>
            </a:schemeClr>
          </a:solidFill>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sp>
        <p:nvSpPr>
          <p:cNvPr id="40" name="Rektangel 39"/>
          <p:cNvSpPr/>
          <p:nvPr userDrawn="1"/>
        </p:nvSpPr>
        <p:spPr>
          <a:xfrm>
            <a:off x="-1359172" y="5918968"/>
            <a:ext cx="1185816"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cxnSp>
        <p:nvCxnSpPr>
          <p:cNvPr id="41" name="Lige forbindelse 40"/>
          <p:cNvCxnSpPr>
            <a:endCxn id="40" idx="0"/>
          </p:cNvCxnSpPr>
          <p:nvPr userDrawn="1"/>
        </p:nvCxnSpPr>
        <p:spPr>
          <a:xfrm>
            <a:off x="-960784" y="4503570"/>
            <a:ext cx="194520" cy="14153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3"/>
          <p:cNvSpPr txBox="1"/>
          <p:nvPr userDrawn="1"/>
        </p:nvSpPr>
        <p:spPr>
          <a:xfrm>
            <a:off x="-3107267" y="2620520"/>
            <a:ext cx="29464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43" name="Text Placeholder 16"/>
          <p:cNvSpPr>
            <a:spLocks noGrp="1"/>
          </p:cNvSpPr>
          <p:nvPr>
            <p:ph type="body" sz="quarter" idx="14"/>
          </p:nvPr>
        </p:nvSpPr>
        <p:spPr>
          <a:xfrm>
            <a:off x="768000" y="5922000"/>
            <a:ext cx="2448000" cy="374400"/>
          </a:xfrm>
          <a:blipFill>
            <a:blip r:embed="rId6"/>
            <a:stretch>
              <a:fillRect/>
            </a:stretch>
          </a:blipFill>
        </p:spPr>
        <p:txBody>
          <a:bodyPr tIns="0">
            <a:normAutofit/>
          </a:bodyPr>
          <a:lstStyle>
            <a:lvl1pPr>
              <a:defRPr sz="100"/>
            </a:lvl1pPr>
          </a:lstStyle>
          <a:p>
            <a:pPr lvl="0"/>
            <a:r>
              <a:rPr lang="da-DK" noProof="1"/>
              <a:t>Klik for at redigere teksttypografierne i masteren</a:t>
            </a:r>
          </a:p>
        </p:txBody>
      </p:sp>
    </p:spTree>
    <p:extLst>
      <p:ext uri="{BB962C8B-B14F-4D97-AF65-F5344CB8AC3E}">
        <p14:creationId xmlns:p14="http://schemas.microsoft.com/office/powerpoint/2010/main" val="5183979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dholdsside 7 med stort billede">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Pladsholder til billede 10"/>
          <p:cNvSpPr>
            <a:spLocks noGrp="1"/>
          </p:cNvSpPr>
          <p:nvPr>
            <p:ph type="pic" sz="quarter" idx="14"/>
          </p:nvPr>
        </p:nvSpPr>
        <p:spPr>
          <a:xfrm>
            <a:off x="0" y="0"/>
            <a:ext cx="12192000" cy="6858000"/>
          </a:xfrm>
          <a:solidFill>
            <a:schemeClr val="bg1"/>
          </a:solidFill>
        </p:spPr>
        <p:txBody>
          <a:bodyPr tIns="792000" anchor="ctr" anchorCtr="0">
            <a:normAutofit/>
          </a:bodyPr>
          <a:lstStyle>
            <a:lvl1pPr marL="0" marR="0" indent="0" algn="ctr" defTabSz="914400" rtl="0" eaLnBrk="1" fontAlgn="auto" latinLnBrk="0" hangingPunct="1">
              <a:lnSpc>
                <a:spcPct val="80000"/>
              </a:lnSpc>
              <a:spcBef>
                <a:spcPct val="20000"/>
              </a:spcBef>
              <a:spcAft>
                <a:spcPts val="0"/>
              </a:spcAft>
              <a:buClrTx/>
              <a:buSzTx/>
              <a:buFont typeface="VIA Type Office" panose="02000503000000020004" pitchFamily="2" charset="0"/>
              <a:buNone/>
              <a:tabLst/>
              <a:defRPr sz="1800">
                <a:latin typeface="VIA Type Office Light" panose="02000503000000020004" pitchFamily="2" charset="0"/>
              </a:defRPr>
            </a:lvl1pPr>
          </a:lstStyle>
          <a:p>
            <a:r>
              <a:rPr lang="da-DK"/>
              <a:t>Klik på ikonet for at tilføje et billede</a:t>
            </a:r>
            <a:endParaRPr lang="en-GB" dirty="0"/>
          </a:p>
        </p:txBody>
      </p:sp>
      <p:sp>
        <p:nvSpPr>
          <p:cNvPr id="3" name="Pladsholder til dato 2"/>
          <p:cNvSpPr>
            <a:spLocks noGrp="1"/>
          </p:cNvSpPr>
          <p:nvPr>
            <p:ph type="dt" sz="half" idx="10"/>
          </p:nvPr>
        </p:nvSpPr>
        <p:spPr/>
        <p:txBody>
          <a:bodyPr/>
          <a:lstStyle/>
          <a:p>
            <a:r>
              <a:rPr lang="da-DK"/>
              <a:t>3. oktober 2024</a:t>
            </a:r>
            <a:endParaRPr lang="da-DK" dirty="0"/>
          </a:p>
        </p:txBody>
      </p:sp>
      <p:sp>
        <p:nvSpPr>
          <p:cNvPr id="4" name="Pladsholder til diasnummer 3"/>
          <p:cNvSpPr>
            <a:spLocks noGrp="1"/>
          </p:cNvSpPr>
          <p:nvPr>
            <p:ph type="sldNum" sz="quarter" idx="11"/>
          </p:nvPr>
        </p:nvSpPr>
        <p:spPr/>
        <p:txBody>
          <a:bodyPr/>
          <a:lstStyle/>
          <a:p>
            <a:fld id="{5BA07366-CB75-4AA8-9E5B-928B849F427C}" type="slidenum">
              <a:rPr lang="da-DK" smtClean="0"/>
              <a:pPr/>
              <a:t>‹nr.›</a:t>
            </a:fld>
            <a:endParaRPr lang="da-DK" dirty="0"/>
          </a:p>
        </p:txBody>
      </p:sp>
      <p:sp>
        <p:nvSpPr>
          <p:cNvPr id="5" name="Pladsholder til sidefod 4"/>
          <p:cNvSpPr>
            <a:spLocks noGrp="1"/>
          </p:cNvSpPr>
          <p:nvPr>
            <p:ph type="ftr" sz="quarter" idx="12"/>
          </p:nvPr>
        </p:nvSpPr>
        <p:spPr/>
        <p:txBody>
          <a:bodyPr/>
          <a:lstStyle/>
          <a:p>
            <a:r>
              <a:rPr lang="da-DK"/>
              <a:t>Anne Krøger, adjunkt, ph.d.</a:t>
            </a:r>
            <a:endParaRPr lang="da-DK" dirty="0"/>
          </a:p>
        </p:txBody>
      </p:sp>
      <p:sp>
        <p:nvSpPr>
          <p:cNvPr id="27" name="Text Placeholder 16"/>
          <p:cNvSpPr>
            <a:spLocks noGrp="1"/>
          </p:cNvSpPr>
          <p:nvPr>
            <p:ph type="body" sz="quarter" idx="15"/>
          </p:nvPr>
        </p:nvSpPr>
        <p:spPr>
          <a:xfrm>
            <a:off x="768000" y="5922000"/>
            <a:ext cx="2448000" cy="374400"/>
          </a:xfrm>
          <a:blipFill>
            <a:blip r:embed="rId2"/>
            <a:stretch>
              <a:fillRect/>
            </a:stretch>
          </a:blipFill>
        </p:spPr>
        <p:txBody>
          <a:bodyPr tIns="0">
            <a:normAutofit/>
          </a:bodyPr>
          <a:lstStyle>
            <a:lvl1pPr>
              <a:defRPr sz="100"/>
            </a:lvl1pPr>
          </a:lstStyle>
          <a:p>
            <a:pPr lvl="0"/>
            <a:r>
              <a:rPr lang="da-DK" noProof="1"/>
              <a:t>Klik for at redigere teksttypografierne i masteren</a:t>
            </a:r>
          </a:p>
        </p:txBody>
      </p:sp>
      <p:grpSp>
        <p:nvGrpSpPr>
          <p:cNvPr id="15" name="Gruppe 75"/>
          <p:cNvGrpSpPr>
            <a:grpSpLocks/>
          </p:cNvGrpSpPr>
          <p:nvPr userDrawn="1"/>
        </p:nvGrpSpPr>
        <p:grpSpPr bwMode="auto">
          <a:xfrm>
            <a:off x="-2828760" y="1546869"/>
            <a:ext cx="2709333" cy="3053620"/>
            <a:chOff x="5189964" y="1517655"/>
            <a:chExt cx="2031486" cy="3052739"/>
          </a:xfrm>
        </p:grpSpPr>
        <p:sp>
          <p:nvSpPr>
            <p:cNvPr id="16" name="TextBox 12"/>
            <p:cNvSpPr txBox="1">
              <a:spLocks noChangeArrowheads="1"/>
            </p:cNvSpPr>
            <p:nvPr/>
          </p:nvSpPr>
          <p:spPr bwMode="auto">
            <a:xfrm>
              <a:off x="5189964" y="1517655"/>
              <a:ext cx="2031486" cy="251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ts val="0"/>
                </a:spcBef>
                <a:spcAft>
                  <a:spcPts val="0"/>
                </a:spcAft>
                <a:buFontTx/>
                <a:buNone/>
                <a:defRPr/>
              </a:pPr>
              <a:r>
                <a:rPr lang="da-DK" sz="1000" b="1" noProof="1">
                  <a:solidFill>
                    <a:schemeClr val="tx1"/>
                  </a:solidFill>
                  <a:latin typeface="+mn-lt"/>
                </a:rPr>
                <a:t>Indsæt billede</a:t>
              </a:r>
            </a:p>
            <a:p>
              <a:pPr algn="r" eaLnBrk="1" hangingPunct="1">
                <a:spcBef>
                  <a:spcPts val="0"/>
                </a:spcBef>
                <a:spcAft>
                  <a:spcPts val="240"/>
                </a:spcAft>
                <a:buFontTx/>
                <a:buNone/>
                <a:defRPr/>
              </a:pPr>
              <a:r>
                <a:rPr lang="da-DK" sz="1000" b="1" noProof="1">
                  <a:solidFill>
                    <a:schemeClr val="tx1"/>
                  </a:solidFill>
                  <a:latin typeface="+mn-lt"/>
                </a:rPr>
                <a:t>1.</a:t>
              </a:r>
              <a:r>
                <a:rPr lang="da-DK" sz="1000" noProof="1">
                  <a:solidFill>
                    <a:schemeClr val="tx1"/>
                  </a:solidFill>
                  <a:latin typeface="+mn-lt"/>
                </a:rPr>
                <a:t> Klik på det lille billede-indsættelsesikon i midten</a:t>
              </a:r>
            </a:p>
            <a:p>
              <a:pPr algn="r" eaLnBrk="1" hangingPunct="1">
                <a:spcBef>
                  <a:spcPts val="0"/>
                </a:spcBef>
                <a:spcAft>
                  <a:spcPts val="240"/>
                </a:spcAft>
                <a:buFontTx/>
                <a:buNone/>
                <a:defRPr/>
              </a:pPr>
              <a:r>
                <a:rPr lang="da-DK" sz="1000" noProof="1">
                  <a:solidFill>
                    <a:schemeClr val="tx1"/>
                  </a:solidFill>
                  <a:latin typeface="+mn-lt"/>
                </a:rPr>
                <a:t>af pladsholderen</a:t>
              </a:r>
            </a:p>
            <a:p>
              <a:pPr algn="r" eaLnBrk="1" hangingPunct="1">
                <a:spcBef>
                  <a:spcPts val="0"/>
                </a:spcBef>
                <a:spcAft>
                  <a:spcPts val="240"/>
                </a:spcAft>
                <a:buFontTx/>
                <a:buNone/>
                <a:defRPr/>
              </a:pPr>
              <a:r>
                <a:rPr lang="da-DK" sz="1000" b="1" noProof="1">
                  <a:solidFill>
                    <a:schemeClr val="tx1"/>
                  </a:solidFill>
                  <a:latin typeface="+mn-lt"/>
                </a:rPr>
                <a:t>2. </a:t>
              </a:r>
              <a:r>
                <a:rPr lang="da-DK" sz="1000" noProof="1">
                  <a:solidFill>
                    <a:schemeClr val="tx1"/>
                  </a:solidFill>
                  <a:latin typeface="+mn-lt"/>
                </a:rPr>
                <a:t>Indsæt det ønskede billede</a:t>
              </a:r>
            </a:p>
            <a:p>
              <a:pPr algn="r" eaLnBrk="1" hangingPunct="1">
                <a:spcBef>
                  <a:spcPts val="0"/>
                </a:spcBef>
                <a:spcAft>
                  <a:spcPts val="240"/>
                </a:spcAft>
                <a:buFontTx/>
                <a:buNone/>
                <a:defRPr/>
              </a:pPr>
              <a:endParaRPr lang="da-DK" sz="1000" noProof="1">
                <a:solidFill>
                  <a:schemeClr val="tx1"/>
                </a:solidFill>
                <a:latin typeface="+mn-lt"/>
              </a:endParaRPr>
            </a:p>
            <a:p>
              <a:pPr marL="0" marR="0" indent="0" algn="r" defTabSz="914400" rtl="0" eaLnBrk="1" fontAlgn="auto" latinLnBrk="0" hangingPunct="1">
                <a:lnSpc>
                  <a:spcPct val="100000"/>
                </a:lnSpc>
                <a:spcBef>
                  <a:spcPts val="0"/>
                </a:spcBef>
                <a:spcAft>
                  <a:spcPts val="240"/>
                </a:spcAft>
                <a:buClrTx/>
                <a:buSzTx/>
                <a:buFontTx/>
                <a:buNone/>
                <a:tabLst/>
                <a:defRPr/>
              </a:pPr>
              <a:r>
                <a:rPr lang="da-DK" sz="1000" b="1" dirty="0">
                  <a:latin typeface="+mn-lt"/>
                </a:rPr>
                <a:t>Ændre billedets størrelse/fokus</a:t>
              </a:r>
            </a:p>
            <a:p>
              <a:pPr algn="r" eaLnBrk="1" hangingPunct="1">
                <a:spcBef>
                  <a:spcPts val="0"/>
                </a:spcBef>
                <a:spcAft>
                  <a:spcPts val="240"/>
                </a:spcAft>
                <a:buFontTx/>
                <a:buNone/>
                <a:defRPr/>
              </a:pPr>
              <a:r>
                <a:rPr lang="da-DK" sz="1000" b="1" noProof="1">
                  <a:solidFill>
                    <a:schemeClr val="tx1"/>
                  </a:solidFill>
                  <a:latin typeface="+mn-lt"/>
                </a:rPr>
                <a:t>1. </a:t>
              </a:r>
              <a:r>
                <a:rPr lang="da-DK" sz="1000" dirty="0">
                  <a:latin typeface="+mn-lt"/>
                </a:rPr>
                <a:t>Marker billedet og vælg funktionen </a:t>
              </a:r>
              <a:r>
                <a:rPr lang="da-DK" sz="1000" b="1" dirty="0">
                  <a:latin typeface="+mn-lt"/>
                </a:rPr>
                <a:t>Beskær</a:t>
              </a:r>
              <a:r>
                <a:rPr lang="da-DK" sz="1000" dirty="0">
                  <a:latin typeface="+mn-lt"/>
                </a:rPr>
                <a:t> og herefter </a:t>
              </a:r>
              <a:r>
                <a:rPr lang="da-DK" sz="1000" b="1" dirty="0">
                  <a:latin typeface="+mn-lt"/>
                </a:rPr>
                <a:t>Fyld. </a:t>
              </a:r>
              <a:r>
                <a:rPr lang="da-DK" sz="1000" dirty="0">
                  <a:latin typeface="+mn-lt"/>
                </a:rPr>
                <a:t>Træk i billedet, så du får det ønskede udsnit ind i billedrammen</a:t>
              </a: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algn="r" eaLnBrk="1" hangingPunct="1">
                <a:spcBef>
                  <a:spcPct val="0"/>
                </a:spcBef>
                <a:spcAft>
                  <a:spcPts val="240"/>
                </a:spcAft>
                <a:buFontTx/>
                <a:buNone/>
                <a:defRPr/>
              </a:pPr>
              <a:r>
                <a:rPr lang="da-DK" altLang="da-DK" sz="1000" b="1" noProof="1">
                  <a:solidFill>
                    <a:schemeClr val="tx1"/>
                  </a:solidFill>
                  <a:latin typeface="+mn-lt"/>
                  <a:cs typeface="Arial" pitchFamily="34" charset="0"/>
                </a:rPr>
                <a:t>2. </a:t>
              </a:r>
              <a:r>
                <a:rPr lang="da-DK" altLang="da-DK" sz="1000" noProof="1">
                  <a:solidFill>
                    <a:schemeClr val="tx1"/>
                  </a:solidFill>
                  <a:latin typeface="+mn-lt"/>
                  <a:cs typeface="Arial" pitchFamily="34" charset="0"/>
                </a:rPr>
                <a:t>Ønsker du at skalere billedet, så hold </a:t>
              </a:r>
              <a:r>
                <a:rPr lang="da-DK" altLang="da-DK" sz="1000" b="1" noProof="1">
                  <a:solidFill>
                    <a:schemeClr val="tx1"/>
                  </a:solidFill>
                  <a:latin typeface="+mn-lt"/>
                  <a:cs typeface="Arial" pitchFamily="34" charset="0"/>
                </a:rPr>
                <a:t>SHIFT</a:t>
              </a:r>
              <a:r>
                <a:rPr lang="da-DK" altLang="da-DK" sz="1000" noProof="1">
                  <a:solidFill>
                    <a:schemeClr val="tx1"/>
                  </a:solidFill>
                  <a:latin typeface="+mn-lt"/>
                  <a:cs typeface="Arial" pitchFamily="34" charset="0"/>
                </a:rPr>
                <a:t>-knappen nede, mens der trækkes i billedets hjørner</a:t>
              </a:r>
            </a:p>
          </p:txBody>
        </p:sp>
        <p:pic>
          <p:nvPicPr>
            <p:cNvPr id="17" name="Billede 7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02288" y="3342109"/>
              <a:ext cx="373412"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uppe 78"/>
            <p:cNvGrpSpPr>
              <a:grpSpLocks/>
            </p:cNvGrpSpPr>
            <p:nvPr/>
          </p:nvGrpSpPr>
          <p:grpSpPr bwMode="auto">
            <a:xfrm>
              <a:off x="6891386" y="4191100"/>
              <a:ext cx="330061" cy="379294"/>
              <a:chOff x="2946513" y="6329953"/>
              <a:chExt cx="373412" cy="429112"/>
            </a:xfrm>
          </p:grpSpPr>
          <p:pic>
            <p:nvPicPr>
              <p:cNvPr id="19" name="Billede 7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46513" y="6332311"/>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ounded Rectangle 25"/>
              <p:cNvSpPr/>
              <p:nvPr/>
            </p:nvSpPr>
            <p:spPr bwMode="auto">
              <a:xfrm>
                <a:off x="2951901" y="6329953"/>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spTree>
    <p:extLst>
      <p:ext uri="{BB962C8B-B14F-4D97-AF65-F5344CB8AC3E}">
        <p14:creationId xmlns:p14="http://schemas.microsoft.com/office/powerpoint/2010/main" val="5045009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omt">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a-DK"/>
              <a:t>3. oktober 2024</a:t>
            </a:r>
            <a:endParaRPr lang="da-DK" dirty="0"/>
          </a:p>
        </p:txBody>
      </p:sp>
      <p:sp>
        <p:nvSpPr>
          <p:cNvPr id="3" name="Footer Placeholder 2"/>
          <p:cNvSpPr>
            <a:spLocks noGrp="1"/>
          </p:cNvSpPr>
          <p:nvPr>
            <p:ph type="ftr" sz="quarter" idx="11"/>
          </p:nvPr>
        </p:nvSpPr>
        <p:spPr/>
        <p:txBody>
          <a:bodyPr/>
          <a:lstStyle/>
          <a:p>
            <a:r>
              <a:rPr lang="da-DK"/>
              <a:t>Anne Krøger, adjunkt, ph.d.</a:t>
            </a:r>
            <a:endParaRPr lang="da-DK" dirty="0"/>
          </a:p>
        </p:txBody>
      </p:sp>
      <p:sp>
        <p:nvSpPr>
          <p:cNvPr id="4" name="Slide Number Placeholder 3"/>
          <p:cNvSpPr>
            <a:spLocks noGrp="1"/>
          </p:cNvSpPr>
          <p:nvPr>
            <p:ph type="sldNum" sz="quarter" idx="12"/>
          </p:nvPr>
        </p:nvSpPr>
        <p:spPr/>
        <p:txBody>
          <a:bodyPr/>
          <a:lstStyle/>
          <a:p>
            <a:fld id="{5BA07366-CB75-4AA8-9E5B-928B849F427C}" type="slidenum">
              <a:rPr lang="da-DK" smtClean="0"/>
              <a:t>‹nr.›</a:t>
            </a:fld>
            <a:endParaRPr lang="da-DK" dirty="0"/>
          </a:p>
        </p:txBody>
      </p:sp>
      <p:grpSp>
        <p:nvGrpSpPr>
          <p:cNvPr id="6" name="Gruppe 5"/>
          <p:cNvGrpSpPr/>
          <p:nvPr userDrawn="1"/>
        </p:nvGrpSpPr>
        <p:grpSpPr>
          <a:xfrm>
            <a:off x="-3014960" y="3657183"/>
            <a:ext cx="2864223" cy="3180414"/>
            <a:chOff x="-2261220" y="2628888"/>
            <a:chExt cx="2148167" cy="3180414"/>
          </a:xfrm>
        </p:grpSpPr>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8"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9" name="Gruppe 8"/>
            <p:cNvGrpSpPr/>
            <p:nvPr userDrawn="1"/>
          </p:nvGrpSpPr>
          <p:grpSpPr>
            <a:xfrm>
              <a:off x="-1426464" y="4317211"/>
              <a:ext cx="1313411" cy="1492091"/>
              <a:chOff x="-1426464" y="4279878"/>
              <a:chExt cx="1313411" cy="1492091"/>
            </a:xfrm>
          </p:grpSpPr>
          <p:pic>
            <p:nvPicPr>
              <p:cNvPr id="1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11" name="Lige forbindelse 10"/>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Lige forbindelse 11"/>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ktangel 12"/>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grpSp>
      </p:grpSp>
      <p:sp>
        <p:nvSpPr>
          <p:cNvPr id="14" name="Tekstboks 13"/>
          <p:cNvSpPr txBox="1"/>
          <p:nvPr userDrawn="1"/>
        </p:nvSpPr>
        <p:spPr>
          <a:xfrm>
            <a:off x="-3185352" y="5918968"/>
            <a:ext cx="1283400" cy="534368"/>
          </a:xfrm>
          <a:prstGeom prst="rect">
            <a:avLst/>
          </a:prstGeom>
          <a:solidFill>
            <a:schemeClr val="bg2">
              <a:lumMod val="20000"/>
              <a:lumOff val="80000"/>
            </a:schemeClr>
          </a:solidFill>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sp>
        <p:nvSpPr>
          <p:cNvPr id="15" name="Rektangel 14"/>
          <p:cNvSpPr/>
          <p:nvPr userDrawn="1"/>
        </p:nvSpPr>
        <p:spPr>
          <a:xfrm>
            <a:off x="-1359172" y="5918968"/>
            <a:ext cx="1185816"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cxnSp>
        <p:nvCxnSpPr>
          <p:cNvPr id="16" name="Lige forbindelse 15"/>
          <p:cNvCxnSpPr>
            <a:endCxn id="15" idx="0"/>
          </p:cNvCxnSpPr>
          <p:nvPr userDrawn="1"/>
        </p:nvCxnSpPr>
        <p:spPr>
          <a:xfrm>
            <a:off x="-960784" y="4503570"/>
            <a:ext cx="194520" cy="14153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3"/>
          <p:cNvSpPr txBox="1"/>
          <p:nvPr userDrawn="1"/>
        </p:nvSpPr>
        <p:spPr>
          <a:xfrm>
            <a:off x="-3107267" y="6631"/>
            <a:ext cx="29464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8" name="Text Placeholder 16"/>
          <p:cNvSpPr>
            <a:spLocks noGrp="1"/>
          </p:cNvSpPr>
          <p:nvPr>
            <p:ph type="body" sz="quarter" idx="14"/>
          </p:nvPr>
        </p:nvSpPr>
        <p:spPr>
          <a:xfrm>
            <a:off x="768000" y="5922000"/>
            <a:ext cx="2448000" cy="374400"/>
          </a:xfrm>
          <a:blipFill>
            <a:blip r:embed="rId4"/>
            <a:stretch>
              <a:fillRect/>
            </a:stretch>
          </a:blipFill>
        </p:spPr>
        <p:txBody>
          <a:bodyPr tIns="0">
            <a:normAutofit/>
          </a:bodyPr>
          <a:lstStyle>
            <a:lvl1pPr>
              <a:defRPr sz="100"/>
            </a:lvl1pPr>
          </a:lstStyle>
          <a:p>
            <a:pPr lvl="0"/>
            <a:r>
              <a:rPr lang="da-DK" noProof="1"/>
              <a:t>Klik for at redigere teksttypografierne i masteren</a:t>
            </a:r>
          </a:p>
        </p:txBody>
      </p:sp>
    </p:spTree>
    <p:extLst>
      <p:ext uri="{BB962C8B-B14F-4D97-AF65-F5344CB8AC3E}">
        <p14:creationId xmlns:p14="http://schemas.microsoft.com/office/powerpoint/2010/main" val="12986417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57FF85-C0CA-3B21-4FE2-9D4176FE9406}"/>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67C047A6-EB4D-85EA-7F33-8A3FC2BCD5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59502618-3891-9BBD-EEB9-B61416D0FDBF}"/>
              </a:ext>
            </a:extLst>
          </p:cNvPr>
          <p:cNvSpPr>
            <a:spLocks noGrp="1"/>
          </p:cNvSpPr>
          <p:nvPr>
            <p:ph type="dt" sz="half" idx="10"/>
          </p:nvPr>
        </p:nvSpPr>
        <p:spPr/>
        <p:txBody>
          <a:bodyPr/>
          <a:lstStyle/>
          <a:p>
            <a:r>
              <a:rPr lang="da-DK"/>
              <a:t>3. oktober 2024</a:t>
            </a:r>
          </a:p>
        </p:txBody>
      </p:sp>
      <p:sp>
        <p:nvSpPr>
          <p:cNvPr id="5" name="Pladsholder til sidefod 4">
            <a:extLst>
              <a:ext uri="{FF2B5EF4-FFF2-40B4-BE49-F238E27FC236}">
                <a16:creationId xmlns:a16="http://schemas.microsoft.com/office/drawing/2014/main" id="{1322C840-6990-FFCA-E8AA-B4A1796FC758}"/>
              </a:ext>
            </a:extLst>
          </p:cNvPr>
          <p:cNvSpPr>
            <a:spLocks noGrp="1"/>
          </p:cNvSpPr>
          <p:nvPr>
            <p:ph type="ftr" sz="quarter" idx="11"/>
          </p:nvPr>
        </p:nvSpPr>
        <p:spPr/>
        <p:txBody>
          <a:bodyPr/>
          <a:lstStyle/>
          <a:p>
            <a:r>
              <a:rPr lang="da-DK"/>
              <a:t>Anne Krøger, adjunkt, ph.d.</a:t>
            </a:r>
          </a:p>
        </p:txBody>
      </p:sp>
      <p:sp>
        <p:nvSpPr>
          <p:cNvPr id="6" name="Pladsholder til slidenummer 5">
            <a:extLst>
              <a:ext uri="{FF2B5EF4-FFF2-40B4-BE49-F238E27FC236}">
                <a16:creationId xmlns:a16="http://schemas.microsoft.com/office/drawing/2014/main" id="{AB8A1AEB-3E27-20C1-9EB8-497EB0D1B11C}"/>
              </a:ext>
            </a:extLst>
          </p:cNvPr>
          <p:cNvSpPr>
            <a:spLocks noGrp="1"/>
          </p:cNvSpPr>
          <p:nvPr>
            <p:ph type="sldNum" sz="quarter" idx="12"/>
          </p:nvPr>
        </p:nvSpPr>
        <p:spPr/>
        <p:txBody>
          <a:bodyPr/>
          <a:lstStyle/>
          <a:p>
            <a:fld id="{CFB0BEED-89AA-4132-890B-E7FE003FF98A}" type="slidenum">
              <a:rPr lang="da-DK" smtClean="0"/>
              <a:t>‹nr.›</a:t>
            </a:fld>
            <a:endParaRPr lang="da-DK"/>
          </a:p>
        </p:txBody>
      </p:sp>
    </p:spTree>
    <p:extLst>
      <p:ext uri="{BB962C8B-B14F-4D97-AF65-F5344CB8AC3E}">
        <p14:creationId xmlns:p14="http://schemas.microsoft.com/office/powerpoint/2010/main" val="21149969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AE8D09-7CF0-DA1A-99C1-610E1A1D3DEE}"/>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4428C13F-C0D0-0A82-0FC6-13BD5DCEED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5C93FFE8-F47D-BA23-E7DE-BD8064F61BD6}"/>
              </a:ext>
            </a:extLst>
          </p:cNvPr>
          <p:cNvSpPr>
            <a:spLocks noGrp="1"/>
          </p:cNvSpPr>
          <p:nvPr>
            <p:ph type="dt" sz="half" idx="10"/>
          </p:nvPr>
        </p:nvSpPr>
        <p:spPr/>
        <p:txBody>
          <a:bodyPr/>
          <a:lstStyle/>
          <a:p>
            <a:fld id="{68EA29DE-5E56-47FC-B1B4-806C2D518E2C}" type="datetimeFigureOut">
              <a:rPr lang="da-DK" smtClean="0"/>
              <a:t>10-04-2025</a:t>
            </a:fld>
            <a:endParaRPr lang="da-DK"/>
          </a:p>
        </p:txBody>
      </p:sp>
      <p:sp>
        <p:nvSpPr>
          <p:cNvPr id="5" name="Pladsholder til sidefod 4">
            <a:extLst>
              <a:ext uri="{FF2B5EF4-FFF2-40B4-BE49-F238E27FC236}">
                <a16:creationId xmlns:a16="http://schemas.microsoft.com/office/drawing/2014/main" id="{26BCBEDD-E16D-2FEB-BFDA-9CEC2895495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D0A6022-B092-F2B0-88C8-2708A88ED86A}"/>
              </a:ext>
            </a:extLst>
          </p:cNvPr>
          <p:cNvSpPr>
            <a:spLocks noGrp="1"/>
          </p:cNvSpPr>
          <p:nvPr>
            <p:ph type="sldNum" sz="quarter" idx="12"/>
          </p:nvPr>
        </p:nvSpPr>
        <p:spPr/>
        <p:txBody>
          <a:bodyPr/>
          <a:lstStyle/>
          <a:p>
            <a:fld id="{A877A069-9AB3-481A-B9B2-47639BE7E46B}" type="slidenum">
              <a:rPr lang="da-DK" smtClean="0"/>
              <a:t>‹nr.›</a:t>
            </a:fld>
            <a:endParaRPr lang="da-DK"/>
          </a:p>
        </p:txBody>
      </p:sp>
    </p:spTree>
    <p:extLst>
      <p:ext uri="{BB962C8B-B14F-4D97-AF65-F5344CB8AC3E}">
        <p14:creationId xmlns:p14="http://schemas.microsoft.com/office/powerpoint/2010/main" val="2643149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887240-E25F-7565-0DC8-D6C3A75FDD8A}"/>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241D6D93-2A8A-F6EB-0606-3B0839919DD6}"/>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352F22E-0249-5C82-97A0-439F29F4B53A}"/>
              </a:ext>
            </a:extLst>
          </p:cNvPr>
          <p:cNvSpPr>
            <a:spLocks noGrp="1"/>
          </p:cNvSpPr>
          <p:nvPr>
            <p:ph type="dt" sz="half" idx="10"/>
          </p:nvPr>
        </p:nvSpPr>
        <p:spPr/>
        <p:txBody>
          <a:bodyPr/>
          <a:lstStyle/>
          <a:p>
            <a:fld id="{68EA29DE-5E56-47FC-B1B4-806C2D518E2C}" type="datetimeFigureOut">
              <a:rPr lang="da-DK" smtClean="0"/>
              <a:t>10-04-2025</a:t>
            </a:fld>
            <a:endParaRPr lang="da-DK"/>
          </a:p>
        </p:txBody>
      </p:sp>
      <p:sp>
        <p:nvSpPr>
          <p:cNvPr id="5" name="Pladsholder til sidefod 4">
            <a:extLst>
              <a:ext uri="{FF2B5EF4-FFF2-40B4-BE49-F238E27FC236}">
                <a16:creationId xmlns:a16="http://schemas.microsoft.com/office/drawing/2014/main" id="{ADD14AC4-79B2-8FD3-AA08-784F0757E84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A574055-258E-861F-FE66-59C07EB5006F}"/>
              </a:ext>
            </a:extLst>
          </p:cNvPr>
          <p:cNvSpPr>
            <a:spLocks noGrp="1"/>
          </p:cNvSpPr>
          <p:nvPr>
            <p:ph type="sldNum" sz="quarter" idx="12"/>
          </p:nvPr>
        </p:nvSpPr>
        <p:spPr/>
        <p:txBody>
          <a:bodyPr/>
          <a:lstStyle/>
          <a:p>
            <a:fld id="{A877A069-9AB3-481A-B9B2-47639BE7E46B}" type="slidenum">
              <a:rPr lang="da-DK" smtClean="0"/>
              <a:t>‹nr.›</a:t>
            </a:fld>
            <a:endParaRPr lang="da-DK"/>
          </a:p>
        </p:txBody>
      </p:sp>
    </p:spTree>
    <p:extLst>
      <p:ext uri="{BB962C8B-B14F-4D97-AF65-F5344CB8AC3E}">
        <p14:creationId xmlns:p14="http://schemas.microsoft.com/office/powerpoint/2010/main" val="21749064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020057-257C-1FB7-FDF8-13CB43BFEDE0}"/>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ACB00A80-2992-1C71-123B-0A87629025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C61D6F48-DECB-3CD2-B36A-AD3694334BF4}"/>
              </a:ext>
            </a:extLst>
          </p:cNvPr>
          <p:cNvSpPr>
            <a:spLocks noGrp="1"/>
          </p:cNvSpPr>
          <p:nvPr>
            <p:ph type="dt" sz="half" idx="10"/>
          </p:nvPr>
        </p:nvSpPr>
        <p:spPr/>
        <p:txBody>
          <a:bodyPr/>
          <a:lstStyle/>
          <a:p>
            <a:fld id="{68EA29DE-5E56-47FC-B1B4-806C2D518E2C}" type="datetimeFigureOut">
              <a:rPr lang="da-DK" smtClean="0"/>
              <a:t>10-04-2025</a:t>
            </a:fld>
            <a:endParaRPr lang="da-DK"/>
          </a:p>
        </p:txBody>
      </p:sp>
      <p:sp>
        <p:nvSpPr>
          <p:cNvPr id="5" name="Pladsholder til sidefod 4">
            <a:extLst>
              <a:ext uri="{FF2B5EF4-FFF2-40B4-BE49-F238E27FC236}">
                <a16:creationId xmlns:a16="http://schemas.microsoft.com/office/drawing/2014/main" id="{7E9E3425-CBA2-7A74-D0C5-48D05DECDE6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CD2DCE9-BAB0-89B1-FA40-1E735A88C59B}"/>
              </a:ext>
            </a:extLst>
          </p:cNvPr>
          <p:cNvSpPr>
            <a:spLocks noGrp="1"/>
          </p:cNvSpPr>
          <p:nvPr>
            <p:ph type="sldNum" sz="quarter" idx="12"/>
          </p:nvPr>
        </p:nvSpPr>
        <p:spPr/>
        <p:txBody>
          <a:bodyPr/>
          <a:lstStyle/>
          <a:p>
            <a:fld id="{A877A069-9AB3-481A-B9B2-47639BE7E46B}" type="slidenum">
              <a:rPr lang="da-DK" smtClean="0"/>
              <a:t>‹nr.›</a:t>
            </a:fld>
            <a:endParaRPr lang="da-DK"/>
          </a:p>
        </p:txBody>
      </p:sp>
    </p:spTree>
    <p:extLst>
      <p:ext uri="{BB962C8B-B14F-4D97-AF65-F5344CB8AC3E}">
        <p14:creationId xmlns:p14="http://schemas.microsoft.com/office/powerpoint/2010/main" val="32535045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492CF0-6AB6-8CD5-17C7-65CA07A848B1}"/>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0080ED3B-AEBD-E7DD-80AB-0654500586E7}"/>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F0C3004A-4453-D55F-840D-8331519A9013}"/>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7D326B78-A7AE-CE51-35D0-F69A59363ADB}"/>
              </a:ext>
            </a:extLst>
          </p:cNvPr>
          <p:cNvSpPr>
            <a:spLocks noGrp="1"/>
          </p:cNvSpPr>
          <p:nvPr>
            <p:ph type="dt" sz="half" idx="10"/>
          </p:nvPr>
        </p:nvSpPr>
        <p:spPr/>
        <p:txBody>
          <a:bodyPr/>
          <a:lstStyle/>
          <a:p>
            <a:fld id="{68EA29DE-5E56-47FC-B1B4-806C2D518E2C}" type="datetimeFigureOut">
              <a:rPr lang="da-DK" smtClean="0"/>
              <a:t>10-04-2025</a:t>
            </a:fld>
            <a:endParaRPr lang="da-DK"/>
          </a:p>
        </p:txBody>
      </p:sp>
      <p:sp>
        <p:nvSpPr>
          <p:cNvPr id="6" name="Pladsholder til sidefod 5">
            <a:extLst>
              <a:ext uri="{FF2B5EF4-FFF2-40B4-BE49-F238E27FC236}">
                <a16:creationId xmlns:a16="http://schemas.microsoft.com/office/drawing/2014/main" id="{85B5AD94-F40E-B129-D0C5-6CA9D8D0DE99}"/>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C9584EBC-CC85-C43C-864A-B15DC9E0DE92}"/>
              </a:ext>
            </a:extLst>
          </p:cNvPr>
          <p:cNvSpPr>
            <a:spLocks noGrp="1"/>
          </p:cNvSpPr>
          <p:nvPr>
            <p:ph type="sldNum" sz="quarter" idx="12"/>
          </p:nvPr>
        </p:nvSpPr>
        <p:spPr/>
        <p:txBody>
          <a:bodyPr/>
          <a:lstStyle/>
          <a:p>
            <a:fld id="{A877A069-9AB3-481A-B9B2-47639BE7E46B}" type="slidenum">
              <a:rPr lang="da-DK" smtClean="0"/>
              <a:t>‹nr.›</a:t>
            </a:fld>
            <a:endParaRPr lang="da-DK"/>
          </a:p>
        </p:txBody>
      </p:sp>
    </p:spTree>
    <p:extLst>
      <p:ext uri="{BB962C8B-B14F-4D97-AF65-F5344CB8AC3E}">
        <p14:creationId xmlns:p14="http://schemas.microsoft.com/office/powerpoint/2010/main" val="235221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a-DK"/>
              <a:t>Klik for at redigere titeltypografien i masteren</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1024128" y="2967788"/>
            <a:ext cx="4754880" cy="334157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da-DK"/>
              <a:t>Klik for at redigere teksttypografierne i masteren</a:t>
            </a:r>
          </a:p>
        </p:txBody>
      </p:sp>
      <p:sp>
        <p:nvSpPr>
          <p:cNvPr id="6" name="Content Placeholder 5"/>
          <p:cNvSpPr>
            <a:spLocks noGrp="1"/>
          </p:cNvSpPr>
          <p:nvPr>
            <p:ph sz="quarter" idx="4"/>
          </p:nvPr>
        </p:nvSpPr>
        <p:spPr>
          <a:xfrm>
            <a:off x="5990888" y="2967788"/>
            <a:ext cx="4754880" cy="334157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F9B67046-4E2C-48D6-BE94-3D145BAB83DF}" type="datetimeFigureOut">
              <a:rPr lang="da-DK" smtClean="0"/>
              <a:t>10-04-2025</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63D93FC4-7245-411F-9DEB-FC0B400EEE4F}" type="slidenum">
              <a:rPr lang="da-DK" smtClean="0"/>
              <a:t>‹nr.›</a:t>
            </a:fld>
            <a:endParaRPr lang="da-DK"/>
          </a:p>
        </p:txBody>
      </p:sp>
    </p:spTree>
    <p:extLst>
      <p:ext uri="{BB962C8B-B14F-4D97-AF65-F5344CB8AC3E}">
        <p14:creationId xmlns:p14="http://schemas.microsoft.com/office/powerpoint/2010/main" val="28110475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4602B5-C3A3-D975-1F18-181D74503760}"/>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E8B931BF-1837-777C-EF6E-7B6C7651DF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25560938-53C3-AA3A-4EAD-637E9EF2F1BE}"/>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B1E63128-C79A-6944-36DA-DF2AE0C37D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0AA8EDD2-F378-5E2F-795E-3A09F5A0AF25}"/>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CB47F393-7F02-5108-1A7C-BC2D2B0519FD}"/>
              </a:ext>
            </a:extLst>
          </p:cNvPr>
          <p:cNvSpPr>
            <a:spLocks noGrp="1"/>
          </p:cNvSpPr>
          <p:nvPr>
            <p:ph type="dt" sz="half" idx="10"/>
          </p:nvPr>
        </p:nvSpPr>
        <p:spPr/>
        <p:txBody>
          <a:bodyPr/>
          <a:lstStyle/>
          <a:p>
            <a:fld id="{68EA29DE-5E56-47FC-B1B4-806C2D518E2C}" type="datetimeFigureOut">
              <a:rPr lang="da-DK" smtClean="0"/>
              <a:t>10-04-2025</a:t>
            </a:fld>
            <a:endParaRPr lang="da-DK"/>
          </a:p>
        </p:txBody>
      </p:sp>
      <p:sp>
        <p:nvSpPr>
          <p:cNvPr id="8" name="Pladsholder til sidefod 7">
            <a:extLst>
              <a:ext uri="{FF2B5EF4-FFF2-40B4-BE49-F238E27FC236}">
                <a16:creationId xmlns:a16="http://schemas.microsoft.com/office/drawing/2014/main" id="{231C7A4B-5AB7-5298-13C6-32DFDD2AC482}"/>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CA4985C6-F9AB-AABF-831F-9B1D5CE12136}"/>
              </a:ext>
            </a:extLst>
          </p:cNvPr>
          <p:cNvSpPr>
            <a:spLocks noGrp="1"/>
          </p:cNvSpPr>
          <p:nvPr>
            <p:ph type="sldNum" sz="quarter" idx="12"/>
          </p:nvPr>
        </p:nvSpPr>
        <p:spPr/>
        <p:txBody>
          <a:bodyPr/>
          <a:lstStyle/>
          <a:p>
            <a:fld id="{A877A069-9AB3-481A-B9B2-47639BE7E46B}" type="slidenum">
              <a:rPr lang="da-DK" smtClean="0"/>
              <a:t>‹nr.›</a:t>
            </a:fld>
            <a:endParaRPr lang="da-DK"/>
          </a:p>
        </p:txBody>
      </p:sp>
    </p:spTree>
    <p:extLst>
      <p:ext uri="{BB962C8B-B14F-4D97-AF65-F5344CB8AC3E}">
        <p14:creationId xmlns:p14="http://schemas.microsoft.com/office/powerpoint/2010/main" val="22606651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C8D1EA-9222-6174-0681-BB61C62AEA89}"/>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150AFACB-E74C-62CB-013C-E14189C930C5}"/>
              </a:ext>
            </a:extLst>
          </p:cNvPr>
          <p:cNvSpPr>
            <a:spLocks noGrp="1"/>
          </p:cNvSpPr>
          <p:nvPr>
            <p:ph type="dt" sz="half" idx="10"/>
          </p:nvPr>
        </p:nvSpPr>
        <p:spPr/>
        <p:txBody>
          <a:bodyPr/>
          <a:lstStyle/>
          <a:p>
            <a:fld id="{68EA29DE-5E56-47FC-B1B4-806C2D518E2C}" type="datetimeFigureOut">
              <a:rPr lang="da-DK" smtClean="0"/>
              <a:t>10-04-2025</a:t>
            </a:fld>
            <a:endParaRPr lang="da-DK"/>
          </a:p>
        </p:txBody>
      </p:sp>
      <p:sp>
        <p:nvSpPr>
          <p:cNvPr id="4" name="Pladsholder til sidefod 3">
            <a:extLst>
              <a:ext uri="{FF2B5EF4-FFF2-40B4-BE49-F238E27FC236}">
                <a16:creationId xmlns:a16="http://schemas.microsoft.com/office/drawing/2014/main" id="{3D6E4FA8-0525-77FE-1496-14C8AF47225B}"/>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6B8C6B99-1566-4CA2-5C36-2D1B51669F89}"/>
              </a:ext>
            </a:extLst>
          </p:cNvPr>
          <p:cNvSpPr>
            <a:spLocks noGrp="1"/>
          </p:cNvSpPr>
          <p:nvPr>
            <p:ph type="sldNum" sz="quarter" idx="12"/>
          </p:nvPr>
        </p:nvSpPr>
        <p:spPr/>
        <p:txBody>
          <a:bodyPr/>
          <a:lstStyle/>
          <a:p>
            <a:fld id="{A877A069-9AB3-481A-B9B2-47639BE7E46B}" type="slidenum">
              <a:rPr lang="da-DK" smtClean="0"/>
              <a:t>‹nr.›</a:t>
            </a:fld>
            <a:endParaRPr lang="da-DK"/>
          </a:p>
        </p:txBody>
      </p:sp>
    </p:spTree>
    <p:extLst>
      <p:ext uri="{BB962C8B-B14F-4D97-AF65-F5344CB8AC3E}">
        <p14:creationId xmlns:p14="http://schemas.microsoft.com/office/powerpoint/2010/main" val="12758936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F78CD95E-F47B-AE30-4F29-32F44073441E}"/>
              </a:ext>
            </a:extLst>
          </p:cNvPr>
          <p:cNvSpPr>
            <a:spLocks noGrp="1"/>
          </p:cNvSpPr>
          <p:nvPr>
            <p:ph type="dt" sz="half" idx="10"/>
          </p:nvPr>
        </p:nvSpPr>
        <p:spPr/>
        <p:txBody>
          <a:bodyPr/>
          <a:lstStyle/>
          <a:p>
            <a:fld id="{68EA29DE-5E56-47FC-B1B4-806C2D518E2C}" type="datetimeFigureOut">
              <a:rPr lang="da-DK" smtClean="0"/>
              <a:t>10-04-2025</a:t>
            </a:fld>
            <a:endParaRPr lang="da-DK"/>
          </a:p>
        </p:txBody>
      </p:sp>
      <p:sp>
        <p:nvSpPr>
          <p:cNvPr id="3" name="Pladsholder til sidefod 2">
            <a:extLst>
              <a:ext uri="{FF2B5EF4-FFF2-40B4-BE49-F238E27FC236}">
                <a16:creationId xmlns:a16="http://schemas.microsoft.com/office/drawing/2014/main" id="{0B75AC1E-0D8B-7DF1-5B8B-820A3F67C60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AE3F0C84-20EA-ADC7-E99F-EE056B2AF1FF}"/>
              </a:ext>
            </a:extLst>
          </p:cNvPr>
          <p:cNvSpPr>
            <a:spLocks noGrp="1"/>
          </p:cNvSpPr>
          <p:nvPr>
            <p:ph type="sldNum" sz="quarter" idx="12"/>
          </p:nvPr>
        </p:nvSpPr>
        <p:spPr/>
        <p:txBody>
          <a:bodyPr/>
          <a:lstStyle/>
          <a:p>
            <a:fld id="{A877A069-9AB3-481A-B9B2-47639BE7E46B}" type="slidenum">
              <a:rPr lang="da-DK" smtClean="0"/>
              <a:t>‹nr.›</a:t>
            </a:fld>
            <a:endParaRPr lang="da-DK"/>
          </a:p>
        </p:txBody>
      </p:sp>
    </p:spTree>
    <p:extLst>
      <p:ext uri="{BB962C8B-B14F-4D97-AF65-F5344CB8AC3E}">
        <p14:creationId xmlns:p14="http://schemas.microsoft.com/office/powerpoint/2010/main" val="24886385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61644F-BB59-BFF8-F32B-773D0BE4AAD3}"/>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078EB7C5-C820-02B4-76DB-B4DF5D71CE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32ABF6A8-2899-DACE-13AB-FDD2297150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7A2C2834-DB2B-0BC7-EC60-D6D7ABA20508}"/>
              </a:ext>
            </a:extLst>
          </p:cNvPr>
          <p:cNvSpPr>
            <a:spLocks noGrp="1"/>
          </p:cNvSpPr>
          <p:nvPr>
            <p:ph type="dt" sz="half" idx="10"/>
          </p:nvPr>
        </p:nvSpPr>
        <p:spPr/>
        <p:txBody>
          <a:bodyPr/>
          <a:lstStyle/>
          <a:p>
            <a:fld id="{68EA29DE-5E56-47FC-B1B4-806C2D518E2C}" type="datetimeFigureOut">
              <a:rPr lang="da-DK" smtClean="0"/>
              <a:t>10-04-2025</a:t>
            </a:fld>
            <a:endParaRPr lang="da-DK"/>
          </a:p>
        </p:txBody>
      </p:sp>
      <p:sp>
        <p:nvSpPr>
          <p:cNvPr id="6" name="Pladsholder til sidefod 5">
            <a:extLst>
              <a:ext uri="{FF2B5EF4-FFF2-40B4-BE49-F238E27FC236}">
                <a16:creationId xmlns:a16="http://schemas.microsoft.com/office/drawing/2014/main" id="{8072D818-1542-296E-35BA-CDD1B1DC70D5}"/>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1E45B2F1-A65F-0CD9-8BD0-535CAF30A7DB}"/>
              </a:ext>
            </a:extLst>
          </p:cNvPr>
          <p:cNvSpPr>
            <a:spLocks noGrp="1"/>
          </p:cNvSpPr>
          <p:nvPr>
            <p:ph type="sldNum" sz="quarter" idx="12"/>
          </p:nvPr>
        </p:nvSpPr>
        <p:spPr/>
        <p:txBody>
          <a:bodyPr/>
          <a:lstStyle/>
          <a:p>
            <a:fld id="{A877A069-9AB3-481A-B9B2-47639BE7E46B}" type="slidenum">
              <a:rPr lang="da-DK" smtClean="0"/>
              <a:t>‹nr.›</a:t>
            </a:fld>
            <a:endParaRPr lang="da-DK"/>
          </a:p>
        </p:txBody>
      </p:sp>
    </p:spTree>
    <p:extLst>
      <p:ext uri="{BB962C8B-B14F-4D97-AF65-F5344CB8AC3E}">
        <p14:creationId xmlns:p14="http://schemas.microsoft.com/office/powerpoint/2010/main" val="36264483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4D3884-05B3-A807-6525-E131EEE09917}"/>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F7D436E3-AE3D-D2FC-C2EB-C4D34C5FD9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A998442D-6E26-CE07-49EF-1F0B26D8BF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FF98CE39-CA41-9524-DCAB-134CC6E46227}"/>
              </a:ext>
            </a:extLst>
          </p:cNvPr>
          <p:cNvSpPr>
            <a:spLocks noGrp="1"/>
          </p:cNvSpPr>
          <p:nvPr>
            <p:ph type="dt" sz="half" idx="10"/>
          </p:nvPr>
        </p:nvSpPr>
        <p:spPr/>
        <p:txBody>
          <a:bodyPr/>
          <a:lstStyle/>
          <a:p>
            <a:fld id="{68EA29DE-5E56-47FC-B1B4-806C2D518E2C}" type="datetimeFigureOut">
              <a:rPr lang="da-DK" smtClean="0"/>
              <a:t>10-04-2025</a:t>
            </a:fld>
            <a:endParaRPr lang="da-DK"/>
          </a:p>
        </p:txBody>
      </p:sp>
      <p:sp>
        <p:nvSpPr>
          <p:cNvPr id="6" name="Pladsholder til sidefod 5">
            <a:extLst>
              <a:ext uri="{FF2B5EF4-FFF2-40B4-BE49-F238E27FC236}">
                <a16:creationId xmlns:a16="http://schemas.microsoft.com/office/drawing/2014/main" id="{C8DF1274-49B6-E31D-6C95-B74451723C2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35A315DC-54AE-36A9-FFB6-3C5F04CDB431}"/>
              </a:ext>
            </a:extLst>
          </p:cNvPr>
          <p:cNvSpPr>
            <a:spLocks noGrp="1"/>
          </p:cNvSpPr>
          <p:nvPr>
            <p:ph type="sldNum" sz="quarter" idx="12"/>
          </p:nvPr>
        </p:nvSpPr>
        <p:spPr/>
        <p:txBody>
          <a:bodyPr/>
          <a:lstStyle/>
          <a:p>
            <a:fld id="{A877A069-9AB3-481A-B9B2-47639BE7E46B}" type="slidenum">
              <a:rPr lang="da-DK" smtClean="0"/>
              <a:t>‹nr.›</a:t>
            </a:fld>
            <a:endParaRPr lang="da-DK"/>
          </a:p>
        </p:txBody>
      </p:sp>
    </p:spTree>
    <p:extLst>
      <p:ext uri="{BB962C8B-B14F-4D97-AF65-F5344CB8AC3E}">
        <p14:creationId xmlns:p14="http://schemas.microsoft.com/office/powerpoint/2010/main" val="14976697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9CCCFE-3DF6-70A0-227A-5B8E8D26D85A}"/>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EE16E7A7-FF5C-C2C5-27B2-4B5CE8685898}"/>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C6EC7D9-E57D-C370-2F82-052703619A26}"/>
              </a:ext>
            </a:extLst>
          </p:cNvPr>
          <p:cNvSpPr>
            <a:spLocks noGrp="1"/>
          </p:cNvSpPr>
          <p:nvPr>
            <p:ph type="dt" sz="half" idx="10"/>
          </p:nvPr>
        </p:nvSpPr>
        <p:spPr/>
        <p:txBody>
          <a:bodyPr/>
          <a:lstStyle/>
          <a:p>
            <a:fld id="{68EA29DE-5E56-47FC-B1B4-806C2D518E2C}" type="datetimeFigureOut">
              <a:rPr lang="da-DK" smtClean="0"/>
              <a:t>10-04-2025</a:t>
            </a:fld>
            <a:endParaRPr lang="da-DK"/>
          </a:p>
        </p:txBody>
      </p:sp>
      <p:sp>
        <p:nvSpPr>
          <p:cNvPr id="5" name="Pladsholder til sidefod 4">
            <a:extLst>
              <a:ext uri="{FF2B5EF4-FFF2-40B4-BE49-F238E27FC236}">
                <a16:creationId xmlns:a16="http://schemas.microsoft.com/office/drawing/2014/main" id="{76177582-8D22-D31E-6D86-33E95FA929E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1CC532B-93B2-34ED-F496-18D553DA07D8}"/>
              </a:ext>
            </a:extLst>
          </p:cNvPr>
          <p:cNvSpPr>
            <a:spLocks noGrp="1"/>
          </p:cNvSpPr>
          <p:nvPr>
            <p:ph type="sldNum" sz="quarter" idx="12"/>
          </p:nvPr>
        </p:nvSpPr>
        <p:spPr/>
        <p:txBody>
          <a:bodyPr/>
          <a:lstStyle/>
          <a:p>
            <a:fld id="{A877A069-9AB3-481A-B9B2-47639BE7E46B}" type="slidenum">
              <a:rPr lang="da-DK" smtClean="0"/>
              <a:t>‹nr.›</a:t>
            </a:fld>
            <a:endParaRPr lang="da-DK"/>
          </a:p>
        </p:txBody>
      </p:sp>
    </p:spTree>
    <p:extLst>
      <p:ext uri="{BB962C8B-B14F-4D97-AF65-F5344CB8AC3E}">
        <p14:creationId xmlns:p14="http://schemas.microsoft.com/office/powerpoint/2010/main" val="39465329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F7D01305-7CEE-C46A-27A9-28FB257A5018}"/>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275D0B0F-6786-9C4D-45CA-5F65AB86F3E5}"/>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FB41D7B-3F8C-335D-7EE9-52B5B323AD8E}"/>
              </a:ext>
            </a:extLst>
          </p:cNvPr>
          <p:cNvSpPr>
            <a:spLocks noGrp="1"/>
          </p:cNvSpPr>
          <p:nvPr>
            <p:ph type="dt" sz="half" idx="10"/>
          </p:nvPr>
        </p:nvSpPr>
        <p:spPr/>
        <p:txBody>
          <a:bodyPr/>
          <a:lstStyle/>
          <a:p>
            <a:fld id="{68EA29DE-5E56-47FC-B1B4-806C2D518E2C}" type="datetimeFigureOut">
              <a:rPr lang="da-DK" smtClean="0"/>
              <a:t>10-04-2025</a:t>
            </a:fld>
            <a:endParaRPr lang="da-DK"/>
          </a:p>
        </p:txBody>
      </p:sp>
      <p:sp>
        <p:nvSpPr>
          <p:cNvPr id="5" name="Pladsholder til sidefod 4">
            <a:extLst>
              <a:ext uri="{FF2B5EF4-FFF2-40B4-BE49-F238E27FC236}">
                <a16:creationId xmlns:a16="http://schemas.microsoft.com/office/drawing/2014/main" id="{09DAB99D-F3A1-D41E-FC93-8770EEE16E9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D0FF9AF-25C8-6310-4975-263C1624F319}"/>
              </a:ext>
            </a:extLst>
          </p:cNvPr>
          <p:cNvSpPr>
            <a:spLocks noGrp="1"/>
          </p:cNvSpPr>
          <p:nvPr>
            <p:ph type="sldNum" sz="quarter" idx="12"/>
          </p:nvPr>
        </p:nvSpPr>
        <p:spPr/>
        <p:txBody>
          <a:bodyPr/>
          <a:lstStyle/>
          <a:p>
            <a:fld id="{A877A069-9AB3-481A-B9B2-47639BE7E46B}" type="slidenum">
              <a:rPr lang="da-DK" smtClean="0"/>
              <a:t>‹nr.›</a:t>
            </a:fld>
            <a:endParaRPr lang="da-DK"/>
          </a:p>
        </p:txBody>
      </p:sp>
    </p:spTree>
    <p:extLst>
      <p:ext uri="{BB962C8B-B14F-4D97-AF65-F5344CB8AC3E}">
        <p14:creationId xmlns:p14="http://schemas.microsoft.com/office/powerpoint/2010/main" val="512204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F9B67046-4E2C-48D6-BE94-3D145BAB83DF}" type="datetimeFigureOut">
              <a:rPr lang="da-DK" smtClean="0"/>
              <a:t>10-04-2025</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63D93FC4-7245-411F-9DEB-FC0B400EEE4F}" type="slidenum">
              <a:rPr lang="da-DK" smtClean="0"/>
              <a:t>‹nr.›</a:t>
            </a:fld>
            <a:endParaRPr lang="da-DK"/>
          </a:p>
        </p:txBody>
      </p:sp>
    </p:spTree>
    <p:extLst>
      <p:ext uri="{BB962C8B-B14F-4D97-AF65-F5344CB8AC3E}">
        <p14:creationId xmlns:p14="http://schemas.microsoft.com/office/powerpoint/2010/main" val="1944448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B67046-4E2C-48D6-BE94-3D145BAB83DF}" type="datetimeFigureOut">
              <a:rPr lang="da-DK" smtClean="0"/>
              <a:t>10-04-2025</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63D93FC4-7245-411F-9DEB-FC0B400EEE4F}" type="slidenum">
              <a:rPr lang="da-DK" smtClean="0"/>
              <a:t>‹nr.›</a:t>
            </a:fld>
            <a:endParaRPr lang="da-DK"/>
          </a:p>
        </p:txBody>
      </p:sp>
    </p:spTree>
    <p:extLst>
      <p:ext uri="{BB962C8B-B14F-4D97-AF65-F5344CB8AC3E}">
        <p14:creationId xmlns:p14="http://schemas.microsoft.com/office/powerpoint/2010/main" val="3701999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da-DK"/>
              <a:t>Klik for at redigere titeltypografien i masteren</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F9B67046-4E2C-48D6-BE94-3D145BAB83DF}" type="datetimeFigureOut">
              <a:rPr lang="da-DK" smtClean="0"/>
              <a:t>10-04-2025</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63D93FC4-7245-411F-9DEB-FC0B400EEE4F}" type="slidenum">
              <a:rPr lang="da-DK" smtClean="0"/>
              <a:t>‹nr.›</a:t>
            </a:fld>
            <a:endParaRPr lang="da-DK"/>
          </a:p>
        </p:txBody>
      </p:sp>
    </p:spTree>
    <p:extLst>
      <p:ext uri="{BB962C8B-B14F-4D97-AF65-F5344CB8AC3E}">
        <p14:creationId xmlns:p14="http://schemas.microsoft.com/office/powerpoint/2010/main" val="218245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F9B67046-4E2C-48D6-BE94-3D145BAB83DF}" type="datetimeFigureOut">
              <a:rPr lang="da-DK" smtClean="0"/>
              <a:t>10-04-2025</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63D93FC4-7245-411F-9DEB-FC0B400EEE4F}" type="slidenum">
              <a:rPr lang="da-DK" smtClean="0"/>
              <a:t>‹nr.›</a:t>
            </a:fld>
            <a:endParaRPr lang="da-DK"/>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8112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image" Target="../media/image2.png"/><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theme" Target="../theme/theme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F9B67046-4E2C-48D6-BE94-3D145BAB83DF}" type="datetimeFigureOut">
              <a:rPr lang="da-DK" smtClean="0"/>
              <a:t>10-04-2025</a:t>
            </a:fld>
            <a:endParaRPr lang="da-DK"/>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da-DK"/>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63D93FC4-7245-411F-9DEB-FC0B400EEE4F}" type="slidenum">
              <a:rPr lang="da-DK" smtClean="0"/>
              <a:t>‹nr.›</a:t>
            </a:fld>
            <a:endParaRPr lang="da-DK"/>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92934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50A6EF9F-6787-91CC-DB2C-C24636A3C2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344085B7-09C3-35EE-FEF8-74D8DC6C03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E1E0DEF-CE58-4CDC-3D57-ED08DD60BD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2A0ECE3-0662-4735-8E2B-F9CA177D12FC}" type="datetimeFigureOut">
              <a:rPr lang="da-DK" smtClean="0"/>
              <a:t>10-04-2025</a:t>
            </a:fld>
            <a:endParaRPr lang="da-DK"/>
          </a:p>
        </p:txBody>
      </p:sp>
      <p:sp>
        <p:nvSpPr>
          <p:cNvPr id="5" name="Pladsholder til sidefod 4">
            <a:extLst>
              <a:ext uri="{FF2B5EF4-FFF2-40B4-BE49-F238E27FC236}">
                <a16:creationId xmlns:a16="http://schemas.microsoft.com/office/drawing/2014/main" id="{6E0A585B-4E22-6951-1ABD-CCEFBAF05B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Pladsholder til slidenummer 5">
            <a:extLst>
              <a:ext uri="{FF2B5EF4-FFF2-40B4-BE49-F238E27FC236}">
                <a16:creationId xmlns:a16="http://schemas.microsoft.com/office/drawing/2014/main" id="{56DCFB78-9638-4523-3C8A-85F445C7A7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CAAC101-7F63-4AE6-AEA2-917091322032}" type="slidenum">
              <a:rPr lang="da-DK" smtClean="0"/>
              <a:t>‹nr.›</a:t>
            </a:fld>
            <a:endParaRPr lang="da-DK"/>
          </a:p>
        </p:txBody>
      </p:sp>
    </p:spTree>
    <p:extLst>
      <p:ext uri="{BB962C8B-B14F-4D97-AF65-F5344CB8AC3E}">
        <p14:creationId xmlns:p14="http://schemas.microsoft.com/office/powerpoint/2010/main" val="22362409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976320" y="5920436"/>
            <a:ext cx="2448272" cy="374400"/>
          </a:xfrm>
          <a:prstGeom prst="rect">
            <a:avLst/>
          </a:prstGeom>
          <a:blipFill>
            <a:blip r:embed="rId25"/>
            <a:stretch>
              <a:fillRect/>
            </a:stretch>
          </a:blipFill>
        </p:spPr>
        <p:txBody>
          <a:bodyPr vert="horz" lIns="0" tIns="90000" rIns="0" bIns="0" rtlCol="0" anchor="t" anchorCtr="0"/>
          <a:lstStyle>
            <a:lvl1pPr algn="l">
              <a:lnSpc>
                <a:spcPct val="125000"/>
              </a:lnSpc>
              <a:defRPr sz="800">
                <a:solidFill>
                  <a:schemeClr val="tx1"/>
                </a:solidFill>
                <a:latin typeface="VIA Type Office Light" panose="02000503000000020004" pitchFamily="2" charset="0"/>
              </a:defRPr>
            </a:lvl1pPr>
          </a:lstStyle>
          <a:p>
            <a:r>
              <a:rPr lang="da-DK"/>
              <a:t>3. oktober 2024</a:t>
            </a:r>
            <a:endParaRPr lang="da-DK" dirty="0"/>
          </a:p>
        </p:txBody>
      </p:sp>
      <p:sp>
        <p:nvSpPr>
          <p:cNvPr id="6" name="Slide Number Placeholder 5"/>
          <p:cNvSpPr>
            <a:spLocks noGrp="1"/>
          </p:cNvSpPr>
          <p:nvPr>
            <p:ph type="sldNum" sz="quarter" idx="4"/>
          </p:nvPr>
        </p:nvSpPr>
        <p:spPr>
          <a:xfrm>
            <a:off x="8976321" y="5925421"/>
            <a:ext cx="2448272" cy="374400"/>
          </a:xfrm>
          <a:prstGeom prst="rect">
            <a:avLst/>
          </a:prstGeom>
        </p:spPr>
        <p:txBody>
          <a:bodyPr vert="horz" lIns="0" tIns="0" rIns="0" bIns="0" rtlCol="0" anchor="b" anchorCtr="0"/>
          <a:lstStyle>
            <a:lvl1pPr algn="l">
              <a:defRPr sz="800">
                <a:solidFill>
                  <a:schemeClr val="tx1"/>
                </a:solidFill>
                <a:latin typeface="VIA Type Office Light" panose="02000503000000020004" pitchFamily="2" charset="0"/>
              </a:defRPr>
            </a:lvl1pPr>
          </a:lstStyle>
          <a:p>
            <a:fld id="{5BA07366-CB75-4AA8-9E5B-928B849F427C}" type="slidenum">
              <a:rPr lang="da-DK" smtClean="0"/>
              <a:pPr/>
              <a:t>‹nr.›</a:t>
            </a:fld>
            <a:endParaRPr lang="da-DK" dirty="0"/>
          </a:p>
        </p:txBody>
      </p:sp>
      <p:sp>
        <p:nvSpPr>
          <p:cNvPr id="2" name="Title Placeholder 1"/>
          <p:cNvSpPr>
            <a:spLocks noGrp="1"/>
          </p:cNvSpPr>
          <p:nvPr>
            <p:ph type="title"/>
          </p:nvPr>
        </p:nvSpPr>
        <p:spPr>
          <a:xfrm>
            <a:off x="766800" y="584200"/>
            <a:ext cx="10726309" cy="1194905"/>
          </a:xfrm>
          <a:prstGeom prst="rect">
            <a:avLst/>
          </a:prstGeom>
        </p:spPr>
        <p:txBody>
          <a:bodyPr vert="horz" lIns="0" tIns="108000" rIns="0" bIns="0" rtlCol="0" anchor="t" anchorCtr="0">
            <a:noAutofit/>
          </a:bodyPr>
          <a:lstStyle/>
          <a:p>
            <a:r>
              <a:rPr lang="da-DK" dirty="0"/>
              <a:t>Klik for at redigere titeltypografien i masteren</a:t>
            </a:r>
          </a:p>
        </p:txBody>
      </p:sp>
      <p:sp>
        <p:nvSpPr>
          <p:cNvPr id="3" name="Text Placeholder 2"/>
          <p:cNvSpPr>
            <a:spLocks noGrp="1"/>
          </p:cNvSpPr>
          <p:nvPr>
            <p:ph type="body" idx="1"/>
          </p:nvPr>
        </p:nvSpPr>
        <p:spPr>
          <a:xfrm>
            <a:off x="767408" y="1914397"/>
            <a:ext cx="10657184" cy="3924437"/>
          </a:xfrm>
          <a:prstGeom prst="rect">
            <a:avLst/>
          </a:prstGeom>
        </p:spPr>
        <p:txBody>
          <a:bodyPr vert="horz" lIns="0" tIns="0" rIns="0" bIns="0" rtlCol="0">
            <a:normAutofit/>
          </a:bodyPr>
          <a:lstStyle/>
          <a:p>
            <a:pPr lvl="0"/>
            <a:r>
              <a:rPr lang="da-DK" dirty="0"/>
              <a:t>Rediger teksttypografien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Footer Placeholder 4"/>
          <p:cNvSpPr>
            <a:spLocks noGrp="1"/>
          </p:cNvSpPr>
          <p:nvPr>
            <p:ph type="ftr" sz="quarter" idx="3"/>
          </p:nvPr>
        </p:nvSpPr>
        <p:spPr>
          <a:xfrm>
            <a:off x="3503083" y="5920437"/>
            <a:ext cx="2448000" cy="374001"/>
          </a:xfrm>
          <a:prstGeom prst="rect">
            <a:avLst/>
          </a:prstGeom>
          <a:blipFill>
            <a:blip r:embed="rId25"/>
            <a:stretch>
              <a:fillRect/>
            </a:stretch>
          </a:blipFill>
        </p:spPr>
        <p:txBody>
          <a:bodyPr vert="horz" lIns="0" tIns="90000" rIns="0" bIns="0" rtlCol="0" anchor="t" anchorCtr="0"/>
          <a:lstStyle>
            <a:lvl1pPr algn="l">
              <a:lnSpc>
                <a:spcPct val="125000"/>
              </a:lnSpc>
              <a:defRPr sz="800">
                <a:solidFill>
                  <a:schemeClr val="tx1"/>
                </a:solidFill>
                <a:latin typeface="VIA Type Office Light" panose="02000503000000020004" pitchFamily="2" charset="0"/>
              </a:defRPr>
            </a:lvl1pPr>
          </a:lstStyle>
          <a:p>
            <a:r>
              <a:rPr lang="da-DK"/>
              <a:t>Anne Krøger, adjunkt, ph.d.</a:t>
            </a:r>
            <a:endParaRPr lang="da-DK" dirty="0"/>
          </a:p>
        </p:txBody>
      </p:sp>
    </p:spTree>
    <p:extLst>
      <p:ext uri="{BB962C8B-B14F-4D97-AF65-F5344CB8AC3E}">
        <p14:creationId xmlns:p14="http://schemas.microsoft.com/office/powerpoint/2010/main" val="311398386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Lst>
  <p:hf sldNum="0" hdr="0"/>
  <p:txStyles>
    <p:titleStyle>
      <a:lvl1pPr algn="l" defTabSz="914400" rtl="0" eaLnBrk="1" latinLnBrk="0" hangingPunct="1">
        <a:lnSpc>
          <a:spcPct val="73000"/>
        </a:lnSpc>
        <a:spcBef>
          <a:spcPct val="0"/>
        </a:spcBef>
        <a:buNone/>
        <a:defRPr sz="4800" kern="1200" spc="-250" baseline="0">
          <a:solidFill>
            <a:schemeClr val="tx1"/>
          </a:solidFill>
          <a:latin typeface="VIA Type Office Light" panose="02000503000000020004" pitchFamily="2" charset="0"/>
          <a:ea typeface="+mj-ea"/>
          <a:cs typeface="+mj-cs"/>
        </a:defRPr>
      </a:lvl1pPr>
    </p:titleStyle>
    <p:bodyStyle>
      <a:lvl1pPr marL="450000" indent="-450000" algn="l" defTabSz="914400" rtl="0" eaLnBrk="1" latinLnBrk="0" hangingPunct="1">
        <a:lnSpc>
          <a:spcPct val="80000"/>
        </a:lnSpc>
        <a:spcBef>
          <a:spcPct val="20000"/>
        </a:spcBef>
        <a:buFont typeface="VIA Type Office" panose="02000503000000020004" pitchFamily="2" charset="0"/>
        <a:buChar char="–"/>
        <a:defRPr sz="2500" kern="1200" spc="-100" baseline="0">
          <a:solidFill>
            <a:schemeClr val="tx1"/>
          </a:solidFill>
          <a:latin typeface="+mn-lt"/>
          <a:ea typeface="+mn-ea"/>
          <a:cs typeface="+mn-cs"/>
        </a:defRPr>
      </a:lvl1pPr>
      <a:lvl2pPr marL="918000" indent="-450000" algn="l" defTabSz="914400" rtl="0" eaLnBrk="1" latinLnBrk="0" hangingPunct="1">
        <a:spcBef>
          <a:spcPts val="600"/>
        </a:spcBef>
        <a:buFont typeface="VIA Type Office" panose="02000503000000020004" pitchFamily="2" charset="0"/>
        <a:buChar char="–"/>
        <a:defRPr sz="1800" kern="1200" spc="-90" baseline="0">
          <a:solidFill>
            <a:schemeClr val="tx1"/>
          </a:solidFill>
          <a:latin typeface="+mn-lt"/>
          <a:ea typeface="+mn-ea"/>
          <a:cs typeface="+mn-cs"/>
        </a:defRPr>
      </a:lvl2pPr>
      <a:lvl3pPr marL="1378800" indent="-450000" algn="l" defTabSz="914400" rtl="0" eaLnBrk="1" latinLnBrk="0" hangingPunct="1">
        <a:lnSpc>
          <a:spcPct val="89000"/>
        </a:lnSpc>
        <a:spcBef>
          <a:spcPts val="600"/>
        </a:spcBef>
        <a:buFont typeface="VIA Type Office" panose="02000503000000020004" pitchFamily="2" charset="0"/>
        <a:buChar char="–"/>
        <a:defRPr sz="1400" kern="1200" spc="-50" baseline="0">
          <a:solidFill>
            <a:schemeClr val="tx1"/>
          </a:solidFill>
          <a:latin typeface="+mn-lt"/>
          <a:ea typeface="+mn-ea"/>
          <a:cs typeface="+mn-cs"/>
        </a:defRPr>
      </a:lvl3pPr>
      <a:lvl4pPr marL="1836000" indent="-450000" algn="l" defTabSz="914400" rtl="0" eaLnBrk="1" latinLnBrk="0" hangingPunct="1">
        <a:lnSpc>
          <a:spcPct val="97000"/>
        </a:lnSpc>
        <a:spcBef>
          <a:spcPts val="600"/>
        </a:spcBef>
        <a:buFont typeface="VIA Type Office" panose="02000503000000020004" pitchFamily="2" charset="0"/>
        <a:buChar char="–"/>
        <a:defRPr sz="1050" kern="1200">
          <a:solidFill>
            <a:schemeClr val="tx1"/>
          </a:solidFill>
          <a:latin typeface="+mn-lt"/>
          <a:ea typeface="+mn-ea"/>
          <a:cs typeface="+mn-cs"/>
        </a:defRPr>
      </a:lvl4pPr>
      <a:lvl5pPr marL="1836000" indent="-450000" algn="l" defTabSz="914400" rtl="0" eaLnBrk="1" latinLnBrk="0" hangingPunct="1">
        <a:lnSpc>
          <a:spcPct val="97000"/>
        </a:lnSpc>
        <a:spcBef>
          <a:spcPts val="600"/>
        </a:spcBef>
        <a:buFont typeface="VIA Type Office" panose="02000503000000020004" pitchFamily="2" charset="0"/>
        <a:buChar char="–"/>
        <a:defRPr sz="105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3A0016A1-956B-1265-9E3C-7104E8DE9F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D626B421-128A-B324-605D-1C821EE4FA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0146DF5-8D12-B5C6-230D-9B0F5BB0E6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EA29DE-5E56-47FC-B1B4-806C2D518E2C}" type="datetimeFigureOut">
              <a:rPr lang="da-DK" smtClean="0"/>
              <a:t>10-04-2025</a:t>
            </a:fld>
            <a:endParaRPr lang="da-DK"/>
          </a:p>
        </p:txBody>
      </p:sp>
      <p:sp>
        <p:nvSpPr>
          <p:cNvPr id="5" name="Pladsholder til sidefod 4">
            <a:extLst>
              <a:ext uri="{FF2B5EF4-FFF2-40B4-BE49-F238E27FC236}">
                <a16:creationId xmlns:a16="http://schemas.microsoft.com/office/drawing/2014/main" id="{A56A01B2-04F7-7B47-F340-1095F0B20D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EE841EAE-5417-52B8-2E44-6F8DE575D7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77A069-9AB3-481A-B9B2-47639BE7E46B}" type="slidenum">
              <a:rPr lang="da-DK" smtClean="0"/>
              <a:t>‹nr.›</a:t>
            </a:fld>
            <a:endParaRPr lang="da-DK"/>
          </a:p>
        </p:txBody>
      </p:sp>
    </p:spTree>
    <p:extLst>
      <p:ext uri="{BB962C8B-B14F-4D97-AF65-F5344CB8AC3E}">
        <p14:creationId xmlns:p14="http://schemas.microsoft.com/office/powerpoint/2010/main" val="219572586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7.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3.xml"/><Relationship Id="rId1" Type="http://schemas.openxmlformats.org/officeDocument/2006/relationships/slideLayout" Target="../slideLayouts/slideLayout3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4.xml"/><Relationship Id="rId1" Type="http://schemas.openxmlformats.org/officeDocument/2006/relationships/slideLayout" Target="../slideLayouts/slideLayout3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5.xml"/><Relationship Id="rId1" Type="http://schemas.openxmlformats.org/officeDocument/2006/relationships/slideLayout" Target="../slideLayouts/slideLayout3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6.xml"/><Relationship Id="rId1" Type="http://schemas.openxmlformats.org/officeDocument/2006/relationships/slideLayout" Target="../slideLayouts/slideLayout3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7.xml"/><Relationship Id="rId1" Type="http://schemas.openxmlformats.org/officeDocument/2006/relationships/slideLayout" Target="../slideLayouts/slideLayout3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hyperlink" Target="https://pixabay.com/da/venner-tillid-venskab-sammen-1015296/"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37.xml"/><Relationship Id="rId5" Type="http://schemas.openxmlformats.org/officeDocument/2006/relationships/image" Target="../media/image30.png"/><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38.tmp"/></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70F7D87-ACD6-839B-24CC-48AF8010DBA8}"/>
              </a:ext>
            </a:extLst>
          </p:cNvPr>
          <p:cNvSpPr>
            <a:spLocks noGrp="1"/>
          </p:cNvSpPr>
          <p:nvPr>
            <p:ph type="ctrTitle"/>
          </p:nvPr>
        </p:nvSpPr>
        <p:spPr>
          <a:xfrm>
            <a:off x="457200" y="4960137"/>
            <a:ext cx="8153400" cy="1463040"/>
          </a:xfrm>
        </p:spPr>
        <p:txBody>
          <a:bodyPr>
            <a:normAutofit fontScale="90000"/>
          </a:bodyPr>
          <a:lstStyle/>
          <a:p>
            <a:r>
              <a:rPr lang="da-DK" dirty="0"/>
              <a:t>Læringsnetværk for pædagogiske ledere</a:t>
            </a:r>
            <a:br>
              <a:rPr lang="da-DK" dirty="0"/>
            </a:br>
            <a:r>
              <a:rPr lang="da-DK" dirty="0"/>
              <a:t>Fællesmøde</a:t>
            </a:r>
          </a:p>
        </p:txBody>
      </p:sp>
      <p:sp>
        <p:nvSpPr>
          <p:cNvPr id="5" name="Undertitel 4">
            <a:extLst>
              <a:ext uri="{FF2B5EF4-FFF2-40B4-BE49-F238E27FC236}">
                <a16:creationId xmlns:a16="http://schemas.microsoft.com/office/drawing/2014/main" id="{6E7C07E6-5D32-674E-18D2-A727ACA3CBEA}"/>
              </a:ext>
            </a:extLst>
          </p:cNvPr>
          <p:cNvSpPr>
            <a:spLocks noGrp="1"/>
          </p:cNvSpPr>
          <p:nvPr>
            <p:ph type="subTitle" idx="1"/>
          </p:nvPr>
        </p:nvSpPr>
        <p:spPr/>
        <p:txBody>
          <a:bodyPr/>
          <a:lstStyle/>
          <a:p>
            <a:r>
              <a:rPr lang="da-DK" dirty="0"/>
              <a:t>1. oktober 2024</a:t>
            </a:r>
          </a:p>
        </p:txBody>
      </p:sp>
    </p:spTree>
    <p:extLst>
      <p:ext uri="{BB962C8B-B14F-4D97-AF65-F5344CB8AC3E}">
        <p14:creationId xmlns:p14="http://schemas.microsoft.com/office/powerpoint/2010/main" val="3678591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F3CAC71C-EF61-17E3-AD1B-8AC992AC29DC}"/>
              </a:ext>
            </a:extLst>
          </p:cNvPr>
          <p:cNvSpPr>
            <a:spLocks noGrp="1"/>
          </p:cNvSpPr>
          <p:nvPr>
            <p:ph type="title"/>
          </p:nvPr>
        </p:nvSpPr>
        <p:spPr>
          <a:xfrm>
            <a:off x="1043631" y="809898"/>
            <a:ext cx="9942716" cy="1554480"/>
          </a:xfrm>
        </p:spPr>
        <p:txBody>
          <a:bodyPr anchor="ctr">
            <a:normAutofit/>
          </a:bodyPr>
          <a:lstStyle/>
          <a:p>
            <a:r>
              <a:rPr lang="da-DK" sz="4800"/>
              <a:t>Dialogrunde </a:t>
            </a:r>
          </a:p>
        </p:txBody>
      </p:sp>
      <p:sp>
        <p:nvSpPr>
          <p:cNvPr id="3" name="Pladsholder til indhold 2">
            <a:extLst>
              <a:ext uri="{FF2B5EF4-FFF2-40B4-BE49-F238E27FC236}">
                <a16:creationId xmlns:a16="http://schemas.microsoft.com/office/drawing/2014/main" id="{57AEE35D-8C21-108E-4744-987E0F3E50A9}"/>
              </a:ext>
            </a:extLst>
          </p:cNvPr>
          <p:cNvSpPr>
            <a:spLocks noGrp="1"/>
          </p:cNvSpPr>
          <p:nvPr>
            <p:ph idx="1"/>
          </p:nvPr>
        </p:nvSpPr>
        <p:spPr>
          <a:xfrm>
            <a:off x="1045028" y="3017522"/>
            <a:ext cx="9941319" cy="3124658"/>
          </a:xfrm>
        </p:spPr>
        <p:txBody>
          <a:bodyPr anchor="ctr">
            <a:noAutofit/>
          </a:bodyPr>
          <a:lstStyle/>
          <a:p>
            <a:pPr marL="0" indent="0">
              <a:buNone/>
            </a:pPr>
            <a:r>
              <a:rPr lang="da-DK" sz="2400" dirty="0"/>
              <a:t>På bordet foran jer ligger en stak farvede kort med bagsiden opad. På hvert kort står en hverdagssituation.</a:t>
            </a:r>
          </a:p>
          <a:p>
            <a:r>
              <a:rPr lang="da-DK" sz="2400" dirty="0"/>
              <a:t>Den i gruppen med det korteste hår vender det første kort og læser højt. Beskriv derefter hvordan en eller flere af jeres værdier kan ses i den måde du handler på.</a:t>
            </a:r>
          </a:p>
          <a:p>
            <a:r>
              <a:rPr lang="da-DK" sz="2400" dirty="0"/>
              <a:t>Derefter svare den næste på det samme.</a:t>
            </a:r>
          </a:p>
          <a:p>
            <a:r>
              <a:rPr lang="da-DK" sz="2400" dirty="0"/>
              <a:t>Der må IKKE stilles spørgsmål undervejs :0)</a:t>
            </a:r>
          </a:p>
          <a:p>
            <a:r>
              <a:rPr lang="da-DK" sz="2400" dirty="0"/>
              <a:t>Giv jer tid – det er ikke vigtigt at nå alle kort.</a:t>
            </a: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0539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F419D84C-4D83-EFEB-1F64-68EF6B0CE87B}"/>
              </a:ext>
            </a:extLst>
          </p:cNvPr>
          <p:cNvSpPr>
            <a:spLocks noGrp="1"/>
          </p:cNvSpPr>
          <p:nvPr>
            <p:ph type="title"/>
          </p:nvPr>
        </p:nvSpPr>
        <p:spPr>
          <a:xfrm>
            <a:off x="1043631" y="809898"/>
            <a:ext cx="9942716" cy="1554480"/>
          </a:xfrm>
        </p:spPr>
        <p:txBody>
          <a:bodyPr anchor="ctr">
            <a:normAutofit/>
          </a:bodyPr>
          <a:lstStyle/>
          <a:p>
            <a:r>
              <a:rPr lang="da-DK" sz="4800"/>
              <a:t>Stil et spørgsmål til en fra din gruppe (10 min)</a:t>
            </a:r>
          </a:p>
        </p:txBody>
      </p:sp>
      <p:sp>
        <p:nvSpPr>
          <p:cNvPr id="3" name="Pladsholder til indhold 2">
            <a:extLst>
              <a:ext uri="{FF2B5EF4-FFF2-40B4-BE49-F238E27FC236}">
                <a16:creationId xmlns:a16="http://schemas.microsoft.com/office/drawing/2014/main" id="{11E3C03B-5D12-468B-059E-59FA49185919}"/>
              </a:ext>
            </a:extLst>
          </p:cNvPr>
          <p:cNvSpPr>
            <a:spLocks noGrp="1"/>
          </p:cNvSpPr>
          <p:nvPr>
            <p:ph idx="1"/>
          </p:nvPr>
        </p:nvSpPr>
        <p:spPr>
          <a:xfrm>
            <a:off x="1045028" y="3017522"/>
            <a:ext cx="9941319" cy="3124658"/>
          </a:xfrm>
        </p:spPr>
        <p:txBody>
          <a:bodyPr anchor="ctr">
            <a:normAutofit/>
          </a:bodyPr>
          <a:lstStyle/>
          <a:p>
            <a:pPr marL="0" indent="0">
              <a:buNone/>
            </a:pPr>
            <a:r>
              <a:rPr lang="da-DK" sz="2400"/>
              <a:t>Er der noget som du har lyst til at få uddybet – er mere nysgerrig på, har I nu mulighed for på skift at stille 1 spørgsmål til en af de andre i gruppen.</a:t>
            </a: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5343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5B11DC89-AAA1-47E1-BA0E-575BDF383099}"/>
              </a:ext>
            </a:extLst>
          </p:cNvPr>
          <p:cNvSpPr>
            <a:spLocks noGrp="1"/>
          </p:cNvSpPr>
          <p:nvPr>
            <p:ph type="title"/>
          </p:nvPr>
        </p:nvSpPr>
        <p:spPr>
          <a:xfrm>
            <a:off x="1043631" y="809898"/>
            <a:ext cx="9942716" cy="1554480"/>
          </a:xfrm>
        </p:spPr>
        <p:txBody>
          <a:bodyPr anchor="ctr">
            <a:normAutofit/>
          </a:bodyPr>
          <a:lstStyle/>
          <a:p>
            <a:r>
              <a:rPr lang="da-DK" sz="4800"/>
              <a:t>Opsamling (10 min)</a:t>
            </a:r>
          </a:p>
        </p:txBody>
      </p:sp>
      <p:sp>
        <p:nvSpPr>
          <p:cNvPr id="3" name="Pladsholder til indhold 2">
            <a:extLst>
              <a:ext uri="{FF2B5EF4-FFF2-40B4-BE49-F238E27FC236}">
                <a16:creationId xmlns:a16="http://schemas.microsoft.com/office/drawing/2014/main" id="{1B76B308-A60E-05E0-6E3D-24FB1B7599D3}"/>
              </a:ext>
            </a:extLst>
          </p:cNvPr>
          <p:cNvSpPr>
            <a:spLocks noGrp="1"/>
          </p:cNvSpPr>
          <p:nvPr>
            <p:ph idx="1"/>
          </p:nvPr>
        </p:nvSpPr>
        <p:spPr>
          <a:xfrm>
            <a:off x="1045028" y="3017522"/>
            <a:ext cx="9941319" cy="3124658"/>
          </a:xfrm>
        </p:spPr>
        <p:txBody>
          <a:bodyPr anchor="ctr">
            <a:normAutofit/>
          </a:bodyPr>
          <a:lstStyle/>
          <a:p>
            <a:pPr marL="342900" lvl="0" indent="-342900">
              <a:buFont typeface="Verdana" panose="020B0604030504040204" pitchFamily="34" charset="0"/>
              <a:buChar char="-"/>
            </a:pPr>
            <a:r>
              <a:rPr lang="da-DK" sz="2400" kern="100">
                <a:effectLst/>
                <a:ea typeface="Verdana" panose="020B0604030504040204" pitchFamily="34" charset="0"/>
                <a:cs typeface="Times New Roman" panose="02020603050405020304" pitchFamily="18" charset="0"/>
              </a:rPr>
              <a:t>Hvordan var det at forholde sig til værdierne i forhold til ens egen ledelsespraksis?</a:t>
            </a:r>
          </a:p>
          <a:p>
            <a:pPr marL="342900" lvl="0" indent="-342900">
              <a:buFont typeface="Verdana" panose="020B0604030504040204" pitchFamily="34" charset="0"/>
              <a:buChar char="-"/>
            </a:pPr>
            <a:r>
              <a:rPr lang="da-DK" sz="2400" kern="100">
                <a:effectLst/>
                <a:ea typeface="Verdana" panose="020B0604030504040204" pitchFamily="34" charset="0"/>
                <a:cs typeface="Times New Roman" panose="02020603050405020304" pitchFamily="18" charset="0"/>
              </a:rPr>
              <a:t>Hvad blev I optaget af – nysgerrige på?</a:t>
            </a:r>
          </a:p>
          <a:p>
            <a:pPr marL="342900" lvl="0" indent="-342900">
              <a:spcAft>
                <a:spcPts val="1000"/>
              </a:spcAft>
              <a:buFont typeface="Verdana" panose="020B0604030504040204" pitchFamily="34" charset="0"/>
              <a:buChar char="-"/>
            </a:pPr>
            <a:r>
              <a:rPr lang="da-DK" sz="2400" kern="100">
                <a:effectLst/>
                <a:ea typeface="Verdana" panose="020B0604030504040204" pitchFamily="34" charset="0"/>
                <a:cs typeface="Times New Roman" panose="02020603050405020304" pitchFamily="18" charset="0"/>
              </a:rPr>
              <a:t>Hvilke refleksioner satte det i gang – hvad tager I med?</a:t>
            </a:r>
          </a:p>
          <a:p>
            <a:pPr marL="0" indent="0">
              <a:buNone/>
            </a:pPr>
            <a:endParaRPr lang="da-DK" sz="240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8505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BAC464-B0A3-BEB7-D2AD-7C64226BC6E0}"/>
              </a:ext>
            </a:extLst>
          </p:cNvPr>
          <p:cNvSpPr>
            <a:spLocks noGrp="1"/>
          </p:cNvSpPr>
          <p:nvPr>
            <p:ph type="ctrTitle"/>
          </p:nvPr>
        </p:nvSpPr>
        <p:spPr/>
        <p:txBody>
          <a:bodyPr/>
          <a:lstStyle/>
          <a:p>
            <a:r>
              <a:rPr lang="da-DK"/>
              <a:t>Ledelse &amp; værdier</a:t>
            </a:r>
          </a:p>
        </p:txBody>
      </p:sp>
      <p:sp>
        <p:nvSpPr>
          <p:cNvPr id="3" name="Undertitel 2">
            <a:extLst>
              <a:ext uri="{FF2B5EF4-FFF2-40B4-BE49-F238E27FC236}">
                <a16:creationId xmlns:a16="http://schemas.microsoft.com/office/drawing/2014/main" id="{D65CD9F4-CEA9-EA28-849F-6298964ABB22}"/>
              </a:ext>
            </a:extLst>
          </p:cNvPr>
          <p:cNvSpPr>
            <a:spLocks noGrp="1"/>
          </p:cNvSpPr>
          <p:nvPr>
            <p:ph type="subTitle" idx="1"/>
          </p:nvPr>
        </p:nvSpPr>
        <p:spPr/>
        <p:txBody>
          <a:bodyPr/>
          <a:lstStyle/>
          <a:p>
            <a:r>
              <a:rPr lang="da-DK" dirty="0"/>
              <a:t>Pædagogisk ledernetværk i Silkeborg</a:t>
            </a:r>
          </a:p>
        </p:txBody>
      </p:sp>
      <p:sp>
        <p:nvSpPr>
          <p:cNvPr id="4" name="Pladsholder til dato 3">
            <a:extLst>
              <a:ext uri="{FF2B5EF4-FFF2-40B4-BE49-F238E27FC236}">
                <a16:creationId xmlns:a16="http://schemas.microsoft.com/office/drawing/2014/main" id="{D83C277D-8254-3D57-1DAF-766E3BBBC39E}"/>
              </a:ext>
            </a:extLst>
          </p:cNvPr>
          <p:cNvSpPr>
            <a:spLocks noGrp="1"/>
          </p:cNvSpPr>
          <p:nvPr>
            <p:ph type="dt" sz="half" idx="10"/>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t>3. oktober 2024</a:t>
            </a:r>
            <a:endParaRPr kumimoji="0" lang="da-DK" sz="800" b="0" i="0" u="none" strike="noStrike" kern="1200" cap="none" spc="0" normalizeH="0" baseline="0" noProof="0" dirty="0">
              <a:ln>
                <a:noFill/>
              </a:ln>
              <a:solidFill>
                <a:srgbClr val="414141"/>
              </a:solidFill>
              <a:effectLst/>
              <a:uLnTx/>
              <a:uFillTx/>
              <a:latin typeface="VIA Type Office Light" panose="02000503000000020004" pitchFamily="2" charset="0"/>
              <a:ea typeface="+mn-ea"/>
              <a:cs typeface="+mn-cs"/>
            </a:endParaRPr>
          </a:p>
        </p:txBody>
      </p:sp>
      <p:sp>
        <p:nvSpPr>
          <p:cNvPr id="5" name="Pladsholder til sidefod 4">
            <a:extLst>
              <a:ext uri="{FF2B5EF4-FFF2-40B4-BE49-F238E27FC236}">
                <a16:creationId xmlns:a16="http://schemas.microsoft.com/office/drawing/2014/main" id="{99887D4E-7996-B4E4-F328-BB870A616A8B}"/>
              </a:ext>
            </a:extLst>
          </p:cNvPr>
          <p:cNvSpPr>
            <a:spLocks noGrp="1"/>
          </p:cNvSpPr>
          <p:nvPr>
            <p:ph type="ftr" sz="quarter" idx="11"/>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t>Anne Krøger, adjunkt, ph.d.</a:t>
            </a:r>
            <a:endParaRPr kumimoji="0" lang="da-DK" sz="800" b="0" i="0" u="none" strike="noStrike" kern="1200" cap="none" spc="0" normalizeH="0" baseline="0" noProof="0" dirty="0">
              <a:ln>
                <a:noFill/>
              </a:ln>
              <a:solidFill>
                <a:srgbClr val="414141"/>
              </a:solidFill>
              <a:effectLst/>
              <a:uLnTx/>
              <a:uFillTx/>
              <a:latin typeface="VIA Type Office Light" panose="02000503000000020004" pitchFamily="2" charset="0"/>
              <a:ea typeface="+mn-ea"/>
              <a:cs typeface="+mn-cs"/>
            </a:endParaRPr>
          </a:p>
        </p:txBody>
      </p:sp>
      <p:sp>
        <p:nvSpPr>
          <p:cNvPr id="7" name="Pladsholder til tekst 6">
            <a:extLst>
              <a:ext uri="{FF2B5EF4-FFF2-40B4-BE49-F238E27FC236}">
                <a16:creationId xmlns:a16="http://schemas.microsoft.com/office/drawing/2014/main" id="{33719662-4C6E-9995-A754-524E6374A9DF}"/>
              </a:ext>
            </a:extLst>
          </p:cNvPr>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429488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CA3B36-80FF-9372-F9CD-569DFD8C3A2B}"/>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C8D528A0-D646-8930-D874-EF72677C3AEA}"/>
              </a:ext>
            </a:extLst>
          </p:cNvPr>
          <p:cNvSpPr>
            <a:spLocks noGrp="1"/>
          </p:cNvSpPr>
          <p:nvPr>
            <p:ph idx="1"/>
          </p:nvPr>
        </p:nvSpPr>
        <p:spPr/>
        <p:txBody>
          <a:bodyPr/>
          <a:lstStyle/>
          <a:p>
            <a:endParaRPr lang="da-DK" dirty="0"/>
          </a:p>
        </p:txBody>
      </p:sp>
      <p:sp>
        <p:nvSpPr>
          <p:cNvPr id="4" name="Pladsholder til dato 3">
            <a:extLst>
              <a:ext uri="{FF2B5EF4-FFF2-40B4-BE49-F238E27FC236}">
                <a16:creationId xmlns:a16="http://schemas.microsoft.com/office/drawing/2014/main" id="{D5EB7B09-CB67-7D75-9BA5-0D4087F7F892}"/>
              </a:ext>
            </a:extLst>
          </p:cNvPr>
          <p:cNvSpPr>
            <a:spLocks noGrp="1"/>
          </p:cNvSpPr>
          <p:nvPr>
            <p:ph type="dt" sz="half" idx="10"/>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t>3. oktober 2024</a:t>
            </a:r>
            <a:endParaRPr kumimoji="0" lang="da-DK" sz="800" b="0" i="0" u="none" strike="noStrike" kern="1200" cap="none" spc="0" normalizeH="0" baseline="0" noProof="0" dirty="0">
              <a:ln>
                <a:noFill/>
              </a:ln>
              <a:solidFill>
                <a:srgbClr val="414141"/>
              </a:solidFill>
              <a:effectLst/>
              <a:uLnTx/>
              <a:uFillTx/>
              <a:latin typeface="VIA Type Office Light" panose="02000503000000020004" pitchFamily="2" charset="0"/>
              <a:ea typeface="+mn-ea"/>
              <a:cs typeface="+mn-cs"/>
            </a:endParaRPr>
          </a:p>
        </p:txBody>
      </p:sp>
      <p:sp>
        <p:nvSpPr>
          <p:cNvPr id="5" name="Pladsholder til sidefod 4">
            <a:extLst>
              <a:ext uri="{FF2B5EF4-FFF2-40B4-BE49-F238E27FC236}">
                <a16:creationId xmlns:a16="http://schemas.microsoft.com/office/drawing/2014/main" id="{4B5A5284-6519-42A1-D710-3886A69DA8F3}"/>
              </a:ext>
            </a:extLst>
          </p:cNvPr>
          <p:cNvSpPr>
            <a:spLocks noGrp="1"/>
          </p:cNvSpPr>
          <p:nvPr>
            <p:ph type="ftr" sz="quarter" idx="11"/>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t>Anne Krøger, adjunkt, ph.d.</a:t>
            </a:r>
            <a:endParaRPr kumimoji="0" lang="da-DK" sz="800" b="0" i="0" u="none" strike="noStrike" kern="1200" cap="none" spc="0" normalizeH="0" baseline="0" noProof="0" dirty="0">
              <a:ln>
                <a:noFill/>
              </a:ln>
              <a:solidFill>
                <a:srgbClr val="414141"/>
              </a:solidFill>
              <a:effectLst/>
              <a:uLnTx/>
              <a:uFillTx/>
              <a:latin typeface="VIA Type Office Light" panose="02000503000000020004" pitchFamily="2" charset="0"/>
              <a:ea typeface="+mn-ea"/>
              <a:cs typeface="+mn-cs"/>
            </a:endParaRPr>
          </a:p>
        </p:txBody>
      </p:sp>
      <p:sp>
        <p:nvSpPr>
          <p:cNvPr id="7" name="Pladsholder til tekst 6">
            <a:extLst>
              <a:ext uri="{FF2B5EF4-FFF2-40B4-BE49-F238E27FC236}">
                <a16:creationId xmlns:a16="http://schemas.microsoft.com/office/drawing/2014/main" id="{BC990B95-5FB0-BF0C-912C-A3CE2C2C3869}"/>
              </a:ext>
            </a:extLst>
          </p:cNvPr>
          <p:cNvSpPr>
            <a:spLocks noGrp="1"/>
          </p:cNvSpPr>
          <p:nvPr>
            <p:ph type="body" sz="quarter" idx="14"/>
          </p:nvPr>
        </p:nvSpPr>
        <p:spPr/>
        <p:txBody>
          <a:bodyPr/>
          <a:lstStyle/>
          <a:p>
            <a:endParaRPr lang="da-DK"/>
          </a:p>
        </p:txBody>
      </p:sp>
      <p:pic>
        <p:nvPicPr>
          <p:cNvPr id="8" name="Billede 7">
            <a:extLst>
              <a:ext uri="{FF2B5EF4-FFF2-40B4-BE49-F238E27FC236}">
                <a16:creationId xmlns:a16="http://schemas.microsoft.com/office/drawing/2014/main" id="{24CA7111-8B03-B1D9-7225-B9FE525CE6C0}"/>
              </a:ext>
            </a:extLst>
          </p:cNvPr>
          <p:cNvPicPr>
            <a:picLocks noChangeAspect="1"/>
          </p:cNvPicPr>
          <p:nvPr/>
        </p:nvPicPr>
        <p:blipFill>
          <a:blip r:embed="rId3"/>
          <a:stretch>
            <a:fillRect/>
          </a:stretch>
        </p:blipFill>
        <p:spPr>
          <a:xfrm>
            <a:off x="768000" y="574436"/>
            <a:ext cx="4958597" cy="2789211"/>
          </a:xfrm>
          <a:prstGeom prst="rect">
            <a:avLst/>
          </a:prstGeom>
          <a:ln>
            <a:noFill/>
          </a:ln>
          <a:effectLst>
            <a:outerShdw blurRad="292100" dist="139700" dir="2700000" algn="tl" rotWithShape="0">
              <a:srgbClr val="333333">
                <a:alpha val="65000"/>
              </a:srgbClr>
            </a:outerShdw>
          </a:effectLst>
        </p:spPr>
      </p:pic>
      <p:pic>
        <p:nvPicPr>
          <p:cNvPr id="9" name="Billede 8">
            <a:extLst>
              <a:ext uri="{FF2B5EF4-FFF2-40B4-BE49-F238E27FC236}">
                <a16:creationId xmlns:a16="http://schemas.microsoft.com/office/drawing/2014/main" id="{0BE63AB1-2A92-E641-E324-1EDF2FED4862}"/>
              </a:ext>
            </a:extLst>
          </p:cNvPr>
          <p:cNvPicPr>
            <a:picLocks noChangeAspect="1"/>
          </p:cNvPicPr>
          <p:nvPr/>
        </p:nvPicPr>
        <p:blipFill>
          <a:blip r:embed="rId4"/>
          <a:stretch>
            <a:fillRect/>
          </a:stretch>
        </p:blipFill>
        <p:spPr>
          <a:xfrm>
            <a:off x="3608801" y="3279228"/>
            <a:ext cx="4967445" cy="2794188"/>
          </a:xfrm>
          <a:prstGeom prst="rect">
            <a:avLst/>
          </a:prstGeom>
          <a:ln>
            <a:noFill/>
          </a:ln>
          <a:effectLst>
            <a:outerShdw blurRad="292100" dist="139700" dir="2700000" algn="tl" rotWithShape="0">
              <a:srgbClr val="333333">
                <a:alpha val="65000"/>
              </a:srgbClr>
            </a:outerShdw>
          </a:effectLst>
        </p:spPr>
      </p:pic>
      <p:pic>
        <p:nvPicPr>
          <p:cNvPr id="11" name="Billede 10">
            <a:extLst>
              <a:ext uri="{FF2B5EF4-FFF2-40B4-BE49-F238E27FC236}">
                <a16:creationId xmlns:a16="http://schemas.microsoft.com/office/drawing/2014/main" id="{3C3B8617-EFA3-38AC-575E-6A1B74B94A79}"/>
              </a:ext>
            </a:extLst>
          </p:cNvPr>
          <p:cNvPicPr>
            <a:picLocks noChangeAspect="1"/>
          </p:cNvPicPr>
          <p:nvPr/>
        </p:nvPicPr>
        <p:blipFill>
          <a:blip r:embed="rId5"/>
          <a:stretch>
            <a:fillRect/>
          </a:stretch>
        </p:blipFill>
        <p:spPr>
          <a:xfrm>
            <a:off x="6526745" y="569458"/>
            <a:ext cx="4967446" cy="27941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23944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3000" b="-23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C8BCB0-06C1-41EA-87A3-24A3F56C98BF}"/>
              </a:ext>
            </a:extLst>
          </p:cNvPr>
          <p:cNvSpPr>
            <a:spLocks noGrp="1"/>
          </p:cNvSpPr>
          <p:nvPr>
            <p:ph type="title"/>
          </p:nvPr>
        </p:nvSpPr>
        <p:spPr/>
        <p:txBody>
          <a:bodyPr/>
          <a:lstStyle/>
          <a:p>
            <a:r>
              <a:rPr lang="da-DK" dirty="0">
                <a:solidFill>
                  <a:schemeClr val="bg1"/>
                </a:solidFill>
                <a:effectLst>
                  <a:outerShdw blurRad="38100" dist="38100" dir="2700000" algn="tl">
                    <a:srgbClr val="000000">
                      <a:alpha val="43137"/>
                    </a:srgbClr>
                  </a:outerShdw>
                </a:effectLst>
              </a:rPr>
              <a:t>Edgar </a:t>
            </a:r>
            <a:r>
              <a:rPr lang="da-DK" dirty="0" err="1">
                <a:solidFill>
                  <a:schemeClr val="bg1"/>
                </a:solidFill>
                <a:effectLst>
                  <a:outerShdw blurRad="38100" dist="38100" dir="2700000" algn="tl">
                    <a:srgbClr val="000000">
                      <a:alpha val="43137"/>
                    </a:srgbClr>
                  </a:outerShdw>
                </a:effectLst>
              </a:rPr>
              <a:t>Schein</a:t>
            </a:r>
            <a:endParaRPr lang="da-DK" dirty="0">
              <a:solidFill>
                <a:schemeClr val="bg1"/>
              </a:solidFill>
              <a:effectLst>
                <a:outerShdw blurRad="38100" dist="38100" dir="2700000" algn="tl">
                  <a:srgbClr val="000000">
                    <a:alpha val="43137"/>
                  </a:srgbClr>
                </a:outerShdw>
              </a:effectLst>
            </a:endParaRPr>
          </a:p>
        </p:txBody>
      </p:sp>
      <p:sp>
        <p:nvSpPr>
          <p:cNvPr id="3" name="Pladsholder til indhold 2">
            <a:extLst>
              <a:ext uri="{FF2B5EF4-FFF2-40B4-BE49-F238E27FC236}">
                <a16:creationId xmlns:a16="http://schemas.microsoft.com/office/drawing/2014/main" id="{532365F3-2F99-EBED-F3C2-CF8E0A5AB05A}"/>
              </a:ext>
            </a:extLst>
          </p:cNvPr>
          <p:cNvSpPr>
            <a:spLocks noGrp="1"/>
          </p:cNvSpPr>
          <p:nvPr>
            <p:ph idx="1"/>
          </p:nvPr>
        </p:nvSpPr>
        <p:spPr/>
        <p:txBody>
          <a:bodyPr>
            <a:normAutofit/>
          </a:bodyPr>
          <a:lstStyle/>
          <a:p>
            <a:r>
              <a:rPr lang="da-DK" sz="3600" b="0" i="0" dirty="0">
                <a:solidFill>
                  <a:schemeClr val="bg1"/>
                </a:solidFill>
                <a:effectLst/>
                <a:latin typeface="__fkGroteskNeue_598ab8"/>
              </a:rPr>
              <a:t>Organisationskultur</a:t>
            </a:r>
            <a:endParaRPr lang="da-DK" sz="3600" dirty="0">
              <a:solidFill>
                <a:schemeClr val="bg1"/>
              </a:solidFill>
            </a:endParaRPr>
          </a:p>
        </p:txBody>
      </p:sp>
      <p:sp>
        <p:nvSpPr>
          <p:cNvPr id="4" name="Pladsholder til dato 3">
            <a:extLst>
              <a:ext uri="{FF2B5EF4-FFF2-40B4-BE49-F238E27FC236}">
                <a16:creationId xmlns:a16="http://schemas.microsoft.com/office/drawing/2014/main" id="{0A066333-76A2-5C5B-76E4-6B3FBE456372}"/>
              </a:ext>
            </a:extLst>
          </p:cNvPr>
          <p:cNvSpPr>
            <a:spLocks noGrp="1"/>
          </p:cNvSpPr>
          <p:nvPr>
            <p:ph type="dt" sz="half" idx="10"/>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t>3. oktober 2024</a:t>
            </a:r>
            <a:endParaRPr kumimoji="0" lang="da-DK" sz="800" b="0" i="0" u="none" strike="noStrike" kern="1200" cap="none" spc="0" normalizeH="0" baseline="0" noProof="0" dirty="0">
              <a:ln>
                <a:noFill/>
              </a:ln>
              <a:solidFill>
                <a:srgbClr val="414141"/>
              </a:solidFill>
              <a:effectLst/>
              <a:uLnTx/>
              <a:uFillTx/>
              <a:latin typeface="VIA Type Office Light" panose="02000503000000020004" pitchFamily="2" charset="0"/>
              <a:ea typeface="+mn-ea"/>
              <a:cs typeface="+mn-cs"/>
            </a:endParaRPr>
          </a:p>
        </p:txBody>
      </p:sp>
      <p:sp>
        <p:nvSpPr>
          <p:cNvPr id="5" name="Pladsholder til sidefod 4">
            <a:extLst>
              <a:ext uri="{FF2B5EF4-FFF2-40B4-BE49-F238E27FC236}">
                <a16:creationId xmlns:a16="http://schemas.microsoft.com/office/drawing/2014/main" id="{F0C92E83-A2BE-8270-3974-2904038D9D36}"/>
              </a:ext>
            </a:extLst>
          </p:cNvPr>
          <p:cNvSpPr>
            <a:spLocks noGrp="1"/>
          </p:cNvSpPr>
          <p:nvPr>
            <p:ph type="ftr" sz="quarter" idx="11"/>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t>Anne Krøger, adjunkt, ph.d.</a:t>
            </a:r>
            <a:endParaRPr kumimoji="0" lang="da-DK" sz="800" b="0" i="0" u="none" strike="noStrike" kern="1200" cap="none" spc="0" normalizeH="0" baseline="0" noProof="0" dirty="0">
              <a:ln>
                <a:noFill/>
              </a:ln>
              <a:solidFill>
                <a:srgbClr val="414141"/>
              </a:solidFill>
              <a:effectLst/>
              <a:uLnTx/>
              <a:uFillTx/>
              <a:latin typeface="VIA Type Office Light" panose="02000503000000020004" pitchFamily="2" charset="0"/>
              <a:ea typeface="+mn-ea"/>
              <a:cs typeface="+mn-cs"/>
            </a:endParaRPr>
          </a:p>
        </p:txBody>
      </p:sp>
      <p:sp>
        <p:nvSpPr>
          <p:cNvPr id="7" name="Pladsholder til tekst 6">
            <a:extLst>
              <a:ext uri="{FF2B5EF4-FFF2-40B4-BE49-F238E27FC236}">
                <a16:creationId xmlns:a16="http://schemas.microsoft.com/office/drawing/2014/main" id="{17C3889D-FC24-9275-5466-05869EC200B7}"/>
              </a:ext>
            </a:extLst>
          </p:cNvPr>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978096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7AF742-26CC-ED67-5439-06647107ABA2}"/>
              </a:ext>
            </a:extLst>
          </p:cNvPr>
          <p:cNvSpPr>
            <a:spLocks noGrp="1"/>
          </p:cNvSpPr>
          <p:nvPr>
            <p:ph type="title"/>
          </p:nvPr>
        </p:nvSpPr>
        <p:spPr/>
        <p:txBody>
          <a:bodyPr/>
          <a:lstStyle/>
          <a:p>
            <a:r>
              <a:rPr lang="da-DK" dirty="0" err="1"/>
              <a:t>Scheins</a:t>
            </a:r>
            <a:r>
              <a:rPr lang="da-DK" dirty="0"/>
              <a:t> tre kulturniveauer</a:t>
            </a:r>
            <a:br>
              <a:rPr lang="da-DK" dirty="0"/>
            </a:br>
            <a:endParaRPr lang="da-DK" dirty="0"/>
          </a:p>
        </p:txBody>
      </p:sp>
      <p:sp>
        <p:nvSpPr>
          <p:cNvPr id="4" name="Pladsholder til dato 3">
            <a:extLst>
              <a:ext uri="{FF2B5EF4-FFF2-40B4-BE49-F238E27FC236}">
                <a16:creationId xmlns:a16="http://schemas.microsoft.com/office/drawing/2014/main" id="{E43F3B62-B2FB-5E8A-E09A-78CB21ACCDC7}"/>
              </a:ext>
            </a:extLst>
          </p:cNvPr>
          <p:cNvSpPr>
            <a:spLocks noGrp="1"/>
          </p:cNvSpPr>
          <p:nvPr>
            <p:ph type="dt" sz="half" idx="10"/>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t>3. oktober 2024</a:t>
            </a:r>
            <a:endParaRPr kumimoji="0" lang="da-DK" sz="800" b="0" i="0" u="none" strike="noStrike" kern="1200" cap="none" spc="0" normalizeH="0" baseline="0" noProof="0" dirty="0">
              <a:ln>
                <a:noFill/>
              </a:ln>
              <a:solidFill>
                <a:srgbClr val="414141"/>
              </a:solidFill>
              <a:effectLst/>
              <a:uLnTx/>
              <a:uFillTx/>
              <a:latin typeface="VIA Type Office Light" panose="02000503000000020004" pitchFamily="2" charset="0"/>
              <a:ea typeface="+mn-ea"/>
              <a:cs typeface="+mn-cs"/>
            </a:endParaRPr>
          </a:p>
        </p:txBody>
      </p:sp>
      <p:sp>
        <p:nvSpPr>
          <p:cNvPr id="5" name="Pladsholder til sidefod 4">
            <a:extLst>
              <a:ext uri="{FF2B5EF4-FFF2-40B4-BE49-F238E27FC236}">
                <a16:creationId xmlns:a16="http://schemas.microsoft.com/office/drawing/2014/main" id="{79C47B68-9540-8D45-0D53-E8FDA37BBEE6}"/>
              </a:ext>
            </a:extLst>
          </p:cNvPr>
          <p:cNvSpPr>
            <a:spLocks noGrp="1"/>
          </p:cNvSpPr>
          <p:nvPr>
            <p:ph type="ftr" sz="quarter" idx="12"/>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t>Anne Krøger, adjunkt, ph.d.</a:t>
            </a:r>
            <a:endParaRPr kumimoji="0" lang="da-DK" sz="800" b="0" i="0" u="none" strike="noStrike" kern="1200" cap="none" spc="0" normalizeH="0" baseline="0" noProof="0" dirty="0">
              <a:ln>
                <a:noFill/>
              </a:ln>
              <a:solidFill>
                <a:srgbClr val="414141"/>
              </a:solidFill>
              <a:effectLst/>
              <a:uLnTx/>
              <a:uFillTx/>
              <a:latin typeface="VIA Type Office Light" panose="02000503000000020004" pitchFamily="2" charset="0"/>
              <a:ea typeface="+mn-ea"/>
              <a:cs typeface="+mn-cs"/>
            </a:endParaRPr>
          </a:p>
        </p:txBody>
      </p:sp>
      <p:sp>
        <p:nvSpPr>
          <p:cNvPr id="6" name="Pladsholder til tekst 5">
            <a:extLst>
              <a:ext uri="{FF2B5EF4-FFF2-40B4-BE49-F238E27FC236}">
                <a16:creationId xmlns:a16="http://schemas.microsoft.com/office/drawing/2014/main" id="{776BD4E1-7F8F-33E3-7824-D28080CA1552}"/>
              </a:ext>
            </a:extLst>
          </p:cNvPr>
          <p:cNvSpPr>
            <a:spLocks noGrp="1"/>
          </p:cNvSpPr>
          <p:nvPr>
            <p:ph type="body" sz="quarter" idx="13"/>
          </p:nvPr>
        </p:nvSpPr>
        <p:spPr/>
        <p:txBody>
          <a:bodyPr/>
          <a:lstStyle/>
          <a:p>
            <a:pPr marL="0" indent="0">
              <a:buNone/>
            </a:pPr>
            <a:r>
              <a:rPr lang="da-DK" dirty="0" err="1"/>
              <a:t>Schein</a:t>
            </a:r>
            <a:r>
              <a:rPr lang="da-DK" dirty="0"/>
              <a:t> beskriver tre niveauer af organisationskultur:</a:t>
            </a:r>
          </a:p>
          <a:p>
            <a:pPr marL="457200" lvl="0" indent="-457200">
              <a:buFont typeface="+mj-lt"/>
              <a:buAutoNum type="arabicPeriod"/>
            </a:pPr>
            <a:r>
              <a:rPr lang="da-DK" dirty="0"/>
              <a:t>Artefakter - Synlige strukturer og processer</a:t>
            </a:r>
          </a:p>
          <a:p>
            <a:pPr marL="457200" lvl="0" indent="-457200">
              <a:buFont typeface="+mj-lt"/>
              <a:buAutoNum type="arabicPeriod"/>
            </a:pPr>
            <a:r>
              <a:rPr lang="da-DK" dirty="0"/>
              <a:t>Skueværdier - Strategier, mål og filosofier</a:t>
            </a:r>
          </a:p>
          <a:p>
            <a:pPr marL="457200" lvl="0" indent="-457200">
              <a:buFont typeface="+mj-lt"/>
              <a:buAutoNum type="arabicPeriod"/>
            </a:pPr>
            <a:r>
              <a:rPr lang="da-DK" dirty="0"/>
              <a:t>Grundlæggende antagelser - Ubevidste, selvfølgelige overbevisninger og værdier</a:t>
            </a:r>
          </a:p>
          <a:p>
            <a:pPr marL="0" indent="0">
              <a:buNone/>
            </a:pPr>
            <a:endParaRPr lang="da-DK" dirty="0"/>
          </a:p>
          <a:p>
            <a:pPr marL="0" indent="0">
              <a:buNone/>
            </a:pPr>
            <a:r>
              <a:rPr lang="da-DK" dirty="0"/>
              <a:t>For skoleledere er det vigtigt at forstå alle tre niveauer, men særligt de grundlæggende antagelser, da de har størst indflydelse på skolekulturen.</a:t>
            </a:r>
          </a:p>
          <a:p>
            <a:endParaRPr lang="da-DK" dirty="0"/>
          </a:p>
          <a:p>
            <a:endParaRPr lang="da-DK" dirty="0"/>
          </a:p>
        </p:txBody>
      </p:sp>
      <p:sp>
        <p:nvSpPr>
          <p:cNvPr id="3" name="Pladsholder til indhold 2">
            <a:extLst>
              <a:ext uri="{FF2B5EF4-FFF2-40B4-BE49-F238E27FC236}">
                <a16:creationId xmlns:a16="http://schemas.microsoft.com/office/drawing/2014/main" id="{0ABDE9C9-A6E2-B8AB-F7C8-C8A2D8C566C0}"/>
              </a:ext>
            </a:extLst>
          </p:cNvPr>
          <p:cNvSpPr>
            <a:spLocks noGrp="1"/>
          </p:cNvSpPr>
          <p:nvPr>
            <p:ph type="body" sz="quarter" idx="14"/>
          </p:nvPr>
        </p:nvSpPr>
        <p:spPr/>
        <p:txBody>
          <a:bodyPr>
            <a:noAutofit/>
          </a:bodyPr>
          <a:lstStyle/>
          <a:p>
            <a:r>
              <a:rPr lang="da-DK" dirty="0" err="1"/>
              <a:t>Schein</a:t>
            </a:r>
            <a:r>
              <a:rPr lang="da-DK" dirty="0"/>
              <a:t> beskriver tre niveauer af organisationskultur:</a:t>
            </a:r>
          </a:p>
          <a:p>
            <a:pPr marL="457200" lvl="0" indent="-457200">
              <a:buFont typeface="+mj-lt"/>
              <a:buAutoNum type="arabicPeriod"/>
            </a:pPr>
            <a:r>
              <a:rPr lang="da-DK" dirty="0"/>
              <a:t>Artefakter - Synlige strukturer og processer</a:t>
            </a:r>
          </a:p>
          <a:p>
            <a:pPr marL="457200" lvl="0" indent="-457200">
              <a:buFont typeface="+mj-lt"/>
              <a:buAutoNum type="arabicPeriod"/>
            </a:pPr>
            <a:r>
              <a:rPr lang="da-DK" dirty="0"/>
              <a:t>Skueværdier - Strategier, mål og filosofier</a:t>
            </a:r>
          </a:p>
          <a:p>
            <a:pPr marL="457200" lvl="0" indent="-457200">
              <a:buFont typeface="+mj-lt"/>
              <a:buAutoNum type="arabicPeriod"/>
            </a:pPr>
            <a:r>
              <a:rPr lang="da-DK" dirty="0"/>
              <a:t>Grundlæggende antagelser - Ubevidste, selvfølgelige overbevisninger og værdier</a:t>
            </a:r>
          </a:p>
          <a:p>
            <a:r>
              <a:rPr lang="da-DK" dirty="0"/>
              <a:t>For skoleledere er det vigtigt at forstå alle tre niveauer, men særligt de grundlæggende antagelser, da de har størst indflydelse på skolekulturen.</a:t>
            </a:r>
          </a:p>
          <a:p>
            <a:endParaRPr lang="da-DK" dirty="0"/>
          </a:p>
        </p:txBody>
      </p:sp>
    </p:spTree>
    <p:extLst>
      <p:ext uri="{BB962C8B-B14F-4D97-AF65-F5344CB8AC3E}">
        <p14:creationId xmlns:p14="http://schemas.microsoft.com/office/powerpoint/2010/main" val="1174871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D4A778D1-FDEC-8DBC-17C2-B3523C57DFB9}"/>
              </a:ext>
            </a:extLst>
          </p:cNvPr>
          <p:cNvSpPr>
            <a:spLocks noGrp="1"/>
          </p:cNvSpPr>
          <p:nvPr>
            <p:ph type="title"/>
          </p:nvPr>
        </p:nvSpPr>
        <p:spPr/>
        <p:txBody>
          <a:bodyPr/>
          <a:lstStyle/>
          <a:p>
            <a:r>
              <a:rPr lang="da-DK" dirty="0"/>
              <a:t>Grundlæggende antagelsers betydning</a:t>
            </a:r>
          </a:p>
        </p:txBody>
      </p:sp>
      <p:sp>
        <p:nvSpPr>
          <p:cNvPr id="4" name="Pladsholder til dato 3">
            <a:extLst>
              <a:ext uri="{FF2B5EF4-FFF2-40B4-BE49-F238E27FC236}">
                <a16:creationId xmlns:a16="http://schemas.microsoft.com/office/drawing/2014/main" id="{068F246E-0646-78F9-4B84-A982DB3A6E5E}"/>
              </a:ext>
            </a:extLst>
          </p:cNvPr>
          <p:cNvSpPr>
            <a:spLocks noGrp="1"/>
          </p:cNvSpPr>
          <p:nvPr>
            <p:ph type="dt" sz="half" idx="10"/>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t>3. oktober 2024</a:t>
            </a:r>
            <a:endParaRPr kumimoji="0" lang="da-DK" sz="800" b="0" i="0" u="none" strike="noStrike" kern="1200" cap="none" spc="0" normalizeH="0" baseline="0" noProof="0" dirty="0">
              <a:ln>
                <a:noFill/>
              </a:ln>
              <a:solidFill>
                <a:srgbClr val="414141"/>
              </a:solidFill>
              <a:effectLst/>
              <a:uLnTx/>
              <a:uFillTx/>
              <a:latin typeface="VIA Type Office Light" panose="02000503000000020004" pitchFamily="2" charset="0"/>
              <a:ea typeface="+mn-ea"/>
              <a:cs typeface="+mn-cs"/>
            </a:endParaRPr>
          </a:p>
        </p:txBody>
      </p:sp>
      <p:sp>
        <p:nvSpPr>
          <p:cNvPr id="5" name="Pladsholder til sidefod 4">
            <a:extLst>
              <a:ext uri="{FF2B5EF4-FFF2-40B4-BE49-F238E27FC236}">
                <a16:creationId xmlns:a16="http://schemas.microsoft.com/office/drawing/2014/main" id="{C704A4C2-FAD6-1EE0-283E-EEA49A43C538}"/>
              </a:ext>
            </a:extLst>
          </p:cNvPr>
          <p:cNvSpPr>
            <a:spLocks noGrp="1"/>
          </p:cNvSpPr>
          <p:nvPr>
            <p:ph type="ftr" sz="quarter" idx="12"/>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t>Anne Krøger, adjunkt, ph.d.</a:t>
            </a:r>
            <a:endParaRPr kumimoji="0" lang="da-DK" sz="800" b="0" i="0" u="none" strike="noStrike" kern="1200" cap="none" spc="0" normalizeH="0" baseline="0" noProof="0" dirty="0">
              <a:ln>
                <a:noFill/>
              </a:ln>
              <a:solidFill>
                <a:srgbClr val="414141"/>
              </a:solidFill>
              <a:effectLst/>
              <a:uLnTx/>
              <a:uFillTx/>
              <a:latin typeface="VIA Type Office Light" panose="02000503000000020004" pitchFamily="2" charset="0"/>
              <a:ea typeface="+mn-ea"/>
              <a:cs typeface="+mn-cs"/>
            </a:endParaRPr>
          </a:p>
        </p:txBody>
      </p:sp>
      <p:sp>
        <p:nvSpPr>
          <p:cNvPr id="8" name="Pladsholder til tekst 7">
            <a:extLst>
              <a:ext uri="{FF2B5EF4-FFF2-40B4-BE49-F238E27FC236}">
                <a16:creationId xmlns:a16="http://schemas.microsoft.com/office/drawing/2014/main" id="{3BFB9BD9-20E2-43E0-3FDD-104C369F6023}"/>
              </a:ext>
            </a:extLst>
          </p:cNvPr>
          <p:cNvSpPr>
            <a:spLocks noGrp="1"/>
          </p:cNvSpPr>
          <p:nvPr>
            <p:ph type="body" sz="quarter" idx="13"/>
          </p:nvPr>
        </p:nvSpPr>
        <p:spPr/>
        <p:txBody>
          <a:bodyPr/>
          <a:lstStyle/>
          <a:p>
            <a:pPr lvl="0"/>
            <a:r>
              <a:rPr lang="da-DK" dirty="0"/>
              <a:t>Styrer adfærd og beslutninger ubevidst</a:t>
            </a:r>
          </a:p>
          <a:p>
            <a:pPr lvl="0"/>
            <a:r>
              <a:rPr lang="da-DK" dirty="0"/>
              <a:t>Er svære at ændre, da de tages for givet</a:t>
            </a:r>
          </a:p>
          <a:p>
            <a:pPr lvl="0"/>
            <a:r>
              <a:rPr lang="da-DK" dirty="0"/>
              <a:t>Påvirker hvordan lærere og elever opfatter og handler i skolehverdagen</a:t>
            </a:r>
          </a:p>
          <a:p>
            <a:endParaRPr lang="da-DK" dirty="0"/>
          </a:p>
        </p:txBody>
      </p:sp>
      <p:sp>
        <p:nvSpPr>
          <p:cNvPr id="9" name="Pladsholder til tekst 8">
            <a:extLst>
              <a:ext uri="{FF2B5EF4-FFF2-40B4-BE49-F238E27FC236}">
                <a16:creationId xmlns:a16="http://schemas.microsoft.com/office/drawing/2014/main" id="{812C5CA3-BC77-C137-9D82-7C4C2C3EEDC1}"/>
              </a:ext>
            </a:extLst>
          </p:cNvPr>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3391347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7E9B4D-AA08-6BE0-5C03-5E96214C524F}"/>
              </a:ext>
            </a:extLst>
          </p:cNvPr>
          <p:cNvSpPr>
            <a:spLocks noGrp="1"/>
          </p:cNvSpPr>
          <p:nvPr>
            <p:ph type="title"/>
          </p:nvPr>
        </p:nvSpPr>
        <p:spPr/>
        <p:txBody>
          <a:bodyPr/>
          <a:lstStyle/>
          <a:p>
            <a:r>
              <a:rPr lang="da-DK" dirty="0"/>
              <a:t>Skolelederes rolle</a:t>
            </a:r>
            <a:br>
              <a:rPr lang="da-DK" dirty="0"/>
            </a:br>
            <a:endParaRPr lang="da-DK" dirty="0"/>
          </a:p>
        </p:txBody>
      </p:sp>
      <p:sp>
        <p:nvSpPr>
          <p:cNvPr id="4" name="Pladsholder til dato 3">
            <a:extLst>
              <a:ext uri="{FF2B5EF4-FFF2-40B4-BE49-F238E27FC236}">
                <a16:creationId xmlns:a16="http://schemas.microsoft.com/office/drawing/2014/main" id="{F114DCF6-2994-C89E-09BC-895C9BF7E2A3}"/>
              </a:ext>
            </a:extLst>
          </p:cNvPr>
          <p:cNvSpPr>
            <a:spLocks noGrp="1"/>
          </p:cNvSpPr>
          <p:nvPr>
            <p:ph type="dt" sz="half" idx="10"/>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t>3. oktober 2024</a:t>
            </a:r>
            <a:endParaRPr kumimoji="0" lang="da-DK" sz="800" b="0" i="0" u="none" strike="noStrike" kern="1200" cap="none" spc="0" normalizeH="0" baseline="0" noProof="0" dirty="0">
              <a:ln>
                <a:noFill/>
              </a:ln>
              <a:solidFill>
                <a:srgbClr val="414141"/>
              </a:solidFill>
              <a:effectLst/>
              <a:uLnTx/>
              <a:uFillTx/>
              <a:latin typeface="VIA Type Office Light" panose="02000503000000020004" pitchFamily="2" charset="0"/>
              <a:ea typeface="+mn-ea"/>
              <a:cs typeface="+mn-cs"/>
            </a:endParaRPr>
          </a:p>
        </p:txBody>
      </p:sp>
      <p:sp>
        <p:nvSpPr>
          <p:cNvPr id="5" name="Pladsholder til sidefod 4">
            <a:extLst>
              <a:ext uri="{FF2B5EF4-FFF2-40B4-BE49-F238E27FC236}">
                <a16:creationId xmlns:a16="http://schemas.microsoft.com/office/drawing/2014/main" id="{32BA4728-4268-FDAC-2E32-9C5E22C94F7A}"/>
              </a:ext>
            </a:extLst>
          </p:cNvPr>
          <p:cNvSpPr>
            <a:spLocks noGrp="1"/>
          </p:cNvSpPr>
          <p:nvPr>
            <p:ph type="ftr" sz="quarter" idx="12"/>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t>Anne Krøger, adjunkt, ph.d.</a:t>
            </a:r>
            <a:endParaRPr kumimoji="0" lang="da-DK" sz="800" b="0" i="0" u="none" strike="noStrike" kern="1200" cap="none" spc="0" normalizeH="0" baseline="0" noProof="0" dirty="0">
              <a:ln>
                <a:noFill/>
              </a:ln>
              <a:solidFill>
                <a:srgbClr val="414141"/>
              </a:solidFill>
              <a:effectLst/>
              <a:uLnTx/>
              <a:uFillTx/>
              <a:latin typeface="VIA Type Office Light" panose="02000503000000020004" pitchFamily="2" charset="0"/>
              <a:ea typeface="+mn-ea"/>
              <a:cs typeface="+mn-cs"/>
            </a:endParaRPr>
          </a:p>
        </p:txBody>
      </p:sp>
      <p:sp>
        <p:nvSpPr>
          <p:cNvPr id="6" name="Pladsholder til tekst 5">
            <a:extLst>
              <a:ext uri="{FF2B5EF4-FFF2-40B4-BE49-F238E27FC236}">
                <a16:creationId xmlns:a16="http://schemas.microsoft.com/office/drawing/2014/main" id="{676FB088-EDDB-E517-5A99-8ADA02287E8F}"/>
              </a:ext>
            </a:extLst>
          </p:cNvPr>
          <p:cNvSpPr>
            <a:spLocks noGrp="1"/>
          </p:cNvSpPr>
          <p:nvPr>
            <p:ph type="body" sz="quarter" idx="13"/>
          </p:nvPr>
        </p:nvSpPr>
        <p:spPr/>
        <p:txBody>
          <a:bodyPr/>
          <a:lstStyle/>
          <a:p>
            <a:pPr lvl="0"/>
            <a:r>
              <a:rPr lang="da-DK" dirty="0"/>
              <a:t>Afdække de grundlæggende antagelser på skolen</a:t>
            </a:r>
          </a:p>
          <a:p>
            <a:pPr lvl="0"/>
            <a:r>
              <a:rPr lang="da-DK" dirty="0"/>
              <a:t>Vurdere om antagelserne understøtter skolens mål og vision</a:t>
            </a:r>
          </a:p>
          <a:p>
            <a:pPr lvl="0"/>
            <a:r>
              <a:rPr lang="da-DK" dirty="0"/>
              <a:t>Arbejde bevidst med at forme og ændre uhensigtsmæssige antagelser over tid</a:t>
            </a:r>
          </a:p>
          <a:p>
            <a:endParaRPr lang="da-DK" dirty="0"/>
          </a:p>
        </p:txBody>
      </p:sp>
      <p:sp>
        <p:nvSpPr>
          <p:cNvPr id="3" name="Pladsholder til indhold 2">
            <a:extLst>
              <a:ext uri="{FF2B5EF4-FFF2-40B4-BE49-F238E27FC236}">
                <a16:creationId xmlns:a16="http://schemas.microsoft.com/office/drawing/2014/main" id="{814E1263-1C31-ADCD-1426-C524D1E745C5}"/>
              </a:ext>
            </a:extLst>
          </p:cNvPr>
          <p:cNvSpPr>
            <a:spLocks noGrp="1"/>
          </p:cNvSpPr>
          <p:nvPr>
            <p:ph type="body" sz="quarter" idx="14"/>
          </p:nvPr>
        </p:nvSpPr>
        <p:spPr/>
        <p:txBody>
          <a:bodyPr>
            <a:normAutofit/>
          </a:bodyPr>
          <a:lstStyle/>
          <a:p>
            <a:pPr lvl="0"/>
            <a:r>
              <a:rPr lang="da-DK" dirty="0"/>
              <a:t>Afdække de grundlæggende antagelser på skolen</a:t>
            </a:r>
          </a:p>
          <a:p>
            <a:pPr lvl="0"/>
            <a:r>
              <a:rPr lang="da-DK" dirty="0"/>
              <a:t>Vurdere om antagelserne understøtter skolens mål og vision</a:t>
            </a:r>
          </a:p>
          <a:p>
            <a:pPr lvl="0"/>
            <a:r>
              <a:rPr lang="da-DK" dirty="0"/>
              <a:t>Arbejde bevidst med at forme og ændre uhensigtsmæssige antagelser over tid</a:t>
            </a:r>
          </a:p>
          <a:p>
            <a:endParaRPr lang="da-DK" dirty="0"/>
          </a:p>
        </p:txBody>
      </p:sp>
    </p:spTree>
    <p:extLst>
      <p:ext uri="{BB962C8B-B14F-4D97-AF65-F5344CB8AC3E}">
        <p14:creationId xmlns:p14="http://schemas.microsoft.com/office/powerpoint/2010/main" val="1305502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0F5970-5F38-9FE2-C797-1CE70272F3B9}"/>
              </a:ext>
            </a:extLst>
          </p:cNvPr>
          <p:cNvSpPr>
            <a:spLocks noGrp="1"/>
          </p:cNvSpPr>
          <p:nvPr>
            <p:ph type="title"/>
          </p:nvPr>
        </p:nvSpPr>
        <p:spPr/>
        <p:txBody>
          <a:bodyPr/>
          <a:lstStyle/>
          <a:p>
            <a:r>
              <a:rPr lang="da-DK" dirty="0"/>
              <a:t>Metoder til at påvirke grundlæggende antagelser</a:t>
            </a:r>
            <a:br>
              <a:rPr lang="da-DK" dirty="0"/>
            </a:br>
            <a:endParaRPr lang="da-DK" dirty="0"/>
          </a:p>
        </p:txBody>
      </p:sp>
      <p:sp>
        <p:nvSpPr>
          <p:cNvPr id="4" name="Pladsholder til dato 3">
            <a:extLst>
              <a:ext uri="{FF2B5EF4-FFF2-40B4-BE49-F238E27FC236}">
                <a16:creationId xmlns:a16="http://schemas.microsoft.com/office/drawing/2014/main" id="{EFAA7562-D8BF-88E8-8647-62AB770385F1}"/>
              </a:ext>
            </a:extLst>
          </p:cNvPr>
          <p:cNvSpPr>
            <a:spLocks noGrp="1"/>
          </p:cNvSpPr>
          <p:nvPr>
            <p:ph type="dt" sz="half" idx="10"/>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t>3. oktober 2024</a:t>
            </a:r>
            <a:endParaRPr kumimoji="0" lang="da-DK" sz="800" b="0" i="0" u="none" strike="noStrike" kern="1200" cap="none" spc="0" normalizeH="0" baseline="0" noProof="0" dirty="0">
              <a:ln>
                <a:noFill/>
              </a:ln>
              <a:solidFill>
                <a:srgbClr val="414141"/>
              </a:solidFill>
              <a:effectLst/>
              <a:uLnTx/>
              <a:uFillTx/>
              <a:latin typeface="VIA Type Office Light" panose="02000503000000020004" pitchFamily="2" charset="0"/>
              <a:ea typeface="+mn-ea"/>
              <a:cs typeface="+mn-cs"/>
            </a:endParaRPr>
          </a:p>
        </p:txBody>
      </p:sp>
      <p:sp>
        <p:nvSpPr>
          <p:cNvPr id="5" name="Pladsholder til sidefod 4">
            <a:extLst>
              <a:ext uri="{FF2B5EF4-FFF2-40B4-BE49-F238E27FC236}">
                <a16:creationId xmlns:a16="http://schemas.microsoft.com/office/drawing/2014/main" id="{BD3E7AB7-7427-8C28-B5C2-1FB2C7CBEE18}"/>
              </a:ext>
            </a:extLst>
          </p:cNvPr>
          <p:cNvSpPr>
            <a:spLocks noGrp="1"/>
          </p:cNvSpPr>
          <p:nvPr>
            <p:ph type="ftr" sz="quarter" idx="12"/>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t>Anne Krøger, adjunkt, ph.d.</a:t>
            </a:r>
            <a:endParaRPr kumimoji="0" lang="da-DK" sz="800" b="0" i="0" u="none" strike="noStrike" kern="1200" cap="none" spc="0" normalizeH="0" baseline="0" noProof="0" dirty="0">
              <a:ln>
                <a:noFill/>
              </a:ln>
              <a:solidFill>
                <a:srgbClr val="414141"/>
              </a:solidFill>
              <a:effectLst/>
              <a:uLnTx/>
              <a:uFillTx/>
              <a:latin typeface="VIA Type Office Light" panose="02000503000000020004" pitchFamily="2" charset="0"/>
              <a:ea typeface="+mn-ea"/>
              <a:cs typeface="+mn-cs"/>
            </a:endParaRPr>
          </a:p>
        </p:txBody>
      </p:sp>
      <p:sp>
        <p:nvSpPr>
          <p:cNvPr id="6" name="Pladsholder til tekst 5">
            <a:extLst>
              <a:ext uri="{FF2B5EF4-FFF2-40B4-BE49-F238E27FC236}">
                <a16:creationId xmlns:a16="http://schemas.microsoft.com/office/drawing/2014/main" id="{DFFCBA7C-EEB5-606E-36EE-9C61A1C5C5CB}"/>
              </a:ext>
            </a:extLst>
          </p:cNvPr>
          <p:cNvSpPr>
            <a:spLocks noGrp="1"/>
          </p:cNvSpPr>
          <p:nvPr>
            <p:ph type="body" sz="quarter" idx="13"/>
          </p:nvPr>
        </p:nvSpPr>
        <p:spPr/>
        <p:txBody>
          <a:bodyPr/>
          <a:lstStyle/>
          <a:p>
            <a:pPr lvl="0"/>
            <a:r>
              <a:rPr lang="da-DK" dirty="0"/>
              <a:t>Rollemodel for ønskede værdier og adfærd</a:t>
            </a:r>
          </a:p>
          <a:p>
            <a:pPr lvl="0"/>
            <a:r>
              <a:rPr lang="da-DK" dirty="0"/>
              <a:t>Skabe nye ritualer og traditioner</a:t>
            </a:r>
          </a:p>
          <a:p>
            <a:pPr lvl="0"/>
            <a:r>
              <a:rPr lang="da-DK" dirty="0"/>
              <a:t>Belønne adfærd der understøtter ønskede antagelser</a:t>
            </a:r>
          </a:p>
          <a:p>
            <a:pPr lvl="0"/>
            <a:r>
              <a:rPr lang="da-DK" dirty="0"/>
              <a:t>Facilitere dialog om skolens værdier og kultur</a:t>
            </a:r>
          </a:p>
          <a:p>
            <a:endParaRPr lang="da-DK" dirty="0"/>
          </a:p>
          <a:p>
            <a:endParaRPr lang="da-DK" dirty="0"/>
          </a:p>
        </p:txBody>
      </p:sp>
      <p:sp>
        <p:nvSpPr>
          <p:cNvPr id="3" name="Pladsholder til indhold 2">
            <a:extLst>
              <a:ext uri="{FF2B5EF4-FFF2-40B4-BE49-F238E27FC236}">
                <a16:creationId xmlns:a16="http://schemas.microsoft.com/office/drawing/2014/main" id="{0342B8B8-AD1A-9CA2-C35E-08A8613B4855}"/>
              </a:ext>
            </a:extLst>
          </p:cNvPr>
          <p:cNvSpPr>
            <a:spLocks noGrp="1"/>
          </p:cNvSpPr>
          <p:nvPr>
            <p:ph type="body" sz="quarter" idx="14"/>
          </p:nvPr>
        </p:nvSpPr>
        <p:spPr/>
        <p:txBody>
          <a:bodyPr>
            <a:normAutofit/>
          </a:bodyPr>
          <a:lstStyle/>
          <a:p>
            <a:pPr lvl="0"/>
            <a:r>
              <a:rPr lang="da-DK" dirty="0"/>
              <a:t>Rollemodel for ønskede værdier og adfærd</a:t>
            </a:r>
          </a:p>
          <a:p>
            <a:pPr lvl="0"/>
            <a:r>
              <a:rPr lang="da-DK" dirty="0"/>
              <a:t>Skabe nye ritualer og traditioner</a:t>
            </a:r>
          </a:p>
          <a:p>
            <a:pPr lvl="0"/>
            <a:r>
              <a:rPr lang="da-DK" dirty="0"/>
              <a:t>Belønne adfærd der understøtter ønskede antagelser</a:t>
            </a:r>
          </a:p>
          <a:p>
            <a:pPr lvl="0"/>
            <a:r>
              <a:rPr lang="da-DK" dirty="0"/>
              <a:t>Facilitere dialog om skolens værdier og kultur</a:t>
            </a:r>
          </a:p>
          <a:p>
            <a:endParaRPr lang="da-DK" dirty="0"/>
          </a:p>
        </p:txBody>
      </p:sp>
    </p:spTree>
    <p:extLst>
      <p:ext uri="{BB962C8B-B14F-4D97-AF65-F5344CB8AC3E}">
        <p14:creationId xmlns:p14="http://schemas.microsoft.com/office/powerpoint/2010/main" val="77169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E30DEBC7-3530-4976-B144-87703C686D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4192AF0-1676-3699-4E5E-032FB117CC43}"/>
              </a:ext>
            </a:extLst>
          </p:cNvPr>
          <p:cNvSpPr>
            <a:spLocks noGrp="1"/>
          </p:cNvSpPr>
          <p:nvPr>
            <p:ph type="title"/>
          </p:nvPr>
        </p:nvSpPr>
        <p:spPr>
          <a:xfrm>
            <a:off x="1024129" y="585216"/>
            <a:ext cx="3779085" cy="1499616"/>
          </a:xfrm>
        </p:spPr>
        <p:txBody>
          <a:bodyPr>
            <a:normAutofit/>
          </a:bodyPr>
          <a:lstStyle/>
          <a:p>
            <a:r>
              <a:rPr lang="da-DK" dirty="0">
                <a:solidFill>
                  <a:srgbClr val="FFFFFF"/>
                </a:solidFill>
              </a:rPr>
              <a:t>Checkin 8.15 – 8.30</a:t>
            </a:r>
          </a:p>
        </p:txBody>
      </p:sp>
      <p:cxnSp>
        <p:nvCxnSpPr>
          <p:cNvPr id="40" name="Straight Connector 39">
            <a:extLst>
              <a:ext uri="{FF2B5EF4-FFF2-40B4-BE49-F238E27FC236}">
                <a16:creationId xmlns:a16="http://schemas.microsoft.com/office/drawing/2014/main" id="{4558B048-B22B-4D5A-AB49-437ADE6651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5" name="Content Placeholder 34">
            <a:extLst>
              <a:ext uri="{FF2B5EF4-FFF2-40B4-BE49-F238E27FC236}">
                <a16:creationId xmlns:a16="http://schemas.microsoft.com/office/drawing/2014/main" id="{E1508784-D436-1329-C050-33CC3339FB31}"/>
              </a:ext>
            </a:extLst>
          </p:cNvPr>
          <p:cNvSpPr>
            <a:spLocks noGrp="1"/>
          </p:cNvSpPr>
          <p:nvPr>
            <p:ph idx="1"/>
          </p:nvPr>
        </p:nvSpPr>
        <p:spPr>
          <a:xfrm>
            <a:off x="1024129" y="2286000"/>
            <a:ext cx="3791711" cy="3931920"/>
          </a:xfrm>
        </p:spPr>
        <p:txBody>
          <a:bodyPr>
            <a:normAutofit/>
          </a:bodyPr>
          <a:lstStyle/>
          <a:p>
            <a:endParaRPr lang="en-US" sz="1800">
              <a:solidFill>
                <a:srgbClr val="FFFFFF"/>
              </a:solidFill>
            </a:endParaRPr>
          </a:p>
        </p:txBody>
      </p:sp>
      <p:pic>
        <p:nvPicPr>
          <p:cNvPr id="5" name="Pladsholder til indhold 4" descr="Kaffe kontur">
            <a:extLst>
              <a:ext uri="{FF2B5EF4-FFF2-40B4-BE49-F238E27FC236}">
                <a16:creationId xmlns:a16="http://schemas.microsoft.com/office/drawing/2014/main" id="{048B296D-0971-EFD5-66F7-265DD62695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90280" y="347125"/>
            <a:ext cx="3313057" cy="3313057"/>
          </a:xfrm>
          <a:prstGeom prst="rect">
            <a:avLst/>
          </a:prstGeom>
        </p:spPr>
      </p:pic>
      <p:sp>
        <p:nvSpPr>
          <p:cNvPr id="42" name="Rectangle 41">
            <a:extLst>
              <a:ext uri="{FF2B5EF4-FFF2-40B4-BE49-F238E27FC236}">
                <a16:creationId xmlns:a16="http://schemas.microsoft.com/office/drawing/2014/main" id="{B9A430A5-BEA6-4F2D-8D25-DF668E181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25070" y="0"/>
            <a:ext cx="2766930" cy="39965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C17EB81B-7CA2-46C1-8A8D-8349530FFC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68549" y="3996580"/>
            <a:ext cx="3956522" cy="28614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7D3C84FC-795C-4785-8F49-B5C3608E39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0280" y="4319714"/>
            <a:ext cx="3313057" cy="2150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fik 6" descr="Kringle kontur">
            <a:extLst>
              <a:ext uri="{FF2B5EF4-FFF2-40B4-BE49-F238E27FC236}">
                <a16:creationId xmlns:a16="http://schemas.microsoft.com/office/drawing/2014/main" id="{0ACD4BDC-EB00-ABF9-51A1-0B6BF855CFB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12797" y="4562476"/>
            <a:ext cx="1656326" cy="1656326"/>
          </a:xfrm>
          <a:prstGeom prst="rect">
            <a:avLst/>
          </a:prstGeom>
        </p:spPr>
      </p:pic>
      <p:pic>
        <p:nvPicPr>
          <p:cNvPr id="9" name="Pladsholder til indhold 8" descr="Netværk kontur">
            <a:extLst>
              <a:ext uri="{FF2B5EF4-FFF2-40B4-BE49-F238E27FC236}">
                <a16:creationId xmlns:a16="http://schemas.microsoft.com/office/drawing/2014/main" id="{A58B0B98-5CC5-E997-913E-DC0C86D871F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746804" y="4329493"/>
            <a:ext cx="2131431" cy="2131431"/>
          </a:xfrm>
          <a:prstGeom prst="rect">
            <a:avLst/>
          </a:prstGeom>
        </p:spPr>
      </p:pic>
    </p:spTree>
    <p:extLst>
      <p:ext uri="{BB962C8B-B14F-4D97-AF65-F5344CB8AC3E}">
        <p14:creationId xmlns:p14="http://schemas.microsoft.com/office/powerpoint/2010/main" val="4234966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BF2017-B3C7-C627-495F-494ABADC1383}"/>
              </a:ext>
            </a:extLst>
          </p:cNvPr>
          <p:cNvSpPr>
            <a:spLocks noGrp="1"/>
          </p:cNvSpPr>
          <p:nvPr>
            <p:ph type="title"/>
          </p:nvPr>
        </p:nvSpPr>
        <p:spPr>
          <a:xfrm>
            <a:off x="766800" y="584200"/>
            <a:ext cx="10726309" cy="1194905"/>
          </a:xfrm>
        </p:spPr>
        <p:txBody>
          <a:bodyPr/>
          <a:lstStyle/>
          <a:p>
            <a:r>
              <a:rPr lang="da-DK" dirty="0"/>
              <a:t>Udfordringer</a:t>
            </a:r>
          </a:p>
        </p:txBody>
      </p:sp>
      <p:sp>
        <p:nvSpPr>
          <p:cNvPr id="4" name="Pladsholder til dato 3">
            <a:extLst>
              <a:ext uri="{FF2B5EF4-FFF2-40B4-BE49-F238E27FC236}">
                <a16:creationId xmlns:a16="http://schemas.microsoft.com/office/drawing/2014/main" id="{E312C86D-3C3E-E05F-9D7F-4982D1520129}"/>
              </a:ext>
            </a:extLst>
          </p:cNvPr>
          <p:cNvSpPr>
            <a:spLocks noGrp="1"/>
          </p:cNvSpPr>
          <p:nvPr>
            <p:ph type="dt" sz="half" idx="10"/>
          </p:nvPr>
        </p:nvSpPr>
        <p:spPr>
          <a:xfrm>
            <a:off x="8976320" y="5920436"/>
            <a:ext cx="2448272" cy="374400"/>
          </a:xfrm>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t>3. oktober 2024</a:t>
            </a:r>
            <a:endParaRPr kumimoji="0" lang="da-DK" sz="800" b="0" i="0" u="none" strike="noStrike" kern="1200" cap="none" spc="0" normalizeH="0" baseline="0" noProof="0" dirty="0">
              <a:ln>
                <a:noFill/>
              </a:ln>
              <a:solidFill>
                <a:srgbClr val="414141"/>
              </a:solidFill>
              <a:effectLst/>
              <a:uLnTx/>
              <a:uFillTx/>
              <a:latin typeface="VIA Type Office Light" panose="02000503000000020004" pitchFamily="2" charset="0"/>
              <a:ea typeface="+mn-ea"/>
              <a:cs typeface="+mn-cs"/>
            </a:endParaRPr>
          </a:p>
        </p:txBody>
      </p:sp>
      <p:sp>
        <p:nvSpPr>
          <p:cNvPr id="5" name="Pladsholder til sidefod 4">
            <a:extLst>
              <a:ext uri="{FF2B5EF4-FFF2-40B4-BE49-F238E27FC236}">
                <a16:creationId xmlns:a16="http://schemas.microsoft.com/office/drawing/2014/main" id="{84E79767-3143-5FE5-4E6D-134A32DCF549}"/>
              </a:ext>
            </a:extLst>
          </p:cNvPr>
          <p:cNvSpPr>
            <a:spLocks noGrp="1"/>
          </p:cNvSpPr>
          <p:nvPr>
            <p:ph type="ftr" sz="quarter" idx="12"/>
          </p:nvPr>
        </p:nvSpPr>
        <p:spPr>
          <a:xfrm>
            <a:off x="3503083" y="5920437"/>
            <a:ext cx="2448000" cy="374001"/>
          </a:xfrm>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t>Anne Krøger, adjunkt, ph.d.</a:t>
            </a:r>
            <a:endParaRPr kumimoji="0" lang="da-DK" sz="800" b="0" i="0" u="none" strike="noStrike" kern="1200" cap="none" spc="0" normalizeH="0" baseline="0" noProof="0" dirty="0">
              <a:ln>
                <a:noFill/>
              </a:ln>
              <a:solidFill>
                <a:srgbClr val="414141"/>
              </a:solidFill>
              <a:effectLst/>
              <a:uLnTx/>
              <a:uFillTx/>
              <a:latin typeface="VIA Type Office Light" panose="02000503000000020004" pitchFamily="2" charset="0"/>
              <a:ea typeface="+mn-ea"/>
              <a:cs typeface="+mn-cs"/>
            </a:endParaRPr>
          </a:p>
        </p:txBody>
      </p:sp>
      <p:sp>
        <p:nvSpPr>
          <p:cNvPr id="6" name="Pladsholder til tekst 5">
            <a:extLst>
              <a:ext uri="{FF2B5EF4-FFF2-40B4-BE49-F238E27FC236}">
                <a16:creationId xmlns:a16="http://schemas.microsoft.com/office/drawing/2014/main" id="{2D813CFA-5611-4EA2-6145-691F6587188D}"/>
              </a:ext>
            </a:extLst>
          </p:cNvPr>
          <p:cNvSpPr>
            <a:spLocks noGrp="1"/>
          </p:cNvSpPr>
          <p:nvPr>
            <p:ph type="body" sz="quarter" idx="13"/>
          </p:nvPr>
        </p:nvSpPr>
        <p:spPr>
          <a:xfrm>
            <a:off x="768351" y="1916114"/>
            <a:ext cx="10655299" cy="3925887"/>
          </a:xfrm>
        </p:spPr>
        <p:txBody>
          <a:bodyPr/>
          <a:lstStyle/>
          <a:p>
            <a:pPr lvl="0"/>
            <a:r>
              <a:rPr lang="da-DK" dirty="0"/>
              <a:t>Grundlæggende antagelser er svære at identificere og ændre</a:t>
            </a:r>
          </a:p>
          <a:p>
            <a:pPr lvl="0"/>
            <a:r>
              <a:rPr lang="da-DK" dirty="0"/>
              <a:t>Kræver langsigtet, vedholdende indsats fra ledelsen</a:t>
            </a:r>
          </a:p>
          <a:p>
            <a:pPr lvl="0"/>
            <a:r>
              <a:rPr lang="da-DK" dirty="0"/>
              <a:t>Modstand mod forandring af etablerede antagelser</a:t>
            </a:r>
          </a:p>
          <a:p>
            <a:endParaRPr lang="da-DK" dirty="0"/>
          </a:p>
          <a:p>
            <a:r>
              <a:rPr lang="da-DK" dirty="0"/>
              <a:t>Ved at forstå og arbejde bevidst med de grundlæggende antagelser kan skoleledere skabe en stærkere læringskultur og bedre resultater på lang sigt</a:t>
            </a:r>
          </a:p>
          <a:p>
            <a:endParaRPr lang="da-DK" dirty="0"/>
          </a:p>
          <a:p>
            <a:endParaRPr lang="da-DK" dirty="0"/>
          </a:p>
        </p:txBody>
      </p:sp>
      <p:sp>
        <p:nvSpPr>
          <p:cNvPr id="3" name="Pladsholder til indhold 2">
            <a:extLst>
              <a:ext uri="{FF2B5EF4-FFF2-40B4-BE49-F238E27FC236}">
                <a16:creationId xmlns:a16="http://schemas.microsoft.com/office/drawing/2014/main" id="{DE2C5467-A9C5-EAA0-6340-5662165394FA}"/>
              </a:ext>
            </a:extLst>
          </p:cNvPr>
          <p:cNvSpPr>
            <a:spLocks noGrp="1"/>
          </p:cNvSpPr>
          <p:nvPr>
            <p:ph type="body" sz="quarter" idx="14"/>
          </p:nvPr>
        </p:nvSpPr>
        <p:spPr>
          <a:xfrm>
            <a:off x="768000" y="5922000"/>
            <a:ext cx="2448000" cy="374400"/>
          </a:xfrm>
        </p:spPr>
        <p:txBody>
          <a:bodyPr/>
          <a:lstStyle/>
          <a:p>
            <a:endParaRPr lang="da-DK" dirty="0"/>
          </a:p>
          <a:p>
            <a:pPr lvl="0"/>
            <a:r>
              <a:rPr lang="da-DK" dirty="0"/>
              <a:t>Grundlæggende antagelser er svære at identificere og ændre</a:t>
            </a:r>
          </a:p>
          <a:p>
            <a:pPr lvl="0"/>
            <a:r>
              <a:rPr lang="da-DK" dirty="0"/>
              <a:t>Kræver langsigtet, vedholdende indsats fra ledelsen</a:t>
            </a:r>
          </a:p>
          <a:p>
            <a:pPr lvl="0"/>
            <a:r>
              <a:rPr lang="da-DK" dirty="0"/>
              <a:t>Modstand mod forandring af etablerede antagelser</a:t>
            </a:r>
          </a:p>
          <a:p>
            <a:endParaRPr lang="da-DK" dirty="0"/>
          </a:p>
          <a:p>
            <a:r>
              <a:rPr lang="da-DK" dirty="0"/>
              <a:t>Ved at forstå og arbejde bevidst med de grundlæggende antagelser kan skoleledere skabe en stærkere læringskultur og bedre resultater på lang sigt.</a:t>
            </a:r>
          </a:p>
          <a:p>
            <a:endParaRPr lang="da-DK" dirty="0"/>
          </a:p>
        </p:txBody>
      </p:sp>
    </p:spTree>
    <p:extLst>
      <p:ext uri="{BB962C8B-B14F-4D97-AF65-F5344CB8AC3E}">
        <p14:creationId xmlns:p14="http://schemas.microsoft.com/office/powerpoint/2010/main" val="238428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23000" b="-23000"/>
          </a:stretch>
        </a:blipFill>
        <a:effectLst/>
      </p:bgPr>
    </p:bg>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348DC288-4C60-1358-D24C-B9DFF0CC990C}"/>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532365F3-2F99-EBED-F3C2-CF8E0A5AB05A}"/>
              </a:ext>
            </a:extLst>
          </p:cNvPr>
          <p:cNvSpPr>
            <a:spLocks noGrp="1"/>
          </p:cNvSpPr>
          <p:nvPr>
            <p:ph idx="1"/>
          </p:nvPr>
        </p:nvSpPr>
        <p:spPr>
          <a:xfrm>
            <a:off x="766763" y="1916113"/>
            <a:ext cx="4321125" cy="3922712"/>
          </a:xfrm>
        </p:spPr>
        <p:txBody>
          <a:bodyPr>
            <a:normAutofit/>
          </a:bodyPr>
          <a:lstStyle/>
          <a:p>
            <a:r>
              <a:rPr lang="da-DK" i="1" dirty="0"/>
              <a:t>”Kultur og ledelse er i virkeligheden to sider af samme sag. Man kan ikke forstå den ene, uden at forstå den anden.” (</a:t>
            </a:r>
            <a:r>
              <a:rPr lang="da-DK" i="1" dirty="0" err="1"/>
              <a:t>Schein</a:t>
            </a:r>
            <a:r>
              <a:rPr lang="da-DK" i="1" dirty="0"/>
              <a:t>)</a:t>
            </a:r>
          </a:p>
        </p:txBody>
      </p:sp>
      <p:sp>
        <p:nvSpPr>
          <p:cNvPr id="4" name="Pladsholder til dato 3">
            <a:extLst>
              <a:ext uri="{FF2B5EF4-FFF2-40B4-BE49-F238E27FC236}">
                <a16:creationId xmlns:a16="http://schemas.microsoft.com/office/drawing/2014/main" id="{0A066333-76A2-5C5B-76E4-6B3FBE456372}"/>
              </a:ext>
            </a:extLst>
          </p:cNvPr>
          <p:cNvSpPr>
            <a:spLocks noGrp="1"/>
          </p:cNvSpPr>
          <p:nvPr>
            <p:ph type="dt" sz="half" idx="10"/>
          </p:nvPr>
        </p:nvSpPr>
        <p:spPr>
          <a:xfrm>
            <a:off x="8976320" y="5920436"/>
            <a:ext cx="2448272" cy="374400"/>
          </a:xfrm>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t>3. oktober 2024</a:t>
            </a:r>
            <a:endParaRPr kumimoji="0" lang="da-DK" sz="800" b="0" i="0" u="none" strike="noStrike" kern="1200" cap="none" spc="0" normalizeH="0" baseline="0" noProof="0" dirty="0">
              <a:ln>
                <a:noFill/>
              </a:ln>
              <a:solidFill>
                <a:srgbClr val="414141"/>
              </a:solidFill>
              <a:effectLst/>
              <a:uLnTx/>
              <a:uFillTx/>
              <a:latin typeface="VIA Type Office Light" panose="02000503000000020004" pitchFamily="2" charset="0"/>
              <a:ea typeface="+mn-ea"/>
              <a:cs typeface="+mn-cs"/>
            </a:endParaRPr>
          </a:p>
        </p:txBody>
      </p:sp>
      <p:sp>
        <p:nvSpPr>
          <p:cNvPr id="5" name="Pladsholder til sidefod 4">
            <a:extLst>
              <a:ext uri="{FF2B5EF4-FFF2-40B4-BE49-F238E27FC236}">
                <a16:creationId xmlns:a16="http://schemas.microsoft.com/office/drawing/2014/main" id="{F0C92E83-A2BE-8270-3974-2904038D9D36}"/>
              </a:ext>
            </a:extLst>
          </p:cNvPr>
          <p:cNvSpPr>
            <a:spLocks noGrp="1"/>
          </p:cNvSpPr>
          <p:nvPr>
            <p:ph type="ftr" sz="quarter" idx="11"/>
          </p:nvPr>
        </p:nvSpPr>
        <p:spPr>
          <a:xfrm>
            <a:off x="3503083" y="5920437"/>
            <a:ext cx="2448000" cy="374001"/>
          </a:xfrm>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t>Anne Krøger, adjunkt, ph.d.</a:t>
            </a:r>
            <a:endParaRPr kumimoji="0" lang="da-DK" sz="800" b="0" i="0" u="none" strike="noStrike" kern="1200" cap="none" spc="0" normalizeH="0" baseline="0" noProof="0" dirty="0">
              <a:ln>
                <a:noFill/>
              </a:ln>
              <a:solidFill>
                <a:srgbClr val="414141"/>
              </a:solidFill>
              <a:effectLst/>
              <a:uLnTx/>
              <a:uFillTx/>
              <a:latin typeface="VIA Type Office Light" panose="02000503000000020004" pitchFamily="2" charset="0"/>
              <a:ea typeface="+mn-ea"/>
              <a:cs typeface="+mn-cs"/>
            </a:endParaRPr>
          </a:p>
        </p:txBody>
      </p:sp>
      <p:sp>
        <p:nvSpPr>
          <p:cNvPr id="11" name="Pladsholder til tekst 10">
            <a:extLst>
              <a:ext uri="{FF2B5EF4-FFF2-40B4-BE49-F238E27FC236}">
                <a16:creationId xmlns:a16="http://schemas.microsoft.com/office/drawing/2014/main" id="{5718A578-B349-571B-4E96-7FDD2ECBFC27}"/>
              </a:ext>
            </a:extLst>
          </p:cNvPr>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1055715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9279686C-9B51-D25F-9BF4-EC83F5F2F6F8}"/>
              </a:ext>
            </a:extLst>
          </p:cNvPr>
          <p:cNvSpPr>
            <a:spLocks noGrp="1"/>
          </p:cNvSpPr>
          <p:nvPr>
            <p:ph type="ctrTitle"/>
          </p:nvPr>
        </p:nvSpPr>
        <p:spPr/>
        <p:txBody>
          <a:bodyPr/>
          <a:lstStyle/>
          <a:p>
            <a:endParaRPr lang="da-DK"/>
          </a:p>
        </p:txBody>
      </p:sp>
      <p:sp>
        <p:nvSpPr>
          <p:cNvPr id="9" name="Undertitel 8">
            <a:extLst>
              <a:ext uri="{FF2B5EF4-FFF2-40B4-BE49-F238E27FC236}">
                <a16:creationId xmlns:a16="http://schemas.microsoft.com/office/drawing/2014/main" id="{5506F14B-A221-8897-DC6E-AFE6C7735F0D}"/>
              </a:ext>
            </a:extLst>
          </p:cNvPr>
          <p:cNvSpPr>
            <a:spLocks noGrp="1"/>
          </p:cNvSpPr>
          <p:nvPr>
            <p:ph type="subTitle" idx="1"/>
          </p:nvPr>
        </p:nvSpPr>
        <p:spPr/>
        <p:txBody>
          <a:bodyPr/>
          <a:lstStyle/>
          <a:p>
            <a:endParaRPr lang="da-DK"/>
          </a:p>
        </p:txBody>
      </p:sp>
      <p:sp>
        <p:nvSpPr>
          <p:cNvPr id="4" name="Pladsholder til dato 3">
            <a:extLst>
              <a:ext uri="{FF2B5EF4-FFF2-40B4-BE49-F238E27FC236}">
                <a16:creationId xmlns:a16="http://schemas.microsoft.com/office/drawing/2014/main" id="{EF3C68CB-58B2-ED63-67BE-A75B6B5C78E2}"/>
              </a:ext>
            </a:extLst>
          </p:cNvPr>
          <p:cNvSpPr>
            <a:spLocks noGrp="1"/>
          </p:cNvSpPr>
          <p:nvPr>
            <p:ph type="dt" sz="half" idx="10"/>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prstClr val="white"/>
                </a:solidFill>
                <a:effectLst/>
                <a:uLnTx/>
                <a:uFillTx/>
                <a:latin typeface="VIA Type Office Light" panose="02000503000000020004" pitchFamily="2" charset="0"/>
                <a:ea typeface="+mn-ea"/>
                <a:cs typeface="+mn-cs"/>
              </a:rPr>
              <a:t>3. oktober 2024</a:t>
            </a:r>
          </a:p>
        </p:txBody>
      </p:sp>
      <p:sp>
        <p:nvSpPr>
          <p:cNvPr id="5" name="Pladsholder til sidefod 4">
            <a:extLst>
              <a:ext uri="{FF2B5EF4-FFF2-40B4-BE49-F238E27FC236}">
                <a16:creationId xmlns:a16="http://schemas.microsoft.com/office/drawing/2014/main" id="{7D84A8B1-5D07-5867-7FDD-9BF88B344FD5}"/>
              </a:ext>
            </a:extLst>
          </p:cNvPr>
          <p:cNvSpPr>
            <a:spLocks noGrp="1"/>
          </p:cNvSpPr>
          <p:nvPr>
            <p:ph type="ftr" sz="quarter" idx="11"/>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prstClr val="white"/>
                </a:solidFill>
                <a:effectLst/>
                <a:uLnTx/>
                <a:uFillTx/>
                <a:latin typeface="VIA Type Office Light" panose="02000503000000020004" pitchFamily="2" charset="0"/>
                <a:ea typeface="+mn-ea"/>
                <a:cs typeface="+mn-cs"/>
              </a:rPr>
              <a:t>Anne Krøger, adjunkt, ph.d.</a:t>
            </a:r>
          </a:p>
        </p:txBody>
      </p:sp>
      <p:sp>
        <p:nvSpPr>
          <p:cNvPr id="10" name="Pladsholder til tekst 9">
            <a:extLst>
              <a:ext uri="{FF2B5EF4-FFF2-40B4-BE49-F238E27FC236}">
                <a16:creationId xmlns:a16="http://schemas.microsoft.com/office/drawing/2014/main" id="{1CC53920-718A-B4BB-327A-21C093BAD60D}"/>
              </a:ext>
            </a:extLst>
          </p:cNvPr>
          <p:cNvSpPr>
            <a:spLocks noGrp="1"/>
          </p:cNvSpPr>
          <p:nvPr>
            <p:ph type="body" sz="quarter" idx="14"/>
          </p:nvPr>
        </p:nvSpPr>
        <p:spPr/>
        <p:txBody>
          <a:bodyPr/>
          <a:lstStyle/>
          <a:p>
            <a:endParaRPr lang="da-DK"/>
          </a:p>
        </p:txBody>
      </p:sp>
      <p:sp>
        <p:nvSpPr>
          <p:cNvPr id="7" name="Ellipse 6">
            <a:extLst>
              <a:ext uri="{FF2B5EF4-FFF2-40B4-BE49-F238E27FC236}">
                <a16:creationId xmlns:a16="http://schemas.microsoft.com/office/drawing/2014/main" id="{A8775413-6B8B-F548-05D0-30749B4E7168}"/>
              </a:ext>
            </a:extLst>
          </p:cNvPr>
          <p:cNvSpPr/>
          <p:nvPr/>
        </p:nvSpPr>
        <p:spPr>
          <a:xfrm>
            <a:off x="2817778" y="459134"/>
            <a:ext cx="6556443" cy="610165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2000" b="0" i="1" u="none" strike="noStrike" kern="1200" cap="none" spc="0" normalizeH="0" baseline="0" noProof="0" dirty="0">
              <a:ln>
                <a:noFill/>
              </a:ln>
              <a:solidFill>
                <a:srgbClr val="414141"/>
              </a:solidFill>
              <a:effectLst/>
              <a:uLnTx/>
              <a:uFillTx/>
              <a:latin typeface="Gothic A1"/>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2000" b="0" i="1" u="none" strike="noStrike" kern="1200" cap="none" spc="0" normalizeH="0" baseline="0" noProof="0" dirty="0">
              <a:ln>
                <a:noFill/>
              </a:ln>
              <a:solidFill>
                <a:srgbClr val="414141"/>
              </a:solidFill>
              <a:effectLst/>
              <a:uLnTx/>
              <a:uFillTx/>
              <a:latin typeface="Gothic A1"/>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0" i="1" u="none" strike="noStrike" kern="1200" cap="none" spc="0" normalizeH="0" baseline="0" noProof="0" dirty="0">
                <a:ln>
                  <a:noFill/>
                </a:ln>
                <a:solidFill>
                  <a:srgbClr val="414141"/>
                </a:solidFill>
                <a:effectLst/>
                <a:uLnTx/>
                <a:uFillTx/>
                <a:latin typeface="Gothic A1"/>
                <a:ea typeface="+mn-ea"/>
                <a:cs typeface="+mn-cs"/>
              </a:rPr>
              <a:t>“En organisation har ikke noget hjerte og man kan ikke måle dens oprigtighed. Hvad man kan gøre er at:</a:t>
            </a:r>
          </a:p>
          <a:p>
            <a:pPr marL="0" marR="0" lvl="0" indent="0" algn="ctr" defTabSz="914400" rtl="0" eaLnBrk="1" fontAlgn="auto" latinLnBrk="0" hangingPunct="1">
              <a:lnSpc>
                <a:spcPct val="100000"/>
              </a:lnSpc>
              <a:spcBef>
                <a:spcPts val="0"/>
              </a:spcBef>
              <a:spcAft>
                <a:spcPts val="0"/>
              </a:spcAft>
              <a:buClrTx/>
              <a:buSzTx/>
              <a:buFont typeface="+mj-lt"/>
              <a:buAutoNum type="arabicPeriod"/>
              <a:tabLst/>
              <a:defRPr/>
            </a:pPr>
            <a:r>
              <a:rPr kumimoji="0" lang="da-DK" sz="2000" b="0" i="1" u="none" strike="noStrike" kern="1200" cap="none" spc="0" normalizeH="0" baseline="0" noProof="0" dirty="0">
                <a:ln>
                  <a:noFill/>
                </a:ln>
                <a:solidFill>
                  <a:srgbClr val="414141"/>
                </a:solidFill>
                <a:effectLst/>
                <a:uLnTx/>
                <a:uFillTx/>
                <a:latin typeface="Gothic A1"/>
                <a:ea typeface="+mn-ea"/>
                <a:cs typeface="+mn-cs"/>
              </a:rPr>
              <a:t>Sammenligne hvad den siger og hvad den gør og undersøge, om der er en forskel mellem de erklærede og de faktiske værdier</a:t>
            </a:r>
          </a:p>
          <a:p>
            <a:pPr marL="0" marR="0" lvl="0" indent="0" algn="ctr" defTabSz="914400" rtl="0" eaLnBrk="1" fontAlgn="auto" latinLnBrk="0" hangingPunct="1">
              <a:lnSpc>
                <a:spcPct val="100000"/>
              </a:lnSpc>
              <a:spcBef>
                <a:spcPts val="0"/>
              </a:spcBef>
              <a:spcAft>
                <a:spcPts val="0"/>
              </a:spcAft>
              <a:buClrTx/>
              <a:buSzTx/>
              <a:buFont typeface="+mj-lt"/>
              <a:buAutoNum type="arabicPeriod"/>
              <a:tabLst/>
              <a:defRPr/>
            </a:pPr>
            <a:r>
              <a:rPr kumimoji="0" lang="da-DK" sz="2000" b="0" i="1" u="none" strike="noStrike" kern="1200" cap="none" spc="0" normalizeH="0" baseline="0" noProof="0" dirty="0">
                <a:ln>
                  <a:noFill/>
                </a:ln>
                <a:solidFill>
                  <a:srgbClr val="414141"/>
                </a:solidFill>
                <a:effectLst/>
                <a:uLnTx/>
                <a:uFillTx/>
                <a:latin typeface="Gothic A1"/>
                <a:ea typeface="+mn-ea"/>
                <a:cs typeface="+mn-cs"/>
              </a:rPr>
              <a:t>Undersøge værdierne over tid for at se, om der blot er tale om retoriske værdier – eller om de rent faktisk bruges som præmisser</a:t>
            </a:r>
          </a:p>
          <a:p>
            <a:pPr marL="0" marR="0" lvl="0" indent="0" algn="ctr" defTabSz="914400" rtl="0" eaLnBrk="1" fontAlgn="auto" latinLnBrk="0" hangingPunct="1">
              <a:lnSpc>
                <a:spcPct val="100000"/>
              </a:lnSpc>
              <a:spcBef>
                <a:spcPts val="0"/>
              </a:spcBef>
              <a:spcAft>
                <a:spcPts val="0"/>
              </a:spcAft>
              <a:buClrTx/>
              <a:buSzTx/>
              <a:buFont typeface="+mj-lt"/>
              <a:buAutoNum type="arabicPeriod"/>
              <a:tabLst/>
              <a:defRPr/>
            </a:pPr>
            <a:r>
              <a:rPr kumimoji="0" lang="da-DK" sz="2000" b="0" i="1" u="none" strike="noStrike" kern="1200" cap="none" spc="0" normalizeH="0" baseline="0" noProof="0" dirty="0">
                <a:ln>
                  <a:noFill/>
                </a:ln>
                <a:solidFill>
                  <a:srgbClr val="414141"/>
                </a:solidFill>
                <a:effectLst/>
                <a:uLnTx/>
                <a:uFillTx/>
                <a:latin typeface="Gothic A1"/>
                <a:ea typeface="+mn-ea"/>
                <a:cs typeface="+mn-cs"/>
              </a:rPr>
              <a:t>Undersøge om værdierne betyder noget, eller om de altid er tabere i en konflikt mellem penge, magt og værdier”.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0" i="1" u="none" strike="noStrike" kern="1200" cap="none" spc="0" normalizeH="0" baseline="0" noProof="0" dirty="0">
                <a:ln>
                  <a:noFill/>
                </a:ln>
                <a:solidFill>
                  <a:srgbClr val="414141"/>
                </a:solidFill>
                <a:effectLst/>
                <a:uLnTx/>
                <a:uFillTx/>
                <a:latin typeface="Gothic A1"/>
                <a:ea typeface="+mn-ea"/>
                <a:cs typeface="+mn-cs"/>
              </a:rPr>
              <a:t>(Ole Thyssen)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2000" b="0" i="1" u="none" strike="noStrike" kern="1200" cap="none" spc="0" normalizeH="0" baseline="0" noProof="0" dirty="0">
              <a:ln>
                <a:noFill/>
              </a:ln>
              <a:solidFill>
                <a:srgbClr val="414141"/>
              </a:solidFill>
              <a:effectLst/>
              <a:uLnTx/>
              <a:uFillTx/>
              <a:latin typeface="VIA Type Office"/>
              <a:ea typeface="+mn-ea"/>
              <a:cs typeface="+mn-cs"/>
            </a:endParaRPr>
          </a:p>
        </p:txBody>
      </p:sp>
    </p:spTree>
    <p:extLst>
      <p:ext uri="{BB962C8B-B14F-4D97-AF65-F5344CB8AC3E}">
        <p14:creationId xmlns:p14="http://schemas.microsoft.com/office/powerpoint/2010/main" val="69312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F3CD8118-3A9F-FE01-803D-A5EA30003335}"/>
              </a:ext>
            </a:extLst>
          </p:cNvPr>
          <p:cNvSpPr>
            <a:spLocks noGrp="1"/>
          </p:cNvSpPr>
          <p:nvPr>
            <p:ph type="dt" sz="half" idx="10"/>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t>3. oktober 2024</a:t>
            </a:r>
          </a:p>
        </p:txBody>
      </p:sp>
      <p:sp>
        <p:nvSpPr>
          <p:cNvPr id="5" name="Pladsholder til sidefod 4">
            <a:extLst>
              <a:ext uri="{FF2B5EF4-FFF2-40B4-BE49-F238E27FC236}">
                <a16:creationId xmlns:a16="http://schemas.microsoft.com/office/drawing/2014/main" id="{6CB212F6-8A5B-7EF8-B9DF-3F335C55BB3C}"/>
              </a:ext>
            </a:extLst>
          </p:cNvPr>
          <p:cNvSpPr>
            <a:spLocks noGrp="1"/>
          </p:cNvSpPr>
          <p:nvPr>
            <p:ph type="ftr" sz="quarter" idx="12"/>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t>Anne Krøger, adjunkt, ph.d.</a:t>
            </a:r>
          </a:p>
        </p:txBody>
      </p:sp>
      <p:sp>
        <p:nvSpPr>
          <p:cNvPr id="9" name="Pladsholder til tekst 8">
            <a:extLst>
              <a:ext uri="{FF2B5EF4-FFF2-40B4-BE49-F238E27FC236}">
                <a16:creationId xmlns:a16="http://schemas.microsoft.com/office/drawing/2014/main" id="{773452E7-289D-12B0-4AC9-EE34BFADE739}"/>
              </a:ext>
            </a:extLst>
          </p:cNvPr>
          <p:cNvSpPr>
            <a:spLocks noGrp="1"/>
          </p:cNvSpPr>
          <p:nvPr>
            <p:ph type="body" sz="quarter" idx="14"/>
          </p:nvPr>
        </p:nvSpPr>
        <p:spPr/>
        <p:txBody>
          <a:bodyPr/>
          <a:lstStyle/>
          <a:p>
            <a:endParaRPr lang="da-DK"/>
          </a:p>
        </p:txBody>
      </p:sp>
      <p:sp>
        <p:nvSpPr>
          <p:cNvPr id="15" name="Tekstfelt 14">
            <a:extLst>
              <a:ext uri="{FF2B5EF4-FFF2-40B4-BE49-F238E27FC236}">
                <a16:creationId xmlns:a16="http://schemas.microsoft.com/office/drawing/2014/main" id="{ADD82C93-CC87-703A-D212-27B1FBBFFEE0}"/>
              </a:ext>
            </a:extLst>
          </p:cNvPr>
          <p:cNvSpPr txBox="1"/>
          <p:nvPr/>
        </p:nvSpPr>
        <p:spPr>
          <a:xfrm>
            <a:off x="8328248" y="980753"/>
            <a:ext cx="517188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200" b="0" i="1" u="none" strike="noStrike" kern="1200" cap="none" spc="0" normalizeH="0" baseline="0" noProof="0" dirty="0">
                <a:ln>
                  <a:noFill/>
                </a:ln>
                <a:solidFill>
                  <a:prstClr val="white"/>
                </a:solidFill>
                <a:effectLst/>
                <a:uLnTx/>
                <a:uFillTx/>
                <a:latin typeface="Poppins" panose="020B0502040204020203" pitchFamily="2" charset="0"/>
                <a:ea typeface="+mn-ea"/>
                <a:cs typeface="+mn-cs"/>
              </a:rPr>
              <a:t>Ole Fogh Kirkeby</a:t>
            </a:r>
            <a:endParaRPr kumimoji="0" lang="da-DK" sz="3200" b="0" i="1" u="none" strike="noStrike" kern="1200" cap="none" spc="0" normalizeH="0" baseline="0" noProof="0" dirty="0">
              <a:ln>
                <a:noFill/>
              </a:ln>
              <a:solidFill>
                <a:prstClr val="white"/>
              </a:solidFill>
              <a:effectLst/>
              <a:uLnTx/>
              <a:uFillTx/>
              <a:latin typeface="VIA Type Office"/>
              <a:ea typeface="+mn-ea"/>
              <a:cs typeface="+mn-cs"/>
            </a:endParaRPr>
          </a:p>
        </p:txBody>
      </p:sp>
      <p:sp>
        <p:nvSpPr>
          <p:cNvPr id="18" name="Tekstfelt 17">
            <a:extLst>
              <a:ext uri="{FF2B5EF4-FFF2-40B4-BE49-F238E27FC236}">
                <a16:creationId xmlns:a16="http://schemas.microsoft.com/office/drawing/2014/main" id="{C4F1F250-FD4B-83B5-6B72-1A312B1612B5}"/>
              </a:ext>
            </a:extLst>
          </p:cNvPr>
          <p:cNvSpPr txBox="1"/>
          <p:nvPr/>
        </p:nvSpPr>
        <p:spPr>
          <a:xfrm>
            <a:off x="768000" y="980753"/>
            <a:ext cx="3719034"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1" u="none" strike="noStrike" kern="1200" cap="none" spc="0" normalizeH="0" baseline="0" noProof="0" dirty="0">
                <a:ln>
                  <a:noFill/>
                </a:ln>
                <a:solidFill>
                  <a:prstClr val="white"/>
                </a:solidFill>
                <a:effectLst/>
                <a:uLnTx/>
                <a:uFillTx/>
                <a:latin typeface="Poppins" panose="020B0502040204020203" pitchFamily="2" charset="0"/>
                <a:ea typeface="+mn-ea"/>
                <a:cs typeface="+mn-cs"/>
              </a:rPr>
              <a:t>En værdi er et følelsesmæssigt orienteringspunkt, et sigtekorn, en forankringsplads, og et forklarings- og fortolkningsmiddel, der som en linse forstørrer indholdet i det vi gør.</a:t>
            </a:r>
            <a:endParaRPr kumimoji="0" lang="da-DK" sz="2000" b="0" i="1" u="none" strike="noStrike" kern="1200" cap="none" spc="0" normalizeH="0" baseline="0" noProof="0" dirty="0">
              <a:ln>
                <a:noFill/>
              </a:ln>
              <a:solidFill>
                <a:prstClr val="white"/>
              </a:solidFill>
              <a:effectLst/>
              <a:uLnTx/>
              <a:uFillTx/>
              <a:latin typeface="VIA Type Office"/>
              <a:ea typeface="+mn-ea"/>
              <a:cs typeface="+mn-cs"/>
            </a:endParaRPr>
          </a:p>
        </p:txBody>
      </p:sp>
    </p:spTree>
    <p:extLst>
      <p:ext uri="{BB962C8B-B14F-4D97-AF65-F5344CB8AC3E}">
        <p14:creationId xmlns:p14="http://schemas.microsoft.com/office/powerpoint/2010/main" val="1751205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5B1C2A-FEF7-09A5-F594-CAF89A675690}"/>
              </a:ext>
            </a:extLst>
          </p:cNvPr>
          <p:cNvSpPr>
            <a:spLocks noGrp="1"/>
          </p:cNvSpPr>
          <p:nvPr>
            <p:ph type="title"/>
          </p:nvPr>
        </p:nvSpPr>
        <p:spPr>
          <a:xfrm>
            <a:off x="766800" y="584200"/>
            <a:ext cx="10726309" cy="1194905"/>
          </a:xfrm>
        </p:spPr>
        <p:txBody>
          <a:bodyPr/>
          <a:lstStyle/>
          <a:p>
            <a:r>
              <a:rPr lang="da-DK" dirty="0"/>
              <a:t>Værdibaseret ledelse – med skolen i centrum</a:t>
            </a:r>
            <a:br>
              <a:rPr lang="da-DK" dirty="0"/>
            </a:br>
            <a:endParaRPr lang="da-DK" dirty="0"/>
          </a:p>
        </p:txBody>
      </p:sp>
      <p:sp>
        <p:nvSpPr>
          <p:cNvPr id="3" name="Pladsholder til dato 2">
            <a:extLst>
              <a:ext uri="{FF2B5EF4-FFF2-40B4-BE49-F238E27FC236}">
                <a16:creationId xmlns:a16="http://schemas.microsoft.com/office/drawing/2014/main" id="{E4A90FC2-3909-9C7F-0FD3-8A7D31F4E70D}"/>
              </a:ext>
            </a:extLst>
          </p:cNvPr>
          <p:cNvSpPr>
            <a:spLocks noGrp="1"/>
          </p:cNvSpPr>
          <p:nvPr>
            <p:ph type="dt" sz="half" idx="10"/>
          </p:nvPr>
        </p:nvSpPr>
        <p:spPr>
          <a:xfrm>
            <a:off x="8976320" y="5920436"/>
            <a:ext cx="2448272" cy="374400"/>
          </a:xfrm>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t>3. oktober 2024</a:t>
            </a:r>
            <a:endParaRPr kumimoji="0" lang="da-DK" sz="800" b="0" i="0" u="none" strike="noStrike" kern="1200" cap="none" spc="0" normalizeH="0" baseline="0" noProof="0" dirty="0">
              <a:ln>
                <a:noFill/>
              </a:ln>
              <a:solidFill>
                <a:srgbClr val="414141"/>
              </a:solidFill>
              <a:effectLst/>
              <a:uLnTx/>
              <a:uFillTx/>
              <a:latin typeface="VIA Type Office Light" panose="02000503000000020004" pitchFamily="2" charset="0"/>
              <a:ea typeface="+mn-ea"/>
              <a:cs typeface="+mn-cs"/>
            </a:endParaRPr>
          </a:p>
        </p:txBody>
      </p:sp>
      <p:sp>
        <p:nvSpPr>
          <p:cNvPr id="5" name="Pladsholder til sidefod 4">
            <a:extLst>
              <a:ext uri="{FF2B5EF4-FFF2-40B4-BE49-F238E27FC236}">
                <a16:creationId xmlns:a16="http://schemas.microsoft.com/office/drawing/2014/main" id="{0DDE66C2-8124-31D5-FB6A-39138F518646}"/>
              </a:ext>
            </a:extLst>
          </p:cNvPr>
          <p:cNvSpPr>
            <a:spLocks noGrp="1"/>
          </p:cNvSpPr>
          <p:nvPr>
            <p:ph type="ftr" sz="quarter" idx="12"/>
          </p:nvPr>
        </p:nvSpPr>
        <p:spPr>
          <a:xfrm>
            <a:off x="3503083" y="5920437"/>
            <a:ext cx="2448000" cy="374001"/>
          </a:xfrm>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t>Anne Krøger, adjunkt, ph.d.</a:t>
            </a:r>
            <a:endParaRPr kumimoji="0" lang="da-DK" sz="800" b="0" i="0" u="none" strike="noStrike" kern="1200" cap="none" spc="0" normalizeH="0" baseline="0" noProof="0" dirty="0">
              <a:ln>
                <a:noFill/>
              </a:ln>
              <a:solidFill>
                <a:srgbClr val="414141"/>
              </a:solidFill>
              <a:effectLst/>
              <a:uLnTx/>
              <a:uFillTx/>
              <a:latin typeface="VIA Type Office Light" panose="02000503000000020004" pitchFamily="2" charset="0"/>
              <a:ea typeface="+mn-ea"/>
              <a:cs typeface="+mn-cs"/>
            </a:endParaRPr>
          </a:p>
        </p:txBody>
      </p:sp>
      <p:sp>
        <p:nvSpPr>
          <p:cNvPr id="6" name="Pladsholder til tekst 5">
            <a:extLst>
              <a:ext uri="{FF2B5EF4-FFF2-40B4-BE49-F238E27FC236}">
                <a16:creationId xmlns:a16="http://schemas.microsoft.com/office/drawing/2014/main" id="{290981CC-3870-882E-7335-32375DB3778A}"/>
              </a:ext>
            </a:extLst>
          </p:cNvPr>
          <p:cNvSpPr>
            <a:spLocks noGrp="1"/>
          </p:cNvSpPr>
          <p:nvPr>
            <p:ph type="body" sz="quarter" idx="13"/>
          </p:nvPr>
        </p:nvSpPr>
        <p:spPr>
          <a:xfrm>
            <a:off x="768351" y="1916114"/>
            <a:ext cx="10655299" cy="3925887"/>
          </a:xfrm>
        </p:spPr>
        <p:txBody>
          <a:bodyPr>
            <a:noAutofit/>
          </a:bodyPr>
          <a:lstStyle/>
          <a:p>
            <a:r>
              <a:rPr lang="da-DK" dirty="0"/>
              <a:t>Værdibaseret ledelse handler om at styre en skole baseret på fælles værdier i stedet for strikse regler. </a:t>
            </a:r>
          </a:p>
          <a:p>
            <a:r>
              <a:rPr lang="da-DK" dirty="0"/>
              <a:t>Det betyder, at alle på skolen - fra ledere og lærere til elever og forældre - arbejder sammen ud fra nogle fælles ideer om, hvad der er vigtigt og rigtigt.</a:t>
            </a:r>
          </a:p>
          <a:p>
            <a:endParaRPr lang="da-DK" dirty="0"/>
          </a:p>
          <a:p>
            <a:r>
              <a:rPr lang="da-DK" b="1" dirty="0"/>
              <a:t>Ole Fogh Kirkeby </a:t>
            </a:r>
            <a:r>
              <a:rPr lang="da-DK" dirty="0"/>
              <a:t>er en dansk filosof, der har udviklet ideer om, hvordan man kan lede på en måde, der skaber mening og engagement. </a:t>
            </a:r>
          </a:p>
          <a:p>
            <a:endParaRPr lang="da-DK" dirty="0"/>
          </a:p>
          <a:p>
            <a:endParaRPr lang="da-DK" dirty="0"/>
          </a:p>
        </p:txBody>
      </p:sp>
      <p:sp>
        <p:nvSpPr>
          <p:cNvPr id="13" name="Pladsholder til tekst 12">
            <a:extLst>
              <a:ext uri="{FF2B5EF4-FFF2-40B4-BE49-F238E27FC236}">
                <a16:creationId xmlns:a16="http://schemas.microsoft.com/office/drawing/2014/main" id="{22A2FA38-755A-9F76-B8E0-03609DA13776}"/>
              </a:ext>
            </a:extLst>
          </p:cNvPr>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252838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44EE70-77F8-E7AD-3F57-38046B8152E4}"/>
              </a:ext>
            </a:extLst>
          </p:cNvPr>
          <p:cNvSpPr>
            <a:spLocks noGrp="1"/>
          </p:cNvSpPr>
          <p:nvPr>
            <p:ph type="title"/>
          </p:nvPr>
        </p:nvSpPr>
        <p:spPr>
          <a:xfrm>
            <a:off x="766800" y="584200"/>
            <a:ext cx="10726309" cy="1194905"/>
          </a:xfrm>
        </p:spPr>
        <p:txBody>
          <a:bodyPr/>
          <a:lstStyle/>
          <a:p>
            <a:r>
              <a:rPr lang="da-DK" dirty="0"/>
              <a:t>Fællesskab og den frie organisation</a:t>
            </a:r>
            <a:br>
              <a:rPr lang="da-DK" dirty="0"/>
            </a:br>
            <a:endParaRPr lang="da-DK" dirty="0"/>
          </a:p>
        </p:txBody>
      </p:sp>
      <p:sp>
        <p:nvSpPr>
          <p:cNvPr id="3" name="Pladsholder til dato 2">
            <a:extLst>
              <a:ext uri="{FF2B5EF4-FFF2-40B4-BE49-F238E27FC236}">
                <a16:creationId xmlns:a16="http://schemas.microsoft.com/office/drawing/2014/main" id="{038393B2-2EA8-B8B6-8614-255709E91933}"/>
              </a:ext>
            </a:extLst>
          </p:cNvPr>
          <p:cNvSpPr>
            <a:spLocks noGrp="1"/>
          </p:cNvSpPr>
          <p:nvPr>
            <p:ph type="dt" sz="half" idx="10"/>
          </p:nvPr>
        </p:nvSpPr>
        <p:spPr>
          <a:xfrm>
            <a:off x="8976320" y="5920436"/>
            <a:ext cx="2448272" cy="374400"/>
          </a:xfrm>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t>3. oktober 2024</a:t>
            </a:r>
            <a:endParaRPr kumimoji="0" lang="da-DK" sz="800" b="0" i="0" u="none" strike="noStrike" kern="1200" cap="none" spc="0" normalizeH="0" baseline="0" noProof="0" dirty="0">
              <a:ln>
                <a:noFill/>
              </a:ln>
              <a:solidFill>
                <a:srgbClr val="414141"/>
              </a:solidFill>
              <a:effectLst/>
              <a:uLnTx/>
              <a:uFillTx/>
              <a:latin typeface="VIA Type Office Light" panose="02000503000000020004" pitchFamily="2" charset="0"/>
              <a:ea typeface="+mn-ea"/>
              <a:cs typeface="+mn-cs"/>
            </a:endParaRPr>
          </a:p>
        </p:txBody>
      </p:sp>
      <p:sp>
        <p:nvSpPr>
          <p:cNvPr id="5" name="Pladsholder til sidefod 4">
            <a:extLst>
              <a:ext uri="{FF2B5EF4-FFF2-40B4-BE49-F238E27FC236}">
                <a16:creationId xmlns:a16="http://schemas.microsoft.com/office/drawing/2014/main" id="{2139C975-2801-3695-C2DC-EB286C8EE6CC}"/>
              </a:ext>
            </a:extLst>
          </p:cNvPr>
          <p:cNvSpPr>
            <a:spLocks noGrp="1"/>
          </p:cNvSpPr>
          <p:nvPr>
            <p:ph type="ftr" sz="quarter" idx="12"/>
          </p:nvPr>
        </p:nvSpPr>
        <p:spPr>
          <a:xfrm>
            <a:off x="3503083" y="5920437"/>
            <a:ext cx="2448000" cy="374001"/>
          </a:xfrm>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t>Anne Krøger, adjunkt, ph.d.</a:t>
            </a:r>
            <a:endParaRPr kumimoji="0" lang="da-DK" sz="800" b="0" i="0" u="none" strike="noStrike" kern="1200" cap="none" spc="0" normalizeH="0" baseline="0" noProof="0" dirty="0">
              <a:ln>
                <a:noFill/>
              </a:ln>
              <a:solidFill>
                <a:srgbClr val="414141"/>
              </a:solidFill>
              <a:effectLst/>
              <a:uLnTx/>
              <a:uFillTx/>
              <a:latin typeface="VIA Type Office Light" panose="02000503000000020004" pitchFamily="2" charset="0"/>
              <a:ea typeface="+mn-ea"/>
              <a:cs typeface="+mn-cs"/>
            </a:endParaRPr>
          </a:p>
        </p:txBody>
      </p:sp>
      <p:sp>
        <p:nvSpPr>
          <p:cNvPr id="6" name="Pladsholder til tekst 5">
            <a:extLst>
              <a:ext uri="{FF2B5EF4-FFF2-40B4-BE49-F238E27FC236}">
                <a16:creationId xmlns:a16="http://schemas.microsoft.com/office/drawing/2014/main" id="{6B8D7922-E8A9-8E52-C768-40150826C96C}"/>
              </a:ext>
            </a:extLst>
          </p:cNvPr>
          <p:cNvSpPr>
            <a:spLocks noGrp="1"/>
          </p:cNvSpPr>
          <p:nvPr>
            <p:ph type="body" sz="quarter" idx="13"/>
          </p:nvPr>
        </p:nvSpPr>
        <p:spPr>
          <a:xfrm>
            <a:off x="768351" y="1916114"/>
            <a:ext cx="10655299" cy="3925887"/>
          </a:xfrm>
        </p:spPr>
        <p:txBody>
          <a:bodyPr/>
          <a:lstStyle/>
          <a:p>
            <a:pPr marL="0" indent="0">
              <a:buNone/>
            </a:pPr>
            <a:r>
              <a:rPr lang="da-DK" dirty="0"/>
              <a:t>Kirkeby anvender begrebet </a:t>
            </a:r>
            <a:r>
              <a:rPr lang="da-DK" i="1" dirty="0"/>
              <a:t>"den frie organisation”:</a:t>
            </a:r>
          </a:p>
          <a:p>
            <a:endParaRPr lang="da-DK" dirty="0"/>
          </a:p>
          <a:p>
            <a:r>
              <a:rPr lang="da-DK" dirty="0"/>
              <a:t>Et sted hvor alle føler sig som en vigtig del af fællesskabet</a:t>
            </a:r>
          </a:p>
          <a:p>
            <a:r>
              <a:rPr lang="da-DK" dirty="0"/>
              <a:t>Hvor man arbejder sammen, fordi man vil, ikke fordi man skal</a:t>
            </a:r>
          </a:p>
          <a:p>
            <a:r>
              <a:rPr lang="da-DK" dirty="0"/>
              <a:t>Hvor der er plads til forskellige ideer og måder at gøre tingene på</a:t>
            </a:r>
          </a:p>
          <a:p>
            <a:endParaRPr lang="da-DK" dirty="0"/>
          </a:p>
        </p:txBody>
      </p:sp>
      <p:sp>
        <p:nvSpPr>
          <p:cNvPr id="19" name="Pladsholder til tekst 18">
            <a:extLst>
              <a:ext uri="{FF2B5EF4-FFF2-40B4-BE49-F238E27FC236}">
                <a16:creationId xmlns:a16="http://schemas.microsoft.com/office/drawing/2014/main" id="{28A737DF-F055-6F3C-2536-FD2B068CF389}"/>
              </a:ext>
            </a:extLst>
          </p:cNvPr>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3908600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06B262-899F-7DB2-9FC1-26E7AE6D4C8F}"/>
              </a:ext>
            </a:extLst>
          </p:cNvPr>
          <p:cNvSpPr>
            <a:spLocks noGrp="1"/>
          </p:cNvSpPr>
          <p:nvPr>
            <p:ph type="title"/>
          </p:nvPr>
        </p:nvSpPr>
        <p:spPr>
          <a:xfrm>
            <a:off x="766800" y="584200"/>
            <a:ext cx="10726309" cy="1194905"/>
          </a:xfrm>
        </p:spPr>
        <p:txBody>
          <a:bodyPr/>
          <a:lstStyle/>
          <a:p>
            <a:r>
              <a:rPr lang="da-DK" dirty="0"/>
              <a:t>Værdier som atmosfære</a:t>
            </a:r>
            <a:br>
              <a:rPr lang="da-DK" dirty="0"/>
            </a:br>
            <a:endParaRPr lang="da-DK" dirty="0"/>
          </a:p>
        </p:txBody>
      </p:sp>
      <p:sp>
        <p:nvSpPr>
          <p:cNvPr id="3" name="Pladsholder til dato 2">
            <a:extLst>
              <a:ext uri="{FF2B5EF4-FFF2-40B4-BE49-F238E27FC236}">
                <a16:creationId xmlns:a16="http://schemas.microsoft.com/office/drawing/2014/main" id="{AEEEF7A5-01C7-44C0-24BC-624FA5C161BD}"/>
              </a:ext>
            </a:extLst>
          </p:cNvPr>
          <p:cNvSpPr>
            <a:spLocks noGrp="1"/>
          </p:cNvSpPr>
          <p:nvPr>
            <p:ph type="dt" sz="half" idx="10"/>
          </p:nvPr>
        </p:nvSpPr>
        <p:spPr>
          <a:xfrm>
            <a:off x="8976320" y="5920436"/>
            <a:ext cx="2448272" cy="374400"/>
          </a:xfrm>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t>3. oktober 2024</a:t>
            </a:r>
            <a:endParaRPr kumimoji="0" lang="da-DK" sz="800" b="0" i="0" u="none" strike="noStrike" kern="1200" cap="none" spc="0" normalizeH="0" baseline="0" noProof="0" dirty="0">
              <a:ln>
                <a:noFill/>
              </a:ln>
              <a:solidFill>
                <a:srgbClr val="414141"/>
              </a:solidFill>
              <a:effectLst/>
              <a:uLnTx/>
              <a:uFillTx/>
              <a:latin typeface="VIA Type Office Light" panose="02000503000000020004" pitchFamily="2" charset="0"/>
              <a:ea typeface="+mn-ea"/>
              <a:cs typeface="+mn-cs"/>
            </a:endParaRPr>
          </a:p>
        </p:txBody>
      </p:sp>
      <p:sp>
        <p:nvSpPr>
          <p:cNvPr id="5" name="Pladsholder til sidefod 4">
            <a:extLst>
              <a:ext uri="{FF2B5EF4-FFF2-40B4-BE49-F238E27FC236}">
                <a16:creationId xmlns:a16="http://schemas.microsoft.com/office/drawing/2014/main" id="{A4C31CEA-B7CB-EBFB-C4A9-A856FCA0B7B7}"/>
              </a:ext>
            </a:extLst>
          </p:cNvPr>
          <p:cNvSpPr>
            <a:spLocks noGrp="1"/>
          </p:cNvSpPr>
          <p:nvPr>
            <p:ph type="ftr" sz="quarter" idx="12"/>
          </p:nvPr>
        </p:nvSpPr>
        <p:spPr>
          <a:xfrm>
            <a:off x="3503083" y="5920437"/>
            <a:ext cx="2448000" cy="374001"/>
          </a:xfrm>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t>Anne Krøger, adjunkt, ph.d.</a:t>
            </a:r>
            <a:endParaRPr kumimoji="0" lang="da-DK" sz="800" b="0" i="0" u="none" strike="noStrike" kern="1200" cap="none" spc="0" normalizeH="0" baseline="0" noProof="0" dirty="0">
              <a:ln>
                <a:noFill/>
              </a:ln>
              <a:solidFill>
                <a:srgbClr val="414141"/>
              </a:solidFill>
              <a:effectLst/>
              <a:uLnTx/>
              <a:uFillTx/>
              <a:latin typeface="VIA Type Office Light" panose="02000503000000020004" pitchFamily="2" charset="0"/>
              <a:ea typeface="+mn-ea"/>
              <a:cs typeface="+mn-cs"/>
            </a:endParaRPr>
          </a:p>
        </p:txBody>
      </p:sp>
      <p:sp>
        <p:nvSpPr>
          <p:cNvPr id="6" name="Pladsholder til tekst 5">
            <a:extLst>
              <a:ext uri="{FF2B5EF4-FFF2-40B4-BE49-F238E27FC236}">
                <a16:creationId xmlns:a16="http://schemas.microsoft.com/office/drawing/2014/main" id="{B56B5AF8-C7A1-EDC3-7267-89CCA1E4AB59}"/>
              </a:ext>
            </a:extLst>
          </p:cNvPr>
          <p:cNvSpPr>
            <a:spLocks noGrp="1"/>
          </p:cNvSpPr>
          <p:nvPr>
            <p:ph type="body" sz="quarter" idx="13"/>
          </p:nvPr>
        </p:nvSpPr>
        <p:spPr>
          <a:xfrm>
            <a:off x="768351" y="1916114"/>
            <a:ext cx="10655299" cy="3925887"/>
          </a:xfrm>
        </p:spPr>
        <p:txBody>
          <a:bodyPr/>
          <a:lstStyle/>
          <a:p>
            <a:pPr marL="0" indent="0">
              <a:buNone/>
            </a:pPr>
            <a:r>
              <a:rPr lang="da-DK" dirty="0"/>
              <a:t>I stedet for mange regler mener Kirkeby, at skolens værdier bør være som en usynlig guide:</a:t>
            </a:r>
          </a:p>
          <a:p>
            <a:r>
              <a:rPr lang="da-DK" dirty="0"/>
              <a:t>Værdier skal mærkes i skolens "atmosfære"</a:t>
            </a:r>
          </a:p>
          <a:p>
            <a:r>
              <a:rPr lang="da-DK" dirty="0"/>
              <a:t>De skal inspirere til gode handlinger og beslutninger</a:t>
            </a:r>
          </a:p>
          <a:p>
            <a:r>
              <a:rPr lang="da-DK" dirty="0"/>
              <a:t>Alle på skolen bør kende og forstå disse værdier</a:t>
            </a:r>
          </a:p>
          <a:p>
            <a:endParaRPr lang="da-DK" dirty="0"/>
          </a:p>
        </p:txBody>
      </p:sp>
      <p:sp>
        <p:nvSpPr>
          <p:cNvPr id="13" name="Pladsholder til tekst 12">
            <a:extLst>
              <a:ext uri="{FF2B5EF4-FFF2-40B4-BE49-F238E27FC236}">
                <a16:creationId xmlns:a16="http://schemas.microsoft.com/office/drawing/2014/main" id="{6B4F083C-E532-8349-B186-61FD63E7E3D2}"/>
              </a:ext>
            </a:extLst>
          </p:cNvPr>
          <p:cNvSpPr>
            <a:spLocks noGrp="1"/>
          </p:cNvSpPr>
          <p:nvPr>
            <p:ph type="body" sz="quarter" idx="14"/>
          </p:nvPr>
        </p:nvSpPr>
        <p:spPr/>
        <p:txBody>
          <a:bodyPr/>
          <a:lstStyle/>
          <a:p>
            <a:endParaRPr lang="da-DK"/>
          </a:p>
        </p:txBody>
      </p:sp>
      <p:sp>
        <p:nvSpPr>
          <p:cNvPr id="14" name="Ellipse 13">
            <a:extLst>
              <a:ext uri="{FF2B5EF4-FFF2-40B4-BE49-F238E27FC236}">
                <a16:creationId xmlns:a16="http://schemas.microsoft.com/office/drawing/2014/main" id="{65633FFA-0912-68F4-4EAE-B3E339B9FF97}"/>
              </a:ext>
            </a:extLst>
          </p:cNvPr>
          <p:cNvSpPr/>
          <p:nvPr/>
        </p:nvSpPr>
        <p:spPr>
          <a:xfrm>
            <a:off x="8544297" y="3530241"/>
            <a:ext cx="3312368" cy="3096344"/>
          </a:xfrm>
          <a:prstGeom prst="ellipse">
            <a:avLst/>
          </a:prstGeom>
          <a:solidFill>
            <a:srgbClr val="F8CBA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1" u="none" strike="noStrike" kern="1200" cap="none" spc="0" normalizeH="0" baseline="0" noProof="0" dirty="0">
                <a:ln>
                  <a:noFill/>
                </a:ln>
                <a:solidFill>
                  <a:srgbClr val="414141"/>
                </a:solidFill>
                <a:effectLst/>
                <a:uLnTx/>
                <a:uFillTx/>
                <a:latin typeface="VIA Type Office"/>
                <a:ea typeface="+mn-ea"/>
                <a:cs typeface="+mn-cs"/>
              </a:rPr>
              <a:t>Innovation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1" u="none" strike="noStrike" kern="1200" cap="none" spc="0" normalizeH="0" baseline="0" noProof="0" dirty="0">
                <a:ln>
                  <a:noFill/>
                </a:ln>
                <a:solidFill>
                  <a:srgbClr val="414141"/>
                </a:solidFill>
                <a:effectLst/>
                <a:uLnTx/>
                <a:uFillTx/>
                <a:latin typeface="VIA Type Office"/>
                <a:ea typeface="+mn-ea"/>
                <a:cs typeface="+mn-cs"/>
              </a:rPr>
              <a:t>Vi er nysgerrige frontløbere, der forbedrer måden vi driver skole på ved at eksperimentere og lære af verden omkring os</a:t>
            </a:r>
          </a:p>
        </p:txBody>
      </p:sp>
    </p:spTree>
    <p:extLst>
      <p:ext uri="{BB962C8B-B14F-4D97-AF65-F5344CB8AC3E}">
        <p14:creationId xmlns:p14="http://schemas.microsoft.com/office/powerpoint/2010/main" val="2366311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36EC38-5AF4-8BD0-A0D9-344128DAE5EE}"/>
              </a:ext>
            </a:extLst>
          </p:cNvPr>
          <p:cNvSpPr>
            <a:spLocks noGrp="1"/>
          </p:cNvSpPr>
          <p:nvPr>
            <p:ph type="title"/>
          </p:nvPr>
        </p:nvSpPr>
        <p:spPr>
          <a:xfrm>
            <a:off x="766800" y="584200"/>
            <a:ext cx="10726309" cy="1194905"/>
          </a:xfrm>
        </p:spPr>
        <p:txBody>
          <a:bodyPr/>
          <a:lstStyle/>
          <a:p>
            <a:r>
              <a:rPr lang="da-DK" dirty="0"/>
              <a:t>Frihed med ansvar</a:t>
            </a:r>
            <a:br>
              <a:rPr lang="da-DK" dirty="0"/>
            </a:br>
            <a:endParaRPr lang="da-DK" dirty="0"/>
          </a:p>
        </p:txBody>
      </p:sp>
      <p:sp>
        <p:nvSpPr>
          <p:cNvPr id="3" name="Pladsholder til dato 2">
            <a:extLst>
              <a:ext uri="{FF2B5EF4-FFF2-40B4-BE49-F238E27FC236}">
                <a16:creationId xmlns:a16="http://schemas.microsoft.com/office/drawing/2014/main" id="{E1B30EC3-1592-7043-E87A-E591452D6497}"/>
              </a:ext>
            </a:extLst>
          </p:cNvPr>
          <p:cNvSpPr>
            <a:spLocks noGrp="1"/>
          </p:cNvSpPr>
          <p:nvPr>
            <p:ph type="dt" sz="half" idx="10"/>
          </p:nvPr>
        </p:nvSpPr>
        <p:spPr>
          <a:xfrm>
            <a:off x="8976320" y="5920436"/>
            <a:ext cx="2448272" cy="374400"/>
          </a:xfrm>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t>3. oktober 2024</a:t>
            </a:r>
            <a:endParaRPr kumimoji="0" lang="da-DK" sz="800" b="0" i="0" u="none" strike="noStrike" kern="1200" cap="none" spc="0" normalizeH="0" baseline="0" noProof="0" dirty="0">
              <a:ln>
                <a:noFill/>
              </a:ln>
              <a:solidFill>
                <a:srgbClr val="414141"/>
              </a:solidFill>
              <a:effectLst/>
              <a:uLnTx/>
              <a:uFillTx/>
              <a:latin typeface="VIA Type Office Light" panose="02000503000000020004" pitchFamily="2" charset="0"/>
              <a:ea typeface="+mn-ea"/>
              <a:cs typeface="+mn-cs"/>
            </a:endParaRPr>
          </a:p>
        </p:txBody>
      </p:sp>
      <p:sp>
        <p:nvSpPr>
          <p:cNvPr id="5" name="Pladsholder til sidefod 4">
            <a:extLst>
              <a:ext uri="{FF2B5EF4-FFF2-40B4-BE49-F238E27FC236}">
                <a16:creationId xmlns:a16="http://schemas.microsoft.com/office/drawing/2014/main" id="{F1164DD9-220A-1F61-419D-A63E780B5389}"/>
              </a:ext>
            </a:extLst>
          </p:cNvPr>
          <p:cNvSpPr>
            <a:spLocks noGrp="1"/>
          </p:cNvSpPr>
          <p:nvPr>
            <p:ph type="ftr" sz="quarter" idx="12"/>
          </p:nvPr>
        </p:nvSpPr>
        <p:spPr>
          <a:xfrm>
            <a:off x="3503083" y="5920437"/>
            <a:ext cx="2448000" cy="374001"/>
          </a:xfrm>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t>Anne Krøger, adjunkt, ph.d.</a:t>
            </a:r>
            <a:endParaRPr kumimoji="0" lang="da-DK" sz="800" b="0" i="0" u="none" strike="noStrike" kern="1200" cap="none" spc="0" normalizeH="0" baseline="0" noProof="0" dirty="0">
              <a:ln>
                <a:noFill/>
              </a:ln>
              <a:solidFill>
                <a:srgbClr val="414141"/>
              </a:solidFill>
              <a:effectLst/>
              <a:uLnTx/>
              <a:uFillTx/>
              <a:latin typeface="VIA Type Office Light" panose="02000503000000020004" pitchFamily="2" charset="0"/>
              <a:ea typeface="+mn-ea"/>
              <a:cs typeface="+mn-cs"/>
            </a:endParaRPr>
          </a:p>
        </p:txBody>
      </p:sp>
      <p:sp>
        <p:nvSpPr>
          <p:cNvPr id="6" name="Pladsholder til tekst 5">
            <a:extLst>
              <a:ext uri="{FF2B5EF4-FFF2-40B4-BE49-F238E27FC236}">
                <a16:creationId xmlns:a16="http://schemas.microsoft.com/office/drawing/2014/main" id="{45B628D8-3957-51D9-24D8-FFB0004023EA}"/>
              </a:ext>
            </a:extLst>
          </p:cNvPr>
          <p:cNvSpPr>
            <a:spLocks noGrp="1"/>
          </p:cNvSpPr>
          <p:nvPr>
            <p:ph type="body" sz="quarter" idx="13"/>
          </p:nvPr>
        </p:nvSpPr>
        <p:spPr>
          <a:xfrm>
            <a:off x="768351" y="1916114"/>
            <a:ext cx="10655299" cy="3925887"/>
          </a:xfrm>
        </p:spPr>
        <p:txBody>
          <a:bodyPr/>
          <a:lstStyle/>
          <a:p>
            <a:pPr marL="0" indent="0">
              <a:buNone/>
            </a:pPr>
            <a:r>
              <a:rPr lang="da-DK" dirty="0"/>
              <a:t>Kirkeby mener, at når man giver folk frihed, tager de også mere ansvar:</a:t>
            </a:r>
          </a:p>
          <a:p>
            <a:r>
              <a:rPr lang="da-DK" dirty="0"/>
              <a:t>Lærere får frihed til at undervise på deres egen måde</a:t>
            </a:r>
          </a:p>
          <a:p>
            <a:r>
              <a:rPr lang="da-DK" dirty="0"/>
              <a:t>Elever får medbestemmelse i deres læring</a:t>
            </a:r>
          </a:p>
          <a:p>
            <a:r>
              <a:rPr lang="da-DK" dirty="0"/>
              <a:t>Med frihed følger ansvar for at bidrage positivt til fællesskabet</a:t>
            </a:r>
          </a:p>
          <a:p>
            <a:endParaRPr lang="da-DK" dirty="0"/>
          </a:p>
        </p:txBody>
      </p:sp>
      <p:sp>
        <p:nvSpPr>
          <p:cNvPr id="15" name="Pladsholder til tekst 14">
            <a:extLst>
              <a:ext uri="{FF2B5EF4-FFF2-40B4-BE49-F238E27FC236}">
                <a16:creationId xmlns:a16="http://schemas.microsoft.com/office/drawing/2014/main" id="{DE2B9810-6E1F-55FF-3D32-B704A6801973}"/>
              </a:ext>
            </a:extLst>
          </p:cNvPr>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101600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DA026F-7884-4A44-33E5-8447F65FD8D2}"/>
              </a:ext>
            </a:extLst>
          </p:cNvPr>
          <p:cNvSpPr>
            <a:spLocks noGrp="1"/>
          </p:cNvSpPr>
          <p:nvPr>
            <p:ph type="title"/>
          </p:nvPr>
        </p:nvSpPr>
        <p:spPr>
          <a:xfrm>
            <a:off x="766800" y="584200"/>
            <a:ext cx="10726309" cy="1194905"/>
          </a:xfrm>
        </p:spPr>
        <p:txBody>
          <a:bodyPr/>
          <a:lstStyle/>
          <a:p>
            <a:r>
              <a:rPr lang="da-DK" dirty="0"/>
              <a:t>Synligt og usynligt lederskab</a:t>
            </a:r>
            <a:br>
              <a:rPr lang="da-DK" dirty="0"/>
            </a:br>
            <a:endParaRPr lang="da-DK" dirty="0"/>
          </a:p>
        </p:txBody>
      </p:sp>
      <p:sp>
        <p:nvSpPr>
          <p:cNvPr id="3" name="Pladsholder til dato 2">
            <a:extLst>
              <a:ext uri="{FF2B5EF4-FFF2-40B4-BE49-F238E27FC236}">
                <a16:creationId xmlns:a16="http://schemas.microsoft.com/office/drawing/2014/main" id="{0690FC84-C01A-9C8B-C11D-74365259E6BF}"/>
              </a:ext>
            </a:extLst>
          </p:cNvPr>
          <p:cNvSpPr>
            <a:spLocks noGrp="1"/>
          </p:cNvSpPr>
          <p:nvPr>
            <p:ph type="dt" sz="half" idx="10"/>
          </p:nvPr>
        </p:nvSpPr>
        <p:spPr>
          <a:xfrm>
            <a:off x="8976320" y="5920436"/>
            <a:ext cx="2448272" cy="374400"/>
          </a:xfrm>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t>3. oktober 2024</a:t>
            </a:r>
            <a:endParaRPr kumimoji="0" lang="da-DK" sz="800" b="0" i="0" u="none" strike="noStrike" kern="1200" cap="none" spc="0" normalizeH="0" baseline="0" noProof="0" dirty="0">
              <a:ln>
                <a:noFill/>
              </a:ln>
              <a:solidFill>
                <a:srgbClr val="414141"/>
              </a:solidFill>
              <a:effectLst/>
              <a:uLnTx/>
              <a:uFillTx/>
              <a:latin typeface="VIA Type Office Light" panose="02000503000000020004" pitchFamily="2" charset="0"/>
              <a:ea typeface="+mn-ea"/>
              <a:cs typeface="+mn-cs"/>
            </a:endParaRPr>
          </a:p>
        </p:txBody>
      </p:sp>
      <p:sp>
        <p:nvSpPr>
          <p:cNvPr id="5" name="Pladsholder til sidefod 4">
            <a:extLst>
              <a:ext uri="{FF2B5EF4-FFF2-40B4-BE49-F238E27FC236}">
                <a16:creationId xmlns:a16="http://schemas.microsoft.com/office/drawing/2014/main" id="{3A1979BD-56C0-A165-F68E-05010F83A3A5}"/>
              </a:ext>
            </a:extLst>
          </p:cNvPr>
          <p:cNvSpPr>
            <a:spLocks noGrp="1"/>
          </p:cNvSpPr>
          <p:nvPr>
            <p:ph type="ftr" sz="quarter" idx="12"/>
          </p:nvPr>
        </p:nvSpPr>
        <p:spPr>
          <a:xfrm>
            <a:off x="3503083" y="5920437"/>
            <a:ext cx="2448000" cy="374001"/>
          </a:xfrm>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t>Anne Krøger, adjunkt, ph.d.</a:t>
            </a:r>
            <a:endParaRPr kumimoji="0" lang="da-DK" sz="800" b="0" i="0" u="none" strike="noStrike" kern="1200" cap="none" spc="0" normalizeH="0" baseline="0" noProof="0" dirty="0">
              <a:ln>
                <a:noFill/>
              </a:ln>
              <a:solidFill>
                <a:srgbClr val="414141"/>
              </a:solidFill>
              <a:effectLst/>
              <a:uLnTx/>
              <a:uFillTx/>
              <a:latin typeface="VIA Type Office Light" panose="02000503000000020004" pitchFamily="2" charset="0"/>
              <a:ea typeface="+mn-ea"/>
              <a:cs typeface="+mn-cs"/>
            </a:endParaRPr>
          </a:p>
        </p:txBody>
      </p:sp>
      <p:sp>
        <p:nvSpPr>
          <p:cNvPr id="6" name="Pladsholder til tekst 5">
            <a:extLst>
              <a:ext uri="{FF2B5EF4-FFF2-40B4-BE49-F238E27FC236}">
                <a16:creationId xmlns:a16="http://schemas.microsoft.com/office/drawing/2014/main" id="{B967B896-61EB-D8B4-DB04-ADDF6040F05D}"/>
              </a:ext>
            </a:extLst>
          </p:cNvPr>
          <p:cNvSpPr>
            <a:spLocks noGrp="1"/>
          </p:cNvSpPr>
          <p:nvPr>
            <p:ph type="body" sz="quarter" idx="13"/>
          </p:nvPr>
        </p:nvSpPr>
        <p:spPr>
          <a:xfrm>
            <a:off x="768351" y="1916114"/>
            <a:ext cx="10655299" cy="3925887"/>
          </a:xfrm>
        </p:spPr>
        <p:txBody>
          <a:bodyPr/>
          <a:lstStyle/>
          <a:p>
            <a:pPr marL="0" indent="0">
              <a:buNone/>
            </a:pPr>
            <a:r>
              <a:rPr lang="da-DK" dirty="0"/>
              <a:t>En god leder skal ifølge Kirkeby kunne:</a:t>
            </a:r>
          </a:p>
          <a:p>
            <a:r>
              <a:rPr lang="da-DK" dirty="0"/>
              <a:t>Træde frem og vise retningen, når det er nødvendigt</a:t>
            </a:r>
          </a:p>
          <a:p>
            <a:r>
              <a:rPr lang="da-DK" dirty="0"/>
              <a:t>Træde i baggrunden og lade andre tage føringen, når det gavner</a:t>
            </a:r>
          </a:p>
          <a:p>
            <a:r>
              <a:rPr lang="da-DK" dirty="0"/>
              <a:t>Skabe rammer for, at alle kan bidrage med deres styrker</a:t>
            </a:r>
          </a:p>
          <a:p>
            <a:endParaRPr lang="da-DK" dirty="0"/>
          </a:p>
        </p:txBody>
      </p:sp>
      <p:sp>
        <p:nvSpPr>
          <p:cNvPr id="13" name="Pladsholder til tekst 12">
            <a:extLst>
              <a:ext uri="{FF2B5EF4-FFF2-40B4-BE49-F238E27FC236}">
                <a16:creationId xmlns:a16="http://schemas.microsoft.com/office/drawing/2014/main" id="{0DA39104-5BB9-6203-2287-DA9F44FE82A6}"/>
              </a:ext>
            </a:extLst>
          </p:cNvPr>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177392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a:stretch>
        </a:blipFill>
        <a:effectLst/>
      </p:bgPr>
    </p:bg>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17A1FBA5-2926-E825-2ED5-F4A54CBD69F3}"/>
              </a:ext>
            </a:extLst>
          </p:cNvPr>
          <p:cNvSpPr>
            <a:spLocks noGrp="1"/>
          </p:cNvSpPr>
          <p:nvPr>
            <p:ph type="title"/>
          </p:nvPr>
        </p:nvSpPr>
        <p:spPr>
          <a:xfrm>
            <a:off x="766800" y="584200"/>
            <a:ext cx="10726309" cy="1194905"/>
          </a:xfrm>
        </p:spPr>
        <p:txBody>
          <a:bodyPr/>
          <a:lstStyle/>
          <a:p>
            <a:r>
              <a:rPr lang="da-DK" dirty="0"/>
              <a:t>Værdibaseret ledelse </a:t>
            </a:r>
          </a:p>
        </p:txBody>
      </p:sp>
      <p:sp>
        <p:nvSpPr>
          <p:cNvPr id="4" name="Pladsholder til dato 3">
            <a:extLst>
              <a:ext uri="{FF2B5EF4-FFF2-40B4-BE49-F238E27FC236}">
                <a16:creationId xmlns:a16="http://schemas.microsoft.com/office/drawing/2014/main" id="{F3CD8118-3A9F-FE01-803D-A5EA30003335}"/>
              </a:ext>
            </a:extLst>
          </p:cNvPr>
          <p:cNvSpPr>
            <a:spLocks noGrp="1"/>
          </p:cNvSpPr>
          <p:nvPr>
            <p:ph type="dt" sz="half" idx="10"/>
          </p:nvPr>
        </p:nvSpPr>
        <p:spPr>
          <a:xfrm>
            <a:off x="8976320" y="5920436"/>
            <a:ext cx="2448272" cy="374400"/>
          </a:xfrm>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t>3. oktober 2024</a:t>
            </a:r>
          </a:p>
        </p:txBody>
      </p:sp>
      <p:sp>
        <p:nvSpPr>
          <p:cNvPr id="5" name="Pladsholder til sidefod 4">
            <a:extLst>
              <a:ext uri="{FF2B5EF4-FFF2-40B4-BE49-F238E27FC236}">
                <a16:creationId xmlns:a16="http://schemas.microsoft.com/office/drawing/2014/main" id="{6CB212F6-8A5B-7EF8-B9DF-3F335C55BB3C}"/>
              </a:ext>
            </a:extLst>
          </p:cNvPr>
          <p:cNvSpPr>
            <a:spLocks noGrp="1"/>
          </p:cNvSpPr>
          <p:nvPr>
            <p:ph type="ftr" sz="quarter" idx="12"/>
          </p:nvPr>
        </p:nvSpPr>
        <p:spPr>
          <a:xfrm>
            <a:off x="3503083" y="5920437"/>
            <a:ext cx="2448000" cy="374001"/>
          </a:xfrm>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t>Anne Krøger, adjunkt, ph.d.</a:t>
            </a:r>
          </a:p>
        </p:txBody>
      </p:sp>
      <p:sp>
        <p:nvSpPr>
          <p:cNvPr id="12" name="Pladsholder til tekst 11">
            <a:extLst>
              <a:ext uri="{FF2B5EF4-FFF2-40B4-BE49-F238E27FC236}">
                <a16:creationId xmlns:a16="http://schemas.microsoft.com/office/drawing/2014/main" id="{D9DDFFCC-5CB7-CD9A-0FC5-9BDAA1F2BB6A}"/>
              </a:ext>
            </a:extLst>
          </p:cNvPr>
          <p:cNvSpPr>
            <a:spLocks noGrp="1"/>
          </p:cNvSpPr>
          <p:nvPr>
            <p:ph type="body" sz="quarter" idx="13"/>
          </p:nvPr>
        </p:nvSpPr>
        <p:spPr>
          <a:xfrm>
            <a:off x="768350" y="1916113"/>
            <a:ext cx="4247530" cy="3925887"/>
          </a:xfrm>
        </p:spPr>
        <p:txBody>
          <a:bodyPr/>
          <a:lstStyle/>
          <a:p>
            <a:pPr marL="0" indent="0">
              <a:buNone/>
            </a:pPr>
            <a:r>
              <a:rPr lang="da-DK" dirty="0"/>
              <a:t>… handler i bund og grund om at skabe en skole, hvor alle føler sig værdsat, motiveret og ansvarlig for at bidrage til fællesskabet</a:t>
            </a:r>
          </a:p>
          <a:p>
            <a:endParaRPr lang="da-DK" dirty="0"/>
          </a:p>
        </p:txBody>
      </p:sp>
      <p:sp>
        <p:nvSpPr>
          <p:cNvPr id="21" name="Pladsholder til tekst 20">
            <a:extLst>
              <a:ext uri="{FF2B5EF4-FFF2-40B4-BE49-F238E27FC236}">
                <a16:creationId xmlns:a16="http://schemas.microsoft.com/office/drawing/2014/main" id="{4D4272FF-0F73-B5DA-9D8C-1A6D2BFF0167}"/>
              </a:ext>
            </a:extLst>
          </p:cNvPr>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1236626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821C225-5C4D-4168-90AF-3D263D72CB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0F4BC46-7E8E-27D1-AEBB-2663F85A7091}"/>
              </a:ext>
            </a:extLst>
          </p:cNvPr>
          <p:cNvSpPr>
            <a:spLocks noGrp="1"/>
          </p:cNvSpPr>
          <p:nvPr>
            <p:ph type="title" idx="4294967295"/>
          </p:nvPr>
        </p:nvSpPr>
        <p:spPr>
          <a:xfrm>
            <a:off x="964788" y="804333"/>
            <a:ext cx="3594368" cy="5249334"/>
          </a:xfrm>
        </p:spPr>
        <p:txBody>
          <a:bodyPr vert="horz" lIns="91440" tIns="45720" rIns="91440" bIns="45720" rtlCol="0" anchor="ctr">
            <a:normAutofit/>
          </a:bodyPr>
          <a:lstStyle/>
          <a:p>
            <a:pPr algn="r"/>
            <a:r>
              <a:rPr lang="en-US" dirty="0">
                <a:solidFill>
                  <a:srgbClr val="FFFFFF"/>
                </a:solidFill>
              </a:rPr>
              <a:t>Program</a:t>
            </a:r>
          </a:p>
        </p:txBody>
      </p:sp>
      <p:sp>
        <p:nvSpPr>
          <p:cNvPr id="5" name="Tekstfelt 4">
            <a:extLst>
              <a:ext uri="{FF2B5EF4-FFF2-40B4-BE49-F238E27FC236}">
                <a16:creationId xmlns:a16="http://schemas.microsoft.com/office/drawing/2014/main" id="{9B65E283-FCC2-022F-FCAD-69E961987A01}"/>
              </a:ext>
            </a:extLst>
          </p:cNvPr>
          <p:cNvSpPr txBox="1"/>
          <p:nvPr/>
        </p:nvSpPr>
        <p:spPr>
          <a:xfrm>
            <a:off x="4951048" y="804333"/>
            <a:ext cx="6306003" cy="5249334"/>
          </a:xfrm>
          <a:prstGeom prst="rect">
            <a:avLst/>
          </a:prstGeom>
        </p:spPr>
        <p:txBody>
          <a:bodyPr vert="horz" lIns="45720" tIns="45720" rIns="45720" bIns="45720" rtlCol="0" anchor="ctr">
            <a:normAutofit/>
          </a:bodyPr>
          <a:lstStyle/>
          <a:p>
            <a:pPr defTabSz="914400">
              <a:lnSpc>
                <a:spcPct val="90000"/>
              </a:lnSpc>
              <a:spcAft>
                <a:spcPts val="1000"/>
              </a:spcAft>
              <a:buClr>
                <a:schemeClr val="accent1"/>
              </a:buClr>
            </a:pPr>
            <a:r>
              <a:rPr lang="en-US" dirty="0">
                <a:effectLst/>
              </a:rPr>
              <a:t> </a:t>
            </a:r>
          </a:p>
        </p:txBody>
      </p:sp>
      <p:sp>
        <p:nvSpPr>
          <p:cNvPr id="4" name="Tekstfelt 3">
            <a:extLst>
              <a:ext uri="{FF2B5EF4-FFF2-40B4-BE49-F238E27FC236}">
                <a16:creationId xmlns:a16="http://schemas.microsoft.com/office/drawing/2014/main" id="{043D5B56-9234-E0CC-7195-C725B5CA0D06}"/>
              </a:ext>
            </a:extLst>
          </p:cNvPr>
          <p:cNvSpPr txBox="1"/>
          <p:nvPr/>
        </p:nvSpPr>
        <p:spPr>
          <a:xfrm>
            <a:off x="4857084" y="704045"/>
            <a:ext cx="7036988" cy="4004686"/>
          </a:xfrm>
          <a:prstGeom prst="rect">
            <a:avLst/>
          </a:prstGeom>
          <a:noFill/>
        </p:spPr>
        <p:txBody>
          <a:bodyPr wrap="square">
            <a:spAutoFit/>
          </a:bodyPr>
          <a:lstStyle/>
          <a:p>
            <a:pPr>
              <a:lnSpc>
                <a:spcPct val="107000"/>
              </a:lnSpc>
              <a:spcAft>
                <a:spcPts val="800"/>
              </a:spcAft>
            </a:pPr>
            <a:r>
              <a:rPr lang="da-DK" sz="1600" b="1" kern="100" dirty="0">
                <a:effectLst/>
                <a:latin typeface="Calibri" panose="020F0502020204030204" pitchFamily="34" charset="0"/>
                <a:ea typeface="Calibri" panose="020F0502020204030204" pitchFamily="34" charset="0"/>
                <a:cs typeface="Times New Roman" panose="02020603050405020304" pitchFamily="18" charset="0"/>
              </a:rPr>
              <a:t>8.30		Velkommen og introduktion til dette års fælles netværksmøder </a:t>
            </a:r>
            <a:r>
              <a:rPr lang="da-DK" sz="1600" b="1" kern="100" dirty="0" err="1">
                <a:effectLst/>
                <a:latin typeface="Calibri" panose="020F0502020204030204" pitchFamily="34" charset="0"/>
                <a:ea typeface="Calibri" panose="020F0502020204030204" pitchFamily="34" charset="0"/>
                <a:cs typeface="Times New Roman" panose="02020603050405020304" pitchFamily="18" charset="0"/>
              </a:rPr>
              <a:t>v.Pia</a:t>
            </a:r>
            <a:endParaRPr lang="da-DK" sz="16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600" b="1" kern="100" dirty="0">
                <a:effectLst/>
                <a:latin typeface="Calibri" panose="020F0502020204030204" pitchFamily="34" charset="0"/>
                <a:ea typeface="Calibri" panose="020F0502020204030204" pitchFamily="34" charset="0"/>
                <a:cs typeface="Times New Roman" panose="02020603050405020304" pitchFamily="18" charset="0"/>
              </a:rPr>
              <a:t>		Velkommen til nye kollegaer</a:t>
            </a:r>
          </a:p>
          <a:p>
            <a:pPr>
              <a:lnSpc>
                <a:spcPct val="107000"/>
              </a:lnSpc>
              <a:spcAft>
                <a:spcPts val="800"/>
              </a:spcAft>
            </a:pPr>
            <a:r>
              <a:rPr lang="da-DK" sz="1600" b="1" kern="100" dirty="0">
                <a:effectLst/>
                <a:latin typeface="Calibri" panose="020F0502020204030204" pitchFamily="34" charset="0"/>
                <a:ea typeface="Calibri" panose="020F0502020204030204" pitchFamily="34" charset="0"/>
                <a:cs typeface="Times New Roman" panose="02020603050405020304" pitchFamily="18" charset="0"/>
              </a:rPr>
              <a:t>		Sammenhæng i skoleårets fælles netværksmøder</a:t>
            </a:r>
          </a:p>
          <a:p>
            <a:pPr>
              <a:lnSpc>
                <a:spcPct val="107000"/>
              </a:lnSpc>
              <a:spcAft>
                <a:spcPts val="800"/>
              </a:spcAft>
            </a:pPr>
            <a:r>
              <a:rPr lang="da-DK" sz="1600" b="1" kern="100" dirty="0">
                <a:effectLst/>
                <a:latin typeface="Calibri" panose="020F0502020204030204" pitchFamily="34" charset="0"/>
                <a:ea typeface="Calibri" panose="020F0502020204030204" pitchFamily="34" charset="0"/>
                <a:cs typeface="Times New Roman" panose="02020603050405020304" pitchFamily="18" charset="0"/>
              </a:rPr>
              <a:t>		Præsentation af dagens program</a:t>
            </a:r>
          </a:p>
          <a:p>
            <a:pPr>
              <a:lnSpc>
                <a:spcPct val="107000"/>
              </a:lnSpc>
              <a:spcAft>
                <a:spcPts val="800"/>
              </a:spcAft>
            </a:pPr>
            <a:r>
              <a:rPr lang="da-DK" sz="1600" b="1" kern="100" dirty="0">
                <a:effectLst/>
                <a:latin typeface="Calibri" panose="020F0502020204030204" pitchFamily="34" charset="0"/>
                <a:ea typeface="Calibri" panose="020F0502020204030204" pitchFamily="34" charset="0"/>
                <a:cs typeface="Times New Roman" panose="02020603050405020304" pitchFamily="18" charset="0"/>
              </a:rPr>
              <a:t>8.45 		Oplæg til arbejde med skolens værdier i egen ledelsespraksis v. Bibi </a:t>
            </a:r>
          </a:p>
          <a:p>
            <a:pPr>
              <a:lnSpc>
                <a:spcPct val="107000"/>
              </a:lnSpc>
              <a:spcAft>
                <a:spcPts val="800"/>
              </a:spcAft>
            </a:pPr>
            <a:r>
              <a:rPr lang="da-DK" sz="1600" b="1" kern="100" dirty="0">
                <a:effectLst/>
                <a:latin typeface="Calibri" panose="020F0502020204030204" pitchFamily="34" charset="0"/>
                <a:ea typeface="Calibri" panose="020F0502020204030204" pitchFamily="34" charset="0"/>
                <a:cs typeface="Times New Roman" panose="02020603050405020304" pitchFamily="18" charset="0"/>
              </a:rPr>
              <a:t>9.00		Proces i grupper på tværs</a:t>
            </a:r>
          </a:p>
          <a:p>
            <a:pPr>
              <a:lnSpc>
                <a:spcPct val="107000"/>
              </a:lnSpc>
              <a:spcAft>
                <a:spcPts val="800"/>
              </a:spcAft>
            </a:pPr>
            <a:r>
              <a:rPr lang="da-DK" sz="1600" b="1" kern="100" dirty="0">
                <a:effectLst/>
                <a:latin typeface="Calibri" panose="020F0502020204030204" pitchFamily="34" charset="0"/>
                <a:ea typeface="Calibri" panose="020F0502020204030204" pitchFamily="34" charset="0"/>
                <a:cs typeface="Times New Roman" panose="02020603050405020304" pitchFamily="18" charset="0"/>
              </a:rPr>
              <a:t>10.00 	Opsamling på proces i grupper på tværs</a:t>
            </a:r>
          </a:p>
          <a:p>
            <a:pPr>
              <a:lnSpc>
                <a:spcPct val="107000"/>
              </a:lnSpc>
              <a:spcAft>
                <a:spcPts val="800"/>
              </a:spcAft>
            </a:pPr>
            <a:r>
              <a:rPr lang="da-DK" sz="1600" b="1" kern="100" dirty="0">
                <a:effectLst/>
                <a:latin typeface="Calibri" panose="020F0502020204030204" pitchFamily="34" charset="0"/>
                <a:ea typeface="Calibri" panose="020F0502020204030204" pitchFamily="34" charset="0"/>
                <a:cs typeface="Times New Roman" panose="02020603050405020304" pitchFamily="18" charset="0"/>
              </a:rPr>
              <a:t>10.10	</a:t>
            </a:r>
            <a:r>
              <a:rPr lang="da-DK" sz="1600" b="1" kern="100" dirty="0">
                <a:latin typeface="Calibri" panose="020F0502020204030204" pitchFamily="34" charset="0"/>
                <a:ea typeface="Calibri" panose="020F0502020204030204" pitchFamily="34" charset="0"/>
                <a:cs typeface="Times New Roman" panose="02020603050405020304" pitchFamily="18" charset="0"/>
              </a:rPr>
              <a:t>Kort pause</a:t>
            </a:r>
            <a:endParaRPr lang="da-DK" sz="16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600" b="1" kern="100" dirty="0">
                <a:effectLst/>
                <a:latin typeface="Calibri" panose="020F0502020204030204" pitchFamily="34" charset="0"/>
                <a:ea typeface="Calibri" panose="020F0502020204030204" pitchFamily="34" charset="0"/>
                <a:cs typeface="Times New Roman" panose="02020603050405020304" pitchFamily="18" charset="0"/>
              </a:rPr>
              <a:t>10.15	Oplæg: Ledelse og værdier  v. Anne </a:t>
            </a:r>
          </a:p>
          <a:p>
            <a:pPr>
              <a:lnSpc>
                <a:spcPct val="107000"/>
              </a:lnSpc>
              <a:spcAft>
                <a:spcPts val="800"/>
              </a:spcAft>
            </a:pPr>
            <a:r>
              <a:rPr lang="da-DK" sz="1600" b="1" kern="100" dirty="0">
                <a:effectLst/>
                <a:latin typeface="Calibri" panose="020F0502020204030204" pitchFamily="34" charset="0"/>
                <a:ea typeface="Calibri" panose="020F0502020204030204" pitchFamily="34" charset="0"/>
                <a:cs typeface="Times New Roman" panose="02020603050405020304" pitchFamily="18" charset="0"/>
              </a:rPr>
              <a:t>10.45	Tid i netværksgrupper og </a:t>
            </a:r>
            <a:r>
              <a:rPr lang="da-DK" sz="1600" b="1" kern="100" dirty="0" err="1">
                <a:effectLst/>
                <a:latin typeface="Calibri" panose="020F0502020204030204" pitchFamily="34" charset="0"/>
                <a:ea typeface="Calibri" panose="020F0502020204030204" pitchFamily="34" charset="0"/>
                <a:cs typeface="Times New Roman" panose="02020603050405020304" pitchFamily="18" charset="0"/>
              </a:rPr>
              <a:t>Walk&amp;Talk</a:t>
            </a:r>
            <a:r>
              <a:rPr lang="da-DK" sz="1600" b="1" kern="100" dirty="0">
                <a:effectLst/>
                <a:latin typeface="Calibri" panose="020F0502020204030204" pitchFamily="34" charset="0"/>
                <a:ea typeface="Calibri" panose="020F0502020204030204" pitchFamily="34" charset="0"/>
                <a:cs typeface="Times New Roman" panose="02020603050405020304" pitchFamily="18" charset="0"/>
              </a:rPr>
              <a:t> v. </a:t>
            </a:r>
            <a:r>
              <a:rPr lang="da-DK" sz="1600" b="1" kern="100" dirty="0">
                <a:latin typeface="Calibri" panose="020F0502020204030204" pitchFamily="34" charset="0"/>
                <a:ea typeface="Calibri" panose="020F0502020204030204" pitchFamily="34" charset="0"/>
                <a:cs typeface="Times New Roman" panose="02020603050405020304" pitchFamily="18" charset="0"/>
              </a:rPr>
              <a:t>Kirsten</a:t>
            </a:r>
            <a:endParaRPr lang="da-DK" sz="16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600" b="1" kern="100" dirty="0">
                <a:effectLst/>
                <a:latin typeface="Calibri" panose="020F0502020204030204" pitchFamily="34" charset="0"/>
                <a:ea typeface="Calibri" panose="020F0502020204030204" pitchFamily="34" charset="0"/>
                <a:cs typeface="Times New Roman" panose="02020603050405020304" pitchFamily="18" charset="0"/>
              </a:rPr>
              <a:t>11.30	Tak for i dag afslutning i netværkene 	</a:t>
            </a:r>
          </a:p>
        </p:txBody>
      </p:sp>
    </p:spTree>
    <p:extLst>
      <p:ext uri="{BB962C8B-B14F-4D97-AF65-F5344CB8AC3E}">
        <p14:creationId xmlns:p14="http://schemas.microsoft.com/office/powerpoint/2010/main" val="3474877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4DB249D8-6491-BB6F-F426-D2C756C0B6DB}"/>
              </a:ext>
            </a:extLst>
          </p:cNvPr>
          <p:cNvSpPr>
            <a:spLocks noGrp="1"/>
          </p:cNvSpPr>
          <p:nvPr>
            <p:ph type="ctrTitle"/>
          </p:nvPr>
        </p:nvSpPr>
        <p:spPr/>
        <p:txBody>
          <a:bodyPr/>
          <a:lstStyle/>
          <a:p>
            <a:endParaRPr lang="da-DK"/>
          </a:p>
        </p:txBody>
      </p:sp>
      <p:sp>
        <p:nvSpPr>
          <p:cNvPr id="12" name="Undertitel 11">
            <a:extLst>
              <a:ext uri="{FF2B5EF4-FFF2-40B4-BE49-F238E27FC236}">
                <a16:creationId xmlns:a16="http://schemas.microsoft.com/office/drawing/2014/main" id="{57C73FCF-F4B2-C4E1-F565-05CDE2DF2BB2}"/>
              </a:ext>
            </a:extLst>
          </p:cNvPr>
          <p:cNvSpPr>
            <a:spLocks noGrp="1"/>
          </p:cNvSpPr>
          <p:nvPr>
            <p:ph type="subTitle" idx="1"/>
          </p:nvPr>
        </p:nvSpPr>
        <p:spPr/>
        <p:txBody>
          <a:bodyPr/>
          <a:lstStyle/>
          <a:p>
            <a:endParaRPr lang="da-DK"/>
          </a:p>
        </p:txBody>
      </p:sp>
      <p:sp>
        <p:nvSpPr>
          <p:cNvPr id="4" name="Pladsholder til dato 3">
            <a:extLst>
              <a:ext uri="{FF2B5EF4-FFF2-40B4-BE49-F238E27FC236}">
                <a16:creationId xmlns:a16="http://schemas.microsoft.com/office/drawing/2014/main" id="{6C9D204F-226A-04A6-20D6-338D07C1F031}"/>
              </a:ext>
            </a:extLst>
          </p:cNvPr>
          <p:cNvSpPr>
            <a:spLocks noGrp="1"/>
          </p:cNvSpPr>
          <p:nvPr>
            <p:ph type="dt" sz="half" idx="10"/>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prstClr val="white"/>
                </a:solidFill>
                <a:effectLst/>
                <a:uLnTx/>
                <a:uFillTx/>
                <a:latin typeface="VIA Type Office Light" panose="02000503000000020004" pitchFamily="2" charset="0"/>
                <a:ea typeface="+mn-ea"/>
                <a:cs typeface="+mn-cs"/>
              </a:rPr>
              <a:t>3. oktober 2024</a:t>
            </a:r>
          </a:p>
        </p:txBody>
      </p:sp>
      <p:sp>
        <p:nvSpPr>
          <p:cNvPr id="5" name="Pladsholder til sidefod 4">
            <a:extLst>
              <a:ext uri="{FF2B5EF4-FFF2-40B4-BE49-F238E27FC236}">
                <a16:creationId xmlns:a16="http://schemas.microsoft.com/office/drawing/2014/main" id="{353935A6-EE35-1DE8-37F9-2F2E493C1808}"/>
              </a:ext>
            </a:extLst>
          </p:cNvPr>
          <p:cNvSpPr>
            <a:spLocks noGrp="1"/>
          </p:cNvSpPr>
          <p:nvPr>
            <p:ph type="ftr" sz="quarter" idx="11"/>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prstClr val="white"/>
                </a:solidFill>
                <a:effectLst/>
                <a:uLnTx/>
                <a:uFillTx/>
                <a:latin typeface="VIA Type Office Light" panose="02000503000000020004" pitchFamily="2" charset="0"/>
                <a:ea typeface="+mn-ea"/>
                <a:cs typeface="+mn-cs"/>
              </a:rPr>
              <a:t>Anne Krøger, adjunkt, ph.d.</a:t>
            </a:r>
          </a:p>
        </p:txBody>
      </p:sp>
      <p:sp>
        <p:nvSpPr>
          <p:cNvPr id="13" name="Pladsholder til tekst 12">
            <a:extLst>
              <a:ext uri="{FF2B5EF4-FFF2-40B4-BE49-F238E27FC236}">
                <a16:creationId xmlns:a16="http://schemas.microsoft.com/office/drawing/2014/main" id="{C36952B4-F3EE-2396-51C1-97D62C6F678E}"/>
              </a:ext>
            </a:extLst>
          </p:cNvPr>
          <p:cNvSpPr>
            <a:spLocks noGrp="1"/>
          </p:cNvSpPr>
          <p:nvPr>
            <p:ph type="body" sz="quarter" idx="14"/>
          </p:nvPr>
        </p:nvSpPr>
        <p:spPr/>
        <p:txBody>
          <a:bodyPr/>
          <a:lstStyle/>
          <a:p>
            <a:endParaRPr lang="da-DK"/>
          </a:p>
        </p:txBody>
      </p:sp>
      <p:sp>
        <p:nvSpPr>
          <p:cNvPr id="10" name="Ellipse 9">
            <a:extLst>
              <a:ext uri="{FF2B5EF4-FFF2-40B4-BE49-F238E27FC236}">
                <a16:creationId xmlns:a16="http://schemas.microsoft.com/office/drawing/2014/main" id="{BF75AD7B-742D-D18F-B4B2-56FACECBA4AF}"/>
              </a:ext>
            </a:extLst>
          </p:cNvPr>
          <p:cNvSpPr/>
          <p:nvPr/>
        </p:nvSpPr>
        <p:spPr>
          <a:xfrm>
            <a:off x="3216000" y="321013"/>
            <a:ext cx="6459165" cy="621597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1" u="none" strike="noStrike" kern="1200" cap="none" spc="0" normalizeH="0" baseline="0" noProof="0" dirty="0">
                <a:ln>
                  <a:noFill/>
                </a:ln>
                <a:solidFill>
                  <a:srgbClr val="414141"/>
                </a:solidFill>
                <a:effectLst/>
                <a:uLnTx/>
                <a:uFillTx/>
                <a:latin typeface="VIA Type Office"/>
                <a:ea typeface="+mn-ea"/>
                <a:cs typeface="+mn-cs"/>
              </a:rPr>
              <a:t>Værdibaseret ledelse stiller et krav til ledelsen om at være etisk kompetent og kunne begrunde værdivalg abstrakt, om strategisk reflekteret at kunne begrunde mål med værdier, om at kunne motivere med værdier, som giver interessenternes tilslutning - men også om at være opmærksom på, om omgivelserne ændrer værdier - og at være parat til strategisk tilpasning af værdigrundlaget i form af </a:t>
            </a:r>
            <a:r>
              <a:rPr kumimoji="0" lang="da-DK" sz="1800" b="1" i="1" u="none" strike="noStrike" kern="1200" cap="none" spc="0" normalizeH="0" baseline="0" noProof="0" dirty="0">
                <a:ln>
                  <a:noFill/>
                </a:ln>
                <a:solidFill>
                  <a:srgbClr val="414141"/>
                </a:solidFill>
                <a:effectLst/>
                <a:uLnTx/>
                <a:uFillTx/>
                <a:latin typeface="VIA Type Office"/>
                <a:ea typeface="+mn-ea"/>
                <a:cs typeface="+mn-cs"/>
              </a:rPr>
              <a:t>dobbelt-loop læring</a:t>
            </a:r>
            <a:r>
              <a:rPr kumimoji="0" lang="da-DK" sz="1800" b="0" i="1" u="none" strike="noStrike" kern="1200" cap="none" spc="0" normalizeH="0" baseline="0" noProof="0" dirty="0">
                <a:ln>
                  <a:noFill/>
                </a:ln>
                <a:solidFill>
                  <a:srgbClr val="414141"/>
                </a:solidFill>
                <a:effectLst/>
                <a:uLnTx/>
                <a:uFillTx/>
                <a:latin typeface="VIA Type Office"/>
                <a:ea typeface="+mn-ea"/>
                <a:cs typeface="+mn-cs"/>
              </a:rPr>
              <a:t>, når det kræves.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1" u="none" strike="noStrike" kern="1200" cap="none" spc="0" normalizeH="0" baseline="0" noProof="0" dirty="0">
                <a:ln>
                  <a:noFill/>
                </a:ln>
                <a:solidFill>
                  <a:srgbClr val="414141"/>
                </a:solidFill>
                <a:effectLst/>
                <a:uLnTx/>
                <a:uFillTx/>
                <a:latin typeface="VIA Type Office"/>
                <a:ea typeface="+mn-ea"/>
                <a:cs typeface="+mn-cs"/>
              </a:rPr>
              <a:t>Anders </a:t>
            </a:r>
            <a:r>
              <a:rPr kumimoji="0" lang="da-DK" sz="1800" b="0" i="1" u="none" strike="noStrike" kern="1200" cap="none" spc="0" normalizeH="0" baseline="0" noProof="0" dirty="0" err="1">
                <a:ln>
                  <a:noFill/>
                </a:ln>
                <a:solidFill>
                  <a:srgbClr val="414141"/>
                </a:solidFill>
                <a:effectLst/>
                <a:uLnTx/>
                <a:uFillTx/>
                <a:latin typeface="VIA Type Office"/>
                <a:ea typeface="+mn-ea"/>
                <a:cs typeface="+mn-cs"/>
              </a:rPr>
              <a:t>Bordum</a:t>
            </a:r>
            <a:r>
              <a:rPr kumimoji="0" lang="da-DK" sz="1800" b="0" i="1" u="none" strike="noStrike" kern="1200" cap="none" spc="0" normalizeH="0" baseline="0" noProof="0" dirty="0">
                <a:ln>
                  <a:noFill/>
                </a:ln>
                <a:solidFill>
                  <a:srgbClr val="414141"/>
                </a:solidFill>
                <a:effectLst/>
                <a:uLnTx/>
                <a:uFillTx/>
                <a:latin typeface="VIA Type Office"/>
                <a:ea typeface="+mn-ea"/>
                <a:cs typeface="+mn-cs"/>
              </a:rPr>
              <a:t>, CBS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1" u="none" strike="noStrike" kern="1200" cap="none" spc="0" normalizeH="0" baseline="0" noProof="0" dirty="0">
              <a:ln>
                <a:noFill/>
              </a:ln>
              <a:solidFill>
                <a:srgbClr val="414141"/>
              </a:solidFill>
              <a:effectLst/>
              <a:uLnTx/>
              <a:uFillTx/>
              <a:latin typeface="VIA Type Office"/>
              <a:ea typeface="+mn-ea"/>
              <a:cs typeface="+mn-cs"/>
            </a:endParaRPr>
          </a:p>
        </p:txBody>
      </p:sp>
    </p:spTree>
    <p:extLst>
      <p:ext uri="{BB962C8B-B14F-4D97-AF65-F5344CB8AC3E}">
        <p14:creationId xmlns:p14="http://schemas.microsoft.com/office/powerpoint/2010/main" val="907622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1" name="Titel 10">
            <a:extLst>
              <a:ext uri="{FF2B5EF4-FFF2-40B4-BE49-F238E27FC236}">
                <a16:creationId xmlns:a16="http://schemas.microsoft.com/office/drawing/2014/main" id="{202D4C17-BFC6-446B-9421-454E57B30EF8}"/>
              </a:ext>
            </a:extLst>
          </p:cNvPr>
          <p:cNvSpPr>
            <a:spLocks noGrp="1"/>
          </p:cNvSpPr>
          <p:nvPr>
            <p:ph type="title"/>
          </p:nvPr>
        </p:nvSpPr>
        <p:spPr/>
        <p:txBody>
          <a:bodyPr/>
          <a:lstStyle/>
          <a:p>
            <a:r>
              <a:rPr lang="da-DK" dirty="0">
                <a:solidFill>
                  <a:schemeClr val="bg1"/>
                </a:solidFill>
              </a:rPr>
              <a:t>Viviane Robinson</a:t>
            </a:r>
          </a:p>
        </p:txBody>
      </p:sp>
      <p:sp>
        <p:nvSpPr>
          <p:cNvPr id="7" name="Pladsholder til dato 6">
            <a:extLst>
              <a:ext uri="{FF2B5EF4-FFF2-40B4-BE49-F238E27FC236}">
                <a16:creationId xmlns:a16="http://schemas.microsoft.com/office/drawing/2014/main" id="{675C0B54-242E-3F4C-3DEF-947EA7A44B9F}"/>
              </a:ext>
            </a:extLst>
          </p:cNvPr>
          <p:cNvSpPr>
            <a:spLocks noGrp="1"/>
          </p:cNvSpPr>
          <p:nvPr>
            <p:ph type="dt" sz="half" idx="10"/>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t>3. oktober 2024</a:t>
            </a:r>
          </a:p>
        </p:txBody>
      </p:sp>
      <p:sp>
        <p:nvSpPr>
          <p:cNvPr id="8" name="Pladsholder til sidefod 7">
            <a:extLst>
              <a:ext uri="{FF2B5EF4-FFF2-40B4-BE49-F238E27FC236}">
                <a16:creationId xmlns:a16="http://schemas.microsoft.com/office/drawing/2014/main" id="{6D5F2B47-B2F4-5D65-6E4F-7C48EDA78D8F}"/>
              </a:ext>
            </a:extLst>
          </p:cNvPr>
          <p:cNvSpPr>
            <a:spLocks noGrp="1"/>
          </p:cNvSpPr>
          <p:nvPr>
            <p:ph type="ftr" sz="quarter" idx="12"/>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t>Anne Krøger, adjunkt, ph.d.</a:t>
            </a:r>
          </a:p>
        </p:txBody>
      </p:sp>
      <p:sp>
        <p:nvSpPr>
          <p:cNvPr id="12" name="Pladsholder til tekst 11">
            <a:extLst>
              <a:ext uri="{FF2B5EF4-FFF2-40B4-BE49-F238E27FC236}">
                <a16:creationId xmlns:a16="http://schemas.microsoft.com/office/drawing/2014/main" id="{712E5DAF-AE6E-5B69-59EC-C71AAB0DDD45}"/>
              </a:ext>
            </a:extLst>
          </p:cNvPr>
          <p:cNvSpPr>
            <a:spLocks noGrp="1"/>
          </p:cNvSpPr>
          <p:nvPr>
            <p:ph type="body" sz="quarter" idx="13"/>
          </p:nvPr>
        </p:nvSpPr>
        <p:spPr/>
        <p:txBody>
          <a:bodyPr>
            <a:normAutofit/>
          </a:bodyPr>
          <a:lstStyle/>
          <a:p>
            <a:pPr marL="0" indent="0">
              <a:buNone/>
            </a:pPr>
            <a:r>
              <a:rPr lang="da-DK" sz="3600" dirty="0">
                <a:solidFill>
                  <a:schemeClr val="bg1"/>
                </a:solidFill>
              </a:rPr>
              <a:t>Kerneværdier</a:t>
            </a:r>
          </a:p>
        </p:txBody>
      </p:sp>
      <p:sp>
        <p:nvSpPr>
          <p:cNvPr id="13" name="Pladsholder til tekst 12">
            <a:extLst>
              <a:ext uri="{FF2B5EF4-FFF2-40B4-BE49-F238E27FC236}">
                <a16:creationId xmlns:a16="http://schemas.microsoft.com/office/drawing/2014/main" id="{2F2B8B72-C440-0901-5E9B-9E9D8303ADEA}"/>
              </a:ext>
            </a:extLst>
          </p:cNvPr>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2196826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3FE895-4664-4DE2-B5F7-F2D2BB6629FE}"/>
              </a:ext>
            </a:extLst>
          </p:cNvPr>
          <p:cNvSpPr>
            <a:spLocks noGrp="1"/>
          </p:cNvSpPr>
          <p:nvPr>
            <p:ph type="title"/>
          </p:nvPr>
        </p:nvSpPr>
        <p:spPr>
          <a:xfrm>
            <a:off x="766800" y="584200"/>
            <a:ext cx="10726309" cy="1194905"/>
          </a:xfrm>
        </p:spPr>
        <p:txBody>
          <a:bodyPr/>
          <a:lstStyle/>
          <a:p>
            <a:r>
              <a:rPr lang="da-DK" dirty="0"/>
              <a:t>Ledelse af forbedring</a:t>
            </a:r>
          </a:p>
        </p:txBody>
      </p:sp>
      <p:sp>
        <p:nvSpPr>
          <p:cNvPr id="3" name="Pladsholder til indhold 2">
            <a:extLst>
              <a:ext uri="{FF2B5EF4-FFF2-40B4-BE49-F238E27FC236}">
                <a16:creationId xmlns:a16="http://schemas.microsoft.com/office/drawing/2014/main" id="{DEBBDE55-08FE-4B1F-969C-C92819A54B10}"/>
              </a:ext>
            </a:extLst>
          </p:cNvPr>
          <p:cNvSpPr>
            <a:spLocks noGrp="1"/>
          </p:cNvSpPr>
          <p:nvPr>
            <p:ph idx="1"/>
          </p:nvPr>
        </p:nvSpPr>
        <p:spPr>
          <a:xfrm>
            <a:off x="767408" y="1916113"/>
            <a:ext cx="10657184" cy="3922720"/>
          </a:xfrm>
          <a:ln>
            <a:noFill/>
          </a:ln>
        </p:spPr>
        <p:txBody>
          <a:bodyPr>
            <a:normAutofit/>
          </a:bodyPr>
          <a:lstStyle/>
          <a:p>
            <a:r>
              <a:rPr lang="da-DK" i="1" dirty="0"/>
              <a:t>”… betyder, at man øver indflydelse på måder, der efterlader teamet, organisationen eller systemet i en bedre tilstand end før.”</a:t>
            </a:r>
          </a:p>
          <a:p>
            <a:endParaRPr lang="da-DK" dirty="0"/>
          </a:p>
          <a:p>
            <a:endParaRPr lang="da-DK" dirty="0"/>
          </a:p>
          <a:p>
            <a:r>
              <a:rPr lang="da-DK" dirty="0"/>
              <a:t>Begræns forandring for at opnå flere forbedringer!</a:t>
            </a:r>
          </a:p>
          <a:p>
            <a:endParaRPr lang="da-DK" dirty="0"/>
          </a:p>
          <a:p>
            <a:endParaRPr lang="da-DK" dirty="0"/>
          </a:p>
        </p:txBody>
      </p:sp>
      <p:sp>
        <p:nvSpPr>
          <p:cNvPr id="4" name="Pladsholder til dato 3">
            <a:extLst>
              <a:ext uri="{FF2B5EF4-FFF2-40B4-BE49-F238E27FC236}">
                <a16:creationId xmlns:a16="http://schemas.microsoft.com/office/drawing/2014/main" id="{9017B2B6-8449-4756-8763-BF36780E7899}"/>
              </a:ext>
            </a:extLst>
          </p:cNvPr>
          <p:cNvSpPr>
            <a:spLocks noGrp="1"/>
          </p:cNvSpPr>
          <p:nvPr>
            <p:ph type="dt" sz="half" idx="10"/>
          </p:nvPr>
        </p:nvSpPr>
        <p:spPr>
          <a:xfrm>
            <a:off x="8976320" y="5920436"/>
            <a:ext cx="2448272" cy="374400"/>
          </a:xfrm>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t>3. oktober 2024</a:t>
            </a:r>
            <a:endParaRPr kumimoji="0" lang="da-DK" sz="800" b="0" i="0" u="none" strike="noStrike" kern="1200" cap="none" spc="0" normalizeH="0" baseline="0" noProof="0" dirty="0">
              <a:ln>
                <a:noFill/>
              </a:ln>
              <a:solidFill>
                <a:srgbClr val="414141"/>
              </a:solidFill>
              <a:effectLst/>
              <a:uLnTx/>
              <a:uFillTx/>
              <a:latin typeface="VIA Type Office Light" panose="02000503000000020004" pitchFamily="2" charset="0"/>
              <a:ea typeface="+mn-ea"/>
              <a:cs typeface="+mn-cs"/>
            </a:endParaRPr>
          </a:p>
        </p:txBody>
      </p:sp>
      <p:sp>
        <p:nvSpPr>
          <p:cNvPr id="5" name="Pladsholder til sidefod 4">
            <a:extLst>
              <a:ext uri="{FF2B5EF4-FFF2-40B4-BE49-F238E27FC236}">
                <a16:creationId xmlns:a16="http://schemas.microsoft.com/office/drawing/2014/main" id="{CE075F4A-C14F-4040-9B65-434A52F08ADD}"/>
              </a:ext>
            </a:extLst>
          </p:cNvPr>
          <p:cNvSpPr>
            <a:spLocks noGrp="1"/>
          </p:cNvSpPr>
          <p:nvPr>
            <p:ph type="ftr" sz="quarter" idx="11"/>
          </p:nvPr>
        </p:nvSpPr>
        <p:spPr>
          <a:xfrm>
            <a:off x="3503083" y="5920437"/>
            <a:ext cx="2448000" cy="374001"/>
          </a:xfrm>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t>Anne Krøger, adjunkt, ph.d.</a:t>
            </a:r>
            <a:endParaRPr kumimoji="0" lang="da-DK" sz="800" b="0" i="0" u="none" strike="noStrike" kern="1200" cap="none" spc="0" normalizeH="0" baseline="0" noProof="0" dirty="0">
              <a:ln>
                <a:noFill/>
              </a:ln>
              <a:solidFill>
                <a:srgbClr val="414141"/>
              </a:solidFill>
              <a:effectLst/>
              <a:uLnTx/>
              <a:uFillTx/>
              <a:latin typeface="VIA Type Office Light" panose="02000503000000020004" pitchFamily="2" charset="0"/>
              <a:ea typeface="+mn-ea"/>
              <a:cs typeface="+mn-cs"/>
            </a:endParaRPr>
          </a:p>
        </p:txBody>
      </p:sp>
      <p:sp>
        <p:nvSpPr>
          <p:cNvPr id="11" name="Pladsholder til tekst 10">
            <a:extLst>
              <a:ext uri="{FF2B5EF4-FFF2-40B4-BE49-F238E27FC236}">
                <a16:creationId xmlns:a16="http://schemas.microsoft.com/office/drawing/2014/main" id="{1F18B3CB-9D56-4BA1-669E-A7AEF2E086FB}"/>
              </a:ext>
            </a:extLst>
          </p:cNvPr>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859898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E7CE8B-8BA3-4E99-AF37-EEA91DBB669D}"/>
              </a:ext>
            </a:extLst>
          </p:cNvPr>
          <p:cNvSpPr>
            <a:spLocks noGrp="1"/>
          </p:cNvSpPr>
          <p:nvPr>
            <p:ph type="title"/>
          </p:nvPr>
        </p:nvSpPr>
        <p:spPr>
          <a:xfrm>
            <a:off x="766800" y="584200"/>
            <a:ext cx="10726309" cy="1194905"/>
          </a:xfrm>
        </p:spPr>
        <p:txBody>
          <a:bodyPr/>
          <a:lstStyle/>
          <a:p>
            <a:r>
              <a:rPr lang="da-DK" dirty="0"/>
              <a:t>En handlingsteori</a:t>
            </a:r>
            <a:br>
              <a:rPr lang="da-DK" dirty="0"/>
            </a:br>
            <a:endParaRPr lang="da-DK" dirty="0"/>
          </a:p>
        </p:txBody>
      </p:sp>
      <p:sp>
        <p:nvSpPr>
          <p:cNvPr id="9" name="Pladsholder til indhold 8">
            <a:extLst>
              <a:ext uri="{FF2B5EF4-FFF2-40B4-BE49-F238E27FC236}">
                <a16:creationId xmlns:a16="http://schemas.microsoft.com/office/drawing/2014/main" id="{332C0E1C-A3FF-4B6A-B2E3-D337A2801C5A}"/>
              </a:ext>
            </a:extLst>
          </p:cNvPr>
          <p:cNvSpPr>
            <a:spLocks noGrp="1"/>
          </p:cNvSpPr>
          <p:nvPr>
            <p:ph idx="1"/>
          </p:nvPr>
        </p:nvSpPr>
        <p:spPr>
          <a:xfrm>
            <a:off x="766764" y="1916113"/>
            <a:ext cx="8208962" cy="3922712"/>
          </a:xfrm>
        </p:spPr>
        <p:txBody>
          <a:bodyPr>
            <a:normAutofit/>
          </a:bodyPr>
          <a:lstStyle/>
          <a:p>
            <a:r>
              <a:rPr lang="da-DK" dirty="0"/>
              <a:t>En handlingsteori forklarer de observerede handlinger ved at udpege de overbevisninger og værdier, der fastholder dem. </a:t>
            </a:r>
          </a:p>
          <a:p>
            <a:endParaRPr lang="da-DK" dirty="0"/>
          </a:p>
          <a:p>
            <a:r>
              <a:rPr lang="da-DK" dirty="0"/>
              <a:t>Hvad gør jeg? </a:t>
            </a:r>
            <a:r>
              <a:rPr lang="da-DK" dirty="0">
                <a:sym typeface="Wingdings" panose="05000000000000000000" pitchFamily="2" charset="2"/>
              </a:rPr>
              <a:t> Hvorfor gør jeg det?  Hvilke konsekvenser?</a:t>
            </a:r>
          </a:p>
          <a:p>
            <a:endParaRPr lang="da-DK" dirty="0">
              <a:sym typeface="Wingdings" panose="05000000000000000000" pitchFamily="2" charset="2"/>
            </a:endParaRPr>
          </a:p>
          <a:p>
            <a:r>
              <a:rPr lang="da-DK" dirty="0">
                <a:sym typeface="Wingdings" panose="05000000000000000000" pitchFamily="2" charset="2"/>
              </a:rPr>
              <a:t>Forstå den praksis du ønsker at ændre før du introducerer en forandring</a:t>
            </a:r>
          </a:p>
          <a:p>
            <a:endParaRPr lang="da-DK" dirty="0">
              <a:sym typeface="Wingdings" panose="05000000000000000000" pitchFamily="2" charset="2"/>
            </a:endParaRPr>
          </a:p>
          <a:p>
            <a:endParaRPr lang="da-DK" dirty="0">
              <a:sym typeface="Wingdings" panose="05000000000000000000" pitchFamily="2" charset="2"/>
            </a:endParaRPr>
          </a:p>
          <a:p>
            <a:endParaRPr lang="da-DK" dirty="0">
              <a:sym typeface="Wingdings" panose="05000000000000000000" pitchFamily="2" charset="2"/>
            </a:endParaRPr>
          </a:p>
          <a:p>
            <a:endParaRPr lang="da-DK" dirty="0"/>
          </a:p>
        </p:txBody>
      </p:sp>
      <p:sp>
        <p:nvSpPr>
          <p:cNvPr id="17" name="Pladsholder til dato 16">
            <a:extLst>
              <a:ext uri="{FF2B5EF4-FFF2-40B4-BE49-F238E27FC236}">
                <a16:creationId xmlns:a16="http://schemas.microsoft.com/office/drawing/2014/main" id="{588EA5D5-ADBD-40C4-B79A-4A463ECB818F}"/>
              </a:ext>
            </a:extLst>
          </p:cNvPr>
          <p:cNvSpPr>
            <a:spLocks noGrp="1"/>
          </p:cNvSpPr>
          <p:nvPr>
            <p:ph type="dt" sz="half" idx="10"/>
          </p:nvPr>
        </p:nvSpPr>
        <p:spPr>
          <a:xfrm>
            <a:off x="8976320" y="5920436"/>
            <a:ext cx="2448272" cy="374400"/>
          </a:xfrm>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t>3. oktober 2024</a:t>
            </a:r>
            <a:endParaRPr kumimoji="0" lang="da-DK" sz="800" b="0" i="0" u="none" strike="noStrike" kern="1200" cap="none" spc="0" normalizeH="0" baseline="0" noProof="0" dirty="0">
              <a:ln>
                <a:noFill/>
              </a:ln>
              <a:solidFill>
                <a:srgbClr val="414141"/>
              </a:solidFill>
              <a:effectLst/>
              <a:uLnTx/>
              <a:uFillTx/>
              <a:latin typeface="VIA Type Office Light" panose="02000503000000020004" pitchFamily="2" charset="0"/>
              <a:ea typeface="+mn-ea"/>
              <a:cs typeface="+mn-cs"/>
            </a:endParaRPr>
          </a:p>
        </p:txBody>
      </p:sp>
      <p:sp>
        <p:nvSpPr>
          <p:cNvPr id="5" name="Pladsholder til sidefod 4">
            <a:extLst>
              <a:ext uri="{FF2B5EF4-FFF2-40B4-BE49-F238E27FC236}">
                <a16:creationId xmlns:a16="http://schemas.microsoft.com/office/drawing/2014/main" id="{986B86BA-6464-41A1-8162-C9A3F7659B40}"/>
              </a:ext>
            </a:extLst>
          </p:cNvPr>
          <p:cNvSpPr>
            <a:spLocks noGrp="1"/>
          </p:cNvSpPr>
          <p:nvPr>
            <p:ph type="ftr" sz="quarter" idx="11"/>
          </p:nvPr>
        </p:nvSpPr>
        <p:spPr>
          <a:xfrm>
            <a:off x="3503083" y="5920437"/>
            <a:ext cx="2448000" cy="374001"/>
          </a:xfrm>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t>Anne Krøger, adjunkt, ph.d.</a:t>
            </a:r>
            <a:endParaRPr kumimoji="0" lang="da-DK" sz="800" b="0" i="0" u="none" strike="noStrike" kern="1200" cap="none" spc="0" normalizeH="0" baseline="0" noProof="0" dirty="0">
              <a:ln>
                <a:noFill/>
              </a:ln>
              <a:solidFill>
                <a:srgbClr val="414141"/>
              </a:solidFill>
              <a:effectLst/>
              <a:uLnTx/>
              <a:uFillTx/>
              <a:latin typeface="VIA Type Office Light" panose="02000503000000020004" pitchFamily="2" charset="0"/>
              <a:ea typeface="+mn-ea"/>
              <a:cs typeface="+mn-cs"/>
            </a:endParaRPr>
          </a:p>
        </p:txBody>
      </p:sp>
      <p:sp>
        <p:nvSpPr>
          <p:cNvPr id="11" name="Pladsholder til tekst 10">
            <a:extLst>
              <a:ext uri="{FF2B5EF4-FFF2-40B4-BE49-F238E27FC236}">
                <a16:creationId xmlns:a16="http://schemas.microsoft.com/office/drawing/2014/main" id="{792CA6EE-7DCF-694D-EC9B-106634501037}"/>
              </a:ext>
            </a:extLst>
          </p:cNvPr>
          <p:cNvSpPr>
            <a:spLocks noGrp="1"/>
          </p:cNvSpPr>
          <p:nvPr>
            <p:ph type="body" sz="quarter" idx="14"/>
          </p:nvPr>
        </p:nvSpPr>
        <p:spPr/>
        <p:txBody>
          <a:bodyPr/>
          <a:lstStyle/>
          <a:p>
            <a:endParaRPr lang="da-DK"/>
          </a:p>
        </p:txBody>
      </p:sp>
      <p:graphicFrame>
        <p:nvGraphicFramePr>
          <p:cNvPr id="10" name="Pladsholder til indhold 7">
            <a:extLst>
              <a:ext uri="{FF2B5EF4-FFF2-40B4-BE49-F238E27FC236}">
                <a16:creationId xmlns:a16="http://schemas.microsoft.com/office/drawing/2014/main" id="{6796B4D7-8BAF-449F-82E0-E731C71E7DFA}"/>
              </a:ext>
            </a:extLst>
          </p:cNvPr>
          <p:cNvGraphicFramePr>
            <a:graphicFrameLocks/>
          </p:cNvGraphicFramePr>
          <p:nvPr/>
        </p:nvGraphicFramePr>
        <p:xfrm>
          <a:off x="8837178" y="1905442"/>
          <a:ext cx="2155366" cy="3922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Ellipse 2">
            <a:extLst>
              <a:ext uri="{FF2B5EF4-FFF2-40B4-BE49-F238E27FC236}">
                <a16:creationId xmlns:a16="http://schemas.microsoft.com/office/drawing/2014/main" id="{6A6B2B86-3038-C2A4-3FB1-350E7A95DB18}"/>
              </a:ext>
            </a:extLst>
          </p:cNvPr>
          <p:cNvSpPr/>
          <p:nvPr/>
        </p:nvSpPr>
        <p:spPr>
          <a:xfrm>
            <a:off x="10231897" y="201055"/>
            <a:ext cx="1819073" cy="16537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414141"/>
                </a:solidFill>
                <a:effectLst/>
                <a:uLnTx/>
                <a:uFillTx/>
                <a:latin typeface="VIA Type Office"/>
                <a:ea typeface="+mn-ea"/>
                <a:cs typeface="+mn-cs"/>
              </a:rPr>
              <a:t>Mismatch mellem værdier og praksis?</a:t>
            </a:r>
          </a:p>
        </p:txBody>
      </p:sp>
    </p:spTree>
    <p:extLst>
      <p:ext uri="{BB962C8B-B14F-4D97-AF65-F5344CB8AC3E}">
        <p14:creationId xmlns:p14="http://schemas.microsoft.com/office/powerpoint/2010/main" val="139674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E7CE8B-8BA3-4E99-AF37-EEA91DBB669D}"/>
              </a:ext>
            </a:extLst>
          </p:cNvPr>
          <p:cNvSpPr>
            <a:spLocks noGrp="1"/>
          </p:cNvSpPr>
          <p:nvPr>
            <p:ph type="title"/>
          </p:nvPr>
        </p:nvSpPr>
        <p:spPr>
          <a:xfrm>
            <a:off x="766800" y="584200"/>
            <a:ext cx="10726309" cy="1194905"/>
          </a:xfrm>
        </p:spPr>
        <p:txBody>
          <a:bodyPr/>
          <a:lstStyle/>
          <a:p>
            <a:r>
              <a:rPr lang="da-DK" dirty="0"/>
              <a:t>En handlingsteori</a:t>
            </a:r>
            <a:br>
              <a:rPr lang="da-DK" dirty="0"/>
            </a:br>
            <a:endParaRPr lang="da-DK" dirty="0"/>
          </a:p>
        </p:txBody>
      </p:sp>
      <p:sp>
        <p:nvSpPr>
          <p:cNvPr id="9" name="Pladsholder til indhold 8">
            <a:extLst>
              <a:ext uri="{FF2B5EF4-FFF2-40B4-BE49-F238E27FC236}">
                <a16:creationId xmlns:a16="http://schemas.microsoft.com/office/drawing/2014/main" id="{332C0E1C-A3FF-4B6A-B2E3-D337A2801C5A}"/>
              </a:ext>
            </a:extLst>
          </p:cNvPr>
          <p:cNvSpPr>
            <a:spLocks noGrp="1"/>
          </p:cNvSpPr>
          <p:nvPr>
            <p:ph idx="1"/>
          </p:nvPr>
        </p:nvSpPr>
        <p:spPr>
          <a:xfrm>
            <a:off x="766764" y="1916113"/>
            <a:ext cx="8208962" cy="3922712"/>
          </a:xfrm>
        </p:spPr>
        <p:txBody>
          <a:bodyPr>
            <a:normAutofit/>
          </a:bodyPr>
          <a:lstStyle/>
          <a:p>
            <a:r>
              <a:rPr lang="da-DK" dirty="0"/>
              <a:t>En handlingsteori forklarer de observerede handlinger ved at udpege de overbevisninger og værdier, der fastholder dem. </a:t>
            </a:r>
          </a:p>
          <a:p>
            <a:endParaRPr lang="da-DK" dirty="0"/>
          </a:p>
          <a:p>
            <a:r>
              <a:rPr lang="da-DK" dirty="0"/>
              <a:t>Hvad gør jeg? </a:t>
            </a:r>
            <a:r>
              <a:rPr lang="da-DK" dirty="0">
                <a:sym typeface="Wingdings" panose="05000000000000000000" pitchFamily="2" charset="2"/>
              </a:rPr>
              <a:t> Hvorfor gør jeg det?  Hvilke konsekvenser?</a:t>
            </a:r>
          </a:p>
          <a:p>
            <a:endParaRPr lang="da-DK" dirty="0">
              <a:sym typeface="Wingdings" panose="05000000000000000000" pitchFamily="2" charset="2"/>
            </a:endParaRPr>
          </a:p>
          <a:p>
            <a:r>
              <a:rPr lang="da-DK" dirty="0">
                <a:sym typeface="Wingdings" panose="05000000000000000000" pitchFamily="2" charset="2"/>
              </a:rPr>
              <a:t>Forstå den praksis du ønsker at ændre før du introducerer en forandring</a:t>
            </a:r>
          </a:p>
          <a:p>
            <a:endParaRPr lang="da-DK" dirty="0">
              <a:sym typeface="Wingdings" panose="05000000000000000000" pitchFamily="2" charset="2"/>
            </a:endParaRPr>
          </a:p>
          <a:p>
            <a:r>
              <a:rPr lang="da-DK" dirty="0"/>
              <a:t>Forstår du den praksis (handlingsteorien) forstår du også reaktionen på foreslåede forandringer</a:t>
            </a:r>
          </a:p>
          <a:p>
            <a:endParaRPr lang="da-DK" dirty="0">
              <a:sym typeface="Wingdings" panose="05000000000000000000" pitchFamily="2" charset="2"/>
            </a:endParaRPr>
          </a:p>
          <a:p>
            <a:endParaRPr lang="da-DK" dirty="0">
              <a:sym typeface="Wingdings" panose="05000000000000000000" pitchFamily="2" charset="2"/>
            </a:endParaRPr>
          </a:p>
          <a:p>
            <a:endParaRPr lang="da-DK" dirty="0"/>
          </a:p>
        </p:txBody>
      </p:sp>
      <p:sp>
        <p:nvSpPr>
          <p:cNvPr id="17" name="Pladsholder til dato 16">
            <a:extLst>
              <a:ext uri="{FF2B5EF4-FFF2-40B4-BE49-F238E27FC236}">
                <a16:creationId xmlns:a16="http://schemas.microsoft.com/office/drawing/2014/main" id="{588EA5D5-ADBD-40C4-B79A-4A463ECB818F}"/>
              </a:ext>
            </a:extLst>
          </p:cNvPr>
          <p:cNvSpPr>
            <a:spLocks noGrp="1"/>
          </p:cNvSpPr>
          <p:nvPr>
            <p:ph type="dt" sz="half" idx="10"/>
          </p:nvPr>
        </p:nvSpPr>
        <p:spPr>
          <a:xfrm>
            <a:off x="8976320" y="5920436"/>
            <a:ext cx="2448272" cy="374400"/>
          </a:xfrm>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t>3. oktober 2024</a:t>
            </a:r>
            <a:endParaRPr kumimoji="0" lang="da-DK" sz="800" b="0" i="0" u="none" strike="noStrike" kern="1200" cap="none" spc="0" normalizeH="0" baseline="0" noProof="0" dirty="0">
              <a:ln>
                <a:noFill/>
              </a:ln>
              <a:solidFill>
                <a:srgbClr val="414141"/>
              </a:solidFill>
              <a:effectLst/>
              <a:uLnTx/>
              <a:uFillTx/>
              <a:latin typeface="VIA Type Office Light" panose="02000503000000020004" pitchFamily="2" charset="0"/>
              <a:ea typeface="+mn-ea"/>
              <a:cs typeface="+mn-cs"/>
            </a:endParaRPr>
          </a:p>
        </p:txBody>
      </p:sp>
      <p:sp>
        <p:nvSpPr>
          <p:cNvPr id="5" name="Pladsholder til sidefod 4">
            <a:extLst>
              <a:ext uri="{FF2B5EF4-FFF2-40B4-BE49-F238E27FC236}">
                <a16:creationId xmlns:a16="http://schemas.microsoft.com/office/drawing/2014/main" id="{986B86BA-6464-41A1-8162-C9A3F7659B40}"/>
              </a:ext>
            </a:extLst>
          </p:cNvPr>
          <p:cNvSpPr>
            <a:spLocks noGrp="1"/>
          </p:cNvSpPr>
          <p:nvPr>
            <p:ph type="ftr" sz="quarter" idx="11"/>
          </p:nvPr>
        </p:nvSpPr>
        <p:spPr>
          <a:xfrm>
            <a:off x="3503083" y="5920437"/>
            <a:ext cx="2448000" cy="374001"/>
          </a:xfrm>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t>Anne Krøger, adjunkt, ph.d.</a:t>
            </a:r>
            <a:endParaRPr kumimoji="0" lang="da-DK" sz="800" b="0" i="0" u="none" strike="noStrike" kern="1200" cap="none" spc="0" normalizeH="0" baseline="0" noProof="0" dirty="0">
              <a:ln>
                <a:noFill/>
              </a:ln>
              <a:solidFill>
                <a:srgbClr val="414141"/>
              </a:solidFill>
              <a:effectLst/>
              <a:uLnTx/>
              <a:uFillTx/>
              <a:latin typeface="VIA Type Office Light" panose="02000503000000020004" pitchFamily="2" charset="0"/>
              <a:ea typeface="+mn-ea"/>
              <a:cs typeface="+mn-cs"/>
            </a:endParaRPr>
          </a:p>
        </p:txBody>
      </p:sp>
      <p:sp>
        <p:nvSpPr>
          <p:cNvPr id="11" name="Pladsholder til tekst 10">
            <a:extLst>
              <a:ext uri="{FF2B5EF4-FFF2-40B4-BE49-F238E27FC236}">
                <a16:creationId xmlns:a16="http://schemas.microsoft.com/office/drawing/2014/main" id="{71520313-5E8E-76E4-0724-E70B554A39F8}"/>
              </a:ext>
            </a:extLst>
          </p:cNvPr>
          <p:cNvSpPr>
            <a:spLocks noGrp="1"/>
          </p:cNvSpPr>
          <p:nvPr>
            <p:ph type="body" sz="quarter" idx="14"/>
          </p:nvPr>
        </p:nvSpPr>
        <p:spPr/>
        <p:txBody>
          <a:bodyPr/>
          <a:lstStyle/>
          <a:p>
            <a:endParaRPr lang="da-DK"/>
          </a:p>
        </p:txBody>
      </p:sp>
      <p:graphicFrame>
        <p:nvGraphicFramePr>
          <p:cNvPr id="10" name="Pladsholder til indhold 7">
            <a:extLst>
              <a:ext uri="{FF2B5EF4-FFF2-40B4-BE49-F238E27FC236}">
                <a16:creationId xmlns:a16="http://schemas.microsoft.com/office/drawing/2014/main" id="{6796B4D7-8BAF-449F-82E0-E731C71E7DFA}"/>
              </a:ext>
            </a:extLst>
          </p:cNvPr>
          <p:cNvGraphicFramePr>
            <a:graphicFrameLocks/>
          </p:cNvGraphicFramePr>
          <p:nvPr/>
        </p:nvGraphicFramePr>
        <p:xfrm>
          <a:off x="8837178" y="1905442"/>
          <a:ext cx="2155366" cy="3922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Ellipse 2">
            <a:extLst>
              <a:ext uri="{FF2B5EF4-FFF2-40B4-BE49-F238E27FC236}">
                <a16:creationId xmlns:a16="http://schemas.microsoft.com/office/drawing/2014/main" id="{6A6B2B86-3038-C2A4-3FB1-350E7A95DB18}"/>
              </a:ext>
            </a:extLst>
          </p:cNvPr>
          <p:cNvSpPr/>
          <p:nvPr/>
        </p:nvSpPr>
        <p:spPr>
          <a:xfrm>
            <a:off x="10231897" y="201055"/>
            <a:ext cx="1819073" cy="165370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414141"/>
                </a:solidFill>
                <a:effectLst/>
                <a:uLnTx/>
                <a:uFillTx/>
                <a:latin typeface="VIA Type Office"/>
                <a:ea typeface="+mn-ea"/>
                <a:cs typeface="+mn-cs"/>
              </a:rPr>
              <a:t>Mismatch mellem værdier og praksis?</a:t>
            </a:r>
          </a:p>
        </p:txBody>
      </p:sp>
    </p:spTree>
    <p:extLst>
      <p:ext uri="{BB962C8B-B14F-4D97-AF65-F5344CB8AC3E}">
        <p14:creationId xmlns:p14="http://schemas.microsoft.com/office/powerpoint/2010/main" val="322216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E7CE8B-8BA3-4E99-AF37-EEA91DBB669D}"/>
              </a:ext>
            </a:extLst>
          </p:cNvPr>
          <p:cNvSpPr>
            <a:spLocks noGrp="1"/>
          </p:cNvSpPr>
          <p:nvPr>
            <p:ph type="title"/>
          </p:nvPr>
        </p:nvSpPr>
        <p:spPr>
          <a:xfrm>
            <a:off x="766800" y="584200"/>
            <a:ext cx="10726309" cy="1194905"/>
          </a:xfrm>
        </p:spPr>
        <p:txBody>
          <a:bodyPr/>
          <a:lstStyle/>
          <a:p>
            <a:r>
              <a:rPr lang="da-DK" dirty="0"/>
              <a:t>En handlingsteori</a:t>
            </a:r>
            <a:br>
              <a:rPr lang="da-DK" dirty="0"/>
            </a:br>
            <a:endParaRPr lang="da-DK" dirty="0"/>
          </a:p>
        </p:txBody>
      </p:sp>
      <p:sp>
        <p:nvSpPr>
          <p:cNvPr id="9" name="Pladsholder til indhold 8">
            <a:extLst>
              <a:ext uri="{FF2B5EF4-FFF2-40B4-BE49-F238E27FC236}">
                <a16:creationId xmlns:a16="http://schemas.microsoft.com/office/drawing/2014/main" id="{332C0E1C-A3FF-4B6A-B2E3-D337A2801C5A}"/>
              </a:ext>
            </a:extLst>
          </p:cNvPr>
          <p:cNvSpPr>
            <a:spLocks noGrp="1"/>
          </p:cNvSpPr>
          <p:nvPr>
            <p:ph idx="1"/>
          </p:nvPr>
        </p:nvSpPr>
        <p:spPr>
          <a:xfrm>
            <a:off x="766764" y="1916113"/>
            <a:ext cx="8177208" cy="3922712"/>
          </a:xfrm>
        </p:spPr>
        <p:txBody>
          <a:bodyPr>
            <a:normAutofit/>
          </a:bodyPr>
          <a:lstStyle/>
          <a:p>
            <a:r>
              <a:rPr lang="da-DK" dirty="0"/>
              <a:t>En handlingsteori forklarer de observerede handlinger ved at udpege de overbevisninger og værdier, der fastholder dem </a:t>
            </a:r>
          </a:p>
          <a:p>
            <a:endParaRPr lang="da-DK" dirty="0"/>
          </a:p>
          <a:p>
            <a:r>
              <a:rPr lang="da-DK" dirty="0"/>
              <a:t>Hvad gør jeg? </a:t>
            </a:r>
            <a:r>
              <a:rPr lang="da-DK" dirty="0">
                <a:sym typeface="Wingdings" panose="05000000000000000000" pitchFamily="2" charset="2"/>
              </a:rPr>
              <a:t> Hvorfor gør jeg det?  Hvilke konsekvenser?</a:t>
            </a:r>
          </a:p>
          <a:p>
            <a:endParaRPr lang="da-DK" dirty="0">
              <a:sym typeface="Wingdings" panose="05000000000000000000" pitchFamily="2" charset="2"/>
            </a:endParaRPr>
          </a:p>
          <a:p>
            <a:r>
              <a:rPr lang="da-DK" dirty="0">
                <a:sym typeface="Wingdings" panose="05000000000000000000" pitchFamily="2" charset="2"/>
              </a:rPr>
              <a:t>Forstå den praksis du ønsker at ændre før du introducerer en forandring</a:t>
            </a:r>
          </a:p>
          <a:p>
            <a:endParaRPr lang="da-DK" dirty="0">
              <a:sym typeface="Wingdings" panose="05000000000000000000" pitchFamily="2" charset="2"/>
            </a:endParaRPr>
          </a:p>
          <a:p>
            <a:endParaRPr lang="da-DK" dirty="0"/>
          </a:p>
        </p:txBody>
      </p:sp>
      <p:sp>
        <p:nvSpPr>
          <p:cNvPr id="3" name="Pladsholder til dato 2">
            <a:extLst>
              <a:ext uri="{FF2B5EF4-FFF2-40B4-BE49-F238E27FC236}">
                <a16:creationId xmlns:a16="http://schemas.microsoft.com/office/drawing/2014/main" id="{7043FEFF-C412-408B-A77E-0BB19B1E9193}"/>
              </a:ext>
            </a:extLst>
          </p:cNvPr>
          <p:cNvSpPr>
            <a:spLocks noGrp="1"/>
          </p:cNvSpPr>
          <p:nvPr>
            <p:ph type="dt" sz="half" idx="10"/>
          </p:nvPr>
        </p:nvSpPr>
        <p:spPr>
          <a:xfrm>
            <a:off x="8976320" y="5920436"/>
            <a:ext cx="2448272" cy="374400"/>
          </a:xfrm>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t>3. oktober 2024</a:t>
            </a:r>
            <a:endParaRPr kumimoji="0" lang="da-DK" sz="800" b="0" i="0" u="none" strike="noStrike" kern="1200" cap="none" spc="0" normalizeH="0" baseline="0" noProof="0" dirty="0">
              <a:ln>
                <a:noFill/>
              </a:ln>
              <a:solidFill>
                <a:srgbClr val="414141"/>
              </a:solidFill>
              <a:effectLst/>
              <a:uLnTx/>
              <a:uFillTx/>
              <a:latin typeface="VIA Type Office Light" panose="02000503000000020004" pitchFamily="2" charset="0"/>
              <a:ea typeface="+mn-ea"/>
              <a:cs typeface="+mn-cs"/>
            </a:endParaRPr>
          </a:p>
        </p:txBody>
      </p:sp>
      <p:sp>
        <p:nvSpPr>
          <p:cNvPr id="5" name="Pladsholder til sidefod 4">
            <a:extLst>
              <a:ext uri="{FF2B5EF4-FFF2-40B4-BE49-F238E27FC236}">
                <a16:creationId xmlns:a16="http://schemas.microsoft.com/office/drawing/2014/main" id="{986B86BA-6464-41A1-8162-C9A3F7659B40}"/>
              </a:ext>
            </a:extLst>
          </p:cNvPr>
          <p:cNvSpPr>
            <a:spLocks noGrp="1"/>
          </p:cNvSpPr>
          <p:nvPr>
            <p:ph type="ftr" sz="quarter" idx="11"/>
          </p:nvPr>
        </p:nvSpPr>
        <p:spPr>
          <a:xfrm>
            <a:off x="3503083" y="5920437"/>
            <a:ext cx="2448000" cy="374001"/>
          </a:xfrm>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t>Anne Krøger, adjunkt, ph.d.</a:t>
            </a:r>
            <a:endParaRPr kumimoji="0" lang="da-DK" sz="800" b="0" i="0" u="none" strike="noStrike" kern="1200" cap="none" spc="0" normalizeH="0" baseline="0" noProof="0" dirty="0">
              <a:ln>
                <a:noFill/>
              </a:ln>
              <a:solidFill>
                <a:srgbClr val="414141"/>
              </a:solidFill>
              <a:effectLst/>
              <a:uLnTx/>
              <a:uFillTx/>
              <a:latin typeface="VIA Type Office Light" panose="02000503000000020004" pitchFamily="2" charset="0"/>
              <a:ea typeface="+mn-ea"/>
              <a:cs typeface="+mn-cs"/>
            </a:endParaRPr>
          </a:p>
        </p:txBody>
      </p:sp>
      <p:sp>
        <p:nvSpPr>
          <p:cNvPr id="11" name="Pladsholder til tekst 10">
            <a:extLst>
              <a:ext uri="{FF2B5EF4-FFF2-40B4-BE49-F238E27FC236}">
                <a16:creationId xmlns:a16="http://schemas.microsoft.com/office/drawing/2014/main" id="{D652E9BA-2668-C45E-256B-3005EEC3FE89}"/>
              </a:ext>
            </a:extLst>
          </p:cNvPr>
          <p:cNvSpPr>
            <a:spLocks noGrp="1"/>
          </p:cNvSpPr>
          <p:nvPr>
            <p:ph type="body" sz="quarter" idx="14"/>
          </p:nvPr>
        </p:nvSpPr>
        <p:spPr/>
        <p:txBody>
          <a:bodyPr/>
          <a:lstStyle/>
          <a:p>
            <a:endParaRPr lang="da-DK"/>
          </a:p>
        </p:txBody>
      </p:sp>
      <p:grpSp>
        <p:nvGrpSpPr>
          <p:cNvPr id="19" name="Gruppe 18">
            <a:extLst>
              <a:ext uri="{FF2B5EF4-FFF2-40B4-BE49-F238E27FC236}">
                <a16:creationId xmlns:a16="http://schemas.microsoft.com/office/drawing/2014/main" id="{FBDD31E2-10B2-4D86-8069-1D62E382AE3C}"/>
              </a:ext>
            </a:extLst>
          </p:cNvPr>
          <p:cNvGrpSpPr/>
          <p:nvPr/>
        </p:nvGrpSpPr>
        <p:grpSpPr>
          <a:xfrm>
            <a:off x="8976320" y="1885922"/>
            <a:ext cx="2161917" cy="3922712"/>
            <a:chOff x="9473825" y="1905442"/>
            <a:chExt cx="2161917" cy="3922712"/>
          </a:xfrm>
        </p:grpSpPr>
        <p:graphicFrame>
          <p:nvGraphicFramePr>
            <p:cNvPr id="20" name="Pladsholder til indhold 7">
              <a:extLst>
                <a:ext uri="{FF2B5EF4-FFF2-40B4-BE49-F238E27FC236}">
                  <a16:creationId xmlns:a16="http://schemas.microsoft.com/office/drawing/2014/main" id="{AA1F4699-B3C1-4099-B7C3-8794A9D6DA04}"/>
                </a:ext>
              </a:extLst>
            </p:cNvPr>
            <p:cNvGraphicFramePr>
              <a:graphicFrameLocks/>
            </p:cNvGraphicFramePr>
            <p:nvPr/>
          </p:nvGraphicFramePr>
          <p:xfrm>
            <a:off x="9480376" y="1905442"/>
            <a:ext cx="2155366" cy="3922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1" name="Gruppe 20">
              <a:extLst>
                <a:ext uri="{FF2B5EF4-FFF2-40B4-BE49-F238E27FC236}">
                  <a16:creationId xmlns:a16="http://schemas.microsoft.com/office/drawing/2014/main" id="{66C4C3F0-6E87-48AE-A25D-19B8492BDF8F}"/>
                </a:ext>
              </a:extLst>
            </p:cNvPr>
            <p:cNvGrpSpPr/>
            <p:nvPr/>
          </p:nvGrpSpPr>
          <p:grpSpPr>
            <a:xfrm>
              <a:off x="9473826" y="3391074"/>
              <a:ext cx="994004" cy="980678"/>
              <a:chOff x="195072" y="1471016"/>
              <a:chExt cx="1765220" cy="980678"/>
            </a:xfrm>
          </p:grpSpPr>
          <p:sp>
            <p:nvSpPr>
              <p:cNvPr id="25" name="Rektangel: afrundede hjørner 24">
                <a:extLst>
                  <a:ext uri="{FF2B5EF4-FFF2-40B4-BE49-F238E27FC236}">
                    <a16:creationId xmlns:a16="http://schemas.microsoft.com/office/drawing/2014/main" id="{9DCB4E50-5432-43FE-9241-B9EF36613B46}"/>
                  </a:ext>
                </a:extLst>
              </p:cNvPr>
              <p:cNvSpPr/>
              <p:nvPr/>
            </p:nvSpPr>
            <p:spPr>
              <a:xfrm>
                <a:off x="195072" y="1471016"/>
                <a:ext cx="1765220" cy="980678"/>
              </a:xfrm>
              <a:prstGeom prst="roundRect">
                <a:avLst>
                  <a:gd name="adj" fmla="val 10000"/>
                </a:avLst>
              </a:prstGeom>
            </p:spPr>
            <p:style>
              <a:lnRef idx="3">
                <a:schemeClr val="lt1">
                  <a:hueOff val="0"/>
                  <a:satOff val="0"/>
                  <a:lumOff val="0"/>
                  <a:alphaOff val="0"/>
                </a:schemeClr>
              </a:lnRef>
              <a:fillRef idx="1">
                <a:schemeClr val="accent5">
                  <a:hueOff val="-1079999"/>
                  <a:satOff val="587"/>
                  <a:lumOff val="-8824"/>
                  <a:alphaOff val="0"/>
                </a:schemeClr>
              </a:fillRef>
              <a:effectRef idx="1">
                <a:schemeClr val="accent5">
                  <a:hueOff val="-1079999"/>
                  <a:satOff val="587"/>
                  <a:lumOff val="-8824"/>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VIA Type Office"/>
                  <a:ea typeface="+mn-ea"/>
                  <a:cs typeface="+mn-cs"/>
                </a:endParaRPr>
              </a:p>
            </p:txBody>
          </p:sp>
          <p:sp>
            <p:nvSpPr>
              <p:cNvPr id="26" name="Rektangel: afrundede hjørner 4">
                <a:extLst>
                  <a:ext uri="{FF2B5EF4-FFF2-40B4-BE49-F238E27FC236}">
                    <a16:creationId xmlns:a16="http://schemas.microsoft.com/office/drawing/2014/main" id="{2433E974-FADD-42E1-9A42-2AF16B16EF44}"/>
                  </a:ext>
                </a:extLst>
              </p:cNvPr>
              <p:cNvSpPr txBox="1"/>
              <p:nvPr/>
            </p:nvSpPr>
            <p:spPr>
              <a:xfrm>
                <a:off x="223795" y="1499739"/>
                <a:ext cx="1707774" cy="9232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da-DK" sz="1050" b="0" i="0" u="none" strike="noStrike" kern="1200" cap="none" spc="0" normalizeH="0" baseline="0" noProof="0" dirty="0">
                    <a:ln>
                      <a:noFill/>
                    </a:ln>
                    <a:solidFill>
                      <a:prstClr val="white"/>
                    </a:solidFill>
                    <a:effectLst/>
                    <a:uLnTx/>
                    <a:uFillTx/>
                    <a:latin typeface="VIA Type Office"/>
                    <a:ea typeface="+mn-ea"/>
                    <a:cs typeface="+mn-cs"/>
                  </a:rPr>
                  <a:t>Nuværende</a:t>
                </a:r>
              </a:p>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da-DK" sz="1050" b="0" i="0" u="none" strike="noStrike" kern="1200" cap="none" spc="0" normalizeH="0" baseline="0" noProof="0" dirty="0">
                    <a:ln>
                      <a:noFill/>
                    </a:ln>
                    <a:solidFill>
                      <a:prstClr val="white"/>
                    </a:solidFill>
                    <a:effectLst/>
                    <a:uLnTx/>
                    <a:uFillTx/>
                    <a:latin typeface="VIA Type Office"/>
                    <a:ea typeface="+mn-ea"/>
                    <a:cs typeface="+mn-cs"/>
                  </a:rPr>
                  <a:t>handlinger</a:t>
                </a:r>
              </a:p>
            </p:txBody>
          </p:sp>
        </p:grpSp>
        <p:grpSp>
          <p:nvGrpSpPr>
            <p:cNvPr id="22" name="Gruppe 21">
              <a:extLst>
                <a:ext uri="{FF2B5EF4-FFF2-40B4-BE49-F238E27FC236}">
                  <a16:creationId xmlns:a16="http://schemas.microsoft.com/office/drawing/2014/main" id="{2729C888-6530-4412-A115-9B9D5C259ACD}"/>
                </a:ext>
              </a:extLst>
            </p:cNvPr>
            <p:cNvGrpSpPr/>
            <p:nvPr/>
          </p:nvGrpSpPr>
          <p:grpSpPr>
            <a:xfrm>
              <a:off x="9473825" y="4816672"/>
              <a:ext cx="994005" cy="987640"/>
              <a:chOff x="195070" y="2935072"/>
              <a:chExt cx="1765222" cy="987640"/>
            </a:xfrm>
          </p:grpSpPr>
          <p:sp>
            <p:nvSpPr>
              <p:cNvPr id="23" name="Rektangel: afrundede hjørner 22">
                <a:extLst>
                  <a:ext uri="{FF2B5EF4-FFF2-40B4-BE49-F238E27FC236}">
                    <a16:creationId xmlns:a16="http://schemas.microsoft.com/office/drawing/2014/main" id="{181E2A40-EF5F-4AF8-A93E-ADA95B069524}"/>
                  </a:ext>
                </a:extLst>
              </p:cNvPr>
              <p:cNvSpPr/>
              <p:nvPr/>
            </p:nvSpPr>
            <p:spPr>
              <a:xfrm>
                <a:off x="195072" y="2942034"/>
                <a:ext cx="1765220" cy="980678"/>
              </a:xfrm>
              <a:prstGeom prst="roundRect">
                <a:avLst>
                  <a:gd name="adj" fmla="val 10000"/>
                </a:avLst>
              </a:prstGeom>
            </p:spPr>
            <p:style>
              <a:lnRef idx="3">
                <a:schemeClr val="lt1">
                  <a:hueOff val="0"/>
                  <a:satOff val="0"/>
                  <a:lumOff val="0"/>
                  <a:alphaOff val="0"/>
                </a:schemeClr>
              </a:lnRef>
              <a:fillRef idx="1">
                <a:schemeClr val="accent5">
                  <a:hueOff val="-2159998"/>
                  <a:satOff val="1175"/>
                  <a:lumOff val="-17647"/>
                  <a:alphaOff val="0"/>
                </a:schemeClr>
              </a:fillRef>
              <a:effectRef idx="1">
                <a:schemeClr val="accent5">
                  <a:hueOff val="-2159998"/>
                  <a:satOff val="1175"/>
                  <a:lumOff val="-17647"/>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VIA Type Office"/>
                  <a:ea typeface="+mn-ea"/>
                  <a:cs typeface="+mn-cs"/>
                </a:endParaRPr>
              </a:p>
            </p:txBody>
          </p:sp>
          <p:sp>
            <p:nvSpPr>
              <p:cNvPr id="24" name="Rektangel: afrundede hjørner 4">
                <a:extLst>
                  <a:ext uri="{FF2B5EF4-FFF2-40B4-BE49-F238E27FC236}">
                    <a16:creationId xmlns:a16="http://schemas.microsoft.com/office/drawing/2014/main" id="{E4C3C329-8150-464E-9B6C-250ABE41AF23}"/>
                  </a:ext>
                </a:extLst>
              </p:cNvPr>
              <p:cNvSpPr txBox="1"/>
              <p:nvPr/>
            </p:nvSpPr>
            <p:spPr>
              <a:xfrm>
                <a:off x="195070" y="2935072"/>
                <a:ext cx="1707774" cy="9232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da-DK" sz="1050" b="0" i="0" u="none" strike="noStrike" kern="1200" cap="none" spc="0" normalizeH="0" baseline="0" noProof="0" dirty="0">
                    <a:ln>
                      <a:noFill/>
                    </a:ln>
                    <a:solidFill>
                      <a:prstClr val="white"/>
                    </a:solidFill>
                    <a:effectLst/>
                    <a:uLnTx/>
                    <a:uFillTx/>
                    <a:latin typeface="VIA Type Office"/>
                    <a:ea typeface="+mn-ea"/>
                    <a:cs typeface="+mn-cs"/>
                  </a:rPr>
                  <a:t>Faktiske konsekvenser</a:t>
                </a:r>
              </a:p>
            </p:txBody>
          </p:sp>
        </p:grpSp>
      </p:grpSp>
    </p:spTree>
    <p:extLst>
      <p:ext uri="{BB962C8B-B14F-4D97-AF65-F5344CB8AC3E}">
        <p14:creationId xmlns:p14="http://schemas.microsoft.com/office/powerpoint/2010/main" val="761481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E7CE8B-8BA3-4E99-AF37-EEA91DBB669D}"/>
              </a:ext>
            </a:extLst>
          </p:cNvPr>
          <p:cNvSpPr>
            <a:spLocks noGrp="1"/>
          </p:cNvSpPr>
          <p:nvPr>
            <p:ph type="title"/>
          </p:nvPr>
        </p:nvSpPr>
        <p:spPr/>
        <p:txBody>
          <a:bodyPr/>
          <a:lstStyle/>
          <a:p>
            <a:r>
              <a:rPr lang="da-DK" dirty="0"/>
              <a:t>Single- og double-loop-læring</a:t>
            </a:r>
            <a:br>
              <a:rPr lang="da-DK" sz="4400" dirty="0"/>
            </a:br>
            <a:endParaRPr lang="da-DK" sz="4400" dirty="0"/>
          </a:p>
        </p:txBody>
      </p:sp>
      <p:sp>
        <p:nvSpPr>
          <p:cNvPr id="5" name="Pladsholder til sidefod 4">
            <a:extLst>
              <a:ext uri="{FF2B5EF4-FFF2-40B4-BE49-F238E27FC236}">
                <a16:creationId xmlns:a16="http://schemas.microsoft.com/office/drawing/2014/main" id="{986B86BA-6464-41A1-8162-C9A3F7659B40}"/>
              </a:ext>
            </a:extLst>
          </p:cNvPr>
          <p:cNvSpPr>
            <a:spLocks noGrp="1"/>
          </p:cNvSpPr>
          <p:nvPr>
            <p:ph type="ftr" sz="quarter" idx="11"/>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t>Anne Krøger, adjunkt, ph.d.</a:t>
            </a:r>
            <a:endParaRPr kumimoji="0" lang="da-DK" sz="800" b="0" i="0" u="none" strike="noStrike" kern="1200" cap="none" spc="0" normalizeH="0" baseline="0" noProof="0" dirty="0">
              <a:ln>
                <a:noFill/>
              </a:ln>
              <a:solidFill>
                <a:srgbClr val="414141"/>
              </a:solidFill>
              <a:effectLst/>
              <a:uLnTx/>
              <a:uFillTx/>
              <a:latin typeface="VIA Type Office Light" panose="02000503000000020004" pitchFamily="2" charset="0"/>
              <a:ea typeface="+mn-ea"/>
              <a:cs typeface="+mn-cs"/>
            </a:endParaRPr>
          </a:p>
        </p:txBody>
      </p:sp>
      <p:sp>
        <p:nvSpPr>
          <p:cNvPr id="7" name="Pladsholder til tekst 6">
            <a:extLst>
              <a:ext uri="{FF2B5EF4-FFF2-40B4-BE49-F238E27FC236}">
                <a16:creationId xmlns:a16="http://schemas.microsoft.com/office/drawing/2014/main" id="{B3DAAEA3-5783-4AF7-898A-45EB84B8E22A}"/>
              </a:ext>
            </a:extLst>
          </p:cNvPr>
          <p:cNvSpPr>
            <a:spLocks noGrp="1"/>
          </p:cNvSpPr>
          <p:nvPr>
            <p:ph type="body" sz="quarter" idx="14"/>
          </p:nvPr>
        </p:nvSpPr>
        <p:spPr/>
        <p:txBody>
          <a:bodyPr/>
          <a:lstStyle/>
          <a:p>
            <a:endParaRPr lang="da-DK"/>
          </a:p>
        </p:txBody>
      </p:sp>
      <p:sp>
        <p:nvSpPr>
          <p:cNvPr id="9" name="Pladsholder til indhold 8">
            <a:extLst>
              <a:ext uri="{FF2B5EF4-FFF2-40B4-BE49-F238E27FC236}">
                <a16:creationId xmlns:a16="http://schemas.microsoft.com/office/drawing/2014/main" id="{332C0E1C-A3FF-4B6A-B2E3-D337A2801C5A}"/>
              </a:ext>
            </a:extLst>
          </p:cNvPr>
          <p:cNvSpPr>
            <a:spLocks noGrp="1"/>
          </p:cNvSpPr>
          <p:nvPr>
            <p:ph idx="1"/>
          </p:nvPr>
        </p:nvSpPr>
        <p:spPr>
          <a:xfrm>
            <a:off x="767408" y="1916113"/>
            <a:ext cx="7200800" cy="3922720"/>
          </a:xfrm>
        </p:spPr>
        <p:txBody>
          <a:bodyPr>
            <a:normAutofit/>
          </a:bodyPr>
          <a:lstStyle/>
          <a:p>
            <a:pPr marL="342900" indent="-342900">
              <a:buFont typeface="Wingdings" panose="05000000000000000000" pitchFamily="2" charset="2"/>
              <a:buChar char="Ø"/>
            </a:pPr>
            <a:r>
              <a:rPr lang="da-DK" sz="2200" dirty="0"/>
              <a:t>I single-loop-læring afprøves forskellige handlinger indtil der er en passende overensstemmelse mellem de tilsigtede og de faktiske konsekvenser</a:t>
            </a:r>
          </a:p>
          <a:p>
            <a:pPr marL="342900" indent="-342900">
              <a:buFont typeface="Wingdings" panose="05000000000000000000" pitchFamily="2" charset="2"/>
              <a:buChar char="Ø"/>
            </a:pPr>
            <a:endParaRPr lang="da-DK" sz="2200" dirty="0"/>
          </a:p>
        </p:txBody>
      </p:sp>
      <p:graphicFrame>
        <p:nvGraphicFramePr>
          <p:cNvPr id="20" name="Pladsholder til indhold 7">
            <a:extLst>
              <a:ext uri="{FF2B5EF4-FFF2-40B4-BE49-F238E27FC236}">
                <a16:creationId xmlns:a16="http://schemas.microsoft.com/office/drawing/2014/main" id="{6E2BD8C1-C6D3-4B5A-98E5-629CB6D8A5F0}"/>
              </a:ext>
            </a:extLst>
          </p:cNvPr>
          <p:cNvGraphicFramePr>
            <a:graphicFrameLocks/>
          </p:cNvGraphicFramePr>
          <p:nvPr/>
        </p:nvGraphicFramePr>
        <p:xfrm>
          <a:off x="8837178" y="1905442"/>
          <a:ext cx="2155366" cy="3922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Pil: bøjet til højre 20">
            <a:extLst>
              <a:ext uri="{FF2B5EF4-FFF2-40B4-BE49-F238E27FC236}">
                <a16:creationId xmlns:a16="http://schemas.microsoft.com/office/drawing/2014/main" id="{E5A61079-D36F-434E-B615-FBCEC625B839}"/>
              </a:ext>
            </a:extLst>
          </p:cNvPr>
          <p:cNvSpPr/>
          <p:nvPr/>
        </p:nvSpPr>
        <p:spPr>
          <a:xfrm flipV="1">
            <a:off x="8688288" y="3429000"/>
            <a:ext cx="474858" cy="2304256"/>
          </a:xfrm>
          <a:prstGeom prst="curvedRightArrow">
            <a:avLst>
              <a:gd name="adj1" fmla="val 23995"/>
              <a:gd name="adj2" fmla="val 50000"/>
              <a:gd name="adj3" fmla="val 25000"/>
            </a:avLst>
          </a:prstGeom>
        </p:spPr>
        <p:style>
          <a:lnRef idx="1">
            <a:schemeClr val="dk1"/>
          </a:lnRef>
          <a:fillRef idx="3">
            <a:schemeClr val="dk1"/>
          </a:fillRef>
          <a:effectRef idx="2">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w="0"/>
              <a:solidFill>
                <a:srgbClr val="414141"/>
              </a:solidFill>
              <a:effectLst>
                <a:outerShdw blurRad="38100" dist="19050" dir="2700000" algn="tl" rotWithShape="0">
                  <a:srgbClr val="414141">
                    <a:alpha val="40000"/>
                  </a:srgbClr>
                </a:outerShdw>
              </a:effectLst>
              <a:uLnTx/>
              <a:uFillTx/>
              <a:latin typeface="VIA Type Office"/>
              <a:ea typeface="+mn-ea"/>
              <a:cs typeface="+mn-cs"/>
            </a:endParaRPr>
          </a:p>
        </p:txBody>
      </p:sp>
      <p:sp>
        <p:nvSpPr>
          <p:cNvPr id="22" name="Pladsholder til dato 21">
            <a:extLst>
              <a:ext uri="{FF2B5EF4-FFF2-40B4-BE49-F238E27FC236}">
                <a16:creationId xmlns:a16="http://schemas.microsoft.com/office/drawing/2014/main" id="{DB2D1ADF-CB9D-4E15-84B9-F5705D5B99C1}"/>
              </a:ext>
            </a:extLst>
          </p:cNvPr>
          <p:cNvSpPr>
            <a:spLocks noGrp="1"/>
          </p:cNvSpPr>
          <p:nvPr>
            <p:ph type="dt" sz="half" idx="10"/>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t>3. oktober 2024</a:t>
            </a:r>
            <a:endParaRPr kumimoji="0" lang="da-DK" sz="800" b="0" i="0" u="none" strike="noStrike" kern="1200" cap="none" spc="0" normalizeH="0" baseline="0" noProof="0" dirty="0">
              <a:ln>
                <a:noFill/>
              </a:ln>
              <a:solidFill>
                <a:srgbClr val="414141"/>
              </a:solidFill>
              <a:effectLst/>
              <a:uLnTx/>
              <a:uFillTx/>
              <a:latin typeface="VIA Type Office Light" panose="02000503000000020004" pitchFamily="2" charset="0"/>
              <a:ea typeface="+mn-ea"/>
              <a:cs typeface="+mn-cs"/>
            </a:endParaRPr>
          </a:p>
        </p:txBody>
      </p:sp>
      <p:pic>
        <p:nvPicPr>
          <p:cNvPr id="10" name="Billede 9">
            <a:extLst>
              <a:ext uri="{FF2B5EF4-FFF2-40B4-BE49-F238E27FC236}">
                <a16:creationId xmlns:a16="http://schemas.microsoft.com/office/drawing/2014/main" id="{81D843C4-8171-4301-A150-E9B2ABFFD7A6}"/>
              </a:ext>
            </a:extLst>
          </p:cNvPr>
          <p:cNvPicPr>
            <a:picLocks noChangeAspect="1"/>
          </p:cNvPicPr>
          <p:nvPr/>
        </p:nvPicPr>
        <p:blipFill>
          <a:blip r:embed="rId8"/>
          <a:stretch>
            <a:fillRect/>
          </a:stretch>
        </p:blipFill>
        <p:spPr>
          <a:xfrm rot="16200000">
            <a:off x="2172424" y="1956058"/>
            <a:ext cx="2457892" cy="5389260"/>
          </a:xfrm>
          <a:prstGeom prst="rect">
            <a:avLst/>
          </a:prstGeom>
          <a:ln>
            <a:noFill/>
          </a:ln>
          <a:effectLst>
            <a:softEdge rad="112500"/>
          </a:effectLst>
        </p:spPr>
      </p:pic>
    </p:spTree>
    <p:extLst>
      <p:ext uri="{BB962C8B-B14F-4D97-AF65-F5344CB8AC3E}">
        <p14:creationId xmlns:p14="http://schemas.microsoft.com/office/powerpoint/2010/main" val="418208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E7CE8B-8BA3-4E99-AF37-EEA91DBB669D}"/>
              </a:ext>
            </a:extLst>
          </p:cNvPr>
          <p:cNvSpPr>
            <a:spLocks noGrp="1"/>
          </p:cNvSpPr>
          <p:nvPr>
            <p:ph type="title"/>
          </p:nvPr>
        </p:nvSpPr>
        <p:spPr/>
        <p:txBody>
          <a:bodyPr/>
          <a:lstStyle/>
          <a:p>
            <a:r>
              <a:rPr lang="da-DK" dirty="0"/>
              <a:t>Single- og double-loop-læring</a:t>
            </a:r>
            <a:br>
              <a:rPr lang="da-DK" sz="4400" dirty="0"/>
            </a:br>
            <a:endParaRPr lang="da-DK" sz="4400" dirty="0"/>
          </a:p>
        </p:txBody>
      </p:sp>
      <p:sp>
        <p:nvSpPr>
          <p:cNvPr id="5" name="Pladsholder til sidefod 4">
            <a:extLst>
              <a:ext uri="{FF2B5EF4-FFF2-40B4-BE49-F238E27FC236}">
                <a16:creationId xmlns:a16="http://schemas.microsoft.com/office/drawing/2014/main" id="{986B86BA-6464-41A1-8162-C9A3F7659B40}"/>
              </a:ext>
            </a:extLst>
          </p:cNvPr>
          <p:cNvSpPr>
            <a:spLocks noGrp="1"/>
          </p:cNvSpPr>
          <p:nvPr>
            <p:ph type="ftr" sz="quarter" idx="11"/>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t>Anne Krøger, adjunkt, ph.d.</a:t>
            </a:r>
            <a:endParaRPr kumimoji="0" lang="da-DK" sz="800" b="0" i="0" u="none" strike="noStrike" kern="1200" cap="none" spc="0" normalizeH="0" baseline="0" noProof="0" dirty="0">
              <a:ln>
                <a:noFill/>
              </a:ln>
              <a:solidFill>
                <a:srgbClr val="414141"/>
              </a:solidFill>
              <a:effectLst/>
              <a:uLnTx/>
              <a:uFillTx/>
              <a:latin typeface="VIA Type Office Light" panose="02000503000000020004" pitchFamily="2" charset="0"/>
              <a:ea typeface="+mn-ea"/>
              <a:cs typeface="+mn-cs"/>
            </a:endParaRPr>
          </a:p>
        </p:txBody>
      </p:sp>
      <p:sp>
        <p:nvSpPr>
          <p:cNvPr id="7" name="Pladsholder til tekst 6">
            <a:extLst>
              <a:ext uri="{FF2B5EF4-FFF2-40B4-BE49-F238E27FC236}">
                <a16:creationId xmlns:a16="http://schemas.microsoft.com/office/drawing/2014/main" id="{B3DAAEA3-5783-4AF7-898A-45EB84B8E22A}"/>
              </a:ext>
            </a:extLst>
          </p:cNvPr>
          <p:cNvSpPr>
            <a:spLocks noGrp="1"/>
          </p:cNvSpPr>
          <p:nvPr>
            <p:ph type="body" sz="quarter" idx="14"/>
          </p:nvPr>
        </p:nvSpPr>
        <p:spPr/>
        <p:txBody>
          <a:bodyPr/>
          <a:lstStyle/>
          <a:p>
            <a:endParaRPr lang="da-DK"/>
          </a:p>
        </p:txBody>
      </p:sp>
      <p:sp>
        <p:nvSpPr>
          <p:cNvPr id="9" name="Pladsholder til indhold 8">
            <a:extLst>
              <a:ext uri="{FF2B5EF4-FFF2-40B4-BE49-F238E27FC236}">
                <a16:creationId xmlns:a16="http://schemas.microsoft.com/office/drawing/2014/main" id="{332C0E1C-A3FF-4B6A-B2E3-D337A2801C5A}"/>
              </a:ext>
            </a:extLst>
          </p:cNvPr>
          <p:cNvSpPr>
            <a:spLocks noGrp="1"/>
          </p:cNvSpPr>
          <p:nvPr>
            <p:ph idx="1"/>
          </p:nvPr>
        </p:nvSpPr>
        <p:spPr>
          <a:xfrm>
            <a:off x="767408" y="1916113"/>
            <a:ext cx="7200800" cy="3922720"/>
          </a:xfrm>
        </p:spPr>
        <p:txBody>
          <a:bodyPr>
            <a:normAutofit/>
          </a:bodyPr>
          <a:lstStyle/>
          <a:p>
            <a:pPr marL="342900" indent="-342900">
              <a:buFont typeface="Wingdings" panose="05000000000000000000" pitchFamily="2" charset="2"/>
              <a:buChar char="Ø"/>
            </a:pPr>
            <a:r>
              <a:rPr lang="da-DK" sz="2200" dirty="0"/>
              <a:t>I single-loop-læring afprøves forskellige handlinger indtil der er en passende overensstemmelse mellem de tilsigtede og de faktiske konsekvenser</a:t>
            </a:r>
          </a:p>
          <a:p>
            <a:pPr marL="342900" indent="-342900">
              <a:buFont typeface="Wingdings" panose="05000000000000000000" pitchFamily="2" charset="2"/>
              <a:buChar char="Ø"/>
            </a:pPr>
            <a:endParaRPr lang="da-DK" sz="2200" dirty="0"/>
          </a:p>
          <a:p>
            <a:pPr marL="342900" indent="-342900">
              <a:buFont typeface="Wingdings" panose="05000000000000000000" pitchFamily="2" charset="2"/>
              <a:buChar char="Ø"/>
            </a:pPr>
            <a:r>
              <a:rPr lang="da-DK" sz="2200" dirty="0"/>
              <a:t>I dobbelt-loop-læring ændres både overbevisninger og handlinger</a:t>
            </a:r>
          </a:p>
        </p:txBody>
      </p:sp>
      <p:graphicFrame>
        <p:nvGraphicFramePr>
          <p:cNvPr id="20" name="Pladsholder til indhold 7">
            <a:extLst>
              <a:ext uri="{FF2B5EF4-FFF2-40B4-BE49-F238E27FC236}">
                <a16:creationId xmlns:a16="http://schemas.microsoft.com/office/drawing/2014/main" id="{6E2BD8C1-C6D3-4B5A-98E5-629CB6D8A5F0}"/>
              </a:ext>
            </a:extLst>
          </p:cNvPr>
          <p:cNvGraphicFramePr>
            <a:graphicFrameLocks/>
          </p:cNvGraphicFramePr>
          <p:nvPr/>
        </p:nvGraphicFramePr>
        <p:xfrm>
          <a:off x="8837178" y="1905442"/>
          <a:ext cx="2155366" cy="3922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Pil: bøjet til højre 7">
            <a:extLst>
              <a:ext uri="{FF2B5EF4-FFF2-40B4-BE49-F238E27FC236}">
                <a16:creationId xmlns:a16="http://schemas.microsoft.com/office/drawing/2014/main" id="{39B3827B-9EF8-4736-AF54-59A7CDC06430}"/>
              </a:ext>
            </a:extLst>
          </p:cNvPr>
          <p:cNvSpPr/>
          <p:nvPr/>
        </p:nvSpPr>
        <p:spPr>
          <a:xfrm flipV="1">
            <a:off x="8472264" y="1905440"/>
            <a:ext cx="687855" cy="4115847"/>
          </a:xfrm>
          <a:prstGeom prst="curvedRightArrow">
            <a:avLst>
              <a:gd name="adj1" fmla="val 17764"/>
              <a:gd name="adj2" fmla="val 50000"/>
              <a:gd name="adj3" fmla="val 25000"/>
            </a:avLst>
          </a:prstGeom>
        </p:spPr>
        <p:style>
          <a:lnRef idx="1">
            <a:schemeClr val="dk1"/>
          </a:lnRef>
          <a:fillRef idx="3">
            <a:schemeClr val="dk1"/>
          </a:fillRef>
          <a:effectRef idx="2">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w="0"/>
              <a:solidFill>
                <a:srgbClr val="414141"/>
              </a:solidFill>
              <a:effectLst>
                <a:outerShdw blurRad="38100" dist="19050" dir="2700000" algn="tl" rotWithShape="0">
                  <a:srgbClr val="414141">
                    <a:alpha val="40000"/>
                  </a:srgbClr>
                </a:outerShdw>
              </a:effectLst>
              <a:uLnTx/>
              <a:uFillTx/>
              <a:latin typeface="VIA Type Office"/>
              <a:ea typeface="+mn-ea"/>
              <a:cs typeface="+mn-cs"/>
            </a:endParaRPr>
          </a:p>
        </p:txBody>
      </p:sp>
      <p:sp>
        <p:nvSpPr>
          <p:cNvPr id="10" name="Pil: bøjet til højre 9">
            <a:extLst>
              <a:ext uri="{FF2B5EF4-FFF2-40B4-BE49-F238E27FC236}">
                <a16:creationId xmlns:a16="http://schemas.microsoft.com/office/drawing/2014/main" id="{0093B406-5BEC-434C-8130-BD34A71643E3}"/>
              </a:ext>
            </a:extLst>
          </p:cNvPr>
          <p:cNvSpPr/>
          <p:nvPr/>
        </p:nvSpPr>
        <p:spPr>
          <a:xfrm flipV="1">
            <a:off x="8688288" y="3429000"/>
            <a:ext cx="474858" cy="2304256"/>
          </a:xfrm>
          <a:prstGeom prst="curvedRightArrow">
            <a:avLst>
              <a:gd name="adj1" fmla="val 23995"/>
              <a:gd name="adj2" fmla="val 50000"/>
              <a:gd name="adj3" fmla="val 25000"/>
            </a:avLst>
          </a:prstGeom>
        </p:spPr>
        <p:style>
          <a:lnRef idx="1">
            <a:schemeClr val="dk1"/>
          </a:lnRef>
          <a:fillRef idx="3">
            <a:schemeClr val="dk1"/>
          </a:fillRef>
          <a:effectRef idx="2">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w="0"/>
              <a:solidFill>
                <a:srgbClr val="414141"/>
              </a:solidFill>
              <a:effectLst>
                <a:outerShdw blurRad="38100" dist="19050" dir="2700000" algn="tl" rotWithShape="0">
                  <a:srgbClr val="414141">
                    <a:alpha val="40000"/>
                  </a:srgbClr>
                </a:outerShdw>
              </a:effectLst>
              <a:uLnTx/>
              <a:uFillTx/>
              <a:latin typeface="VIA Type Office"/>
              <a:ea typeface="+mn-ea"/>
              <a:cs typeface="+mn-cs"/>
            </a:endParaRPr>
          </a:p>
        </p:txBody>
      </p:sp>
      <p:sp>
        <p:nvSpPr>
          <p:cNvPr id="3" name="Pladsholder til dato 2">
            <a:extLst>
              <a:ext uri="{FF2B5EF4-FFF2-40B4-BE49-F238E27FC236}">
                <a16:creationId xmlns:a16="http://schemas.microsoft.com/office/drawing/2014/main" id="{DADFDF4D-A55A-454E-A6C8-23E4691753EB}"/>
              </a:ext>
            </a:extLst>
          </p:cNvPr>
          <p:cNvSpPr>
            <a:spLocks noGrp="1"/>
          </p:cNvSpPr>
          <p:nvPr>
            <p:ph type="dt" sz="half" idx="10"/>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t>3. oktober 2024</a:t>
            </a:r>
            <a:endParaRPr kumimoji="0" lang="da-DK" sz="800" b="0" i="0" u="none" strike="noStrike" kern="1200" cap="none" spc="0" normalizeH="0" baseline="0" noProof="0" dirty="0">
              <a:ln>
                <a:noFill/>
              </a:ln>
              <a:solidFill>
                <a:srgbClr val="414141"/>
              </a:solidFill>
              <a:effectLst/>
              <a:uLnTx/>
              <a:uFillTx/>
              <a:latin typeface="VIA Type Office Light" panose="02000503000000020004" pitchFamily="2" charset="0"/>
              <a:ea typeface="+mn-ea"/>
              <a:cs typeface="+mn-cs"/>
            </a:endParaRPr>
          </a:p>
        </p:txBody>
      </p:sp>
      <p:pic>
        <p:nvPicPr>
          <p:cNvPr id="11" name="Billede 10">
            <a:extLst>
              <a:ext uri="{FF2B5EF4-FFF2-40B4-BE49-F238E27FC236}">
                <a16:creationId xmlns:a16="http://schemas.microsoft.com/office/drawing/2014/main" id="{86F855EB-A79D-4182-83CB-015453FC5810}"/>
              </a:ext>
            </a:extLst>
          </p:cNvPr>
          <p:cNvPicPr>
            <a:picLocks noChangeAspect="1"/>
          </p:cNvPicPr>
          <p:nvPr/>
        </p:nvPicPr>
        <p:blipFill>
          <a:blip r:embed="rId8"/>
          <a:stretch>
            <a:fillRect/>
          </a:stretch>
        </p:blipFill>
        <p:spPr>
          <a:xfrm rot="16200000">
            <a:off x="3357612" y="-1870637"/>
            <a:ext cx="5186940" cy="11373067"/>
          </a:xfrm>
          <a:prstGeom prst="rect">
            <a:avLst/>
          </a:prstGeom>
          <a:ln>
            <a:noFill/>
          </a:ln>
          <a:effectLst>
            <a:softEdge rad="112500"/>
          </a:effectLst>
        </p:spPr>
      </p:pic>
    </p:spTree>
    <p:extLst>
      <p:ext uri="{BB962C8B-B14F-4D97-AF65-F5344CB8AC3E}">
        <p14:creationId xmlns:p14="http://schemas.microsoft.com/office/powerpoint/2010/main" val="1947026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B90719-FD7F-46A7-A595-862B796374C6}"/>
              </a:ext>
            </a:extLst>
          </p:cNvPr>
          <p:cNvSpPr>
            <a:spLocks noGrp="1"/>
          </p:cNvSpPr>
          <p:nvPr>
            <p:ph type="title"/>
          </p:nvPr>
        </p:nvSpPr>
        <p:spPr/>
        <p:txBody>
          <a:bodyPr/>
          <a:lstStyle/>
          <a:p>
            <a:r>
              <a:rPr lang="da-DK" dirty="0"/>
              <a:t>Teorien bygger på…</a:t>
            </a:r>
          </a:p>
        </p:txBody>
      </p:sp>
      <p:sp>
        <p:nvSpPr>
          <p:cNvPr id="3" name="Pladsholder til indhold 2">
            <a:extLst>
              <a:ext uri="{FF2B5EF4-FFF2-40B4-BE49-F238E27FC236}">
                <a16:creationId xmlns:a16="http://schemas.microsoft.com/office/drawing/2014/main" id="{7B81B6D2-6020-498B-8772-D238AD09EAC4}"/>
              </a:ext>
            </a:extLst>
          </p:cNvPr>
          <p:cNvSpPr>
            <a:spLocks noGrp="1"/>
          </p:cNvSpPr>
          <p:nvPr>
            <p:ph idx="1"/>
          </p:nvPr>
        </p:nvSpPr>
        <p:spPr/>
        <p:txBody>
          <a:bodyPr/>
          <a:lstStyle/>
          <a:p>
            <a:endParaRPr lang="da-DK" dirty="0"/>
          </a:p>
        </p:txBody>
      </p:sp>
      <p:sp>
        <p:nvSpPr>
          <p:cNvPr id="4" name="Pladsholder til dato 3">
            <a:extLst>
              <a:ext uri="{FF2B5EF4-FFF2-40B4-BE49-F238E27FC236}">
                <a16:creationId xmlns:a16="http://schemas.microsoft.com/office/drawing/2014/main" id="{A5FD2266-7077-401E-9A28-8A1E9BB99737}"/>
              </a:ext>
            </a:extLst>
          </p:cNvPr>
          <p:cNvSpPr>
            <a:spLocks noGrp="1"/>
          </p:cNvSpPr>
          <p:nvPr>
            <p:ph type="dt" sz="half" idx="10"/>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t>3. oktober 2024</a:t>
            </a:r>
            <a:endParaRPr kumimoji="0" lang="da-DK" sz="800" b="0" i="0" u="none" strike="noStrike" kern="1200" cap="none" spc="0" normalizeH="0" baseline="0" noProof="0" dirty="0">
              <a:ln>
                <a:noFill/>
              </a:ln>
              <a:solidFill>
                <a:srgbClr val="414141"/>
              </a:solidFill>
              <a:effectLst/>
              <a:uLnTx/>
              <a:uFillTx/>
              <a:latin typeface="VIA Type Office Light" panose="02000503000000020004" pitchFamily="2" charset="0"/>
              <a:ea typeface="+mn-ea"/>
              <a:cs typeface="+mn-cs"/>
            </a:endParaRPr>
          </a:p>
        </p:txBody>
      </p:sp>
      <p:sp>
        <p:nvSpPr>
          <p:cNvPr id="5" name="Pladsholder til tekst 4">
            <a:extLst>
              <a:ext uri="{FF2B5EF4-FFF2-40B4-BE49-F238E27FC236}">
                <a16:creationId xmlns:a16="http://schemas.microsoft.com/office/drawing/2014/main" id="{7F77518C-F130-4236-A617-D33844CBC388}"/>
              </a:ext>
            </a:extLst>
          </p:cNvPr>
          <p:cNvSpPr>
            <a:spLocks noGrp="1"/>
          </p:cNvSpPr>
          <p:nvPr>
            <p:ph type="body" sz="quarter" idx="14"/>
          </p:nvPr>
        </p:nvSpPr>
        <p:spPr/>
        <p:txBody>
          <a:bodyPr/>
          <a:lstStyle/>
          <a:p>
            <a:endParaRPr lang="da-DK"/>
          </a:p>
        </p:txBody>
      </p:sp>
      <p:pic>
        <p:nvPicPr>
          <p:cNvPr id="1026" name="Billede 2" descr="image001">
            <a:extLst>
              <a:ext uri="{FF2B5EF4-FFF2-40B4-BE49-F238E27FC236}">
                <a16:creationId xmlns:a16="http://schemas.microsoft.com/office/drawing/2014/main" id="{5B0C3E18-417E-47B4-9186-4C810F85D6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000" b="9701"/>
          <a:stretch/>
        </p:blipFill>
        <p:spPr bwMode="auto">
          <a:xfrm>
            <a:off x="769285" y="1556792"/>
            <a:ext cx="10985026" cy="42820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llipse 6">
            <a:extLst>
              <a:ext uri="{FF2B5EF4-FFF2-40B4-BE49-F238E27FC236}">
                <a16:creationId xmlns:a16="http://schemas.microsoft.com/office/drawing/2014/main" id="{35A9B0C0-DB47-4948-A907-D76EDED2D4DC}"/>
              </a:ext>
            </a:extLst>
          </p:cNvPr>
          <p:cNvSpPr/>
          <p:nvPr/>
        </p:nvSpPr>
        <p:spPr>
          <a:xfrm>
            <a:off x="1343472" y="1354553"/>
            <a:ext cx="3960440" cy="3922720"/>
          </a:xfrm>
          <a:prstGeom prst="ellipse">
            <a:avLst/>
          </a:prstGeom>
          <a:noFill/>
          <a:ln w="76200"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F7369"/>
              </a:solidFill>
              <a:effectLst/>
              <a:uLnTx/>
              <a:uFillTx/>
              <a:latin typeface="VIA Type Office"/>
              <a:ea typeface="+mn-ea"/>
              <a:cs typeface="+mn-cs"/>
            </a:endParaRPr>
          </a:p>
        </p:txBody>
      </p:sp>
      <p:sp>
        <p:nvSpPr>
          <p:cNvPr id="6" name="Pladsholder til sidefod 5">
            <a:extLst>
              <a:ext uri="{FF2B5EF4-FFF2-40B4-BE49-F238E27FC236}">
                <a16:creationId xmlns:a16="http://schemas.microsoft.com/office/drawing/2014/main" id="{4C9E56E1-03B0-4F45-8479-0C89376382C1}"/>
              </a:ext>
            </a:extLst>
          </p:cNvPr>
          <p:cNvSpPr>
            <a:spLocks noGrp="1"/>
          </p:cNvSpPr>
          <p:nvPr>
            <p:ph type="ftr" sz="quarter" idx="11"/>
          </p:nvPr>
        </p:nvSpPr>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t>Anne Krøger, adjunkt, ph.d.</a:t>
            </a:r>
            <a:endParaRPr kumimoji="0" lang="da-DK" sz="800" b="0" i="0" u="none" strike="noStrike" kern="1200" cap="none" spc="0" normalizeH="0" baseline="0" noProof="0" dirty="0">
              <a:ln>
                <a:noFill/>
              </a:ln>
              <a:solidFill>
                <a:srgbClr val="414141"/>
              </a:solidFill>
              <a:effectLst/>
              <a:uLnTx/>
              <a:uFillTx/>
              <a:latin typeface="VIA Type Office Light" panose="02000503000000020004" pitchFamily="2" charset="0"/>
              <a:ea typeface="+mn-ea"/>
              <a:cs typeface="+mn-cs"/>
            </a:endParaRPr>
          </a:p>
        </p:txBody>
      </p:sp>
    </p:spTree>
    <p:extLst>
      <p:ext uri="{BB962C8B-B14F-4D97-AF65-F5344CB8AC3E}">
        <p14:creationId xmlns:p14="http://schemas.microsoft.com/office/powerpoint/2010/main" val="1839077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9F35241D-E60F-14C6-EAEC-CBB2202BCE32}"/>
              </a:ext>
            </a:extLst>
          </p:cNvPr>
          <p:cNvSpPr>
            <a:spLocks noGrp="1"/>
          </p:cNvSpPr>
          <p:nvPr>
            <p:ph type="title"/>
          </p:nvPr>
        </p:nvSpPr>
        <p:spPr/>
        <p:txBody>
          <a:bodyPr/>
          <a:lstStyle/>
          <a:p>
            <a:endParaRPr lang="da-DK"/>
          </a:p>
        </p:txBody>
      </p:sp>
      <p:sp>
        <p:nvSpPr>
          <p:cNvPr id="7" name="Pladsholder til dato 6">
            <a:extLst>
              <a:ext uri="{FF2B5EF4-FFF2-40B4-BE49-F238E27FC236}">
                <a16:creationId xmlns:a16="http://schemas.microsoft.com/office/drawing/2014/main" id="{675C0B54-242E-3F4C-3DEF-947EA7A44B9F}"/>
              </a:ext>
            </a:extLst>
          </p:cNvPr>
          <p:cNvSpPr>
            <a:spLocks noGrp="1"/>
          </p:cNvSpPr>
          <p:nvPr>
            <p:ph type="dt" sz="half" idx="10"/>
          </p:nvPr>
        </p:nvSpPr>
        <p:spPr>
          <a:xfrm>
            <a:off x="8976320" y="5920436"/>
            <a:ext cx="2448272" cy="374400"/>
          </a:xfrm>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t>3. oktober 2024</a:t>
            </a:r>
          </a:p>
        </p:txBody>
      </p:sp>
      <p:sp>
        <p:nvSpPr>
          <p:cNvPr id="8" name="Pladsholder til sidefod 7">
            <a:extLst>
              <a:ext uri="{FF2B5EF4-FFF2-40B4-BE49-F238E27FC236}">
                <a16:creationId xmlns:a16="http://schemas.microsoft.com/office/drawing/2014/main" id="{6D5F2B47-B2F4-5D65-6E4F-7C48EDA78D8F}"/>
              </a:ext>
            </a:extLst>
          </p:cNvPr>
          <p:cNvSpPr>
            <a:spLocks noGrp="1"/>
          </p:cNvSpPr>
          <p:nvPr>
            <p:ph type="ftr" sz="quarter" idx="12"/>
          </p:nvPr>
        </p:nvSpPr>
        <p:spPr>
          <a:xfrm>
            <a:off x="3503083" y="5920437"/>
            <a:ext cx="2448000" cy="374001"/>
          </a:xfrm>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t>Anne Krøger, adjunkt, ph.d.</a:t>
            </a:r>
          </a:p>
        </p:txBody>
      </p:sp>
      <p:sp>
        <p:nvSpPr>
          <p:cNvPr id="12" name="Pladsholder til tekst 11">
            <a:extLst>
              <a:ext uri="{FF2B5EF4-FFF2-40B4-BE49-F238E27FC236}">
                <a16:creationId xmlns:a16="http://schemas.microsoft.com/office/drawing/2014/main" id="{712E5DAF-AE6E-5B69-59EC-C71AAB0DDD45}"/>
              </a:ext>
            </a:extLst>
          </p:cNvPr>
          <p:cNvSpPr>
            <a:spLocks noGrp="1"/>
          </p:cNvSpPr>
          <p:nvPr>
            <p:ph type="body" sz="quarter" idx="13"/>
          </p:nvPr>
        </p:nvSpPr>
        <p:spPr>
          <a:xfrm>
            <a:off x="768350" y="1916113"/>
            <a:ext cx="3671466" cy="3925887"/>
          </a:xfrm>
        </p:spPr>
        <p:txBody>
          <a:bodyPr>
            <a:normAutofit/>
          </a:bodyPr>
          <a:lstStyle/>
          <a:p>
            <a:pPr marL="0" indent="0">
              <a:buNone/>
            </a:pPr>
            <a:r>
              <a:rPr lang="da-DK" i="1" dirty="0"/>
              <a:t>Begræns forandring for at opnå flere forbedringer!</a:t>
            </a:r>
          </a:p>
        </p:txBody>
      </p:sp>
      <p:sp>
        <p:nvSpPr>
          <p:cNvPr id="6" name="Pladsholder til tekst 5">
            <a:extLst>
              <a:ext uri="{FF2B5EF4-FFF2-40B4-BE49-F238E27FC236}">
                <a16:creationId xmlns:a16="http://schemas.microsoft.com/office/drawing/2014/main" id="{BB4C3DD9-FACF-9878-819C-F4F82E3B73B6}"/>
              </a:ext>
            </a:extLst>
          </p:cNvPr>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2367540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A8EC506-B1DA-46A1-B44D-774E68468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a-DK"/>
          </a:p>
        </p:txBody>
      </p:sp>
      <p:sp>
        <p:nvSpPr>
          <p:cNvPr id="28" name="Oval 5">
            <a:extLst>
              <a:ext uri="{FF2B5EF4-FFF2-40B4-BE49-F238E27FC236}">
                <a16:creationId xmlns:a16="http://schemas.microsoft.com/office/drawing/2014/main" id="{BFF30785-305E-45D7-984F-5AA93D3CA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a-DK"/>
          </a:p>
        </p:txBody>
      </p:sp>
      <p:cxnSp>
        <p:nvCxnSpPr>
          <p:cNvPr id="30" name="Straight Connector 29">
            <a:extLst>
              <a:ext uri="{FF2B5EF4-FFF2-40B4-BE49-F238E27FC236}">
                <a16:creationId xmlns:a16="http://schemas.microsoft.com/office/drawing/2014/main" id="{15E01FA5-D766-43CA-A83D-E7CF3F04E9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32" name="Rectangle 31">
            <a:extLst>
              <a:ext uri="{FF2B5EF4-FFF2-40B4-BE49-F238E27FC236}">
                <a16:creationId xmlns:a16="http://schemas.microsoft.com/office/drawing/2014/main" id="{C411DB08-1669-426B-BBEB-FAD285EF8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29E4219-121F-4CD1-AA58-24746CD29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679BC1E-65B1-1F37-63DD-175932A33EDC}"/>
              </a:ext>
            </a:extLst>
          </p:cNvPr>
          <p:cNvSpPr>
            <a:spLocks noGrp="1"/>
          </p:cNvSpPr>
          <p:nvPr>
            <p:ph type="title"/>
          </p:nvPr>
        </p:nvSpPr>
        <p:spPr>
          <a:xfrm>
            <a:off x="634276" y="640080"/>
            <a:ext cx="4208656" cy="3034857"/>
          </a:xfrm>
        </p:spPr>
        <p:txBody>
          <a:bodyPr vert="horz" lIns="91440" tIns="45720" rIns="91440" bIns="45720" rtlCol="0" anchor="b">
            <a:normAutofit/>
          </a:bodyPr>
          <a:lstStyle/>
          <a:p>
            <a:pPr algn="r"/>
            <a:r>
              <a:rPr lang="en-US" sz="4400" kern="1200" cap="all" spc="200" baseline="0">
                <a:solidFill>
                  <a:srgbClr val="FFFFFF"/>
                </a:solidFill>
                <a:latin typeface="+mj-lt"/>
                <a:ea typeface="+mj-ea"/>
                <a:cs typeface="+mj-cs"/>
              </a:rPr>
              <a:t>Velkommen til nye kollegaer</a:t>
            </a:r>
          </a:p>
        </p:txBody>
      </p:sp>
      <p:cxnSp>
        <p:nvCxnSpPr>
          <p:cNvPr id="36" name="Straight Connector 35">
            <a:extLst>
              <a:ext uri="{FF2B5EF4-FFF2-40B4-BE49-F238E27FC236}">
                <a16:creationId xmlns:a16="http://schemas.microsoft.com/office/drawing/2014/main" id="{52F50912-06FD-4216-BAD3-21050F5956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6679" y="3765314"/>
            <a:ext cx="3931920" cy="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8" name="Billede 7" descr="Et billede, der indeholder legetøj, statue, tegneserie">
            <a:extLst>
              <a:ext uri="{FF2B5EF4-FFF2-40B4-BE49-F238E27FC236}">
                <a16:creationId xmlns:a16="http://schemas.microsoft.com/office/drawing/2014/main" id="{FD1650A0-5D49-E117-AB45-561C3581B57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96000" y="699753"/>
            <a:ext cx="5459470" cy="5459470"/>
          </a:xfrm>
          <a:prstGeom prst="rect">
            <a:avLst/>
          </a:prstGeom>
        </p:spPr>
      </p:pic>
    </p:spTree>
    <p:extLst>
      <p:ext uri="{BB962C8B-B14F-4D97-AF65-F5344CB8AC3E}">
        <p14:creationId xmlns:p14="http://schemas.microsoft.com/office/powerpoint/2010/main" val="28561858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lumMod val="5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CA3B36-80FF-9372-F9CD-569DFD8C3A2B}"/>
              </a:ext>
            </a:extLst>
          </p:cNvPr>
          <p:cNvSpPr>
            <a:spLocks noGrp="1"/>
          </p:cNvSpPr>
          <p:nvPr>
            <p:ph type="title"/>
          </p:nvPr>
        </p:nvSpPr>
        <p:spPr>
          <a:xfrm>
            <a:off x="766800" y="584200"/>
            <a:ext cx="10726309" cy="1194905"/>
          </a:xfrm>
        </p:spPr>
        <p:txBody>
          <a:bodyPr/>
          <a:lstStyle/>
          <a:p>
            <a:r>
              <a:rPr lang="da-DK" dirty="0">
                <a:solidFill>
                  <a:srgbClr val="E2E6E9"/>
                </a:solidFill>
              </a:rPr>
              <a:t>Ledelse </a:t>
            </a:r>
            <a:br>
              <a:rPr lang="da-DK" dirty="0">
                <a:solidFill>
                  <a:srgbClr val="E2E6E9"/>
                </a:solidFill>
              </a:rPr>
            </a:br>
            <a:r>
              <a:rPr lang="da-DK" dirty="0">
                <a:solidFill>
                  <a:srgbClr val="E2E6E9"/>
                </a:solidFill>
              </a:rPr>
              <a:t>&amp; værdier</a:t>
            </a:r>
            <a:br>
              <a:rPr lang="da-DK" dirty="0">
                <a:solidFill>
                  <a:srgbClr val="E2E6E9"/>
                </a:solidFill>
              </a:rPr>
            </a:br>
            <a:endParaRPr lang="da-DK" dirty="0">
              <a:solidFill>
                <a:srgbClr val="E2E6E9"/>
              </a:solidFill>
            </a:endParaRPr>
          </a:p>
        </p:txBody>
      </p:sp>
      <p:sp>
        <p:nvSpPr>
          <p:cNvPr id="13" name="Pladsholder til indhold 12">
            <a:extLst>
              <a:ext uri="{FF2B5EF4-FFF2-40B4-BE49-F238E27FC236}">
                <a16:creationId xmlns:a16="http://schemas.microsoft.com/office/drawing/2014/main" id="{B2209E39-F5BE-E91B-9D3A-4FF11A0A72D2}"/>
              </a:ext>
            </a:extLst>
          </p:cNvPr>
          <p:cNvSpPr>
            <a:spLocks noGrp="1"/>
          </p:cNvSpPr>
          <p:nvPr>
            <p:ph idx="1"/>
          </p:nvPr>
        </p:nvSpPr>
        <p:spPr/>
        <p:txBody>
          <a:bodyPr/>
          <a:lstStyle/>
          <a:p>
            <a:endParaRPr lang="da-DK" dirty="0"/>
          </a:p>
        </p:txBody>
      </p:sp>
      <p:sp>
        <p:nvSpPr>
          <p:cNvPr id="4" name="Pladsholder til dato 3">
            <a:extLst>
              <a:ext uri="{FF2B5EF4-FFF2-40B4-BE49-F238E27FC236}">
                <a16:creationId xmlns:a16="http://schemas.microsoft.com/office/drawing/2014/main" id="{D5EB7B09-CB67-7D75-9BA5-0D4087F7F892}"/>
              </a:ext>
            </a:extLst>
          </p:cNvPr>
          <p:cNvSpPr>
            <a:spLocks noGrp="1"/>
          </p:cNvSpPr>
          <p:nvPr>
            <p:ph type="dt" sz="half" idx="10"/>
          </p:nvPr>
        </p:nvSpPr>
        <p:spPr>
          <a:xfrm>
            <a:off x="8975725" y="5893810"/>
            <a:ext cx="2449513" cy="400628"/>
          </a:xfrm>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t>3. oktober 2024</a:t>
            </a:r>
            <a:endParaRPr kumimoji="0" lang="da-DK" sz="800" b="0" i="0" u="none" strike="noStrike" kern="1200" cap="none" spc="0" normalizeH="0" baseline="0" noProof="0" dirty="0">
              <a:ln>
                <a:noFill/>
              </a:ln>
              <a:solidFill>
                <a:srgbClr val="414141"/>
              </a:solidFill>
              <a:effectLst/>
              <a:uLnTx/>
              <a:uFillTx/>
              <a:latin typeface="VIA Type Office Light" panose="02000503000000020004" pitchFamily="2" charset="0"/>
              <a:ea typeface="+mn-ea"/>
              <a:cs typeface="+mn-cs"/>
            </a:endParaRPr>
          </a:p>
        </p:txBody>
      </p:sp>
      <p:sp>
        <p:nvSpPr>
          <p:cNvPr id="5" name="Pladsholder til sidefod 4">
            <a:extLst>
              <a:ext uri="{FF2B5EF4-FFF2-40B4-BE49-F238E27FC236}">
                <a16:creationId xmlns:a16="http://schemas.microsoft.com/office/drawing/2014/main" id="{4B5A5284-6519-42A1-D710-3886A69DA8F3}"/>
              </a:ext>
            </a:extLst>
          </p:cNvPr>
          <p:cNvSpPr>
            <a:spLocks noGrp="1"/>
          </p:cNvSpPr>
          <p:nvPr>
            <p:ph type="ftr" sz="quarter" idx="11"/>
          </p:nvPr>
        </p:nvSpPr>
        <p:spPr>
          <a:xfrm>
            <a:off x="3503613" y="5893810"/>
            <a:ext cx="2447925" cy="400628"/>
          </a:xfrm>
        </p:spPr>
        <p:txBody>
          <a:bodyPr/>
          <a:lstStyle/>
          <a:p>
            <a:pPr marL="0" marR="0" lvl="0" indent="0" algn="l" defTabSz="914400" rtl="0" eaLnBrk="1" fontAlgn="auto" latinLnBrk="0" hangingPunct="1">
              <a:lnSpc>
                <a:spcPct val="125000"/>
              </a:lnSpc>
              <a:spcBef>
                <a:spcPts val="0"/>
              </a:spcBef>
              <a:spcAft>
                <a:spcPts val="0"/>
              </a:spcAft>
              <a:buClrTx/>
              <a:buSzTx/>
              <a:buFontTx/>
              <a:buNone/>
              <a:tabLst/>
              <a:defRPr/>
            </a:pPr>
            <a:r>
              <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t>Anne Krøger, adjunkt, ph.d.</a:t>
            </a:r>
            <a:endParaRPr kumimoji="0" lang="da-DK" sz="800" b="0" i="0" u="none" strike="noStrike" kern="1200" cap="none" spc="0" normalizeH="0" baseline="0" noProof="0" dirty="0">
              <a:ln>
                <a:noFill/>
              </a:ln>
              <a:solidFill>
                <a:srgbClr val="414141"/>
              </a:solidFill>
              <a:effectLst/>
              <a:uLnTx/>
              <a:uFillTx/>
              <a:latin typeface="VIA Type Office Light" panose="02000503000000020004" pitchFamily="2" charset="0"/>
              <a:ea typeface="+mn-ea"/>
              <a:cs typeface="+mn-cs"/>
            </a:endParaRPr>
          </a:p>
        </p:txBody>
      </p:sp>
      <p:sp>
        <p:nvSpPr>
          <p:cNvPr id="14" name="Pladsholder til tekst 13">
            <a:extLst>
              <a:ext uri="{FF2B5EF4-FFF2-40B4-BE49-F238E27FC236}">
                <a16:creationId xmlns:a16="http://schemas.microsoft.com/office/drawing/2014/main" id="{5007351F-A913-A3FD-A325-E5DA844EEFD6}"/>
              </a:ext>
            </a:extLst>
          </p:cNvPr>
          <p:cNvSpPr>
            <a:spLocks noGrp="1"/>
          </p:cNvSpPr>
          <p:nvPr>
            <p:ph type="body" sz="quarter" idx="14"/>
          </p:nvPr>
        </p:nvSpPr>
        <p:spPr>
          <a:xfrm>
            <a:off x="768000" y="5896039"/>
            <a:ext cx="2448000" cy="400361"/>
          </a:xfrm>
        </p:spPr>
        <p:txBody>
          <a:bodyPr/>
          <a:lstStyle/>
          <a:p>
            <a:endParaRPr lang="da-DK"/>
          </a:p>
        </p:txBody>
      </p:sp>
      <p:pic>
        <p:nvPicPr>
          <p:cNvPr id="8" name="Billede 7">
            <a:extLst>
              <a:ext uri="{FF2B5EF4-FFF2-40B4-BE49-F238E27FC236}">
                <a16:creationId xmlns:a16="http://schemas.microsoft.com/office/drawing/2014/main" id="{24CA7111-8B03-B1D9-7225-B9FE525CE6C0}"/>
              </a:ext>
            </a:extLst>
          </p:cNvPr>
          <p:cNvPicPr>
            <a:picLocks noChangeAspect="1"/>
          </p:cNvPicPr>
          <p:nvPr/>
        </p:nvPicPr>
        <p:blipFill>
          <a:blip r:embed="rId3"/>
          <a:stretch>
            <a:fillRect/>
          </a:stretch>
        </p:blipFill>
        <p:spPr>
          <a:xfrm>
            <a:off x="773444" y="3962825"/>
            <a:ext cx="3382012" cy="1902382"/>
          </a:xfrm>
          <a:prstGeom prst="rect">
            <a:avLst/>
          </a:prstGeom>
          <a:ln>
            <a:noFill/>
          </a:ln>
          <a:effectLst>
            <a:outerShdw blurRad="292100" dist="139700" dir="2700000" algn="tl" rotWithShape="0">
              <a:srgbClr val="333333">
                <a:alpha val="65000"/>
              </a:srgbClr>
            </a:outerShdw>
          </a:effectLst>
        </p:spPr>
      </p:pic>
      <p:pic>
        <p:nvPicPr>
          <p:cNvPr id="9" name="Billede 8">
            <a:extLst>
              <a:ext uri="{FF2B5EF4-FFF2-40B4-BE49-F238E27FC236}">
                <a16:creationId xmlns:a16="http://schemas.microsoft.com/office/drawing/2014/main" id="{0BE63AB1-2A92-E641-E324-1EDF2FED4862}"/>
              </a:ext>
            </a:extLst>
          </p:cNvPr>
          <p:cNvPicPr>
            <a:picLocks noChangeAspect="1"/>
          </p:cNvPicPr>
          <p:nvPr/>
        </p:nvPicPr>
        <p:blipFill>
          <a:blip r:embed="rId4"/>
          <a:stretch>
            <a:fillRect/>
          </a:stretch>
        </p:blipFill>
        <p:spPr>
          <a:xfrm>
            <a:off x="4401977" y="3959431"/>
            <a:ext cx="3388046" cy="1905776"/>
          </a:xfrm>
          <a:prstGeom prst="rect">
            <a:avLst/>
          </a:prstGeom>
          <a:ln>
            <a:noFill/>
          </a:ln>
          <a:effectLst>
            <a:outerShdw blurRad="292100" dist="139700" dir="2700000" algn="tl" rotWithShape="0">
              <a:srgbClr val="333333">
                <a:alpha val="65000"/>
              </a:srgbClr>
            </a:outerShdw>
          </a:effectLst>
        </p:spPr>
      </p:pic>
      <p:pic>
        <p:nvPicPr>
          <p:cNvPr id="11" name="Billede 10">
            <a:extLst>
              <a:ext uri="{FF2B5EF4-FFF2-40B4-BE49-F238E27FC236}">
                <a16:creationId xmlns:a16="http://schemas.microsoft.com/office/drawing/2014/main" id="{3C3B8617-EFA3-38AC-575E-6A1B74B94A79}"/>
              </a:ext>
            </a:extLst>
          </p:cNvPr>
          <p:cNvPicPr>
            <a:picLocks noChangeAspect="1"/>
          </p:cNvPicPr>
          <p:nvPr/>
        </p:nvPicPr>
        <p:blipFill>
          <a:blip r:embed="rId5"/>
          <a:stretch>
            <a:fillRect/>
          </a:stretch>
        </p:blipFill>
        <p:spPr>
          <a:xfrm>
            <a:off x="8036545" y="3933056"/>
            <a:ext cx="3388047" cy="19057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2055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415398AA-C702-24B1-9267-8BB206CEFBF4}"/>
              </a:ext>
            </a:extLst>
          </p:cNvPr>
          <p:cNvSpPr>
            <a:spLocks noGrp="1"/>
          </p:cNvSpPr>
          <p:nvPr>
            <p:ph type="body" idx="1"/>
          </p:nvPr>
        </p:nvSpPr>
        <p:spPr>
          <a:xfrm>
            <a:off x="383117" y="266700"/>
            <a:ext cx="4950884" cy="6324600"/>
          </a:xfrm>
        </p:spPr>
        <p:txBody>
          <a:bodyPr>
            <a:normAutofit fontScale="55000" lnSpcReduction="20000"/>
          </a:bodyPr>
          <a:lstStyle/>
          <a:p>
            <a:pPr>
              <a:lnSpc>
                <a:spcPct val="115000"/>
              </a:lnSpc>
              <a:spcAft>
                <a:spcPts val="800"/>
              </a:spcAft>
            </a:pPr>
            <a:r>
              <a:rPr lang="da-DK" sz="7000" b="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Hvilken værdi er vigtigst for min ledelse?</a:t>
            </a:r>
          </a:p>
          <a:p>
            <a:pPr>
              <a:lnSpc>
                <a:spcPct val="115000"/>
              </a:lnSpc>
              <a:spcAft>
                <a:spcPts val="800"/>
              </a:spcAft>
            </a:pPr>
            <a:r>
              <a:rPr lang="da-DK" sz="7000" b="1"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Når der opstår mismatch mellem værdier og praksis?</a:t>
            </a:r>
          </a:p>
          <a:p>
            <a:pPr marL="342900" lvl="0" indent="-342900">
              <a:lnSpc>
                <a:spcPct val="115000"/>
              </a:lnSpc>
              <a:buFont typeface="Symbol" panose="05050102010706020507" pitchFamily="18" charset="2"/>
              <a:buChar char=""/>
            </a:pPr>
            <a:r>
              <a:rPr lang="da-DK" sz="58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Hvad er en mismatch-situation for mig?</a:t>
            </a:r>
          </a:p>
          <a:p>
            <a:pPr marL="342900" lvl="0" indent="-342900">
              <a:lnSpc>
                <a:spcPct val="115000"/>
              </a:lnSpc>
              <a:spcAft>
                <a:spcPts val="800"/>
              </a:spcAft>
              <a:buFont typeface="Symbol" panose="05050102010706020507" pitchFamily="18" charset="2"/>
              <a:buChar char=""/>
            </a:pPr>
            <a:r>
              <a:rPr lang="da-DK" sz="5800" kern="1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Hvordan handler jeg i det? </a:t>
            </a:r>
          </a:p>
          <a:p>
            <a:endParaRPr lang="da-DK" dirty="0"/>
          </a:p>
        </p:txBody>
      </p:sp>
      <p:pic>
        <p:nvPicPr>
          <p:cNvPr id="3076" name="Picture 4" descr="Walk and talk hvor to ledere taler om værdier i en bøgeskov, i hånden har den ene et papir, der står &quot;værdier&quot; på. Impressionisme">
            <a:extLst>
              <a:ext uri="{FF2B5EF4-FFF2-40B4-BE49-F238E27FC236}">
                <a16:creationId xmlns:a16="http://schemas.microsoft.com/office/drawing/2014/main" id="{E5A09F4A-2701-E849-1D0F-D2C6263DFD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800" y="-50800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8563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5EAC0A7D-B79A-60C0-5586-B8C79522277E}"/>
              </a:ext>
            </a:extLst>
          </p:cNvPr>
          <p:cNvSpPr>
            <a:spLocks noGrp="1"/>
          </p:cNvSpPr>
          <p:nvPr>
            <p:ph idx="1"/>
          </p:nvPr>
        </p:nvSpPr>
        <p:spPr>
          <a:xfrm>
            <a:off x="550333" y="176264"/>
            <a:ext cx="9239431" cy="5736696"/>
          </a:xfrm>
        </p:spPr>
        <p:txBody>
          <a:bodyPr>
            <a:normAutofit fontScale="25000" lnSpcReduction="20000"/>
          </a:bodyPr>
          <a:lstStyle/>
          <a:p>
            <a:pPr marL="0" indent="0">
              <a:lnSpc>
                <a:spcPct val="115000"/>
              </a:lnSpc>
              <a:spcAft>
                <a:spcPts val="800"/>
              </a:spcAft>
              <a:buNone/>
            </a:pPr>
            <a:r>
              <a:rPr lang="da-DK" sz="8000" b="1" kern="100" dirty="0">
                <a:effectLst/>
                <a:latin typeface="Calibri" panose="020F0502020204030204" pitchFamily="34" charset="0"/>
                <a:ea typeface="Calibri" panose="020F0502020204030204" pitchFamily="34" charset="0"/>
                <a:cs typeface="Calibri" panose="020F0502020204030204" pitchFamily="34" charset="0"/>
              </a:rPr>
              <a:t>Stille-skrivetid </a:t>
            </a:r>
            <a:r>
              <a:rPr lang="da-DK" sz="8000" b="1" kern="100">
                <a:effectLst/>
                <a:latin typeface="Calibri" panose="020F0502020204030204" pitchFamily="34" charset="0"/>
                <a:ea typeface="Calibri" panose="020F0502020204030204" pitchFamily="34" charset="0"/>
                <a:cs typeface="Calibri" panose="020F0502020204030204" pitchFamily="34" charset="0"/>
              </a:rPr>
              <a:t>– 5 </a:t>
            </a:r>
            <a:r>
              <a:rPr lang="da-DK" sz="8000" b="1" kern="100" dirty="0">
                <a:effectLst/>
                <a:latin typeface="Calibri" panose="020F0502020204030204" pitchFamily="34" charset="0"/>
                <a:ea typeface="Calibri" panose="020F0502020204030204" pitchFamily="34" charset="0"/>
                <a:cs typeface="Calibri" panose="020F0502020204030204" pitchFamily="34" charset="0"/>
              </a:rPr>
              <a:t>minutter:</a:t>
            </a:r>
          </a:p>
          <a:p>
            <a:pPr>
              <a:lnSpc>
                <a:spcPct val="120000"/>
              </a:lnSpc>
              <a:spcBef>
                <a:spcPts val="600"/>
              </a:spcBef>
              <a:spcAft>
                <a:spcPts val="600"/>
              </a:spcAft>
            </a:pPr>
            <a:r>
              <a:rPr lang="da-DK" sz="80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Hvad er den vigtigste værdi for dig i dit lederskab?</a:t>
            </a:r>
          </a:p>
          <a:p>
            <a:pPr>
              <a:lnSpc>
                <a:spcPct val="120000"/>
              </a:lnSpc>
              <a:spcBef>
                <a:spcPts val="600"/>
              </a:spcBef>
              <a:spcAft>
                <a:spcPts val="600"/>
              </a:spcAft>
            </a:pPr>
            <a:r>
              <a:rPr lang="da-DK" sz="80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Hvordan ser værdien ud, når du udmønter den i din ledelsespraksis?</a:t>
            </a:r>
            <a:endParaRPr lang="da-DK" sz="8000" kern="100" dirty="0">
              <a:effectLst/>
              <a:latin typeface="Calibri" panose="020F0502020204030204" pitchFamily="34" charset="0"/>
              <a:ea typeface="Calibri" panose="020F0502020204030204" pitchFamily="34" charset="0"/>
              <a:cs typeface="Calibri" panose="020F0502020204030204" pitchFamily="34" charset="0"/>
            </a:endParaRPr>
          </a:p>
          <a:p>
            <a:pPr>
              <a:lnSpc>
                <a:spcPct val="120000"/>
              </a:lnSpc>
              <a:spcBef>
                <a:spcPts val="600"/>
              </a:spcBef>
              <a:spcAft>
                <a:spcPts val="600"/>
              </a:spcAft>
            </a:pPr>
            <a:r>
              <a:rPr lang="da-DK" sz="80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Genkald en situation i din faglige ledelsespraksis, hvor du ikke kunne se eller mærke sammenhæng mellem værdien og den praksis, du eller I udøver. </a:t>
            </a:r>
            <a:endParaRPr lang="da-DK" sz="8000" kern="100" dirty="0">
              <a:effectLst/>
              <a:latin typeface="Calibri" panose="020F0502020204030204" pitchFamily="34" charset="0"/>
              <a:ea typeface="Calibri" panose="020F0502020204030204" pitchFamily="34" charset="0"/>
              <a:cs typeface="Calibri" panose="020F0502020204030204" pitchFamily="34" charset="0"/>
            </a:endParaRPr>
          </a:p>
          <a:p>
            <a:pPr>
              <a:lnSpc>
                <a:spcPct val="120000"/>
              </a:lnSpc>
              <a:spcBef>
                <a:spcPts val="600"/>
              </a:spcBef>
              <a:spcAft>
                <a:spcPts val="600"/>
              </a:spcAft>
            </a:pPr>
            <a:r>
              <a:rPr lang="da-DK" sz="80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Hvordan reagerer og handler du, når du oplever mismatch mellem værdier og praksis?</a:t>
            </a:r>
            <a:endParaRPr lang="da-DK" sz="8000" kern="100" dirty="0">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115000"/>
              </a:lnSpc>
              <a:spcAft>
                <a:spcPts val="800"/>
              </a:spcAft>
              <a:buNone/>
            </a:pPr>
            <a:endParaRPr lang="en-US" sz="4800" b="1" kern="100" dirty="0">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115000"/>
              </a:lnSpc>
              <a:spcAft>
                <a:spcPts val="800"/>
              </a:spcAft>
              <a:buNone/>
            </a:pPr>
            <a:r>
              <a:rPr lang="en-US" sz="8000" b="1" kern="100" dirty="0">
                <a:effectLst/>
                <a:latin typeface="Calibri" panose="020F0502020204030204" pitchFamily="34" charset="0"/>
                <a:ea typeface="Calibri" panose="020F0502020204030204" pitchFamily="34" charset="0"/>
                <a:cs typeface="Calibri" panose="020F0502020204030204" pitchFamily="34" charset="0"/>
              </a:rPr>
              <a:t>Walk and talk – 25 </a:t>
            </a:r>
            <a:r>
              <a:rPr lang="en-US" sz="8000" b="1" kern="100" dirty="0" err="1">
                <a:effectLst/>
                <a:latin typeface="Calibri" panose="020F0502020204030204" pitchFamily="34" charset="0"/>
                <a:ea typeface="Calibri" panose="020F0502020204030204" pitchFamily="34" charset="0"/>
                <a:cs typeface="Calibri" panose="020F0502020204030204" pitchFamily="34" charset="0"/>
              </a:rPr>
              <a:t>minutter</a:t>
            </a:r>
            <a:r>
              <a:rPr lang="en-US" sz="8000" b="1" kern="100" dirty="0">
                <a:effectLst/>
                <a:latin typeface="Calibri" panose="020F0502020204030204" pitchFamily="34" charset="0"/>
                <a:ea typeface="Calibri" panose="020F0502020204030204" pitchFamily="34" charset="0"/>
                <a:cs typeface="Calibri" panose="020F0502020204030204" pitchFamily="34" charset="0"/>
              </a:rPr>
              <a:t>:</a:t>
            </a:r>
          </a:p>
          <a:p>
            <a:pPr marL="0" indent="0">
              <a:lnSpc>
                <a:spcPct val="115000"/>
              </a:lnSpc>
              <a:spcAft>
                <a:spcPts val="800"/>
              </a:spcAft>
              <a:buNone/>
            </a:pPr>
            <a:r>
              <a:rPr lang="en-US" sz="8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Del, </a:t>
            </a:r>
            <a:r>
              <a:rPr lang="en-US" sz="80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drøft</a:t>
            </a:r>
            <a:r>
              <a:rPr lang="en-US" sz="8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80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og</a:t>
            </a:r>
            <a:r>
              <a:rPr lang="en-US" sz="8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80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udforsk</a:t>
            </a:r>
            <a:r>
              <a:rPr lang="en-US" sz="8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med </a:t>
            </a:r>
            <a:r>
              <a:rPr lang="en-US" sz="80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udgangspunkt</a:t>
            </a:r>
            <a:r>
              <a:rPr lang="en-US" sz="8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i </a:t>
            </a:r>
            <a:r>
              <a:rPr lang="en-US" sz="80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dialogspørgsmålene</a:t>
            </a:r>
            <a:r>
              <a:rPr lang="en-US" sz="8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 </a:t>
            </a:r>
            <a:r>
              <a:rPr lang="en-US" sz="80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brug</a:t>
            </a:r>
            <a:r>
              <a:rPr lang="en-US" sz="8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80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evt</a:t>
            </a:r>
            <a:r>
              <a:rPr lang="en-US" sz="8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80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også</a:t>
            </a:r>
            <a:r>
              <a:rPr lang="en-US" sz="8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80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hjælpespørgsmålene</a:t>
            </a:r>
            <a:r>
              <a:rPr lang="en-US" sz="8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80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på</a:t>
            </a:r>
            <a:r>
              <a:rPr lang="en-US" sz="8000" kern="1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8000" kern="100" dirty="0" err="1">
                <a:solidFill>
                  <a:srgbClr val="000000"/>
                </a:solidFill>
                <a:latin typeface="Calibri" panose="020F0502020204030204" pitchFamily="34" charset="0"/>
                <a:ea typeface="Calibri" panose="020F0502020204030204" pitchFamily="34" charset="0"/>
                <a:cs typeface="Calibri" panose="020F0502020204030204" pitchFamily="34" charset="0"/>
              </a:rPr>
              <a:t>bagsiden</a:t>
            </a:r>
            <a:endParaRPr lang="da-DK" sz="8000" kern="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115000"/>
              </a:lnSpc>
              <a:spcAft>
                <a:spcPts val="800"/>
              </a:spcAft>
              <a:buNone/>
            </a:pPr>
            <a:endParaRPr lang="da-DK" sz="4800" b="1" dirty="0">
              <a:latin typeface="Calibri" panose="020F0502020204030204" pitchFamily="34" charset="0"/>
              <a:ea typeface="Calibri" panose="020F0502020204030204" pitchFamily="34" charset="0"/>
              <a:cs typeface="Calibri" panose="020F0502020204030204" pitchFamily="34" charset="0"/>
            </a:endParaRPr>
          </a:p>
          <a:p>
            <a:pPr marL="0" indent="0">
              <a:lnSpc>
                <a:spcPct val="115000"/>
              </a:lnSpc>
              <a:spcAft>
                <a:spcPts val="800"/>
              </a:spcAft>
              <a:buNone/>
            </a:pPr>
            <a:r>
              <a:rPr lang="da-DK" sz="8000" b="1" dirty="0">
                <a:latin typeface="Calibri" panose="020F0502020204030204" pitchFamily="34" charset="0"/>
                <a:ea typeface="Calibri" panose="020F0502020204030204" pitchFamily="34" charset="0"/>
                <a:cs typeface="Calibri" panose="020F0502020204030204" pitchFamily="34" charset="0"/>
              </a:rPr>
              <a:t>Opsamling i netværket – 15 minutter:</a:t>
            </a:r>
          </a:p>
          <a:p>
            <a:r>
              <a:rPr lang="da-DK" sz="8000" dirty="0">
                <a:latin typeface="Calibri" panose="020F0502020204030204" pitchFamily="34" charset="0"/>
                <a:ea typeface="Calibri" panose="020F0502020204030204" pitchFamily="34" charset="0"/>
                <a:cs typeface="Calibri" panose="020F0502020204030204" pitchFamily="34" charset="0"/>
              </a:rPr>
              <a:t>Hvad tager vi med os fra i dag?</a:t>
            </a:r>
          </a:p>
          <a:p>
            <a:r>
              <a:rPr lang="da-DK" sz="8000" dirty="0">
                <a:latin typeface="Calibri" panose="020F0502020204030204" pitchFamily="34" charset="0"/>
                <a:ea typeface="Calibri" panose="020F0502020204030204" pitchFamily="34" charset="0"/>
                <a:cs typeface="Calibri" panose="020F0502020204030204" pitchFamily="34" charset="0"/>
              </a:rPr>
              <a:t>Er der noget fra i dag, vi skal bringe med ind i vores eget netværk?</a:t>
            </a:r>
          </a:p>
          <a:p>
            <a:r>
              <a:rPr lang="da-DK" sz="8000" dirty="0">
                <a:latin typeface="Calibri" panose="020F0502020204030204" pitchFamily="34" charset="0"/>
                <a:ea typeface="Calibri" panose="020F0502020204030204" pitchFamily="34" charset="0"/>
                <a:cs typeface="Calibri" panose="020F0502020204030204" pitchFamily="34" charset="0"/>
              </a:rPr>
              <a:t>Aftaler for vores næste møde?</a:t>
            </a:r>
          </a:p>
          <a:p>
            <a:pPr marL="0" indent="0">
              <a:lnSpc>
                <a:spcPct val="115000"/>
              </a:lnSpc>
              <a:spcAft>
                <a:spcPts val="800"/>
              </a:spcAft>
              <a:buNone/>
            </a:pPr>
            <a:endParaRPr lang="da-DK" dirty="0"/>
          </a:p>
        </p:txBody>
      </p:sp>
      <p:pic>
        <p:nvPicPr>
          <p:cNvPr id="11" name="Billede 10" descr="Et billede, der indeholder tekst, skærmbillede&#10;&#10;Automatisk genereret beskrivelse">
            <a:extLst>
              <a:ext uri="{FF2B5EF4-FFF2-40B4-BE49-F238E27FC236}">
                <a16:creationId xmlns:a16="http://schemas.microsoft.com/office/drawing/2014/main" id="{15B543CE-C5C5-9AED-8489-64CCD132DD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9764" y="83127"/>
            <a:ext cx="2281349" cy="32527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Billede 12" descr="Et billede, der indeholder tekst, Font/skrifttype, brev, dokument&#10;&#10;Automatisk genereret beskrivelse">
            <a:extLst>
              <a:ext uri="{FF2B5EF4-FFF2-40B4-BE49-F238E27FC236}">
                <a16:creationId xmlns:a16="http://schemas.microsoft.com/office/drawing/2014/main" id="{E0C01E61-5F0E-736A-1BA7-947BFFC835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9765" y="3462869"/>
            <a:ext cx="2281348" cy="33101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1075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9" name="Straight Connector 25">
            <a:extLst>
              <a:ext uri="{FF2B5EF4-FFF2-40B4-BE49-F238E27FC236}">
                <a16:creationId xmlns:a16="http://schemas.microsoft.com/office/drawing/2014/main" id="{22953FD7-F17A-4D8D-8237-93E8D56716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2498DD3-5F72-F642-1E9B-C685728BAE29}"/>
              </a:ext>
            </a:extLst>
          </p:cNvPr>
          <p:cNvSpPr>
            <a:spLocks noGrp="1"/>
          </p:cNvSpPr>
          <p:nvPr>
            <p:ph type="title"/>
          </p:nvPr>
        </p:nvSpPr>
        <p:spPr>
          <a:xfrm>
            <a:off x="643468" y="643467"/>
            <a:ext cx="3415612" cy="5571066"/>
          </a:xfrm>
        </p:spPr>
        <p:txBody>
          <a:bodyPr vert="horz" lIns="91440" tIns="45720" rIns="91440" bIns="45720" rtlCol="0" anchor="ctr">
            <a:normAutofit/>
          </a:bodyPr>
          <a:lstStyle/>
          <a:p>
            <a:br>
              <a:rPr lang="en-US" sz="4600" kern="1200" cap="all" spc="100" baseline="0">
                <a:solidFill>
                  <a:srgbClr val="FFFFFF"/>
                </a:solidFill>
                <a:latin typeface="+mj-lt"/>
                <a:ea typeface="+mj-ea"/>
                <a:cs typeface="+mj-cs"/>
              </a:rPr>
            </a:br>
            <a:br>
              <a:rPr lang="en-US" sz="4600" kern="1200" cap="all" spc="100" baseline="0">
                <a:solidFill>
                  <a:srgbClr val="FFFFFF"/>
                </a:solidFill>
                <a:latin typeface="+mj-lt"/>
                <a:ea typeface="+mj-ea"/>
                <a:cs typeface="+mj-cs"/>
              </a:rPr>
            </a:br>
            <a:r>
              <a:rPr lang="en-US" sz="4600" kern="1200" cap="all" spc="100" baseline="0">
                <a:solidFill>
                  <a:srgbClr val="FFFFFF"/>
                </a:solidFill>
                <a:latin typeface="+mj-lt"/>
                <a:ea typeface="+mj-ea"/>
                <a:cs typeface="+mj-cs"/>
              </a:rPr>
              <a:t>Sammenhæng i dette års fælles netværksmøder </a:t>
            </a:r>
            <a:br>
              <a:rPr lang="en-US" sz="4600" kern="1200" cap="all" spc="100" baseline="0">
                <a:solidFill>
                  <a:srgbClr val="FFFFFF"/>
                </a:solidFill>
                <a:latin typeface="+mj-lt"/>
                <a:ea typeface="+mj-ea"/>
                <a:cs typeface="+mj-cs"/>
              </a:rPr>
            </a:br>
            <a:br>
              <a:rPr lang="en-US" sz="4600" kern="1200" cap="all" spc="100" baseline="0">
                <a:solidFill>
                  <a:srgbClr val="FFFFFF"/>
                </a:solidFill>
                <a:latin typeface="+mj-lt"/>
                <a:ea typeface="+mj-ea"/>
                <a:cs typeface="+mj-cs"/>
              </a:rPr>
            </a:br>
            <a:endParaRPr lang="en-US" sz="4600" kern="1200" cap="all" spc="100" baseline="0">
              <a:solidFill>
                <a:srgbClr val="FFFFFF"/>
              </a:solidFill>
              <a:latin typeface="+mj-lt"/>
              <a:ea typeface="+mj-ea"/>
              <a:cs typeface="+mj-cs"/>
            </a:endParaRPr>
          </a:p>
        </p:txBody>
      </p:sp>
      <p:graphicFrame>
        <p:nvGraphicFramePr>
          <p:cNvPr id="30" name="Tekstfelt 5">
            <a:extLst>
              <a:ext uri="{FF2B5EF4-FFF2-40B4-BE49-F238E27FC236}">
                <a16:creationId xmlns:a16="http://schemas.microsoft.com/office/drawing/2014/main" id="{D3D252D9-EBFE-812F-4880-6081B6FB3CF4}"/>
              </a:ext>
            </a:extLst>
          </p:cNvPr>
          <p:cNvGraphicFramePr/>
          <p:nvPr>
            <p:extLst>
              <p:ext uri="{D42A27DB-BD31-4B8C-83A1-F6EECF244321}">
                <p14:modId xmlns:p14="http://schemas.microsoft.com/office/powerpoint/2010/main" val="2187948033"/>
              </p:ext>
            </p:extLst>
          </p:nvPr>
        </p:nvGraphicFramePr>
        <p:xfrm>
          <a:off x="5603875" y="954088"/>
          <a:ext cx="5641975" cy="4921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Pil: højre 6">
            <a:extLst>
              <a:ext uri="{FF2B5EF4-FFF2-40B4-BE49-F238E27FC236}">
                <a16:creationId xmlns:a16="http://schemas.microsoft.com/office/drawing/2014/main" id="{29E93AE0-8016-718D-3338-4715F67F33AE}"/>
              </a:ext>
            </a:extLst>
          </p:cNvPr>
          <p:cNvSpPr/>
          <p:nvPr/>
        </p:nvSpPr>
        <p:spPr>
          <a:xfrm>
            <a:off x="5826268" y="3624033"/>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753388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F84C59-190C-A774-709C-6984A3FC7BA0}"/>
              </a:ext>
            </a:extLst>
          </p:cNvPr>
          <p:cNvSpPr>
            <a:spLocks noGrp="1"/>
          </p:cNvSpPr>
          <p:nvPr>
            <p:ph type="title"/>
          </p:nvPr>
        </p:nvSpPr>
        <p:spPr/>
        <p:txBody>
          <a:bodyPr>
            <a:normAutofit fontScale="90000"/>
          </a:bodyPr>
          <a:lstStyle/>
          <a:p>
            <a:br>
              <a:rPr lang="da-DK" sz="3600" b="1" dirty="0"/>
            </a:br>
            <a:r>
              <a:rPr lang="da-DK" sz="3600" b="1" dirty="0"/>
              <a:t>Fælles netværksmøder i 2024/25</a:t>
            </a:r>
            <a:br>
              <a:rPr lang="da-DK" sz="3600" b="1" dirty="0"/>
            </a:br>
            <a:r>
              <a:rPr lang="da-DK" sz="1800" dirty="0">
                <a:effectLst/>
                <a:latin typeface="Verdana" panose="020B0604030504040204" pitchFamily="34" charset="0"/>
                <a:ea typeface="Verdana" panose="020B0604030504040204" pitchFamily="34" charset="0"/>
                <a:cs typeface="Times New Roman" panose="02020603050405020304" pitchFamily="18" charset="0"/>
              </a:rPr>
              <a:t>3 årlige møder, hvor alle netværk mødes på Medborgerhuset 8.30-11.30. På disse møder vil der være et fælles tema og oplæg samt processer på tværs af netværkene.</a:t>
            </a:r>
            <a:br>
              <a:rPr lang="da-DK" sz="1800" dirty="0">
                <a:effectLst/>
                <a:latin typeface="Verdana" panose="020B0604030504040204" pitchFamily="34" charset="0"/>
                <a:ea typeface="Verdana" panose="020B0604030504040204" pitchFamily="34" charset="0"/>
                <a:cs typeface="Times New Roman" panose="02020603050405020304" pitchFamily="18" charset="0"/>
              </a:rPr>
            </a:br>
            <a:endParaRPr lang="da-DK" b="1" dirty="0"/>
          </a:p>
        </p:txBody>
      </p:sp>
      <p:graphicFrame>
        <p:nvGraphicFramePr>
          <p:cNvPr id="4" name="Pladsholder til indhold 3">
            <a:extLst>
              <a:ext uri="{FF2B5EF4-FFF2-40B4-BE49-F238E27FC236}">
                <a16:creationId xmlns:a16="http://schemas.microsoft.com/office/drawing/2014/main" id="{4DFB39ED-B09F-9540-519A-0DDF8743279E}"/>
              </a:ext>
            </a:extLst>
          </p:cNvPr>
          <p:cNvGraphicFramePr>
            <a:graphicFrameLocks noGrp="1"/>
          </p:cNvGraphicFramePr>
          <p:nvPr>
            <p:ph idx="1"/>
            <p:extLst>
              <p:ext uri="{D42A27DB-BD31-4B8C-83A1-F6EECF244321}">
                <p14:modId xmlns:p14="http://schemas.microsoft.com/office/powerpoint/2010/main" val="169086940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9352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821C225-5C4D-4168-90AF-3D263D72CB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0F4BC46-7E8E-27D1-AEBB-2663F85A7091}"/>
              </a:ext>
            </a:extLst>
          </p:cNvPr>
          <p:cNvSpPr>
            <a:spLocks noGrp="1"/>
          </p:cNvSpPr>
          <p:nvPr>
            <p:ph type="title" idx="4294967295"/>
          </p:nvPr>
        </p:nvSpPr>
        <p:spPr>
          <a:xfrm>
            <a:off x="964788" y="804333"/>
            <a:ext cx="3391900" cy="5249334"/>
          </a:xfrm>
        </p:spPr>
        <p:txBody>
          <a:bodyPr vert="horz" lIns="91440" tIns="45720" rIns="91440" bIns="45720" rtlCol="0" anchor="ctr">
            <a:normAutofit/>
          </a:bodyPr>
          <a:lstStyle/>
          <a:p>
            <a:pPr algn="r"/>
            <a:r>
              <a:rPr lang="en-US" dirty="0">
                <a:solidFill>
                  <a:srgbClr val="FFFFFF"/>
                </a:solidFill>
              </a:rPr>
              <a:t>Program</a:t>
            </a:r>
          </a:p>
        </p:txBody>
      </p:sp>
      <p:sp>
        <p:nvSpPr>
          <p:cNvPr id="5" name="Tekstfelt 4">
            <a:extLst>
              <a:ext uri="{FF2B5EF4-FFF2-40B4-BE49-F238E27FC236}">
                <a16:creationId xmlns:a16="http://schemas.microsoft.com/office/drawing/2014/main" id="{9B65E283-FCC2-022F-FCAD-69E961987A01}"/>
              </a:ext>
            </a:extLst>
          </p:cNvPr>
          <p:cNvSpPr txBox="1"/>
          <p:nvPr/>
        </p:nvSpPr>
        <p:spPr>
          <a:xfrm>
            <a:off x="4951048" y="804333"/>
            <a:ext cx="6306003" cy="5249334"/>
          </a:xfrm>
          <a:prstGeom prst="rect">
            <a:avLst/>
          </a:prstGeom>
        </p:spPr>
        <p:txBody>
          <a:bodyPr vert="horz" lIns="45720" tIns="45720" rIns="45720" bIns="45720" rtlCol="0" anchor="ctr">
            <a:normAutofit/>
          </a:bodyPr>
          <a:lstStyle/>
          <a:p>
            <a:pPr defTabSz="914400">
              <a:lnSpc>
                <a:spcPct val="90000"/>
              </a:lnSpc>
              <a:spcAft>
                <a:spcPts val="1000"/>
              </a:spcAft>
              <a:buClr>
                <a:schemeClr val="accent1"/>
              </a:buClr>
            </a:pPr>
            <a:r>
              <a:rPr lang="en-US" dirty="0">
                <a:effectLst/>
              </a:rPr>
              <a:t> </a:t>
            </a:r>
          </a:p>
        </p:txBody>
      </p:sp>
      <p:sp>
        <p:nvSpPr>
          <p:cNvPr id="4" name="Tekstfelt 3">
            <a:extLst>
              <a:ext uri="{FF2B5EF4-FFF2-40B4-BE49-F238E27FC236}">
                <a16:creationId xmlns:a16="http://schemas.microsoft.com/office/drawing/2014/main" id="{043D5B56-9234-E0CC-7195-C725B5CA0D06}"/>
              </a:ext>
            </a:extLst>
          </p:cNvPr>
          <p:cNvSpPr txBox="1"/>
          <p:nvPr/>
        </p:nvSpPr>
        <p:spPr>
          <a:xfrm>
            <a:off x="4857084" y="704045"/>
            <a:ext cx="7036988" cy="4004686"/>
          </a:xfrm>
          <a:prstGeom prst="rect">
            <a:avLst/>
          </a:prstGeom>
          <a:noFill/>
        </p:spPr>
        <p:txBody>
          <a:bodyPr wrap="square">
            <a:spAutoFit/>
          </a:bodyPr>
          <a:lstStyle/>
          <a:p>
            <a:pPr>
              <a:lnSpc>
                <a:spcPct val="107000"/>
              </a:lnSpc>
              <a:spcAft>
                <a:spcPts val="800"/>
              </a:spcAft>
            </a:pPr>
            <a:r>
              <a:rPr lang="da-DK" sz="1600" b="1" kern="100" dirty="0">
                <a:effectLst/>
                <a:latin typeface="Calibri" panose="020F0502020204030204" pitchFamily="34" charset="0"/>
                <a:ea typeface="Calibri" panose="020F0502020204030204" pitchFamily="34" charset="0"/>
                <a:cs typeface="Times New Roman" panose="02020603050405020304" pitchFamily="18" charset="0"/>
              </a:rPr>
              <a:t>8.30		Velkomst og introduktion til dette års fælles netværksmøder v.  Pia</a:t>
            </a:r>
          </a:p>
          <a:p>
            <a:pPr>
              <a:lnSpc>
                <a:spcPct val="107000"/>
              </a:lnSpc>
              <a:spcAft>
                <a:spcPts val="800"/>
              </a:spcAft>
            </a:pPr>
            <a:r>
              <a:rPr lang="da-DK" sz="1600" b="1" kern="100" dirty="0">
                <a:effectLst/>
                <a:latin typeface="Calibri" panose="020F0502020204030204" pitchFamily="34" charset="0"/>
                <a:ea typeface="Calibri" panose="020F0502020204030204" pitchFamily="34" charset="0"/>
                <a:cs typeface="Times New Roman" panose="02020603050405020304" pitchFamily="18" charset="0"/>
              </a:rPr>
              <a:t>		Velkommen til nye kollegaer</a:t>
            </a:r>
          </a:p>
          <a:p>
            <a:pPr>
              <a:lnSpc>
                <a:spcPct val="107000"/>
              </a:lnSpc>
              <a:spcAft>
                <a:spcPts val="800"/>
              </a:spcAft>
            </a:pPr>
            <a:r>
              <a:rPr lang="da-DK" sz="1600" b="1" kern="100" dirty="0">
                <a:effectLst/>
                <a:latin typeface="Calibri" panose="020F0502020204030204" pitchFamily="34" charset="0"/>
                <a:ea typeface="Calibri" panose="020F0502020204030204" pitchFamily="34" charset="0"/>
                <a:cs typeface="Times New Roman" panose="02020603050405020304" pitchFamily="18" charset="0"/>
              </a:rPr>
              <a:t>		Sammenhæng i skoleårets fælles netværksmøder</a:t>
            </a:r>
          </a:p>
          <a:p>
            <a:pPr>
              <a:lnSpc>
                <a:spcPct val="107000"/>
              </a:lnSpc>
              <a:spcAft>
                <a:spcPts val="800"/>
              </a:spcAft>
            </a:pPr>
            <a:r>
              <a:rPr lang="da-DK" sz="1600" b="1" kern="100" dirty="0">
                <a:effectLst/>
                <a:latin typeface="Calibri" panose="020F0502020204030204" pitchFamily="34" charset="0"/>
                <a:ea typeface="Calibri" panose="020F0502020204030204" pitchFamily="34" charset="0"/>
                <a:cs typeface="Times New Roman" panose="02020603050405020304" pitchFamily="18" charset="0"/>
              </a:rPr>
              <a:t>		Præsentation af dagens program</a:t>
            </a:r>
          </a:p>
          <a:p>
            <a:pPr>
              <a:lnSpc>
                <a:spcPct val="107000"/>
              </a:lnSpc>
              <a:spcAft>
                <a:spcPts val="800"/>
              </a:spcAft>
            </a:pPr>
            <a:r>
              <a:rPr lang="da-DK" sz="1600" b="1" kern="100" dirty="0">
                <a:effectLst/>
                <a:latin typeface="Calibri" panose="020F0502020204030204" pitchFamily="34" charset="0"/>
                <a:ea typeface="Calibri" panose="020F0502020204030204" pitchFamily="34" charset="0"/>
                <a:cs typeface="Times New Roman" panose="02020603050405020304" pitchFamily="18" charset="0"/>
              </a:rPr>
              <a:t>8.45 		Oplæg til arbejde med skolens værdier i egen ledelsespraksis v. </a:t>
            </a:r>
            <a:r>
              <a:rPr lang="da-DK" sz="1600" b="1" kern="100" dirty="0">
                <a:latin typeface="Calibri" panose="020F0502020204030204" pitchFamily="34" charset="0"/>
                <a:ea typeface="Calibri" panose="020F0502020204030204" pitchFamily="34" charset="0"/>
                <a:cs typeface="Times New Roman" panose="02020603050405020304" pitchFamily="18" charset="0"/>
              </a:rPr>
              <a:t>Pia</a:t>
            </a:r>
            <a:r>
              <a:rPr lang="da-DK" sz="1600" b="1"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da-DK" sz="1600" b="1" kern="100" dirty="0">
                <a:effectLst/>
                <a:latin typeface="Calibri" panose="020F0502020204030204" pitchFamily="34" charset="0"/>
                <a:ea typeface="Calibri" panose="020F0502020204030204" pitchFamily="34" charset="0"/>
                <a:cs typeface="Times New Roman" panose="02020603050405020304" pitchFamily="18" charset="0"/>
              </a:rPr>
              <a:t>9.00		Proces i grupper på tværs</a:t>
            </a:r>
          </a:p>
          <a:p>
            <a:pPr>
              <a:lnSpc>
                <a:spcPct val="107000"/>
              </a:lnSpc>
              <a:spcAft>
                <a:spcPts val="800"/>
              </a:spcAft>
            </a:pPr>
            <a:r>
              <a:rPr lang="da-DK" sz="1600" b="1" kern="100" dirty="0">
                <a:effectLst/>
                <a:latin typeface="Calibri" panose="020F0502020204030204" pitchFamily="34" charset="0"/>
                <a:ea typeface="Calibri" panose="020F0502020204030204" pitchFamily="34" charset="0"/>
                <a:cs typeface="Times New Roman" panose="02020603050405020304" pitchFamily="18" charset="0"/>
              </a:rPr>
              <a:t>10.00 	Opsamling på proces i grupper på tværs v. Pia</a:t>
            </a:r>
          </a:p>
          <a:p>
            <a:pPr>
              <a:lnSpc>
                <a:spcPct val="107000"/>
              </a:lnSpc>
              <a:spcAft>
                <a:spcPts val="800"/>
              </a:spcAft>
            </a:pPr>
            <a:r>
              <a:rPr lang="da-DK" sz="1600" b="1" kern="100" dirty="0">
                <a:effectLst/>
                <a:latin typeface="Calibri" panose="020F0502020204030204" pitchFamily="34" charset="0"/>
                <a:ea typeface="Calibri" panose="020F0502020204030204" pitchFamily="34" charset="0"/>
                <a:cs typeface="Times New Roman" panose="02020603050405020304" pitchFamily="18" charset="0"/>
              </a:rPr>
              <a:t>10.15	Pause </a:t>
            </a:r>
          </a:p>
          <a:p>
            <a:pPr>
              <a:lnSpc>
                <a:spcPct val="107000"/>
              </a:lnSpc>
              <a:spcAft>
                <a:spcPts val="800"/>
              </a:spcAft>
            </a:pPr>
            <a:r>
              <a:rPr lang="da-DK" sz="1600" b="1" kern="100" dirty="0">
                <a:effectLst/>
                <a:latin typeface="Calibri" panose="020F0502020204030204" pitchFamily="34" charset="0"/>
                <a:ea typeface="Calibri" panose="020F0502020204030204" pitchFamily="34" charset="0"/>
                <a:cs typeface="Times New Roman" panose="02020603050405020304" pitchFamily="18" charset="0"/>
              </a:rPr>
              <a:t>10.30	Oplæg: Ledelse og værdier  v. Anne </a:t>
            </a:r>
          </a:p>
          <a:p>
            <a:pPr>
              <a:lnSpc>
                <a:spcPct val="107000"/>
              </a:lnSpc>
              <a:spcAft>
                <a:spcPts val="800"/>
              </a:spcAft>
            </a:pPr>
            <a:r>
              <a:rPr lang="da-DK" sz="1600" b="1" kern="100" dirty="0">
                <a:effectLst/>
                <a:latin typeface="Calibri" panose="020F0502020204030204" pitchFamily="34" charset="0"/>
                <a:ea typeface="Calibri" panose="020F0502020204030204" pitchFamily="34" charset="0"/>
                <a:cs typeface="Times New Roman" panose="02020603050405020304" pitchFamily="18" charset="0"/>
              </a:rPr>
              <a:t>11.00	Tid i netværksgrupper og </a:t>
            </a:r>
            <a:r>
              <a:rPr lang="da-DK" sz="1600" b="1" kern="100" dirty="0" err="1">
                <a:effectLst/>
                <a:latin typeface="Calibri" panose="020F0502020204030204" pitchFamily="34" charset="0"/>
                <a:ea typeface="Calibri" panose="020F0502020204030204" pitchFamily="34" charset="0"/>
                <a:cs typeface="Times New Roman" panose="02020603050405020304" pitchFamily="18" charset="0"/>
              </a:rPr>
              <a:t>Walk&amp;Talk</a:t>
            </a:r>
            <a:r>
              <a:rPr lang="da-DK" sz="1600" b="1" kern="100" dirty="0">
                <a:effectLst/>
                <a:latin typeface="Calibri" panose="020F0502020204030204" pitchFamily="34" charset="0"/>
                <a:ea typeface="Calibri" panose="020F0502020204030204" pitchFamily="34" charset="0"/>
                <a:cs typeface="Times New Roman" panose="02020603050405020304" pitchFamily="18" charset="0"/>
              </a:rPr>
              <a:t> v. </a:t>
            </a:r>
            <a:r>
              <a:rPr lang="da-DK" sz="1600" b="1" kern="100" dirty="0">
                <a:latin typeface="Calibri" panose="020F0502020204030204" pitchFamily="34" charset="0"/>
                <a:ea typeface="Calibri" panose="020F0502020204030204" pitchFamily="34" charset="0"/>
                <a:cs typeface="Times New Roman" panose="02020603050405020304" pitchFamily="18" charset="0"/>
              </a:rPr>
              <a:t>Kirsten</a:t>
            </a:r>
            <a:endParaRPr lang="da-DK" sz="16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600" b="1" kern="100" dirty="0">
                <a:effectLst/>
                <a:latin typeface="Calibri" panose="020F0502020204030204" pitchFamily="34" charset="0"/>
                <a:ea typeface="Calibri" panose="020F0502020204030204" pitchFamily="34" charset="0"/>
                <a:cs typeface="Times New Roman" panose="02020603050405020304" pitchFamily="18" charset="0"/>
              </a:rPr>
              <a:t>11.30	Tak for i dag afslutning i netværkene 	</a:t>
            </a:r>
          </a:p>
        </p:txBody>
      </p:sp>
    </p:spTree>
    <p:extLst>
      <p:ext uri="{BB962C8B-B14F-4D97-AF65-F5344CB8AC3E}">
        <p14:creationId xmlns:p14="http://schemas.microsoft.com/office/powerpoint/2010/main" val="4244906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E031BB03-A742-182D-CA06-990356376A83}"/>
              </a:ext>
            </a:extLst>
          </p:cNvPr>
          <p:cNvSpPr>
            <a:spLocks noGrp="1"/>
          </p:cNvSpPr>
          <p:nvPr>
            <p:ph type="ctrTitle"/>
          </p:nvPr>
        </p:nvSpPr>
        <p:spPr>
          <a:xfrm>
            <a:off x="1524000" y="1293338"/>
            <a:ext cx="9144000" cy="3274592"/>
          </a:xfrm>
        </p:spPr>
        <p:txBody>
          <a:bodyPr anchor="ctr">
            <a:normAutofit/>
          </a:bodyPr>
          <a:lstStyle/>
          <a:p>
            <a:r>
              <a:rPr lang="da-DK" sz="7200" dirty="0"/>
              <a:t>Hvordan ser skolens værdier ud i </a:t>
            </a:r>
            <a:r>
              <a:rPr lang="da-DK" sz="7200" u="sng" dirty="0"/>
              <a:t>din</a:t>
            </a:r>
            <a:r>
              <a:rPr lang="da-DK" sz="7200" dirty="0"/>
              <a:t> ledelsespraksis?</a:t>
            </a:r>
          </a:p>
        </p:txBody>
      </p:sp>
      <p:cxnSp>
        <p:nvCxnSpPr>
          <p:cNvPr id="14" name="Straight Connector 13">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664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4243744-8CEB-9E66-8C4A-87CA8D9596C7}"/>
              </a:ext>
            </a:extLst>
          </p:cNvPr>
          <p:cNvSpPr>
            <a:spLocks noGrp="1"/>
          </p:cNvSpPr>
          <p:nvPr>
            <p:ph type="title"/>
          </p:nvPr>
        </p:nvSpPr>
        <p:spPr>
          <a:xfrm>
            <a:off x="1043631" y="809898"/>
            <a:ext cx="9942716" cy="1554480"/>
          </a:xfrm>
        </p:spPr>
        <p:txBody>
          <a:bodyPr anchor="ctr">
            <a:normAutofit/>
          </a:bodyPr>
          <a:lstStyle/>
          <a:p>
            <a:r>
              <a:rPr lang="da-DK" sz="4800" dirty="0"/>
              <a:t>Arbejde i grupper på tværs</a:t>
            </a:r>
          </a:p>
        </p:txBody>
      </p:sp>
      <p:sp>
        <p:nvSpPr>
          <p:cNvPr id="3" name="Pladsholder til indhold 2">
            <a:extLst>
              <a:ext uri="{FF2B5EF4-FFF2-40B4-BE49-F238E27FC236}">
                <a16:creationId xmlns:a16="http://schemas.microsoft.com/office/drawing/2014/main" id="{6D1E7346-D2CF-1004-02EA-1D0AE2FD1761}"/>
              </a:ext>
            </a:extLst>
          </p:cNvPr>
          <p:cNvSpPr>
            <a:spLocks noGrp="1"/>
          </p:cNvSpPr>
          <p:nvPr>
            <p:ph idx="1"/>
          </p:nvPr>
        </p:nvSpPr>
        <p:spPr>
          <a:xfrm>
            <a:off x="1045028" y="3017522"/>
            <a:ext cx="9941319" cy="3124658"/>
          </a:xfrm>
        </p:spPr>
        <p:txBody>
          <a:bodyPr anchor="ctr">
            <a:normAutofit/>
          </a:bodyPr>
          <a:lstStyle/>
          <a:p>
            <a:pPr marL="514350" indent="-514350">
              <a:buAutoNum type="arabicPeriod"/>
            </a:pPr>
            <a:r>
              <a:rPr lang="da-DK" sz="2400" dirty="0"/>
              <a:t>Alene opgave (10 min)</a:t>
            </a:r>
          </a:p>
          <a:p>
            <a:pPr marL="914400" lvl="2" indent="0">
              <a:buNone/>
            </a:pPr>
            <a:r>
              <a:rPr lang="da-DK" sz="2400" dirty="0"/>
              <a:t>Skriv skolens værdier på hvert sit kort og læg dem foran jer.</a:t>
            </a:r>
          </a:p>
          <a:p>
            <a:pPr marL="914400" lvl="2" indent="0">
              <a:buNone/>
            </a:pPr>
            <a:r>
              <a:rPr lang="da-DK" sz="2400" dirty="0"/>
              <a:t>brug 7  minutter på at finde eksempler/ tænke på eksempler på, hvordan du i hverdagen handler på baggrund af skolens værdier og skriv hverdagssituationen på kortet</a:t>
            </a:r>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604887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VIA University College PowerPoint template">
  <a:themeElements>
    <a:clrScheme name="VIA University College">
      <a:dk1>
        <a:srgbClr val="414141"/>
      </a:dk1>
      <a:lt1>
        <a:sysClr val="window" lastClr="FFFFFF"/>
      </a:lt1>
      <a:dk2>
        <a:srgbClr val="8CC35A"/>
      </a:dk2>
      <a:lt2>
        <a:srgbClr val="AFAFAF"/>
      </a:lt2>
      <a:accent1>
        <a:srgbClr val="FFBE50"/>
      </a:accent1>
      <a:accent2>
        <a:srgbClr val="FF9164"/>
      </a:accent2>
      <a:accent3>
        <a:srgbClr val="FF7369"/>
      </a:accent3>
      <a:accent4>
        <a:srgbClr val="A0A0DC"/>
      </a:accent4>
      <a:accent5>
        <a:srgbClr val="78B4DC"/>
      </a:accent5>
      <a:accent6>
        <a:srgbClr val="32C8AA"/>
      </a:accent6>
      <a:hlink>
        <a:srgbClr val="0000FF"/>
      </a:hlink>
      <a:folHlink>
        <a:srgbClr val="800080"/>
      </a:folHlink>
    </a:clrScheme>
    <a:fontScheme name="VIA University College">
      <a:majorFont>
        <a:latin typeface="VIA Type Office"/>
        <a:ea typeface=""/>
        <a:cs typeface=""/>
      </a:majorFont>
      <a:minorFont>
        <a:latin typeface="VIA Type Offi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marL="0" indent="0" algn="l" defTabSz="914400" rtl="0" eaLnBrk="1" latinLnBrk="0" hangingPunct="1">
          <a:spcBef>
            <a:spcPts val="600"/>
          </a:spcBef>
          <a:buFont typeface="VIA Type Office" panose="02000503000000020004" pitchFamily="2" charset="0"/>
          <a:buNone/>
          <a:defRPr sz="1600" kern="1200" spc="-100" baseline="0" dirty="0" err="1" smtClean="0">
            <a:solidFill>
              <a:schemeClr val="tx1"/>
            </a:solidFill>
            <a:ea typeface="+mn-ea"/>
            <a:cs typeface="+mn-cs"/>
          </a:defRPr>
        </a:defPPr>
      </a:lstStyle>
    </a:txDef>
  </a:objectDefaults>
  <a:extraClrSchemeLst/>
  <a:extLst>
    <a:ext uri="{05A4C25C-085E-4340-85A3-A5531E510DB2}">
      <thm15:themeFamily xmlns:thm15="http://schemas.microsoft.com/office/thememl/2012/main" name="Præsentation-standard - 16-9.potm" id="{B25D20C8-305E-4AEA-A8F2-7ACBA8DBD1DA}" vid="{0F49B3E2-F15E-470A-A194-A03588149E75}"/>
    </a:ext>
  </a:extLst>
</a:theme>
</file>

<file path=ppt/theme/theme4.xml><?xml version="1.0" encoding="utf-8"?>
<a:theme xmlns:a="http://schemas.openxmlformats.org/drawingml/2006/main" name="1_Office-tema">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GetOrganized dokument" ma:contentTypeID="0x010100AC085CFC53BC46CEA2EADE194AD9D48200705861D260BD5141ADF5F710DF2B335E" ma:contentTypeVersion="0" ma:contentTypeDescription="GetOrganized dokument" ma:contentTypeScope="" ma:versionID="4391697a1e59b98030877edfd6401f56">
  <xsd:schema xmlns:xsd="http://www.w3.org/2001/XMLSchema" xmlns:xs="http://www.w3.org/2001/XMLSchema" xmlns:p="http://schemas.microsoft.com/office/2006/metadata/properties" xmlns:ns1="http://schemas.microsoft.com/sharepoint/v3" xmlns:ns2="1A688D09-92DF-4840-B2B2-1CA487D3345B" xmlns:ns3="73fa45ed-fd86-438b-a957-2a236efdeda8" targetNamespace="http://schemas.microsoft.com/office/2006/metadata/properties" ma:root="true" ma:fieldsID="244077968e5d5d7bba2e244f4024b50a" ns1:_="" ns2:_="" ns3:_="">
    <xsd:import namespace="http://schemas.microsoft.com/sharepoint/v3"/>
    <xsd:import namespace="1A688D09-92DF-4840-B2B2-1CA487D3345B"/>
    <xsd:import namespace="73fa45ed-fd86-438b-a957-2a236efdeda8"/>
    <xsd:element name="properties">
      <xsd:complexType>
        <xsd:sequence>
          <xsd:element name="documentManagement">
            <xsd:complexType>
              <xsd:all>
                <xsd:element ref="ns2:Beskrivelse" minOccurs="0"/>
                <xsd:element ref="ns2:Dato" minOccurs="0"/>
                <xsd:element ref="ns2:Modtager" minOccurs="0"/>
                <xsd:element ref="ns2:Korrespondance" minOccurs="0"/>
                <xsd:element ref="ns2:CCMAgendaDocumentStatus" minOccurs="0"/>
                <xsd:element ref="ns2:Postliste" minOccurs="0"/>
                <xsd:element ref="ns1:CaseOwner" minOccurs="0"/>
                <xsd:element ref="ns2:SkannetAf" minOccurs="0"/>
                <xsd:element ref="ns2:Preview" minOccurs="0"/>
                <xsd:element ref="ns2:CCMAgendaStatus" minOccurs="0"/>
                <xsd:element ref="ns2:CCMMeetingCaseLink" minOccurs="0"/>
                <xsd:element ref="ns1:CaseID" minOccurs="0"/>
                <xsd:element ref="ns1:DocID" minOccurs="0"/>
                <xsd:element ref="ns1:Finalized" minOccurs="0"/>
                <xsd:element ref="ns1:Related" minOccurs="0"/>
                <xsd:element ref="ns1:RegistrationDate" minOccurs="0"/>
                <xsd:element ref="ns1:CaseRecordNumber" minOccurs="0"/>
                <xsd:element ref="ns1:LocalAttachment" minOccurs="0"/>
                <xsd:element ref="ns1:CCMTemplateName" minOccurs="0"/>
                <xsd:element ref="ns1:CCMTemplateVersion" minOccurs="0"/>
                <xsd:element ref="ns1:CCMTemplateID" minOccurs="0"/>
                <xsd:element ref="ns1:CCMSystemID" minOccurs="0"/>
                <xsd:element ref="ns1:WasEncrypted" minOccurs="0"/>
                <xsd:element ref="ns1:WasSigned" minOccurs="0"/>
                <xsd:element ref="ns1:MailHasAttachments" minOccurs="0"/>
                <xsd:element ref="ns1:CCMConversation" minOccurs="0"/>
                <xsd:element ref="ns3:TaxCatchAll" minOccurs="0"/>
                <xsd:element ref="ns2:g837c6e80f5d4d9e81d1984e871682fc" minOccurs="0"/>
                <xsd:element ref="ns1:CCMSubID" minOccurs="0"/>
                <xsd:element ref="ns2:CCMMeetingCaseId" minOccurs="0"/>
                <xsd:element ref="ns2:CCMMeetingCaseInstanceId" minOccurs="0"/>
                <xsd:element ref="ns2:CCMAgendaItemId" minOccurs="0"/>
                <xsd:element ref="ns2:AgendaStatusIcon" minOccurs="0"/>
                <xsd:element ref="ns2:IsEDeliveryNote" minOccurs="0"/>
                <xsd:element ref="ns2:Afsender_x003a_Id" minOccurs="0"/>
                <xsd:element ref="ns2:Afsender" minOccurs="0"/>
                <xsd:element ref="ns2:ScannetAf" minOccurs="0"/>
                <xsd:element ref="ns2:Classification" minOccurs="0"/>
                <xsd:element ref="ns1:CCMVisualId" minOccurs="0"/>
                <xsd:element ref="ns1:CCMOriginalDocID" minOccurs="0"/>
                <xsd:element ref="ns2:Registreringsdato" minOccurs="0"/>
                <xsd:element ref="ns1:CCMCognitive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seOwner" ma:index="8" nillable="true" ma:displayName="Dokumentansvarlig" ma:list="UserInfo" ma:SearchPeopleOnly="false" ma:SharePointGroup="0" ma:internalName="Case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aseID" ma:index="16" nillable="true" ma:displayName="Sags ID" ma:default="Tildeler" ma:description="" ma:internalName="CaseID" ma:readOnly="true">
      <xsd:simpleType>
        <xsd:restriction base="dms:Text"/>
      </xsd:simpleType>
    </xsd:element>
    <xsd:element name="DocID" ma:index="17" nillable="true" ma:displayName="Dok ID" ma:default="Tildeler" ma:description="" ma:internalName="DocID" ma:readOnly="true">
      <xsd:simpleType>
        <xsd:restriction base="dms:Text"/>
      </xsd:simpleType>
    </xsd:element>
    <xsd:element name="Finalized" ma:index="18" nillable="true" ma:displayName="Endeligt" ma:default="False" ma:description="" ma:internalName="Finalized" ma:readOnly="true">
      <xsd:simpleType>
        <xsd:restriction base="dms:Boolean"/>
      </xsd:simpleType>
    </xsd:element>
    <xsd:element name="Related" ma:index="19" nillable="true" ma:displayName="Vedhæftet dokument" ma:default="False" ma:description="" ma:internalName="Related" ma:readOnly="true">
      <xsd:simpleType>
        <xsd:restriction base="dms:Boolean"/>
      </xsd:simpleType>
    </xsd:element>
    <xsd:element name="RegistrationDate" ma:index="20" nillable="true" ma:displayName="Registrerings dato" ma:description="" ma:format="DateTime" ma:internalName="RegistrationDate" ma:readOnly="true">
      <xsd:simpleType>
        <xsd:restriction base="dms:DateTime"/>
      </xsd:simpleType>
    </xsd:element>
    <xsd:element name="CaseRecordNumber" ma:index="21" nillable="true" ma:displayName="Akt ID" ma:decimals="0" ma:default="0" ma:description="" ma:internalName="CaseRecordNumber" ma:readOnly="true">
      <xsd:simpleType>
        <xsd:restriction base="dms:Number"/>
      </xsd:simpleType>
    </xsd:element>
    <xsd:element name="LocalAttachment" ma:index="22" nillable="true" ma:displayName="Lokalt bilag" ma:default="False" ma:description="" ma:internalName="LocalAttachment" ma:readOnly="true">
      <xsd:simpleType>
        <xsd:restriction base="dms:Boolean"/>
      </xsd:simpleType>
    </xsd:element>
    <xsd:element name="CCMTemplateName" ma:index="23" nillable="true" ma:displayName="Skabelon navn" ma:description="" ma:internalName="CCMTemplateName" ma:readOnly="true">
      <xsd:simpleType>
        <xsd:restriction base="dms:Text"/>
      </xsd:simpleType>
    </xsd:element>
    <xsd:element name="CCMTemplateVersion" ma:index="24" nillable="true" ma:displayName="Skabelon version" ma:description="" ma:internalName="CCMTemplateVersion" ma:readOnly="true">
      <xsd:simpleType>
        <xsd:restriction base="dms:Text"/>
      </xsd:simpleType>
    </xsd:element>
    <xsd:element name="CCMTemplateID" ma:index="25" nillable="true" ma:displayName="CCMTemplateID" ma:decimals="0" ma:default="0" ma:description="" ma:hidden="true" ma:internalName="CCMTemplateID" ma:readOnly="true">
      <xsd:simpleType>
        <xsd:restriction base="dms:Number"/>
      </xsd:simpleType>
    </xsd:element>
    <xsd:element name="CCMSystemID" ma:index="26" nillable="true" ma:displayName="CCMSystemID" ma:description="" ma:hidden="true" ma:internalName="CCMSystemID" ma:readOnly="true">
      <xsd:simpleType>
        <xsd:restriction base="dms:Text"/>
      </xsd:simpleType>
    </xsd:element>
    <xsd:element name="WasEncrypted" ma:index="27" nillable="true" ma:displayName="Krypteret" ma:default="False" ma:description="" ma:internalName="WasEncrypted" ma:readOnly="true">
      <xsd:simpleType>
        <xsd:restriction base="dms:Boolean"/>
      </xsd:simpleType>
    </xsd:element>
    <xsd:element name="WasSigned" ma:index="28" nillable="true" ma:displayName="Signeret" ma:default="False" ma:description="" ma:internalName="WasSigned" ma:readOnly="true">
      <xsd:simpleType>
        <xsd:restriction base="dms:Boolean"/>
      </xsd:simpleType>
    </xsd:element>
    <xsd:element name="MailHasAttachments" ma:index="29" nillable="true" ma:displayName="E-mail har vedhæftede filer" ma:default="False" ma:description="" ma:internalName="MailHasAttachments" ma:readOnly="true">
      <xsd:simpleType>
        <xsd:restriction base="dms:Boolean"/>
      </xsd:simpleType>
    </xsd:element>
    <xsd:element name="CCMConversation" ma:index="30" nillable="true" ma:displayName="Samtale" ma:description="" ma:internalName="CCMConversation" ma:readOnly="true">
      <xsd:simpleType>
        <xsd:restriction base="dms:Text"/>
      </xsd:simpleType>
    </xsd:element>
    <xsd:element name="CCMSubID" ma:index="33" nillable="true" ma:displayName="CCMSubID" ma:description="" ma:internalName="CCMSubID" ma:readOnly="true">
      <xsd:simpleType>
        <xsd:restriction base="dms:Text">
          <xsd:maxLength value="255"/>
        </xsd:restriction>
      </xsd:simpleType>
    </xsd:element>
    <xsd:element name="CCMVisualId" ma:index="48" nillable="true" ma:displayName="Sags ID" ma:default="Tildeler" ma:description="" ma:internalName="CCMVisualId" ma:readOnly="true">
      <xsd:simpleType>
        <xsd:restriction base="dms:Text"/>
      </xsd:simpleType>
    </xsd:element>
    <xsd:element name="CCMOriginalDocID" ma:index="49" nillable="true" ma:displayName="Originalt Dok ID" ma:description="" ma:internalName="CCMOriginalDocID" ma:readOnly="true">
      <xsd:simpleType>
        <xsd:restriction base="dms:Text"/>
      </xsd:simpleType>
    </xsd:element>
    <xsd:element name="CCMCognitiveType" ma:index="52" nillable="true" ma:displayName="CognitiveType" ma:decimals="0" ma:internalName="CCMCognitiveType" ma:readOnly="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1A688D09-92DF-4840-B2B2-1CA487D3345B" elementFormDefault="qualified">
    <xsd:import namespace="http://schemas.microsoft.com/office/2006/documentManagement/types"/>
    <xsd:import namespace="http://schemas.microsoft.com/office/infopath/2007/PartnerControls"/>
    <xsd:element name="Beskrivelse" ma:index="2" nillable="true" ma:displayName="Beskrivelse" ma:internalName="Beskrivelse">
      <xsd:simpleType>
        <xsd:restriction base="dms:Note">
          <xsd:maxLength value="255"/>
        </xsd:restriction>
      </xsd:simpleType>
    </xsd:element>
    <xsd:element name="Dato" ma:index="3" nillable="true" ma:displayName="Dokumentdato" ma:default="[today]" ma:format="DateOnly" ma:internalName="Dato">
      <xsd:simpleType>
        <xsd:restriction base="dms:DateTime"/>
      </xsd:simpleType>
    </xsd:element>
    <xsd:element name="Modtager" ma:index="4" nillable="true" ma:displayName="Modtager" ma:list="{9E7ED704-46DE-4335-BF1A-BF8DA32C6CEC}" ma:internalName="Modtager" ma:showField="FullName">
      <xsd:complexType>
        <xsd:complexContent>
          <xsd:extension base="dms:MultiChoiceLookup">
            <xsd:sequence>
              <xsd:element name="Value" type="dms:Lookup" maxOccurs="unbounded" minOccurs="0" nillable="true"/>
            </xsd:sequence>
          </xsd:extension>
        </xsd:complexContent>
      </xsd:complexType>
    </xsd:element>
    <xsd:element name="Korrespondance" ma:index="5" nillable="true" ma:displayName="Korrespondance" ma:default="Intern" ma:format="Dropdown" ma:internalName="Korrespondance">
      <xsd:simpleType>
        <xsd:restriction base="dms:Choice">
          <xsd:enumeration value="Udgående"/>
          <xsd:enumeration value="Indgående"/>
          <xsd:enumeration value="Intern"/>
        </xsd:restriction>
      </xsd:simpleType>
    </xsd:element>
    <xsd:element name="CCMAgendaDocumentStatus" ma:index="6" nillable="true" ma:displayName="Status for politisk dagsordenspunkt" ma:default="" ma:format="Dropdown" ma:internalName="CCMAgendaDocumentStatus">
      <xsd:simpleType>
        <xsd:restriction base="dms:Choice">
          <xsd:enumeration value="Udkast"/>
          <xsd:enumeration value="Under udarbejdelse"/>
          <xsd:enumeration value="Endelig"/>
        </xsd:restriction>
      </xsd:simpleType>
    </xsd:element>
    <xsd:element name="Postliste" ma:index="7" nillable="true" ma:displayName="Postliste" ma:default="0" ma:internalName="Postliste">
      <xsd:simpleType>
        <xsd:restriction base="dms:Boolean"/>
      </xsd:simpleType>
    </xsd:element>
    <xsd:element name="SkannetAf" ma:index="9" nillable="true" ma:displayName="Skannet Af" ma:internalName="SkannetAf">
      <xsd:simpleType>
        <xsd:restriction base="dms:Text"/>
      </xsd:simpleType>
    </xsd:element>
    <xsd:element name="Preview" ma:index="11" nillable="true" ma:displayName="Se" ma:description="The Ontolica Preview column displays a preview of the first page of the document. Click the icon to open a preview of the full document." ma:internalName="Preview">
      <xsd:simpleType>
        <xsd:restriction base="dms:Unknown"/>
      </xsd:simpleType>
    </xsd:element>
    <xsd:element name="CCMAgendaStatus" ma:index="12" nillable="true" ma:displayName="Dagsordenstatus" ma:default="" ma:format="Dropdown" ma:internalName="CCMAgendaStatus">
      <xsd:simpleType>
        <xsd:restriction base="dms:Choice">
          <xsd:enumeration value="Anmeldt"/>
          <xsd:enumeration value="Optaget på dagsorden"/>
          <xsd:enumeration value="Behandlet"/>
          <xsd:enumeration value="Afvist til dagsorden"/>
          <xsd:enumeration value="Fjernet fra dagsorden"/>
        </xsd:restriction>
      </xsd:simpleType>
    </xsd:element>
    <xsd:element name="CCMMeetingCaseLink" ma:index="13" nillable="true" ma:displayName="Mødesag" ma:format="Hyperlink" ma:internalName="CCMMeetingCaseLink">
      <xsd:complexType>
        <xsd:complexContent>
          <xsd:extension base="dms:URL">
            <xsd:sequence>
              <xsd:element name="Url" type="dms:ValidUrl" minOccurs="0" nillable="true"/>
              <xsd:element name="Description" type="xsd:string" nillable="true"/>
            </xsd:sequence>
          </xsd:extension>
        </xsd:complexContent>
      </xsd:complexType>
    </xsd:element>
    <xsd:element name="g837c6e80f5d4d9e81d1984e871682fc" ma:index="32" nillable="true" ma:taxonomy="true" ma:internalName="g837c6e80f5d4d9e81d1984e871682fc" ma:taxonomyFieldName="Dokumentstatus" ma:displayName="Dokumentstatus" ma:default="" ma:fieldId="{0837c6e8-0f5d-4d9e-81d1-984e871682fc}" ma:sspId="5276d462-bb2d-4205-8473-bf44897f23fb" ma:termSetId="b079204e-072e-43b3-bc1b-f5a8c164c0f8" ma:anchorId="00000000-0000-0000-0000-000000000000" ma:open="false" ma:isKeyword="false">
      <xsd:complexType>
        <xsd:sequence>
          <xsd:element ref="pc:Terms" minOccurs="0" maxOccurs="1"/>
        </xsd:sequence>
      </xsd:complexType>
    </xsd:element>
    <xsd:element name="CCMMeetingCaseId" ma:index="34" nillable="true" ma:displayName="CCMMeetingCaseId" ma:hidden="true" ma:internalName="CCMMeetingCaseId">
      <xsd:simpleType>
        <xsd:restriction base="dms:Text">
          <xsd:maxLength value="255"/>
        </xsd:restriction>
      </xsd:simpleType>
    </xsd:element>
    <xsd:element name="CCMMeetingCaseInstanceId" ma:index="35" nillable="true" ma:displayName="CCMMeetingCaseInstanceId" ma:hidden="true" ma:internalName="CCMMeetingCaseInstanceId">
      <xsd:simpleType>
        <xsd:restriction base="dms:Text">
          <xsd:maxLength value="255"/>
        </xsd:restriction>
      </xsd:simpleType>
    </xsd:element>
    <xsd:element name="CCMAgendaItemId" ma:index="36" nillable="true" ma:displayName="CCMAgendaItemId" ma:decimals="0" ma:hidden="true" ma:internalName="CCMAgendaItemId">
      <xsd:simpleType>
        <xsd:restriction base="dms:Number"/>
      </xsd:simpleType>
    </xsd:element>
    <xsd:element name="AgendaStatusIcon" ma:index="37" nillable="true" ma:displayName="Ikon for dagsordensstatus" ma:internalName="AgendaStatusIcon" ma:readOnly="true">
      <xsd:simpleType>
        <xsd:restriction base="dms:Unknown"/>
      </xsd:simpleType>
    </xsd:element>
    <xsd:element name="IsEDeliveryNote" ma:index="42" nillable="true" ma:displayName="IsEDeliveryNote" ma:default="0" ma:internalName="IsEDeliveryNote">
      <xsd:simpleType>
        <xsd:restriction base="dms:Boolean"/>
      </xsd:simpleType>
    </xsd:element>
    <xsd:element name="Afsender_x003a_Id" ma:index="43" nillable="true" ma:displayName="Afsender:Id" ma:list="{9E7ED704-46DE-4335-BF1A-BF8DA32C6CEC}" ma:internalName="Afsender_x003a_Id" ma:readOnly="true" ma:showField="ID" ma:web="">
      <xsd:simpleType>
        <xsd:restriction base="dms:Lookup"/>
      </xsd:simpleType>
    </xsd:element>
    <xsd:element name="Afsender" ma:index="44" nillable="true" ma:displayName="Afsender" ma:list="{9E7ED704-46DE-4335-BF1A-BF8DA32C6CEC}" ma:internalName="Afsender" ma:showField="FullName">
      <xsd:simpleType>
        <xsd:restriction base="dms:Lookup"/>
      </xsd:simpleType>
    </xsd:element>
    <xsd:element name="ScannetAf" ma:index="46" nillable="true" ma:displayName="Skannet af" ma:internalName="ScannetAf">
      <xsd:simpleType>
        <xsd:restriction base="dms:Text"/>
      </xsd:simpleType>
    </xsd:element>
    <xsd:element name="Classification" ma:index="47" nillable="true" ma:displayName="Classification" ma:internalName="Classification">
      <xsd:simpleType>
        <xsd:restriction base="dms:Choice">
          <xsd:enumeration value="Offentlig"/>
          <xsd:enumeration value="Intern"/>
          <xsd:enumeration value="Fortrolig"/>
        </xsd:restriction>
      </xsd:simpleType>
    </xsd:element>
    <xsd:element name="Registreringsdato" ma:index="51" nillable="true" ma:displayName="Registreringsdato" ma:default="[today]" ma:format="DateOnly" ma:internalName="Registreringsdato">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73fa45ed-fd86-438b-a957-2a236efdeda8" elementFormDefault="qualified">
    <xsd:import namespace="http://schemas.microsoft.com/office/2006/documentManagement/types"/>
    <xsd:import namespace="http://schemas.microsoft.com/office/infopath/2007/PartnerControls"/>
    <xsd:element name="TaxCatchAll" ma:index="31" nillable="true" ma:displayName="Taxonomy Catch All Column" ma:hidden="true" ma:list="{8576d49f-a7c7-4f39-9095-a7ddcb0ed69d}" ma:internalName="TaxCatchAll" ma:showField="CatchAllData" ma:web="73fa45ed-fd86-438b-a957-2a236efdeda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38" ma:displayName="Indholdstype"/>
        <xsd:element ref="dc:title" minOccurs="0" maxOccurs="1" ma:index="1" ma:displayName="Dokument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Beskrivelse xmlns="1A688D09-92DF-4840-B2B2-1CA487D3345B">Finalslides</Beskrivelse>
    <Afsender xmlns="1A688D09-92DF-4840-B2B2-1CA487D3345B" xsi:nil="true"/>
    <CCMMeetingCaseLink xmlns="1A688D09-92DF-4840-B2B2-1CA487D3345B">
      <Url xsi:nil="true"/>
      <Description xsi:nil="true"/>
    </CCMMeetingCaseLink>
    <Korrespondance xmlns="1A688D09-92DF-4840-B2B2-1CA487D3345B">Intern</Korrespondance>
    <Registreringsdato xmlns="1A688D09-92DF-4840-B2B2-1CA487D3345B">2023-08-29T16:11:05+00:00</Registreringsdato>
    <CCMCognitiveType xmlns="http://schemas.microsoft.com/sharepoint/v3" xsi:nil="true"/>
    <ScannetAf xmlns="1A688D09-92DF-4840-B2B2-1CA487D3345B" xsi:nil="true"/>
    <Preview xmlns="1A688D09-92DF-4840-B2B2-1CA487D3345B" xsi:nil="true"/>
    <g837c6e80f5d4d9e81d1984e871682fc xmlns="1A688D09-92DF-4840-B2B2-1CA487D3345B">
      <Terms xmlns="http://schemas.microsoft.com/office/infopath/2007/PartnerControls"/>
    </g837c6e80f5d4d9e81d1984e871682fc>
    <CCMMeetingCaseInstanceId xmlns="1A688D09-92DF-4840-B2B2-1CA487D3345B" xsi:nil="true"/>
    <CaseOwner xmlns="http://schemas.microsoft.com/sharepoint/v3">
      <UserInfo>
        <DisplayName>Pia Kløjgård Jensen (15759)</DisplayName>
        <AccountId>17</AccountId>
        <AccountType/>
      </UserInfo>
    </CaseOwner>
    <CCMAgendaItemId xmlns="1A688D09-92DF-4840-B2B2-1CA487D3345B" xsi:nil="true"/>
    <Dato xmlns="1A688D09-92DF-4840-B2B2-1CA487D3345B">2023-08-28T22:00:00+00:00</Dato>
    <TaxCatchAll xmlns="73fa45ed-fd86-438b-a957-2a236efdeda8"/>
    <CCMMeetingCaseId xmlns="1A688D09-92DF-4840-B2B2-1CA487D3345B" xsi:nil="true"/>
    <Modtager xmlns="1A688D09-92DF-4840-B2B2-1CA487D3345B"/>
    <CCMAgendaDocumentStatus xmlns="1A688D09-92DF-4840-B2B2-1CA487D3345B" xsi:nil="true"/>
    <SkannetAf xmlns="1A688D09-92DF-4840-B2B2-1CA487D3345B" xsi:nil="true"/>
    <IsEDeliveryNote xmlns="1A688D09-92DF-4840-B2B2-1CA487D3345B">false</IsEDeliveryNote>
    <Postliste xmlns="1A688D09-92DF-4840-B2B2-1CA487D3345B">false</Postliste>
    <CCMAgendaStatus xmlns="1A688D09-92DF-4840-B2B2-1CA487D3345B" xsi:nil="true"/>
    <Classification xmlns="1A688D09-92DF-4840-B2B2-1CA487D3345B" xsi:nil="true"/>
    <LocalAttachment xmlns="http://schemas.microsoft.com/sharepoint/v3">false</LocalAttachment>
    <Finalized xmlns="http://schemas.microsoft.com/sharepoint/v3">false</Finalized>
    <DocID xmlns="http://schemas.microsoft.com/sharepoint/v3">10417388</DocID>
    <CaseRecordNumber xmlns="http://schemas.microsoft.com/sharepoint/v3">0</CaseRecordNumber>
    <CaseID xmlns="http://schemas.microsoft.com/sharepoint/v3">EMN-2023-03215</CaseID>
    <RegistrationDate xmlns="http://schemas.microsoft.com/sharepoint/v3" xsi:nil="true"/>
    <CCMTemplateID xmlns="http://schemas.microsoft.com/sharepoint/v3">0</CCMTemplateID>
    <Related xmlns="http://schemas.microsoft.com/sharepoint/v3">false</Related>
    <CCMSystemID xmlns="http://schemas.microsoft.com/sharepoint/v3">ea092515-af83-4e21-8047-ec4cc0206f46</CCMSystemID>
    <CCMVisualId xmlns="http://schemas.microsoft.com/sharepoint/v3">EMN-2023-03215</CCMVisualId>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941D21B-BDFF-4A57-BDB8-4A0AC4EBFD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A688D09-92DF-4840-B2B2-1CA487D3345B"/>
    <ds:schemaRef ds:uri="73fa45ed-fd86-438b-a957-2a236efded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AD6EDAA-33EA-44F9-A753-E7BAFAEE9CA2}">
  <ds:schemaRefs>
    <ds:schemaRef ds:uri="73fa45ed-fd86-438b-a957-2a236efdeda8"/>
    <ds:schemaRef ds:uri="1A688D09-92DF-4840-B2B2-1CA487D3345B"/>
    <ds:schemaRef ds:uri="http://schemas.microsoft.com/office/infopath/2007/PartnerControls"/>
    <ds:schemaRef ds:uri="http://schemas.microsoft.com/office/2006/documentManagement/types"/>
    <ds:schemaRef ds:uri="http://schemas.openxmlformats.org/package/2006/metadata/core-properties"/>
    <ds:schemaRef ds:uri="http://purl.org/dc/elements/1.1/"/>
    <ds:schemaRef ds:uri="http://www.w3.org/XML/1998/namespace"/>
    <ds:schemaRef ds:uri="http://purl.org/dc/terms/"/>
    <ds:schemaRef ds:uri="http://purl.org/dc/dcmitype/"/>
    <ds:schemaRef ds:uri="http://schemas.microsoft.com/sharepoint/v3"/>
    <ds:schemaRef ds:uri="http://schemas.microsoft.com/office/2006/metadata/properties"/>
  </ds:schemaRefs>
</ds:datastoreItem>
</file>

<file path=customXml/itemProps3.xml><?xml version="1.0" encoding="utf-8"?>
<ds:datastoreItem xmlns:ds="http://schemas.openxmlformats.org/officeDocument/2006/customXml" ds:itemID="{F2DAA873-6D4C-43C7-BF92-30B9E1EDB2A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Integral</Template>
  <TotalTime>2652</TotalTime>
  <Words>2361</Words>
  <Application>Microsoft Office PowerPoint</Application>
  <PresentationFormat>Widescreen</PresentationFormat>
  <Paragraphs>325</Paragraphs>
  <Slides>42</Slides>
  <Notes>42</Notes>
  <HiddenSlides>0</HiddenSlides>
  <MMClips>0</MMClips>
  <ScaleCrop>false</ScaleCrop>
  <HeadingPairs>
    <vt:vector size="6" baseType="variant">
      <vt:variant>
        <vt:lpstr>Benyttede skrifttyper</vt:lpstr>
      </vt:variant>
      <vt:variant>
        <vt:i4>17</vt:i4>
      </vt:variant>
      <vt:variant>
        <vt:lpstr>Tema</vt:lpstr>
      </vt:variant>
      <vt:variant>
        <vt:i4>4</vt:i4>
      </vt:variant>
      <vt:variant>
        <vt:lpstr>Slidetitler</vt:lpstr>
      </vt:variant>
      <vt:variant>
        <vt:i4>42</vt:i4>
      </vt:variant>
    </vt:vector>
  </HeadingPairs>
  <TitlesOfParts>
    <vt:vector size="63" baseType="lpstr">
      <vt:lpstr>__fkGroteskNeue_598ab8</vt:lpstr>
      <vt:lpstr>Aptos</vt:lpstr>
      <vt:lpstr>Aptos Display</vt:lpstr>
      <vt:lpstr>Arial</vt:lpstr>
      <vt:lpstr>Calibri</vt:lpstr>
      <vt:lpstr>Calibri Light</vt:lpstr>
      <vt:lpstr>Gothic A1</vt:lpstr>
      <vt:lpstr>Poppins</vt:lpstr>
      <vt:lpstr>Symbol</vt:lpstr>
      <vt:lpstr>Tw Cen MT</vt:lpstr>
      <vt:lpstr>Tw Cen MT Condensed</vt:lpstr>
      <vt:lpstr>Verdana</vt:lpstr>
      <vt:lpstr>VIA Type Office</vt:lpstr>
      <vt:lpstr>VIA Type Office Black</vt:lpstr>
      <vt:lpstr>VIA Type Office Light</vt:lpstr>
      <vt:lpstr>Wingdings</vt:lpstr>
      <vt:lpstr>Wingdings 3</vt:lpstr>
      <vt:lpstr>Integral</vt:lpstr>
      <vt:lpstr>Office-tema</vt:lpstr>
      <vt:lpstr>VIA University College PowerPoint template</vt:lpstr>
      <vt:lpstr>1_Office-tema</vt:lpstr>
      <vt:lpstr>Læringsnetværk for pædagogiske ledere Fællesmøde</vt:lpstr>
      <vt:lpstr>Checkin 8.15 – 8.30</vt:lpstr>
      <vt:lpstr>Program</vt:lpstr>
      <vt:lpstr>Velkommen til nye kollegaer</vt:lpstr>
      <vt:lpstr>  Sammenhæng i dette års fælles netværksmøder   </vt:lpstr>
      <vt:lpstr> Fælles netværksmøder i 2024/25 3 årlige møder, hvor alle netværk mødes på Medborgerhuset 8.30-11.30. På disse møder vil der være et fælles tema og oplæg samt processer på tværs af netværkene. </vt:lpstr>
      <vt:lpstr>Program</vt:lpstr>
      <vt:lpstr>Hvordan ser skolens værdier ud i din ledelsespraksis?</vt:lpstr>
      <vt:lpstr>Arbejde i grupper på tværs</vt:lpstr>
      <vt:lpstr>Dialogrunde </vt:lpstr>
      <vt:lpstr>Stil et spørgsmål til en fra din gruppe (10 min)</vt:lpstr>
      <vt:lpstr>Opsamling (10 min)</vt:lpstr>
      <vt:lpstr>Ledelse &amp; værdier</vt:lpstr>
      <vt:lpstr>PowerPoint-præsentation</vt:lpstr>
      <vt:lpstr>Edgar Schein</vt:lpstr>
      <vt:lpstr>Scheins tre kulturniveauer </vt:lpstr>
      <vt:lpstr>Grundlæggende antagelsers betydning</vt:lpstr>
      <vt:lpstr>Skolelederes rolle </vt:lpstr>
      <vt:lpstr>Metoder til at påvirke grundlæggende antagelser </vt:lpstr>
      <vt:lpstr>Udfordringer</vt:lpstr>
      <vt:lpstr>PowerPoint-præsentation</vt:lpstr>
      <vt:lpstr>PowerPoint-præsentation</vt:lpstr>
      <vt:lpstr>PowerPoint-præsentation</vt:lpstr>
      <vt:lpstr>Værdibaseret ledelse – med skolen i centrum </vt:lpstr>
      <vt:lpstr>Fællesskab og den frie organisation </vt:lpstr>
      <vt:lpstr>Værdier som atmosfære </vt:lpstr>
      <vt:lpstr>Frihed med ansvar </vt:lpstr>
      <vt:lpstr>Synligt og usynligt lederskab </vt:lpstr>
      <vt:lpstr>Værdibaseret ledelse </vt:lpstr>
      <vt:lpstr>PowerPoint-præsentation</vt:lpstr>
      <vt:lpstr>Viviane Robinson</vt:lpstr>
      <vt:lpstr>Ledelse af forbedring</vt:lpstr>
      <vt:lpstr>En handlingsteori </vt:lpstr>
      <vt:lpstr>En handlingsteori </vt:lpstr>
      <vt:lpstr>En handlingsteori </vt:lpstr>
      <vt:lpstr>Single- og double-loop-læring </vt:lpstr>
      <vt:lpstr>Single- og double-loop-læring </vt:lpstr>
      <vt:lpstr>Teorien bygger på…</vt:lpstr>
      <vt:lpstr>PowerPoint-præsentation</vt:lpstr>
      <vt:lpstr>Ledelse  &amp; værdier </vt:lpstr>
      <vt:lpstr>PowerPoint-præsentation</vt:lpstr>
      <vt:lpstr>PowerPoint-præsentation</vt:lpstr>
    </vt:vector>
  </TitlesOfParts>
  <Company>Silkeborg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Pia Kløjgård Jensen (15759)</dc:creator>
  <cp:lastModifiedBy>Signe Skou (18514)</cp:lastModifiedBy>
  <cp:revision>11</cp:revision>
  <cp:lastPrinted>2024-09-30T10:22:45Z</cp:lastPrinted>
  <dcterms:created xsi:type="dcterms:W3CDTF">2023-08-25T09:27:33Z</dcterms:created>
  <dcterms:modified xsi:type="dcterms:W3CDTF">2025-04-10T10:54:33Z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0x010100AC085CFC53BC46CEA2EADE194AD9D48200705861D260BD5141ADF5F710DF2B335E</vt:lpwstr>
  </property>
  <property fmtid="{D5CDD505-2E9C-101B-9397-08002B2CF9AE}" pid="3" name="CCMSystem">
    <vt:lpwstr> </vt:lpwstr>
  </property>
  <property fmtid="{D5CDD505-2E9C-101B-9397-08002B2CF9AE}" pid="4" name="CCMEventContext">
    <vt:lpwstr>7c367789-b1c0-4887-b498-8c595c3ea5b6</vt:lpwstr>
  </property>
  <property fmtid="{D5CDD505-2E9C-101B-9397-08002B2CF9AE}" pid="5" name="Dokumentstatus">
    <vt:lpwstr/>
  </property>
  <property fmtid="{D5CDD505-2E9C-101B-9397-08002B2CF9AE}" pid="6" name="CCMOneDriveID">
    <vt:lpwstr/>
  </property>
  <property fmtid="{D5CDD505-2E9C-101B-9397-08002B2CF9AE}" pid="7" name="CCMOneDriveOwnerID">
    <vt:lpwstr/>
  </property>
  <property fmtid="{D5CDD505-2E9C-101B-9397-08002B2CF9AE}" pid="8" name="CCMOneDriveItemID">
    <vt:lpwstr/>
  </property>
  <property fmtid="{D5CDD505-2E9C-101B-9397-08002B2CF9AE}" pid="9" name="CCMIsSharedOnOneDrive">
    <vt:bool>false</vt:bool>
  </property>
  <property fmtid="{D5CDD505-2E9C-101B-9397-08002B2CF9AE}" pid="10" name="AcadreDocumentId">
    <vt:i4>5590118</vt:i4>
  </property>
  <property fmtid="{D5CDD505-2E9C-101B-9397-08002B2CF9AE}" pid="11" name="AcadreCaseId">
    <vt:i4>403286</vt:i4>
  </property>
</Properties>
</file>