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8"/>
  </p:notesMasterIdLst>
  <p:sldIdLst>
    <p:sldId id="265" r:id="rId4"/>
    <p:sldId id="256" r:id="rId5"/>
    <p:sldId id="257" r:id="rId6"/>
    <p:sldId id="258" r:id="rId7"/>
    <p:sldId id="301" r:id="rId8"/>
    <p:sldId id="303" r:id="rId9"/>
    <p:sldId id="306" r:id="rId10"/>
    <p:sldId id="302" r:id="rId11"/>
    <p:sldId id="263" r:id="rId12"/>
    <p:sldId id="289" r:id="rId13"/>
    <p:sldId id="304" r:id="rId14"/>
    <p:sldId id="305" r:id="rId15"/>
    <p:sldId id="264" r:id="rId16"/>
    <p:sldId id="26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8241" autoAdjust="0"/>
  </p:normalViewPr>
  <p:slideViewPr>
    <p:cSldViewPr snapToGrid="0" showGuides="1">
      <p:cViewPr varScale="1">
        <p:scale>
          <a:sx n="50" d="100"/>
          <a:sy n="50" d="100"/>
        </p:scale>
        <p:origin x="1244"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4T09:38:10.917"/>
    </inkml:context>
    <inkml:brush xml:id="br0">
      <inkml:brushProperty name="width" value="0.1" units="cm"/>
      <inkml:brushProperty name="height" value="0.1" units="cm"/>
      <inkml:brushProperty name="color" value="#AE198D"/>
      <inkml:brushProperty name="inkEffects" value="galaxy"/>
      <inkml:brushProperty name="anchorX" value="-38797.06641"/>
      <inkml:brushProperty name="anchorY" value="7098.61426"/>
      <inkml:brushProperty name="scaleFactor" value="0.5"/>
    </inkml:brush>
  </inkml:definitions>
  <inkml:trace contextRef="#ctx0" brushRef="#br0">0 136 24575,'0'0'0,"21"0"0,59 0 0,48 0 0,22 0 0,22 0 0,38 0 0,8 0 0,2 0 0,9 0 0,44 0 0,-5 0 0,16 0 0,34 0 0,-2 0 0,17 0 0,-24-13 0,-15 0 0,-43-2 0,-37 4 0,-45 3 0,-4 3 0,-17 3 0,4 1 0,20 1 0,-6 0 0,22 0 0,17 1 0,15-1 0,14 0 0,11 0 0,-7 0 0,2 2 0,-22-2 0,-26 0 0,-10-2 0,-30 2 0,-28 0 0,-23 0 0,-19 0 0,0 0 0,17 0 0,12 0 0,33 0 0,57 0 0,31 0 0,46 0 0,24 0 0,41 0-1083,-5 0 1393,2 0-465,-30-11 155,-45-2 0,-7 0 0,-24 1 0,-4 6 0,12 1 0,55 2 0,19 1 0,64 2-645,45 0 829,24 2-1730,14-2 1962,113 0-624,29 1 208,30-1 0,-11 0-3150,2 0 4050,-40 0-1350,-63 0 450,-39 0-1365,-81 0 1755,-83 12-585,-45 1 244,-58 0-63,-39-2 1161,-29-3-1472,6 10 4310,4-1-4808,9-3 3103,31-2-2759,22-6 738,42-1-259,10-1 0,19-4 0,-1 0 0,8-2 0,-23 2 0,-33-13 0,-9-2 0,-7 0 0,-24 4 0,17 3 0,6 3 0,9 3 0,7 1 0,-19 1 0,14 0 0,28 0 0,-7 1 0,-8 12 0,-16 2 0,-29-2 0,-23-1 605,-37-4-778,-29-3 259,-11-2-86,-17-1 0,3-2 0,-9-2 0,-3 2 0,-8 0 0,-2-2 0,-5-11 0,-1 0 0,0-2 0,-1 4 0,0 3 0,0 3 0,0 3 0,0 1 0,-11 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41240D-8A04-4387-AC20-61930348D6B8}" type="datetimeFigureOut">
              <a:rPr lang="da-DK" smtClean="0"/>
              <a:t>10-04-2025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4E04AA-A94C-4D6B-AD81-DFDEEC20823A}" type="slidenum">
              <a:rPr lang="da-DK" smtClean="0"/>
              <a:t>‹nr.›</a:t>
            </a:fld>
            <a:endParaRPr lang="da-DK"/>
          </a:p>
        </p:txBody>
      </p:sp>
    </p:spTree>
    <p:extLst>
      <p:ext uri="{BB962C8B-B14F-4D97-AF65-F5344CB8AC3E}">
        <p14:creationId xmlns:p14="http://schemas.microsoft.com/office/powerpoint/2010/main" val="1239876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Præsentere nye kollegaer</a:t>
            </a:r>
          </a:p>
          <a:p>
            <a:endParaRPr lang="da-DK" dirty="0"/>
          </a:p>
          <a:p>
            <a:r>
              <a:rPr lang="da-DK" dirty="0"/>
              <a:t>Hanne – præsentere Torben</a:t>
            </a:r>
          </a:p>
          <a:p>
            <a:r>
              <a:rPr lang="da-DK" dirty="0"/>
              <a:t>Allan/Rikke præsenterer Annette</a:t>
            </a:r>
          </a:p>
        </p:txBody>
      </p:sp>
      <p:sp>
        <p:nvSpPr>
          <p:cNvPr id="4" name="Pladsholder til slide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015322-8956-4F78-81CF-9BB88635F71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5805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24063-90C4-233C-502B-5E4BA79946AD}"/>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10997370-2759-72E4-64C8-32F280E8469A}"/>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F61F8425-C584-CD9D-7CCD-E08976738D58}"/>
              </a:ext>
            </a:extLst>
          </p:cNvPr>
          <p:cNvSpPr>
            <a:spLocks noGrp="1"/>
          </p:cNvSpPr>
          <p:nvPr>
            <p:ph type="body" idx="1"/>
          </p:nvPr>
        </p:nvSpPr>
        <p:spPr/>
        <p:txBody>
          <a:bodyPr/>
          <a:lstStyle/>
          <a:p>
            <a:r>
              <a:rPr lang="da-DK" dirty="0"/>
              <a:t>Så når vi skal lave en skole, der kan mere for flere må vi arbejde sammen med det samme mindset når vi skal sikre sammenhæng og høj kvalitet for alle børn og familier og hvis vi skal lykkes med at hjælpe dem der har det sværest – vi kan ikke klare den selv, vi er afhængige af at alle bidrager og trækker og skubber i samme retning. Derfor har vi formuleret og forpligtet os på et fælles fagligt ståsted, som vi nu alle sammen er forpligtede på at forankre og få til at leve.</a:t>
            </a:r>
          </a:p>
        </p:txBody>
      </p:sp>
      <p:sp>
        <p:nvSpPr>
          <p:cNvPr id="4" name="Pladsholder til slidenummer 3">
            <a:extLst>
              <a:ext uri="{FF2B5EF4-FFF2-40B4-BE49-F238E27FC236}">
                <a16:creationId xmlns:a16="http://schemas.microsoft.com/office/drawing/2014/main" id="{FA95CBD5-4F5C-5924-99B7-E9CEEC773F4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CD03D-FEF0-4224-A19C-D1FC04495D3B}" type="slidenum">
              <a:rPr kumimoji="0" lang="da-DK"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a-DK"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51058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Kirsten</a:t>
            </a:r>
          </a:p>
        </p:txBody>
      </p:sp>
      <p:sp>
        <p:nvSpPr>
          <p:cNvPr id="4" name="Pladsholder til slidenummer 3"/>
          <p:cNvSpPr>
            <a:spLocks noGrp="1"/>
          </p:cNvSpPr>
          <p:nvPr>
            <p:ph type="sldNum" sz="quarter" idx="5"/>
          </p:nvPr>
        </p:nvSpPr>
        <p:spPr/>
        <p:txBody>
          <a:bodyPr/>
          <a:lstStyle/>
          <a:p>
            <a:fld id="{BD4E04AA-A94C-4D6B-AD81-DFDEEC20823A}" type="slidenum">
              <a:rPr lang="da-DK" smtClean="0"/>
              <a:t>9</a:t>
            </a:fld>
            <a:endParaRPr lang="da-DK"/>
          </a:p>
        </p:txBody>
      </p:sp>
    </p:spTree>
    <p:extLst>
      <p:ext uri="{BB962C8B-B14F-4D97-AF65-F5344CB8AC3E}">
        <p14:creationId xmlns:p14="http://schemas.microsoft.com/office/powerpoint/2010/main" val="1194702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Så når vi skal lave en skole, der kan mere for flere må vi arbejde sammen med det samme mindset når vi skal sikre sammenhæng og høj kvalitet for alle børn og familier og hvis vi skal lykkes med at hjælpe dem der har det sværest – vi kan ikke klare den selv, vi er afhængige af at alle bidrager og trækker og skubber i samme retning. Derfor har vi formuleret og forpligtet os på et fælles fagligt ståsted, som vi nu alle sammen er forpligtede på at forankre og få til at leve.</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CD03D-FEF0-4224-A19C-D1FC04495D3B}" type="slidenum">
              <a:rPr kumimoji="0" lang="da-DK"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a-DK"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13210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Pia</a:t>
            </a:r>
          </a:p>
          <a:p>
            <a:r>
              <a:rPr lang="da-DK" dirty="0"/>
              <a:t>Inspirationsmaterialerne er lavet sådan at I selv kan tilpasse, ændre, justere</a:t>
            </a:r>
          </a:p>
          <a:p>
            <a:r>
              <a:rPr lang="da-DK" dirty="0"/>
              <a:t>Noter i slides er lavet til jer – en form for hjælp til hvordan I kan bruge det.</a:t>
            </a:r>
          </a:p>
          <a:p>
            <a:endParaRPr lang="da-DK" dirty="0"/>
          </a:p>
        </p:txBody>
      </p:sp>
      <p:sp>
        <p:nvSpPr>
          <p:cNvPr id="4" name="Pladsholder til slidenummer 3"/>
          <p:cNvSpPr>
            <a:spLocks noGrp="1"/>
          </p:cNvSpPr>
          <p:nvPr>
            <p:ph type="sldNum" sz="quarter" idx="5"/>
          </p:nvPr>
        </p:nvSpPr>
        <p:spPr/>
        <p:txBody>
          <a:bodyPr/>
          <a:lstStyle/>
          <a:p>
            <a:fld id="{BD4E04AA-A94C-4D6B-AD81-DFDEEC20823A}" type="slidenum">
              <a:rPr lang="da-DK" smtClean="0"/>
              <a:t>11</a:t>
            </a:fld>
            <a:endParaRPr lang="da-DK"/>
          </a:p>
        </p:txBody>
      </p:sp>
    </p:spTree>
    <p:extLst>
      <p:ext uri="{BB962C8B-B14F-4D97-AF65-F5344CB8AC3E}">
        <p14:creationId xmlns:p14="http://schemas.microsoft.com/office/powerpoint/2010/main" val="1181533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10.15 – 11.00</a:t>
            </a:r>
          </a:p>
        </p:txBody>
      </p:sp>
      <p:sp>
        <p:nvSpPr>
          <p:cNvPr id="4" name="Pladsholder til slidenummer 3"/>
          <p:cNvSpPr>
            <a:spLocks noGrp="1"/>
          </p:cNvSpPr>
          <p:nvPr>
            <p:ph type="sldNum" sz="quarter" idx="5"/>
          </p:nvPr>
        </p:nvSpPr>
        <p:spPr/>
        <p:txBody>
          <a:bodyPr/>
          <a:lstStyle/>
          <a:p>
            <a:fld id="{BD4E04AA-A94C-4D6B-AD81-DFDEEC20823A}" type="slidenum">
              <a:rPr lang="da-DK" smtClean="0"/>
              <a:t>13</a:t>
            </a:fld>
            <a:endParaRPr lang="da-DK"/>
          </a:p>
        </p:txBody>
      </p:sp>
    </p:spTree>
    <p:extLst>
      <p:ext uri="{BB962C8B-B14F-4D97-AF65-F5344CB8AC3E}">
        <p14:creationId xmlns:p14="http://schemas.microsoft.com/office/powerpoint/2010/main" val="1017506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11.15 – 11.30</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679C31-9EE8-4348-88E0-B4DE926E6422}" type="slidenum">
              <a:rPr kumimoji="0" lang="da-DK"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a-DK"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97326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da-DK"/>
              <a:t>Klik for at redigere titeltypografien i masteren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F056C0C-A365-4834-A2B9-AF7775AF6697}" type="datetimeFigureOut">
              <a:rPr lang="da-DK" smtClean="0"/>
              <a:t>10-04-2025</a:t>
            </a:fld>
            <a:endParaRPr lang="da-DK"/>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da-DK"/>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4C379952-3C0E-4499-80F1-DEF415FC080E}" type="slidenum">
              <a:rPr lang="da-DK" smtClean="0"/>
              <a:t>‹nr.›</a:t>
            </a:fld>
            <a:endParaRPr lang="da-DK"/>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39388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9F056C0C-A365-4834-A2B9-AF7775AF6697}" type="datetimeFigureOut">
              <a:rPr lang="da-DK" smtClean="0"/>
              <a:t>10-04-2025</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4C379952-3C0E-4499-80F1-DEF415FC080E}" type="slidenum">
              <a:rPr lang="da-DK" smtClean="0"/>
              <a:t>‹nr.›</a:t>
            </a:fld>
            <a:endParaRPr lang="da-DK"/>
          </a:p>
        </p:txBody>
      </p:sp>
    </p:spTree>
    <p:extLst>
      <p:ext uri="{BB962C8B-B14F-4D97-AF65-F5344CB8AC3E}">
        <p14:creationId xmlns:p14="http://schemas.microsoft.com/office/powerpoint/2010/main" val="1777142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9F056C0C-A365-4834-A2B9-AF7775AF6697}" type="datetimeFigureOut">
              <a:rPr lang="da-DK" smtClean="0"/>
              <a:t>10-04-2025</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4C379952-3C0E-4499-80F1-DEF415FC080E}" type="slidenum">
              <a:rPr lang="da-DK" smtClean="0"/>
              <a:t>‹nr.›</a:t>
            </a:fld>
            <a:endParaRPr lang="da-DK"/>
          </a:p>
        </p:txBody>
      </p:sp>
    </p:spTree>
    <p:extLst>
      <p:ext uri="{BB962C8B-B14F-4D97-AF65-F5344CB8AC3E}">
        <p14:creationId xmlns:p14="http://schemas.microsoft.com/office/powerpoint/2010/main" val="1363273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0578B-7627-F6D7-1168-9F33731F940F}"/>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D1508CFE-CC2C-6FB5-6ABB-2CC1DCACCA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40A75AC4-8488-3272-F49D-A88B94CBB65A}"/>
              </a:ext>
            </a:extLst>
          </p:cNvPr>
          <p:cNvSpPr>
            <a:spLocks noGrp="1"/>
          </p:cNvSpPr>
          <p:nvPr>
            <p:ph type="dt" sz="half" idx="10"/>
          </p:nvPr>
        </p:nvSpPr>
        <p:spPr/>
        <p:txBody>
          <a:bodyPr/>
          <a:lstStyle/>
          <a:p>
            <a:fld id="{BAAFD273-1C7E-48B7-8D66-C9EF46D7746D}" type="datetimeFigureOut">
              <a:rPr lang="da-DK" smtClean="0"/>
              <a:t>10-04-2025</a:t>
            </a:fld>
            <a:endParaRPr lang="da-DK"/>
          </a:p>
        </p:txBody>
      </p:sp>
      <p:sp>
        <p:nvSpPr>
          <p:cNvPr id="5" name="Pladsholder til sidefod 4">
            <a:extLst>
              <a:ext uri="{FF2B5EF4-FFF2-40B4-BE49-F238E27FC236}">
                <a16:creationId xmlns:a16="http://schemas.microsoft.com/office/drawing/2014/main" id="{B81248A2-858B-A74C-D4DA-EDC83C1953B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1152AFC-9E63-9926-8477-E9842F2D31BA}"/>
              </a:ext>
            </a:extLst>
          </p:cNvPr>
          <p:cNvSpPr>
            <a:spLocks noGrp="1"/>
          </p:cNvSpPr>
          <p:nvPr>
            <p:ph type="sldNum" sz="quarter" idx="12"/>
          </p:nvPr>
        </p:nvSpPr>
        <p:spPr/>
        <p:txBody>
          <a:bodyPr/>
          <a:lstStyle/>
          <a:p>
            <a:fld id="{BD3B576C-D700-45E5-9030-492C796C6CA8}" type="slidenum">
              <a:rPr lang="da-DK" smtClean="0"/>
              <a:t>‹nr.›</a:t>
            </a:fld>
            <a:endParaRPr lang="da-DK"/>
          </a:p>
        </p:txBody>
      </p:sp>
    </p:spTree>
    <p:extLst>
      <p:ext uri="{BB962C8B-B14F-4D97-AF65-F5344CB8AC3E}">
        <p14:creationId xmlns:p14="http://schemas.microsoft.com/office/powerpoint/2010/main" val="41560116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83F75D-08A6-C09E-1479-6DF2D74619E8}"/>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8D48786E-07BA-1D7C-07C6-77308138501A}"/>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73244EC-7294-65C9-DA59-B61A1A5173B1}"/>
              </a:ext>
            </a:extLst>
          </p:cNvPr>
          <p:cNvSpPr>
            <a:spLocks noGrp="1"/>
          </p:cNvSpPr>
          <p:nvPr>
            <p:ph type="dt" sz="half" idx="10"/>
          </p:nvPr>
        </p:nvSpPr>
        <p:spPr/>
        <p:txBody>
          <a:bodyPr/>
          <a:lstStyle/>
          <a:p>
            <a:fld id="{BAAFD273-1C7E-48B7-8D66-C9EF46D7746D}" type="datetimeFigureOut">
              <a:rPr lang="da-DK" smtClean="0"/>
              <a:t>10-04-2025</a:t>
            </a:fld>
            <a:endParaRPr lang="da-DK"/>
          </a:p>
        </p:txBody>
      </p:sp>
      <p:sp>
        <p:nvSpPr>
          <p:cNvPr id="5" name="Pladsholder til sidefod 4">
            <a:extLst>
              <a:ext uri="{FF2B5EF4-FFF2-40B4-BE49-F238E27FC236}">
                <a16:creationId xmlns:a16="http://schemas.microsoft.com/office/drawing/2014/main" id="{72096D77-524C-2824-07ED-9FB1BD8E390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73B8AD0-157B-C5F1-E2BD-9AEB3CE8407E}"/>
              </a:ext>
            </a:extLst>
          </p:cNvPr>
          <p:cNvSpPr>
            <a:spLocks noGrp="1"/>
          </p:cNvSpPr>
          <p:nvPr>
            <p:ph type="sldNum" sz="quarter" idx="12"/>
          </p:nvPr>
        </p:nvSpPr>
        <p:spPr/>
        <p:txBody>
          <a:bodyPr/>
          <a:lstStyle/>
          <a:p>
            <a:fld id="{BD3B576C-D700-45E5-9030-492C796C6CA8}" type="slidenum">
              <a:rPr lang="da-DK" smtClean="0"/>
              <a:t>‹nr.›</a:t>
            </a:fld>
            <a:endParaRPr lang="da-DK"/>
          </a:p>
        </p:txBody>
      </p:sp>
    </p:spTree>
    <p:extLst>
      <p:ext uri="{BB962C8B-B14F-4D97-AF65-F5344CB8AC3E}">
        <p14:creationId xmlns:p14="http://schemas.microsoft.com/office/powerpoint/2010/main" val="2555965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1A4C73-9AF8-8BF5-D091-CC6D04F6D40F}"/>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32356EE7-6F63-4245-C4CA-16E841936B3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44B19F7A-B6B3-BF16-43F2-3AE5580C49A8}"/>
              </a:ext>
            </a:extLst>
          </p:cNvPr>
          <p:cNvSpPr>
            <a:spLocks noGrp="1"/>
          </p:cNvSpPr>
          <p:nvPr>
            <p:ph type="dt" sz="half" idx="10"/>
          </p:nvPr>
        </p:nvSpPr>
        <p:spPr/>
        <p:txBody>
          <a:bodyPr/>
          <a:lstStyle/>
          <a:p>
            <a:fld id="{BAAFD273-1C7E-48B7-8D66-C9EF46D7746D}" type="datetimeFigureOut">
              <a:rPr lang="da-DK" smtClean="0"/>
              <a:t>10-04-2025</a:t>
            </a:fld>
            <a:endParaRPr lang="da-DK"/>
          </a:p>
        </p:txBody>
      </p:sp>
      <p:sp>
        <p:nvSpPr>
          <p:cNvPr id="5" name="Pladsholder til sidefod 4">
            <a:extLst>
              <a:ext uri="{FF2B5EF4-FFF2-40B4-BE49-F238E27FC236}">
                <a16:creationId xmlns:a16="http://schemas.microsoft.com/office/drawing/2014/main" id="{A8B702CF-103C-9A23-775B-479D41C4C0B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35ED4BA2-05D3-0F4A-2D90-1D12E51131C3}"/>
              </a:ext>
            </a:extLst>
          </p:cNvPr>
          <p:cNvSpPr>
            <a:spLocks noGrp="1"/>
          </p:cNvSpPr>
          <p:nvPr>
            <p:ph type="sldNum" sz="quarter" idx="12"/>
          </p:nvPr>
        </p:nvSpPr>
        <p:spPr/>
        <p:txBody>
          <a:bodyPr/>
          <a:lstStyle/>
          <a:p>
            <a:fld id="{BD3B576C-D700-45E5-9030-492C796C6CA8}" type="slidenum">
              <a:rPr lang="da-DK" smtClean="0"/>
              <a:t>‹nr.›</a:t>
            </a:fld>
            <a:endParaRPr lang="da-DK"/>
          </a:p>
        </p:txBody>
      </p:sp>
    </p:spTree>
    <p:extLst>
      <p:ext uri="{BB962C8B-B14F-4D97-AF65-F5344CB8AC3E}">
        <p14:creationId xmlns:p14="http://schemas.microsoft.com/office/powerpoint/2010/main" val="3231337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4957EB-688C-FE83-0638-6F1FB122D748}"/>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414FFE21-C38C-93DA-0FEE-76E27BBB995F}"/>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A690C6F6-C216-016C-AD0F-27ED12563313}"/>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83661C26-ACBF-614B-56C3-87D030FCF9CB}"/>
              </a:ext>
            </a:extLst>
          </p:cNvPr>
          <p:cNvSpPr>
            <a:spLocks noGrp="1"/>
          </p:cNvSpPr>
          <p:nvPr>
            <p:ph type="dt" sz="half" idx="10"/>
          </p:nvPr>
        </p:nvSpPr>
        <p:spPr/>
        <p:txBody>
          <a:bodyPr/>
          <a:lstStyle/>
          <a:p>
            <a:fld id="{BAAFD273-1C7E-48B7-8D66-C9EF46D7746D}" type="datetimeFigureOut">
              <a:rPr lang="da-DK" smtClean="0"/>
              <a:t>10-04-2025</a:t>
            </a:fld>
            <a:endParaRPr lang="da-DK"/>
          </a:p>
        </p:txBody>
      </p:sp>
      <p:sp>
        <p:nvSpPr>
          <p:cNvPr id="6" name="Pladsholder til sidefod 5">
            <a:extLst>
              <a:ext uri="{FF2B5EF4-FFF2-40B4-BE49-F238E27FC236}">
                <a16:creationId xmlns:a16="http://schemas.microsoft.com/office/drawing/2014/main" id="{B54E4340-07A1-40BD-BFCB-D4603471FFE1}"/>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4D373EEE-60B1-6E83-3E10-CD4169480A7C}"/>
              </a:ext>
            </a:extLst>
          </p:cNvPr>
          <p:cNvSpPr>
            <a:spLocks noGrp="1"/>
          </p:cNvSpPr>
          <p:nvPr>
            <p:ph type="sldNum" sz="quarter" idx="12"/>
          </p:nvPr>
        </p:nvSpPr>
        <p:spPr/>
        <p:txBody>
          <a:bodyPr/>
          <a:lstStyle/>
          <a:p>
            <a:fld id="{BD3B576C-D700-45E5-9030-492C796C6CA8}" type="slidenum">
              <a:rPr lang="da-DK" smtClean="0"/>
              <a:t>‹nr.›</a:t>
            </a:fld>
            <a:endParaRPr lang="da-DK"/>
          </a:p>
        </p:txBody>
      </p:sp>
    </p:spTree>
    <p:extLst>
      <p:ext uri="{BB962C8B-B14F-4D97-AF65-F5344CB8AC3E}">
        <p14:creationId xmlns:p14="http://schemas.microsoft.com/office/powerpoint/2010/main" val="2455272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6499BD-F25E-EB81-3059-46EAD2585741}"/>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1436A606-6793-61C5-F695-C11AAD21EB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B7157B2B-681F-346E-CB8C-D16FD8EA440C}"/>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87CD3EAE-7567-B044-D6EE-F06454E444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14AECB64-FAAB-A20F-313B-2CF7F81FDDEE}"/>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31434558-571B-8612-4808-907BCE0624B5}"/>
              </a:ext>
            </a:extLst>
          </p:cNvPr>
          <p:cNvSpPr>
            <a:spLocks noGrp="1"/>
          </p:cNvSpPr>
          <p:nvPr>
            <p:ph type="dt" sz="half" idx="10"/>
          </p:nvPr>
        </p:nvSpPr>
        <p:spPr/>
        <p:txBody>
          <a:bodyPr/>
          <a:lstStyle/>
          <a:p>
            <a:fld id="{BAAFD273-1C7E-48B7-8D66-C9EF46D7746D}" type="datetimeFigureOut">
              <a:rPr lang="da-DK" smtClean="0"/>
              <a:t>10-04-2025</a:t>
            </a:fld>
            <a:endParaRPr lang="da-DK"/>
          </a:p>
        </p:txBody>
      </p:sp>
      <p:sp>
        <p:nvSpPr>
          <p:cNvPr id="8" name="Pladsholder til sidefod 7">
            <a:extLst>
              <a:ext uri="{FF2B5EF4-FFF2-40B4-BE49-F238E27FC236}">
                <a16:creationId xmlns:a16="http://schemas.microsoft.com/office/drawing/2014/main" id="{E59C89B8-C9BF-FC64-BF2C-DDA7331ACEB6}"/>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33874100-D558-F3FA-D983-371176433FE7}"/>
              </a:ext>
            </a:extLst>
          </p:cNvPr>
          <p:cNvSpPr>
            <a:spLocks noGrp="1"/>
          </p:cNvSpPr>
          <p:nvPr>
            <p:ph type="sldNum" sz="quarter" idx="12"/>
          </p:nvPr>
        </p:nvSpPr>
        <p:spPr/>
        <p:txBody>
          <a:bodyPr/>
          <a:lstStyle/>
          <a:p>
            <a:fld id="{BD3B576C-D700-45E5-9030-492C796C6CA8}" type="slidenum">
              <a:rPr lang="da-DK" smtClean="0"/>
              <a:t>‹nr.›</a:t>
            </a:fld>
            <a:endParaRPr lang="da-DK"/>
          </a:p>
        </p:txBody>
      </p:sp>
    </p:spTree>
    <p:extLst>
      <p:ext uri="{BB962C8B-B14F-4D97-AF65-F5344CB8AC3E}">
        <p14:creationId xmlns:p14="http://schemas.microsoft.com/office/powerpoint/2010/main" val="745037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44BF20-9109-4429-8BBB-DAF28FC92605}"/>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13CE8A30-02DF-CD82-E276-6A4C4C8B87C7}"/>
              </a:ext>
            </a:extLst>
          </p:cNvPr>
          <p:cNvSpPr>
            <a:spLocks noGrp="1"/>
          </p:cNvSpPr>
          <p:nvPr>
            <p:ph type="dt" sz="half" idx="10"/>
          </p:nvPr>
        </p:nvSpPr>
        <p:spPr/>
        <p:txBody>
          <a:bodyPr/>
          <a:lstStyle/>
          <a:p>
            <a:fld id="{BAAFD273-1C7E-48B7-8D66-C9EF46D7746D}" type="datetimeFigureOut">
              <a:rPr lang="da-DK" smtClean="0"/>
              <a:t>10-04-2025</a:t>
            </a:fld>
            <a:endParaRPr lang="da-DK"/>
          </a:p>
        </p:txBody>
      </p:sp>
      <p:sp>
        <p:nvSpPr>
          <p:cNvPr id="4" name="Pladsholder til sidefod 3">
            <a:extLst>
              <a:ext uri="{FF2B5EF4-FFF2-40B4-BE49-F238E27FC236}">
                <a16:creationId xmlns:a16="http://schemas.microsoft.com/office/drawing/2014/main" id="{189895AE-C370-A3D9-E00C-73A89EBCBE1D}"/>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B318597E-8751-B59F-2221-9482F79E5070}"/>
              </a:ext>
            </a:extLst>
          </p:cNvPr>
          <p:cNvSpPr>
            <a:spLocks noGrp="1"/>
          </p:cNvSpPr>
          <p:nvPr>
            <p:ph type="sldNum" sz="quarter" idx="12"/>
          </p:nvPr>
        </p:nvSpPr>
        <p:spPr/>
        <p:txBody>
          <a:bodyPr/>
          <a:lstStyle/>
          <a:p>
            <a:fld id="{BD3B576C-D700-45E5-9030-492C796C6CA8}" type="slidenum">
              <a:rPr lang="da-DK" smtClean="0"/>
              <a:t>‹nr.›</a:t>
            </a:fld>
            <a:endParaRPr lang="da-DK"/>
          </a:p>
        </p:txBody>
      </p:sp>
    </p:spTree>
    <p:extLst>
      <p:ext uri="{BB962C8B-B14F-4D97-AF65-F5344CB8AC3E}">
        <p14:creationId xmlns:p14="http://schemas.microsoft.com/office/powerpoint/2010/main" val="21553244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77DD34D7-7E5D-636C-E9D4-9F45BC3E9ED1}"/>
              </a:ext>
            </a:extLst>
          </p:cNvPr>
          <p:cNvSpPr>
            <a:spLocks noGrp="1"/>
          </p:cNvSpPr>
          <p:nvPr>
            <p:ph type="dt" sz="half" idx="10"/>
          </p:nvPr>
        </p:nvSpPr>
        <p:spPr/>
        <p:txBody>
          <a:bodyPr/>
          <a:lstStyle/>
          <a:p>
            <a:fld id="{BAAFD273-1C7E-48B7-8D66-C9EF46D7746D}" type="datetimeFigureOut">
              <a:rPr lang="da-DK" smtClean="0"/>
              <a:t>10-04-2025</a:t>
            </a:fld>
            <a:endParaRPr lang="da-DK"/>
          </a:p>
        </p:txBody>
      </p:sp>
      <p:sp>
        <p:nvSpPr>
          <p:cNvPr id="3" name="Pladsholder til sidefod 2">
            <a:extLst>
              <a:ext uri="{FF2B5EF4-FFF2-40B4-BE49-F238E27FC236}">
                <a16:creationId xmlns:a16="http://schemas.microsoft.com/office/drawing/2014/main" id="{CD0AE174-23D2-FD2D-A238-E6A5715F578B}"/>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6BE6DD78-ABA6-31F1-EF19-58C4F8F0DC69}"/>
              </a:ext>
            </a:extLst>
          </p:cNvPr>
          <p:cNvSpPr>
            <a:spLocks noGrp="1"/>
          </p:cNvSpPr>
          <p:nvPr>
            <p:ph type="sldNum" sz="quarter" idx="12"/>
          </p:nvPr>
        </p:nvSpPr>
        <p:spPr/>
        <p:txBody>
          <a:bodyPr/>
          <a:lstStyle/>
          <a:p>
            <a:fld id="{BD3B576C-D700-45E5-9030-492C796C6CA8}" type="slidenum">
              <a:rPr lang="da-DK" smtClean="0"/>
              <a:t>‹nr.›</a:t>
            </a:fld>
            <a:endParaRPr lang="da-DK"/>
          </a:p>
        </p:txBody>
      </p:sp>
    </p:spTree>
    <p:extLst>
      <p:ext uri="{BB962C8B-B14F-4D97-AF65-F5344CB8AC3E}">
        <p14:creationId xmlns:p14="http://schemas.microsoft.com/office/powerpoint/2010/main" val="3969201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D77553-57B4-FE13-185B-7989F39CBEBA}"/>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DFC1F704-F625-462E-6BCF-5A7731BEDB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18F1C448-4745-4941-28B6-884662DEA6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82936BAB-6A8E-4B22-129F-C3889615C42A}"/>
              </a:ext>
            </a:extLst>
          </p:cNvPr>
          <p:cNvSpPr>
            <a:spLocks noGrp="1"/>
          </p:cNvSpPr>
          <p:nvPr>
            <p:ph type="dt" sz="half" idx="10"/>
          </p:nvPr>
        </p:nvSpPr>
        <p:spPr/>
        <p:txBody>
          <a:bodyPr/>
          <a:lstStyle/>
          <a:p>
            <a:fld id="{BAAFD273-1C7E-48B7-8D66-C9EF46D7746D}" type="datetimeFigureOut">
              <a:rPr lang="da-DK" smtClean="0"/>
              <a:t>10-04-2025</a:t>
            </a:fld>
            <a:endParaRPr lang="da-DK"/>
          </a:p>
        </p:txBody>
      </p:sp>
      <p:sp>
        <p:nvSpPr>
          <p:cNvPr id="6" name="Pladsholder til sidefod 5">
            <a:extLst>
              <a:ext uri="{FF2B5EF4-FFF2-40B4-BE49-F238E27FC236}">
                <a16:creationId xmlns:a16="http://schemas.microsoft.com/office/drawing/2014/main" id="{EF3185D8-6601-BDEC-63CD-066CC9F044D5}"/>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384F5AD2-1390-E6BB-8A27-B0338F056F96}"/>
              </a:ext>
            </a:extLst>
          </p:cNvPr>
          <p:cNvSpPr>
            <a:spLocks noGrp="1"/>
          </p:cNvSpPr>
          <p:nvPr>
            <p:ph type="sldNum" sz="quarter" idx="12"/>
          </p:nvPr>
        </p:nvSpPr>
        <p:spPr/>
        <p:txBody>
          <a:bodyPr/>
          <a:lstStyle/>
          <a:p>
            <a:fld id="{BD3B576C-D700-45E5-9030-492C796C6CA8}" type="slidenum">
              <a:rPr lang="da-DK" smtClean="0"/>
              <a:t>‹nr.›</a:t>
            </a:fld>
            <a:endParaRPr lang="da-DK"/>
          </a:p>
        </p:txBody>
      </p:sp>
    </p:spTree>
    <p:extLst>
      <p:ext uri="{BB962C8B-B14F-4D97-AF65-F5344CB8AC3E}">
        <p14:creationId xmlns:p14="http://schemas.microsoft.com/office/powerpoint/2010/main" val="1606027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9F056C0C-A365-4834-A2B9-AF7775AF6697}" type="datetimeFigureOut">
              <a:rPr lang="da-DK" smtClean="0"/>
              <a:t>10-04-2025</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4C379952-3C0E-4499-80F1-DEF415FC080E}" type="slidenum">
              <a:rPr lang="da-DK" smtClean="0"/>
              <a:t>‹nr.›</a:t>
            </a:fld>
            <a:endParaRPr lang="da-DK"/>
          </a:p>
        </p:txBody>
      </p:sp>
    </p:spTree>
    <p:extLst>
      <p:ext uri="{BB962C8B-B14F-4D97-AF65-F5344CB8AC3E}">
        <p14:creationId xmlns:p14="http://schemas.microsoft.com/office/powerpoint/2010/main" val="41711724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A957A6-75C5-17B0-6C63-4D642C65994A}"/>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910F7053-BE7A-EF7E-91C8-98F52895A6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5D58B82E-3759-8438-447A-4AB0237FE2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7200C488-5DC1-A67C-1FEC-F19AE3D6FB05}"/>
              </a:ext>
            </a:extLst>
          </p:cNvPr>
          <p:cNvSpPr>
            <a:spLocks noGrp="1"/>
          </p:cNvSpPr>
          <p:nvPr>
            <p:ph type="dt" sz="half" idx="10"/>
          </p:nvPr>
        </p:nvSpPr>
        <p:spPr/>
        <p:txBody>
          <a:bodyPr/>
          <a:lstStyle/>
          <a:p>
            <a:fld id="{BAAFD273-1C7E-48B7-8D66-C9EF46D7746D}" type="datetimeFigureOut">
              <a:rPr lang="da-DK" smtClean="0"/>
              <a:t>10-04-2025</a:t>
            </a:fld>
            <a:endParaRPr lang="da-DK"/>
          </a:p>
        </p:txBody>
      </p:sp>
      <p:sp>
        <p:nvSpPr>
          <p:cNvPr id="6" name="Pladsholder til sidefod 5">
            <a:extLst>
              <a:ext uri="{FF2B5EF4-FFF2-40B4-BE49-F238E27FC236}">
                <a16:creationId xmlns:a16="http://schemas.microsoft.com/office/drawing/2014/main" id="{F3175224-0F72-7C92-6A44-CDB0D205EA73}"/>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9FF9A2F3-88D0-BC15-E7FA-DC30A5D45977}"/>
              </a:ext>
            </a:extLst>
          </p:cNvPr>
          <p:cNvSpPr>
            <a:spLocks noGrp="1"/>
          </p:cNvSpPr>
          <p:nvPr>
            <p:ph type="sldNum" sz="quarter" idx="12"/>
          </p:nvPr>
        </p:nvSpPr>
        <p:spPr/>
        <p:txBody>
          <a:bodyPr/>
          <a:lstStyle/>
          <a:p>
            <a:fld id="{BD3B576C-D700-45E5-9030-492C796C6CA8}" type="slidenum">
              <a:rPr lang="da-DK" smtClean="0"/>
              <a:t>‹nr.›</a:t>
            </a:fld>
            <a:endParaRPr lang="da-DK"/>
          </a:p>
        </p:txBody>
      </p:sp>
    </p:spTree>
    <p:extLst>
      <p:ext uri="{BB962C8B-B14F-4D97-AF65-F5344CB8AC3E}">
        <p14:creationId xmlns:p14="http://schemas.microsoft.com/office/powerpoint/2010/main" val="333929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92E3C8-E9AC-D807-43CB-119E956772D9}"/>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A1EC5CBE-EED3-E342-21F3-06BFE9B4940A}"/>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FC91DEF6-7518-039D-FF78-8DAFF7F6270A}"/>
              </a:ext>
            </a:extLst>
          </p:cNvPr>
          <p:cNvSpPr>
            <a:spLocks noGrp="1"/>
          </p:cNvSpPr>
          <p:nvPr>
            <p:ph type="dt" sz="half" idx="10"/>
          </p:nvPr>
        </p:nvSpPr>
        <p:spPr/>
        <p:txBody>
          <a:bodyPr/>
          <a:lstStyle/>
          <a:p>
            <a:fld id="{BAAFD273-1C7E-48B7-8D66-C9EF46D7746D}" type="datetimeFigureOut">
              <a:rPr lang="da-DK" smtClean="0"/>
              <a:t>10-04-2025</a:t>
            </a:fld>
            <a:endParaRPr lang="da-DK"/>
          </a:p>
        </p:txBody>
      </p:sp>
      <p:sp>
        <p:nvSpPr>
          <p:cNvPr id="5" name="Pladsholder til sidefod 4">
            <a:extLst>
              <a:ext uri="{FF2B5EF4-FFF2-40B4-BE49-F238E27FC236}">
                <a16:creationId xmlns:a16="http://schemas.microsoft.com/office/drawing/2014/main" id="{F1EA7CA5-F8D0-CDA6-14C7-00F01D0A595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6BABFE18-B65A-110A-552C-F653638B7006}"/>
              </a:ext>
            </a:extLst>
          </p:cNvPr>
          <p:cNvSpPr>
            <a:spLocks noGrp="1"/>
          </p:cNvSpPr>
          <p:nvPr>
            <p:ph type="sldNum" sz="quarter" idx="12"/>
          </p:nvPr>
        </p:nvSpPr>
        <p:spPr/>
        <p:txBody>
          <a:bodyPr/>
          <a:lstStyle/>
          <a:p>
            <a:fld id="{BD3B576C-D700-45E5-9030-492C796C6CA8}" type="slidenum">
              <a:rPr lang="da-DK" smtClean="0"/>
              <a:t>‹nr.›</a:t>
            </a:fld>
            <a:endParaRPr lang="da-DK"/>
          </a:p>
        </p:txBody>
      </p:sp>
    </p:spTree>
    <p:extLst>
      <p:ext uri="{BB962C8B-B14F-4D97-AF65-F5344CB8AC3E}">
        <p14:creationId xmlns:p14="http://schemas.microsoft.com/office/powerpoint/2010/main" val="36469910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717DB114-2D36-D78F-2890-F3170F2EA39A}"/>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287634F3-922F-85D0-59BB-7A51246F5A61}"/>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5E98FED-9637-66C2-E650-126CEE4291C0}"/>
              </a:ext>
            </a:extLst>
          </p:cNvPr>
          <p:cNvSpPr>
            <a:spLocks noGrp="1"/>
          </p:cNvSpPr>
          <p:nvPr>
            <p:ph type="dt" sz="half" idx="10"/>
          </p:nvPr>
        </p:nvSpPr>
        <p:spPr/>
        <p:txBody>
          <a:bodyPr/>
          <a:lstStyle/>
          <a:p>
            <a:fld id="{BAAFD273-1C7E-48B7-8D66-C9EF46D7746D}" type="datetimeFigureOut">
              <a:rPr lang="da-DK" smtClean="0"/>
              <a:t>10-04-2025</a:t>
            </a:fld>
            <a:endParaRPr lang="da-DK"/>
          </a:p>
        </p:txBody>
      </p:sp>
      <p:sp>
        <p:nvSpPr>
          <p:cNvPr id="5" name="Pladsholder til sidefod 4">
            <a:extLst>
              <a:ext uri="{FF2B5EF4-FFF2-40B4-BE49-F238E27FC236}">
                <a16:creationId xmlns:a16="http://schemas.microsoft.com/office/drawing/2014/main" id="{55539DC3-369D-9694-09EC-111E2F078CF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A756CE8-2220-A464-D411-9EAD0A0D6BFB}"/>
              </a:ext>
            </a:extLst>
          </p:cNvPr>
          <p:cNvSpPr>
            <a:spLocks noGrp="1"/>
          </p:cNvSpPr>
          <p:nvPr>
            <p:ph type="sldNum" sz="quarter" idx="12"/>
          </p:nvPr>
        </p:nvSpPr>
        <p:spPr/>
        <p:txBody>
          <a:bodyPr/>
          <a:lstStyle/>
          <a:p>
            <a:fld id="{BD3B576C-D700-45E5-9030-492C796C6CA8}" type="slidenum">
              <a:rPr lang="da-DK" smtClean="0"/>
              <a:t>‹nr.›</a:t>
            </a:fld>
            <a:endParaRPr lang="da-DK"/>
          </a:p>
        </p:txBody>
      </p:sp>
    </p:spTree>
    <p:extLst>
      <p:ext uri="{BB962C8B-B14F-4D97-AF65-F5344CB8AC3E}">
        <p14:creationId xmlns:p14="http://schemas.microsoft.com/office/powerpoint/2010/main" val="9883990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da-DK"/>
              <a:t>Klik for at redigere titeltypografien i masteren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lvl1pPr algn="l">
              <a:defRPr/>
            </a:lvl1pPr>
          </a:lstStyle>
          <a:p>
            <a:fld id="{F9B67046-4E2C-48D6-BE94-3D145BAB83DF}" type="datetimeFigureOut">
              <a:rPr lang="da-DK" smtClean="0"/>
              <a:t>10-04-2025</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63D93FC4-7245-411F-9DEB-FC0B400EEE4F}" type="slidenum">
              <a:rPr lang="da-DK" smtClean="0"/>
              <a:t>‹nr.›</a:t>
            </a:fld>
            <a:endParaRPr lang="da-DK"/>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548629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F9B67046-4E2C-48D6-BE94-3D145BAB83DF}" type="datetimeFigureOut">
              <a:rPr lang="da-DK" smtClean="0"/>
              <a:t>10-04-2025</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63D93FC4-7245-411F-9DEB-FC0B400EEE4F}" type="slidenum">
              <a:rPr lang="da-DK" smtClean="0"/>
              <a:t>‹nr.›</a:t>
            </a:fld>
            <a:endParaRPr lang="da-DK"/>
          </a:p>
        </p:txBody>
      </p:sp>
    </p:spTree>
    <p:extLst>
      <p:ext uri="{BB962C8B-B14F-4D97-AF65-F5344CB8AC3E}">
        <p14:creationId xmlns:p14="http://schemas.microsoft.com/office/powerpoint/2010/main" val="2809364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da-DK"/>
              <a:t>Klik for at redigere titeltypografien i masteren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F9B67046-4E2C-48D6-BE94-3D145BAB83DF}" type="datetimeFigureOut">
              <a:rPr lang="da-DK" smtClean="0"/>
              <a:t>10-04-2025</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63D93FC4-7245-411F-9DEB-FC0B400EEE4F}" type="slidenum">
              <a:rPr lang="da-DK" smtClean="0"/>
              <a:t>‹nr.›</a:t>
            </a:fld>
            <a:endParaRPr lang="da-DK"/>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200945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F9B67046-4E2C-48D6-BE94-3D145BAB83DF}" type="datetimeFigureOut">
              <a:rPr lang="da-DK" smtClean="0"/>
              <a:t>10-04-2025</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63D93FC4-7245-411F-9DEB-FC0B400EEE4F}" type="slidenum">
              <a:rPr lang="da-DK" smtClean="0"/>
              <a:t>‹nr.›</a:t>
            </a:fld>
            <a:endParaRPr lang="da-DK"/>
          </a:p>
        </p:txBody>
      </p:sp>
    </p:spTree>
    <p:extLst>
      <p:ext uri="{BB962C8B-B14F-4D97-AF65-F5344CB8AC3E}">
        <p14:creationId xmlns:p14="http://schemas.microsoft.com/office/powerpoint/2010/main" val="38832726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a-DK"/>
              <a:t>Klik for at redigere titeltypografien i masteren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p:cNvSpPr>
            <a:spLocks noGrp="1"/>
          </p:cNvSpPr>
          <p:nvPr>
            <p:ph sz="half" idx="2"/>
          </p:nvPr>
        </p:nvSpPr>
        <p:spPr>
          <a:xfrm>
            <a:off x="1024128" y="2967788"/>
            <a:ext cx="4754880" cy="334157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da-DK"/>
              <a:t>Klik for at redigere teksttypografierne i masteren</a:t>
            </a:r>
          </a:p>
        </p:txBody>
      </p:sp>
      <p:sp>
        <p:nvSpPr>
          <p:cNvPr id="6" name="Content Placeholder 5"/>
          <p:cNvSpPr>
            <a:spLocks noGrp="1"/>
          </p:cNvSpPr>
          <p:nvPr>
            <p:ph sz="quarter" idx="4"/>
          </p:nvPr>
        </p:nvSpPr>
        <p:spPr>
          <a:xfrm>
            <a:off x="5990888" y="2967788"/>
            <a:ext cx="4754880" cy="334157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F9B67046-4E2C-48D6-BE94-3D145BAB83DF}" type="datetimeFigureOut">
              <a:rPr lang="da-DK" smtClean="0"/>
              <a:t>10-04-2025</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63D93FC4-7245-411F-9DEB-FC0B400EEE4F}" type="slidenum">
              <a:rPr lang="da-DK" smtClean="0"/>
              <a:t>‹nr.›</a:t>
            </a:fld>
            <a:endParaRPr lang="da-DK"/>
          </a:p>
        </p:txBody>
      </p:sp>
    </p:spTree>
    <p:extLst>
      <p:ext uri="{BB962C8B-B14F-4D97-AF65-F5344CB8AC3E}">
        <p14:creationId xmlns:p14="http://schemas.microsoft.com/office/powerpoint/2010/main" val="32671497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F9B67046-4E2C-48D6-BE94-3D145BAB83DF}" type="datetimeFigureOut">
              <a:rPr lang="da-DK" smtClean="0"/>
              <a:t>10-04-2025</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63D93FC4-7245-411F-9DEB-FC0B400EEE4F}" type="slidenum">
              <a:rPr lang="da-DK" smtClean="0"/>
              <a:t>‹nr.›</a:t>
            </a:fld>
            <a:endParaRPr lang="da-DK"/>
          </a:p>
        </p:txBody>
      </p:sp>
    </p:spTree>
    <p:extLst>
      <p:ext uri="{BB962C8B-B14F-4D97-AF65-F5344CB8AC3E}">
        <p14:creationId xmlns:p14="http://schemas.microsoft.com/office/powerpoint/2010/main" val="21695120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B67046-4E2C-48D6-BE94-3D145BAB83DF}" type="datetimeFigureOut">
              <a:rPr lang="da-DK" smtClean="0"/>
              <a:t>10-04-2025</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63D93FC4-7245-411F-9DEB-FC0B400EEE4F}" type="slidenum">
              <a:rPr lang="da-DK" smtClean="0"/>
              <a:t>‹nr.›</a:t>
            </a:fld>
            <a:endParaRPr lang="da-DK"/>
          </a:p>
        </p:txBody>
      </p:sp>
    </p:spTree>
    <p:extLst>
      <p:ext uri="{BB962C8B-B14F-4D97-AF65-F5344CB8AC3E}">
        <p14:creationId xmlns:p14="http://schemas.microsoft.com/office/powerpoint/2010/main" val="2579113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fsnitsoverskrif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da-DK"/>
              <a:t>Klik for at redigere titeltypografien i masteren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F056C0C-A365-4834-A2B9-AF7775AF6697}" type="datetimeFigureOut">
              <a:rPr lang="da-DK" smtClean="0"/>
              <a:t>10-04-2025</a:t>
            </a:fld>
            <a:endParaRPr lang="da-DK"/>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da-DK"/>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4C379952-3C0E-4499-80F1-DEF415FC080E}" type="slidenum">
              <a:rPr lang="da-DK" smtClean="0"/>
              <a:t>‹nr.›</a:t>
            </a:fld>
            <a:endParaRPr lang="da-DK"/>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425277068"/>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da-DK"/>
              <a:t>Klik for at redigere titeltypografien i masteren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F9B67046-4E2C-48D6-BE94-3D145BAB83DF}" type="datetimeFigureOut">
              <a:rPr lang="da-DK" smtClean="0"/>
              <a:t>10-04-2025</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63D93FC4-7245-411F-9DEB-FC0B400EEE4F}" type="slidenum">
              <a:rPr lang="da-DK" smtClean="0"/>
              <a:t>‹nr.›</a:t>
            </a:fld>
            <a:endParaRPr lang="da-DK"/>
          </a:p>
        </p:txBody>
      </p:sp>
    </p:spTree>
    <p:extLst>
      <p:ext uri="{BB962C8B-B14F-4D97-AF65-F5344CB8AC3E}">
        <p14:creationId xmlns:p14="http://schemas.microsoft.com/office/powerpoint/2010/main" val="42801225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F9B67046-4E2C-48D6-BE94-3D145BAB83DF}" type="datetimeFigureOut">
              <a:rPr lang="da-DK" smtClean="0"/>
              <a:t>10-04-2025</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63D93FC4-7245-411F-9DEB-FC0B400EEE4F}" type="slidenum">
              <a:rPr lang="da-DK" smtClean="0"/>
              <a:t>‹nr.›</a:t>
            </a:fld>
            <a:endParaRPr lang="da-DK"/>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35973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F9B67046-4E2C-48D6-BE94-3D145BAB83DF}" type="datetimeFigureOut">
              <a:rPr lang="da-DK" smtClean="0"/>
              <a:t>10-04-2025</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63D93FC4-7245-411F-9DEB-FC0B400EEE4F}" type="slidenum">
              <a:rPr lang="da-DK" smtClean="0"/>
              <a:t>‹nr.›</a:t>
            </a:fld>
            <a:endParaRPr lang="da-DK"/>
          </a:p>
        </p:txBody>
      </p:sp>
    </p:spTree>
    <p:extLst>
      <p:ext uri="{BB962C8B-B14F-4D97-AF65-F5344CB8AC3E}">
        <p14:creationId xmlns:p14="http://schemas.microsoft.com/office/powerpoint/2010/main" val="12617274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F9B67046-4E2C-48D6-BE94-3D145BAB83DF}" type="datetimeFigureOut">
              <a:rPr lang="da-DK" smtClean="0"/>
              <a:t>10-04-2025</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63D93FC4-7245-411F-9DEB-FC0B400EEE4F}" type="slidenum">
              <a:rPr lang="da-DK" smtClean="0"/>
              <a:t>‹nr.›</a:t>
            </a:fld>
            <a:endParaRPr lang="da-DK"/>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8287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Indholdsside 2 med punktopstilli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atin typeface="VIA Type Office Light" panose="02000503000000020004" pitchFamily="2" charset="0"/>
              </a:defRPr>
            </a:lvl1pPr>
          </a:lstStyle>
          <a:p>
            <a:r>
              <a:rPr lang="da-DK" dirty="0"/>
              <a:t>Overskrift i maksimalt to linjer</a:t>
            </a:r>
          </a:p>
        </p:txBody>
      </p:sp>
      <p:sp>
        <p:nvSpPr>
          <p:cNvPr id="3" name="Pladsholder til dato 2"/>
          <p:cNvSpPr>
            <a:spLocks noGrp="1"/>
          </p:cNvSpPr>
          <p:nvPr>
            <p:ph type="dt" sz="half" idx="10"/>
          </p:nvPr>
        </p:nvSpPr>
        <p:spPr/>
        <p:txBody>
          <a:bodyPr/>
          <a:lstStyle/>
          <a:p>
            <a:r>
              <a:rPr lang="da-DK"/>
              <a:t>7. januar 2025</a:t>
            </a:r>
            <a:endParaRPr lang="da-DK" dirty="0"/>
          </a:p>
        </p:txBody>
      </p:sp>
      <p:sp>
        <p:nvSpPr>
          <p:cNvPr id="4" name="Pladsholder til diasnummer 3"/>
          <p:cNvSpPr>
            <a:spLocks noGrp="1"/>
          </p:cNvSpPr>
          <p:nvPr>
            <p:ph type="sldNum" sz="quarter" idx="11"/>
          </p:nvPr>
        </p:nvSpPr>
        <p:spPr/>
        <p:txBody>
          <a:bodyPr/>
          <a:lstStyle/>
          <a:p>
            <a:fld id="{5BA07366-CB75-4AA8-9E5B-928B849F427C}" type="slidenum">
              <a:rPr lang="da-DK" smtClean="0"/>
              <a:pPr/>
              <a:t>‹nr.›</a:t>
            </a:fld>
            <a:endParaRPr lang="da-DK" dirty="0"/>
          </a:p>
        </p:txBody>
      </p:sp>
      <p:sp>
        <p:nvSpPr>
          <p:cNvPr id="5" name="Pladsholder til sidefod 4"/>
          <p:cNvSpPr>
            <a:spLocks noGrp="1"/>
          </p:cNvSpPr>
          <p:nvPr>
            <p:ph type="ftr" sz="quarter" idx="12"/>
          </p:nvPr>
        </p:nvSpPr>
        <p:spPr/>
        <p:txBody>
          <a:bodyPr/>
          <a:lstStyle/>
          <a:p>
            <a:r>
              <a:rPr lang="da-DK"/>
              <a:t>Anne Krøger, lektor, ph.d.</a:t>
            </a:r>
            <a:endParaRPr lang="da-DK" dirty="0"/>
          </a:p>
        </p:txBody>
      </p:sp>
      <p:sp>
        <p:nvSpPr>
          <p:cNvPr id="8" name="Pladsholder til tekst 7"/>
          <p:cNvSpPr>
            <a:spLocks noGrp="1"/>
          </p:cNvSpPr>
          <p:nvPr>
            <p:ph type="body" sz="quarter" idx="13"/>
          </p:nvPr>
        </p:nvSpPr>
        <p:spPr>
          <a:xfrm>
            <a:off x="768351" y="1916114"/>
            <a:ext cx="10655299" cy="3925887"/>
          </a:xfrm>
        </p:spPr>
        <p:txBody>
          <a:bodyPr>
            <a:normAutofit/>
          </a:bodyPr>
          <a:lstStyle>
            <a:lvl1pPr>
              <a:lnSpc>
                <a:spcPct val="100000"/>
              </a:lnSpc>
              <a:spcBef>
                <a:spcPts val="600"/>
              </a:spcBef>
              <a:defRPr sz="2500" spc="-90" baseline="0"/>
            </a:lvl1pPr>
            <a:lvl2pPr marL="903600">
              <a:lnSpc>
                <a:spcPct val="100000"/>
              </a:lnSpc>
              <a:defRPr sz="2500" spc="-90" baseline="0"/>
            </a:lvl2pPr>
            <a:lvl3pPr marL="1364400">
              <a:lnSpc>
                <a:spcPct val="100000"/>
              </a:lnSpc>
              <a:defRPr sz="2500" spc="-90"/>
            </a:lvl3pPr>
            <a:lvl4pPr marL="1821600">
              <a:lnSpc>
                <a:spcPct val="100000"/>
              </a:lnSpc>
              <a:defRPr sz="2500" spc="-90"/>
            </a:lvl4pPr>
            <a:lvl5pPr marL="1821600">
              <a:lnSpc>
                <a:spcPct val="100000"/>
              </a:lnSpc>
              <a:defRPr sz="2500" spc="-90"/>
            </a:lvl5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29" name="TextBox 3"/>
          <p:cNvSpPr txBox="1"/>
          <p:nvPr userDrawn="1"/>
        </p:nvSpPr>
        <p:spPr>
          <a:xfrm>
            <a:off x="-3107267" y="6631"/>
            <a:ext cx="2946400" cy="923330"/>
          </a:xfrm>
          <a:prstGeom prst="rect">
            <a:avLst/>
          </a:prstGeom>
          <a:noFill/>
        </p:spPr>
        <p:txBody>
          <a:bodyPr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br>
              <a:rPr lang="en-GB" sz="1000"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2.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menuen</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Når du laver et nyt slide kan du vælge layout direkt under knappen ‘Nyt dias’</a:t>
            </a:r>
          </a:p>
        </p:txBody>
      </p:sp>
      <p:grpSp>
        <p:nvGrpSpPr>
          <p:cNvPr id="32" name="Gruppe 31"/>
          <p:cNvGrpSpPr/>
          <p:nvPr userDrawn="1"/>
        </p:nvGrpSpPr>
        <p:grpSpPr>
          <a:xfrm>
            <a:off x="-3014960" y="3657183"/>
            <a:ext cx="2864223" cy="3180414"/>
            <a:chOff x="-2261220" y="2628888"/>
            <a:chExt cx="2148167" cy="3180414"/>
          </a:xfrm>
        </p:grpSpPr>
        <p:pic>
          <p:nvPicPr>
            <p:cNvPr id="3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61220" y="3506000"/>
              <a:ext cx="2131203" cy="204856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34" name="TextBox 11"/>
            <p:cNvSpPr txBox="1"/>
            <p:nvPr userDrawn="1"/>
          </p:nvSpPr>
          <p:spPr>
            <a:xfrm>
              <a:off x="-1944724" y="2628888"/>
              <a:ext cx="1824090" cy="846386"/>
            </a:xfrm>
            <a:prstGeom prst="rect">
              <a:avLst/>
            </a:prstGeom>
            <a:noFill/>
            <a:ln>
              <a:noFill/>
            </a:ln>
          </p:spPr>
          <p:txBody>
            <a:bodyPr wrap="square" lIns="0" tIns="0" rIns="0" bIns="0">
              <a:spAutoFit/>
            </a:bodyPr>
            <a:lstStyle/>
            <a:p>
              <a:pPr algn="r">
                <a:spcBef>
                  <a:spcPts val="600"/>
                </a:spcBef>
                <a:defRPr/>
              </a:pPr>
              <a:r>
                <a:rPr lang="da-DK" sz="1000" b="1" noProof="1">
                  <a:solidFill>
                    <a:schemeClr val="tx1"/>
                  </a:solidFill>
                  <a:latin typeface="+mn-lt"/>
                  <a:cs typeface="Arial" panose="020B0604020202020204" pitchFamily="34" charset="0"/>
                </a:rPr>
                <a:t>Skift baggrundsfarve</a:t>
              </a:r>
              <a:br>
                <a:rPr lang="da-DK" sz="1000" b="1" noProof="1">
                  <a:solidFill>
                    <a:schemeClr val="tx1"/>
                  </a:solidFill>
                  <a:latin typeface="+mn-lt"/>
                  <a:cs typeface="Arial" panose="020B0604020202020204" pitchFamily="34" charset="0"/>
                </a:rPr>
              </a:br>
              <a:r>
                <a:rPr lang="da-DK" sz="1000" b="1" noProof="1">
                  <a:solidFill>
                    <a:schemeClr val="tx1"/>
                  </a:solidFill>
                  <a:latin typeface="+mn-lt"/>
                  <a:cs typeface="Arial" panose="020B0604020202020204" pitchFamily="34" charset="0"/>
                </a:rPr>
                <a:t>1. </a:t>
              </a:r>
              <a:r>
                <a:rPr lang="da-DK" sz="1000" b="0" noProof="1">
                  <a:solidFill>
                    <a:schemeClr val="tx1"/>
                  </a:solidFill>
                  <a:latin typeface="+mn-lt"/>
                  <a:cs typeface="Arial" panose="020B0604020202020204" pitchFamily="34" charset="0"/>
                </a:rPr>
                <a:t>K</a:t>
              </a:r>
              <a:r>
                <a:rPr lang="da-DK" sz="1000" noProof="1">
                  <a:solidFill>
                    <a:schemeClr val="tx1"/>
                  </a:solidFill>
                  <a:latin typeface="+mn-lt"/>
                  <a:cs typeface="Arial" panose="020B0604020202020204" pitchFamily="34" charset="0"/>
                </a:rPr>
                <a:t>lik udenfor diaset,</a:t>
              </a:r>
              <a:r>
                <a:rPr lang="da-DK" sz="1000" baseline="0" noProof="1">
                  <a:solidFill>
                    <a:schemeClr val="tx1"/>
                  </a:solidFill>
                  <a:latin typeface="+mn-lt"/>
                  <a:cs typeface="Arial" panose="020B0604020202020204" pitchFamily="34" charset="0"/>
                </a:rPr>
                <a:t> vælg </a:t>
              </a:r>
              <a:r>
                <a:rPr lang="da-DK" sz="1000" b="1" baseline="0" noProof="1">
                  <a:solidFill>
                    <a:schemeClr val="tx1"/>
                  </a:solidFill>
                  <a:latin typeface="+mn-lt"/>
                  <a:cs typeface="Arial" panose="020B0604020202020204" pitchFamily="34" charset="0"/>
                </a:rPr>
                <a:t>Formater baggrund </a:t>
              </a:r>
            </a:p>
            <a:p>
              <a:pPr algn="r">
                <a:spcBef>
                  <a:spcPts val="600"/>
                </a:spcBef>
                <a:defRPr/>
              </a:pPr>
              <a:r>
                <a:rPr lang="da-DK" sz="1000" b="1" noProof="1">
                  <a:solidFill>
                    <a:schemeClr val="tx1"/>
                  </a:solidFill>
                  <a:latin typeface="+mn-lt"/>
                  <a:cs typeface="Arial" panose="020B0604020202020204" pitchFamily="34" charset="0"/>
                </a:rPr>
                <a:t>2. </a:t>
              </a:r>
              <a:r>
                <a:rPr lang="da-DK" sz="1000" b="0" noProof="1">
                  <a:solidFill>
                    <a:schemeClr val="tx1"/>
                  </a:solidFill>
                  <a:latin typeface="+mn-lt"/>
                  <a:cs typeface="Arial" panose="020B0604020202020204" pitchFamily="34" charset="0"/>
                </a:rPr>
                <a:t>Vælg</a:t>
              </a:r>
              <a:r>
                <a:rPr lang="da-DK" sz="1000" b="1" noProof="1">
                  <a:solidFill>
                    <a:schemeClr val="tx1"/>
                  </a:solidFill>
                  <a:latin typeface="+mn-lt"/>
                  <a:cs typeface="Arial" panose="020B0604020202020204" pitchFamily="34" charset="0"/>
                </a:rPr>
                <a:t> ‘Massiv udfyldning’</a:t>
              </a:r>
              <a:r>
                <a:rPr lang="da-DK" sz="1000" b="0" noProof="1">
                  <a:solidFill>
                    <a:schemeClr val="tx1"/>
                  </a:solidFill>
                  <a:latin typeface="+mn-lt"/>
                  <a:cs typeface="Arial" panose="020B0604020202020204" pitchFamily="34" charset="0"/>
                </a:rPr>
                <a:t> og vælg farve</a:t>
              </a:r>
              <a:r>
                <a:rPr lang="da-DK" sz="1000" b="0" baseline="0" noProof="1">
                  <a:solidFill>
                    <a:schemeClr val="tx1"/>
                  </a:solidFill>
                  <a:latin typeface="+mn-lt"/>
                  <a:cs typeface="Arial" panose="020B0604020202020204" pitchFamily="34" charset="0"/>
                </a:rPr>
                <a:t> fra VIAs farvepalette</a:t>
              </a:r>
            </a:p>
          </p:txBody>
        </p:sp>
        <p:grpSp>
          <p:nvGrpSpPr>
            <p:cNvPr id="35" name="Gruppe 34"/>
            <p:cNvGrpSpPr/>
            <p:nvPr userDrawn="1"/>
          </p:nvGrpSpPr>
          <p:grpSpPr>
            <a:xfrm>
              <a:off x="-1426464" y="4317211"/>
              <a:ext cx="1313411" cy="1492091"/>
              <a:chOff x="-1426464" y="4279878"/>
              <a:chExt cx="1313411" cy="1492091"/>
            </a:xfrm>
          </p:grpSpPr>
          <p:pic>
            <p:nvPicPr>
              <p:cNvPr id="3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94252" y="4279878"/>
                <a:ext cx="1264235" cy="149209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37" name="Lige forbindelse 36"/>
              <p:cNvCxnSpPr/>
              <p:nvPr userDrawn="1"/>
            </p:nvCxnSpPr>
            <p:spPr>
              <a:xfrm>
                <a:off x="-1426464" y="5486400"/>
                <a:ext cx="1313411" cy="1296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Lige forbindelse 37"/>
              <p:cNvCxnSpPr/>
              <p:nvPr userDrawn="1"/>
            </p:nvCxnSpPr>
            <p:spPr>
              <a:xfrm flipV="1">
                <a:off x="-1426464" y="5486400"/>
                <a:ext cx="1306761" cy="1363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ktangel 38"/>
              <p:cNvSpPr/>
              <p:nvPr userDrawn="1"/>
            </p:nvSpPr>
            <p:spPr>
              <a:xfrm>
                <a:off x="-1124764" y="4855860"/>
                <a:ext cx="105385" cy="1080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grpSp>
      </p:grpSp>
      <p:sp>
        <p:nvSpPr>
          <p:cNvPr id="40" name="Tekstboks 39"/>
          <p:cNvSpPr txBox="1"/>
          <p:nvPr userDrawn="1"/>
        </p:nvSpPr>
        <p:spPr>
          <a:xfrm>
            <a:off x="-3185352" y="5918968"/>
            <a:ext cx="1283400" cy="534368"/>
          </a:xfrm>
          <a:prstGeom prst="rect">
            <a:avLst/>
          </a:prstGeom>
          <a:solidFill>
            <a:schemeClr val="bg2">
              <a:lumMod val="20000"/>
              <a:lumOff val="80000"/>
            </a:schemeClr>
          </a:solidFill>
        </p:spPr>
        <p:txBody>
          <a:bodyPr wrap="square" lIns="0" tIns="36000" rIns="36000" bIns="36000" rtlCol="0">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da-DK" sz="1000" b="0" i="0" u="none" strike="noStrike" kern="1200" cap="none" spc="0" normalizeH="0" baseline="0" noProof="1">
                <a:ln>
                  <a:noFill/>
                </a:ln>
                <a:solidFill>
                  <a:srgbClr val="414141"/>
                </a:solidFill>
                <a:effectLst/>
                <a:uLnTx/>
                <a:uFillTx/>
                <a:latin typeface="+mn-lt"/>
                <a:cs typeface="Arial" panose="020B0604020202020204" pitchFamily="34" charset="0"/>
              </a:rPr>
              <a:t>Den lyse grå baggrundsfarve </a:t>
            </a:r>
            <a:br>
              <a:rPr kumimoji="0" lang="da-DK" sz="1000" b="0" i="0" u="none" strike="noStrike" kern="1200" cap="none" spc="0" normalizeH="0" baseline="0" noProof="1">
                <a:ln>
                  <a:noFill/>
                </a:ln>
                <a:solidFill>
                  <a:srgbClr val="414141"/>
                </a:solidFill>
                <a:effectLst/>
                <a:uLnTx/>
                <a:uFillTx/>
                <a:latin typeface="+mn-lt"/>
                <a:cs typeface="Arial" panose="020B0604020202020204" pitchFamily="34" charset="0"/>
              </a:rPr>
            </a:br>
            <a:r>
              <a:rPr kumimoji="0" lang="da-DK" sz="1000" b="0" i="0" u="none" strike="noStrike" kern="1200" cap="none" spc="0" normalizeH="0" baseline="0" noProof="1">
                <a:ln>
                  <a:noFill/>
                </a:ln>
                <a:solidFill>
                  <a:srgbClr val="414141"/>
                </a:solidFill>
                <a:effectLst/>
                <a:uLnTx/>
                <a:uFillTx/>
                <a:latin typeface="+mn-lt"/>
                <a:cs typeface="Arial" panose="020B0604020202020204" pitchFamily="34" charset="0"/>
              </a:rPr>
              <a:t>er highlightet </a:t>
            </a:r>
            <a:endParaRPr kumimoji="0" lang="da-DK" sz="1000" b="1" i="0" u="none" strike="noStrike" kern="1200" cap="none" spc="0" normalizeH="0" baseline="0" noProof="1">
              <a:ln>
                <a:noFill/>
              </a:ln>
              <a:solidFill>
                <a:srgbClr val="414141"/>
              </a:solidFill>
              <a:effectLst/>
              <a:uLnTx/>
              <a:uFillTx/>
              <a:latin typeface="+mn-lt"/>
              <a:cs typeface="Arial" panose="020B0604020202020204" pitchFamily="34" charset="0"/>
            </a:endParaRPr>
          </a:p>
        </p:txBody>
      </p:sp>
      <p:sp>
        <p:nvSpPr>
          <p:cNvPr id="41" name="Rektangel 40"/>
          <p:cNvSpPr/>
          <p:nvPr userDrawn="1"/>
        </p:nvSpPr>
        <p:spPr>
          <a:xfrm>
            <a:off x="-1359172" y="5918968"/>
            <a:ext cx="1185816" cy="11053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cxnSp>
        <p:nvCxnSpPr>
          <p:cNvPr id="42" name="Lige forbindelse 41"/>
          <p:cNvCxnSpPr>
            <a:endCxn id="41" idx="0"/>
          </p:cNvCxnSpPr>
          <p:nvPr userDrawn="1"/>
        </p:nvCxnSpPr>
        <p:spPr>
          <a:xfrm>
            <a:off x="-960784" y="4503570"/>
            <a:ext cx="194520" cy="14153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16"/>
          <p:cNvSpPr>
            <a:spLocks noGrp="1"/>
          </p:cNvSpPr>
          <p:nvPr>
            <p:ph type="body" sz="quarter" idx="14"/>
          </p:nvPr>
        </p:nvSpPr>
        <p:spPr>
          <a:xfrm>
            <a:off x="768000" y="5922000"/>
            <a:ext cx="2448000" cy="374400"/>
          </a:xfrm>
          <a:blipFill>
            <a:blip r:embed="rId4"/>
            <a:stretch>
              <a:fillRect/>
            </a:stretch>
          </a:blipFill>
        </p:spPr>
        <p:txBody>
          <a:bodyPr tIns="0">
            <a:normAutofit/>
          </a:bodyPr>
          <a:lstStyle>
            <a:lvl1pPr>
              <a:defRPr sz="100"/>
            </a:lvl1pPr>
          </a:lstStyle>
          <a:p>
            <a:pPr lvl="0"/>
            <a:r>
              <a:rPr lang="da-DK" noProof="1"/>
              <a:t>Rediger teksttypografien i masteren</a:t>
            </a:r>
          </a:p>
        </p:txBody>
      </p:sp>
    </p:spTree>
    <p:extLst>
      <p:ext uri="{BB962C8B-B14F-4D97-AF65-F5344CB8AC3E}">
        <p14:creationId xmlns:p14="http://schemas.microsoft.com/office/powerpoint/2010/main" val="40972421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Kun titel">
    <p:spTree>
      <p:nvGrpSpPr>
        <p:cNvPr id="1" name=""/>
        <p:cNvGrpSpPr/>
        <p:nvPr/>
      </p:nvGrpSpPr>
      <p:grpSpPr>
        <a:xfrm>
          <a:off x="0" y="0"/>
          <a:ext cx="0" cy="0"/>
          <a:chOff x="0" y="0"/>
          <a:chExt cx="0" cy="0"/>
        </a:xfrm>
      </p:grpSpPr>
      <p:sp>
        <p:nvSpPr>
          <p:cNvPr id="2" name="Titel 1"/>
          <p:cNvSpPr>
            <a:spLocks noGrp="1"/>
          </p:cNvSpPr>
          <p:nvPr>
            <p:ph type="title"/>
          </p:nvPr>
        </p:nvSpPr>
        <p:spPr>
          <a:xfrm>
            <a:off x="609600" y="714356"/>
            <a:ext cx="10972800" cy="785818"/>
          </a:xfrm>
        </p:spPr>
        <p:txBody>
          <a:bodyPr>
            <a:normAutofit/>
          </a:bodyPr>
          <a:lstStyle>
            <a:lvl1pPr algn="l">
              <a:defRPr sz="2800" b="1">
                <a:latin typeface="Arial" pitchFamily="34" charset="0"/>
                <a:cs typeface="Arial" pitchFamily="34" charset="0"/>
              </a:defRPr>
            </a:lvl1pPr>
          </a:lstStyle>
          <a:p>
            <a:r>
              <a:rPr lang="da-DK" dirty="0"/>
              <a:t>Klik for at redigere titeltypografi i masteren</a:t>
            </a:r>
          </a:p>
        </p:txBody>
      </p:sp>
      <p:sp>
        <p:nvSpPr>
          <p:cNvPr id="11" name="Pladsholder til indhold 2"/>
          <p:cNvSpPr>
            <a:spLocks noGrp="1"/>
          </p:cNvSpPr>
          <p:nvPr>
            <p:ph idx="1"/>
          </p:nvPr>
        </p:nvSpPr>
        <p:spPr>
          <a:xfrm>
            <a:off x="666712" y="1785926"/>
            <a:ext cx="10915691" cy="4114800"/>
          </a:xfr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E539A6A5-7CF1-7446-801E-3BEEE4CB5EEB}"/>
              </a:ext>
            </a:extLst>
          </p:cNvPr>
          <p:cNvSpPr>
            <a:spLocks noGrp="1"/>
          </p:cNvSpPr>
          <p:nvPr>
            <p:ph type="dt" sz="half" idx="10"/>
          </p:nvPr>
        </p:nvSpPr>
        <p:spPr/>
        <p:txBody>
          <a:bodyPr/>
          <a:lstStyle>
            <a:lvl1pPr>
              <a:defRPr/>
            </a:lvl1pPr>
          </a:lstStyle>
          <a:p>
            <a:pPr>
              <a:defRPr/>
            </a:pPr>
            <a:r>
              <a:rPr lang="da-DK" altLang="da-DK"/>
              <a:t>7. januar 2025</a:t>
            </a:r>
          </a:p>
        </p:txBody>
      </p:sp>
      <p:sp>
        <p:nvSpPr>
          <p:cNvPr id="5" name="Pladsholder til sidefod 4">
            <a:extLst>
              <a:ext uri="{FF2B5EF4-FFF2-40B4-BE49-F238E27FC236}">
                <a16:creationId xmlns:a16="http://schemas.microsoft.com/office/drawing/2014/main" id="{E7AD96A6-99DF-274E-A05A-29CE4126E950}"/>
              </a:ext>
            </a:extLst>
          </p:cNvPr>
          <p:cNvSpPr>
            <a:spLocks noGrp="1"/>
          </p:cNvSpPr>
          <p:nvPr>
            <p:ph type="ftr" sz="quarter" idx="11"/>
          </p:nvPr>
        </p:nvSpPr>
        <p:spPr/>
        <p:txBody>
          <a:bodyPr/>
          <a:lstStyle>
            <a:lvl1pPr>
              <a:defRPr/>
            </a:lvl1pPr>
          </a:lstStyle>
          <a:p>
            <a:pPr>
              <a:defRPr/>
            </a:pPr>
            <a:r>
              <a:rPr lang="da-DK"/>
              <a:t>Anne Krøger, lektor, ph.d.</a:t>
            </a:r>
          </a:p>
        </p:txBody>
      </p:sp>
      <p:sp>
        <p:nvSpPr>
          <p:cNvPr id="7" name="Pladsholder til diasnummer 5">
            <a:extLst>
              <a:ext uri="{FF2B5EF4-FFF2-40B4-BE49-F238E27FC236}">
                <a16:creationId xmlns:a16="http://schemas.microsoft.com/office/drawing/2014/main" id="{20607674-217E-D556-55B4-9A90738E7A55}"/>
              </a:ext>
            </a:extLst>
          </p:cNvPr>
          <p:cNvSpPr>
            <a:spLocks noGrp="1"/>
          </p:cNvSpPr>
          <p:nvPr>
            <p:ph type="sldNum" sz="quarter" idx="4"/>
          </p:nvPr>
        </p:nvSpPr>
        <p:spPr>
          <a:xfrm>
            <a:off x="0" y="6675437"/>
            <a:ext cx="609600" cy="365125"/>
          </a:xfrm>
          <a:prstGeom prst="rect">
            <a:avLst/>
          </a:prstGeom>
        </p:spPr>
        <p:txBody>
          <a:bodyPr vert="horz" lIns="91440" tIns="45720" rIns="91440" bIns="45720" rtlCol="0" anchor="ctr"/>
          <a:lstStyle>
            <a:lvl1pPr algn="r">
              <a:defRPr sz="1200">
                <a:solidFill>
                  <a:schemeClr val="bg2"/>
                </a:solidFill>
              </a:defRPr>
            </a:lvl1pPr>
          </a:lstStyle>
          <a:p>
            <a:fld id="{DC1264A4-1E21-4798-BB4D-62D3342D3795}" type="slidenum">
              <a:rPr lang="da-DK" smtClean="0"/>
              <a:pPr/>
              <a:t>‹nr.›</a:t>
            </a:fld>
            <a:endParaRPr lang="da-DK" dirty="0"/>
          </a:p>
        </p:txBody>
      </p:sp>
    </p:spTree>
    <p:extLst>
      <p:ext uri="{BB962C8B-B14F-4D97-AF65-F5344CB8AC3E}">
        <p14:creationId xmlns:p14="http://schemas.microsoft.com/office/powerpoint/2010/main" val="37351920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a:xfrm>
            <a:off x="609600" y="1600201"/>
            <a:ext cx="10972800" cy="4525963"/>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diasnummer 5">
            <a:extLst>
              <a:ext uri="{FF2B5EF4-FFF2-40B4-BE49-F238E27FC236}">
                <a16:creationId xmlns:a16="http://schemas.microsoft.com/office/drawing/2014/main" id="{1DD15D02-F584-A964-BE24-0675442CF211}"/>
              </a:ext>
            </a:extLst>
          </p:cNvPr>
          <p:cNvSpPr>
            <a:spLocks noGrp="1"/>
          </p:cNvSpPr>
          <p:nvPr>
            <p:ph type="sldNum" sz="quarter" idx="4"/>
          </p:nvPr>
        </p:nvSpPr>
        <p:spPr>
          <a:xfrm>
            <a:off x="0" y="6573837"/>
            <a:ext cx="609600" cy="365125"/>
          </a:xfrm>
          <a:prstGeom prst="rect">
            <a:avLst/>
          </a:prstGeom>
        </p:spPr>
        <p:txBody>
          <a:bodyPr vert="horz" lIns="91440" tIns="45720" rIns="91440" bIns="45720" rtlCol="0" anchor="ctr"/>
          <a:lstStyle>
            <a:lvl1pPr algn="r">
              <a:defRPr sz="1200">
                <a:solidFill>
                  <a:schemeClr val="bg2"/>
                </a:solidFill>
              </a:defRPr>
            </a:lvl1pPr>
          </a:lstStyle>
          <a:p>
            <a:fld id="{DC1264A4-1E21-4798-BB4D-62D3342D3795}" type="slidenum">
              <a:rPr lang="da-DK" smtClean="0"/>
              <a:pPr/>
              <a:t>‹nr.›</a:t>
            </a:fld>
            <a:endParaRPr lang="da-DK" dirty="0"/>
          </a:p>
        </p:txBody>
      </p:sp>
    </p:spTree>
    <p:extLst>
      <p:ext uri="{BB962C8B-B14F-4D97-AF65-F5344CB8AC3E}">
        <p14:creationId xmlns:p14="http://schemas.microsoft.com/office/powerpoint/2010/main" val="2884358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9F056C0C-A365-4834-A2B9-AF7775AF6697}" type="datetimeFigureOut">
              <a:rPr lang="da-DK" smtClean="0"/>
              <a:t>10-04-2025</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4C379952-3C0E-4499-80F1-DEF415FC080E}" type="slidenum">
              <a:rPr lang="da-DK" smtClean="0"/>
              <a:t>‹nr.›</a:t>
            </a:fld>
            <a:endParaRPr lang="da-DK"/>
          </a:p>
        </p:txBody>
      </p:sp>
    </p:spTree>
    <p:extLst>
      <p:ext uri="{BB962C8B-B14F-4D97-AF65-F5344CB8AC3E}">
        <p14:creationId xmlns:p14="http://schemas.microsoft.com/office/powerpoint/2010/main" val="274557530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da-DK"/>
              <a:t>Klik for at redigere titeltypografien i masteren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p:cNvSpPr>
            <a:spLocks noGrp="1"/>
          </p:cNvSpPr>
          <p:nvPr>
            <p:ph sz="half" idx="2"/>
          </p:nvPr>
        </p:nvSpPr>
        <p:spPr>
          <a:xfrm>
            <a:off x="1257300" y="2909102"/>
            <a:ext cx="4800600" cy="299639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Content Placeholder 5"/>
          <p:cNvSpPr>
            <a:spLocks noGrp="1"/>
          </p:cNvSpPr>
          <p:nvPr>
            <p:ph sz="quarter" idx="4"/>
          </p:nvPr>
        </p:nvSpPr>
        <p:spPr>
          <a:xfrm>
            <a:off x="6633864" y="2909102"/>
            <a:ext cx="4800600" cy="299639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9F056C0C-A365-4834-A2B9-AF7775AF6697}" type="datetimeFigureOut">
              <a:rPr lang="da-DK" smtClean="0"/>
              <a:t>10-04-2025</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4C379952-3C0E-4499-80F1-DEF415FC080E}" type="slidenum">
              <a:rPr lang="da-DK" smtClean="0"/>
              <a:t>‹nr.›</a:t>
            </a:fld>
            <a:endParaRPr lang="da-DK"/>
          </a:p>
        </p:txBody>
      </p:sp>
    </p:spTree>
    <p:extLst>
      <p:ext uri="{BB962C8B-B14F-4D97-AF65-F5344CB8AC3E}">
        <p14:creationId xmlns:p14="http://schemas.microsoft.com/office/powerpoint/2010/main" val="297784505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9F056C0C-A365-4834-A2B9-AF7775AF6697}" type="datetimeFigureOut">
              <a:rPr lang="da-DK" smtClean="0"/>
              <a:t>10-04-2025</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4C379952-3C0E-4499-80F1-DEF415FC080E}" type="slidenum">
              <a:rPr lang="da-DK" smtClean="0"/>
              <a:t>‹nr.›</a:t>
            </a:fld>
            <a:endParaRPr lang="da-DK"/>
          </a:p>
        </p:txBody>
      </p:sp>
    </p:spTree>
    <p:extLst>
      <p:ext uri="{BB962C8B-B14F-4D97-AF65-F5344CB8AC3E}">
        <p14:creationId xmlns:p14="http://schemas.microsoft.com/office/powerpoint/2010/main" val="2167524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056C0C-A365-4834-A2B9-AF7775AF6697}" type="datetimeFigureOut">
              <a:rPr lang="da-DK" smtClean="0"/>
              <a:t>10-04-2025</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4C379952-3C0E-4499-80F1-DEF415FC080E}" type="slidenum">
              <a:rPr lang="da-DK" smtClean="0"/>
              <a:t>‹nr.›</a:t>
            </a:fld>
            <a:endParaRPr lang="da-DK"/>
          </a:p>
        </p:txBody>
      </p:sp>
    </p:spTree>
    <p:extLst>
      <p:ext uri="{BB962C8B-B14F-4D97-AF65-F5344CB8AC3E}">
        <p14:creationId xmlns:p14="http://schemas.microsoft.com/office/powerpoint/2010/main" val="2959059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dhold med billedtekst">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da-DK"/>
              <a:t>Klik for at redigere titeltypografien i masteren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a:xfrm>
            <a:off x="765051" y="6375679"/>
            <a:ext cx="1233355" cy="348462"/>
          </a:xfrm>
        </p:spPr>
        <p:txBody>
          <a:bodyPr/>
          <a:lstStyle/>
          <a:p>
            <a:fld id="{9F056C0C-A365-4834-A2B9-AF7775AF6697}" type="datetimeFigureOut">
              <a:rPr lang="da-DK" smtClean="0"/>
              <a:t>10-04-2025</a:t>
            </a:fld>
            <a:endParaRPr lang="da-DK"/>
          </a:p>
        </p:txBody>
      </p:sp>
      <p:sp>
        <p:nvSpPr>
          <p:cNvPr id="6" name="Footer Placeholder 5"/>
          <p:cNvSpPr>
            <a:spLocks noGrp="1"/>
          </p:cNvSpPr>
          <p:nvPr>
            <p:ph type="ftr" sz="quarter" idx="11"/>
          </p:nvPr>
        </p:nvSpPr>
        <p:spPr>
          <a:xfrm>
            <a:off x="2103620" y="6375679"/>
            <a:ext cx="3482179" cy="345796"/>
          </a:xfrm>
        </p:spPr>
        <p:txBody>
          <a:bodyPr/>
          <a:lstStyle/>
          <a:p>
            <a:endParaRPr lang="da-DK"/>
          </a:p>
        </p:txBody>
      </p:sp>
      <p:sp>
        <p:nvSpPr>
          <p:cNvPr id="7" name="Slide Number Placeholder 6"/>
          <p:cNvSpPr>
            <a:spLocks noGrp="1"/>
          </p:cNvSpPr>
          <p:nvPr>
            <p:ph type="sldNum" sz="quarter" idx="12"/>
          </p:nvPr>
        </p:nvSpPr>
        <p:spPr>
          <a:xfrm>
            <a:off x="5691014" y="6375679"/>
            <a:ext cx="1232456" cy="345796"/>
          </a:xfrm>
        </p:spPr>
        <p:txBody>
          <a:bodyPr/>
          <a:lstStyle/>
          <a:p>
            <a:fld id="{4C379952-3C0E-4499-80F1-DEF415FC080E}" type="slidenum">
              <a:rPr lang="da-DK" smtClean="0"/>
              <a:t>‹nr.›</a:t>
            </a:fld>
            <a:endParaRPr lang="da-DK"/>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8314420"/>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lede med billedteks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da-DK"/>
              <a:t>Klik for at redigere titeltypografien i masteren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a:xfrm>
            <a:off x="765950" y="6375679"/>
            <a:ext cx="1232456" cy="348462"/>
          </a:xfrm>
        </p:spPr>
        <p:txBody>
          <a:bodyPr/>
          <a:lstStyle/>
          <a:p>
            <a:fld id="{9F056C0C-A365-4834-A2B9-AF7775AF6697}" type="datetimeFigureOut">
              <a:rPr lang="da-DK" smtClean="0"/>
              <a:t>10-04-2025</a:t>
            </a:fld>
            <a:endParaRPr lang="da-DK"/>
          </a:p>
        </p:txBody>
      </p:sp>
      <p:sp>
        <p:nvSpPr>
          <p:cNvPr id="6" name="Footer Placeholder 5"/>
          <p:cNvSpPr>
            <a:spLocks noGrp="1"/>
          </p:cNvSpPr>
          <p:nvPr>
            <p:ph type="ftr" sz="quarter" idx="11"/>
          </p:nvPr>
        </p:nvSpPr>
        <p:spPr>
          <a:xfrm>
            <a:off x="2103621" y="6375679"/>
            <a:ext cx="3482178" cy="345796"/>
          </a:xfrm>
        </p:spPr>
        <p:txBody>
          <a:bodyPr/>
          <a:lstStyle/>
          <a:p>
            <a:endParaRPr lang="da-DK"/>
          </a:p>
        </p:txBody>
      </p:sp>
      <p:sp>
        <p:nvSpPr>
          <p:cNvPr id="7" name="Slide Number Placeholder 6"/>
          <p:cNvSpPr>
            <a:spLocks noGrp="1"/>
          </p:cNvSpPr>
          <p:nvPr>
            <p:ph type="sldNum" sz="quarter" idx="12"/>
          </p:nvPr>
        </p:nvSpPr>
        <p:spPr>
          <a:xfrm>
            <a:off x="5687568" y="6375679"/>
            <a:ext cx="1234440" cy="345796"/>
          </a:xfrm>
        </p:spPr>
        <p:txBody>
          <a:bodyPr/>
          <a:lstStyle/>
          <a:p>
            <a:fld id="{4C379952-3C0E-4499-80F1-DEF415FC080E}" type="slidenum">
              <a:rPr lang="da-DK" smtClean="0"/>
              <a:t>‹nr.›</a:t>
            </a:fld>
            <a:endParaRPr lang="da-DK"/>
          </a:p>
        </p:txBody>
      </p:sp>
    </p:spTree>
    <p:extLst>
      <p:ext uri="{BB962C8B-B14F-4D97-AF65-F5344CB8AC3E}">
        <p14:creationId xmlns:p14="http://schemas.microsoft.com/office/powerpoint/2010/main" val="3504255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F056C0C-A365-4834-A2B9-AF7775AF6697}" type="datetimeFigureOut">
              <a:rPr lang="da-DK" smtClean="0"/>
              <a:t>10-04-2025</a:t>
            </a:fld>
            <a:endParaRPr lang="da-DK"/>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da-DK"/>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4C379952-3C0E-4499-80F1-DEF415FC080E}" type="slidenum">
              <a:rPr lang="da-DK" smtClean="0"/>
              <a:t>‹nr.›</a:t>
            </a:fld>
            <a:endParaRPr lang="da-DK"/>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826065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E3BAC762-8A9E-D0A4-70DA-0F476EC4A1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C44240DB-9A89-D412-8979-6C667F8514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314EF7E-B498-F6B0-ED3D-50B235760A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AAFD273-1C7E-48B7-8D66-C9EF46D7746D}" type="datetimeFigureOut">
              <a:rPr lang="da-DK" smtClean="0"/>
              <a:t>10-04-2025</a:t>
            </a:fld>
            <a:endParaRPr lang="da-DK"/>
          </a:p>
        </p:txBody>
      </p:sp>
      <p:sp>
        <p:nvSpPr>
          <p:cNvPr id="5" name="Pladsholder til sidefod 4">
            <a:extLst>
              <a:ext uri="{FF2B5EF4-FFF2-40B4-BE49-F238E27FC236}">
                <a16:creationId xmlns:a16="http://schemas.microsoft.com/office/drawing/2014/main" id="{A0BFD141-B5D1-72B2-3159-FE1C3A704B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392FD3A0-DD32-28AF-D155-FCB13E3621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D3B576C-D700-45E5-9030-492C796C6CA8}" type="slidenum">
              <a:rPr lang="da-DK" smtClean="0"/>
              <a:t>‹nr.›</a:t>
            </a:fld>
            <a:endParaRPr lang="da-DK"/>
          </a:p>
        </p:txBody>
      </p:sp>
    </p:spTree>
    <p:extLst>
      <p:ext uri="{BB962C8B-B14F-4D97-AF65-F5344CB8AC3E}">
        <p14:creationId xmlns:p14="http://schemas.microsoft.com/office/powerpoint/2010/main" val="26458179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9B67046-4E2C-48D6-BE94-3D145BAB83DF}" type="datetimeFigureOut">
              <a:rPr lang="da-DK" smtClean="0"/>
              <a:t>10-04-2025</a:t>
            </a:fld>
            <a:endParaRPr lang="da-DK"/>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da-DK"/>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3D93FC4-7245-411F-9DEB-FC0B400EEE4F}" type="slidenum">
              <a:rPr lang="da-DK" smtClean="0"/>
              <a:t>‹nr.›</a:t>
            </a:fld>
            <a:endParaRPr lang="da-DK"/>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77783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s://skoleudvikling.silkeborg.dk/kompetenceudvikling/faelles-fagligt-staasted" TargetMode="External"/><Relationship Id="rId4" Type="http://schemas.openxmlformats.org/officeDocument/2006/relationships/image" Target="../media/image11.svg"/></Relationships>
</file>

<file path=ppt/slides/_rels/slide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8.xml"/><Relationship Id="rId5" Type="http://schemas.openxmlformats.org/officeDocument/2006/relationships/hyperlink" Target="https://pixabay.com/da/venner-tillid-venskab-sammen-1015296/" TargetMode="Externa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3DFEFC0-99B4-4D27-9168-1B2F659A3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Freeform: Shape 16">
            <a:extLst>
              <a:ext uri="{FF2B5EF4-FFF2-40B4-BE49-F238E27FC236}">
                <a16:creationId xmlns:a16="http://schemas.microsoft.com/office/drawing/2014/main" id="{A2C20081-2005-4B05-BEA4-EB8D4C90A3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070708"/>
            <a:ext cx="12192000" cy="1787292"/>
          </a:xfrm>
          <a:custGeom>
            <a:avLst/>
            <a:gdLst>
              <a:gd name="connsiteX0" fmla="*/ 619389 w 12192000"/>
              <a:gd name="connsiteY0" fmla="*/ 0 h 1787292"/>
              <a:gd name="connsiteX1" fmla="*/ 687652 w 12192000"/>
              <a:gd name="connsiteY1" fmla="*/ 3175 h 1787292"/>
              <a:gd name="connsiteX2" fmla="*/ 747977 w 12192000"/>
              <a:gd name="connsiteY2" fmla="*/ 9525 h 1787292"/>
              <a:gd name="connsiteX3" fmla="*/ 800364 w 12192000"/>
              <a:gd name="connsiteY3" fmla="*/ 20637 h 1787292"/>
              <a:gd name="connsiteX4" fmla="*/ 846402 w 12192000"/>
              <a:gd name="connsiteY4" fmla="*/ 36512 h 1787292"/>
              <a:gd name="connsiteX5" fmla="*/ 887677 w 12192000"/>
              <a:gd name="connsiteY5" fmla="*/ 52387 h 1787292"/>
              <a:gd name="connsiteX6" fmla="*/ 924189 w 12192000"/>
              <a:gd name="connsiteY6" fmla="*/ 68262 h 1787292"/>
              <a:gd name="connsiteX7" fmla="*/ 962289 w 12192000"/>
              <a:gd name="connsiteY7" fmla="*/ 87312 h 1787292"/>
              <a:gd name="connsiteX8" fmla="*/ 1000389 w 12192000"/>
              <a:gd name="connsiteY8" fmla="*/ 106362 h 1787292"/>
              <a:gd name="connsiteX9" fmla="*/ 1036902 w 12192000"/>
              <a:gd name="connsiteY9" fmla="*/ 125412 h 1787292"/>
              <a:gd name="connsiteX10" fmla="*/ 1078177 w 12192000"/>
              <a:gd name="connsiteY10" fmla="*/ 141287 h 1787292"/>
              <a:gd name="connsiteX11" fmla="*/ 1124214 w 12192000"/>
              <a:gd name="connsiteY11" fmla="*/ 155575 h 1787292"/>
              <a:gd name="connsiteX12" fmla="*/ 1176602 w 12192000"/>
              <a:gd name="connsiteY12" fmla="*/ 166687 h 1787292"/>
              <a:gd name="connsiteX13" fmla="*/ 1236927 w 12192000"/>
              <a:gd name="connsiteY13" fmla="*/ 174625 h 1787292"/>
              <a:gd name="connsiteX14" fmla="*/ 1305189 w 12192000"/>
              <a:gd name="connsiteY14" fmla="*/ 176212 h 1787292"/>
              <a:gd name="connsiteX15" fmla="*/ 1373452 w 12192000"/>
              <a:gd name="connsiteY15" fmla="*/ 174625 h 1787292"/>
              <a:gd name="connsiteX16" fmla="*/ 1433777 w 12192000"/>
              <a:gd name="connsiteY16" fmla="*/ 166687 h 1787292"/>
              <a:gd name="connsiteX17" fmla="*/ 1486164 w 12192000"/>
              <a:gd name="connsiteY17" fmla="*/ 155575 h 1787292"/>
              <a:gd name="connsiteX18" fmla="*/ 1532202 w 12192000"/>
              <a:gd name="connsiteY18" fmla="*/ 141287 h 1787292"/>
              <a:gd name="connsiteX19" fmla="*/ 1573477 w 12192000"/>
              <a:gd name="connsiteY19" fmla="*/ 125412 h 1787292"/>
              <a:gd name="connsiteX20" fmla="*/ 1609989 w 12192000"/>
              <a:gd name="connsiteY20" fmla="*/ 106362 h 1787292"/>
              <a:gd name="connsiteX21" fmla="*/ 1648089 w 12192000"/>
              <a:gd name="connsiteY21" fmla="*/ 87312 h 1787292"/>
              <a:gd name="connsiteX22" fmla="*/ 1686189 w 12192000"/>
              <a:gd name="connsiteY22" fmla="*/ 68262 h 1787292"/>
              <a:gd name="connsiteX23" fmla="*/ 1722702 w 12192000"/>
              <a:gd name="connsiteY23" fmla="*/ 52387 h 1787292"/>
              <a:gd name="connsiteX24" fmla="*/ 1763977 w 12192000"/>
              <a:gd name="connsiteY24" fmla="*/ 36512 h 1787292"/>
              <a:gd name="connsiteX25" fmla="*/ 1810014 w 12192000"/>
              <a:gd name="connsiteY25" fmla="*/ 20637 h 1787292"/>
              <a:gd name="connsiteX26" fmla="*/ 1862402 w 12192000"/>
              <a:gd name="connsiteY26" fmla="*/ 9525 h 1787292"/>
              <a:gd name="connsiteX27" fmla="*/ 1922727 w 12192000"/>
              <a:gd name="connsiteY27" fmla="*/ 3175 h 1787292"/>
              <a:gd name="connsiteX28" fmla="*/ 1990989 w 12192000"/>
              <a:gd name="connsiteY28" fmla="*/ 0 h 1787292"/>
              <a:gd name="connsiteX29" fmla="*/ 2059252 w 12192000"/>
              <a:gd name="connsiteY29" fmla="*/ 3175 h 1787292"/>
              <a:gd name="connsiteX30" fmla="*/ 2119577 w 12192000"/>
              <a:gd name="connsiteY30" fmla="*/ 9525 h 1787292"/>
              <a:gd name="connsiteX31" fmla="*/ 2171964 w 12192000"/>
              <a:gd name="connsiteY31" fmla="*/ 20637 h 1787292"/>
              <a:gd name="connsiteX32" fmla="*/ 2218002 w 12192000"/>
              <a:gd name="connsiteY32" fmla="*/ 36512 h 1787292"/>
              <a:gd name="connsiteX33" fmla="*/ 2259277 w 12192000"/>
              <a:gd name="connsiteY33" fmla="*/ 52387 h 1787292"/>
              <a:gd name="connsiteX34" fmla="*/ 2295789 w 12192000"/>
              <a:gd name="connsiteY34" fmla="*/ 68262 h 1787292"/>
              <a:gd name="connsiteX35" fmla="*/ 2333889 w 12192000"/>
              <a:gd name="connsiteY35" fmla="*/ 87312 h 1787292"/>
              <a:gd name="connsiteX36" fmla="*/ 2371989 w 12192000"/>
              <a:gd name="connsiteY36" fmla="*/ 106362 h 1787292"/>
              <a:gd name="connsiteX37" fmla="*/ 2408502 w 12192000"/>
              <a:gd name="connsiteY37" fmla="*/ 125412 h 1787292"/>
              <a:gd name="connsiteX38" fmla="*/ 2449777 w 12192000"/>
              <a:gd name="connsiteY38" fmla="*/ 141287 h 1787292"/>
              <a:gd name="connsiteX39" fmla="*/ 2495814 w 12192000"/>
              <a:gd name="connsiteY39" fmla="*/ 155575 h 1787292"/>
              <a:gd name="connsiteX40" fmla="*/ 2548202 w 12192000"/>
              <a:gd name="connsiteY40" fmla="*/ 166687 h 1787292"/>
              <a:gd name="connsiteX41" fmla="*/ 2608527 w 12192000"/>
              <a:gd name="connsiteY41" fmla="*/ 174625 h 1787292"/>
              <a:gd name="connsiteX42" fmla="*/ 2676789 w 12192000"/>
              <a:gd name="connsiteY42" fmla="*/ 176212 h 1787292"/>
              <a:gd name="connsiteX43" fmla="*/ 2745052 w 12192000"/>
              <a:gd name="connsiteY43" fmla="*/ 174625 h 1787292"/>
              <a:gd name="connsiteX44" fmla="*/ 2805377 w 12192000"/>
              <a:gd name="connsiteY44" fmla="*/ 166687 h 1787292"/>
              <a:gd name="connsiteX45" fmla="*/ 2857764 w 12192000"/>
              <a:gd name="connsiteY45" fmla="*/ 155575 h 1787292"/>
              <a:gd name="connsiteX46" fmla="*/ 2903802 w 12192000"/>
              <a:gd name="connsiteY46" fmla="*/ 141287 h 1787292"/>
              <a:gd name="connsiteX47" fmla="*/ 2945077 w 12192000"/>
              <a:gd name="connsiteY47" fmla="*/ 125412 h 1787292"/>
              <a:gd name="connsiteX48" fmla="*/ 2981589 w 12192000"/>
              <a:gd name="connsiteY48" fmla="*/ 106362 h 1787292"/>
              <a:gd name="connsiteX49" fmla="*/ 3019689 w 12192000"/>
              <a:gd name="connsiteY49" fmla="*/ 87312 h 1787292"/>
              <a:gd name="connsiteX50" fmla="*/ 3057789 w 12192000"/>
              <a:gd name="connsiteY50" fmla="*/ 68262 h 1787292"/>
              <a:gd name="connsiteX51" fmla="*/ 3094302 w 12192000"/>
              <a:gd name="connsiteY51" fmla="*/ 52387 h 1787292"/>
              <a:gd name="connsiteX52" fmla="*/ 3135577 w 12192000"/>
              <a:gd name="connsiteY52" fmla="*/ 36512 h 1787292"/>
              <a:gd name="connsiteX53" fmla="*/ 3181614 w 12192000"/>
              <a:gd name="connsiteY53" fmla="*/ 20637 h 1787292"/>
              <a:gd name="connsiteX54" fmla="*/ 3234002 w 12192000"/>
              <a:gd name="connsiteY54" fmla="*/ 9525 h 1787292"/>
              <a:gd name="connsiteX55" fmla="*/ 3294327 w 12192000"/>
              <a:gd name="connsiteY55" fmla="*/ 3175 h 1787292"/>
              <a:gd name="connsiteX56" fmla="*/ 3361002 w 12192000"/>
              <a:gd name="connsiteY56" fmla="*/ 0 h 1787292"/>
              <a:gd name="connsiteX57" fmla="*/ 3430852 w 12192000"/>
              <a:gd name="connsiteY57" fmla="*/ 3175 h 1787292"/>
              <a:gd name="connsiteX58" fmla="*/ 3491177 w 12192000"/>
              <a:gd name="connsiteY58" fmla="*/ 9525 h 1787292"/>
              <a:gd name="connsiteX59" fmla="*/ 3543564 w 12192000"/>
              <a:gd name="connsiteY59" fmla="*/ 20637 h 1787292"/>
              <a:gd name="connsiteX60" fmla="*/ 3589602 w 12192000"/>
              <a:gd name="connsiteY60" fmla="*/ 36512 h 1787292"/>
              <a:gd name="connsiteX61" fmla="*/ 3630877 w 12192000"/>
              <a:gd name="connsiteY61" fmla="*/ 52387 h 1787292"/>
              <a:gd name="connsiteX62" fmla="*/ 3667389 w 12192000"/>
              <a:gd name="connsiteY62" fmla="*/ 68262 h 1787292"/>
              <a:gd name="connsiteX63" fmla="*/ 3705489 w 12192000"/>
              <a:gd name="connsiteY63" fmla="*/ 87312 h 1787292"/>
              <a:gd name="connsiteX64" fmla="*/ 3743589 w 12192000"/>
              <a:gd name="connsiteY64" fmla="*/ 106362 h 1787292"/>
              <a:gd name="connsiteX65" fmla="*/ 3780102 w 12192000"/>
              <a:gd name="connsiteY65" fmla="*/ 125412 h 1787292"/>
              <a:gd name="connsiteX66" fmla="*/ 3821377 w 12192000"/>
              <a:gd name="connsiteY66" fmla="*/ 141287 h 1787292"/>
              <a:gd name="connsiteX67" fmla="*/ 3867414 w 12192000"/>
              <a:gd name="connsiteY67" fmla="*/ 155575 h 1787292"/>
              <a:gd name="connsiteX68" fmla="*/ 3919802 w 12192000"/>
              <a:gd name="connsiteY68" fmla="*/ 166687 h 1787292"/>
              <a:gd name="connsiteX69" fmla="*/ 3980127 w 12192000"/>
              <a:gd name="connsiteY69" fmla="*/ 174625 h 1787292"/>
              <a:gd name="connsiteX70" fmla="*/ 4048389 w 12192000"/>
              <a:gd name="connsiteY70" fmla="*/ 176212 h 1787292"/>
              <a:gd name="connsiteX71" fmla="*/ 4116652 w 12192000"/>
              <a:gd name="connsiteY71" fmla="*/ 174625 h 1787292"/>
              <a:gd name="connsiteX72" fmla="*/ 4176977 w 12192000"/>
              <a:gd name="connsiteY72" fmla="*/ 166687 h 1787292"/>
              <a:gd name="connsiteX73" fmla="*/ 4229364 w 12192000"/>
              <a:gd name="connsiteY73" fmla="*/ 155575 h 1787292"/>
              <a:gd name="connsiteX74" fmla="*/ 4275402 w 12192000"/>
              <a:gd name="connsiteY74" fmla="*/ 141287 h 1787292"/>
              <a:gd name="connsiteX75" fmla="*/ 4316677 w 12192000"/>
              <a:gd name="connsiteY75" fmla="*/ 125412 h 1787292"/>
              <a:gd name="connsiteX76" fmla="*/ 4353189 w 12192000"/>
              <a:gd name="connsiteY76" fmla="*/ 106362 h 1787292"/>
              <a:gd name="connsiteX77" fmla="*/ 4429389 w 12192000"/>
              <a:gd name="connsiteY77" fmla="*/ 68262 h 1787292"/>
              <a:gd name="connsiteX78" fmla="*/ 4465902 w 12192000"/>
              <a:gd name="connsiteY78" fmla="*/ 52387 h 1787292"/>
              <a:gd name="connsiteX79" fmla="*/ 4507177 w 12192000"/>
              <a:gd name="connsiteY79" fmla="*/ 36512 h 1787292"/>
              <a:gd name="connsiteX80" fmla="*/ 4553214 w 12192000"/>
              <a:gd name="connsiteY80" fmla="*/ 20637 h 1787292"/>
              <a:gd name="connsiteX81" fmla="*/ 4605602 w 12192000"/>
              <a:gd name="connsiteY81" fmla="*/ 9525 h 1787292"/>
              <a:gd name="connsiteX82" fmla="*/ 4665928 w 12192000"/>
              <a:gd name="connsiteY82" fmla="*/ 3175 h 1787292"/>
              <a:gd name="connsiteX83" fmla="*/ 4734189 w 12192000"/>
              <a:gd name="connsiteY83" fmla="*/ 0 h 1787292"/>
              <a:gd name="connsiteX84" fmla="*/ 4802453 w 12192000"/>
              <a:gd name="connsiteY84" fmla="*/ 3175 h 1787292"/>
              <a:gd name="connsiteX85" fmla="*/ 4862777 w 12192000"/>
              <a:gd name="connsiteY85" fmla="*/ 9525 h 1787292"/>
              <a:gd name="connsiteX86" fmla="*/ 4915165 w 12192000"/>
              <a:gd name="connsiteY86" fmla="*/ 20637 h 1787292"/>
              <a:gd name="connsiteX87" fmla="*/ 4961201 w 12192000"/>
              <a:gd name="connsiteY87" fmla="*/ 36512 h 1787292"/>
              <a:gd name="connsiteX88" fmla="*/ 5002476 w 12192000"/>
              <a:gd name="connsiteY88" fmla="*/ 52387 h 1787292"/>
              <a:gd name="connsiteX89" fmla="*/ 5038989 w 12192000"/>
              <a:gd name="connsiteY89" fmla="*/ 68262 h 1787292"/>
              <a:gd name="connsiteX90" fmla="*/ 5077089 w 12192000"/>
              <a:gd name="connsiteY90" fmla="*/ 87312 h 1787292"/>
              <a:gd name="connsiteX91" fmla="*/ 5115189 w 12192000"/>
              <a:gd name="connsiteY91" fmla="*/ 106362 h 1787292"/>
              <a:gd name="connsiteX92" fmla="*/ 5151701 w 12192000"/>
              <a:gd name="connsiteY92" fmla="*/ 125412 h 1787292"/>
              <a:gd name="connsiteX93" fmla="*/ 5192976 w 12192000"/>
              <a:gd name="connsiteY93" fmla="*/ 141287 h 1787292"/>
              <a:gd name="connsiteX94" fmla="*/ 5239014 w 12192000"/>
              <a:gd name="connsiteY94" fmla="*/ 155575 h 1787292"/>
              <a:gd name="connsiteX95" fmla="*/ 5291401 w 12192000"/>
              <a:gd name="connsiteY95" fmla="*/ 166687 h 1787292"/>
              <a:gd name="connsiteX96" fmla="*/ 5351727 w 12192000"/>
              <a:gd name="connsiteY96" fmla="*/ 174625 h 1787292"/>
              <a:gd name="connsiteX97" fmla="*/ 5410199 w 12192000"/>
              <a:gd name="connsiteY97" fmla="*/ 175985 h 1787292"/>
              <a:gd name="connsiteX98" fmla="*/ 5468671 w 12192000"/>
              <a:gd name="connsiteY98" fmla="*/ 174625 h 1787292"/>
              <a:gd name="connsiteX99" fmla="*/ 5528996 w 12192000"/>
              <a:gd name="connsiteY99" fmla="*/ 166687 h 1787292"/>
              <a:gd name="connsiteX100" fmla="*/ 5581383 w 12192000"/>
              <a:gd name="connsiteY100" fmla="*/ 155575 h 1787292"/>
              <a:gd name="connsiteX101" fmla="*/ 5627421 w 12192000"/>
              <a:gd name="connsiteY101" fmla="*/ 141287 h 1787292"/>
              <a:gd name="connsiteX102" fmla="*/ 5668696 w 12192000"/>
              <a:gd name="connsiteY102" fmla="*/ 125412 h 1787292"/>
              <a:gd name="connsiteX103" fmla="*/ 5705209 w 12192000"/>
              <a:gd name="connsiteY103" fmla="*/ 106362 h 1787292"/>
              <a:gd name="connsiteX104" fmla="*/ 5743308 w 12192000"/>
              <a:gd name="connsiteY104" fmla="*/ 87312 h 1787292"/>
              <a:gd name="connsiteX105" fmla="*/ 5781408 w 12192000"/>
              <a:gd name="connsiteY105" fmla="*/ 68262 h 1787292"/>
              <a:gd name="connsiteX106" fmla="*/ 5817921 w 12192000"/>
              <a:gd name="connsiteY106" fmla="*/ 52387 h 1787292"/>
              <a:gd name="connsiteX107" fmla="*/ 5859196 w 12192000"/>
              <a:gd name="connsiteY107" fmla="*/ 36512 h 1787292"/>
              <a:gd name="connsiteX108" fmla="*/ 5905234 w 12192000"/>
              <a:gd name="connsiteY108" fmla="*/ 20637 h 1787292"/>
              <a:gd name="connsiteX109" fmla="*/ 5957621 w 12192000"/>
              <a:gd name="connsiteY109" fmla="*/ 9525 h 1787292"/>
              <a:gd name="connsiteX110" fmla="*/ 6017947 w 12192000"/>
              <a:gd name="connsiteY110" fmla="*/ 3175 h 1787292"/>
              <a:gd name="connsiteX111" fmla="*/ 6086208 w 12192000"/>
              <a:gd name="connsiteY111" fmla="*/ 0 h 1787292"/>
              <a:gd name="connsiteX112" fmla="*/ 6095999 w 12192000"/>
              <a:gd name="connsiteY112" fmla="*/ 455 h 1787292"/>
              <a:gd name="connsiteX113" fmla="*/ 6105789 w 12192000"/>
              <a:gd name="connsiteY113" fmla="*/ 0 h 1787292"/>
              <a:gd name="connsiteX114" fmla="*/ 6174052 w 12192000"/>
              <a:gd name="connsiteY114" fmla="*/ 3175 h 1787292"/>
              <a:gd name="connsiteX115" fmla="*/ 6234377 w 12192000"/>
              <a:gd name="connsiteY115" fmla="*/ 9525 h 1787292"/>
              <a:gd name="connsiteX116" fmla="*/ 6286764 w 12192000"/>
              <a:gd name="connsiteY116" fmla="*/ 20637 h 1787292"/>
              <a:gd name="connsiteX117" fmla="*/ 6332802 w 12192000"/>
              <a:gd name="connsiteY117" fmla="*/ 36512 h 1787292"/>
              <a:gd name="connsiteX118" fmla="*/ 6374077 w 12192000"/>
              <a:gd name="connsiteY118" fmla="*/ 52387 h 1787292"/>
              <a:gd name="connsiteX119" fmla="*/ 6410589 w 12192000"/>
              <a:gd name="connsiteY119" fmla="*/ 68262 h 1787292"/>
              <a:gd name="connsiteX120" fmla="*/ 6448689 w 12192000"/>
              <a:gd name="connsiteY120" fmla="*/ 87312 h 1787292"/>
              <a:gd name="connsiteX121" fmla="*/ 6486789 w 12192000"/>
              <a:gd name="connsiteY121" fmla="*/ 106362 h 1787292"/>
              <a:gd name="connsiteX122" fmla="*/ 6523302 w 12192000"/>
              <a:gd name="connsiteY122" fmla="*/ 125412 h 1787292"/>
              <a:gd name="connsiteX123" fmla="*/ 6564577 w 12192000"/>
              <a:gd name="connsiteY123" fmla="*/ 141287 h 1787292"/>
              <a:gd name="connsiteX124" fmla="*/ 6610614 w 12192000"/>
              <a:gd name="connsiteY124" fmla="*/ 155575 h 1787292"/>
              <a:gd name="connsiteX125" fmla="*/ 6663002 w 12192000"/>
              <a:gd name="connsiteY125" fmla="*/ 166687 h 1787292"/>
              <a:gd name="connsiteX126" fmla="*/ 6723327 w 12192000"/>
              <a:gd name="connsiteY126" fmla="*/ 174625 h 1787292"/>
              <a:gd name="connsiteX127" fmla="*/ 6781799 w 12192000"/>
              <a:gd name="connsiteY127" fmla="*/ 175985 h 1787292"/>
              <a:gd name="connsiteX128" fmla="*/ 6840271 w 12192000"/>
              <a:gd name="connsiteY128" fmla="*/ 174625 h 1787292"/>
              <a:gd name="connsiteX129" fmla="*/ 6900596 w 12192000"/>
              <a:gd name="connsiteY129" fmla="*/ 166687 h 1787292"/>
              <a:gd name="connsiteX130" fmla="*/ 6952983 w 12192000"/>
              <a:gd name="connsiteY130" fmla="*/ 155575 h 1787292"/>
              <a:gd name="connsiteX131" fmla="*/ 6999021 w 12192000"/>
              <a:gd name="connsiteY131" fmla="*/ 141287 h 1787292"/>
              <a:gd name="connsiteX132" fmla="*/ 7040296 w 12192000"/>
              <a:gd name="connsiteY132" fmla="*/ 125412 h 1787292"/>
              <a:gd name="connsiteX133" fmla="*/ 7076808 w 12192000"/>
              <a:gd name="connsiteY133" fmla="*/ 106362 h 1787292"/>
              <a:gd name="connsiteX134" fmla="*/ 7114908 w 12192000"/>
              <a:gd name="connsiteY134" fmla="*/ 87312 h 1787292"/>
              <a:gd name="connsiteX135" fmla="*/ 7153008 w 12192000"/>
              <a:gd name="connsiteY135" fmla="*/ 68262 h 1787292"/>
              <a:gd name="connsiteX136" fmla="*/ 7189521 w 12192000"/>
              <a:gd name="connsiteY136" fmla="*/ 52387 h 1787292"/>
              <a:gd name="connsiteX137" fmla="*/ 7230796 w 12192000"/>
              <a:gd name="connsiteY137" fmla="*/ 36512 h 1787292"/>
              <a:gd name="connsiteX138" fmla="*/ 7276833 w 12192000"/>
              <a:gd name="connsiteY138" fmla="*/ 20637 h 1787292"/>
              <a:gd name="connsiteX139" fmla="*/ 7329221 w 12192000"/>
              <a:gd name="connsiteY139" fmla="*/ 9525 h 1787292"/>
              <a:gd name="connsiteX140" fmla="*/ 7389546 w 12192000"/>
              <a:gd name="connsiteY140" fmla="*/ 3175 h 1787292"/>
              <a:gd name="connsiteX141" fmla="*/ 7457808 w 12192000"/>
              <a:gd name="connsiteY141" fmla="*/ 0 h 1787292"/>
              <a:gd name="connsiteX142" fmla="*/ 7526071 w 12192000"/>
              <a:gd name="connsiteY142" fmla="*/ 3175 h 1787292"/>
              <a:gd name="connsiteX143" fmla="*/ 7586396 w 12192000"/>
              <a:gd name="connsiteY143" fmla="*/ 9525 h 1787292"/>
              <a:gd name="connsiteX144" fmla="*/ 7638783 w 12192000"/>
              <a:gd name="connsiteY144" fmla="*/ 20637 h 1787292"/>
              <a:gd name="connsiteX145" fmla="*/ 7684821 w 12192000"/>
              <a:gd name="connsiteY145" fmla="*/ 36512 h 1787292"/>
              <a:gd name="connsiteX146" fmla="*/ 7726096 w 12192000"/>
              <a:gd name="connsiteY146" fmla="*/ 52387 h 1787292"/>
              <a:gd name="connsiteX147" fmla="*/ 7762608 w 12192000"/>
              <a:gd name="connsiteY147" fmla="*/ 68262 h 1787292"/>
              <a:gd name="connsiteX148" fmla="*/ 7800708 w 12192000"/>
              <a:gd name="connsiteY148" fmla="*/ 87312 h 1787292"/>
              <a:gd name="connsiteX149" fmla="*/ 7838808 w 12192000"/>
              <a:gd name="connsiteY149" fmla="*/ 106362 h 1787292"/>
              <a:gd name="connsiteX150" fmla="*/ 7875321 w 12192000"/>
              <a:gd name="connsiteY150" fmla="*/ 125412 h 1787292"/>
              <a:gd name="connsiteX151" fmla="*/ 7916596 w 12192000"/>
              <a:gd name="connsiteY151" fmla="*/ 141287 h 1787292"/>
              <a:gd name="connsiteX152" fmla="*/ 7962633 w 12192000"/>
              <a:gd name="connsiteY152" fmla="*/ 155575 h 1787292"/>
              <a:gd name="connsiteX153" fmla="*/ 8015021 w 12192000"/>
              <a:gd name="connsiteY153" fmla="*/ 166687 h 1787292"/>
              <a:gd name="connsiteX154" fmla="*/ 8075346 w 12192000"/>
              <a:gd name="connsiteY154" fmla="*/ 174625 h 1787292"/>
              <a:gd name="connsiteX155" fmla="*/ 8143608 w 12192000"/>
              <a:gd name="connsiteY155" fmla="*/ 176212 h 1787292"/>
              <a:gd name="connsiteX156" fmla="*/ 8211871 w 12192000"/>
              <a:gd name="connsiteY156" fmla="*/ 174625 h 1787292"/>
              <a:gd name="connsiteX157" fmla="*/ 8272196 w 12192000"/>
              <a:gd name="connsiteY157" fmla="*/ 166687 h 1787292"/>
              <a:gd name="connsiteX158" fmla="*/ 8324583 w 12192000"/>
              <a:gd name="connsiteY158" fmla="*/ 155575 h 1787292"/>
              <a:gd name="connsiteX159" fmla="*/ 8370621 w 12192000"/>
              <a:gd name="connsiteY159" fmla="*/ 141287 h 1787292"/>
              <a:gd name="connsiteX160" fmla="*/ 8411896 w 12192000"/>
              <a:gd name="connsiteY160" fmla="*/ 125412 h 1787292"/>
              <a:gd name="connsiteX161" fmla="*/ 8448408 w 12192000"/>
              <a:gd name="connsiteY161" fmla="*/ 106362 h 1787292"/>
              <a:gd name="connsiteX162" fmla="*/ 8486508 w 12192000"/>
              <a:gd name="connsiteY162" fmla="*/ 87312 h 1787292"/>
              <a:gd name="connsiteX163" fmla="*/ 8524608 w 12192000"/>
              <a:gd name="connsiteY163" fmla="*/ 68262 h 1787292"/>
              <a:gd name="connsiteX164" fmla="*/ 8561120 w 12192000"/>
              <a:gd name="connsiteY164" fmla="*/ 52387 h 1787292"/>
              <a:gd name="connsiteX165" fmla="*/ 8602396 w 12192000"/>
              <a:gd name="connsiteY165" fmla="*/ 36512 h 1787292"/>
              <a:gd name="connsiteX166" fmla="*/ 8648432 w 12192000"/>
              <a:gd name="connsiteY166" fmla="*/ 20637 h 1787292"/>
              <a:gd name="connsiteX167" fmla="*/ 8700820 w 12192000"/>
              <a:gd name="connsiteY167" fmla="*/ 9525 h 1787292"/>
              <a:gd name="connsiteX168" fmla="*/ 8761146 w 12192000"/>
              <a:gd name="connsiteY168" fmla="*/ 3175 h 1787292"/>
              <a:gd name="connsiteX169" fmla="*/ 8827820 w 12192000"/>
              <a:gd name="connsiteY169" fmla="*/ 0 h 1787292"/>
              <a:gd name="connsiteX170" fmla="*/ 8897670 w 12192000"/>
              <a:gd name="connsiteY170" fmla="*/ 3175 h 1787292"/>
              <a:gd name="connsiteX171" fmla="*/ 8957996 w 12192000"/>
              <a:gd name="connsiteY171" fmla="*/ 9525 h 1787292"/>
              <a:gd name="connsiteX172" fmla="*/ 9010382 w 12192000"/>
              <a:gd name="connsiteY172" fmla="*/ 20637 h 1787292"/>
              <a:gd name="connsiteX173" fmla="*/ 9056420 w 12192000"/>
              <a:gd name="connsiteY173" fmla="*/ 36512 h 1787292"/>
              <a:gd name="connsiteX174" fmla="*/ 9097696 w 12192000"/>
              <a:gd name="connsiteY174" fmla="*/ 52387 h 1787292"/>
              <a:gd name="connsiteX175" fmla="*/ 9134208 w 12192000"/>
              <a:gd name="connsiteY175" fmla="*/ 68262 h 1787292"/>
              <a:gd name="connsiteX176" fmla="*/ 9172308 w 12192000"/>
              <a:gd name="connsiteY176" fmla="*/ 87312 h 1787292"/>
              <a:gd name="connsiteX177" fmla="*/ 9210408 w 12192000"/>
              <a:gd name="connsiteY177" fmla="*/ 106362 h 1787292"/>
              <a:gd name="connsiteX178" fmla="*/ 9246920 w 12192000"/>
              <a:gd name="connsiteY178" fmla="*/ 125412 h 1787292"/>
              <a:gd name="connsiteX179" fmla="*/ 9288196 w 12192000"/>
              <a:gd name="connsiteY179" fmla="*/ 141287 h 1787292"/>
              <a:gd name="connsiteX180" fmla="*/ 9334232 w 12192000"/>
              <a:gd name="connsiteY180" fmla="*/ 155575 h 1787292"/>
              <a:gd name="connsiteX181" fmla="*/ 9386620 w 12192000"/>
              <a:gd name="connsiteY181" fmla="*/ 166687 h 1787292"/>
              <a:gd name="connsiteX182" fmla="*/ 9446946 w 12192000"/>
              <a:gd name="connsiteY182" fmla="*/ 174625 h 1787292"/>
              <a:gd name="connsiteX183" fmla="*/ 9515208 w 12192000"/>
              <a:gd name="connsiteY183" fmla="*/ 176212 h 1787292"/>
              <a:gd name="connsiteX184" fmla="*/ 9583470 w 12192000"/>
              <a:gd name="connsiteY184" fmla="*/ 174625 h 1787292"/>
              <a:gd name="connsiteX185" fmla="*/ 9643796 w 12192000"/>
              <a:gd name="connsiteY185" fmla="*/ 166687 h 1787292"/>
              <a:gd name="connsiteX186" fmla="*/ 9696182 w 12192000"/>
              <a:gd name="connsiteY186" fmla="*/ 155575 h 1787292"/>
              <a:gd name="connsiteX187" fmla="*/ 9742220 w 12192000"/>
              <a:gd name="connsiteY187" fmla="*/ 141287 h 1787292"/>
              <a:gd name="connsiteX188" fmla="*/ 9783496 w 12192000"/>
              <a:gd name="connsiteY188" fmla="*/ 125412 h 1787292"/>
              <a:gd name="connsiteX189" fmla="*/ 9820008 w 12192000"/>
              <a:gd name="connsiteY189" fmla="*/ 106362 h 1787292"/>
              <a:gd name="connsiteX190" fmla="*/ 9896208 w 12192000"/>
              <a:gd name="connsiteY190" fmla="*/ 68262 h 1787292"/>
              <a:gd name="connsiteX191" fmla="*/ 9932720 w 12192000"/>
              <a:gd name="connsiteY191" fmla="*/ 52387 h 1787292"/>
              <a:gd name="connsiteX192" fmla="*/ 9973996 w 12192000"/>
              <a:gd name="connsiteY192" fmla="*/ 36512 h 1787292"/>
              <a:gd name="connsiteX193" fmla="*/ 10020032 w 12192000"/>
              <a:gd name="connsiteY193" fmla="*/ 20637 h 1787292"/>
              <a:gd name="connsiteX194" fmla="*/ 10072420 w 12192000"/>
              <a:gd name="connsiteY194" fmla="*/ 9525 h 1787292"/>
              <a:gd name="connsiteX195" fmla="*/ 10132746 w 12192000"/>
              <a:gd name="connsiteY195" fmla="*/ 3175 h 1787292"/>
              <a:gd name="connsiteX196" fmla="*/ 10201008 w 12192000"/>
              <a:gd name="connsiteY196" fmla="*/ 0 h 1787292"/>
              <a:gd name="connsiteX197" fmla="*/ 10269270 w 12192000"/>
              <a:gd name="connsiteY197" fmla="*/ 3175 h 1787292"/>
              <a:gd name="connsiteX198" fmla="*/ 10329596 w 12192000"/>
              <a:gd name="connsiteY198" fmla="*/ 9525 h 1787292"/>
              <a:gd name="connsiteX199" fmla="*/ 10381982 w 12192000"/>
              <a:gd name="connsiteY199" fmla="*/ 20637 h 1787292"/>
              <a:gd name="connsiteX200" fmla="*/ 10428020 w 12192000"/>
              <a:gd name="connsiteY200" fmla="*/ 36512 h 1787292"/>
              <a:gd name="connsiteX201" fmla="*/ 10469296 w 12192000"/>
              <a:gd name="connsiteY201" fmla="*/ 52387 h 1787292"/>
              <a:gd name="connsiteX202" fmla="*/ 10505808 w 12192000"/>
              <a:gd name="connsiteY202" fmla="*/ 68262 h 1787292"/>
              <a:gd name="connsiteX203" fmla="*/ 10543908 w 12192000"/>
              <a:gd name="connsiteY203" fmla="*/ 87312 h 1787292"/>
              <a:gd name="connsiteX204" fmla="*/ 10582008 w 12192000"/>
              <a:gd name="connsiteY204" fmla="*/ 106362 h 1787292"/>
              <a:gd name="connsiteX205" fmla="*/ 10618520 w 12192000"/>
              <a:gd name="connsiteY205" fmla="*/ 125412 h 1787292"/>
              <a:gd name="connsiteX206" fmla="*/ 10659796 w 12192000"/>
              <a:gd name="connsiteY206" fmla="*/ 141287 h 1787292"/>
              <a:gd name="connsiteX207" fmla="*/ 10705832 w 12192000"/>
              <a:gd name="connsiteY207" fmla="*/ 155575 h 1787292"/>
              <a:gd name="connsiteX208" fmla="*/ 10758220 w 12192000"/>
              <a:gd name="connsiteY208" fmla="*/ 166687 h 1787292"/>
              <a:gd name="connsiteX209" fmla="*/ 10818546 w 12192000"/>
              <a:gd name="connsiteY209" fmla="*/ 174625 h 1787292"/>
              <a:gd name="connsiteX210" fmla="*/ 10886808 w 12192000"/>
              <a:gd name="connsiteY210" fmla="*/ 176212 h 1787292"/>
              <a:gd name="connsiteX211" fmla="*/ 10955070 w 12192000"/>
              <a:gd name="connsiteY211" fmla="*/ 174625 h 1787292"/>
              <a:gd name="connsiteX212" fmla="*/ 11015396 w 12192000"/>
              <a:gd name="connsiteY212" fmla="*/ 166687 h 1787292"/>
              <a:gd name="connsiteX213" fmla="*/ 11067782 w 12192000"/>
              <a:gd name="connsiteY213" fmla="*/ 155575 h 1787292"/>
              <a:gd name="connsiteX214" fmla="*/ 11113820 w 12192000"/>
              <a:gd name="connsiteY214" fmla="*/ 141287 h 1787292"/>
              <a:gd name="connsiteX215" fmla="*/ 11155096 w 12192000"/>
              <a:gd name="connsiteY215" fmla="*/ 125412 h 1787292"/>
              <a:gd name="connsiteX216" fmla="*/ 11191608 w 12192000"/>
              <a:gd name="connsiteY216" fmla="*/ 106362 h 1787292"/>
              <a:gd name="connsiteX217" fmla="*/ 11229708 w 12192000"/>
              <a:gd name="connsiteY217" fmla="*/ 87312 h 1787292"/>
              <a:gd name="connsiteX218" fmla="*/ 11267808 w 12192000"/>
              <a:gd name="connsiteY218" fmla="*/ 68262 h 1787292"/>
              <a:gd name="connsiteX219" fmla="*/ 11304320 w 12192000"/>
              <a:gd name="connsiteY219" fmla="*/ 52387 h 1787292"/>
              <a:gd name="connsiteX220" fmla="*/ 11345596 w 12192000"/>
              <a:gd name="connsiteY220" fmla="*/ 36512 h 1787292"/>
              <a:gd name="connsiteX221" fmla="*/ 11391632 w 12192000"/>
              <a:gd name="connsiteY221" fmla="*/ 20637 h 1787292"/>
              <a:gd name="connsiteX222" fmla="*/ 11444020 w 12192000"/>
              <a:gd name="connsiteY222" fmla="*/ 9525 h 1787292"/>
              <a:gd name="connsiteX223" fmla="*/ 11504346 w 12192000"/>
              <a:gd name="connsiteY223" fmla="*/ 3175 h 1787292"/>
              <a:gd name="connsiteX224" fmla="*/ 11572608 w 12192000"/>
              <a:gd name="connsiteY224" fmla="*/ 0 h 1787292"/>
              <a:gd name="connsiteX225" fmla="*/ 11640870 w 12192000"/>
              <a:gd name="connsiteY225" fmla="*/ 3175 h 1787292"/>
              <a:gd name="connsiteX226" fmla="*/ 11701196 w 12192000"/>
              <a:gd name="connsiteY226" fmla="*/ 9525 h 1787292"/>
              <a:gd name="connsiteX227" fmla="*/ 11753582 w 12192000"/>
              <a:gd name="connsiteY227" fmla="*/ 20637 h 1787292"/>
              <a:gd name="connsiteX228" fmla="*/ 11799620 w 12192000"/>
              <a:gd name="connsiteY228" fmla="*/ 36512 h 1787292"/>
              <a:gd name="connsiteX229" fmla="*/ 11840896 w 12192000"/>
              <a:gd name="connsiteY229" fmla="*/ 52387 h 1787292"/>
              <a:gd name="connsiteX230" fmla="*/ 11877408 w 12192000"/>
              <a:gd name="connsiteY230" fmla="*/ 68262 h 1787292"/>
              <a:gd name="connsiteX231" fmla="*/ 11915508 w 12192000"/>
              <a:gd name="connsiteY231" fmla="*/ 87312 h 1787292"/>
              <a:gd name="connsiteX232" fmla="*/ 11953608 w 12192000"/>
              <a:gd name="connsiteY232" fmla="*/ 106362 h 1787292"/>
              <a:gd name="connsiteX233" fmla="*/ 11990120 w 12192000"/>
              <a:gd name="connsiteY233" fmla="*/ 125412 h 1787292"/>
              <a:gd name="connsiteX234" fmla="*/ 12031396 w 12192000"/>
              <a:gd name="connsiteY234" fmla="*/ 141287 h 1787292"/>
              <a:gd name="connsiteX235" fmla="*/ 12077432 w 12192000"/>
              <a:gd name="connsiteY235" fmla="*/ 155575 h 1787292"/>
              <a:gd name="connsiteX236" fmla="*/ 12129820 w 12192000"/>
              <a:gd name="connsiteY236" fmla="*/ 166688 h 1787292"/>
              <a:gd name="connsiteX237" fmla="*/ 12190146 w 12192000"/>
              <a:gd name="connsiteY237" fmla="*/ 174625 h 1787292"/>
              <a:gd name="connsiteX238" fmla="*/ 12192000 w 12192000"/>
              <a:gd name="connsiteY238" fmla="*/ 174668 h 1787292"/>
              <a:gd name="connsiteX239" fmla="*/ 12192000 w 12192000"/>
              <a:gd name="connsiteY239" fmla="*/ 885826 h 1787292"/>
              <a:gd name="connsiteX240" fmla="*/ 12192000 w 12192000"/>
              <a:gd name="connsiteY240" fmla="*/ 1787292 h 1787292"/>
              <a:gd name="connsiteX241" fmla="*/ 0 w 12192000"/>
              <a:gd name="connsiteY241" fmla="*/ 1787292 h 1787292"/>
              <a:gd name="connsiteX242" fmla="*/ 0 w 12192000"/>
              <a:gd name="connsiteY242" fmla="*/ 885826 h 1787292"/>
              <a:gd name="connsiteX243" fmla="*/ 0 w 12192000"/>
              <a:gd name="connsiteY243" fmla="*/ 174668 h 1787292"/>
              <a:gd name="connsiteX244" fmla="*/ 1852 w 12192000"/>
              <a:gd name="connsiteY244" fmla="*/ 174625 h 1787292"/>
              <a:gd name="connsiteX245" fmla="*/ 62177 w 12192000"/>
              <a:gd name="connsiteY245" fmla="*/ 166687 h 1787292"/>
              <a:gd name="connsiteX246" fmla="*/ 114564 w 12192000"/>
              <a:gd name="connsiteY246" fmla="*/ 155575 h 1787292"/>
              <a:gd name="connsiteX247" fmla="*/ 160602 w 12192000"/>
              <a:gd name="connsiteY247" fmla="*/ 141287 h 1787292"/>
              <a:gd name="connsiteX248" fmla="*/ 201877 w 12192000"/>
              <a:gd name="connsiteY248" fmla="*/ 125412 h 1787292"/>
              <a:gd name="connsiteX249" fmla="*/ 238389 w 12192000"/>
              <a:gd name="connsiteY249" fmla="*/ 106362 h 1787292"/>
              <a:gd name="connsiteX250" fmla="*/ 276489 w 12192000"/>
              <a:gd name="connsiteY250" fmla="*/ 87312 h 1787292"/>
              <a:gd name="connsiteX251" fmla="*/ 314589 w 12192000"/>
              <a:gd name="connsiteY251" fmla="*/ 68262 h 1787292"/>
              <a:gd name="connsiteX252" fmla="*/ 351102 w 12192000"/>
              <a:gd name="connsiteY252" fmla="*/ 52387 h 1787292"/>
              <a:gd name="connsiteX253" fmla="*/ 392377 w 12192000"/>
              <a:gd name="connsiteY253" fmla="*/ 36512 h 1787292"/>
              <a:gd name="connsiteX254" fmla="*/ 438414 w 12192000"/>
              <a:gd name="connsiteY254" fmla="*/ 20637 h 1787292"/>
              <a:gd name="connsiteX255" fmla="*/ 490802 w 12192000"/>
              <a:gd name="connsiteY255" fmla="*/ 9525 h 1787292"/>
              <a:gd name="connsiteX256" fmla="*/ 551127 w 12192000"/>
              <a:gd name="connsiteY256" fmla="*/ 3175 h 178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12192000" h="1787292">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4" y="20637"/>
                </a:lnTo>
                <a:lnTo>
                  <a:pt x="4605602" y="9525"/>
                </a:lnTo>
                <a:lnTo>
                  <a:pt x="4665928" y="3175"/>
                </a:lnTo>
                <a:lnTo>
                  <a:pt x="4734189" y="0"/>
                </a:lnTo>
                <a:lnTo>
                  <a:pt x="4802453" y="3175"/>
                </a:lnTo>
                <a:lnTo>
                  <a:pt x="4862777" y="9525"/>
                </a:lnTo>
                <a:lnTo>
                  <a:pt x="4915165" y="20637"/>
                </a:lnTo>
                <a:lnTo>
                  <a:pt x="4961201" y="36512"/>
                </a:lnTo>
                <a:lnTo>
                  <a:pt x="5002476" y="52387"/>
                </a:lnTo>
                <a:lnTo>
                  <a:pt x="5038989" y="68262"/>
                </a:lnTo>
                <a:lnTo>
                  <a:pt x="5077089" y="87312"/>
                </a:lnTo>
                <a:lnTo>
                  <a:pt x="5115189" y="106362"/>
                </a:lnTo>
                <a:lnTo>
                  <a:pt x="5151701" y="125412"/>
                </a:lnTo>
                <a:lnTo>
                  <a:pt x="5192976"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09" y="106362"/>
                </a:lnTo>
                <a:lnTo>
                  <a:pt x="5743308" y="87312"/>
                </a:lnTo>
                <a:lnTo>
                  <a:pt x="5781408" y="68262"/>
                </a:lnTo>
                <a:lnTo>
                  <a:pt x="5817921" y="52387"/>
                </a:lnTo>
                <a:lnTo>
                  <a:pt x="5859196" y="36512"/>
                </a:lnTo>
                <a:lnTo>
                  <a:pt x="5905234" y="20637"/>
                </a:lnTo>
                <a:lnTo>
                  <a:pt x="5957621" y="9525"/>
                </a:lnTo>
                <a:lnTo>
                  <a:pt x="6017947" y="3175"/>
                </a:lnTo>
                <a:lnTo>
                  <a:pt x="6086208"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2000" y="174668"/>
                </a:lnTo>
                <a:lnTo>
                  <a:pt x="12192000" y="885826"/>
                </a:lnTo>
                <a:lnTo>
                  <a:pt x="12192000" y="1787292"/>
                </a:lnTo>
                <a:lnTo>
                  <a:pt x="0" y="1787292"/>
                </a:lnTo>
                <a:lnTo>
                  <a:pt x="0" y="885826"/>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CF8DA89-7BCE-8EE3-AFBC-89D0869DF67B}"/>
              </a:ext>
            </a:extLst>
          </p:cNvPr>
          <p:cNvSpPr>
            <a:spLocks noGrp="1"/>
          </p:cNvSpPr>
          <p:nvPr>
            <p:ph type="ctrTitle"/>
          </p:nvPr>
        </p:nvSpPr>
        <p:spPr>
          <a:xfrm>
            <a:off x="1078523" y="5449151"/>
            <a:ext cx="10318418" cy="523811"/>
          </a:xfrm>
        </p:spPr>
        <p:txBody>
          <a:bodyPr anchor="b">
            <a:normAutofit/>
          </a:bodyPr>
          <a:lstStyle/>
          <a:p>
            <a:r>
              <a:rPr lang="da-DK" sz="2400">
                <a:solidFill>
                  <a:srgbClr val="2A1A00"/>
                </a:solidFill>
              </a:rPr>
              <a:t>Fælles netværksmøde </a:t>
            </a:r>
          </a:p>
        </p:txBody>
      </p:sp>
      <p:sp>
        <p:nvSpPr>
          <p:cNvPr id="3" name="Undertitel 2">
            <a:extLst>
              <a:ext uri="{FF2B5EF4-FFF2-40B4-BE49-F238E27FC236}">
                <a16:creationId xmlns:a16="http://schemas.microsoft.com/office/drawing/2014/main" id="{56A7D0EA-5B31-AB1A-CEB7-2D3FD2326374}"/>
              </a:ext>
            </a:extLst>
          </p:cNvPr>
          <p:cNvSpPr>
            <a:spLocks noGrp="1"/>
          </p:cNvSpPr>
          <p:nvPr>
            <p:ph type="subTitle" idx="1"/>
          </p:nvPr>
        </p:nvSpPr>
        <p:spPr>
          <a:xfrm>
            <a:off x="1078524" y="5979196"/>
            <a:ext cx="10318416" cy="396483"/>
          </a:xfrm>
        </p:spPr>
        <p:txBody>
          <a:bodyPr>
            <a:normAutofit/>
          </a:bodyPr>
          <a:lstStyle/>
          <a:p>
            <a:r>
              <a:rPr lang="da-DK" sz="1200" dirty="0">
                <a:solidFill>
                  <a:srgbClr val="FFFFFF"/>
                </a:solidFill>
              </a:rPr>
              <a:t>1. April 2025</a:t>
            </a:r>
          </a:p>
        </p:txBody>
      </p:sp>
      <p:pic>
        <p:nvPicPr>
          <p:cNvPr id="5" name="Billede 4" descr="Elever løber ind i skolen">
            <a:extLst>
              <a:ext uri="{FF2B5EF4-FFF2-40B4-BE49-F238E27FC236}">
                <a16:creationId xmlns:a16="http://schemas.microsoft.com/office/drawing/2014/main" id="{ED2880CD-6A9A-C683-8A53-9FC1A899C2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5276" y="643467"/>
            <a:ext cx="5881448" cy="3925867"/>
          </a:xfrm>
          <a:prstGeom prst="rect">
            <a:avLst/>
          </a:prstGeom>
        </p:spPr>
      </p:pic>
    </p:spTree>
    <p:extLst>
      <p:ext uri="{BB962C8B-B14F-4D97-AF65-F5344CB8AC3E}">
        <p14:creationId xmlns:p14="http://schemas.microsoft.com/office/powerpoint/2010/main" val="172485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 name="Billede 1">
            <a:extLst>
              <a:ext uri="{FF2B5EF4-FFF2-40B4-BE49-F238E27FC236}">
                <a16:creationId xmlns:a16="http://schemas.microsoft.com/office/drawing/2014/main" id="{8EC16E16-B409-EE9C-A02E-5671D27B34B5}"/>
              </a:ext>
            </a:extLst>
          </p:cNvPr>
          <p:cNvPicPr>
            <a:picLocks noChangeAspect="1"/>
          </p:cNvPicPr>
          <p:nvPr/>
        </p:nvPicPr>
        <p:blipFill>
          <a:blip r:embed="rId3"/>
          <a:stretch>
            <a:fillRect/>
          </a:stretch>
        </p:blipFill>
        <p:spPr>
          <a:xfrm>
            <a:off x="1150884" y="457199"/>
            <a:ext cx="9588554" cy="6136675"/>
          </a:xfrm>
          <a:prstGeom prst="rect">
            <a:avLst/>
          </a:prstGeom>
        </p:spPr>
      </p:pic>
    </p:spTree>
    <p:extLst>
      <p:ext uri="{BB962C8B-B14F-4D97-AF65-F5344CB8AC3E}">
        <p14:creationId xmlns:p14="http://schemas.microsoft.com/office/powerpoint/2010/main" val="2454605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Arc 1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E2E04361-0907-0F31-A489-11D41F2DB78D}"/>
              </a:ext>
            </a:extLst>
          </p:cNvPr>
          <p:cNvSpPr>
            <a:spLocks noGrp="1"/>
          </p:cNvSpPr>
          <p:nvPr>
            <p:ph type="title"/>
          </p:nvPr>
        </p:nvSpPr>
        <p:spPr>
          <a:xfrm>
            <a:off x="5894962" y="479493"/>
            <a:ext cx="5458838" cy="1325563"/>
          </a:xfrm>
        </p:spPr>
        <p:txBody>
          <a:bodyPr>
            <a:normAutofit/>
          </a:bodyPr>
          <a:lstStyle/>
          <a:p>
            <a:r>
              <a:rPr lang="da-DK" dirty="0"/>
              <a:t>Link til materialer</a:t>
            </a:r>
          </a:p>
        </p:txBody>
      </p:sp>
      <p:sp>
        <p:nvSpPr>
          <p:cNvPr id="14" name="Freeform: Shape 1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fik 4" descr="Reklame med massiv udfyldning">
            <a:extLst>
              <a:ext uri="{FF2B5EF4-FFF2-40B4-BE49-F238E27FC236}">
                <a16:creationId xmlns:a16="http://schemas.microsoft.com/office/drawing/2014/main" id="{F74439D9-3B17-BC3F-32D6-9E2E83669C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3182" y="955437"/>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Pladsholder til indhold 2">
            <a:extLst>
              <a:ext uri="{FF2B5EF4-FFF2-40B4-BE49-F238E27FC236}">
                <a16:creationId xmlns:a16="http://schemas.microsoft.com/office/drawing/2014/main" id="{F3A6F359-08C6-AAAC-84C7-E2841F36FCFA}"/>
              </a:ext>
            </a:extLst>
          </p:cNvPr>
          <p:cNvSpPr>
            <a:spLocks noGrp="1"/>
          </p:cNvSpPr>
          <p:nvPr>
            <p:ph idx="1"/>
          </p:nvPr>
        </p:nvSpPr>
        <p:spPr>
          <a:xfrm>
            <a:off x="5894962" y="1984443"/>
            <a:ext cx="5458838" cy="4192520"/>
          </a:xfrm>
        </p:spPr>
        <p:txBody>
          <a:bodyPr>
            <a:normAutofit lnSpcReduction="10000"/>
          </a:bodyPr>
          <a:lstStyle/>
          <a:p>
            <a:r>
              <a:rPr lang="da-DK" dirty="0">
                <a:hlinkClick r:id="rId5"/>
              </a:rPr>
              <a:t>https://skoleudvikling.silkeborg.dk/kompetenceudvikling/faelles-fagligt-staasted</a:t>
            </a:r>
            <a:endParaRPr lang="da-DK" dirty="0"/>
          </a:p>
          <a:p>
            <a:endParaRPr lang="da-DK" dirty="0"/>
          </a:p>
          <a:p>
            <a:pPr marL="0" indent="0">
              <a:buNone/>
            </a:pPr>
            <a:r>
              <a:rPr lang="da-DK" sz="2800" kern="100" dirty="0">
                <a:effectLst/>
                <a:latin typeface="Calibri" panose="020F0502020204030204" pitchFamily="34" charset="0"/>
                <a:ea typeface="Calibri" panose="020F0502020204030204" pitchFamily="34" charset="0"/>
                <a:cs typeface="Times New Roman" panose="02020603050405020304" pitchFamily="18" charset="0"/>
              </a:rPr>
              <a:t>Formål: At ”tygge” inspirationsmaterialerne fra Fælles Fagligt Ståsted igennem og sparre med hinanden omkring hvorledes det samlede materiale kan anvendes ledelsesmæssigt i forankring af Fælles Fagligt Ståsted.</a:t>
            </a:r>
          </a:p>
          <a:p>
            <a:endParaRPr lang="da-DK" dirty="0"/>
          </a:p>
          <a:p>
            <a:endParaRPr lang="da-DK" dirty="0"/>
          </a:p>
        </p:txBody>
      </p:sp>
      <p:pic>
        <p:nvPicPr>
          <p:cNvPr id="6" name="Billede 5">
            <a:extLst>
              <a:ext uri="{FF2B5EF4-FFF2-40B4-BE49-F238E27FC236}">
                <a16:creationId xmlns:a16="http://schemas.microsoft.com/office/drawing/2014/main" id="{94C65C52-7FD4-CD8E-DC3A-931A939A9D8B}"/>
              </a:ext>
            </a:extLst>
          </p:cNvPr>
          <p:cNvPicPr>
            <a:picLocks noChangeAspect="1"/>
          </p:cNvPicPr>
          <p:nvPr/>
        </p:nvPicPr>
        <p:blipFill>
          <a:blip r:embed="rId6"/>
          <a:stretch>
            <a:fillRect/>
          </a:stretch>
        </p:blipFill>
        <p:spPr>
          <a:xfrm>
            <a:off x="838200" y="1805056"/>
            <a:ext cx="4777382" cy="2448004"/>
          </a:xfrm>
          <a:prstGeom prst="rect">
            <a:avLst/>
          </a:prstGeom>
        </p:spPr>
      </p:pic>
    </p:spTree>
    <p:extLst>
      <p:ext uri="{BB962C8B-B14F-4D97-AF65-F5344CB8AC3E}">
        <p14:creationId xmlns:p14="http://schemas.microsoft.com/office/powerpoint/2010/main" val="1079600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15ADA32-307B-31A4-81A7-0294314B99A1}"/>
              </a:ext>
            </a:extLst>
          </p:cNvPr>
          <p:cNvSpPr>
            <a:spLocks noGrp="1"/>
          </p:cNvSpPr>
          <p:nvPr>
            <p:ph type="title"/>
          </p:nvPr>
        </p:nvSpPr>
        <p:spPr>
          <a:xfrm>
            <a:off x="804672" y="802955"/>
            <a:ext cx="4977976" cy="1454051"/>
          </a:xfrm>
        </p:spPr>
        <p:txBody>
          <a:bodyPr>
            <a:normAutofit/>
          </a:bodyPr>
          <a:lstStyle/>
          <a:p>
            <a:r>
              <a:rPr lang="da-DK" sz="3600">
                <a:solidFill>
                  <a:schemeClr val="tx2"/>
                </a:solidFill>
              </a:rPr>
              <a:t>Pause</a:t>
            </a:r>
          </a:p>
        </p:txBody>
      </p:sp>
      <p:sp>
        <p:nvSpPr>
          <p:cNvPr id="3" name="Pladsholder til indhold 2">
            <a:extLst>
              <a:ext uri="{FF2B5EF4-FFF2-40B4-BE49-F238E27FC236}">
                <a16:creationId xmlns:a16="http://schemas.microsoft.com/office/drawing/2014/main" id="{26C93541-358C-0438-C435-0801AF7ECDEA}"/>
              </a:ext>
            </a:extLst>
          </p:cNvPr>
          <p:cNvSpPr>
            <a:spLocks noGrp="1"/>
          </p:cNvSpPr>
          <p:nvPr>
            <p:ph idx="1"/>
          </p:nvPr>
        </p:nvSpPr>
        <p:spPr>
          <a:xfrm>
            <a:off x="804672" y="2421682"/>
            <a:ext cx="4977578" cy="3639289"/>
          </a:xfrm>
        </p:spPr>
        <p:txBody>
          <a:bodyPr anchor="ctr">
            <a:normAutofit/>
          </a:bodyPr>
          <a:lstStyle/>
          <a:p>
            <a:endParaRPr lang="da-DK" sz="1800" dirty="0">
              <a:solidFill>
                <a:schemeClr val="tx2"/>
              </a:solidFill>
            </a:endParaRPr>
          </a:p>
          <a:p>
            <a:endParaRPr lang="da-DK" sz="1800" dirty="0">
              <a:solidFill>
                <a:schemeClr val="tx2"/>
              </a:solidFill>
            </a:endParaRPr>
          </a:p>
          <a:p>
            <a:pPr marL="0" indent="0">
              <a:buNone/>
            </a:pPr>
            <a:r>
              <a:rPr lang="da-DK" sz="3200" dirty="0">
                <a:solidFill>
                  <a:schemeClr val="tx2"/>
                </a:solidFill>
              </a:rPr>
              <a:t>Kl. 10.05 – 10.15 </a:t>
            </a:r>
          </a:p>
        </p:txBody>
      </p:sp>
      <p:grpSp>
        <p:nvGrpSpPr>
          <p:cNvPr id="14" name="Group 1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Pause">
            <a:extLst>
              <a:ext uri="{FF2B5EF4-FFF2-40B4-BE49-F238E27FC236}">
                <a16:creationId xmlns:a16="http://schemas.microsoft.com/office/drawing/2014/main" id="{6BE0DFAA-FF42-602B-8A61-C65F02C7C42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3506888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4">
            <a:extLst>
              <a:ext uri="{FF2B5EF4-FFF2-40B4-BE49-F238E27FC236}">
                <a16:creationId xmlns:a16="http://schemas.microsoft.com/office/drawing/2014/main" id="{AC0749D4-5D79-415F-A4FE-C04AA9FAF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0" name="Rectangle 26">
            <a:extLst>
              <a:ext uri="{FF2B5EF4-FFF2-40B4-BE49-F238E27FC236}">
                <a16:creationId xmlns:a16="http://schemas.microsoft.com/office/drawing/2014/main" id="{E8C1EE2C-97A4-4801-8BC8-9D18F259B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el 1">
            <a:extLst>
              <a:ext uri="{FF2B5EF4-FFF2-40B4-BE49-F238E27FC236}">
                <a16:creationId xmlns:a16="http://schemas.microsoft.com/office/drawing/2014/main" id="{5617CD64-2112-D118-9C3B-A0CEE211E24E}"/>
              </a:ext>
            </a:extLst>
          </p:cNvPr>
          <p:cNvSpPr>
            <a:spLocks noGrp="1"/>
          </p:cNvSpPr>
          <p:nvPr>
            <p:ph type="title"/>
          </p:nvPr>
        </p:nvSpPr>
        <p:spPr>
          <a:xfrm>
            <a:off x="1141884" y="4772484"/>
            <a:ext cx="6716578" cy="992068"/>
          </a:xfrm>
        </p:spPr>
        <p:txBody>
          <a:bodyPr vert="horz" lIns="91440" tIns="45720" rIns="91440" bIns="45720" rtlCol="0" anchor="b">
            <a:normAutofit/>
          </a:bodyPr>
          <a:lstStyle/>
          <a:p>
            <a:r>
              <a:rPr lang="en-US" sz="3600" kern="1200">
                <a:solidFill>
                  <a:schemeClr val="tx1"/>
                </a:solidFill>
                <a:latin typeface="+mj-lt"/>
                <a:ea typeface="+mj-ea"/>
                <a:cs typeface="+mj-cs"/>
              </a:rPr>
              <a:t>Sparring og refleksion i grupper</a:t>
            </a:r>
          </a:p>
        </p:txBody>
      </p:sp>
      <p:pic>
        <p:nvPicPr>
          <p:cNvPr id="5" name="Pladsholder til indhold 4" descr="Et billede, der indeholder tekst, tegning, skitse, Børnekunst">
            <a:extLst>
              <a:ext uri="{FF2B5EF4-FFF2-40B4-BE49-F238E27FC236}">
                <a16:creationId xmlns:a16="http://schemas.microsoft.com/office/drawing/2014/main" id="{36162929-1710-5255-E18E-16FBAB83F348}"/>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5429" r="3341" b="-2"/>
          <a:stretch/>
        </p:blipFill>
        <p:spPr>
          <a:xfrm>
            <a:off x="20" y="10"/>
            <a:ext cx="6095980" cy="4777732"/>
          </a:xfrm>
          <a:custGeom>
            <a:avLst/>
            <a:gdLst/>
            <a:ahLst/>
            <a:cxnLst/>
            <a:rect l="l" t="t" r="r" b="b"/>
            <a:pathLst>
              <a:path w="6096000" h="4777742">
                <a:moveTo>
                  <a:pt x="0" y="0"/>
                </a:moveTo>
                <a:lnTo>
                  <a:pt x="6096000" y="0"/>
                </a:lnTo>
                <a:lnTo>
                  <a:pt x="6096000" y="4777742"/>
                </a:lnTo>
                <a:lnTo>
                  <a:pt x="6067110" y="4773054"/>
                </a:lnTo>
                <a:cubicBezTo>
                  <a:pt x="6055069" y="4772257"/>
                  <a:pt x="6042963" y="4771677"/>
                  <a:pt x="6032848" y="4768862"/>
                </a:cubicBezTo>
                <a:cubicBezTo>
                  <a:pt x="6012619" y="4763231"/>
                  <a:pt x="5991471" y="4755713"/>
                  <a:pt x="5975856" y="4751678"/>
                </a:cubicBezTo>
                <a:cubicBezTo>
                  <a:pt x="5946385" y="4744300"/>
                  <a:pt x="5938143" y="4740617"/>
                  <a:pt x="5920410" y="4737737"/>
                </a:cubicBezTo>
                <a:cubicBezTo>
                  <a:pt x="5902677" y="4734858"/>
                  <a:pt x="5883840" y="4734501"/>
                  <a:pt x="5869459" y="4734403"/>
                </a:cubicBezTo>
                <a:cubicBezTo>
                  <a:pt x="5855079" y="4734305"/>
                  <a:pt x="5852140" y="4739700"/>
                  <a:pt x="5834127" y="4737148"/>
                </a:cubicBezTo>
                <a:cubicBezTo>
                  <a:pt x="5804874" y="4729435"/>
                  <a:pt x="5807796" y="4730400"/>
                  <a:pt x="5771966" y="4726150"/>
                </a:cubicBezTo>
                <a:lnTo>
                  <a:pt x="5680977" y="4726617"/>
                </a:lnTo>
                <a:lnTo>
                  <a:pt x="5650557" y="4723904"/>
                </a:lnTo>
                <a:cubicBezTo>
                  <a:pt x="5639802" y="4725929"/>
                  <a:pt x="5629047" y="4714121"/>
                  <a:pt x="5618294" y="4716145"/>
                </a:cubicBezTo>
                <a:lnTo>
                  <a:pt x="5567600" y="4712292"/>
                </a:lnTo>
                <a:cubicBezTo>
                  <a:pt x="5545229" y="4692374"/>
                  <a:pt x="5541151" y="4712551"/>
                  <a:pt x="5525295" y="4707303"/>
                </a:cubicBezTo>
                <a:cubicBezTo>
                  <a:pt x="5498062" y="4696523"/>
                  <a:pt x="5492452" y="4697563"/>
                  <a:pt x="5464966" y="4687718"/>
                </a:cubicBezTo>
                <a:cubicBezTo>
                  <a:pt x="5451160" y="4689453"/>
                  <a:pt x="5436112" y="4684365"/>
                  <a:pt x="5422637" y="4687843"/>
                </a:cubicBezTo>
                <a:lnTo>
                  <a:pt x="5385596" y="4686184"/>
                </a:lnTo>
                <a:lnTo>
                  <a:pt x="5347417" y="4690023"/>
                </a:lnTo>
                <a:lnTo>
                  <a:pt x="5307450" y="4701204"/>
                </a:lnTo>
                <a:cubicBezTo>
                  <a:pt x="5291923" y="4701949"/>
                  <a:pt x="5275426" y="4700974"/>
                  <a:pt x="5257509" y="4697243"/>
                </a:cubicBezTo>
                <a:cubicBezTo>
                  <a:pt x="5243483" y="4695263"/>
                  <a:pt x="5222121" y="4694006"/>
                  <a:pt x="5205681" y="4681108"/>
                </a:cubicBezTo>
                <a:cubicBezTo>
                  <a:pt x="5189241" y="4668210"/>
                  <a:pt x="5066582" y="4656956"/>
                  <a:pt x="5066665" y="4656732"/>
                </a:cubicBezTo>
                <a:cubicBezTo>
                  <a:pt x="5036013" y="4653433"/>
                  <a:pt x="5037516" y="4666066"/>
                  <a:pt x="5021767" y="4667463"/>
                </a:cubicBezTo>
                <a:cubicBezTo>
                  <a:pt x="5006018" y="4668859"/>
                  <a:pt x="4997883" y="4663456"/>
                  <a:pt x="4972175" y="4665113"/>
                </a:cubicBezTo>
                <a:cubicBezTo>
                  <a:pt x="4946467" y="4666771"/>
                  <a:pt x="4895264" y="4676890"/>
                  <a:pt x="4867522" y="4677409"/>
                </a:cubicBezTo>
                <a:cubicBezTo>
                  <a:pt x="4847198" y="4677652"/>
                  <a:pt x="4846533" y="4665718"/>
                  <a:pt x="4824459" y="4661311"/>
                </a:cubicBezTo>
                <a:cubicBezTo>
                  <a:pt x="4802946" y="4676275"/>
                  <a:pt x="4746723" y="4640980"/>
                  <a:pt x="4748119" y="4662282"/>
                </a:cubicBezTo>
                <a:cubicBezTo>
                  <a:pt x="4696376" y="4649495"/>
                  <a:pt x="4704934" y="4651568"/>
                  <a:pt x="4681435" y="4656529"/>
                </a:cubicBezTo>
                <a:lnTo>
                  <a:pt x="4655641" y="4662947"/>
                </a:lnTo>
                <a:lnTo>
                  <a:pt x="4568774" y="4659157"/>
                </a:lnTo>
                <a:lnTo>
                  <a:pt x="4561567" y="4664296"/>
                </a:lnTo>
                <a:lnTo>
                  <a:pt x="4544039" y="4665425"/>
                </a:lnTo>
                <a:lnTo>
                  <a:pt x="4537547" y="4666124"/>
                </a:lnTo>
                <a:lnTo>
                  <a:pt x="4533521" y="4663656"/>
                </a:lnTo>
                <a:cubicBezTo>
                  <a:pt x="4531131" y="4662547"/>
                  <a:pt x="4529356" y="4662473"/>
                  <a:pt x="4528079" y="4664277"/>
                </a:cubicBezTo>
                <a:cubicBezTo>
                  <a:pt x="4527877" y="4665254"/>
                  <a:pt x="4527677" y="4666231"/>
                  <a:pt x="4527476" y="4667208"/>
                </a:cubicBezTo>
                <a:lnTo>
                  <a:pt x="4493203" y="4670897"/>
                </a:lnTo>
                <a:lnTo>
                  <a:pt x="4246811" y="4676399"/>
                </a:lnTo>
                <a:cubicBezTo>
                  <a:pt x="4137387" y="4710859"/>
                  <a:pt x="4001444" y="4666072"/>
                  <a:pt x="3880688" y="4677902"/>
                </a:cubicBezTo>
                <a:cubicBezTo>
                  <a:pt x="3854349" y="4668373"/>
                  <a:pt x="3867024" y="4694267"/>
                  <a:pt x="3804472" y="4706612"/>
                </a:cubicBezTo>
                <a:cubicBezTo>
                  <a:pt x="3769790" y="4699764"/>
                  <a:pt x="3709689" y="4672031"/>
                  <a:pt x="3671141" y="4669214"/>
                </a:cubicBezTo>
                <a:cubicBezTo>
                  <a:pt x="3634430" y="4661806"/>
                  <a:pt x="3632993" y="4657630"/>
                  <a:pt x="3609792" y="4651280"/>
                </a:cubicBezTo>
                <a:cubicBezTo>
                  <a:pt x="3586591" y="4644931"/>
                  <a:pt x="3596838" y="4646444"/>
                  <a:pt x="3550675" y="4644949"/>
                </a:cubicBezTo>
                <a:cubicBezTo>
                  <a:pt x="3513195" y="4640338"/>
                  <a:pt x="3398385" y="4630109"/>
                  <a:pt x="3362699" y="4629669"/>
                </a:cubicBezTo>
                <a:cubicBezTo>
                  <a:pt x="3327014" y="4629229"/>
                  <a:pt x="3350265" y="4628980"/>
                  <a:pt x="3317820" y="4628473"/>
                </a:cubicBezTo>
                <a:cubicBezTo>
                  <a:pt x="3291761" y="4635373"/>
                  <a:pt x="3220279" y="4625153"/>
                  <a:pt x="3202541" y="4611353"/>
                </a:cubicBezTo>
                <a:cubicBezTo>
                  <a:pt x="3176498" y="4608414"/>
                  <a:pt x="3173034" y="4597692"/>
                  <a:pt x="3165095" y="4593183"/>
                </a:cubicBezTo>
                <a:cubicBezTo>
                  <a:pt x="3157156" y="4588674"/>
                  <a:pt x="3151440" y="4597640"/>
                  <a:pt x="3142614" y="4593521"/>
                </a:cubicBezTo>
                <a:cubicBezTo>
                  <a:pt x="3133788" y="4589402"/>
                  <a:pt x="3119786" y="4585666"/>
                  <a:pt x="3108607" y="4586122"/>
                </a:cubicBezTo>
                <a:cubicBezTo>
                  <a:pt x="3097429" y="4586579"/>
                  <a:pt x="3083057" y="4584832"/>
                  <a:pt x="3060172" y="4583967"/>
                </a:cubicBezTo>
                <a:cubicBezTo>
                  <a:pt x="3037288" y="4583102"/>
                  <a:pt x="3008898" y="4580847"/>
                  <a:pt x="2971297" y="4580934"/>
                </a:cubicBezTo>
                <a:cubicBezTo>
                  <a:pt x="2936460" y="4577753"/>
                  <a:pt x="2952539" y="4581456"/>
                  <a:pt x="2872577" y="4576652"/>
                </a:cubicBezTo>
                <a:cubicBezTo>
                  <a:pt x="2845447" y="4572221"/>
                  <a:pt x="2833971" y="4557733"/>
                  <a:pt x="2814205" y="4559580"/>
                </a:cubicBezTo>
                <a:cubicBezTo>
                  <a:pt x="2790909" y="4543112"/>
                  <a:pt x="2768526" y="4546849"/>
                  <a:pt x="2754311" y="4545459"/>
                </a:cubicBezTo>
                <a:cubicBezTo>
                  <a:pt x="2740096" y="4544070"/>
                  <a:pt x="2737019" y="4543662"/>
                  <a:pt x="2723224" y="4546010"/>
                </a:cubicBezTo>
                <a:cubicBezTo>
                  <a:pt x="2709430" y="4548359"/>
                  <a:pt x="2687410" y="4554101"/>
                  <a:pt x="2672793" y="4554314"/>
                </a:cubicBezTo>
                <a:cubicBezTo>
                  <a:pt x="2658176" y="4554527"/>
                  <a:pt x="2649574" y="4546685"/>
                  <a:pt x="2635521" y="4547286"/>
                </a:cubicBezTo>
                <a:cubicBezTo>
                  <a:pt x="2621467" y="4547887"/>
                  <a:pt x="2621767" y="4560245"/>
                  <a:pt x="2588471" y="4557919"/>
                </a:cubicBezTo>
                <a:lnTo>
                  <a:pt x="2439275" y="4540387"/>
                </a:lnTo>
                <a:cubicBezTo>
                  <a:pt x="2417784" y="4540194"/>
                  <a:pt x="2396292" y="4546221"/>
                  <a:pt x="2374801" y="4546028"/>
                </a:cubicBezTo>
                <a:cubicBezTo>
                  <a:pt x="2331700" y="4546603"/>
                  <a:pt x="2372806" y="4559122"/>
                  <a:pt x="2318618" y="4550990"/>
                </a:cubicBezTo>
                <a:cubicBezTo>
                  <a:pt x="2264430" y="4533528"/>
                  <a:pt x="2150787" y="4518120"/>
                  <a:pt x="2084135" y="4520400"/>
                </a:cubicBezTo>
                <a:lnTo>
                  <a:pt x="2010848" y="4500404"/>
                </a:lnTo>
                <a:lnTo>
                  <a:pt x="1962215" y="4501400"/>
                </a:lnTo>
                <a:lnTo>
                  <a:pt x="1926990" y="4495570"/>
                </a:lnTo>
                <a:cubicBezTo>
                  <a:pt x="1909127" y="4479452"/>
                  <a:pt x="1902510" y="4484082"/>
                  <a:pt x="1884649" y="4474880"/>
                </a:cubicBezTo>
                <a:cubicBezTo>
                  <a:pt x="1864462" y="4463930"/>
                  <a:pt x="1869383" y="4485922"/>
                  <a:pt x="1816219" y="4470938"/>
                </a:cubicBezTo>
                <a:cubicBezTo>
                  <a:pt x="1786214" y="4478916"/>
                  <a:pt x="1794086" y="4458547"/>
                  <a:pt x="1768335" y="4471096"/>
                </a:cubicBezTo>
                <a:cubicBezTo>
                  <a:pt x="1756010" y="4466078"/>
                  <a:pt x="1737157" y="4463295"/>
                  <a:pt x="1725889" y="4456707"/>
                </a:cubicBezTo>
                <a:lnTo>
                  <a:pt x="1704987" y="4453275"/>
                </a:lnTo>
                <a:lnTo>
                  <a:pt x="1678857" y="4447221"/>
                </a:lnTo>
                <a:lnTo>
                  <a:pt x="1674568" y="4435925"/>
                </a:lnTo>
                <a:lnTo>
                  <a:pt x="1634075" y="4429269"/>
                </a:lnTo>
                <a:cubicBezTo>
                  <a:pt x="1619699" y="4424763"/>
                  <a:pt x="1607040" y="4412316"/>
                  <a:pt x="1588492" y="4411465"/>
                </a:cubicBezTo>
                <a:cubicBezTo>
                  <a:pt x="1548666" y="4404488"/>
                  <a:pt x="1441540" y="4396830"/>
                  <a:pt x="1402240" y="4391911"/>
                </a:cubicBezTo>
                <a:cubicBezTo>
                  <a:pt x="1362940" y="4386992"/>
                  <a:pt x="1383536" y="4385271"/>
                  <a:pt x="1352691" y="4381952"/>
                </a:cubicBezTo>
                <a:cubicBezTo>
                  <a:pt x="1322602" y="4385447"/>
                  <a:pt x="1230331" y="4373936"/>
                  <a:pt x="1213419" y="4358161"/>
                </a:cubicBezTo>
                <a:cubicBezTo>
                  <a:pt x="1194291" y="4352958"/>
                  <a:pt x="1171642" y="4355246"/>
                  <a:pt x="1163347" y="4339486"/>
                </a:cubicBezTo>
                <a:cubicBezTo>
                  <a:pt x="1149374" y="4320060"/>
                  <a:pt x="1081104" y="4339702"/>
                  <a:pt x="1091517" y="4319884"/>
                </a:cubicBezTo>
                <a:cubicBezTo>
                  <a:pt x="1067291" y="4326517"/>
                  <a:pt x="1046078" y="4319455"/>
                  <a:pt x="1025956" y="4309010"/>
                </a:cubicBezTo>
                <a:lnTo>
                  <a:pt x="1004286" y="4296626"/>
                </a:lnTo>
                <a:lnTo>
                  <a:pt x="983819" y="4298478"/>
                </a:lnTo>
                <a:cubicBezTo>
                  <a:pt x="974051" y="4282658"/>
                  <a:pt x="953984" y="4293628"/>
                  <a:pt x="939204" y="4282411"/>
                </a:cubicBezTo>
                <a:lnTo>
                  <a:pt x="915836" y="4272323"/>
                </a:lnTo>
                <a:lnTo>
                  <a:pt x="899731" y="4266965"/>
                </a:lnTo>
                <a:lnTo>
                  <a:pt x="893886" y="4264715"/>
                </a:lnTo>
                <a:lnTo>
                  <a:pt x="889021" y="4266066"/>
                </a:lnTo>
                <a:cubicBezTo>
                  <a:pt x="886286" y="4266531"/>
                  <a:pt x="884573" y="4266166"/>
                  <a:pt x="884135" y="4264147"/>
                </a:cubicBezTo>
                <a:lnTo>
                  <a:pt x="884818" y="4261224"/>
                </a:lnTo>
                <a:lnTo>
                  <a:pt x="820228" y="4266638"/>
                </a:lnTo>
                <a:lnTo>
                  <a:pt x="788402" y="4263209"/>
                </a:lnTo>
                <a:cubicBezTo>
                  <a:pt x="756573" y="4279518"/>
                  <a:pt x="718864" y="4245871"/>
                  <a:pt x="687574" y="4276905"/>
                </a:cubicBezTo>
                <a:lnTo>
                  <a:pt x="556383" y="4277125"/>
                </a:lnTo>
                <a:lnTo>
                  <a:pt x="497122" y="4273689"/>
                </a:lnTo>
                <a:cubicBezTo>
                  <a:pt x="484020" y="4279519"/>
                  <a:pt x="445941" y="4269992"/>
                  <a:pt x="454008" y="4273811"/>
                </a:cubicBezTo>
                <a:lnTo>
                  <a:pt x="394229" y="4278215"/>
                </a:lnTo>
                <a:lnTo>
                  <a:pt x="386356" y="4282251"/>
                </a:lnTo>
                <a:lnTo>
                  <a:pt x="383576" y="4284364"/>
                </a:lnTo>
                <a:lnTo>
                  <a:pt x="370039" y="4285533"/>
                </a:lnTo>
                <a:cubicBezTo>
                  <a:pt x="361618" y="4289428"/>
                  <a:pt x="359083" y="4297501"/>
                  <a:pt x="350141" y="4300911"/>
                </a:cubicBezTo>
                <a:cubicBezTo>
                  <a:pt x="345670" y="4302616"/>
                  <a:pt x="339596" y="4303155"/>
                  <a:pt x="330385" y="4301424"/>
                </a:cubicBezTo>
                <a:cubicBezTo>
                  <a:pt x="329804" y="4289693"/>
                  <a:pt x="314374" y="4293109"/>
                  <a:pt x="297835" y="4297065"/>
                </a:cubicBezTo>
                <a:lnTo>
                  <a:pt x="282816" y="4299894"/>
                </a:lnTo>
                <a:lnTo>
                  <a:pt x="281368" y="4300653"/>
                </a:lnTo>
                <a:lnTo>
                  <a:pt x="280684" y="4300295"/>
                </a:lnTo>
                <a:lnTo>
                  <a:pt x="273908" y="4301571"/>
                </a:lnTo>
                <a:cubicBezTo>
                  <a:pt x="266799" y="4301990"/>
                  <a:pt x="261129" y="4300718"/>
                  <a:pt x="258614" y="4295926"/>
                </a:cubicBezTo>
                <a:cubicBezTo>
                  <a:pt x="242516" y="4327823"/>
                  <a:pt x="214979" y="4309338"/>
                  <a:pt x="182068" y="4323284"/>
                </a:cubicBezTo>
                <a:cubicBezTo>
                  <a:pt x="157942" y="4332898"/>
                  <a:pt x="153812" y="4326151"/>
                  <a:pt x="128666" y="4331122"/>
                </a:cubicBezTo>
                <a:cubicBezTo>
                  <a:pt x="77925" y="4373333"/>
                  <a:pt x="87445" y="4341355"/>
                  <a:pt x="21563" y="4371972"/>
                </a:cubicBezTo>
                <a:lnTo>
                  <a:pt x="0" y="4383632"/>
                </a:lnTo>
                <a:close/>
              </a:path>
            </a:pathLst>
          </a:custGeom>
        </p:spPr>
      </p:pic>
      <p:pic>
        <p:nvPicPr>
          <p:cNvPr id="7" name="Billede 6" descr="Et billede, der indeholder tekst, håndskrift, bog, Font/skrifttype">
            <a:extLst>
              <a:ext uri="{FF2B5EF4-FFF2-40B4-BE49-F238E27FC236}">
                <a16:creationId xmlns:a16="http://schemas.microsoft.com/office/drawing/2014/main" id="{CAA144A5-DDAB-DD6C-F3B6-ED582B2A33ED}"/>
              </a:ext>
            </a:extLst>
          </p:cNvPr>
          <p:cNvPicPr>
            <a:picLocks noChangeAspect="1"/>
          </p:cNvPicPr>
          <p:nvPr/>
        </p:nvPicPr>
        <p:blipFill>
          <a:blip r:embed="rId4">
            <a:extLst>
              <a:ext uri="{28A0092B-C50C-407E-A947-70E740481C1C}">
                <a14:useLocalDpi xmlns:a14="http://schemas.microsoft.com/office/drawing/2010/main" val="0"/>
              </a:ext>
            </a:extLst>
          </a:blip>
          <a:srcRect t="11190" r="-2" b="26386"/>
          <a:stretch/>
        </p:blipFill>
        <p:spPr>
          <a:xfrm>
            <a:off x="6096000" y="15322"/>
            <a:ext cx="6096000" cy="5455552"/>
          </a:xfrm>
          <a:custGeom>
            <a:avLst/>
            <a:gdLst/>
            <a:ahLst/>
            <a:cxnLst/>
            <a:rect l="l" t="t" r="r" b="b"/>
            <a:pathLst>
              <a:path w="6096000" h="5455552">
                <a:moveTo>
                  <a:pt x="0" y="0"/>
                </a:moveTo>
                <a:lnTo>
                  <a:pt x="8632" y="2126"/>
                </a:lnTo>
                <a:cubicBezTo>
                  <a:pt x="71597" y="8644"/>
                  <a:pt x="52747" y="11892"/>
                  <a:pt x="102111" y="11566"/>
                </a:cubicBezTo>
                <a:cubicBezTo>
                  <a:pt x="107032" y="11203"/>
                  <a:pt x="116450" y="20386"/>
                  <a:pt x="135511" y="18109"/>
                </a:cubicBezTo>
                <a:cubicBezTo>
                  <a:pt x="165681" y="22040"/>
                  <a:pt x="149025" y="33094"/>
                  <a:pt x="187668" y="36734"/>
                </a:cubicBezTo>
                <a:cubicBezTo>
                  <a:pt x="184095" y="40156"/>
                  <a:pt x="221954" y="38461"/>
                  <a:pt x="225602" y="50611"/>
                </a:cubicBezTo>
                <a:cubicBezTo>
                  <a:pt x="242020" y="54481"/>
                  <a:pt x="267241" y="57744"/>
                  <a:pt x="286175" y="59952"/>
                </a:cubicBezTo>
                <a:cubicBezTo>
                  <a:pt x="314543" y="65902"/>
                  <a:pt x="328665" y="72319"/>
                  <a:pt x="332857" y="76558"/>
                </a:cubicBezTo>
                <a:cubicBezTo>
                  <a:pt x="361257" y="83289"/>
                  <a:pt x="358186" y="84500"/>
                  <a:pt x="395478" y="98782"/>
                </a:cubicBezTo>
                <a:cubicBezTo>
                  <a:pt x="417363" y="93652"/>
                  <a:pt x="436168" y="104748"/>
                  <a:pt x="445328" y="114882"/>
                </a:cubicBezTo>
                <a:cubicBezTo>
                  <a:pt x="470101" y="124482"/>
                  <a:pt x="523910" y="147405"/>
                  <a:pt x="559300" y="150440"/>
                </a:cubicBezTo>
                <a:cubicBezTo>
                  <a:pt x="613422" y="149710"/>
                  <a:pt x="598278" y="160982"/>
                  <a:pt x="622357" y="169552"/>
                </a:cubicBezTo>
                <a:cubicBezTo>
                  <a:pt x="641101" y="180205"/>
                  <a:pt x="638493" y="171007"/>
                  <a:pt x="658054" y="184474"/>
                </a:cubicBezTo>
                <a:lnTo>
                  <a:pt x="694284" y="200095"/>
                </a:lnTo>
                <a:lnTo>
                  <a:pt x="737979" y="224556"/>
                </a:lnTo>
                <a:lnTo>
                  <a:pt x="747981" y="231280"/>
                </a:lnTo>
                <a:cubicBezTo>
                  <a:pt x="753111" y="231304"/>
                  <a:pt x="756366" y="231723"/>
                  <a:pt x="758445" y="232460"/>
                </a:cubicBezTo>
                <a:cubicBezTo>
                  <a:pt x="758496" y="232559"/>
                  <a:pt x="758549" y="232658"/>
                  <a:pt x="758600" y="232757"/>
                </a:cubicBezTo>
                <a:lnTo>
                  <a:pt x="773364" y="235718"/>
                </a:lnTo>
                <a:cubicBezTo>
                  <a:pt x="790479" y="236082"/>
                  <a:pt x="824818" y="262048"/>
                  <a:pt x="841072" y="261356"/>
                </a:cubicBezTo>
                <a:cubicBezTo>
                  <a:pt x="848247" y="277811"/>
                  <a:pt x="845053" y="250444"/>
                  <a:pt x="872404" y="265382"/>
                </a:cubicBezTo>
                <a:cubicBezTo>
                  <a:pt x="884596" y="267374"/>
                  <a:pt x="889722" y="269394"/>
                  <a:pt x="899938" y="270925"/>
                </a:cubicBezTo>
                <a:cubicBezTo>
                  <a:pt x="900079" y="271345"/>
                  <a:pt x="933560" y="274145"/>
                  <a:pt x="933701" y="274565"/>
                </a:cubicBezTo>
                <a:lnTo>
                  <a:pt x="958104" y="278658"/>
                </a:lnTo>
                <a:lnTo>
                  <a:pt x="963678" y="280729"/>
                </a:lnTo>
                <a:lnTo>
                  <a:pt x="996167" y="277529"/>
                </a:lnTo>
                <a:lnTo>
                  <a:pt x="1012387" y="277350"/>
                </a:lnTo>
                <a:lnTo>
                  <a:pt x="1018139" y="274257"/>
                </a:lnTo>
                <a:cubicBezTo>
                  <a:pt x="1023705" y="272608"/>
                  <a:pt x="1030840" y="272419"/>
                  <a:pt x="1041488" y="275538"/>
                </a:cubicBezTo>
                <a:lnTo>
                  <a:pt x="1043729" y="276831"/>
                </a:lnTo>
                <a:lnTo>
                  <a:pt x="1076532" y="271239"/>
                </a:lnTo>
                <a:cubicBezTo>
                  <a:pt x="1083544" y="269462"/>
                  <a:pt x="1111552" y="278849"/>
                  <a:pt x="1117458" y="275294"/>
                </a:cubicBezTo>
                <a:cubicBezTo>
                  <a:pt x="1173364" y="280135"/>
                  <a:pt x="1207569" y="263603"/>
                  <a:pt x="1275827" y="275029"/>
                </a:cubicBezTo>
                <a:cubicBezTo>
                  <a:pt x="1321519" y="279616"/>
                  <a:pt x="1347196" y="279519"/>
                  <a:pt x="1376683" y="283128"/>
                </a:cubicBezTo>
                <a:cubicBezTo>
                  <a:pt x="1406170" y="286737"/>
                  <a:pt x="1433752" y="293140"/>
                  <a:pt x="1452749" y="296685"/>
                </a:cubicBezTo>
                <a:cubicBezTo>
                  <a:pt x="1471746" y="300230"/>
                  <a:pt x="1466619" y="301895"/>
                  <a:pt x="1490664" y="304401"/>
                </a:cubicBezTo>
                <a:cubicBezTo>
                  <a:pt x="1514709" y="306907"/>
                  <a:pt x="1573675" y="305000"/>
                  <a:pt x="1597021" y="311721"/>
                </a:cubicBezTo>
                <a:cubicBezTo>
                  <a:pt x="1622238" y="311037"/>
                  <a:pt x="1625537" y="322069"/>
                  <a:pt x="1639314" y="320753"/>
                </a:cubicBezTo>
                <a:cubicBezTo>
                  <a:pt x="1710549" y="337224"/>
                  <a:pt x="1769892" y="334296"/>
                  <a:pt x="1856583" y="331628"/>
                </a:cubicBezTo>
                <a:cubicBezTo>
                  <a:pt x="1913730" y="336509"/>
                  <a:pt x="1912698" y="339285"/>
                  <a:pt x="1937745" y="342098"/>
                </a:cubicBezTo>
                <a:cubicBezTo>
                  <a:pt x="1945390" y="344925"/>
                  <a:pt x="1949181" y="335092"/>
                  <a:pt x="1956068" y="338984"/>
                </a:cubicBezTo>
                <a:lnTo>
                  <a:pt x="1991434" y="344183"/>
                </a:lnTo>
                <a:lnTo>
                  <a:pt x="2017399" y="354323"/>
                </a:lnTo>
                <a:lnTo>
                  <a:pt x="2041804" y="360756"/>
                </a:lnTo>
                <a:lnTo>
                  <a:pt x="2071138" y="363487"/>
                </a:lnTo>
                <a:cubicBezTo>
                  <a:pt x="2080124" y="365903"/>
                  <a:pt x="2080713" y="373697"/>
                  <a:pt x="2092557" y="373570"/>
                </a:cubicBezTo>
                <a:cubicBezTo>
                  <a:pt x="2128517" y="378742"/>
                  <a:pt x="2193287" y="383225"/>
                  <a:pt x="2242182" y="388922"/>
                </a:cubicBezTo>
                <a:cubicBezTo>
                  <a:pt x="2266404" y="385527"/>
                  <a:pt x="2301142" y="392029"/>
                  <a:pt x="2311187" y="401718"/>
                </a:cubicBezTo>
                <a:cubicBezTo>
                  <a:pt x="2323182" y="404413"/>
                  <a:pt x="2352098" y="404462"/>
                  <a:pt x="2363765" y="402554"/>
                </a:cubicBezTo>
                <a:cubicBezTo>
                  <a:pt x="2374121" y="402833"/>
                  <a:pt x="2375999" y="406521"/>
                  <a:pt x="2389759" y="407955"/>
                </a:cubicBezTo>
                <a:cubicBezTo>
                  <a:pt x="2404778" y="411334"/>
                  <a:pt x="2437354" y="427346"/>
                  <a:pt x="2451497" y="432353"/>
                </a:cubicBezTo>
                <a:cubicBezTo>
                  <a:pt x="2465640" y="437360"/>
                  <a:pt x="2451256" y="432175"/>
                  <a:pt x="2474615" y="437995"/>
                </a:cubicBezTo>
                <a:cubicBezTo>
                  <a:pt x="2482949" y="439979"/>
                  <a:pt x="2481204" y="447714"/>
                  <a:pt x="2499122" y="451403"/>
                </a:cubicBezTo>
                <a:cubicBezTo>
                  <a:pt x="2517041" y="455093"/>
                  <a:pt x="2557176" y="459358"/>
                  <a:pt x="2582126" y="460132"/>
                </a:cubicBezTo>
                <a:cubicBezTo>
                  <a:pt x="2610000" y="447613"/>
                  <a:pt x="2600233" y="464657"/>
                  <a:pt x="2651203" y="448902"/>
                </a:cubicBezTo>
                <a:cubicBezTo>
                  <a:pt x="2652514" y="450917"/>
                  <a:pt x="2673343" y="450050"/>
                  <a:pt x="2694692" y="451398"/>
                </a:cubicBezTo>
                <a:cubicBezTo>
                  <a:pt x="2716041" y="452746"/>
                  <a:pt x="2761501" y="464041"/>
                  <a:pt x="2779298" y="456988"/>
                </a:cubicBezTo>
                <a:lnTo>
                  <a:pt x="2936306" y="456249"/>
                </a:lnTo>
                <a:lnTo>
                  <a:pt x="3026435" y="468085"/>
                </a:lnTo>
                <a:cubicBezTo>
                  <a:pt x="3057775" y="469980"/>
                  <a:pt x="3063039" y="478620"/>
                  <a:pt x="3083171" y="475230"/>
                </a:cubicBezTo>
                <a:cubicBezTo>
                  <a:pt x="3117108" y="477415"/>
                  <a:pt x="3095622" y="493457"/>
                  <a:pt x="3134778" y="480540"/>
                </a:cubicBezTo>
                <a:cubicBezTo>
                  <a:pt x="3124076" y="494276"/>
                  <a:pt x="3153178" y="476814"/>
                  <a:pt x="3173314" y="487873"/>
                </a:cubicBezTo>
                <a:cubicBezTo>
                  <a:pt x="3201556" y="479719"/>
                  <a:pt x="3230591" y="489990"/>
                  <a:pt x="3247734" y="491186"/>
                </a:cubicBezTo>
                <a:cubicBezTo>
                  <a:pt x="3264877" y="492382"/>
                  <a:pt x="3251612" y="496143"/>
                  <a:pt x="3276172" y="495050"/>
                </a:cubicBezTo>
                <a:lnTo>
                  <a:pt x="3310856" y="500586"/>
                </a:lnTo>
                <a:cubicBezTo>
                  <a:pt x="3309045" y="496015"/>
                  <a:pt x="3314063" y="497362"/>
                  <a:pt x="3327824" y="498077"/>
                </a:cubicBezTo>
                <a:lnTo>
                  <a:pt x="3364782" y="494003"/>
                </a:lnTo>
                <a:lnTo>
                  <a:pt x="3390144" y="498112"/>
                </a:lnTo>
                <a:cubicBezTo>
                  <a:pt x="3393544" y="497973"/>
                  <a:pt x="3417720" y="493499"/>
                  <a:pt x="3417235" y="489988"/>
                </a:cubicBezTo>
                <a:cubicBezTo>
                  <a:pt x="3443685" y="504716"/>
                  <a:pt x="3446332" y="495464"/>
                  <a:pt x="3473455" y="491710"/>
                </a:cubicBezTo>
                <a:cubicBezTo>
                  <a:pt x="3496710" y="493093"/>
                  <a:pt x="3476665" y="493558"/>
                  <a:pt x="3532861" y="495298"/>
                </a:cubicBezTo>
                <a:cubicBezTo>
                  <a:pt x="3554737" y="511467"/>
                  <a:pt x="3539011" y="483579"/>
                  <a:pt x="3581951" y="506221"/>
                </a:cubicBezTo>
                <a:cubicBezTo>
                  <a:pt x="3584053" y="504456"/>
                  <a:pt x="3610563" y="506075"/>
                  <a:pt x="3624438" y="507850"/>
                </a:cubicBezTo>
                <a:cubicBezTo>
                  <a:pt x="3638313" y="509625"/>
                  <a:pt x="3650849" y="507462"/>
                  <a:pt x="3665204" y="516874"/>
                </a:cubicBezTo>
                <a:cubicBezTo>
                  <a:pt x="3675692" y="519769"/>
                  <a:pt x="3656949" y="515532"/>
                  <a:pt x="3689747" y="520459"/>
                </a:cubicBezTo>
                <a:cubicBezTo>
                  <a:pt x="3722545" y="525386"/>
                  <a:pt x="3829449" y="542068"/>
                  <a:pt x="3861993" y="546434"/>
                </a:cubicBezTo>
                <a:cubicBezTo>
                  <a:pt x="3894537" y="550800"/>
                  <a:pt x="3871648" y="553364"/>
                  <a:pt x="3885009" y="553797"/>
                </a:cubicBezTo>
                <a:cubicBezTo>
                  <a:pt x="3898370" y="554230"/>
                  <a:pt x="3927139" y="547164"/>
                  <a:pt x="3942159" y="549034"/>
                </a:cubicBezTo>
                <a:cubicBezTo>
                  <a:pt x="3961015" y="550940"/>
                  <a:pt x="3963811" y="558241"/>
                  <a:pt x="3975129" y="557872"/>
                </a:cubicBezTo>
                <a:cubicBezTo>
                  <a:pt x="3985593" y="547655"/>
                  <a:pt x="3996704" y="547768"/>
                  <a:pt x="4014830" y="553964"/>
                </a:cubicBezTo>
                <a:cubicBezTo>
                  <a:pt x="4048643" y="556748"/>
                  <a:pt x="4048670" y="546238"/>
                  <a:pt x="4081323" y="547753"/>
                </a:cubicBezTo>
                <a:cubicBezTo>
                  <a:pt x="4095652" y="547174"/>
                  <a:pt x="4103318" y="550468"/>
                  <a:pt x="4127224" y="547194"/>
                </a:cubicBezTo>
                <a:cubicBezTo>
                  <a:pt x="4144245" y="547892"/>
                  <a:pt x="4178444" y="549648"/>
                  <a:pt x="4201489" y="539366"/>
                </a:cubicBezTo>
                <a:cubicBezTo>
                  <a:pt x="4226484" y="538057"/>
                  <a:pt x="4208332" y="537593"/>
                  <a:pt x="4235612" y="540183"/>
                </a:cubicBezTo>
                <a:cubicBezTo>
                  <a:pt x="4268938" y="540701"/>
                  <a:pt x="4282810" y="534470"/>
                  <a:pt x="4302068" y="535952"/>
                </a:cubicBezTo>
                <a:cubicBezTo>
                  <a:pt x="4314608" y="531697"/>
                  <a:pt x="4300406" y="536768"/>
                  <a:pt x="4348604" y="531427"/>
                </a:cubicBezTo>
                <a:cubicBezTo>
                  <a:pt x="4367706" y="540886"/>
                  <a:pt x="4384046" y="527950"/>
                  <a:pt x="4400391" y="529988"/>
                </a:cubicBezTo>
                <a:cubicBezTo>
                  <a:pt x="4426313" y="528954"/>
                  <a:pt x="4490025" y="529067"/>
                  <a:pt x="4513659" y="527603"/>
                </a:cubicBezTo>
                <a:cubicBezTo>
                  <a:pt x="4537293" y="526139"/>
                  <a:pt x="4512137" y="523958"/>
                  <a:pt x="4542198" y="521206"/>
                </a:cubicBezTo>
                <a:cubicBezTo>
                  <a:pt x="4597566" y="533455"/>
                  <a:pt x="4628464" y="511410"/>
                  <a:pt x="4684502" y="508712"/>
                </a:cubicBezTo>
                <a:cubicBezTo>
                  <a:pt x="4718519" y="491640"/>
                  <a:pt x="4742626" y="509374"/>
                  <a:pt x="4779821" y="496309"/>
                </a:cubicBezTo>
                <a:cubicBezTo>
                  <a:pt x="4804992" y="492314"/>
                  <a:pt x="4808648" y="496131"/>
                  <a:pt x="4822825" y="494266"/>
                </a:cubicBezTo>
                <a:cubicBezTo>
                  <a:pt x="4837002" y="492401"/>
                  <a:pt x="4852992" y="487905"/>
                  <a:pt x="4864884" y="485118"/>
                </a:cubicBezTo>
                <a:cubicBezTo>
                  <a:pt x="4871249" y="488756"/>
                  <a:pt x="4920720" y="482346"/>
                  <a:pt x="4919578" y="477542"/>
                </a:cubicBezTo>
                <a:cubicBezTo>
                  <a:pt x="4926928" y="479188"/>
                  <a:pt x="4947247" y="485560"/>
                  <a:pt x="4949541" y="477954"/>
                </a:cubicBezTo>
                <a:cubicBezTo>
                  <a:pt x="4987069" y="477873"/>
                  <a:pt x="5008152" y="476806"/>
                  <a:pt x="5040980" y="486944"/>
                </a:cubicBezTo>
                <a:cubicBezTo>
                  <a:pt x="5064311" y="490721"/>
                  <a:pt x="5048016" y="488694"/>
                  <a:pt x="5062537" y="491091"/>
                </a:cubicBezTo>
                <a:cubicBezTo>
                  <a:pt x="5077058" y="493488"/>
                  <a:pt x="5101248" y="489194"/>
                  <a:pt x="5124930" y="488624"/>
                </a:cubicBezTo>
                <a:cubicBezTo>
                  <a:pt x="5148941" y="488756"/>
                  <a:pt x="5176916" y="492838"/>
                  <a:pt x="5194697" y="494266"/>
                </a:cubicBezTo>
                <a:cubicBezTo>
                  <a:pt x="5212478" y="495694"/>
                  <a:pt x="5216720" y="495351"/>
                  <a:pt x="5231615" y="497193"/>
                </a:cubicBezTo>
                <a:cubicBezTo>
                  <a:pt x="5256471" y="493743"/>
                  <a:pt x="5277358" y="495561"/>
                  <a:pt x="5295973" y="502936"/>
                </a:cubicBezTo>
                <a:cubicBezTo>
                  <a:pt x="5310458" y="504829"/>
                  <a:pt x="5303034" y="509138"/>
                  <a:pt x="5313760" y="510935"/>
                </a:cubicBezTo>
                <a:cubicBezTo>
                  <a:pt x="5324486" y="512732"/>
                  <a:pt x="5331325" y="504608"/>
                  <a:pt x="5360330" y="506574"/>
                </a:cubicBezTo>
                <a:cubicBezTo>
                  <a:pt x="5370649" y="506971"/>
                  <a:pt x="5370304" y="514592"/>
                  <a:pt x="5392341" y="515697"/>
                </a:cubicBezTo>
                <a:cubicBezTo>
                  <a:pt x="5414378" y="516802"/>
                  <a:pt x="5502983" y="521559"/>
                  <a:pt x="5535415" y="522731"/>
                </a:cubicBezTo>
                <a:cubicBezTo>
                  <a:pt x="5567847" y="523903"/>
                  <a:pt x="5554717" y="520685"/>
                  <a:pt x="5570264" y="520350"/>
                </a:cubicBezTo>
                <a:cubicBezTo>
                  <a:pt x="5585811" y="520015"/>
                  <a:pt x="5604204" y="511612"/>
                  <a:pt x="5628698" y="520719"/>
                </a:cubicBezTo>
                <a:cubicBezTo>
                  <a:pt x="5647020" y="515874"/>
                  <a:pt x="5647491" y="526993"/>
                  <a:pt x="5667807" y="529861"/>
                </a:cubicBezTo>
                <a:cubicBezTo>
                  <a:pt x="5679016" y="533919"/>
                  <a:pt x="5693046" y="532742"/>
                  <a:pt x="5702300" y="535541"/>
                </a:cubicBezTo>
                <a:cubicBezTo>
                  <a:pt x="5711554" y="538340"/>
                  <a:pt x="5718870" y="538844"/>
                  <a:pt x="5725716" y="541891"/>
                </a:cubicBezTo>
                <a:cubicBezTo>
                  <a:pt x="5732562" y="544938"/>
                  <a:pt x="5734643" y="551045"/>
                  <a:pt x="5743374" y="553823"/>
                </a:cubicBezTo>
                <a:cubicBezTo>
                  <a:pt x="5752105" y="556601"/>
                  <a:pt x="5765759" y="561491"/>
                  <a:pt x="5775722" y="563322"/>
                </a:cubicBezTo>
                <a:cubicBezTo>
                  <a:pt x="5785685" y="565153"/>
                  <a:pt x="5784173" y="562319"/>
                  <a:pt x="5803154" y="564811"/>
                </a:cubicBezTo>
                <a:cubicBezTo>
                  <a:pt x="5834093" y="570132"/>
                  <a:pt x="5861956" y="573987"/>
                  <a:pt x="5896753" y="573511"/>
                </a:cubicBezTo>
                <a:cubicBezTo>
                  <a:pt x="5903276" y="583218"/>
                  <a:pt x="5913663" y="578812"/>
                  <a:pt x="5927554" y="573675"/>
                </a:cubicBezTo>
                <a:cubicBezTo>
                  <a:pt x="5953522" y="580755"/>
                  <a:pt x="5997380" y="586240"/>
                  <a:pt x="6041802" y="602069"/>
                </a:cubicBezTo>
                <a:cubicBezTo>
                  <a:pt x="6060710" y="611771"/>
                  <a:pt x="6064884" y="613437"/>
                  <a:pt x="6078434" y="616108"/>
                </a:cubicBezTo>
                <a:lnTo>
                  <a:pt x="6096000" y="619448"/>
                </a:lnTo>
                <a:lnTo>
                  <a:pt x="6096000" y="5455552"/>
                </a:lnTo>
                <a:lnTo>
                  <a:pt x="6069997" y="5451207"/>
                </a:lnTo>
                <a:cubicBezTo>
                  <a:pt x="6053823" y="5455294"/>
                  <a:pt x="6044686" y="5455132"/>
                  <a:pt x="6037984" y="5444964"/>
                </a:cubicBezTo>
                <a:cubicBezTo>
                  <a:pt x="5998377" y="5442843"/>
                  <a:pt x="5957550" y="5417208"/>
                  <a:pt x="5932185" y="5429303"/>
                </a:cubicBezTo>
                <a:cubicBezTo>
                  <a:pt x="5933795" y="5407890"/>
                  <a:pt x="5919598" y="5415926"/>
                  <a:pt x="5891978" y="5410773"/>
                </a:cubicBezTo>
                <a:cubicBezTo>
                  <a:pt x="5872223" y="5404775"/>
                  <a:pt x="5829555" y="5392164"/>
                  <a:pt x="5813654" y="5386399"/>
                </a:cubicBezTo>
                <a:cubicBezTo>
                  <a:pt x="5797753" y="5380634"/>
                  <a:pt x="5785570" y="5384842"/>
                  <a:pt x="5769613" y="5379294"/>
                </a:cubicBezTo>
                <a:cubicBezTo>
                  <a:pt x="5776777" y="5360980"/>
                  <a:pt x="5681621" y="5373475"/>
                  <a:pt x="5717914" y="5360029"/>
                </a:cubicBezTo>
                <a:cubicBezTo>
                  <a:pt x="5690732" y="5349118"/>
                  <a:pt x="5700727" y="5354575"/>
                  <a:pt x="5686355" y="5359511"/>
                </a:cubicBezTo>
                <a:cubicBezTo>
                  <a:pt x="5652173" y="5354756"/>
                  <a:pt x="5649150" y="5353330"/>
                  <a:pt x="5609707" y="5357833"/>
                </a:cubicBezTo>
                <a:cubicBezTo>
                  <a:pt x="5592195" y="5357127"/>
                  <a:pt x="5585993" y="5354659"/>
                  <a:pt x="5570413" y="5353209"/>
                </a:cubicBezTo>
                <a:cubicBezTo>
                  <a:pt x="5554833" y="5351759"/>
                  <a:pt x="5546238" y="5352814"/>
                  <a:pt x="5516227" y="5349136"/>
                </a:cubicBezTo>
                <a:cubicBezTo>
                  <a:pt x="5492490" y="5344525"/>
                  <a:pt x="5475257" y="5345814"/>
                  <a:pt x="5456088" y="5343158"/>
                </a:cubicBezTo>
                <a:cubicBezTo>
                  <a:pt x="5436918" y="5340503"/>
                  <a:pt x="5425237" y="5336331"/>
                  <a:pt x="5401214" y="5333202"/>
                </a:cubicBezTo>
                <a:cubicBezTo>
                  <a:pt x="5380590" y="5324458"/>
                  <a:pt x="5302803" y="5345416"/>
                  <a:pt x="5287223" y="5319212"/>
                </a:cubicBezTo>
                <a:cubicBezTo>
                  <a:pt x="5230819" y="5324494"/>
                  <a:pt x="5214860" y="5313910"/>
                  <a:pt x="5168498" y="5309267"/>
                </a:cubicBezTo>
                <a:cubicBezTo>
                  <a:pt x="5123665" y="5304413"/>
                  <a:pt x="5118021" y="5307363"/>
                  <a:pt x="5071189" y="5294765"/>
                </a:cubicBezTo>
                <a:cubicBezTo>
                  <a:pt x="5034607" y="5282205"/>
                  <a:pt x="5014978" y="5278240"/>
                  <a:pt x="4972297" y="5275521"/>
                </a:cubicBezTo>
                <a:cubicBezTo>
                  <a:pt x="4969126" y="5282935"/>
                  <a:pt x="4918210" y="5268072"/>
                  <a:pt x="4909975" y="5265882"/>
                </a:cubicBezTo>
                <a:cubicBezTo>
                  <a:pt x="4910918" y="5270758"/>
                  <a:pt x="4884027" y="5272900"/>
                  <a:pt x="4877057" y="5268795"/>
                </a:cubicBezTo>
                <a:cubicBezTo>
                  <a:pt x="4815399" y="5271659"/>
                  <a:pt x="4796579" y="5290311"/>
                  <a:pt x="4750368" y="5280515"/>
                </a:cubicBezTo>
                <a:cubicBezTo>
                  <a:pt x="4714297" y="5280446"/>
                  <a:pt x="4716019" y="5289985"/>
                  <a:pt x="4664197" y="5289876"/>
                </a:cubicBezTo>
                <a:cubicBezTo>
                  <a:pt x="4642396" y="5294034"/>
                  <a:pt x="4648926" y="5285802"/>
                  <a:pt x="4621801" y="5286109"/>
                </a:cubicBezTo>
                <a:cubicBezTo>
                  <a:pt x="4587181" y="5303707"/>
                  <a:pt x="4550367" y="5292240"/>
                  <a:pt x="4501450" y="5291718"/>
                </a:cubicBezTo>
                <a:cubicBezTo>
                  <a:pt x="4441618" y="5290413"/>
                  <a:pt x="4391602" y="5297669"/>
                  <a:pt x="4339538" y="5289896"/>
                </a:cubicBezTo>
                <a:cubicBezTo>
                  <a:pt x="4320399" y="5296143"/>
                  <a:pt x="4294824" y="5304547"/>
                  <a:pt x="4273798" y="5293687"/>
                </a:cubicBezTo>
                <a:cubicBezTo>
                  <a:pt x="4218595" y="5295417"/>
                  <a:pt x="4225039" y="5300366"/>
                  <a:pt x="4204001" y="5294046"/>
                </a:cubicBezTo>
                <a:cubicBezTo>
                  <a:pt x="4162118" y="5296469"/>
                  <a:pt x="4168874" y="5290927"/>
                  <a:pt x="4131013" y="5287923"/>
                </a:cubicBezTo>
                <a:cubicBezTo>
                  <a:pt x="4100184" y="5283304"/>
                  <a:pt x="4115521" y="5283729"/>
                  <a:pt x="4087000" y="5283169"/>
                </a:cubicBezTo>
                <a:cubicBezTo>
                  <a:pt x="4060034" y="5291706"/>
                  <a:pt x="4041568" y="5281154"/>
                  <a:pt x="4034328" y="5278941"/>
                </a:cubicBezTo>
                <a:cubicBezTo>
                  <a:pt x="4008845" y="5280382"/>
                  <a:pt x="3971113" y="5268624"/>
                  <a:pt x="3975385" y="5283804"/>
                </a:cubicBezTo>
                <a:cubicBezTo>
                  <a:pt x="3939593" y="5263231"/>
                  <a:pt x="3940927" y="5284115"/>
                  <a:pt x="3902682" y="5278816"/>
                </a:cubicBezTo>
                <a:cubicBezTo>
                  <a:pt x="3882526" y="5271283"/>
                  <a:pt x="3856417" y="5267233"/>
                  <a:pt x="3843763" y="5276642"/>
                </a:cubicBezTo>
                <a:cubicBezTo>
                  <a:pt x="3766863" y="5264696"/>
                  <a:pt x="3813381" y="5261088"/>
                  <a:pt x="3734981" y="5248544"/>
                </a:cubicBezTo>
                <a:cubicBezTo>
                  <a:pt x="3694311" y="5242227"/>
                  <a:pt x="3633976" y="5239795"/>
                  <a:pt x="3602355" y="5230777"/>
                </a:cubicBezTo>
                <a:cubicBezTo>
                  <a:pt x="3570735" y="5221759"/>
                  <a:pt x="3562983" y="5225833"/>
                  <a:pt x="3538517" y="5219315"/>
                </a:cubicBezTo>
                <a:cubicBezTo>
                  <a:pt x="3514052" y="5212798"/>
                  <a:pt x="3482747" y="5212305"/>
                  <a:pt x="3463058" y="5208965"/>
                </a:cubicBezTo>
                <a:cubicBezTo>
                  <a:pt x="3443369" y="5205624"/>
                  <a:pt x="3422900" y="5197673"/>
                  <a:pt x="3420380" y="5199276"/>
                </a:cubicBezTo>
                <a:cubicBezTo>
                  <a:pt x="3380714" y="5190779"/>
                  <a:pt x="3368868" y="5201274"/>
                  <a:pt x="3345184" y="5183516"/>
                </a:cubicBezTo>
                <a:cubicBezTo>
                  <a:pt x="3324916" y="5181274"/>
                  <a:pt x="3320333" y="5179327"/>
                  <a:pt x="3298771" y="5178904"/>
                </a:cubicBezTo>
                <a:cubicBezTo>
                  <a:pt x="3277209" y="5178481"/>
                  <a:pt x="3245843" y="5181014"/>
                  <a:pt x="3215809" y="5180977"/>
                </a:cubicBezTo>
                <a:cubicBezTo>
                  <a:pt x="3184688" y="5182696"/>
                  <a:pt x="3183910" y="5199151"/>
                  <a:pt x="3154917" y="5182487"/>
                </a:cubicBezTo>
                <a:cubicBezTo>
                  <a:pt x="3155210" y="5186026"/>
                  <a:pt x="3140142" y="5187176"/>
                  <a:pt x="3136265" y="5187060"/>
                </a:cubicBezTo>
                <a:lnTo>
                  <a:pt x="3105563" y="5188768"/>
                </a:lnTo>
                <a:lnTo>
                  <a:pt x="3102974" y="5183180"/>
                </a:lnTo>
                <a:cubicBezTo>
                  <a:pt x="3091506" y="5180875"/>
                  <a:pt x="3071814" y="5186387"/>
                  <a:pt x="3060354" y="5187376"/>
                </a:cubicBezTo>
                <a:lnTo>
                  <a:pt x="3034213" y="5189113"/>
                </a:lnTo>
                <a:lnTo>
                  <a:pt x="3024272" y="5188328"/>
                </a:lnTo>
                <a:lnTo>
                  <a:pt x="3020033" y="5188388"/>
                </a:lnTo>
                <a:lnTo>
                  <a:pt x="3009083" y="5184215"/>
                </a:lnTo>
                <a:cubicBezTo>
                  <a:pt x="2998901" y="5183170"/>
                  <a:pt x="2991286" y="5176456"/>
                  <a:pt x="2985198" y="5175435"/>
                </a:cubicBezTo>
                <a:cubicBezTo>
                  <a:pt x="2979110" y="5174414"/>
                  <a:pt x="2977314" y="5182166"/>
                  <a:pt x="2972552" y="5178092"/>
                </a:cubicBezTo>
                <a:cubicBezTo>
                  <a:pt x="2978585" y="5175121"/>
                  <a:pt x="2969122" y="5172700"/>
                  <a:pt x="2964948" y="5170542"/>
                </a:cubicBezTo>
                <a:lnTo>
                  <a:pt x="2927081" y="5167883"/>
                </a:lnTo>
                <a:cubicBezTo>
                  <a:pt x="2881315" y="5170765"/>
                  <a:pt x="2897505" y="5157632"/>
                  <a:pt x="2883507" y="5165948"/>
                </a:cubicBezTo>
                <a:cubicBezTo>
                  <a:pt x="2848802" y="5172562"/>
                  <a:pt x="2841183" y="5172540"/>
                  <a:pt x="2828808" y="5171024"/>
                </a:cubicBezTo>
                <a:cubicBezTo>
                  <a:pt x="2789723" y="5176358"/>
                  <a:pt x="2783598" y="5178552"/>
                  <a:pt x="2733350" y="5182954"/>
                </a:cubicBezTo>
                <a:cubicBezTo>
                  <a:pt x="2705294" y="5195484"/>
                  <a:pt x="2697276" y="5196299"/>
                  <a:pt x="2676026" y="5201528"/>
                </a:cubicBezTo>
                <a:cubicBezTo>
                  <a:pt x="2649850" y="5209688"/>
                  <a:pt x="2656777" y="5215631"/>
                  <a:pt x="2624966" y="5219503"/>
                </a:cubicBezTo>
                <a:cubicBezTo>
                  <a:pt x="2608822" y="5223802"/>
                  <a:pt x="2596717" y="5233960"/>
                  <a:pt x="2586657" y="5237693"/>
                </a:cubicBezTo>
                <a:cubicBezTo>
                  <a:pt x="2576598" y="5241426"/>
                  <a:pt x="2572560" y="5240215"/>
                  <a:pt x="2555604" y="5242950"/>
                </a:cubicBezTo>
                <a:cubicBezTo>
                  <a:pt x="2544327" y="5242024"/>
                  <a:pt x="2507818" y="5241999"/>
                  <a:pt x="2501014" y="5243732"/>
                </a:cubicBezTo>
                <a:cubicBezTo>
                  <a:pt x="2481627" y="5253849"/>
                  <a:pt x="2464234" y="5242512"/>
                  <a:pt x="2430333" y="5242347"/>
                </a:cubicBezTo>
                <a:lnTo>
                  <a:pt x="2390297" y="5243718"/>
                </a:lnTo>
                <a:cubicBezTo>
                  <a:pt x="2383025" y="5238323"/>
                  <a:pt x="2325738" y="5236407"/>
                  <a:pt x="2321676" y="5229096"/>
                </a:cubicBezTo>
                <a:cubicBezTo>
                  <a:pt x="2300682" y="5221752"/>
                  <a:pt x="2300605" y="5203239"/>
                  <a:pt x="2268081" y="5196194"/>
                </a:cubicBezTo>
                <a:cubicBezTo>
                  <a:pt x="2250549" y="5189151"/>
                  <a:pt x="2260291" y="5206888"/>
                  <a:pt x="2216485" y="5186836"/>
                </a:cubicBezTo>
                <a:cubicBezTo>
                  <a:pt x="2176812" y="5155811"/>
                  <a:pt x="2009284" y="5133290"/>
                  <a:pt x="2001494" y="5079343"/>
                </a:cubicBezTo>
                <a:cubicBezTo>
                  <a:pt x="1930452" y="5061834"/>
                  <a:pt x="1990088" y="5062662"/>
                  <a:pt x="1894629" y="5047832"/>
                </a:cubicBezTo>
                <a:cubicBezTo>
                  <a:pt x="1809963" y="5035276"/>
                  <a:pt x="1557661" y="5013588"/>
                  <a:pt x="1500237" y="4994679"/>
                </a:cubicBezTo>
                <a:cubicBezTo>
                  <a:pt x="1422590" y="4985100"/>
                  <a:pt x="1462550" y="4984560"/>
                  <a:pt x="1428745" y="4990358"/>
                </a:cubicBezTo>
                <a:cubicBezTo>
                  <a:pt x="1371818" y="4998904"/>
                  <a:pt x="1368586" y="4981591"/>
                  <a:pt x="1331117" y="4982813"/>
                </a:cubicBezTo>
                <a:cubicBezTo>
                  <a:pt x="1275392" y="4969813"/>
                  <a:pt x="1167811" y="4963517"/>
                  <a:pt x="1094400" y="4949677"/>
                </a:cubicBezTo>
                <a:cubicBezTo>
                  <a:pt x="1032555" y="4940283"/>
                  <a:pt x="1020613" y="4926459"/>
                  <a:pt x="960420" y="4921601"/>
                </a:cubicBezTo>
                <a:cubicBezTo>
                  <a:pt x="926461" y="4913284"/>
                  <a:pt x="907935" y="4932317"/>
                  <a:pt x="890651" y="4899776"/>
                </a:cubicBezTo>
                <a:cubicBezTo>
                  <a:pt x="868932" y="4886871"/>
                  <a:pt x="828943" y="4886321"/>
                  <a:pt x="792786" y="4879490"/>
                </a:cubicBezTo>
                <a:cubicBezTo>
                  <a:pt x="774601" y="4877972"/>
                  <a:pt x="755410" y="4883422"/>
                  <a:pt x="715957" y="4873155"/>
                </a:cubicBezTo>
                <a:cubicBezTo>
                  <a:pt x="685950" y="4865367"/>
                  <a:pt x="651097" y="4849744"/>
                  <a:pt x="647625" y="4870967"/>
                </a:cubicBezTo>
                <a:cubicBezTo>
                  <a:pt x="617175" y="4843306"/>
                  <a:pt x="628363" y="4862320"/>
                  <a:pt x="588833" y="4861867"/>
                </a:cubicBezTo>
                <a:cubicBezTo>
                  <a:pt x="485840" y="4832827"/>
                  <a:pt x="444489" y="4851587"/>
                  <a:pt x="366769" y="4836563"/>
                </a:cubicBezTo>
                <a:cubicBezTo>
                  <a:pt x="347086" y="4818158"/>
                  <a:pt x="343282" y="4863016"/>
                  <a:pt x="293285" y="4819988"/>
                </a:cubicBezTo>
                <a:cubicBezTo>
                  <a:pt x="289569" y="4822136"/>
                  <a:pt x="267030" y="4799681"/>
                  <a:pt x="251789" y="4793960"/>
                </a:cubicBezTo>
                <a:cubicBezTo>
                  <a:pt x="236548" y="4788239"/>
                  <a:pt x="215411" y="4786648"/>
                  <a:pt x="201835" y="4785664"/>
                </a:cubicBezTo>
                <a:cubicBezTo>
                  <a:pt x="188258" y="4784679"/>
                  <a:pt x="186209" y="4788050"/>
                  <a:pt x="170329" y="4788050"/>
                </a:cubicBezTo>
                <a:cubicBezTo>
                  <a:pt x="154448" y="4788050"/>
                  <a:pt x="132774" y="4775085"/>
                  <a:pt x="103478" y="4797957"/>
                </a:cubicBezTo>
                <a:cubicBezTo>
                  <a:pt x="89551" y="4796239"/>
                  <a:pt x="97852" y="4783571"/>
                  <a:pt x="86767" y="4777747"/>
                </a:cubicBezTo>
                <a:cubicBezTo>
                  <a:pt x="81225" y="4774835"/>
                  <a:pt x="72809" y="4772046"/>
                  <a:pt x="63762" y="4769537"/>
                </a:cubicBezTo>
                <a:lnTo>
                  <a:pt x="37001" y="4763022"/>
                </a:lnTo>
                <a:lnTo>
                  <a:pt x="37482" y="4761597"/>
                </a:lnTo>
                <a:cubicBezTo>
                  <a:pt x="35277" y="4760236"/>
                  <a:pt x="31697" y="4759001"/>
                  <a:pt x="30394" y="4758901"/>
                </a:cubicBezTo>
                <a:cubicBezTo>
                  <a:pt x="29091" y="4758801"/>
                  <a:pt x="30066" y="4759837"/>
                  <a:pt x="36971" y="4763015"/>
                </a:cubicBezTo>
                <a:lnTo>
                  <a:pt x="37001" y="4763022"/>
                </a:lnTo>
                <a:lnTo>
                  <a:pt x="36315" y="4765055"/>
                </a:lnTo>
                <a:cubicBezTo>
                  <a:pt x="32115" y="4765663"/>
                  <a:pt x="22886" y="4765389"/>
                  <a:pt x="4975" y="4763227"/>
                </a:cubicBezTo>
                <a:lnTo>
                  <a:pt x="0" y="4762420"/>
                </a:lnTo>
                <a:close/>
              </a:path>
            </a:pathLst>
          </a:custGeom>
        </p:spPr>
      </p:pic>
      <p:pic>
        <p:nvPicPr>
          <p:cNvPr id="9" name="Billede 8">
            <a:extLst>
              <a:ext uri="{FF2B5EF4-FFF2-40B4-BE49-F238E27FC236}">
                <a16:creationId xmlns:a16="http://schemas.microsoft.com/office/drawing/2014/main" id="{490ED6FC-A782-5D42-2A9D-A0284EFD1F53}"/>
              </a:ext>
            </a:extLst>
          </p:cNvPr>
          <p:cNvPicPr>
            <a:picLocks noChangeAspect="1"/>
          </p:cNvPicPr>
          <p:nvPr/>
        </p:nvPicPr>
        <p:blipFill>
          <a:blip r:embed="rId5"/>
          <a:stretch>
            <a:fillRect/>
          </a:stretch>
        </p:blipFill>
        <p:spPr>
          <a:xfrm>
            <a:off x="10359026" y="5285865"/>
            <a:ext cx="1334474" cy="1402473"/>
          </a:xfrm>
          <a:prstGeom prst="rect">
            <a:avLst/>
          </a:prstGeom>
        </p:spPr>
      </p:pic>
    </p:spTree>
    <p:extLst>
      <p:ext uri="{BB962C8B-B14F-4D97-AF65-F5344CB8AC3E}">
        <p14:creationId xmlns:p14="http://schemas.microsoft.com/office/powerpoint/2010/main" val="3648573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8407E"/>
        </a:solidFill>
        <a:effectLst/>
      </p:bgPr>
    </p:bg>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95AFE1A-42AB-31EC-7BDF-EB7C3C09C4C3}"/>
              </a:ext>
            </a:extLst>
          </p:cNvPr>
          <p:cNvSpPr>
            <a:spLocks noGrp="1"/>
          </p:cNvSpPr>
          <p:nvPr>
            <p:ph type="title"/>
          </p:nvPr>
        </p:nvSpPr>
        <p:spPr>
          <a:xfrm>
            <a:off x="544286" y="365125"/>
            <a:ext cx="10515600" cy="3063875"/>
          </a:xfrm>
        </p:spPr>
        <p:txBody>
          <a:bodyPr>
            <a:normAutofit/>
          </a:bodyPr>
          <a:lstStyle/>
          <a:p>
            <a:r>
              <a:rPr lang="da-DK" b="1" dirty="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Deling </a:t>
            </a:r>
            <a:br>
              <a:rPr lang="da-DK" b="1" dirty="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br>
            <a:r>
              <a:rPr lang="da-DK" b="1" dirty="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af dagens </a:t>
            </a:r>
            <a:br>
              <a:rPr lang="da-DK" b="1" dirty="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br>
            <a:r>
              <a:rPr lang="da-DK" b="1" dirty="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refleksioner </a:t>
            </a:r>
            <a:br>
              <a:rPr lang="da-DK" b="1" dirty="0">
                <a:solidFill>
                  <a:schemeClr val="bg1"/>
                </a:solidFill>
                <a:effectLst>
                  <a:outerShdw blurRad="38100" dist="38100" dir="2700000" algn="tl">
                    <a:srgbClr val="000000">
                      <a:alpha val="43137"/>
                    </a:srgbClr>
                  </a:outerShdw>
                </a:effectLst>
                <a:latin typeface="Arial Black" panose="020B0A04020102020204" pitchFamily="34" charset="0"/>
              </a:rPr>
            </a:br>
            <a:endParaRPr lang="da-DK"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6" name="Pladsholder til indhold 5">
            <a:extLst>
              <a:ext uri="{FF2B5EF4-FFF2-40B4-BE49-F238E27FC236}">
                <a16:creationId xmlns:a16="http://schemas.microsoft.com/office/drawing/2014/main" id="{8E96F875-C2F4-2F23-B9E1-F42EA4098FD9}"/>
              </a:ext>
            </a:extLst>
          </p:cNvPr>
          <p:cNvSpPr>
            <a:spLocks noGrp="1"/>
          </p:cNvSpPr>
          <p:nvPr>
            <p:ph idx="1"/>
          </p:nvPr>
        </p:nvSpPr>
        <p:spPr>
          <a:xfrm>
            <a:off x="838200" y="1825625"/>
            <a:ext cx="10515600" cy="4351338"/>
          </a:xfrm>
        </p:spPr>
        <p:txBody>
          <a:bodyPr/>
          <a:lstStyle/>
          <a:p>
            <a:endParaRPr lang="da-DK" dirty="0"/>
          </a:p>
          <a:p>
            <a:endParaRPr lang="da-DK" dirty="0"/>
          </a:p>
        </p:txBody>
      </p:sp>
      <p:pic>
        <p:nvPicPr>
          <p:cNvPr id="8" name="Billede 7">
            <a:extLst>
              <a:ext uri="{FF2B5EF4-FFF2-40B4-BE49-F238E27FC236}">
                <a16:creationId xmlns:a16="http://schemas.microsoft.com/office/drawing/2014/main" id="{A82E2453-7F5D-64DC-C59B-903822C32867}"/>
              </a:ext>
            </a:extLst>
          </p:cNvPr>
          <p:cNvPicPr>
            <a:picLocks noChangeAspect="1"/>
          </p:cNvPicPr>
          <p:nvPr/>
        </p:nvPicPr>
        <p:blipFill>
          <a:blip r:embed="rId3"/>
          <a:stretch>
            <a:fillRect/>
          </a:stretch>
        </p:blipFill>
        <p:spPr>
          <a:xfrm>
            <a:off x="4865077" y="0"/>
            <a:ext cx="7326923" cy="6858000"/>
          </a:xfrm>
          <a:prstGeom prst="rect">
            <a:avLst/>
          </a:prstGeom>
        </p:spPr>
      </p:pic>
    </p:spTree>
    <p:extLst>
      <p:ext uri="{BB962C8B-B14F-4D97-AF65-F5344CB8AC3E}">
        <p14:creationId xmlns:p14="http://schemas.microsoft.com/office/powerpoint/2010/main" val="1680822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94B65EC-65B5-58D4-3145-9E0E85042915}"/>
              </a:ext>
            </a:extLst>
          </p:cNvPr>
          <p:cNvSpPr>
            <a:spLocks noGrp="1"/>
          </p:cNvSpPr>
          <p:nvPr>
            <p:ph type="title"/>
          </p:nvPr>
        </p:nvSpPr>
        <p:spPr/>
        <p:txBody>
          <a:bodyPr>
            <a:normAutofit/>
          </a:bodyPr>
          <a:lstStyle/>
          <a:p>
            <a:r>
              <a:rPr lang="da-DK" dirty="0"/>
              <a:t>Livet er en morgengave</a:t>
            </a:r>
            <a:br>
              <a:rPr lang="da-DK" dirty="0"/>
            </a:br>
            <a:r>
              <a:rPr lang="nn-NO" sz="1800" b="0" i="1" dirty="0">
                <a:solidFill>
                  <a:srgbClr val="000000"/>
                </a:solidFill>
                <a:effectLst/>
                <a:latin typeface="Heebo" pitchFamily="2" charset="-79"/>
                <a:cs typeface="Heebo" pitchFamily="2" charset="-79"/>
              </a:rPr>
              <a:t>Tekst &amp; Musik Halfdan Rasmussen / Robert Normann</a:t>
            </a:r>
            <a:endParaRPr lang="da-DK" sz="1800" dirty="0"/>
          </a:p>
        </p:txBody>
      </p:sp>
      <p:sp>
        <p:nvSpPr>
          <p:cNvPr id="10" name="Tekstfelt 9">
            <a:extLst>
              <a:ext uri="{FF2B5EF4-FFF2-40B4-BE49-F238E27FC236}">
                <a16:creationId xmlns:a16="http://schemas.microsoft.com/office/drawing/2014/main" id="{24263487-2009-3C57-34D8-951489A8A403}"/>
              </a:ext>
            </a:extLst>
          </p:cNvPr>
          <p:cNvSpPr txBox="1"/>
          <p:nvPr/>
        </p:nvSpPr>
        <p:spPr>
          <a:xfrm>
            <a:off x="3048719" y="2049897"/>
            <a:ext cx="6094562" cy="3970318"/>
          </a:xfrm>
          <a:prstGeom prst="rect">
            <a:avLst/>
          </a:prstGeom>
          <a:noFill/>
        </p:spPr>
        <p:txBody>
          <a:bodyPr wrap="square">
            <a:spAutoFit/>
          </a:bodyPr>
          <a:lstStyle/>
          <a:p>
            <a:r>
              <a:rPr lang="da-DK" dirty="0"/>
              <a:t>Livet er en morgengave, sjælen er et pilgrimskor.</a:t>
            </a:r>
          </a:p>
          <a:p>
            <a:r>
              <a:rPr lang="da-DK" dirty="0"/>
              <a:t>Der står krokus i min have, der står øller på mit bord.</a:t>
            </a:r>
          </a:p>
          <a:p>
            <a:r>
              <a:rPr lang="da-DK" dirty="0"/>
              <a:t>Under himlen hænger lærken som et fjernt bevinget frø,</a:t>
            </a:r>
          </a:p>
          <a:p>
            <a:r>
              <a:rPr lang="da-DK" dirty="0"/>
              <a:t>for en lærke tænker hverken på at kæmpe eller dø.</a:t>
            </a:r>
          </a:p>
          <a:p>
            <a:endParaRPr lang="da-DK" dirty="0"/>
          </a:p>
          <a:p>
            <a:r>
              <a:rPr lang="da-DK" dirty="0"/>
              <a:t>Her er fredeligt og stille, her er ingen larm og støj.</a:t>
            </a:r>
          </a:p>
          <a:p>
            <a:r>
              <a:rPr lang="da-DK" dirty="0"/>
              <a:t>Jeg har sået kruspersille, og et brev med pure løg.</a:t>
            </a:r>
          </a:p>
          <a:p>
            <a:r>
              <a:rPr lang="da-DK" dirty="0"/>
              <a:t>Lad alverden slå for panden og bekæmpe spe med spot,</a:t>
            </a:r>
          </a:p>
          <a:p>
            <a:r>
              <a:rPr lang="da-DK" dirty="0"/>
              <a:t>jeg vil enes med hinanden og mig selv og ha det godt.</a:t>
            </a:r>
          </a:p>
          <a:p>
            <a:endParaRPr lang="da-DK" dirty="0"/>
          </a:p>
          <a:p>
            <a:r>
              <a:rPr lang="da-DK" dirty="0"/>
              <a:t>Samson gik og </a:t>
            </a:r>
            <a:r>
              <a:rPr lang="da-DK" dirty="0" err="1"/>
              <a:t>styrted</a:t>
            </a:r>
            <a:r>
              <a:rPr lang="da-DK" dirty="0"/>
              <a:t>’ templer, Peter Freuchen </a:t>
            </a:r>
            <a:r>
              <a:rPr lang="da-DK" dirty="0" err="1"/>
              <a:t>knak</a:t>
            </a:r>
            <a:r>
              <a:rPr lang="da-DK" dirty="0"/>
              <a:t> sit ben.</a:t>
            </a:r>
          </a:p>
          <a:p>
            <a:r>
              <a:rPr lang="da-DK" dirty="0"/>
              <a:t>Ak mod disse to eksempler er min dåd en sølle én.</a:t>
            </a:r>
          </a:p>
          <a:p>
            <a:r>
              <a:rPr lang="da-DK" dirty="0"/>
              <a:t>Jeg har aldrig dræbt filistre eller kæmpet med en haj,</a:t>
            </a:r>
          </a:p>
          <a:p>
            <a:r>
              <a:rPr lang="da-DK" dirty="0"/>
              <a:t>og når stærke mænd </a:t>
            </a:r>
            <a:r>
              <a:rPr lang="da-DK" dirty="0" err="1"/>
              <a:t>blir</a:t>
            </a:r>
            <a:r>
              <a:rPr lang="da-DK" dirty="0"/>
              <a:t> bistre, </a:t>
            </a:r>
            <a:r>
              <a:rPr lang="da-DK" dirty="0" err="1"/>
              <a:t>syn’s</a:t>
            </a:r>
            <a:r>
              <a:rPr lang="da-DK" dirty="0"/>
              <a:t> jeg det er synd for mig.</a:t>
            </a:r>
          </a:p>
        </p:txBody>
      </p:sp>
    </p:spTree>
    <p:extLst>
      <p:ext uri="{BB962C8B-B14F-4D97-AF65-F5344CB8AC3E}">
        <p14:creationId xmlns:p14="http://schemas.microsoft.com/office/powerpoint/2010/main" val="2279084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AFB4D6-D6EB-6689-86E9-01799E4C4657}"/>
              </a:ext>
            </a:extLst>
          </p:cNvPr>
          <p:cNvSpPr>
            <a:spLocks noGrp="1"/>
          </p:cNvSpPr>
          <p:nvPr>
            <p:ph type="title"/>
          </p:nvPr>
        </p:nvSpPr>
        <p:spPr/>
        <p:txBody>
          <a:bodyPr/>
          <a:lstStyle/>
          <a:p>
            <a:endParaRPr lang="da-DK"/>
          </a:p>
        </p:txBody>
      </p:sp>
      <p:sp>
        <p:nvSpPr>
          <p:cNvPr id="4" name="Tekstfelt 3">
            <a:extLst>
              <a:ext uri="{FF2B5EF4-FFF2-40B4-BE49-F238E27FC236}">
                <a16:creationId xmlns:a16="http://schemas.microsoft.com/office/drawing/2014/main" id="{D7AEB3FC-CF18-F4A3-16D3-53B5D0788513}"/>
              </a:ext>
            </a:extLst>
          </p:cNvPr>
          <p:cNvSpPr txBox="1"/>
          <p:nvPr/>
        </p:nvSpPr>
        <p:spPr>
          <a:xfrm>
            <a:off x="3047281" y="2136339"/>
            <a:ext cx="6094562" cy="2585323"/>
          </a:xfrm>
          <a:prstGeom prst="rect">
            <a:avLst/>
          </a:prstGeom>
          <a:noFill/>
        </p:spPr>
        <p:txBody>
          <a:bodyPr wrap="square">
            <a:spAutoFit/>
          </a:bodyPr>
          <a:lstStyle/>
          <a:p>
            <a:r>
              <a:rPr lang="da-DK" dirty="0"/>
              <a:t>Der er nok som går og sysler med at sprænge kloden væk.</a:t>
            </a:r>
          </a:p>
          <a:p>
            <a:r>
              <a:rPr lang="da-DK" dirty="0"/>
              <a:t>Jeg vil ikke ha skærmydsler og kanoner bag min hæk.</a:t>
            </a:r>
          </a:p>
          <a:p>
            <a:r>
              <a:rPr lang="da-DK" dirty="0"/>
              <a:t>Mens de andre går og sveder for at gi hinanden lak,</a:t>
            </a:r>
          </a:p>
          <a:p>
            <a:r>
              <a:rPr lang="da-DK" dirty="0"/>
              <a:t>vil jeg pusle med rødbeder, selleri og pastinak.</a:t>
            </a:r>
          </a:p>
          <a:p>
            <a:endParaRPr lang="da-DK" dirty="0"/>
          </a:p>
          <a:p>
            <a:r>
              <a:rPr lang="da-DK" dirty="0"/>
              <a:t>Jeg vil ikke slås med bisser, jeg vil så og ikke slå.</a:t>
            </a:r>
          </a:p>
          <a:p>
            <a:r>
              <a:rPr lang="da-DK" dirty="0"/>
              <a:t>Selv de rødeste radiser kan man roligt lide på.</a:t>
            </a:r>
          </a:p>
          <a:p>
            <a:r>
              <a:rPr lang="da-DK" dirty="0"/>
              <a:t>Der er nok af danske helte som er danske hele </a:t>
            </a:r>
            <a:r>
              <a:rPr lang="da-DK" dirty="0" err="1"/>
              <a:t>dag’n</a:t>
            </a:r>
            <a:r>
              <a:rPr lang="da-DK" dirty="0"/>
              <a:t>,</a:t>
            </a:r>
          </a:p>
          <a:p>
            <a:r>
              <a:rPr lang="da-DK" dirty="0"/>
              <a:t>og går rundt og spænder bælte, mens de råber; Fy for Fan.</a:t>
            </a:r>
          </a:p>
        </p:txBody>
      </p:sp>
    </p:spTree>
    <p:extLst>
      <p:ext uri="{BB962C8B-B14F-4D97-AF65-F5344CB8AC3E}">
        <p14:creationId xmlns:p14="http://schemas.microsoft.com/office/powerpoint/2010/main" val="1884696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D7E04E-E769-E21E-A497-4E14825B2245}"/>
              </a:ext>
            </a:extLst>
          </p:cNvPr>
          <p:cNvSpPr>
            <a:spLocks noGrp="1"/>
          </p:cNvSpPr>
          <p:nvPr>
            <p:ph type="title"/>
          </p:nvPr>
        </p:nvSpPr>
        <p:spPr/>
        <p:txBody>
          <a:bodyPr/>
          <a:lstStyle/>
          <a:p>
            <a:endParaRPr lang="da-DK"/>
          </a:p>
        </p:txBody>
      </p:sp>
      <p:sp>
        <p:nvSpPr>
          <p:cNvPr id="4" name="Tekstfelt 3">
            <a:extLst>
              <a:ext uri="{FF2B5EF4-FFF2-40B4-BE49-F238E27FC236}">
                <a16:creationId xmlns:a16="http://schemas.microsoft.com/office/drawing/2014/main" id="{0F876D51-113F-A97B-648B-69F93212F62B}"/>
              </a:ext>
            </a:extLst>
          </p:cNvPr>
          <p:cNvSpPr txBox="1"/>
          <p:nvPr/>
        </p:nvSpPr>
        <p:spPr>
          <a:xfrm>
            <a:off x="3047281" y="2136339"/>
            <a:ext cx="6094562" cy="2585323"/>
          </a:xfrm>
          <a:prstGeom prst="rect">
            <a:avLst/>
          </a:prstGeom>
          <a:noFill/>
        </p:spPr>
        <p:txBody>
          <a:bodyPr wrap="square">
            <a:spAutoFit/>
          </a:bodyPr>
          <a:lstStyle/>
          <a:p>
            <a:r>
              <a:rPr lang="da-DK" dirty="0"/>
              <a:t>Tiden går og tiden hverver store mænd til mandig dåd.</a:t>
            </a:r>
          </a:p>
          <a:p>
            <a:r>
              <a:rPr lang="da-DK" dirty="0"/>
              <a:t>Jeg reserven blandt reserver bryder ofte ud i gråd.</a:t>
            </a:r>
          </a:p>
          <a:p>
            <a:r>
              <a:rPr lang="da-DK" dirty="0"/>
              <a:t>Jeg får nerver og migræne blot jeg skær’ mig på en dolk,</a:t>
            </a:r>
          </a:p>
          <a:p>
            <a:r>
              <a:rPr lang="da-DK" dirty="0"/>
              <a:t>og vil </a:t>
            </a:r>
            <a:r>
              <a:rPr lang="da-DK" dirty="0" err="1"/>
              <a:t>hell’re</a:t>
            </a:r>
            <a:r>
              <a:rPr lang="da-DK" dirty="0"/>
              <a:t> slå min plæne, end slå løs på pæne folk.</a:t>
            </a:r>
          </a:p>
          <a:p>
            <a:endParaRPr lang="da-DK" dirty="0"/>
          </a:p>
          <a:p>
            <a:r>
              <a:rPr lang="da-DK" dirty="0"/>
              <a:t>Livet er en dejlig gave, jorden er en herlig jord.</a:t>
            </a:r>
          </a:p>
          <a:p>
            <a:r>
              <a:rPr lang="da-DK" dirty="0"/>
              <a:t>der er øller i min mave, der står krokus på mit bord.</a:t>
            </a:r>
          </a:p>
          <a:p>
            <a:r>
              <a:rPr lang="da-DK" dirty="0"/>
              <a:t>Når reserverne skal stille for at splitte kloden ad</a:t>
            </a:r>
          </a:p>
          <a:p>
            <a:r>
              <a:rPr lang="da-DK" dirty="0"/>
              <a:t>skriver jeg med kruspersille verdens mindste heltekvad.</a:t>
            </a:r>
          </a:p>
        </p:txBody>
      </p:sp>
    </p:spTree>
    <p:extLst>
      <p:ext uri="{BB962C8B-B14F-4D97-AF65-F5344CB8AC3E}">
        <p14:creationId xmlns:p14="http://schemas.microsoft.com/office/powerpoint/2010/main" val="3991115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B73DEAEA-BFDB-410C-89E7-02514506C8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6EAAB671-E1B2-4834-B3F6-E0A2D3BE86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3">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7" name="Rectangle 16">
            <a:extLst>
              <a:ext uri="{FF2B5EF4-FFF2-40B4-BE49-F238E27FC236}">
                <a16:creationId xmlns:a16="http://schemas.microsoft.com/office/drawing/2014/main" id="{09B43EBB-719F-4C01-AECE-1D876283B9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el 1">
            <a:extLst>
              <a:ext uri="{FF2B5EF4-FFF2-40B4-BE49-F238E27FC236}">
                <a16:creationId xmlns:a16="http://schemas.microsoft.com/office/drawing/2014/main" id="{1679BC1E-65B1-1F37-63DD-175932A33EDC}"/>
              </a:ext>
            </a:extLst>
          </p:cNvPr>
          <p:cNvSpPr>
            <a:spLocks noGrp="1"/>
          </p:cNvSpPr>
          <p:nvPr>
            <p:ph type="title"/>
          </p:nvPr>
        </p:nvSpPr>
        <p:spPr>
          <a:xfrm>
            <a:off x="636805" y="640080"/>
            <a:ext cx="3378099" cy="3034857"/>
          </a:xfrm>
        </p:spPr>
        <p:txBody>
          <a:bodyPr vert="horz" lIns="91440" tIns="45720" rIns="91440" bIns="45720" rtlCol="0" anchor="b">
            <a:normAutofit/>
          </a:bodyPr>
          <a:lstStyle/>
          <a:p>
            <a:pPr algn="r"/>
            <a:r>
              <a:rPr lang="en-US" sz="4400" spc="200"/>
              <a:t>Velkommen til nye kollegaer</a:t>
            </a:r>
          </a:p>
        </p:txBody>
      </p:sp>
      <p:cxnSp>
        <p:nvCxnSpPr>
          <p:cNvPr id="19" name="Straight Connector 18">
            <a:extLst>
              <a:ext uri="{FF2B5EF4-FFF2-40B4-BE49-F238E27FC236}">
                <a16:creationId xmlns:a16="http://schemas.microsoft.com/office/drawing/2014/main" id="{55B70B32-BD93-4B4F-B210-8956E300D2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0698" y="3765314"/>
            <a:ext cx="3200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Billede 7" descr="Et billede, der indeholder legetøj, statue, tegneserie">
            <a:extLst>
              <a:ext uri="{FF2B5EF4-FFF2-40B4-BE49-F238E27FC236}">
                <a16:creationId xmlns:a16="http://schemas.microsoft.com/office/drawing/2014/main" id="{FD1650A0-5D49-E117-AB45-561C3581B57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314044" y="640080"/>
            <a:ext cx="5578816" cy="5578816"/>
          </a:xfrm>
          <a:prstGeom prst="rect">
            <a:avLst/>
          </a:prstGeom>
        </p:spPr>
      </p:pic>
    </p:spTree>
    <p:extLst>
      <p:ext uri="{BB962C8B-B14F-4D97-AF65-F5344CB8AC3E}">
        <p14:creationId xmlns:p14="http://schemas.microsoft.com/office/powerpoint/2010/main" val="2856185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57ECDF-F702-DA0B-BFFD-04DEAC4DD65C}"/>
              </a:ext>
            </a:extLst>
          </p:cNvPr>
          <p:cNvSpPr>
            <a:spLocks noGrp="1"/>
          </p:cNvSpPr>
          <p:nvPr>
            <p:ph type="title"/>
          </p:nvPr>
        </p:nvSpPr>
        <p:spPr/>
        <p:txBody>
          <a:bodyPr/>
          <a:lstStyle/>
          <a:p>
            <a:r>
              <a:rPr lang="da-DK" dirty="0"/>
              <a:t>Program for formiddagen</a:t>
            </a:r>
          </a:p>
        </p:txBody>
      </p:sp>
      <p:sp>
        <p:nvSpPr>
          <p:cNvPr id="3" name="Pladsholder til indhold 2">
            <a:extLst>
              <a:ext uri="{FF2B5EF4-FFF2-40B4-BE49-F238E27FC236}">
                <a16:creationId xmlns:a16="http://schemas.microsoft.com/office/drawing/2014/main" id="{5CFD868A-034E-66B8-C620-048837B38BB8}"/>
              </a:ext>
            </a:extLst>
          </p:cNvPr>
          <p:cNvSpPr>
            <a:spLocks noGrp="1"/>
          </p:cNvSpPr>
          <p:nvPr>
            <p:ph idx="1"/>
          </p:nvPr>
        </p:nvSpPr>
        <p:spPr/>
        <p:txBody>
          <a:bodyPr>
            <a:normAutofit lnSpcReduction="10000"/>
          </a:bodyPr>
          <a:lstStyle/>
          <a:p>
            <a:endParaRPr lang="da-DK" dirty="0"/>
          </a:p>
          <a:p>
            <a:r>
              <a:rPr lang="da-DK" dirty="0"/>
              <a:t>Kl. 08.30	Velkommen v. Pia Kløjgård</a:t>
            </a:r>
          </a:p>
          <a:p>
            <a:r>
              <a:rPr lang="da-DK" dirty="0"/>
              <a:t>Kl. 08.40	Rammesætning af dagens program v. Pia Kløjgård</a:t>
            </a:r>
          </a:p>
          <a:p>
            <a:r>
              <a:rPr lang="da-DK" dirty="0"/>
              <a:t>Kl. 08.50 	Tjek ind-dialog med spørgekort i grupper v. Kirsten Mogensen</a:t>
            </a:r>
          </a:p>
          <a:p>
            <a:r>
              <a:rPr lang="da-DK" dirty="0"/>
              <a:t>Kl. 09.05	Session 1: Grupperne gennemgår materialerne – fordeles i lokaler</a:t>
            </a:r>
          </a:p>
          <a:p>
            <a:r>
              <a:rPr lang="da-DK" dirty="0"/>
              <a:t>Kl. 10.05	Kort pause</a:t>
            </a:r>
          </a:p>
          <a:p>
            <a:r>
              <a:rPr lang="da-DK" dirty="0"/>
              <a:t>Kl. 10.15 	Session 2: Sparring og refleksion i grupper. Proces v. Bibi Holm</a:t>
            </a:r>
          </a:p>
          <a:p>
            <a:r>
              <a:rPr lang="da-DK" dirty="0"/>
              <a:t>Kl. 11.00 	Deling af dagens refleksioner på tværs af alle grupper v. Anne Krøger</a:t>
            </a:r>
          </a:p>
          <a:p>
            <a:r>
              <a:rPr lang="da-DK" dirty="0"/>
              <a:t>Kl. 11.30	Tak for i dag</a:t>
            </a:r>
          </a:p>
          <a:p>
            <a:endParaRPr lang="da-DK" dirty="0"/>
          </a:p>
        </p:txBody>
      </p:sp>
    </p:spTree>
    <p:extLst>
      <p:ext uri="{BB962C8B-B14F-4D97-AF65-F5344CB8AC3E}">
        <p14:creationId xmlns:p14="http://schemas.microsoft.com/office/powerpoint/2010/main" val="889414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11E8184-FAFF-AB50-E113-2470805CFF2E}"/>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339CBED-4F30-16F9-2817-1269C2C539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Rectangle 8">
            <a:extLst>
              <a:ext uri="{FF2B5EF4-FFF2-40B4-BE49-F238E27FC236}">
                <a16:creationId xmlns:a16="http://schemas.microsoft.com/office/drawing/2014/main" id="{40596564-C3CF-35E7-3BC9-A35937C000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8E140922-0A77-660D-020D-04B3833DF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9710CED1-D0D1-EF1E-81A6-C33FD41B20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 name="Billede 1">
            <a:extLst>
              <a:ext uri="{FF2B5EF4-FFF2-40B4-BE49-F238E27FC236}">
                <a16:creationId xmlns:a16="http://schemas.microsoft.com/office/drawing/2014/main" id="{AAB1F148-6739-9544-9C44-A7C74781CC48}"/>
              </a:ext>
            </a:extLst>
          </p:cNvPr>
          <p:cNvPicPr>
            <a:picLocks noChangeAspect="1"/>
          </p:cNvPicPr>
          <p:nvPr/>
        </p:nvPicPr>
        <p:blipFill>
          <a:blip r:embed="rId3"/>
          <a:stretch>
            <a:fillRect/>
          </a:stretch>
        </p:blipFill>
        <p:spPr>
          <a:xfrm>
            <a:off x="1150884" y="457199"/>
            <a:ext cx="9588554" cy="6136675"/>
          </a:xfrm>
          <a:prstGeom prst="rect">
            <a:avLst/>
          </a:prstGeom>
        </p:spPr>
      </p:pic>
    </p:spTree>
    <p:extLst>
      <p:ext uri="{BB962C8B-B14F-4D97-AF65-F5344CB8AC3E}">
        <p14:creationId xmlns:p14="http://schemas.microsoft.com/office/powerpoint/2010/main" val="1919940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9DBA3C2-C92B-4CEB-868F-52A62295B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FAB9A2B-444C-BC81-9AFA-3BF013CEAD8A}"/>
              </a:ext>
            </a:extLst>
          </p:cNvPr>
          <p:cNvSpPr>
            <a:spLocks noGrp="1"/>
          </p:cNvSpPr>
          <p:nvPr>
            <p:ph type="title"/>
          </p:nvPr>
        </p:nvSpPr>
        <p:spPr>
          <a:xfrm>
            <a:off x="761996" y="382385"/>
            <a:ext cx="10668004" cy="1113295"/>
          </a:xfrm>
        </p:spPr>
        <p:txBody>
          <a:bodyPr anchor="b">
            <a:normAutofit/>
          </a:bodyPr>
          <a:lstStyle/>
          <a:p>
            <a:pPr algn="ctr"/>
            <a:r>
              <a:rPr lang="da-DK" dirty="0"/>
              <a:t>Formål med formiddagen</a:t>
            </a:r>
            <a:endParaRPr lang="da-DK"/>
          </a:p>
        </p:txBody>
      </p:sp>
      <p:sp>
        <p:nvSpPr>
          <p:cNvPr id="3" name="Pladsholder til indhold 2">
            <a:extLst>
              <a:ext uri="{FF2B5EF4-FFF2-40B4-BE49-F238E27FC236}">
                <a16:creationId xmlns:a16="http://schemas.microsoft.com/office/drawing/2014/main" id="{1B243557-41B6-A65C-4062-C4B5E19419A2}"/>
              </a:ext>
            </a:extLst>
          </p:cNvPr>
          <p:cNvSpPr>
            <a:spLocks noGrp="1"/>
          </p:cNvSpPr>
          <p:nvPr>
            <p:ph idx="1"/>
          </p:nvPr>
        </p:nvSpPr>
        <p:spPr>
          <a:xfrm>
            <a:off x="761996" y="1785257"/>
            <a:ext cx="10668004" cy="3440539"/>
          </a:xfrm>
        </p:spPr>
        <p:txBody>
          <a:bodyPr>
            <a:normAutofit/>
          </a:bodyPr>
          <a:lstStyle/>
          <a:p>
            <a:pPr marL="342900" lvl="0" indent="-342900">
              <a:buFont typeface="Symbol" panose="05050102010706020507" pitchFamily="18" charset="2"/>
              <a:buChar char=""/>
            </a:pPr>
            <a:r>
              <a:rPr lang="da-DK" sz="2400" kern="100" dirty="0">
                <a:effectLst/>
                <a:latin typeface="Calibri" panose="020F0502020204030204" pitchFamily="34" charset="0"/>
                <a:ea typeface="Calibri" panose="020F0502020204030204" pitchFamily="34" charset="0"/>
                <a:cs typeface="Times New Roman" panose="02020603050405020304" pitchFamily="18" charset="0"/>
              </a:rPr>
              <a:t>At ”tygge” inspirationsmaterialerne fra Fælles Fagligt Ståsted igennem og sparre med hinanden omkring hvorledes det samlede materiale kan anvendes ledelsesmæssigt i forankring af Fælles Fagligt Ståsted.</a:t>
            </a:r>
          </a:p>
          <a:p>
            <a:pPr marL="342900" lvl="0" indent="-342900">
              <a:spcAft>
                <a:spcPts val="800"/>
              </a:spcAft>
              <a:buFont typeface="Symbol" panose="05050102010706020507" pitchFamily="18" charset="2"/>
              <a:buChar char=""/>
            </a:pPr>
            <a:r>
              <a:rPr lang="da-DK" sz="2400" kern="100" dirty="0">
                <a:effectLst/>
                <a:latin typeface="Calibri" panose="020F0502020204030204" pitchFamily="34" charset="0"/>
                <a:ea typeface="Calibri" panose="020F0502020204030204" pitchFamily="34" charset="0"/>
                <a:cs typeface="Calibri" panose="020F0502020204030204" pitchFamily="34" charset="0"/>
              </a:rPr>
              <a:t>At lære hinanden at kende på tværs af netværkene</a:t>
            </a:r>
            <a:endParaRPr lang="da-DK"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Freeform: Shape 11">
            <a:extLst>
              <a:ext uri="{FF2B5EF4-FFF2-40B4-BE49-F238E27FC236}">
                <a16:creationId xmlns:a16="http://schemas.microsoft.com/office/drawing/2014/main" id="{0A5C11C9-65D2-491A-A266-6ADBD2CB4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06736"/>
            <a:ext cx="12191998"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592072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43C45-A862-0AE3-7EC5-903ADDCF8107}"/>
              </a:ext>
            </a:extLst>
          </p:cNvPr>
          <p:cNvSpPr>
            <a:spLocks noGrp="1"/>
          </p:cNvSpPr>
          <p:nvPr>
            <p:ph type="title"/>
          </p:nvPr>
        </p:nvSpPr>
        <p:spPr/>
        <p:txBody>
          <a:bodyPr/>
          <a:lstStyle/>
          <a:p>
            <a:r>
              <a:rPr lang="da-DK" dirty="0"/>
              <a:t>Tjek ind i Fælles fagligt ståsted</a:t>
            </a:r>
          </a:p>
        </p:txBody>
      </p:sp>
      <p:sp>
        <p:nvSpPr>
          <p:cNvPr id="3" name="Pladsholder til indhold 2">
            <a:extLst>
              <a:ext uri="{FF2B5EF4-FFF2-40B4-BE49-F238E27FC236}">
                <a16:creationId xmlns:a16="http://schemas.microsoft.com/office/drawing/2014/main" id="{ACC81208-6573-4E5F-5732-9B0928150A85}"/>
              </a:ext>
            </a:extLst>
          </p:cNvPr>
          <p:cNvSpPr>
            <a:spLocks noGrp="1"/>
          </p:cNvSpPr>
          <p:nvPr>
            <p:ph idx="1"/>
          </p:nvPr>
        </p:nvSpPr>
        <p:spPr>
          <a:xfrm>
            <a:off x="838200" y="1825625"/>
            <a:ext cx="10795000" cy="4351338"/>
          </a:xfrm>
        </p:spPr>
        <p:txBody>
          <a:bodyPr>
            <a:normAutofit/>
          </a:bodyPr>
          <a:lstStyle/>
          <a:p>
            <a:pPr marL="514350" indent="-514350">
              <a:buFont typeface="+mj-lt"/>
              <a:buAutoNum type="arabicPeriod"/>
            </a:pPr>
            <a:r>
              <a:rPr lang="da-DK" sz="2400" dirty="0"/>
              <a:t>Præsentér os evt. helt kort for hinanden </a:t>
            </a:r>
            <a:r>
              <a:rPr lang="da-DK" sz="1600" dirty="0"/>
              <a:t>(navn, skole, afdeling, </a:t>
            </a:r>
            <a:r>
              <a:rPr lang="da-DK" sz="1600" dirty="0" err="1"/>
              <a:t>ledelsesår</a:t>
            </a:r>
            <a:r>
              <a:rPr lang="da-DK" sz="1600" dirty="0"/>
              <a:t>)</a:t>
            </a:r>
          </a:p>
          <a:p>
            <a:pPr marL="514350" indent="-514350">
              <a:buFont typeface="+mj-lt"/>
              <a:buAutoNum type="arabicPeriod"/>
            </a:pPr>
            <a:endParaRPr lang="da-DK" sz="2400" dirty="0"/>
          </a:p>
          <a:p>
            <a:pPr marL="514350" indent="-514350">
              <a:buFont typeface="+mj-lt"/>
              <a:buAutoNum type="arabicPeriod"/>
            </a:pPr>
            <a:r>
              <a:rPr lang="da-DK" sz="2400" dirty="0"/>
              <a:t>Individuelt: Tænk ”Fælles fagligt ståsted” og tegn en ring rundt om tre ord, der falder mig ind</a:t>
            </a:r>
          </a:p>
          <a:p>
            <a:pPr marL="514350" indent="-514350">
              <a:buFont typeface="+mj-lt"/>
              <a:buAutoNum type="arabicPeriod"/>
            </a:pPr>
            <a:endParaRPr lang="da-DK" sz="2400" dirty="0"/>
          </a:p>
          <a:p>
            <a:pPr marL="514350" indent="-514350">
              <a:buFont typeface="+mj-lt"/>
              <a:buAutoNum type="arabicPeriod"/>
            </a:pPr>
            <a:r>
              <a:rPr lang="da-DK" sz="2400" dirty="0"/>
              <a:t>Fortæl på skift: Hvorfor valgte jeg netop de tre ord? </a:t>
            </a:r>
            <a:r>
              <a:rPr lang="da-DK" sz="1600"/>
              <a:t>(Minus </a:t>
            </a:r>
            <a:r>
              <a:rPr lang="da-DK" sz="1600" dirty="0"/>
              <a:t>afbrud/kommentarer)</a:t>
            </a:r>
          </a:p>
          <a:p>
            <a:pPr marL="514350" indent="-514350">
              <a:buFont typeface="+mj-lt"/>
              <a:buAutoNum type="arabicPeriod"/>
            </a:pPr>
            <a:endParaRPr lang="da-DK" sz="2400" dirty="0"/>
          </a:p>
          <a:p>
            <a:pPr marL="514350" indent="-514350">
              <a:buFont typeface="+mj-lt"/>
              <a:buAutoNum type="arabicPeriod"/>
            </a:pPr>
            <a:r>
              <a:rPr lang="da-DK" sz="2400" dirty="0"/>
              <a:t>Snak sammen om: Hvordan forventer/tror/ser vi, at Fælles fagligt ståsted hænger sammen med de indsatser og den faglige ledelse, vi arbejder med i forvejen?</a:t>
            </a:r>
          </a:p>
        </p:txBody>
      </p:sp>
      <mc:AlternateContent xmlns:mc="http://schemas.openxmlformats.org/markup-compatibility/2006" xmlns:p14="http://schemas.microsoft.com/office/powerpoint/2010/main" xmlns:aink="http://schemas.microsoft.com/office/drawing/2016/ink">
        <mc:Choice Requires="p14 aink">
          <p:contentPart p14:bwMode="auto" r:id="rId3">
            <p14:nvContentPartPr>
              <p14:cNvPr id="4" name="Håndskrift 3">
                <a:extLst>
                  <a:ext uri="{FF2B5EF4-FFF2-40B4-BE49-F238E27FC236}">
                    <a16:creationId xmlns:a16="http://schemas.microsoft.com/office/drawing/2014/main" id="{12A310EE-EF69-8D94-10B6-BE7F57186969}"/>
                  </a:ext>
                </a:extLst>
              </p14:cNvPr>
              <p14:cNvContentPartPr/>
              <p14:nvPr/>
            </p14:nvContentPartPr>
            <p14:xfrm>
              <a:off x="976841" y="4607876"/>
              <a:ext cx="10114493" cy="48757"/>
            </p14:xfrm>
          </p:contentPart>
        </mc:Choice>
        <mc:Fallback xmlns="">
          <p:pic>
            <p:nvPicPr>
              <p:cNvPr id="4" name="Håndskrift 3">
                <a:extLst>
                  <a:ext uri="{FF2B5EF4-FFF2-40B4-BE49-F238E27FC236}">
                    <a16:creationId xmlns:a16="http://schemas.microsoft.com/office/drawing/2014/main" id="{12A310EE-EF69-8D94-10B6-BE7F57186969}"/>
                  </a:ext>
                </a:extLst>
              </p:cNvPr>
              <p:cNvPicPr/>
              <p:nvPr/>
            </p:nvPicPr>
            <p:blipFill>
              <a:blip r:embed="rId4"/>
              <a:stretch>
                <a:fillRect/>
              </a:stretch>
            </p:blipFill>
            <p:spPr>
              <a:xfrm>
                <a:off x="958843" y="4590081"/>
                <a:ext cx="10150129" cy="83990"/>
              </a:xfrm>
              <a:prstGeom prst="rect">
                <a:avLst/>
              </a:prstGeom>
            </p:spPr>
          </p:pic>
        </mc:Fallback>
      </mc:AlternateContent>
      <p:pic>
        <p:nvPicPr>
          <p:cNvPr id="5" name="Billede 4">
            <a:extLst>
              <a:ext uri="{FF2B5EF4-FFF2-40B4-BE49-F238E27FC236}">
                <a16:creationId xmlns:a16="http://schemas.microsoft.com/office/drawing/2014/main" id="{51260A82-0D9C-0B2B-439D-9B926D15CEBA}"/>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314883" y="172000"/>
            <a:ext cx="1411447" cy="1777377"/>
          </a:xfrm>
          <a:prstGeom prst="rect">
            <a:avLst/>
          </a:prstGeom>
          <a:noFill/>
        </p:spPr>
      </p:pic>
    </p:spTree>
    <p:extLst>
      <p:ext uri="{BB962C8B-B14F-4D97-AF65-F5344CB8AC3E}">
        <p14:creationId xmlns:p14="http://schemas.microsoft.com/office/powerpoint/2010/main" val="2152909616"/>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Integr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Badge</Template>
  <TotalTime>403</TotalTime>
  <Words>913</Words>
  <Application>Microsoft Office PowerPoint</Application>
  <PresentationFormat>Widescreen</PresentationFormat>
  <Paragraphs>86</Paragraphs>
  <Slides>14</Slides>
  <Notes>7</Notes>
  <HiddenSlides>0</HiddenSlides>
  <MMClips>0</MMClips>
  <ScaleCrop>false</ScaleCrop>
  <HeadingPairs>
    <vt:vector size="6" baseType="variant">
      <vt:variant>
        <vt:lpstr>Benyttede skrifttyper</vt:lpstr>
      </vt:variant>
      <vt:variant>
        <vt:i4>13</vt:i4>
      </vt:variant>
      <vt:variant>
        <vt:lpstr>Tema</vt:lpstr>
      </vt:variant>
      <vt:variant>
        <vt:i4>3</vt:i4>
      </vt:variant>
      <vt:variant>
        <vt:lpstr>Slidetitler</vt:lpstr>
      </vt:variant>
      <vt:variant>
        <vt:i4>14</vt:i4>
      </vt:variant>
    </vt:vector>
  </HeadingPairs>
  <TitlesOfParts>
    <vt:vector size="30" baseType="lpstr">
      <vt:lpstr>Aptos</vt:lpstr>
      <vt:lpstr>Aptos Display</vt:lpstr>
      <vt:lpstr>Arial</vt:lpstr>
      <vt:lpstr>Arial Black</vt:lpstr>
      <vt:lpstr>Calibri</vt:lpstr>
      <vt:lpstr>Gill Sans MT</vt:lpstr>
      <vt:lpstr>Heebo</vt:lpstr>
      <vt:lpstr>Impact</vt:lpstr>
      <vt:lpstr>Symbol</vt:lpstr>
      <vt:lpstr>Tw Cen MT</vt:lpstr>
      <vt:lpstr>Tw Cen MT Condensed</vt:lpstr>
      <vt:lpstr>VIA Type Office Light</vt:lpstr>
      <vt:lpstr>Wingdings 3</vt:lpstr>
      <vt:lpstr>Badge</vt:lpstr>
      <vt:lpstr>Office-tema</vt:lpstr>
      <vt:lpstr>Integral</vt:lpstr>
      <vt:lpstr>Fælles netværksmøde </vt:lpstr>
      <vt:lpstr>Livet er en morgengave Tekst &amp; Musik Halfdan Rasmussen / Robert Normann</vt:lpstr>
      <vt:lpstr>PowerPoint-præsentation</vt:lpstr>
      <vt:lpstr>PowerPoint-præsentation</vt:lpstr>
      <vt:lpstr>Velkommen til nye kollegaer</vt:lpstr>
      <vt:lpstr>Program for formiddagen</vt:lpstr>
      <vt:lpstr>PowerPoint-præsentation</vt:lpstr>
      <vt:lpstr>Formål med formiddagen</vt:lpstr>
      <vt:lpstr>Tjek ind i Fælles fagligt ståsted</vt:lpstr>
      <vt:lpstr>PowerPoint-præsentation</vt:lpstr>
      <vt:lpstr>Link til materialer</vt:lpstr>
      <vt:lpstr>Pause</vt:lpstr>
      <vt:lpstr>Sparring og refleksion i grupper</vt:lpstr>
      <vt:lpstr>Deling  af dagens  refleksioner  </vt:lpstr>
    </vt:vector>
  </TitlesOfParts>
  <Company>Silkeborg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Pia Kløjgård Jensen (15759)</dc:creator>
  <cp:lastModifiedBy>Signe Skou (18514)</cp:lastModifiedBy>
  <cp:revision>1</cp:revision>
  <dcterms:created xsi:type="dcterms:W3CDTF">2025-03-31T11:04:04Z</dcterms:created>
  <dcterms:modified xsi:type="dcterms:W3CDTF">2025-04-10T10:58:51Z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cadreDocumentId">
    <vt:i4>5878153</vt:i4>
  </property>
  <property fmtid="{D5CDD505-2E9C-101B-9397-08002B2CF9AE}" pid="3" name="AcadreCaseId">
    <vt:i4>403286</vt:i4>
  </property>
</Properties>
</file>