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38"/>
  </p:notesMasterIdLst>
  <p:sldIdLst>
    <p:sldId id="259" r:id="rId6"/>
    <p:sldId id="281" r:id="rId7"/>
    <p:sldId id="300" r:id="rId8"/>
    <p:sldId id="291" r:id="rId9"/>
    <p:sldId id="1165" r:id="rId10"/>
    <p:sldId id="1152" r:id="rId11"/>
    <p:sldId id="1172" r:id="rId12"/>
    <p:sldId id="1153" r:id="rId13"/>
    <p:sldId id="1155" r:id="rId14"/>
    <p:sldId id="1156" r:id="rId15"/>
    <p:sldId id="1157" r:id="rId16"/>
    <p:sldId id="1241" r:id="rId17"/>
    <p:sldId id="1170" r:id="rId18"/>
    <p:sldId id="1159" r:id="rId19"/>
    <p:sldId id="1160" r:id="rId20"/>
    <p:sldId id="1169" r:id="rId21"/>
    <p:sldId id="1168" r:id="rId22"/>
    <p:sldId id="1158" r:id="rId23"/>
    <p:sldId id="1167" r:id="rId24"/>
    <p:sldId id="1203" r:id="rId25"/>
    <p:sldId id="1242" r:id="rId26"/>
    <p:sldId id="355" r:id="rId27"/>
    <p:sldId id="1240" r:id="rId28"/>
    <p:sldId id="1244" r:id="rId29"/>
    <p:sldId id="1243" r:id="rId30"/>
    <p:sldId id="301" r:id="rId31"/>
    <p:sldId id="302" r:id="rId32"/>
    <p:sldId id="303" r:id="rId33"/>
    <p:sldId id="304" r:id="rId34"/>
    <p:sldId id="306" r:id="rId35"/>
    <p:sldId id="305" r:id="rId36"/>
    <p:sldId id="299"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964" autoAdjust="0"/>
  </p:normalViewPr>
  <p:slideViewPr>
    <p:cSldViewPr snapToGrid="0">
      <p:cViewPr varScale="1">
        <p:scale>
          <a:sx n="47" d="100"/>
          <a:sy n="47" d="100"/>
        </p:scale>
        <p:origin x="1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88D17-70AF-49E3-899C-A0572B67E14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3B38526-5B87-44B7-AD54-9EB95CF7FF50}">
      <dgm:prSet/>
      <dgm:spPr/>
      <dgm:t>
        <a:bodyPr/>
        <a:lstStyle/>
        <a:p>
          <a:r>
            <a:rPr lang="da-DK"/>
            <a:t>At samle op på de oplæg og den viden, som I har fået dette forår</a:t>
          </a:r>
          <a:endParaRPr lang="en-US"/>
        </a:p>
      </dgm:t>
    </dgm:pt>
    <dgm:pt modelId="{530497E5-68EC-4B71-8FC1-CE90DB7B4736}" type="parTrans" cxnId="{055F1D9B-26B4-4FD0-8C56-86891C8D4EF5}">
      <dgm:prSet/>
      <dgm:spPr/>
      <dgm:t>
        <a:bodyPr/>
        <a:lstStyle/>
        <a:p>
          <a:endParaRPr lang="en-US"/>
        </a:p>
      </dgm:t>
    </dgm:pt>
    <dgm:pt modelId="{4F2C5786-AE64-4A13-A26C-7733921F9552}" type="sibTrans" cxnId="{055F1D9B-26B4-4FD0-8C56-86891C8D4EF5}">
      <dgm:prSet/>
      <dgm:spPr/>
      <dgm:t>
        <a:bodyPr/>
        <a:lstStyle/>
        <a:p>
          <a:endParaRPr lang="en-US"/>
        </a:p>
      </dgm:t>
    </dgm:pt>
    <dgm:pt modelId="{F5A117BE-7F4E-4741-AD76-4C7AF1E7090A}">
      <dgm:prSet/>
      <dgm:spPr/>
      <dgm:t>
        <a:bodyPr/>
        <a:lstStyle/>
        <a:p>
          <a:r>
            <a:rPr lang="da-DK"/>
            <a:t>At drøfte faglig ledelse og det, det fordrer som pædagogisk leder</a:t>
          </a:r>
          <a:endParaRPr lang="en-US"/>
        </a:p>
      </dgm:t>
    </dgm:pt>
    <dgm:pt modelId="{40BDD5E2-7D5D-4551-9CEC-00CE0E7B80F4}" type="parTrans" cxnId="{21FCC959-8A17-4072-92BC-03312B1A1AD9}">
      <dgm:prSet/>
      <dgm:spPr/>
      <dgm:t>
        <a:bodyPr/>
        <a:lstStyle/>
        <a:p>
          <a:endParaRPr lang="en-US"/>
        </a:p>
      </dgm:t>
    </dgm:pt>
    <dgm:pt modelId="{9C8E84CD-74E1-4076-AC87-53AF33C86524}" type="sibTrans" cxnId="{21FCC959-8A17-4072-92BC-03312B1A1AD9}">
      <dgm:prSet/>
      <dgm:spPr/>
      <dgm:t>
        <a:bodyPr/>
        <a:lstStyle/>
        <a:p>
          <a:endParaRPr lang="en-US"/>
        </a:p>
      </dgm:t>
    </dgm:pt>
    <dgm:pt modelId="{BF54A72F-369A-4984-828F-D5CD407A1869}">
      <dgm:prSet/>
      <dgm:spPr/>
      <dgm:t>
        <a:bodyPr/>
        <a:lstStyle/>
        <a:p>
          <a:r>
            <a:rPr lang="da-DK"/>
            <a:t>At være sammen med gode kolleger på tværs af og i netværk</a:t>
          </a:r>
          <a:endParaRPr lang="en-US"/>
        </a:p>
      </dgm:t>
    </dgm:pt>
    <dgm:pt modelId="{1B624193-7907-4AA5-9AB2-1B993B5758B2}" type="parTrans" cxnId="{8CF47804-43D6-47E4-80D5-68D84C1C03C1}">
      <dgm:prSet/>
      <dgm:spPr/>
      <dgm:t>
        <a:bodyPr/>
        <a:lstStyle/>
        <a:p>
          <a:endParaRPr lang="en-US"/>
        </a:p>
      </dgm:t>
    </dgm:pt>
    <dgm:pt modelId="{EC98D099-3680-4656-84D6-C54C2F5B2338}" type="sibTrans" cxnId="{8CF47804-43D6-47E4-80D5-68D84C1C03C1}">
      <dgm:prSet/>
      <dgm:spPr/>
      <dgm:t>
        <a:bodyPr/>
        <a:lstStyle/>
        <a:p>
          <a:endParaRPr lang="en-US"/>
        </a:p>
      </dgm:t>
    </dgm:pt>
    <dgm:pt modelId="{DF18DA54-BEAD-4D33-B5CC-C06753F4EFA2}" type="pres">
      <dgm:prSet presAssocID="{D5E88D17-70AF-49E3-899C-A0572B67E147}" presName="hierChild1" presStyleCnt="0">
        <dgm:presLayoutVars>
          <dgm:chPref val="1"/>
          <dgm:dir/>
          <dgm:animOne val="branch"/>
          <dgm:animLvl val="lvl"/>
          <dgm:resizeHandles/>
        </dgm:presLayoutVars>
      </dgm:prSet>
      <dgm:spPr/>
    </dgm:pt>
    <dgm:pt modelId="{DEE664FF-B20D-41F0-BA3B-2E92CDD1D7F4}" type="pres">
      <dgm:prSet presAssocID="{03B38526-5B87-44B7-AD54-9EB95CF7FF50}" presName="hierRoot1" presStyleCnt="0"/>
      <dgm:spPr/>
    </dgm:pt>
    <dgm:pt modelId="{F35496BC-294F-4428-87D9-0B64741966F0}" type="pres">
      <dgm:prSet presAssocID="{03B38526-5B87-44B7-AD54-9EB95CF7FF50}" presName="composite" presStyleCnt="0"/>
      <dgm:spPr/>
    </dgm:pt>
    <dgm:pt modelId="{B21540F3-A698-494D-8F2E-444C4319EBFD}" type="pres">
      <dgm:prSet presAssocID="{03B38526-5B87-44B7-AD54-9EB95CF7FF50}" presName="background" presStyleLbl="node0" presStyleIdx="0" presStyleCnt="3"/>
      <dgm:spPr/>
    </dgm:pt>
    <dgm:pt modelId="{29BED818-3530-4EE3-B98C-B293F2A0BC78}" type="pres">
      <dgm:prSet presAssocID="{03B38526-5B87-44B7-AD54-9EB95CF7FF50}" presName="text" presStyleLbl="fgAcc0" presStyleIdx="0" presStyleCnt="3">
        <dgm:presLayoutVars>
          <dgm:chPref val="3"/>
        </dgm:presLayoutVars>
      </dgm:prSet>
      <dgm:spPr/>
    </dgm:pt>
    <dgm:pt modelId="{9CD0DB78-6FFB-4400-8C04-67CB907A1AFE}" type="pres">
      <dgm:prSet presAssocID="{03B38526-5B87-44B7-AD54-9EB95CF7FF50}" presName="hierChild2" presStyleCnt="0"/>
      <dgm:spPr/>
    </dgm:pt>
    <dgm:pt modelId="{24747308-F9FB-4E1F-BEC3-0F937FC2F9DE}" type="pres">
      <dgm:prSet presAssocID="{F5A117BE-7F4E-4741-AD76-4C7AF1E7090A}" presName="hierRoot1" presStyleCnt="0"/>
      <dgm:spPr/>
    </dgm:pt>
    <dgm:pt modelId="{FE40F504-7F06-4181-891B-F73CC4DB603D}" type="pres">
      <dgm:prSet presAssocID="{F5A117BE-7F4E-4741-AD76-4C7AF1E7090A}" presName="composite" presStyleCnt="0"/>
      <dgm:spPr/>
    </dgm:pt>
    <dgm:pt modelId="{02FB31FF-E24E-4224-AC80-ED95BDE4F8BF}" type="pres">
      <dgm:prSet presAssocID="{F5A117BE-7F4E-4741-AD76-4C7AF1E7090A}" presName="background" presStyleLbl="node0" presStyleIdx="1" presStyleCnt="3"/>
      <dgm:spPr/>
    </dgm:pt>
    <dgm:pt modelId="{EA38F964-6350-4E70-A83E-DAE3E75C70AC}" type="pres">
      <dgm:prSet presAssocID="{F5A117BE-7F4E-4741-AD76-4C7AF1E7090A}" presName="text" presStyleLbl="fgAcc0" presStyleIdx="1" presStyleCnt="3">
        <dgm:presLayoutVars>
          <dgm:chPref val="3"/>
        </dgm:presLayoutVars>
      </dgm:prSet>
      <dgm:spPr/>
    </dgm:pt>
    <dgm:pt modelId="{06540836-70D4-4F39-A24F-46698529E24F}" type="pres">
      <dgm:prSet presAssocID="{F5A117BE-7F4E-4741-AD76-4C7AF1E7090A}" presName="hierChild2" presStyleCnt="0"/>
      <dgm:spPr/>
    </dgm:pt>
    <dgm:pt modelId="{E4E7CD49-6FAA-4E42-AF7A-6304E23E9AF8}" type="pres">
      <dgm:prSet presAssocID="{BF54A72F-369A-4984-828F-D5CD407A1869}" presName="hierRoot1" presStyleCnt="0"/>
      <dgm:spPr/>
    </dgm:pt>
    <dgm:pt modelId="{9A0EAB17-736C-4660-875C-6835EBB2438C}" type="pres">
      <dgm:prSet presAssocID="{BF54A72F-369A-4984-828F-D5CD407A1869}" presName="composite" presStyleCnt="0"/>
      <dgm:spPr/>
    </dgm:pt>
    <dgm:pt modelId="{804BBC81-BAAE-4B76-8114-4FD587BA3C7C}" type="pres">
      <dgm:prSet presAssocID="{BF54A72F-369A-4984-828F-D5CD407A1869}" presName="background" presStyleLbl="node0" presStyleIdx="2" presStyleCnt="3"/>
      <dgm:spPr/>
    </dgm:pt>
    <dgm:pt modelId="{78A5C510-5732-453C-A127-AF6CA2FD8C0D}" type="pres">
      <dgm:prSet presAssocID="{BF54A72F-369A-4984-828F-D5CD407A1869}" presName="text" presStyleLbl="fgAcc0" presStyleIdx="2" presStyleCnt="3">
        <dgm:presLayoutVars>
          <dgm:chPref val="3"/>
        </dgm:presLayoutVars>
      </dgm:prSet>
      <dgm:spPr/>
    </dgm:pt>
    <dgm:pt modelId="{A1FB8D50-7C30-427D-AA74-70BD061E738B}" type="pres">
      <dgm:prSet presAssocID="{BF54A72F-369A-4984-828F-D5CD407A1869}" presName="hierChild2" presStyleCnt="0"/>
      <dgm:spPr/>
    </dgm:pt>
  </dgm:ptLst>
  <dgm:cxnLst>
    <dgm:cxn modelId="{8CF47804-43D6-47E4-80D5-68D84C1C03C1}" srcId="{D5E88D17-70AF-49E3-899C-A0572B67E147}" destId="{BF54A72F-369A-4984-828F-D5CD407A1869}" srcOrd="2" destOrd="0" parTransId="{1B624193-7907-4AA5-9AB2-1B993B5758B2}" sibTransId="{EC98D099-3680-4656-84D6-C54C2F5B2338}"/>
    <dgm:cxn modelId="{11A48C72-1476-4CB7-A5D4-66E9CAEE230D}" type="presOf" srcId="{D5E88D17-70AF-49E3-899C-A0572B67E147}" destId="{DF18DA54-BEAD-4D33-B5CC-C06753F4EFA2}" srcOrd="0" destOrd="0" presId="urn:microsoft.com/office/officeart/2005/8/layout/hierarchy1"/>
    <dgm:cxn modelId="{21FCC959-8A17-4072-92BC-03312B1A1AD9}" srcId="{D5E88D17-70AF-49E3-899C-A0572B67E147}" destId="{F5A117BE-7F4E-4741-AD76-4C7AF1E7090A}" srcOrd="1" destOrd="0" parTransId="{40BDD5E2-7D5D-4551-9CEC-00CE0E7B80F4}" sibTransId="{9C8E84CD-74E1-4076-AC87-53AF33C86524}"/>
    <dgm:cxn modelId="{055F1D9B-26B4-4FD0-8C56-86891C8D4EF5}" srcId="{D5E88D17-70AF-49E3-899C-A0572B67E147}" destId="{03B38526-5B87-44B7-AD54-9EB95CF7FF50}" srcOrd="0" destOrd="0" parTransId="{530497E5-68EC-4B71-8FC1-CE90DB7B4736}" sibTransId="{4F2C5786-AE64-4A13-A26C-7733921F9552}"/>
    <dgm:cxn modelId="{AEE447C1-ABA9-4196-A41A-51400613515D}" type="presOf" srcId="{03B38526-5B87-44B7-AD54-9EB95CF7FF50}" destId="{29BED818-3530-4EE3-B98C-B293F2A0BC78}" srcOrd="0" destOrd="0" presId="urn:microsoft.com/office/officeart/2005/8/layout/hierarchy1"/>
    <dgm:cxn modelId="{63D08ED4-909A-46B1-A081-EECF89F96234}" type="presOf" srcId="{F5A117BE-7F4E-4741-AD76-4C7AF1E7090A}" destId="{EA38F964-6350-4E70-A83E-DAE3E75C70AC}" srcOrd="0" destOrd="0" presId="urn:microsoft.com/office/officeart/2005/8/layout/hierarchy1"/>
    <dgm:cxn modelId="{5E538AEA-74FC-4D32-87DF-597F4AE1256B}" type="presOf" srcId="{BF54A72F-369A-4984-828F-D5CD407A1869}" destId="{78A5C510-5732-453C-A127-AF6CA2FD8C0D}" srcOrd="0" destOrd="0" presId="urn:microsoft.com/office/officeart/2005/8/layout/hierarchy1"/>
    <dgm:cxn modelId="{D0ABB4B7-98BA-4719-8A49-846729A04002}" type="presParOf" srcId="{DF18DA54-BEAD-4D33-B5CC-C06753F4EFA2}" destId="{DEE664FF-B20D-41F0-BA3B-2E92CDD1D7F4}" srcOrd="0" destOrd="0" presId="urn:microsoft.com/office/officeart/2005/8/layout/hierarchy1"/>
    <dgm:cxn modelId="{03719092-6915-46AF-B517-A6CC504E60F7}" type="presParOf" srcId="{DEE664FF-B20D-41F0-BA3B-2E92CDD1D7F4}" destId="{F35496BC-294F-4428-87D9-0B64741966F0}" srcOrd="0" destOrd="0" presId="urn:microsoft.com/office/officeart/2005/8/layout/hierarchy1"/>
    <dgm:cxn modelId="{FD9786C2-332D-4AEC-BEC4-CDFADE120EF9}" type="presParOf" srcId="{F35496BC-294F-4428-87D9-0B64741966F0}" destId="{B21540F3-A698-494D-8F2E-444C4319EBFD}" srcOrd="0" destOrd="0" presId="urn:microsoft.com/office/officeart/2005/8/layout/hierarchy1"/>
    <dgm:cxn modelId="{8E5B515F-8DCA-42CF-9B94-2CC3DE28B76C}" type="presParOf" srcId="{F35496BC-294F-4428-87D9-0B64741966F0}" destId="{29BED818-3530-4EE3-B98C-B293F2A0BC78}" srcOrd="1" destOrd="0" presId="urn:microsoft.com/office/officeart/2005/8/layout/hierarchy1"/>
    <dgm:cxn modelId="{A05C8DE8-179A-42D3-8180-5450FFBCC0F3}" type="presParOf" srcId="{DEE664FF-B20D-41F0-BA3B-2E92CDD1D7F4}" destId="{9CD0DB78-6FFB-4400-8C04-67CB907A1AFE}" srcOrd="1" destOrd="0" presId="urn:microsoft.com/office/officeart/2005/8/layout/hierarchy1"/>
    <dgm:cxn modelId="{6738E1FF-CF79-4E8F-B47A-35AAE56A1964}" type="presParOf" srcId="{DF18DA54-BEAD-4D33-B5CC-C06753F4EFA2}" destId="{24747308-F9FB-4E1F-BEC3-0F937FC2F9DE}" srcOrd="1" destOrd="0" presId="urn:microsoft.com/office/officeart/2005/8/layout/hierarchy1"/>
    <dgm:cxn modelId="{3F7ED6F1-1EBA-46E4-A97B-199C7AC23BA2}" type="presParOf" srcId="{24747308-F9FB-4E1F-BEC3-0F937FC2F9DE}" destId="{FE40F504-7F06-4181-891B-F73CC4DB603D}" srcOrd="0" destOrd="0" presId="urn:microsoft.com/office/officeart/2005/8/layout/hierarchy1"/>
    <dgm:cxn modelId="{194417F2-676C-4B79-99B2-803505C821A7}" type="presParOf" srcId="{FE40F504-7F06-4181-891B-F73CC4DB603D}" destId="{02FB31FF-E24E-4224-AC80-ED95BDE4F8BF}" srcOrd="0" destOrd="0" presId="urn:microsoft.com/office/officeart/2005/8/layout/hierarchy1"/>
    <dgm:cxn modelId="{EFCDAF5B-FE6A-4A09-8719-FAE67E27F609}" type="presParOf" srcId="{FE40F504-7F06-4181-891B-F73CC4DB603D}" destId="{EA38F964-6350-4E70-A83E-DAE3E75C70AC}" srcOrd="1" destOrd="0" presId="urn:microsoft.com/office/officeart/2005/8/layout/hierarchy1"/>
    <dgm:cxn modelId="{716CCDC8-5E3B-4B54-9CF6-898FD60F56FD}" type="presParOf" srcId="{24747308-F9FB-4E1F-BEC3-0F937FC2F9DE}" destId="{06540836-70D4-4F39-A24F-46698529E24F}" srcOrd="1" destOrd="0" presId="urn:microsoft.com/office/officeart/2005/8/layout/hierarchy1"/>
    <dgm:cxn modelId="{63741546-7F87-40FE-9325-34EEDF0EEEE0}" type="presParOf" srcId="{DF18DA54-BEAD-4D33-B5CC-C06753F4EFA2}" destId="{E4E7CD49-6FAA-4E42-AF7A-6304E23E9AF8}" srcOrd="2" destOrd="0" presId="urn:microsoft.com/office/officeart/2005/8/layout/hierarchy1"/>
    <dgm:cxn modelId="{DD91947A-54B9-41F0-A709-C80B1B9EE046}" type="presParOf" srcId="{E4E7CD49-6FAA-4E42-AF7A-6304E23E9AF8}" destId="{9A0EAB17-736C-4660-875C-6835EBB2438C}" srcOrd="0" destOrd="0" presId="urn:microsoft.com/office/officeart/2005/8/layout/hierarchy1"/>
    <dgm:cxn modelId="{73B10B28-EE18-4E63-9175-B38E71C43AD7}" type="presParOf" srcId="{9A0EAB17-736C-4660-875C-6835EBB2438C}" destId="{804BBC81-BAAE-4B76-8114-4FD587BA3C7C}" srcOrd="0" destOrd="0" presId="urn:microsoft.com/office/officeart/2005/8/layout/hierarchy1"/>
    <dgm:cxn modelId="{3C621B5C-9172-4B38-B794-5B2177A51AB6}" type="presParOf" srcId="{9A0EAB17-736C-4660-875C-6835EBB2438C}" destId="{78A5C510-5732-453C-A127-AF6CA2FD8C0D}" srcOrd="1" destOrd="0" presId="urn:microsoft.com/office/officeart/2005/8/layout/hierarchy1"/>
    <dgm:cxn modelId="{A262353C-C097-41EA-92D3-9E0F696A4837}" type="presParOf" srcId="{E4E7CD49-6FAA-4E42-AF7A-6304E23E9AF8}" destId="{A1FB8D50-7C30-427D-AA74-70BD061E73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1C88B-0667-4EC8-AF74-201E5E295532}" type="doc">
      <dgm:prSet loTypeId="urn:microsoft.com/office/officeart/2005/8/layout/venn1" loCatId="relationship" qsTypeId="urn:microsoft.com/office/officeart/2005/8/quickstyle/simple1" qsCatId="simple" csTypeId="urn:microsoft.com/office/officeart/2005/8/colors/accent0_3" csCatId="mainScheme" phldr="1"/>
      <dgm:spPr/>
    </dgm:pt>
    <dgm:pt modelId="{A84ADB98-256D-4807-80E6-C9C8A69106B2}" type="pres">
      <dgm:prSet presAssocID="{32E1C88B-0667-4EC8-AF74-201E5E295532}" presName="compositeShape" presStyleCnt="0">
        <dgm:presLayoutVars>
          <dgm:chMax val="7"/>
          <dgm:dir/>
          <dgm:resizeHandles val="exact"/>
        </dgm:presLayoutVars>
      </dgm:prSet>
      <dgm:spPr/>
    </dgm:pt>
  </dgm:ptLst>
  <dgm:cxnLst>
    <dgm:cxn modelId="{A44669E0-0EEF-4752-B374-1CE8B1650E73}" type="presOf" srcId="{32E1C88B-0667-4EC8-AF74-201E5E295532}" destId="{A84ADB98-256D-4807-80E6-C9C8A69106B2}" srcOrd="0"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540F3-A698-494D-8F2E-444C4319EBFD}">
      <dsp:nvSpPr>
        <dsp:cNvPr id="0" name=""/>
        <dsp:cNvSpPr/>
      </dsp:nvSpPr>
      <dsp:spPr>
        <a:xfrm>
          <a:off x="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BED818-3530-4EE3-B98C-B293F2A0BC78}">
      <dsp:nvSpPr>
        <dsp:cNvPr id="0" name=""/>
        <dsp:cNvSpPr/>
      </dsp:nvSpPr>
      <dsp:spPr>
        <a:xfrm>
          <a:off x="30375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At samle op på de oplæg og den viden, som I har fået dette forår</a:t>
          </a:r>
          <a:endParaRPr lang="en-US" sz="2500" kern="1200"/>
        </a:p>
      </dsp:txBody>
      <dsp:txXfrm>
        <a:off x="354603" y="1338503"/>
        <a:ext cx="2632133" cy="1634288"/>
      </dsp:txXfrm>
    </dsp:sp>
    <dsp:sp modelId="{02FB31FF-E24E-4224-AC80-ED95BDE4F8BF}">
      <dsp:nvSpPr>
        <dsp:cNvPr id="0" name=""/>
        <dsp:cNvSpPr/>
      </dsp:nvSpPr>
      <dsp:spPr>
        <a:xfrm>
          <a:off x="334134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8F964-6350-4E70-A83E-DAE3E75C70AC}">
      <dsp:nvSpPr>
        <dsp:cNvPr id="0" name=""/>
        <dsp:cNvSpPr/>
      </dsp:nvSpPr>
      <dsp:spPr>
        <a:xfrm>
          <a:off x="364509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At drøfte faglig ledelse og det, det fordrer som pædagogisk leder</a:t>
          </a:r>
          <a:endParaRPr lang="en-US" sz="2500" kern="1200"/>
        </a:p>
      </dsp:txBody>
      <dsp:txXfrm>
        <a:off x="3695943" y="1338503"/>
        <a:ext cx="2632133" cy="1634288"/>
      </dsp:txXfrm>
    </dsp:sp>
    <dsp:sp modelId="{804BBC81-BAAE-4B76-8114-4FD587BA3C7C}">
      <dsp:nvSpPr>
        <dsp:cNvPr id="0" name=""/>
        <dsp:cNvSpPr/>
      </dsp:nvSpPr>
      <dsp:spPr>
        <a:xfrm>
          <a:off x="668268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5C510-5732-453C-A127-AF6CA2FD8C0D}">
      <dsp:nvSpPr>
        <dsp:cNvPr id="0" name=""/>
        <dsp:cNvSpPr/>
      </dsp:nvSpPr>
      <dsp:spPr>
        <a:xfrm>
          <a:off x="698643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a-DK" sz="2500" kern="1200"/>
            <a:t>At være sammen med gode kolleger på tværs af og i netværk</a:t>
          </a:r>
          <a:endParaRPr lang="en-US" sz="2500" kern="1200"/>
        </a:p>
      </dsp:txBody>
      <dsp:txXfrm>
        <a:off x="7037283" y="1338503"/>
        <a:ext cx="2632133" cy="1634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8T12:47:02.10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12,'0'-4,"0"-3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8T12:47:02.75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2T10:52:10.454"/>
    </inkml:context>
    <inkml:brush xml:id="br0">
      <inkml:brushProperty name="width" value="0.2" units="cm"/>
      <inkml:brushProperty name="height" value="0.2"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2T10:52:11.568"/>
    </inkml:context>
    <inkml:brush xml:id="br0">
      <inkml:brushProperty name="width" value="0.2" units="cm"/>
      <inkml:brushProperty name="height" value="0.2" units="cm"/>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2T10:52:14.705"/>
    </inkml:context>
    <inkml:brush xml:id="br0">
      <inkml:brushProperty name="width" value="0.2" units="cm"/>
      <inkml:brushProperty name="height" value="0.2" units="cm"/>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2T10:52:16.113"/>
    </inkml:context>
    <inkml:brush xml:id="br0">
      <inkml:brushProperty name="width" value="0.2" units="cm"/>
      <inkml:brushProperty name="height" value="0.2"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3440C1-39B2-4828-A1D0-0DE2FEE4A9D0}" type="datetimeFigureOut">
              <a:rPr lang="da-DK" smtClean="0"/>
              <a:t>10-04-2025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015322-8956-4F78-81CF-9BB88635F710}" type="slidenum">
              <a:rPr lang="da-DK" smtClean="0"/>
              <a:t>‹nr.›</a:t>
            </a:fld>
            <a:endParaRPr lang="da-DK"/>
          </a:p>
        </p:txBody>
      </p:sp>
    </p:spTree>
    <p:extLst>
      <p:ext uri="{BB962C8B-B14F-4D97-AF65-F5344CB8AC3E}">
        <p14:creationId xmlns:p14="http://schemas.microsoft.com/office/powerpoint/2010/main" val="159343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015322-8956-4F78-81CF-9BB88635F710}" type="slidenum">
              <a:rPr lang="da-DK" smtClean="0"/>
              <a:t>1</a:t>
            </a:fld>
            <a:endParaRPr lang="da-DK"/>
          </a:p>
        </p:txBody>
      </p:sp>
    </p:spTree>
    <p:extLst>
      <p:ext uri="{BB962C8B-B14F-4D97-AF65-F5344CB8AC3E}">
        <p14:creationId xmlns:p14="http://schemas.microsoft.com/office/powerpoint/2010/main" val="124026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6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86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dsholder til slidenumm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1A6C4-AFD3-4D2C-8B36-BE755B49509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45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90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32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Pia</a:t>
            </a:r>
          </a:p>
        </p:txBody>
      </p:sp>
      <p:sp>
        <p:nvSpPr>
          <p:cNvPr id="4" name="Pladsholder til slidenummer 3"/>
          <p:cNvSpPr>
            <a:spLocks noGrp="1"/>
          </p:cNvSpPr>
          <p:nvPr>
            <p:ph type="sldNum" sz="quarter" idx="5"/>
          </p:nvPr>
        </p:nvSpPr>
        <p:spPr/>
        <p:txBody>
          <a:bodyPr/>
          <a:lstStyle/>
          <a:p>
            <a:fld id="{4B015322-8956-4F78-81CF-9BB88635F710}" type="slidenum">
              <a:rPr lang="da-DK" smtClean="0"/>
              <a:t>26</a:t>
            </a:fld>
            <a:endParaRPr lang="da-DK"/>
          </a:p>
        </p:txBody>
      </p:sp>
    </p:spTree>
    <p:extLst>
      <p:ext uri="{BB962C8B-B14F-4D97-AF65-F5344CB8AC3E}">
        <p14:creationId xmlns:p14="http://schemas.microsoft.com/office/powerpoint/2010/main" val="316148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Bibi</a:t>
            </a:r>
          </a:p>
        </p:txBody>
      </p:sp>
      <p:sp>
        <p:nvSpPr>
          <p:cNvPr id="4" name="Pladsholder til slidenummer 3"/>
          <p:cNvSpPr>
            <a:spLocks noGrp="1"/>
          </p:cNvSpPr>
          <p:nvPr>
            <p:ph type="sldNum" sz="quarter" idx="5"/>
          </p:nvPr>
        </p:nvSpPr>
        <p:spPr/>
        <p:txBody>
          <a:bodyPr/>
          <a:lstStyle/>
          <a:p>
            <a:fld id="{4B015322-8956-4F78-81CF-9BB88635F710}" type="slidenum">
              <a:rPr lang="da-DK" smtClean="0"/>
              <a:t>27</a:t>
            </a:fld>
            <a:endParaRPr lang="da-DK"/>
          </a:p>
        </p:txBody>
      </p:sp>
    </p:spTree>
    <p:extLst>
      <p:ext uri="{BB962C8B-B14F-4D97-AF65-F5344CB8AC3E}">
        <p14:creationId xmlns:p14="http://schemas.microsoft.com/office/powerpoint/2010/main" val="3745304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Lone</a:t>
            </a:r>
          </a:p>
        </p:txBody>
      </p:sp>
      <p:sp>
        <p:nvSpPr>
          <p:cNvPr id="4" name="Pladsholder til slidenummer 3"/>
          <p:cNvSpPr>
            <a:spLocks noGrp="1"/>
          </p:cNvSpPr>
          <p:nvPr>
            <p:ph type="sldNum" sz="quarter" idx="5"/>
          </p:nvPr>
        </p:nvSpPr>
        <p:spPr/>
        <p:txBody>
          <a:bodyPr/>
          <a:lstStyle/>
          <a:p>
            <a:fld id="{4B015322-8956-4F78-81CF-9BB88635F710}" type="slidenum">
              <a:rPr lang="da-DK" smtClean="0"/>
              <a:t>29</a:t>
            </a:fld>
            <a:endParaRPr lang="da-DK"/>
          </a:p>
        </p:txBody>
      </p:sp>
    </p:spTree>
    <p:extLst>
      <p:ext uri="{BB962C8B-B14F-4D97-AF65-F5344CB8AC3E}">
        <p14:creationId xmlns:p14="http://schemas.microsoft.com/office/powerpoint/2010/main" val="80670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Pia</a:t>
            </a:r>
          </a:p>
        </p:txBody>
      </p:sp>
      <p:sp>
        <p:nvSpPr>
          <p:cNvPr id="4" name="Pladsholder til slidenummer 3"/>
          <p:cNvSpPr>
            <a:spLocks noGrp="1"/>
          </p:cNvSpPr>
          <p:nvPr>
            <p:ph type="sldNum" sz="quarter" idx="5"/>
          </p:nvPr>
        </p:nvSpPr>
        <p:spPr/>
        <p:txBody>
          <a:bodyPr/>
          <a:lstStyle/>
          <a:p>
            <a:fld id="{4B015322-8956-4F78-81CF-9BB88635F710}" type="slidenum">
              <a:rPr lang="da-DK" smtClean="0"/>
              <a:t>31</a:t>
            </a:fld>
            <a:endParaRPr lang="da-DK"/>
          </a:p>
        </p:txBody>
      </p:sp>
    </p:spTree>
    <p:extLst>
      <p:ext uri="{BB962C8B-B14F-4D97-AF65-F5344CB8AC3E}">
        <p14:creationId xmlns:p14="http://schemas.microsoft.com/office/powerpoint/2010/main" val="390915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Pia</a:t>
            </a:r>
          </a:p>
        </p:txBody>
      </p:sp>
      <p:sp>
        <p:nvSpPr>
          <p:cNvPr id="4" name="Pladsholder til slidenummer 3"/>
          <p:cNvSpPr>
            <a:spLocks noGrp="1"/>
          </p:cNvSpPr>
          <p:nvPr>
            <p:ph type="sldNum" sz="quarter" idx="5"/>
          </p:nvPr>
        </p:nvSpPr>
        <p:spPr/>
        <p:txBody>
          <a:bodyPr/>
          <a:lstStyle/>
          <a:p>
            <a:fld id="{4B015322-8956-4F78-81CF-9BB88635F710}" type="slidenum">
              <a:rPr lang="da-DK" smtClean="0"/>
              <a:t>2</a:t>
            </a:fld>
            <a:endParaRPr lang="da-DK"/>
          </a:p>
        </p:txBody>
      </p:sp>
    </p:spTree>
    <p:extLst>
      <p:ext uri="{BB962C8B-B14F-4D97-AF65-F5344CB8AC3E}">
        <p14:creationId xmlns:p14="http://schemas.microsoft.com/office/powerpoint/2010/main" val="248477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Pia</a:t>
            </a:r>
          </a:p>
          <a:p>
            <a:endParaRPr lang="da-DK" dirty="0"/>
          </a:p>
          <a:p>
            <a:r>
              <a:rPr lang="da-DK" dirty="0"/>
              <a:t>Hilse på de  nye pædagogiske ledere</a:t>
            </a:r>
          </a:p>
          <a:p>
            <a:r>
              <a:rPr lang="da-DK" dirty="0"/>
              <a:t>Afslutte skoleåret sammen i netværk og på tværs</a:t>
            </a:r>
          </a:p>
        </p:txBody>
      </p:sp>
      <p:sp>
        <p:nvSpPr>
          <p:cNvPr id="4" name="Pladsholder til slidenummer 3"/>
          <p:cNvSpPr>
            <a:spLocks noGrp="1"/>
          </p:cNvSpPr>
          <p:nvPr>
            <p:ph type="sldNum" sz="quarter" idx="5"/>
          </p:nvPr>
        </p:nvSpPr>
        <p:spPr/>
        <p:txBody>
          <a:bodyPr/>
          <a:lstStyle/>
          <a:p>
            <a:fld id="{4B015322-8956-4F78-81CF-9BB88635F710}" type="slidenum">
              <a:rPr lang="da-DK" smtClean="0"/>
              <a:t>3</a:t>
            </a:fld>
            <a:endParaRPr lang="da-DK"/>
          </a:p>
        </p:txBody>
      </p:sp>
    </p:spTree>
    <p:extLst>
      <p:ext uri="{BB962C8B-B14F-4D97-AF65-F5344CB8AC3E}">
        <p14:creationId xmlns:p14="http://schemas.microsoft.com/office/powerpoint/2010/main" val="401413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45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3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39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55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A2CD-FF31-4BD2-BEB5-36B06CEACC0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094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lgn="l">
              <a:defRPr/>
            </a:lvl1p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06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116128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1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4267" b="1"/>
            </a:lvl1pPr>
          </a:lstStyle>
          <a:p>
            <a:r>
              <a:rPr lang="da-DK" dirty="0"/>
              <a:t>Klik for at redigere i master</a:t>
            </a:r>
          </a:p>
        </p:txBody>
      </p:sp>
      <p:sp>
        <p:nvSpPr>
          <p:cNvPr id="3" name="Undertitel 2"/>
          <p:cNvSpPr>
            <a:spLocks noGrp="1"/>
          </p:cNvSpPr>
          <p:nvPr>
            <p:ph type="subTitle" idx="1"/>
          </p:nvPr>
        </p:nvSpPr>
        <p:spPr>
          <a:xfrm>
            <a:off x="1828800" y="3886200"/>
            <a:ext cx="8534400" cy="1752600"/>
          </a:xfrm>
        </p:spPr>
        <p:txBody>
          <a:bodyPr>
            <a:normAutofit/>
          </a:bodyPr>
          <a:lstStyle>
            <a:lvl1pPr marL="0" indent="0" algn="ctr">
              <a:buNone/>
              <a:defRPr sz="1867">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a-DK"/>
              <a:t>Klik for at redigere i master</a:t>
            </a:r>
            <a:endParaRPr lang="da-DK" dirty="0"/>
          </a:p>
        </p:txBody>
      </p:sp>
      <p:sp>
        <p:nvSpPr>
          <p:cNvPr id="4" name="Pladsholder til diasnummer 5">
            <a:extLst>
              <a:ext uri="{FF2B5EF4-FFF2-40B4-BE49-F238E27FC236}">
                <a16:creationId xmlns:a16="http://schemas.microsoft.com/office/drawing/2014/main" id="{9AF61DB4-BBDC-3D22-211F-265A4385A475}"/>
              </a:ext>
            </a:extLst>
          </p:cNvPr>
          <p:cNvSpPr>
            <a:spLocks noGrp="1"/>
          </p:cNvSpPr>
          <p:nvPr>
            <p:ph type="sldNum" sz="quarter" idx="4"/>
          </p:nvPr>
        </p:nvSpPr>
        <p:spPr>
          <a:xfrm>
            <a:off x="0" y="658018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218769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1600201"/>
            <a:ext cx="10972800" cy="4525963"/>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iasnummer 5">
            <a:extLst>
              <a:ext uri="{FF2B5EF4-FFF2-40B4-BE49-F238E27FC236}">
                <a16:creationId xmlns:a16="http://schemas.microsoft.com/office/drawing/2014/main" id="{570BAFE4-9D3B-8336-399C-0BAF87E7CA8D}"/>
              </a:ext>
            </a:extLst>
          </p:cNvPr>
          <p:cNvSpPr>
            <a:spLocks noGrp="1"/>
          </p:cNvSpPr>
          <p:nvPr>
            <p:ph type="sldNum" sz="quarter" idx="4"/>
          </p:nvPr>
        </p:nvSpPr>
        <p:spPr>
          <a:xfrm>
            <a:off x="0" y="658018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158504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33" b="1" cap="all"/>
            </a:lvl1pPr>
          </a:lstStyle>
          <a:p>
            <a:r>
              <a:rPr lang="da-DK" dirty="0"/>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da-DK" dirty="0"/>
              <a:t>Klik for at redigere i master</a:t>
            </a:r>
          </a:p>
        </p:txBody>
      </p:sp>
      <p:sp>
        <p:nvSpPr>
          <p:cNvPr id="4" name="Pladsholder til diasnummer 5">
            <a:extLst>
              <a:ext uri="{FF2B5EF4-FFF2-40B4-BE49-F238E27FC236}">
                <a16:creationId xmlns:a16="http://schemas.microsoft.com/office/drawing/2014/main" id="{07C1BC30-DE55-9B7B-7108-16F5605D75F2}"/>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423273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a:t>Klik for at redigere i master</a:t>
            </a:r>
          </a:p>
        </p:txBody>
      </p:sp>
      <p:sp>
        <p:nvSpPr>
          <p:cNvPr id="3" name="Pladsholder til indhold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iasnummer 5">
            <a:extLst>
              <a:ext uri="{FF2B5EF4-FFF2-40B4-BE49-F238E27FC236}">
                <a16:creationId xmlns:a16="http://schemas.microsoft.com/office/drawing/2014/main" id="{6B5BCFE4-8926-57E2-544A-71676A210A3C}"/>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135021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a-DK"/>
              <a:t>Klik for at redigere i master</a:t>
            </a:r>
          </a:p>
        </p:txBody>
      </p:sp>
      <p:sp>
        <p:nvSpPr>
          <p:cNvPr id="6" name="Pladsholder til indhold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9" name="Pladsholder til diasnummer 5">
            <a:extLst>
              <a:ext uri="{FF2B5EF4-FFF2-40B4-BE49-F238E27FC236}">
                <a16:creationId xmlns:a16="http://schemas.microsoft.com/office/drawing/2014/main" id="{4EE497E8-0301-C8A6-F5D6-7D6D84ED2CF0}"/>
              </a:ext>
            </a:extLst>
          </p:cNvPr>
          <p:cNvSpPr>
            <a:spLocks noGrp="1"/>
          </p:cNvSpPr>
          <p:nvPr>
            <p:ph type="sldNum" sz="quarter" idx="10"/>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419430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6" name="Pladsholder til diasnummer 5">
            <a:extLst>
              <a:ext uri="{FF2B5EF4-FFF2-40B4-BE49-F238E27FC236}">
                <a16:creationId xmlns:a16="http://schemas.microsoft.com/office/drawing/2014/main" id="{1C346661-04E2-6453-CDCB-B2BE37B3FA5D}"/>
              </a:ext>
            </a:extLst>
          </p:cNvPr>
          <p:cNvSpPr>
            <a:spLocks noGrp="1"/>
          </p:cNvSpPr>
          <p:nvPr>
            <p:ph type="sldNum" sz="quarter" idx="4"/>
          </p:nvPr>
        </p:nvSpPr>
        <p:spPr>
          <a:xfrm>
            <a:off x="0" y="658018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525047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Pladsholder til diasnummer 5">
            <a:extLst>
              <a:ext uri="{FF2B5EF4-FFF2-40B4-BE49-F238E27FC236}">
                <a16:creationId xmlns:a16="http://schemas.microsoft.com/office/drawing/2014/main" id="{DB8B4FA3-9C4C-423C-F045-1ED7A63074A8}"/>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79850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49"/>
            <a:ext cx="4011084" cy="1162051"/>
          </a:xfrm>
        </p:spPr>
        <p:txBody>
          <a:bodyPr anchor="b"/>
          <a:lstStyle>
            <a:lvl1pPr algn="l">
              <a:defRPr sz="2667" b="1"/>
            </a:lvl1pPr>
          </a:lstStyle>
          <a:p>
            <a:r>
              <a:rPr lang="da-DK"/>
              <a:t>Klik for at redigere i master</a:t>
            </a:r>
          </a:p>
        </p:txBody>
      </p:sp>
      <p:sp>
        <p:nvSpPr>
          <p:cNvPr id="3" name="Pladsholder til indhold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a:t>Klik for at redigere i master</a:t>
            </a:r>
          </a:p>
        </p:txBody>
      </p:sp>
      <p:sp>
        <p:nvSpPr>
          <p:cNvPr id="7" name="Pladsholder til diasnummer 5">
            <a:extLst>
              <a:ext uri="{FF2B5EF4-FFF2-40B4-BE49-F238E27FC236}">
                <a16:creationId xmlns:a16="http://schemas.microsoft.com/office/drawing/2014/main" id="{64BDF786-16E4-9E65-D498-087F1955322D}"/>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8844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3446104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da-DK" dirty="0"/>
              <a:t>Klik på ikonet for at tilføje et billede</a:t>
            </a:r>
          </a:p>
        </p:txBody>
      </p:sp>
      <p:sp>
        <p:nvSpPr>
          <p:cNvPr id="4" name="Pladsholder til tekst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a-DK" dirty="0"/>
              <a:t>Klik for at redigere i master</a:t>
            </a:r>
          </a:p>
        </p:txBody>
      </p:sp>
      <p:sp>
        <p:nvSpPr>
          <p:cNvPr id="7" name="Pladsholder til diasnummer 5">
            <a:extLst>
              <a:ext uri="{FF2B5EF4-FFF2-40B4-BE49-F238E27FC236}">
                <a16:creationId xmlns:a16="http://schemas.microsoft.com/office/drawing/2014/main" id="{C359AA46-DF7A-DC1D-A53C-9D7E69E55135}"/>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266928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iasnummer 5">
            <a:extLst>
              <a:ext uri="{FF2B5EF4-FFF2-40B4-BE49-F238E27FC236}">
                <a16:creationId xmlns:a16="http://schemas.microsoft.com/office/drawing/2014/main" id="{8C440D7C-DCBC-CCF0-055F-2BE34B4D7386}"/>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1328905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iasnummer 5">
            <a:extLst>
              <a:ext uri="{FF2B5EF4-FFF2-40B4-BE49-F238E27FC236}">
                <a16:creationId xmlns:a16="http://schemas.microsoft.com/office/drawing/2014/main" id="{6510C8E9-FB00-73F8-043E-8D86BC056236}"/>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724201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a:xfrm>
            <a:off x="609600" y="1600201"/>
            <a:ext cx="10972800" cy="45259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diasnummer 5">
            <a:extLst>
              <a:ext uri="{FF2B5EF4-FFF2-40B4-BE49-F238E27FC236}">
                <a16:creationId xmlns:a16="http://schemas.microsoft.com/office/drawing/2014/main" id="{1DD15D02-F584-A964-BE24-0675442CF211}"/>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1653379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Indholdsside 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dirty="0"/>
              <a:t>Overskrift i maksimalt to linjer</a:t>
            </a:r>
          </a:p>
        </p:txBody>
      </p:sp>
      <p:sp>
        <p:nvSpPr>
          <p:cNvPr id="3" name="Content Placeholder 2"/>
          <p:cNvSpPr>
            <a:spLocks noGrp="1"/>
          </p:cNvSpPr>
          <p:nvPr>
            <p:ph idx="1" hasCustomPrompt="1"/>
          </p:nvPr>
        </p:nvSpPr>
        <p:spPr>
          <a:xfrm>
            <a:off x="767409" y="1916113"/>
            <a:ext cx="10657184" cy="3922720"/>
          </a:xfrm>
        </p:spPr>
        <p:txBody>
          <a:bodyPr/>
          <a:lstStyle>
            <a:lvl1pPr marL="0" indent="0">
              <a:lnSpc>
                <a:spcPct val="100000"/>
              </a:lnSpc>
              <a:spcBef>
                <a:spcPts val="0"/>
              </a:spcBef>
              <a:spcAft>
                <a:spcPts val="0"/>
              </a:spcAft>
              <a:buFontTx/>
              <a:buNone/>
              <a:defRPr baseline="0"/>
            </a:lvl1pPr>
            <a:lvl2pPr marL="0" indent="0">
              <a:lnSpc>
                <a:spcPct val="100000"/>
              </a:lnSpc>
              <a:spcBef>
                <a:spcPts val="0"/>
              </a:spcBef>
              <a:buNone/>
              <a:defRPr sz="2500" baseline="0">
                <a:latin typeface="VIA Type Office Light" panose="02000503000000020004" pitchFamily="2" charset="0"/>
              </a:defRPr>
            </a:lvl2pPr>
            <a:lvl3pPr marL="89998" indent="-449989">
              <a:lnSpc>
                <a:spcPct val="100000"/>
              </a:lnSpc>
              <a:spcBef>
                <a:spcPts val="0"/>
              </a:spcBef>
              <a:buFont typeface="Arial" panose="020B0604020202020204" pitchFamily="34" charset="0"/>
              <a:buChar char="–"/>
              <a:defRPr sz="2500" spc="-91" baseline="0">
                <a:latin typeface="+mn-lt"/>
              </a:defRPr>
            </a:lvl3pPr>
            <a:lvl4pPr marL="0" indent="0">
              <a:lnSpc>
                <a:spcPct val="100000"/>
              </a:lnSpc>
              <a:spcBef>
                <a:spcPts val="0"/>
              </a:spcBef>
              <a:buNone/>
              <a:defRPr sz="1400"/>
            </a:lvl4pPr>
            <a:lvl5pPr marL="0" indent="0">
              <a:lnSpc>
                <a:spcPct val="100000"/>
              </a:lnSpc>
              <a:spcBef>
                <a:spcPts val="0"/>
              </a:spcBef>
              <a:buNone/>
              <a:defRPr sz="1400">
                <a:latin typeface="VIA Type Office Light" panose="02000503000000020004" pitchFamily="2" charset="0"/>
              </a:defRPr>
            </a:lvl5pPr>
            <a:lvl6pPr marL="449989" indent="-449989">
              <a:lnSpc>
                <a:spcPct val="100000"/>
              </a:lnSpc>
              <a:spcBef>
                <a:spcPts val="0"/>
              </a:spcBef>
              <a:buFont typeface="Arial" panose="020B0604020202020204" pitchFamily="34" charset="0"/>
              <a:buChar char="–"/>
              <a:defRPr sz="1400" baseline="0"/>
            </a:lvl6pPr>
            <a:lvl7pPr marL="0" indent="0">
              <a:lnSpc>
                <a:spcPct val="100000"/>
              </a:lnSpc>
              <a:spcBef>
                <a:spcPts val="0"/>
              </a:spcBef>
              <a:buFont typeface="Arial" panose="020B0604020202020204" pitchFamily="34" charset="0"/>
              <a:buNone/>
              <a:defRPr sz="1051"/>
            </a:lvl7pPr>
            <a:lvl8pPr marL="0" indent="0">
              <a:lnSpc>
                <a:spcPct val="100000"/>
              </a:lnSpc>
              <a:spcBef>
                <a:spcPts val="0"/>
              </a:spcBef>
              <a:buNone/>
              <a:defRPr sz="1051" baseline="0">
                <a:latin typeface="VIA Type Office Light" panose="02000503000000020004" pitchFamily="2" charset="0"/>
              </a:defRPr>
            </a:lvl8pPr>
            <a:lvl9pPr marL="449989" indent="-449989">
              <a:lnSpc>
                <a:spcPct val="100000"/>
              </a:lnSpc>
              <a:spcBef>
                <a:spcPts val="0"/>
              </a:spcBef>
              <a:buFont typeface="Arial" panose="020B0604020202020204" pitchFamily="34" charset="0"/>
              <a:buChar char="–"/>
              <a:defRPr sz="1051" baseline="0"/>
            </a:lvl9pPr>
          </a:lstStyle>
          <a:p>
            <a:pPr lvl="0"/>
            <a:r>
              <a:rPr lang="da-DK" dirty="0"/>
              <a:t>Første niveau tekst </a:t>
            </a:r>
            <a:r>
              <a:rPr lang="da-DK" dirty="0" err="1"/>
              <a:t>regular</a:t>
            </a:r>
            <a:r>
              <a:rPr lang="da-DK" dirty="0"/>
              <a:t>, brug forøg/formindsk listeniveau for at hoppe mellem niveauerne</a:t>
            </a:r>
          </a:p>
          <a:p>
            <a:pPr lvl="1"/>
            <a:r>
              <a:rPr lang="da-DK" dirty="0"/>
              <a:t>Andet niveau </a:t>
            </a:r>
            <a:r>
              <a:rPr lang="da-DK" dirty="0" err="1"/>
              <a:t>Regular</a:t>
            </a:r>
            <a:endParaRPr lang="da-DK" dirty="0"/>
          </a:p>
          <a:p>
            <a:pPr lvl="2"/>
            <a:r>
              <a:rPr lang="da-DK" dirty="0"/>
              <a:t>Tredje niveau Light</a:t>
            </a:r>
          </a:p>
          <a:p>
            <a:pPr lvl="3"/>
            <a:r>
              <a:rPr lang="da-DK" dirty="0"/>
              <a:t>Fjerde niveau H5 </a:t>
            </a:r>
            <a:r>
              <a:rPr lang="da-DK" dirty="0" err="1"/>
              <a:t>Regular</a:t>
            </a:r>
            <a:endParaRPr lang="da-DK" dirty="0"/>
          </a:p>
          <a:p>
            <a:pPr lvl="4"/>
            <a:r>
              <a:rPr lang="da-DK" dirty="0"/>
              <a:t>Femte niveau H5 Light</a:t>
            </a:r>
          </a:p>
          <a:p>
            <a:pPr lvl="5"/>
            <a:r>
              <a:rPr lang="da-DK" dirty="0"/>
              <a:t>Sjette niveau</a:t>
            </a:r>
          </a:p>
          <a:p>
            <a:pPr lvl="6"/>
            <a:r>
              <a:rPr lang="da-DK" dirty="0"/>
              <a:t>Syvende niveau H6 </a:t>
            </a:r>
            <a:r>
              <a:rPr lang="da-DK" dirty="0" err="1"/>
              <a:t>Regular</a:t>
            </a:r>
            <a:endParaRPr lang="da-DK" dirty="0"/>
          </a:p>
          <a:p>
            <a:pPr lvl="7"/>
            <a:r>
              <a:rPr lang="da-DK" dirty="0"/>
              <a:t>Ottende niveau H6 Light</a:t>
            </a:r>
          </a:p>
          <a:p>
            <a:pPr lvl="8"/>
            <a:r>
              <a:rPr lang="da-DK" dirty="0"/>
              <a:t>Niende niveau H6 </a:t>
            </a:r>
            <a:r>
              <a:rPr lang="da-DK" dirty="0" err="1"/>
              <a:t>bullet</a:t>
            </a:r>
            <a:endParaRPr lang="da-DK" dirty="0"/>
          </a:p>
        </p:txBody>
      </p:sp>
      <p:sp>
        <p:nvSpPr>
          <p:cNvPr id="4" name="Date Placeholder 3"/>
          <p:cNvSpPr>
            <a:spLocks noGrp="1"/>
          </p:cNvSpPr>
          <p:nvPr>
            <p:ph type="dt" sz="half" idx="10"/>
          </p:nvPr>
        </p:nvSpPr>
        <p:spPr/>
        <p:txBody>
          <a:bodyPr/>
          <a:lstStyle/>
          <a:p>
            <a:pPr defTabSz="914377">
              <a:defRPr/>
            </a:pPr>
            <a:endParaRPr lang="da-DK" dirty="0">
              <a:solidFill>
                <a:prstClr val="black"/>
              </a:solidFill>
            </a:endParaRPr>
          </a:p>
        </p:txBody>
      </p:sp>
      <p:sp>
        <p:nvSpPr>
          <p:cNvPr id="5" name="Footer Placeholder 4"/>
          <p:cNvSpPr>
            <a:spLocks noGrp="1"/>
          </p:cNvSpPr>
          <p:nvPr>
            <p:ph type="ftr" sz="quarter" idx="11"/>
          </p:nvPr>
        </p:nvSpPr>
        <p:spPr/>
        <p:txBody>
          <a:bodyPr/>
          <a:lstStyle/>
          <a:p>
            <a:pPr defTabSz="914377">
              <a:defRPr/>
            </a:pPr>
            <a:endParaRPr lang="da-DK" dirty="0">
              <a:solidFill>
                <a:prstClr val="black"/>
              </a:solidFill>
            </a:endParaRPr>
          </a:p>
        </p:txBody>
      </p:sp>
      <p:sp>
        <p:nvSpPr>
          <p:cNvPr id="8" name="AutoShape 4"/>
          <p:cNvSpPr>
            <a:spLocks/>
          </p:cNvSpPr>
          <p:nvPr userDrawn="1"/>
        </p:nvSpPr>
        <p:spPr bwMode="gray">
          <a:xfrm>
            <a:off x="-2929001" y="-11761"/>
            <a:ext cx="2823169"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marL="0" marR="0" lvl="0" indent="0" algn="r" defTabSz="457189" rtl="0" eaLnBrk="1" fontAlgn="auto" latinLnBrk="0" hangingPunct="1">
              <a:lnSpc>
                <a:spcPct val="100000"/>
              </a:lnSpc>
              <a:spcBef>
                <a:spcPct val="0"/>
              </a:spcBef>
              <a:spcAft>
                <a:spcPts val="0"/>
              </a:spcAft>
              <a:buClrTx/>
              <a:buSzTx/>
              <a:buFontTx/>
              <a:buNone/>
              <a:tabLst>
                <a:tab pos="177796" algn="l"/>
              </a:tabLst>
              <a:defRPr/>
            </a:pPr>
            <a:r>
              <a:rPr kumimoji="0" lang="da-DK" altLang="da-DK" sz="1000" b="1" i="0" u="none" strike="noStrike" kern="1200" cap="none" spc="0" normalizeH="0" baseline="0" noProof="1">
                <a:ln>
                  <a:noFill/>
                </a:ln>
                <a:solidFill>
                  <a:prstClr val="black"/>
                </a:solidFill>
                <a:effectLst/>
                <a:uLnTx/>
                <a:uFillTx/>
                <a:latin typeface="Calibri"/>
                <a:ea typeface="+mn-ea"/>
                <a:cs typeface="Arial" charset="0"/>
              </a:rPr>
              <a:t>Highlight </a:t>
            </a: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1. eller 2. linje i overskriften ved at markere linjen </a:t>
            </a:r>
            <a:b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b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og vælge Overskrift-fonten </a:t>
            </a:r>
            <a:br>
              <a:rPr kumimoji="0" lang="da-DK" altLang="da-DK" sz="1000" b="1" i="0" u="none" strike="noStrike" kern="1200" cap="none" spc="0" normalizeH="0" baseline="0" noProof="1">
                <a:ln>
                  <a:noFill/>
                </a:ln>
                <a:solidFill>
                  <a:prstClr val="black"/>
                </a:solidFill>
                <a:effectLst/>
                <a:uLnTx/>
                <a:uFillTx/>
                <a:latin typeface="Calibri"/>
                <a:ea typeface="+mn-ea"/>
                <a:cs typeface="Arial" charset="0"/>
              </a:rPr>
            </a:br>
            <a:r>
              <a:rPr kumimoji="0" lang="da-DK" altLang="da-DK" sz="1000" b="1" i="0" u="none" strike="noStrike" kern="1200" cap="none" spc="0" normalizeH="0" baseline="0" noProof="1">
                <a:ln>
                  <a:noFill/>
                </a:ln>
                <a:solidFill>
                  <a:prstClr val="black"/>
                </a:solidFill>
                <a:effectLst/>
                <a:uLnTx/>
                <a:uFillTx/>
                <a:latin typeface="Calibri"/>
                <a:ea typeface="+mn-ea"/>
                <a:cs typeface="Arial" charset="0"/>
              </a:rPr>
              <a:t>VIA Type Office regular</a:t>
            </a:r>
          </a:p>
          <a:p>
            <a:pPr marL="0" marR="0" lvl="0" indent="0" algn="r" defTabSz="457189" rtl="0" eaLnBrk="1" fontAlgn="auto" latinLnBrk="0" hangingPunct="1">
              <a:lnSpc>
                <a:spcPct val="100000"/>
              </a:lnSpc>
              <a:spcBef>
                <a:spcPct val="0"/>
              </a:spcBef>
              <a:spcAft>
                <a:spcPts val="0"/>
              </a:spcAft>
              <a:buClrTx/>
              <a:buSzTx/>
              <a:buFontTx/>
              <a:buNone/>
              <a:tabLst>
                <a:tab pos="177796" algn="l"/>
              </a:tabLst>
              <a:defRPr/>
            </a:pPr>
            <a:endParaRPr kumimoji="0" lang="da-DK" altLang="da-DK" sz="1000" b="1" i="0" u="none" strike="noStrike" kern="1200" cap="none" spc="0" normalizeH="0" baseline="0" noProof="1">
              <a:ln>
                <a:noFill/>
              </a:ln>
              <a:solidFill>
                <a:prstClr val="black"/>
              </a:solidFill>
              <a:effectLst/>
              <a:uLnTx/>
              <a:uFillTx/>
              <a:latin typeface="Calibri"/>
              <a:ea typeface="+mn-ea"/>
              <a:cs typeface="Arial" charset="0"/>
            </a:endParaRPr>
          </a:p>
          <a:p>
            <a:pPr marL="0" marR="0" lvl="0" indent="0" algn="r" defTabSz="457189" rtl="0" eaLnBrk="1" fontAlgn="auto" latinLnBrk="0" hangingPunct="1">
              <a:lnSpc>
                <a:spcPct val="100000"/>
              </a:lnSpc>
              <a:spcBef>
                <a:spcPct val="0"/>
              </a:spcBef>
              <a:spcAft>
                <a:spcPts val="0"/>
              </a:spcAft>
              <a:buClrTx/>
              <a:buSzTx/>
              <a:buFontTx/>
              <a:buNone/>
              <a:tabLst>
                <a:tab pos="177796" algn="l"/>
              </a:tabLst>
              <a:defRPr/>
            </a:pPr>
            <a:endParaRPr kumimoji="0" lang="da-DK" altLang="da-DK" sz="1000" b="1" i="0" u="none" strike="noStrike" kern="1200" cap="none" spc="0" normalizeH="0" baseline="0" noProof="1">
              <a:ln>
                <a:noFill/>
              </a:ln>
              <a:solidFill>
                <a:prstClr val="black"/>
              </a:solidFill>
              <a:effectLst/>
              <a:uLnTx/>
              <a:uFillTx/>
              <a:latin typeface="Calibri"/>
              <a:ea typeface="+mn-ea"/>
              <a:cs typeface="Arial" charset="0"/>
            </a:endParaRPr>
          </a:p>
          <a:p>
            <a:pPr marL="0" marR="0" lvl="0" indent="0" algn="r" defTabSz="457189" rtl="0" eaLnBrk="1" fontAlgn="auto" latinLnBrk="0" hangingPunct="1">
              <a:lnSpc>
                <a:spcPct val="100000"/>
              </a:lnSpc>
              <a:spcBef>
                <a:spcPct val="0"/>
              </a:spcBef>
              <a:spcAft>
                <a:spcPts val="0"/>
              </a:spcAft>
              <a:buClrTx/>
              <a:buSzTx/>
              <a:buFontTx/>
              <a:buNone/>
              <a:tabLst>
                <a:tab pos="177796" algn="l"/>
              </a:tabLst>
              <a:defRPr/>
            </a:pPr>
            <a:endParaRPr kumimoji="0" lang="da-DK" altLang="da-DK" sz="1000" b="1" i="0" u="none" strike="noStrike" kern="1200" cap="none" spc="0" normalizeH="0" baseline="0" noProof="1">
              <a:ln>
                <a:noFill/>
              </a:ln>
              <a:solidFill>
                <a:prstClr val="black"/>
              </a:solidFill>
              <a:effectLst/>
              <a:uLnTx/>
              <a:uFillTx/>
              <a:latin typeface="Calibri"/>
              <a:ea typeface="+mn-ea"/>
              <a:cs typeface="Arial" charset="0"/>
            </a:endParaRPr>
          </a:p>
          <a:p>
            <a:pPr marL="0" marR="0" lvl="0" indent="0" algn="r" defTabSz="457189" rtl="0" eaLnBrk="1" fontAlgn="auto" latinLnBrk="0" hangingPunct="1">
              <a:lnSpc>
                <a:spcPct val="100000"/>
              </a:lnSpc>
              <a:spcBef>
                <a:spcPct val="0"/>
              </a:spcBef>
              <a:spcAft>
                <a:spcPts val="0"/>
              </a:spcAft>
              <a:buClrTx/>
              <a:buSzTx/>
              <a:buFontTx/>
              <a:buNone/>
              <a:tabLst>
                <a:tab pos="177796" algn="l"/>
              </a:tabLst>
              <a:defRPr/>
            </a:pPr>
            <a:endParaRPr kumimoji="0" lang="da-DK" altLang="da-DK" sz="1000" b="1" i="0" u="none" strike="noStrike" kern="1200" cap="none" spc="0" normalizeH="0" baseline="0" noProof="1">
              <a:ln>
                <a:noFill/>
              </a:ln>
              <a:solidFill>
                <a:prstClr val="black"/>
              </a:solidFill>
              <a:effectLst/>
              <a:uLnTx/>
              <a:uFillTx/>
              <a:latin typeface="Calibri"/>
              <a:ea typeface="+mn-ea"/>
              <a:cs typeface="Arial" charset="0"/>
            </a:endParaRPr>
          </a:p>
          <a:p>
            <a:pPr marL="0" marR="0" lvl="0" indent="0" algn="r" defTabSz="457189" rtl="0" eaLnBrk="1" fontAlgn="auto" latinLnBrk="0" hangingPunct="1">
              <a:lnSpc>
                <a:spcPct val="100000"/>
              </a:lnSpc>
              <a:spcBef>
                <a:spcPct val="0"/>
              </a:spcBef>
              <a:spcAft>
                <a:spcPts val="0"/>
              </a:spcAft>
              <a:buClrTx/>
              <a:buSzTx/>
              <a:buFontTx/>
              <a:buNone/>
              <a:tabLst>
                <a:tab pos="177796" algn="l"/>
              </a:tabLst>
              <a:defRPr/>
            </a:pPr>
            <a:r>
              <a:rPr kumimoji="0" lang="da-DK" altLang="da-DK" sz="1000" b="1" i="0" u="none" strike="noStrike" kern="1200" cap="none" spc="0" normalizeH="0" baseline="0" noProof="1">
                <a:ln>
                  <a:noFill/>
                </a:ln>
                <a:solidFill>
                  <a:prstClr val="black"/>
                </a:solidFill>
                <a:effectLst/>
                <a:uLnTx/>
                <a:uFillTx/>
                <a:latin typeface="Calibri"/>
                <a:ea typeface="+mn-ea"/>
                <a:cs typeface="Arial" charset="0"/>
              </a:rPr>
              <a:t>Typografier</a:t>
            </a:r>
          </a:p>
          <a:p>
            <a:pPr marL="0" marR="0" lvl="0" indent="0" algn="r" defTabSz="457189" rtl="0" eaLnBrk="1" fontAlgn="auto" latinLnBrk="0" hangingPunct="1">
              <a:lnSpc>
                <a:spcPct val="100000"/>
              </a:lnSpc>
              <a:spcBef>
                <a:spcPct val="0"/>
              </a:spcBef>
              <a:spcAft>
                <a:spcPts val="0"/>
              </a:spcAft>
              <a:buClrTx/>
              <a:buSzTx/>
              <a:buFontTx/>
              <a:buNone/>
              <a:tabLst>
                <a:tab pos="177796" algn="l"/>
              </a:tabLst>
              <a:defRPr/>
            </a:pP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1. Niveau = Regular 25 pkt</a:t>
            </a:r>
          </a:p>
          <a:p>
            <a:pPr marL="0" marR="0" lvl="0" indent="0" algn="r" defTabSz="457189" rtl="0" eaLnBrk="1" fontAlgn="auto" latinLnBrk="0" hangingPunct="1">
              <a:lnSpc>
                <a:spcPct val="100000"/>
              </a:lnSpc>
              <a:spcBef>
                <a:spcPct val="0"/>
              </a:spcBef>
              <a:spcAft>
                <a:spcPts val="0"/>
              </a:spcAft>
              <a:buClrTx/>
              <a:buSzTx/>
              <a:buFontTx/>
              <a:buNone/>
              <a:tabLst>
                <a:tab pos="177796" algn="l"/>
              </a:tabLst>
              <a:defRPr/>
            </a:pP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2. Niveau = Light 25 pkt</a:t>
            </a:r>
            <a:b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b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3. Niveau = Bullet 25 pkt </a:t>
            </a:r>
          </a:p>
          <a:p>
            <a:pPr marL="0" marR="0" lvl="0" indent="0" algn="r" defTabSz="457189" rtl="0" eaLnBrk="1" fontAlgn="auto" latinLnBrk="0" hangingPunct="1">
              <a:lnSpc>
                <a:spcPct val="100000"/>
              </a:lnSpc>
              <a:spcBef>
                <a:spcPct val="0"/>
              </a:spcBef>
              <a:spcAft>
                <a:spcPts val="0"/>
              </a:spcAft>
              <a:buClrTx/>
              <a:buSzTx/>
              <a:buFontTx/>
              <a:buNone/>
              <a:tabLst>
                <a:tab pos="177796" algn="l"/>
              </a:tabLst>
              <a:defRPr/>
            </a:pP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4. Niveau = Regular 14 pkt</a:t>
            </a:r>
            <a:b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b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5. Niveau = Light 14 pkt</a:t>
            </a:r>
            <a:b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b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6. Niveau = Bullet 14 pkt</a:t>
            </a:r>
            <a:b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b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7. Niveau = Regular 10,5 pkt</a:t>
            </a:r>
            <a:b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b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8. Niveau = Light 10,5 pkt</a:t>
            </a:r>
            <a:b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b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9. Niveau = Bullet 10,5 pkt </a:t>
            </a:r>
            <a:b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br>
            <a:b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b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Brug </a:t>
            </a:r>
            <a:r>
              <a:rPr kumimoji="0" lang="da-DK" altLang="da-DK" sz="1000" b="1" i="0" u="none" strike="noStrike" kern="1200" cap="none" spc="0" normalizeH="0" baseline="0" noProof="1">
                <a:ln>
                  <a:noFill/>
                </a:ln>
                <a:solidFill>
                  <a:prstClr val="black"/>
                </a:solidFill>
                <a:effectLst/>
                <a:uLnTx/>
                <a:uFillTx/>
                <a:latin typeface="Calibri"/>
                <a:ea typeface="+mn-ea"/>
                <a:cs typeface="Arial" charset="0"/>
              </a:rPr>
              <a:t>‘Forøg/Formindsk listeniveau’ </a:t>
            </a:r>
            <a:r>
              <a:rPr kumimoji="0" lang="da-DK" altLang="da-DK" sz="1000" b="0" i="0" u="none" strike="noStrike" kern="1200" cap="none" spc="0" normalizeH="0" baseline="0" noProof="1">
                <a:ln>
                  <a:noFill/>
                </a:ln>
                <a:solidFill>
                  <a:prstClr val="black"/>
                </a:solidFill>
                <a:effectLst/>
                <a:uLnTx/>
                <a:uFillTx/>
                <a:latin typeface="Calibri"/>
                <a:ea typeface="+mn-ea"/>
                <a:cs typeface="Arial" charset="0"/>
              </a:rPr>
              <a:t>for at hoppe mellem niveauer </a:t>
            </a:r>
          </a:p>
        </p:txBody>
      </p:sp>
      <p:pic>
        <p:nvPicPr>
          <p:cNvPr id="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2160918" y="636798"/>
            <a:ext cx="203383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83" y="3200302"/>
            <a:ext cx="609600" cy="20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43"/>
          <p:cNvSpPr/>
          <p:nvPr userDrawn="1"/>
        </p:nvSpPr>
        <p:spPr>
          <a:xfrm>
            <a:off x="-431884" y="3200305"/>
            <a:ext cx="285749"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4"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164" y="3455571"/>
            <a:ext cx="584200" cy="20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5"/>
          <p:cNvSpPr/>
          <p:nvPr userDrawn="1"/>
        </p:nvSpPr>
        <p:spPr>
          <a:xfrm>
            <a:off x="-436063" y="3455571"/>
            <a:ext cx="292100"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ounded Rectangle 46"/>
          <p:cNvSpPr/>
          <p:nvPr userDrawn="1"/>
        </p:nvSpPr>
        <p:spPr>
          <a:xfrm>
            <a:off x="-721814" y="3458747"/>
            <a:ext cx="285751"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8" name="Gruppe 37"/>
          <p:cNvGrpSpPr/>
          <p:nvPr userDrawn="1"/>
        </p:nvGrpSpPr>
        <p:grpSpPr>
          <a:xfrm>
            <a:off x="-3014958" y="3657183"/>
            <a:ext cx="2864223" cy="3180415"/>
            <a:chOff x="-2261220" y="2628888"/>
            <a:chExt cx="2148167" cy="3180414"/>
          </a:xfrm>
        </p:grpSpPr>
        <p:pic>
          <p:nvPicPr>
            <p:cNvPr id="3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0" name="TextBox 11"/>
            <p:cNvSpPr txBox="1"/>
            <p:nvPr userDrawn="1"/>
          </p:nvSpPr>
          <p:spPr>
            <a:xfrm>
              <a:off x="-1944724" y="2628888"/>
              <a:ext cx="1824090" cy="846386"/>
            </a:xfrm>
            <a:prstGeom prst="rect">
              <a:avLst/>
            </a:prstGeom>
            <a:noFill/>
            <a:ln>
              <a:noFill/>
            </a:ln>
          </p:spPr>
          <p:txBody>
            <a:bodyPr wrap="square" lIns="0" tIns="0" rIns="0" bIns="0">
              <a:spAutoFit/>
            </a:bodyPr>
            <a:lstStyle/>
            <a:p>
              <a:pPr marL="0" marR="0" lvl="0" indent="0" algn="r" defTabSz="914377" rtl="0" eaLnBrk="1" fontAlgn="auto" latinLnBrk="0" hangingPunct="1">
                <a:lnSpc>
                  <a:spcPct val="100000"/>
                </a:lnSpc>
                <a:spcBef>
                  <a:spcPts val="600"/>
                </a:spcBef>
                <a:spcAft>
                  <a:spcPts val="0"/>
                </a:spcAft>
                <a:buClrTx/>
                <a:buSzTx/>
                <a:buFontTx/>
                <a:buNone/>
                <a:tabLst/>
                <a:defRPr/>
              </a:pPr>
              <a:r>
                <a:rPr kumimoji="0" lang="da-DK" sz="1000" b="1" i="0" u="none" strike="noStrike" kern="1200" cap="none" spc="0" normalizeH="0" baseline="0" noProof="1">
                  <a:ln>
                    <a:noFill/>
                  </a:ln>
                  <a:solidFill>
                    <a:prstClr val="black"/>
                  </a:solidFill>
                  <a:effectLst/>
                  <a:uLnTx/>
                  <a:uFillTx/>
                  <a:latin typeface="Calibri"/>
                  <a:ea typeface="+mn-ea"/>
                  <a:cs typeface="Arial" panose="020B0604020202020204" pitchFamily="34" charset="0"/>
                </a:rPr>
                <a:t>Skift baggrundsfarve</a:t>
              </a:r>
              <a:br>
                <a:rPr kumimoji="0" lang="da-DK" sz="1000" b="1" i="0" u="none" strike="noStrike" kern="1200" cap="none" spc="0" normalizeH="0" baseline="0" noProof="1">
                  <a:ln>
                    <a:noFill/>
                  </a:ln>
                  <a:solidFill>
                    <a:prstClr val="black"/>
                  </a:solidFill>
                  <a:effectLst/>
                  <a:uLnTx/>
                  <a:uFillTx/>
                  <a:latin typeface="Calibri"/>
                  <a:ea typeface="+mn-ea"/>
                  <a:cs typeface="Arial" panose="020B0604020202020204" pitchFamily="34" charset="0"/>
                </a:rPr>
              </a:br>
              <a:r>
                <a:rPr kumimoji="0" lang="da-DK" sz="1000" b="1" i="0" u="none" strike="noStrike" kern="1200" cap="none" spc="0" normalizeH="0" baseline="0" noProof="1">
                  <a:ln>
                    <a:noFill/>
                  </a:ln>
                  <a:solidFill>
                    <a:prstClr val="black"/>
                  </a:solidFill>
                  <a:effectLst/>
                  <a:uLnTx/>
                  <a:uFillTx/>
                  <a:latin typeface="Calibri"/>
                  <a:ea typeface="+mn-ea"/>
                  <a:cs typeface="Arial" panose="020B0604020202020204" pitchFamily="34" charset="0"/>
                </a:rPr>
                <a:t>1. </a:t>
              </a:r>
              <a:r>
                <a:rPr kumimoji="0" lang="da-DK" sz="1000" b="0" i="0" u="none" strike="noStrike" kern="1200" cap="none" spc="0" normalizeH="0" baseline="0" noProof="1">
                  <a:ln>
                    <a:noFill/>
                  </a:ln>
                  <a:solidFill>
                    <a:prstClr val="black"/>
                  </a:solidFill>
                  <a:effectLst/>
                  <a:uLnTx/>
                  <a:uFillTx/>
                  <a:latin typeface="Calibri"/>
                  <a:ea typeface="+mn-ea"/>
                  <a:cs typeface="Arial" panose="020B0604020202020204" pitchFamily="34" charset="0"/>
                </a:rPr>
                <a:t>Klik udenfor diaset, vælg </a:t>
              </a:r>
              <a:r>
                <a:rPr kumimoji="0" lang="da-DK" sz="1000" b="1" i="0" u="none" strike="noStrike" kern="1200" cap="none" spc="0" normalizeH="0" baseline="0" noProof="1">
                  <a:ln>
                    <a:noFill/>
                  </a:ln>
                  <a:solidFill>
                    <a:prstClr val="black"/>
                  </a:solidFill>
                  <a:effectLst/>
                  <a:uLnTx/>
                  <a:uFillTx/>
                  <a:latin typeface="Calibri"/>
                  <a:ea typeface="+mn-ea"/>
                  <a:cs typeface="Arial" panose="020B0604020202020204" pitchFamily="34" charset="0"/>
                </a:rPr>
                <a:t>Formater baggrund </a:t>
              </a:r>
            </a:p>
            <a:p>
              <a:pPr marL="0" marR="0" lvl="0" indent="0" algn="r" defTabSz="914377" rtl="0" eaLnBrk="1" fontAlgn="auto" latinLnBrk="0" hangingPunct="1">
                <a:lnSpc>
                  <a:spcPct val="100000"/>
                </a:lnSpc>
                <a:spcBef>
                  <a:spcPts val="600"/>
                </a:spcBef>
                <a:spcAft>
                  <a:spcPts val="0"/>
                </a:spcAft>
                <a:buClrTx/>
                <a:buSzTx/>
                <a:buFontTx/>
                <a:buNone/>
                <a:tabLst/>
                <a:defRPr/>
              </a:pPr>
              <a:r>
                <a:rPr kumimoji="0" lang="da-DK" sz="1000" b="1" i="0" u="none" strike="noStrike" kern="1200" cap="none" spc="0" normalizeH="0" baseline="0" noProof="1">
                  <a:ln>
                    <a:noFill/>
                  </a:ln>
                  <a:solidFill>
                    <a:prstClr val="black"/>
                  </a:solidFill>
                  <a:effectLst/>
                  <a:uLnTx/>
                  <a:uFillTx/>
                  <a:latin typeface="Calibri"/>
                  <a:ea typeface="+mn-ea"/>
                  <a:cs typeface="Arial" panose="020B0604020202020204" pitchFamily="34" charset="0"/>
                </a:rPr>
                <a:t>2. </a:t>
              </a:r>
              <a:r>
                <a:rPr kumimoji="0" lang="da-DK" sz="1000" b="0" i="0" u="none" strike="noStrike" kern="1200" cap="none" spc="0" normalizeH="0" baseline="0" noProof="1">
                  <a:ln>
                    <a:noFill/>
                  </a:ln>
                  <a:solidFill>
                    <a:prstClr val="black"/>
                  </a:solidFill>
                  <a:effectLst/>
                  <a:uLnTx/>
                  <a:uFillTx/>
                  <a:latin typeface="Calibri"/>
                  <a:ea typeface="+mn-ea"/>
                  <a:cs typeface="Arial" panose="020B0604020202020204" pitchFamily="34" charset="0"/>
                </a:rPr>
                <a:t>Vælg</a:t>
              </a:r>
              <a:r>
                <a:rPr kumimoji="0" lang="da-DK" sz="1000" b="1" i="0" u="none" strike="noStrike" kern="1200" cap="none" spc="0" normalizeH="0" baseline="0" noProof="1">
                  <a:ln>
                    <a:noFill/>
                  </a:ln>
                  <a:solidFill>
                    <a:prstClr val="black"/>
                  </a:solidFill>
                  <a:effectLst/>
                  <a:uLnTx/>
                  <a:uFillTx/>
                  <a:latin typeface="Calibri"/>
                  <a:ea typeface="+mn-ea"/>
                  <a:cs typeface="Arial" panose="020B0604020202020204" pitchFamily="34" charset="0"/>
                </a:rPr>
                <a:t> ‘Massiv udfyldning’</a:t>
              </a:r>
              <a:r>
                <a:rPr kumimoji="0" lang="da-DK" sz="1000" b="0" i="0" u="none" strike="noStrike" kern="1200" cap="none" spc="0" normalizeH="0" baseline="0" noProof="1">
                  <a:ln>
                    <a:noFill/>
                  </a:ln>
                  <a:solidFill>
                    <a:prstClr val="black"/>
                  </a:solidFill>
                  <a:effectLst/>
                  <a:uLnTx/>
                  <a:uFillTx/>
                  <a:latin typeface="Calibri"/>
                  <a:ea typeface="+mn-ea"/>
                  <a:cs typeface="Arial" panose="020B0604020202020204" pitchFamily="34" charset="0"/>
                </a:rPr>
                <a:t> og vælg farve fra VIAs farvepalette</a:t>
              </a:r>
            </a:p>
          </p:txBody>
        </p:sp>
        <p:grpSp>
          <p:nvGrpSpPr>
            <p:cNvPr id="41" name="Gruppe 40"/>
            <p:cNvGrpSpPr/>
            <p:nvPr userDrawn="1"/>
          </p:nvGrpSpPr>
          <p:grpSpPr>
            <a:xfrm>
              <a:off x="-1426464" y="4317211"/>
              <a:ext cx="1313411" cy="1492091"/>
              <a:chOff x="-1426464" y="4279878"/>
              <a:chExt cx="1313411" cy="1492091"/>
            </a:xfrm>
          </p:grpSpPr>
          <p:pic>
            <p:nvPicPr>
              <p:cNvPr id="4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46" name="Tekstboks 45"/>
          <p:cNvSpPr txBox="1"/>
          <p:nvPr userDrawn="1"/>
        </p:nvSpPr>
        <p:spPr>
          <a:xfrm>
            <a:off x="-3185352" y="5918968"/>
            <a:ext cx="128340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377"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Calibri"/>
                <a:ea typeface="+mn-ea"/>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Calibri"/>
                <a:ea typeface="+mn-ea"/>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Calibri"/>
                <a:ea typeface="+mn-ea"/>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Calibri"/>
              <a:ea typeface="+mn-ea"/>
              <a:cs typeface="Arial" panose="020B0604020202020204" pitchFamily="34" charset="0"/>
            </a:endParaRPr>
          </a:p>
        </p:txBody>
      </p:sp>
      <p:sp>
        <p:nvSpPr>
          <p:cNvPr id="47" name="Rektangel 46"/>
          <p:cNvSpPr/>
          <p:nvPr userDrawn="1"/>
        </p:nvSpPr>
        <p:spPr>
          <a:xfrm>
            <a:off x="-1359172" y="5918969"/>
            <a:ext cx="1185816"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8" name="Lige forbindelse 47"/>
          <p:cNvCxnSpPr>
            <a:endCxn id="47" idx="0"/>
          </p:cNvCxnSpPr>
          <p:nvPr userDrawn="1"/>
        </p:nvCxnSpPr>
        <p:spPr>
          <a:xfrm>
            <a:off x="-960784" y="4503573"/>
            <a:ext cx="19452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dsholder til diasnummer 5">
            <a:extLst>
              <a:ext uri="{FF2B5EF4-FFF2-40B4-BE49-F238E27FC236}">
                <a16:creationId xmlns:a16="http://schemas.microsoft.com/office/drawing/2014/main" id="{9C8086F3-F323-772F-CC53-A5FF078FF8C5}"/>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1423734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orside IV - Stort ikon">
    <p:spTree>
      <p:nvGrpSpPr>
        <p:cNvPr id="1" name=""/>
        <p:cNvGrpSpPr/>
        <p:nvPr/>
      </p:nvGrpSpPr>
      <p:grpSpPr>
        <a:xfrm>
          <a:off x="0" y="0"/>
          <a:ext cx="0" cy="0"/>
          <a:chOff x="0" y="0"/>
          <a:chExt cx="0" cy="0"/>
        </a:xfrm>
      </p:grpSpPr>
      <p:sp>
        <p:nvSpPr>
          <p:cNvPr id="15" name="Text Placeholder 1"/>
          <p:cNvSpPr>
            <a:spLocks noGrp="1"/>
          </p:cNvSpPr>
          <p:nvPr>
            <p:ph type="body" sz="quarter" idx="13" hasCustomPrompt="1"/>
          </p:nvPr>
        </p:nvSpPr>
        <p:spPr>
          <a:xfrm>
            <a:off x="768351" y="579713"/>
            <a:ext cx="5183716" cy="509027"/>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a:t>Indsæt tekst</a:t>
            </a:r>
          </a:p>
        </p:txBody>
      </p:sp>
      <p:sp>
        <p:nvSpPr>
          <p:cNvPr id="16" name="Text Placeholder 2"/>
          <p:cNvSpPr>
            <a:spLocks noGrp="1"/>
          </p:cNvSpPr>
          <p:nvPr>
            <p:ph type="body" sz="quarter" idx="15" hasCustomPrompt="1"/>
          </p:nvPr>
        </p:nvSpPr>
        <p:spPr>
          <a:xfrm>
            <a:off x="6239935" y="579713"/>
            <a:ext cx="5183716" cy="509027"/>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a:t>Indsæt tekst</a:t>
            </a:r>
          </a:p>
        </p:txBody>
      </p:sp>
      <p:sp>
        <p:nvSpPr>
          <p:cNvPr id="35" name="AutoShape 4"/>
          <p:cNvSpPr>
            <a:spLocks/>
          </p:cNvSpPr>
          <p:nvPr userDrawn="1"/>
        </p:nvSpPr>
        <p:spPr bwMode="gray">
          <a:xfrm>
            <a:off x="-2929001" y="584202"/>
            <a:ext cx="282316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37" name="TextBox 3"/>
          <p:cNvSpPr txBox="1"/>
          <p:nvPr userDrawn="1"/>
        </p:nvSpPr>
        <p:spPr>
          <a:xfrm>
            <a:off x="-2475184" y="1916113"/>
            <a:ext cx="2314317" cy="923330"/>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pic>
        <p:nvPicPr>
          <p:cNvPr id="38"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57042" y="1304768"/>
            <a:ext cx="1525772"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oup 7"/>
          <p:cNvGrpSpPr/>
          <p:nvPr userDrawn="1"/>
        </p:nvGrpSpPr>
        <p:grpSpPr>
          <a:xfrm>
            <a:off x="-2389634" y="3657183"/>
            <a:ext cx="2276553" cy="3180414"/>
            <a:chOff x="-2389014" y="3657183"/>
            <a:chExt cx="2275961" cy="3180414"/>
          </a:xfrm>
        </p:grpSpPr>
        <p:grpSp>
          <p:nvGrpSpPr>
            <p:cNvPr id="40" name="Gruppe 37"/>
            <p:cNvGrpSpPr/>
            <p:nvPr userDrawn="1"/>
          </p:nvGrpSpPr>
          <p:grpSpPr>
            <a:xfrm>
              <a:off x="-2261220" y="3657183"/>
              <a:ext cx="2148167" cy="3180414"/>
              <a:chOff x="-2261220" y="2628888"/>
              <a:chExt cx="2148167" cy="3180414"/>
            </a:xfrm>
          </p:grpSpPr>
          <p:pic>
            <p:nvPicPr>
              <p:cNvPr id="4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47" name="Gruppe 40"/>
              <p:cNvGrpSpPr/>
              <p:nvPr userDrawn="1"/>
            </p:nvGrpSpPr>
            <p:grpSpPr>
              <a:xfrm>
                <a:off x="-1426464" y="4317211"/>
                <a:ext cx="1313411" cy="1492091"/>
                <a:chOff x="-1426464" y="4279878"/>
                <a:chExt cx="1313411" cy="1492091"/>
              </a:xfrm>
            </p:grpSpPr>
            <p:pic>
              <p:nvPicPr>
                <p:cNvPr id="4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grpSp>
        </p:grpSp>
        <p:sp>
          <p:nvSpPr>
            <p:cNvPr id="41"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cxnSp>
          <p:nvCxnSpPr>
            <p:cNvPr id="42" name="Lige forbindelse 47"/>
            <p:cNvCxnSpPr>
              <a:endCxn id="41"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kstboks 45"/>
            <p:cNvSpPr txBox="1"/>
            <p:nvPr userDrawn="1"/>
          </p:nvSpPr>
          <p:spPr>
            <a:xfrm>
              <a:off x="-2389014" y="5918968"/>
              <a:ext cx="962549"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354"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44"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pe 75"/>
          <p:cNvGrpSpPr>
            <a:grpSpLocks/>
          </p:cNvGrpSpPr>
          <p:nvPr userDrawn="1"/>
        </p:nvGrpSpPr>
        <p:grpSpPr bwMode="auto">
          <a:xfrm>
            <a:off x="12352869" y="1546869"/>
            <a:ext cx="2035705" cy="3053620"/>
            <a:chOff x="5186790" y="1517655"/>
            <a:chExt cx="2034660" cy="3052739"/>
          </a:xfrm>
        </p:grpSpPr>
        <p:sp>
          <p:nvSpPr>
            <p:cNvPr id="33" name="TextBox 12"/>
            <p:cNvSpPr txBox="1">
              <a:spLocks noChangeArrowheads="1"/>
            </p:cNvSpPr>
            <p:nvPr/>
          </p:nvSpPr>
          <p:spPr bwMode="auto">
            <a:xfrm>
              <a:off x="5189964" y="1517655"/>
              <a:ext cx="2031486" cy="266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0"/>
                </a:spcAft>
                <a:buFontTx/>
                <a:buNone/>
                <a:defRPr/>
              </a:pPr>
              <a:r>
                <a:rPr lang="da-DK" sz="1000" b="1" noProof="1">
                  <a:solidFill>
                    <a:schemeClr val="tx1"/>
                  </a:solidFill>
                  <a:latin typeface="+mn-lt"/>
                </a:rPr>
                <a:t>Indsæt ikon</a:t>
              </a:r>
            </a:p>
            <a:p>
              <a:pPr eaLnBrk="1" hangingPunct="1">
                <a:spcBef>
                  <a:spcPts val="0"/>
                </a:spcBef>
                <a:spcAft>
                  <a:spcPts val="240"/>
                </a:spcAft>
                <a:buFontTx/>
                <a:buNone/>
                <a:defRPr/>
              </a:pPr>
              <a:r>
                <a:rPr lang="da-DK" sz="1000" b="1" noProof="1">
                  <a:solidFill>
                    <a:schemeClr val="tx1"/>
                  </a:solidFill>
                  <a:latin typeface="+mn-lt"/>
                </a:rPr>
                <a:t>1.</a:t>
              </a:r>
              <a:r>
                <a:rPr lang="da-DK" sz="1000" noProof="1">
                  <a:solidFill>
                    <a:schemeClr val="tx1"/>
                  </a:solidFill>
                  <a:latin typeface="+mn-lt"/>
                </a:rPr>
                <a:t> Klik på det lille billede-indsættelsesikon i midten</a:t>
              </a:r>
            </a:p>
            <a:p>
              <a:pPr eaLnBrk="1" hangingPunct="1">
                <a:spcBef>
                  <a:spcPts val="0"/>
                </a:spcBef>
                <a:spcAft>
                  <a:spcPts val="240"/>
                </a:spcAft>
                <a:buFontTx/>
                <a:buNone/>
                <a:defRPr/>
              </a:pPr>
              <a:r>
                <a:rPr lang="da-DK" sz="1000" noProof="1">
                  <a:solidFill>
                    <a:schemeClr val="tx1"/>
                  </a:solidFill>
                  <a:latin typeface="+mn-lt"/>
                </a:rPr>
                <a:t>af pladsholderen</a:t>
              </a:r>
            </a:p>
            <a:p>
              <a:pPr eaLnBrk="1" hangingPunct="1">
                <a:spcBef>
                  <a:spcPts val="0"/>
                </a:spcBef>
                <a:spcAft>
                  <a:spcPts val="240"/>
                </a:spcAft>
                <a:buFontTx/>
                <a:buNone/>
                <a:defRPr/>
              </a:pPr>
              <a:r>
                <a:rPr lang="da-DK" sz="1000" b="1" noProof="1">
                  <a:solidFill>
                    <a:schemeClr val="tx1"/>
                  </a:solidFill>
                  <a:latin typeface="+mn-lt"/>
                </a:rPr>
                <a:t>2. </a:t>
              </a:r>
              <a:r>
                <a:rPr lang="da-DK" sz="1000" noProof="1">
                  <a:solidFill>
                    <a:schemeClr val="tx1"/>
                  </a:solidFill>
                  <a:latin typeface="+mn-lt"/>
                </a:rPr>
                <a:t>Indsæt det ønskede ikon</a:t>
              </a:r>
            </a:p>
            <a:p>
              <a:pPr eaLnBrk="1" hangingPunct="1">
                <a:spcBef>
                  <a:spcPts val="0"/>
                </a:spcBef>
                <a:spcAft>
                  <a:spcPts val="240"/>
                </a:spcAft>
                <a:buFontTx/>
                <a:buNone/>
                <a:defRPr/>
              </a:pPr>
              <a:endParaRPr lang="da-DK" sz="1000" noProof="1">
                <a:solidFill>
                  <a:schemeClr val="tx1"/>
                </a:solidFill>
                <a:latin typeface="+mn-lt"/>
              </a:endParaRPr>
            </a:p>
            <a:p>
              <a:pPr marL="0" marR="0" indent="0" algn="l" defTabSz="914354" rtl="0" eaLnBrk="1" fontAlgn="auto" latinLnBrk="0" hangingPunct="1">
                <a:lnSpc>
                  <a:spcPct val="100000"/>
                </a:lnSpc>
                <a:spcBef>
                  <a:spcPts val="0"/>
                </a:spcBef>
                <a:spcAft>
                  <a:spcPts val="240"/>
                </a:spcAft>
                <a:buClrTx/>
                <a:buSzTx/>
                <a:buFontTx/>
                <a:buNone/>
                <a:tabLst/>
                <a:defRPr/>
              </a:pPr>
              <a:r>
                <a:rPr lang="da-DK" sz="1000" b="1" dirty="0">
                  <a:latin typeface="+mn-lt"/>
                </a:rPr>
                <a:t>Ændre ikonets størrelse/fokus</a:t>
              </a:r>
            </a:p>
            <a:p>
              <a:pPr eaLnBrk="1" hangingPunct="1">
                <a:spcBef>
                  <a:spcPts val="0"/>
                </a:spcBef>
                <a:spcAft>
                  <a:spcPts val="240"/>
                </a:spcAft>
                <a:buFontTx/>
                <a:buNone/>
                <a:defRPr/>
              </a:pPr>
              <a:r>
                <a:rPr lang="da-DK" sz="1000" b="1" noProof="1">
                  <a:solidFill>
                    <a:schemeClr val="tx1"/>
                  </a:solidFill>
                  <a:latin typeface="+mn-lt"/>
                </a:rPr>
                <a:t>1. </a:t>
              </a:r>
              <a:r>
                <a:rPr lang="da-DK" sz="1000" dirty="0">
                  <a:latin typeface="+mn-lt"/>
                </a:rPr>
                <a:t>Marker ikonet og vælg funktionen </a:t>
              </a:r>
              <a:r>
                <a:rPr lang="da-DK" sz="1000" b="1" dirty="0">
                  <a:latin typeface="+mn-lt"/>
                </a:rPr>
                <a:t>Beskær</a:t>
              </a:r>
              <a:r>
                <a:rPr lang="da-DK" sz="1000" dirty="0">
                  <a:latin typeface="+mn-lt"/>
                </a:rPr>
                <a:t> og herefter </a:t>
              </a:r>
              <a:r>
                <a:rPr lang="da-DK" sz="1000" b="1" dirty="0">
                  <a:latin typeface="+mn-lt"/>
                </a:rPr>
                <a:t>Fyld. </a:t>
              </a:r>
              <a:r>
                <a:rPr lang="da-DK" sz="1000" dirty="0">
                  <a:latin typeface="+mn-lt"/>
                </a:rPr>
                <a:t>Træk i billedet, så du får det ønskede udsnit ind i billedrammen</a:t>
              </a: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endParaRPr lang="da-DK" altLang="da-DK" sz="1000" b="1" noProof="1">
                <a:solidFill>
                  <a:schemeClr val="tx1"/>
                </a:solidFill>
                <a:latin typeface="+mn-lt"/>
                <a:cs typeface="Arial" pitchFamily="34" charset="0"/>
              </a:endParaRPr>
            </a:p>
            <a:p>
              <a:pPr eaLnBrk="1" hangingPunct="1">
                <a:spcBef>
                  <a:spcPct val="0"/>
                </a:spcBef>
                <a:spcAft>
                  <a:spcPts val="240"/>
                </a:spcAft>
                <a:buFontTx/>
                <a:buNone/>
                <a:defRPr/>
              </a:pPr>
              <a:r>
                <a:rPr lang="da-DK" altLang="da-DK" sz="1000" b="1" noProof="1">
                  <a:solidFill>
                    <a:schemeClr val="tx1"/>
                  </a:solidFill>
                  <a:latin typeface="+mn-lt"/>
                  <a:cs typeface="Arial" pitchFamily="34" charset="0"/>
                </a:rPr>
                <a:t>2. </a:t>
              </a:r>
              <a:r>
                <a:rPr lang="da-DK" altLang="da-DK" sz="1000" noProof="1">
                  <a:solidFill>
                    <a:schemeClr val="tx1"/>
                  </a:solidFill>
                  <a:latin typeface="+mn-lt"/>
                  <a:cs typeface="Arial" pitchFamily="34" charset="0"/>
                </a:rPr>
                <a:t>Ønsker du at skalere billedet, så hold </a:t>
              </a:r>
              <a:r>
                <a:rPr lang="da-DK" altLang="da-DK" sz="1000" b="1" noProof="1">
                  <a:solidFill>
                    <a:schemeClr val="tx1"/>
                  </a:solidFill>
                  <a:latin typeface="+mn-lt"/>
                  <a:cs typeface="Arial" pitchFamily="34" charset="0"/>
                </a:rPr>
                <a:t>SHIFT</a:t>
              </a:r>
              <a:r>
                <a:rPr lang="da-DK" altLang="da-DK" sz="1000" noProof="1">
                  <a:solidFill>
                    <a:schemeClr val="tx1"/>
                  </a:solidFill>
                  <a:latin typeface="+mn-lt"/>
                  <a:cs typeface="Arial" pitchFamily="34" charset="0"/>
                </a:rPr>
                <a:t>-knappen nede, mens der trækkes i ikonets hjørner</a:t>
              </a:r>
            </a:p>
          </p:txBody>
        </p:sp>
        <p:pic>
          <p:nvPicPr>
            <p:cNvPr id="36" name="Billede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0527" y="3342109"/>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uppe 78"/>
            <p:cNvGrpSpPr>
              <a:grpSpLocks/>
            </p:cNvGrpSpPr>
            <p:nvPr/>
          </p:nvGrpSpPr>
          <p:grpSpPr bwMode="auto">
            <a:xfrm>
              <a:off x="5186790" y="4191100"/>
              <a:ext cx="330061" cy="379294"/>
              <a:chOff x="1018031" y="6329953"/>
              <a:chExt cx="373412" cy="429112"/>
            </a:xfrm>
          </p:grpSpPr>
          <p:pic>
            <p:nvPicPr>
              <p:cNvPr id="53" name="Billed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031" y="6332311"/>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ounded Rectangle 25"/>
              <p:cNvSpPr/>
              <p:nvPr/>
            </p:nvSpPr>
            <p:spPr bwMode="auto">
              <a:xfrm>
                <a:off x="1023417" y="6329953"/>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
        <p:nvSpPr>
          <p:cNvPr id="2" name="Titel 1">
            <a:extLst>
              <a:ext uri="{FF2B5EF4-FFF2-40B4-BE49-F238E27FC236}">
                <a16:creationId xmlns:a16="http://schemas.microsoft.com/office/drawing/2014/main" id="{1F6F4CFA-19A7-43D7-B4C2-72400B9A9757}"/>
              </a:ext>
            </a:extLst>
          </p:cNvPr>
          <p:cNvSpPr>
            <a:spLocks noGrp="1"/>
          </p:cNvSpPr>
          <p:nvPr>
            <p:ph type="title"/>
          </p:nvPr>
        </p:nvSpPr>
        <p:spPr/>
        <p:txBody>
          <a:bodyPr/>
          <a:lstStyle/>
          <a:p>
            <a:r>
              <a:rPr lang="da-DK"/>
              <a:t>Klik for at redigere titeltypografien i masteren</a:t>
            </a:r>
          </a:p>
        </p:txBody>
      </p:sp>
      <p:sp>
        <p:nvSpPr>
          <p:cNvPr id="4" name="Pladsholder til diasnummer 5">
            <a:extLst>
              <a:ext uri="{FF2B5EF4-FFF2-40B4-BE49-F238E27FC236}">
                <a16:creationId xmlns:a16="http://schemas.microsoft.com/office/drawing/2014/main" id="{9E87B7AD-7A6F-A680-2441-F3594CA31705}"/>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373712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omt">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a-DK" dirty="0"/>
          </a:p>
        </p:txBody>
      </p:sp>
      <p:sp>
        <p:nvSpPr>
          <p:cNvPr id="3" name="Footer Placeholder 2"/>
          <p:cNvSpPr>
            <a:spLocks noGrp="1"/>
          </p:cNvSpPr>
          <p:nvPr>
            <p:ph type="ftr" sz="quarter" idx="11"/>
          </p:nvPr>
        </p:nvSpPr>
        <p:spPr/>
        <p:txBody>
          <a:bodyPr/>
          <a:lstStyle/>
          <a:p>
            <a:endParaRPr lang="da-DK" dirty="0"/>
          </a:p>
        </p:txBody>
      </p:sp>
      <p:grpSp>
        <p:nvGrpSpPr>
          <p:cNvPr id="6" name="Gruppe 5"/>
          <p:cNvGrpSpPr/>
          <p:nvPr userDrawn="1"/>
        </p:nvGrpSpPr>
        <p:grpSpPr>
          <a:xfrm>
            <a:off x="-3014958" y="3657183"/>
            <a:ext cx="2864223" cy="3180415"/>
            <a:chOff x="-2261220" y="2628888"/>
            <a:chExt cx="2148167" cy="3180414"/>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9" name="Gruppe 8"/>
            <p:cNvGrpSpPr/>
            <p:nvPr userDrawn="1"/>
          </p:nvGrpSpPr>
          <p:grpSpPr>
            <a:xfrm>
              <a:off x="-1426464" y="4317211"/>
              <a:ext cx="1313411" cy="1492091"/>
              <a:chOff x="-1426464" y="4279878"/>
              <a:chExt cx="1313411" cy="1492091"/>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1" name="Lige forbindelse 10"/>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ktangel 12"/>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grpSp>
      </p:grpSp>
      <p:sp>
        <p:nvSpPr>
          <p:cNvPr id="14" name="Tekstboks 13"/>
          <p:cNvSpPr txBox="1"/>
          <p:nvPr userDrawn="1"/>
        </p:nvSpPr>
        <p:spPr>
          <a:xfrm>
            <a:off x="-3185352" y="5918968"/>
            <a:ext cx="128340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377"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sp>
        <p:nvSpPr>
          <p:cNvPr id="15" name="Rektangel 14"/>
          <p:cNvSpPr/>
          <p:nvPr userDrawn="1"/>
        </p:nvSpPr>
        <p:spPr>
          <a:xfrm>
            <a:off x="-1359172" y="5918969"/>
            <a:ext cx="1185816"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cxnSp>
        <p:nvCxnSpPr>
          <p:cNvPr id="16" name="Lige forbindelse 15"/>
          <p:cNvCxnSpPr>
            <a:endCxn id="15" idx="0"/>
          </p:cNvCxnSpPr>
          <p:nvPr userDrawn="1"/>
        </p:nvCxnSpPr>
        <p:spPr>
          <a:xfrm>
            <a:off x="-960784" y="4503573"/>
            <a:ext cx="19452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
          <p:cNvSpPr txBox="1"/>
          <p:nvPr userDrawn="1"/>
        </p:nvSpPr>
        <p:spPr>
          <a:xfrm>
            <a:off x="-3107267" y="6632"/>
            <a:ext cx="29464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9" name="Pladsholder til diasnummer 5">
            <a:extLst>
              <a:ext uri="{FF2B5EF4-FFF2-40B4-BE49-F238E27FC236}">
                <a16:creationId xmlns:a16="http://schemas.microsoft.com/office/drawing/2014/main" id="{97530EDE-4C30-FA58-B5A5-063B0D32CC3C}"/>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325559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714356"/>
            <a:ext cx="10972800" cy="785818"/>
          </a:xfrm>
        </p:spPr>
        <p:txBody>
          <a:bodyPr>
            <a:normAutofit/>
          </a:bodyPr>
          <a:lstStyle>
            <a:lvl1pPr algn="l">
              <a:defRPr sz="2800" b="1">
                <a:latin typeface="Arial" pitchFamily="34" charset="0"/>
                <a:cs typeface="Arial" pitchFamily="34" charset="0"/>
              </a:defRPr>
            </a:lvl1pPr>
          </a:lstStyle>
          <a:p>
            <a:r>
              <a:rPr lang="da-DK" dirty="0"/>
              <a:t>Klik for at redigere titeltypografi i masteren</a:t>
            </a:r>
          </a:p>
        </p:txBody>
      </p:sp>
      <p:sp>
        <p:nvSpPr>
          <p:cNvPr id="11" name="Pladsholder til indhold 2"/>
          <p:cNvSpPr>
            <a:spLocks noGrp="1"/>
          </p:cNvSpPr>
          <p:nvPr>
            <p:ph idx="1"/>
          </p:nvPr>
        </p:nvSpPr>
        <p:spPr>
          <a:xfrm>
            <a:off x="666712" y="1785926"/>
            <a:ext cx="10915691" cy="4114800"/>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E539A6A5-7CF1-7446-801E-3BEEE4CB5EEB}"/>
              </a:ext>
            </a:extLst>
          </p:cNvPr>
          <p:cNvSpPr>
            <a:spLocks noGrp="1"/>
          </p:cNvSpPr>
          <p:nvPr>
            <p:ph type="dt" sz="half" idx="10"/>
          </p:nvPr>
        </p:nvSpPr>
        <p:spPr/>
        <p:txBody>
          <a:bodyPr/>
          <a:lstStyle>
            <a:lvl1pPr>
              <a:defRPr/>
            </a:lvl1pPr>
          </a:lstStyle>
          <a:p>
            <a:pPr>
              <a:defRPr/>
            </a:pPr>
            <a:endParaRPr lang="da-DK" altLang="da-DK"/>
          </a:p>
        </p:txBody>
      </p:sp>
      <p:sp>
        <p:nvSpPr>
          <p:cNvPr id="5" name="Pladsholder til sidefod 4">
            <a:extLst>
              <a:ext uri="{FF2B5EF4-FFF2-40B4-BE49-F238E27FC236}">
                <a16:creationId xmlns:a16="http://schemas.microsoft.com/office/drawing/2014/main" id="{E7AD96A6-99DF-274E-A05A-29CE4126E950}"/>
              </a:ext>
            </a:extLst>
          </p:cNvPr>
          <p:cNvSpPr>
            <a:spLocks noGrp="1"/>
          </p:cNvSpPr>
          <p:nvPr>
            <p:ph type="ftr" sz="quarter" idx="11"/>
          </p:nvPr>
        </p:nvSpPr>
        <p:spPr/>
        <p:txBody>
          <a:bodyPr/>
          <a:lstStyle>
            <a:lvl1pPr>
              <a:defRPr/>
            </a:lvl1pPr>
          </a:lstStyle>
          <a:p>
            <a:pPr>
              <a:defRPr/>
            </a:pPr>
            <a:endParaRPr lang="da-DK"/>
          </a:p>
        </p:txBody>
      </p:sp>
      <p:sp>
        <p:nvSpPr>
          <p:cNvPr id="7" name="Pladsholder til diasnummer 5">
            <a:extLst>
              <a:ext uri="{FF2B5EF4-FFF2-40B4-BE49-F238E27FC236}">
                <a16:creationId xmlns:a16="http://schemas.microsoft.com/office/drawing/2014/main" id="{20607674-217E-D556-55B4-9A90738E7A55}"/>
              </a:ext>
            </a:extLst>
          </p:cNvPr>
          <p:cNvSpPr>
            <a:spLocks noGrp="1"/>
          </p:cNvSpPr>
          <p:nvPr>
            <p:ph type="sldNum" sz="quarter" idx="4"/>
          </p:nvPr>
        </p:nvSpPr>
        <p:spPr>
          <a:xfrm>
            <a:off x="0" y="667543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326800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a-DK"/>
              <a:t>Klik for at redigere titeltypografien i masteren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F9B67046-4E2C-48D6-BE94-3D145BAB83DF}" type="datetimeFigureOut">
              <a:rPr lang="da-DK" smtClean="0"/>
              <a:t>10-04-2025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3D93FC4-7245-411F-9DEB-FC0B400EEE4F}"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7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F9B67046-4E2C-48D6-BE94-3D145BAB83DF}" type="datetimeFigureOut">
              <a:rPr lang="da-DK" smtClean="0"/>
              <a:t>10-04-2025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89748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24128" y="2967788"/>
            <a:ext cx="4754880" cy="33415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a-DK"/>
              <a:t>Klik for at redigere teksttypografierne i masteren</a:t>
            </a:r>
          </a:p>
        </p:txBody>
      </p:sp>
      <p:sp>
        <p:nvSpPr>
          <p:cNvPr id="6" name="Content Placeholder 5"/>
          <p:cNvSpPr>
            <a:spLocks noGrp="1"/>
          </p:cNvSpPr>
          <p:nvPr>
            <p:ph sz="quarter" idx="4"/>
          </p:nvPr>
        </p:nvSpPr>
        <p:spPr>
          <a:xfrm>
            <a:off x="5990888" y="2967788"/>
            <a:ext cx="4754880" cy="334157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9B67046-4E2C-48D6-BE94-3D145BAB83DF}" type="datetimeFigureOut">
              <a:rPr lang="da-DK" smtClean="0"/>
              <a:t>10-04-2025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281104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F9B67046-4E2C-48D6-BE94-3D145BAB83DF}" type="datetimeFigureOut">
              <a:rPr lang="da-DK" smtClean="0"/>
              <a:t>10-04-2025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194444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67046-4E2C-48D6-BE94-3D145BAB83DF}" type="datetimeFigureOut">
              <a:rPr lang="da-DK" smtClean="0"/>
              <a:t>10-04-2025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370199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a-DK"/>
              <a:t>Klik for at redigere titeltypografien i masteren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F9B67046-4E2C-48D6-BE94-3D145BAB83DF}" type="datetimeFigureOut">
              <a:rPr lang="da-DK" smtClean="0"/>
              <a:t>10-04-2025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3D93FC4-7245-411F-9DEB-FC0B400EEE4F}" type="slidenum">
              <a:rPr lang="da-DK" smtClean="0"/>
              <a:t>‹nr.›</a:t>
            </a:fld>
            <a:endParaRPr lang="da-DK"/>
          </a:p>
        </p:txBody>
      </p:sp>
    </p:spTree>
    <p:extLst>
      <p:ext uri="{BB962C8B-B14F-4D97-AF65-F5344CB8AC3E}">
        <p14:creationId xmlns:p14="http://schemas.microsoft.com/office/powerpoint/2010/main" val="21824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F9B67046-4E2C-48D6-BE94-3D145BAB83DF}" type="datetimeFigureOut">
              <a:rPr lang="da-DK" smtClean="0"/>
              <a:t>10-04-2025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3D93FC4-7245-411F-9DEB-FC0B400EEE4F}"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11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microsoft.com/office/2007/relationships/hdphoto" Target="../media/hdphoto1.wdp"/><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9B67046-4E2C-48D6-BE94-3D145BAB83DF}" type="datetimeFigureOut">
              <a:rPr lang="da-DK" smtClean="0"/>
              <a:t>10-04-2025</a:t>
            </a:fld>
            <a:endParaRPr lang="da-DK"/>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da-DK"/>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3D93FC4-7245-411F-9DEB-FC0B400EEE4F}" type="slidenum">
              <a:rPr lang="da-DK" smtClean="0"/>
              <a:t>‹nr.›</a:t>
            </a:fld>
            <a:endParaRPr lang="da-DK"/>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293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Billede 6"/>
          <p:cNvPicPr/>
          <p:nvPr/>
        </p:nvPicPr>
        <p:blipFill rotWithShape="1">
          <a:blip r:embed="rId18" cstate="print">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t="61138"/>
          <a:stretch/>
        </p:blipFill>
        <p:spPr bwMode="auto">
          <a:xfrm>
            <a:off x="-746007" y="5866801"/>
            <a:ext cx="12979823" cy="1316765"/>
          </a:xfrm>
          <a:prstGeom prst="rect">
            <a:avLst/>
          </a:prstGeom>
          <a:solidFill>
            <a:schemeClr val="bg2"/>
          </a:solidFill>
          <a:ln>
            <a:noFill/>
          </a:ln>
          <a:extLst>
            <a:ext uri="{53640926-AAD7-44D8-BBD7-CCE9431645EC}">
              <a14:shadowObscured xmlns:a14="http://schemas.microsoft.com/office/drawing/2010/main"/>
            </a:ext>
          </a:extLst>
        </p:spPr>
      </p:pic>
      <p:sp>
        <p:nvSpPr>
          <p:cNvPr id="2" name="Pladsholder til titel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8" name="Billed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481591" y="6258697"/>
            <a:ext cx="586942" cy="482945"/>
          </a:xfrm>
          <a:prstGeom prst="rect">
            <a:avLst/>
          </a:prstGeom>
        </p:spPr>
      </p:pic>
      <p:sp>
        <p:nvSpPr>
          <p:cNvPr id="6" name="Pladsholder til diasnummer 5"/>
          <p:cNvSpPr>
            <a:spLocks noGrp="1"/>
          </p:cNvSpPr>
          <p:nvPr>
            <p:ph type="sldNum" sz="quarter" idx="4"/>
          </p:nvPr>
        </p:nvSpPr>
        <p:spPr>
          <a:xfrm>
            <a:off x="0" y="6580187"/>
            <a:ext cx="609600" cy="365125"/>
          </a:xfrm>
          <a:prstGeom prst="rect">
            <a:avLst/>
          </a:prstGeom>
        </p:spPr>
        <p:txBody>
          <a:bodyPr vert="horz" lIns="91440" tIns="45720" rIns="91440" bIns="45720" rtlCol="0" anchor="ctr"/>
          <a:lstStyle>
            <a:lvl1pPr algn="r">
              <a:defRPr sz="1200">
                <a:solidFill>
                  <a:schemeClr val="bg2"/>
                </a:solidFill>
              </a:defRPr>
            </a:lvl1pPr>
          </a:lstStyle>
          <a:p>
            <a:fld id="{DC1264A4-1E21-4798-BB4D-62D3342D3795}" type="slidenum">
              <a:rPr lang="da-DK" smtClean="0"/>
              <a:pPr/>
              <a:t>‹nr.›</a:t>
            </a:fld>
            <a:endParaRPr lang="da-DK" dirty="0"/>
          </a:p>
        </p:txBody>
      </p:sp>
    </p:spTree>
    <p:extLst>
      <p:ext uri="{BB962C8B-B14F-4D97-AF65-F5344CB8AC3E}">
        <p14:creationId xmlns:p14="http://schemas.microsoft.com/office/powerpoint/2010/main" val="13529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ftr="0" dt="0"/>
  <p:txStyles>
    <p:titleStyle>
      <a:lvl1pPr algn="ctr" defTabSz="1219170" rtl="0" eaLnBrk="1" latinLnBrk="0" hangingPunct="1">
        <a:spcBef>
          <a:spcPct val="0"/>
        </a:spcBef>
        <a:buNone/>
        <a:defRPr sz="5867"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2667"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523962" indent="-304792" algn="l" defTabSz="1219170" rtl="0" eaLnBrk="1" latinLnBrk="0" hangingPunct="1">
        <a:spcBef>
          <a:spcPct val="20000"/>
        </a:spcBef>
        <a:buFont typeface="Arial" panose="020B0604020202020204" pitchFamily="34" charset="0"/>
        <a:buChar char="•"/>
        <a:defRPr sz="2133"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l" defTabSz="1219170" rtl="0" eaLnBrk="1" latinLnBrk="0" hangingPunct="1">
        <a:spcBef>
          <a:spcPct val="20000"/>
        </a:spcBef>
        <a:buFont typeface="Arial" panose="020B0604020202020204" pitchFamily="34" charset="0"/>
        <a:buChar char="–"/>
        <a:defRPr sz="1867"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36.png"/><Relationship Id="rId7"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customXml" Target="../ink/ink4.xml"/><Relationship Id="rId5" Type="http://schemas.openxmlformats.org/officeDocument/2006/relationships/image" Target="../media/image35.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hyperlink" Target="https://ledelsesevaluering.dk/spoergsmaal-i-spoergeskemaet/ledelsestemaer/fagligledelse" TargetMode="External"/><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8.svg"/><Relationship Id="rId11" Type="http://schemas.openxmlformats.org/officeDocument/2006/relationships/hyperlink" Target="https://lederliv.dk/artikel/praksisintegreret-professionsudvikling-i-et-organisatorisk-l%C3%A6rings-og-ledelsesperspektiv" TargetMode="External"/><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hyperlink" Target="https://www.lederliv.dk/sites/default/files/faglig_ledelse_vol1.pdf" TargetMode="External"/><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lederliv.dk/artikel/praksisintegreret-professionsudvikling-i-et-organisatorisk-l%C3%A6rings-og-ledelsesperspektiv"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diagramColors" Target="../diagrams/colors2.xml"/><Relationship Id="rId12" Type="http://schemas.openxmlformats.org/officeDocument/2006/relationships/image" Target="../media/image48.svg"/><Relationship Id="rId2" Type="http://schemas.openxmlformats.org/officeDocument/2006/relationships/image" Target="../media/image43.png"/><Relationship Id="rId16" Type="http://schemas.openxmlformats.org/officeDocument/2006/relationships/image" Target="../media/image52.svg"/><Relationship Id="rId1" Type="http://schemas.openxmlformats.org/officeDocument/2006/relationships/slideLayout" Target="../slideLayouts/slideLayout17.xml"/><Relationship Id="rId6" Type="http://schemas.openxmlformats.org/officeDocument/2006/relationships/diagramQuickStyle" Target="../diagrams/quickStyle2.xml"/><Relationship Id="rId11" Type="http://schemas.openxmlformats.org/officeDocument/2006/relationships/image" Target="../media/image47.png"/><Relationship Id="rId5" Type="http://schemas.openxmlformats.org/officeDocument/2006/relationships/diagramLayout" Target="../diagrams/layout2.xml"/><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diagramData" Target="../diagrams/data2.xml"/><Relationship Id="rId9" Type="http://schemas.openxmlformats.org/officeDocument/2006/relationships/image" Target="../media/image45.png"/><Relationship Id="rId14" Type="http://schemas.openxmlformats.org/officeDocument/2006/relationships/image" Target="../media/image50.svg"/></Relationships>
</file>

<file path=ppt/slides/_rels/slide17.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 Id="rId9" Type="http://schemas.openxmlformats.org/officeDocument/2006/relationships/hyperlink" Target="https://tidsskrift.dk/FPPU/article/download/97702/146981/20108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ederliv.dk/artikel/praksisintegreret-professionsudvikling-i-et-organisatorisk-l%C3%A6rings-og-ledelsesperspektiv"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61.tmp"/><Relationship Id="rId4" Type="http://schemas.openxmlformats.org/officeDocument/2006/relationships/hyperlink" Target="https://www.nubu.dk/forskning/projekter/approaching+inclusion/afsluttende+rappor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ederliv.dk/artikel/praksisintegreret-professionsudvikling-i-et-organisatorisk-l%C3%A6rings-og-ledelsesperspektiv" TargetMode="External"/><Relationship Id="rId2" Type="http://schemas.openxmlformats.org/officeDocument/2006/relationships/image" Target="../media/image62.tmp"/><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hyperlink" Target="https://www.folkeskolen.dk/dannelse-folkeskoleloven-folkeskolen-nr-19-2018/laering-glem-det/1858031"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35.tmp"/><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70F7D87-ACD6-839B-24CC-48AF8010DBA8}"/>
              </a:ext>
            </a:extLst>
          </p:cNvPr>
          <p:cNvSpPr>
            <a:spLocks noGrp="1"/>
          </p:cNvSpPr>
          <p:nvPr>
            <p:ph type="ctrTitle"/>
          </p:nvPr>
        </p:nvSpPr>
        <p:spPr>
          <a:xfrm>
            <a:off x="457200" y="4960137"/>
            <a:ext cx="8153400" cy="1463040"/>
          </a:xfrm>
        </p:spPr>
        <p:txBody>
          <a:bodyPr>
            <a:normAutofit fontScale="90000"/>
          </a:bodyPr>
          <a:lstStyle/>
          <a:p>
            <a:r>
              <a:rPr lang="da-DK" dirty="0"/>
              <a:t>Fællesnetværksmøde</a:t>
            </a:r>
            <a:br>
              <a:rPr lang="da-DK" dirty="0"/>
            </a:br>
            <a:r>
              <a:rPr lang="da-DK" dirty="0"/>
              <a:t> for pædagogiske ledere </a:t>
            </a:r>
            <a:br>
              <a:rPr lang="da-DK" dirty="0"/>
            </a:br>
            <a:endParaRPr lang="da-DK" dirty="0"/>
          </a:p>
        </p:txBody>
      </p:sp>
      <p:sp>
        <p:nvSpPr>
          <p:cNvPr id="5" name="Undertitel 4">
            <a:extLst>
              <a:ext uri="{FF2B5EF4-FFF2-40B4-BE49-F238E27FC236}">
                <a16:creationId xmlns:a16="http://schemas.microsoft.com/office/drawing/2014/main" id="{6E7C07E6-5D32-674E-18D2-A727ACA3CBEA}"/>
              </a:ext>
            </a:extLst>
          </p:cNvPr>
          <p:cNvSpPr>
            <a:spLocks noGrp="1"/>
          </p:cNvSpPr>
          <p:nvPr>
            <p:ph type="subTitle" idx="1"/>
          </p:nvPr>
        </p:nvSpPr>
        <p:spPr/>
        <p:txBody>
          <a:bodyPr/>
          <a:lstStyle/>
          <a:p>
            <a:r>
              <a:rPr lang="da-DK" dirty="0"/>
              <a:t>7. Maj 2024</a:t>
            </a:r>
          </a:p>
        </p:txBody>
      </p:sp>
    </p:spTree>
    <p:extLst>
      <p:ext uri="{BB962C8B-B14F-4D97-AF65-F5344CB8AC3E}">
        <p14:creationId xmlns:p14="http://schemas.microsoft.com/office/powerpoint/2010/main" val="367859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afrundede hjørner 15">
            <a:extLst>
              <a:ext uri="{FF2B5EF4-FFF2-40B4-BE49-F238E27FC236}">
                <a16:creationId xmlns:a16="http://schemas.microsoft.com/office/drawing/2014/main" id="{17CABD5D-B8F6-59BC-1D19-A8197980E081}"/>
              </a:ext>
            </a:extLst>
          </p:cNvPr>
          <p:cNvSpPr/>
          <p:nvPr/>
        </p:nvSpPr>
        <p:spPr>
          <a:xfrm>
            <a:off x="243840" y="129250"/>
            <a:ext cx="2672080" cy="595659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19" name="Rektangel: afrundede hjørner 18">
            <a:extLst>
              <a:ext uri="{FF2B5EF4-FFF2-40B4-BE49-F238E27FC236}">
                <a16:creationId xmlns:a16="http://schemas.microsoft.com/office/drawing/2014/main" id="{99166868-D07A-FCBC-6BCB-710AF0BD462C}"/>
              </a:ext>
            </a:extLst>
          </p:cNvPr>
          <p:cNvSpPr/>
          <p:nvPr/>
        </p:nvSpPr>
        <p:spPr>
          <a:xfrm>
            <a:off x="6634480" y="59024"/>
            <a:ext cx="4663440" cy="59694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18" name="Rektangel: afrundede hjørner 17">
            <a:extLst>
              <a:ext uri="{FF2B5EF4-FFF2-40B4-BE49-F238E27FC236}">
                <a16:creationId xmlns:a16="http://schemas.microsoft.com/office/drawing/2014/main" id="{CD69032A-0ADA-3363-FDE8-E5E1F9496EDE}"/>
              </a:ext>
            </a:extLst>
          </p:cNvPr>
          <p:cNvSpPr/>
          <p:nvPr/>
        </p:nvSpPr>
        <p:spPr>
          <a:xfrm>
            <a:off x="3098800" y="59024"/>
            <a:ext cx="3251200" cy="6026816"/>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15" name="Rektangel 14">
            <a:extLst>
              <a:ext uri="{FF2B5EF4-FFF2-40B4-BE49-F238E27FC236}">
                <a16:creationId xmlns:a16="http://schemas.microsoft.com/office/drawing/2014/main" id="{5B262FC0-B31F-D017-FDD2-4E33C3516C12}"/>
              </a:ext>
            </a:extLst>
          </p:cNvPr>
          <p:cNvSpPr/>
          <p:nvPr/>
        </p:nvSpPr>
        <p:spPr>
          <a:xfrm>
            <a:off x="-330200" y="-70228"/>
            <a:ext cx="12852400" cy="1051789"/>
          </a:xfrm>
          <a:prstGeom prst="rect">
            <a:avLst/>
          </a:prstGeom>
          <a:solidFill>
            <a:srgbClr val="2F5061">
              <a:alpha val="89804"/>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4EAE6"/>
              </a:solidFill>
              <a:effectLst/>
              <a:uLnTx/>
              <a:uFillTx/>
              <a:latin typeface="Calibri"/>
              <a:ea typeface="+mn-ea"/>
              <a:cs typeface="+mn-cs"/>
            </a:endParaRPr>
          </a:p>
        </p:txBody>
      </p:sp>
      <p:sp>
        <p:nvSpPr>
          <p:cNvPr id="4" name="Tekstfelt 3">
            <a:extLst>
              <a:ext uri="{FF2B5EF4-FFF2-40B4-BE49-F238E27FC236}">
                <a16:creationId xmlns:a16="http://schemas.microsoft.com/office/drawing/2014/main" id="{6A5BCCD9-4B35-1DCF-59DF-7EFB33263D5F}"/>
              </a:ext>
            </a:extLst>
          </p:cNvPr>
          <p:cNvSpPr txBox="1"/>
          <p:nvPr/>
        </p:nvSpPr>
        <p:spPr>
          <a:xfrm>
            <a:off x="497840" y="171329"/>
            <a:ext cx="23164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F8F8F8"/>
                </a:solidFill>
                <a:effectLst/>
                <a:uLnTx/>
                <a:uFillTx/>
                <a:latin typeface="Calibri"/>
                <a:ea typeface="+mn-ea"/>
                <a:cs typeface="+mn-cs"/>
              </a:rPr>
              <a:t>WHY – visionen, vi stiler efter</a:t>
            </a:r>
          </a:p>
        </p:txBody>
      </p:sp>
      <p:sp>
        <p:nvSpPr>
          <p:cNvPr id="5" name="Tekstfelt 4">
            <a:extLst>
              <a:ext uri="{FF2B5EF4-FFF2-40B4-BE49-F238E27FC236}">
                <a16:creationId xmlns:a16="http://schemas.microsoft.com/office/drawing/2014/main" id="{217EDBF9-7D95-03B4-E4CD-EE89D670EAC2}"/>
              </a:ext>
            </a:extLst>
          </p:cNvPr>
          <p:cNvSpPr txBox="1"/>
          <p:nvPr/>
        </p:nvSpPr>
        <p:spPr>
          <a:xfrm>
            <a:off x="3302000" y="171330"/>
            <a:ext cx="3302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F8F8F8"/>
                </a:solidFill>
                <a:effectLst/>
                <a:uLnTx/>
                <a:uFillTx/>
                <a:latin typeface="Calibri"/>
                <a:ea typeface="+mn-ea"/>
                <a:cs typeface="+mn-cs"/>
              </a:rPr>
              <a:t>WHAT – midlerne            til at nå visionen</a:t>
            </a:r>
          </a:p>
        </p:txBody>
      </p:sp>
      <p:sp>
        <p:nvSpPr>
          <p:cNvPr id="6" name="Tekstfelt 5">
            <a:extLst>
              <a:ext uri="{FF2B5EF4-FFF2-40B4-BE49-F238E27FC236}">
                <a16:creationId xmlns:a16="http://schemas.microsoft.com/office/drawing/2014/main" id="{06575C2B-9644-B80E-A1FE-4552CEEC9404}"/>
              </a:ext>
            </a:extLst>
          </p:cNvPr>
          <p:cNvSpPr txBox="1"/>
          <p:nvPr/>
        </p:nvSpPr>
        <p:spPr>
          <a:xfrm>
            <a:off x="7010400" y="192096"/>
            <a:ext cx="42875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F8F8F8"/>
                </a:solidFill>
                <a:effectLst/>
                <a:uLnTx/>
                <a:uFillTx/>
                <a:latin typeface="Calibri"/>
                <a:ea typeface="+mn-ea"/>
                <a:cs typeface="+mn-cs"/>
              </a:rPr>
              <a:t>HOW – ledelsesinteraktioner,              der kan påvirke midlerne</a:t>
            </a:r>
          </a:p>
        </p:txBody>
      </p:sp>
      <p:sp>
        <p:nvSpPr>
          <p:cNvPr id="10" name="Tekstfelt 9">
            <a:extLst>
              <a:ext uri="{FF2B5EF4-FFF2-40B4-BE49-F238E27FC236}">
                <a16:creationId xmlns:a16="http://schemas.microsoft.com/office/drawing/2014/main" id="{65023BF5-F61C-195B-2B9E-888EB86401AA}"/>
              </a:ext>
            </a:extLst>
          </p:cNvPr>
          <p:cNvSpPr txBox="1"/>
          <p:nvPr/>
        </p:nvSpPr>
        <p:spPr>
          <a:xfrm>
            <a:off x="347958" y="2798948"/>
            <a:ext cx="231648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Motiverende undervisning med plads til stor diversitet, så alle børn kan gå i skole i eget skoledistrikt, og hvor eleverne bliver nysgerrigt undersøgende, kritiske, kreative og (værdi-)skabende </a:t>
            </a:r>
          </a:p>
        </p:txBody>
      </p:sp>
      <p:sp>
        <p:nvSpPr>
          <p:cNvPr id="11" name="Tekstfelt 10">
            <a:extLst>
              <a:ext uri="{FF2B5EF4-FFF2-40B4-BE49-F238E27FC236}">
                <a16:creationId xmlns:a16="http://schemas.microsoft.com/office/drawing/2014/main" id="{B58763F6-EFA6-CE3F-73EB-68C9A5099AA2}"/>
              </a:ext>
            </a:extLst>
          </p:cNvPr>
          <p:cNvSpPr txBox="1"/>
          <p:nvPr/>
        </p:nvSpPr>
        <p:spPr>
          <a:xfrm>
            <a:off x="3302000" y="1071285"/>
            <a:ext cx="310896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Almen praksis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PBL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CL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Co-teaching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FBK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Erhvervsrettede linjer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Specialpædagogisk faglighed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Udeskole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Mangfoldige læringsmiljøer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Forældresamarbejde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De 13 kerneelementer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Flow og læringsglemsel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a:t>
            </a:r>
          </a:p>
        </p:txBody>
      </p:sp>
      <p:sp>
        <p:nvSpPr>
          <p:cNvPr id="13" name="Tekstfelt 12">
            <a:extLst>
              <a:ext uri="{FF2B5EF4-FFF2-40B4-BE49-F238E27FC236}">
                <a16:creationId xmlns:a16="http://schemas.microsoft.com/office/drawing/2014/main" id="{3301C47D-BA0E-7201-158F-EB9CC1689F8F}"/>
              </a:ext>
            </a:extLst>
          </p:cNvPr>
          <p:cNvSpPr txBox="1"/>
          <p:nvPr/>
        </p:nvSpPr>
        <p:spPr>
          <a:xfrm>
            <a:off x="7030720" y="1155392"/>
            <a:ext cx="459232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Faglig ledelse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Rekruttering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Lærende ledelsesteams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Materialeindkøb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Fysiske læringsmiljøer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Kompetenceudviklings- og kursusstrategi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2F5061"/>
              </a:solidFill>
              <a:effectLst/>
              <a:uLnTx/>
              <a:uFillTx/>
              <a:latin typeface="Calibri"/>
              <a:ea typeface="+mn-ea"/>
              <a:cs typeface="+mn-cs"/>
            </a:endParaRPr>
          </a:p>
        </p:txBody>
      </p:sp>
      <p:sp>
        <p:nvSpPr>
          <p:cNvPr id="14" name="Tekstfelt 13">
            <a:extLst>
              <a:ext uri="{FF2B5EF4-FFF2-40B4-BE49-F238E27FC236}">
                <a16:creationId xmlns:a16="http://schemas.microsoft.com/office/drawing/2014/main" id="{88575072-270E-CEA3-02DA-F796E4EA9FB4}"/>
              </a:ext>
            </a:extLst>
          </p:cNvPr>
          <p:cNvSpPr txBox="1"/>
          <p:nvPr/>
        </p:nvSpPr>
        <p:spPr>
          <a:xfrm>
            <a:off x="3302000" y="4825057"/>
            <a:ext cx="2895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Mellemformer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X aksen (segregeret)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Y aksen (SPS i klassen)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a:t>
            </a:r>
          </a:p>
        </p:txBody>
      </p:sp>
      <p:sp>
        <p:nvSpPr>
          <p:cNvPr id="22" name="Rektangel: afrundede hjørner 21">
            <a:extLst>
              <a:ext uri="{FF2B5EF4-FFF2-40B4-BE49-F238E27FC236}">
                <a16:creationId xmlns:a16="http://schemas.microsoft.com/office/drawing/2014/main" id="{4098FD69-B9F9-0BC3-CF08-19086769105F}"/>
              </a:ext>
            </a:extLst>
          </p:cNvPr>
          <p:cNvSpPr/>
          <p:nvPr/>
        </p:nvSpPr>
        <p:spPr>
          <a:xfrm>
            <a:off x="243840" y="100556"/>
            <a:ext cx="2672080" cy="5956590"/>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23" name="Rektangel: afrundede hjørner 22">
            <a:extLst>
              <a:ext uri="{FF2B5EF4-FFF2-40B4-BE49-F238E27FC236}">
                <a16:creationId xmlns:a16="http://schemas.microsoft.com/office/drawing/2014/main" id="{1398884D-78DF-39A0-CE29-766BC8EEBCCF}"/>
              </a:ext>
            </a:extLst>
          </p:cNvPr>
          <p:cNvSpPr/>
          <p:nvPr/>
        </p:nvSpPr>
        <p:spPr>
          <a:xfrm>
            <a:off x="3098800" y="100556"/>
            <a:ext cx="3261360" cy="6026816"/>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24" name="Rektangel: afrundede hjørner 23">
            <a:extLst>
              <a:ext uri="{FF2B5EF4-FFF2-40B4-BE49-F238E27FC236}">
                <a16:creationId xmlns:a16="http://schemas.microsoft.com/office/drawing/2014/main" id="{629DE709-8CD0-1094-6F65-8B6340EEF07A}"/>
              </a:ext>
            </a:extLst>
          </p:cNvPr>
          <p:cNvSpPr/>
          <p:nvPr/>
        </p:nvSpPr>
        <p:spPr>
          <a:xfrm>
            <a:off x="6634480" y="100556"/>
            <a:ext cx="4663440" cy="5956590"/>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pic>
        <p:nvPicPr>
          <p:cNvPr id="2" name="Billede 1">
            <a:extLst>
              <a:ext uri="{FF2B5EF4-FFF2-40B4-BE49-F238E27FC236}">
                <a16:creationId xmlns:a16="http://schemas.microsoft.com/office/drawing/2014/main" id="{9481B1C7-FD9E-BAE5-8803-39D4AEACAB3C}"/>
              </a:ext>
            </a:extLst>
          </p:cNvPr>
          <p:cNvPicPr>
            <a:picLocks noChangeAspect="1"/>
          </p:cNvPicPr>
          <p:nvPr/>
        </p:nvPicPr>
        <p:blipFill>
          <a:blip r:embed="rId3"/>
          <a:stretch>
            <a:fillRect/>
          </a:stretch>
        </p:blipFill>
        <p:spPr>
          <a:xfrm>
            <a:off x="715555" y="1152345"/>
            <a:ext cx="1500777" cy="1491043"/>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Håndskrift 6">
                <a:extLst>
                  <a:ext uri="{FF2B5EF4-FFF2-40B4-BE49-F238E27FC236}">
                    <a16:creationId xmlns:a16="http://schemas.microsoft.com/office/drawing/2014/main" id="{1A058669-2794-7966-6252-44A73BF22E4C}"/>
                  </a:ext>
                </a:extLst>
              </p14:cNvPr>
              <p14:cNvContentPartPr/>
              <p14:nvPr/>
            </p14:nvContentPartPr>
            <p14:xfrm>
              <a:off x="761863" y="1198617"/>
              <a:ext cx="360" cy="360"/>
            </p14:xfrm>
          </p:contentPart>
        </mc:Choice>
        <mc:Fallback xmlns="">
          <p:pic>
            <p:nvPicPr>
              <p:cNvPr id="7" name="Håndskrift 6">
                <a:extLst>
                  <a:ext uri="{FF2B5EF4-FFF2-40B4-BE49-F238E27FC236}">
                    <a16:creationId xmlns:a16="http://schemas.microsoft.com/office/drawing/2014/main" id="{1A058669-2794-7966-6252-44A73BF22E4C}"/>
                  </a:ext>
                </a:extLst>
              </p:cNvPr>
              <p:cNvPicPr/>
              <p:nvPr/>
            </p:nvPicPr>
            <p:blipFill>
              <a:blip r:embed="rId5"/>
              <a:stretch>
                <a:fillRect/>
              </a:stretch>
            </p:blipFill>
            <p:spPr>
              <a:xfrm>
                <a:off x="726223" y="1162617"/>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Håndskrift 7">
                <a:extLst>
                  <a:ext uri="{FF2B5EF4-FFF2-40B4-BE49-F238E27FC236}">
                    <a16:creationId xmlns:a16="http://schemas.microsoft.com/office/drawing/2014/main" id="{EA246B74-2E0F-0514-D80C-98148B2C2579}"/>
                  </a:ext>
                </a:extLst>
              </p14:cNvPr>
              <p14:cNvContentPartPr/>
              <p14:nvPr/>
            </p14:nvContentPartPr>
            <p14:xfrm>
              <a:off x="2162389" y="1198577"/>
              <a:ext cx="360" cy="360"/>
            </p14:xfrm>
          </p:contentPart>
        </mc:Choice>
        <mc:Fallback xmlns="">
          <p:pic>
            <p:nvPicPr>
              <p:cNvPr id="8" name="Håndskrift 7">
                <a:extLst>
                  <a:ext uri="{FF2B5EF4-FFF2-40B4-BE49-F238E27FC236}">
                    <a16:creationId xmlns:a16="http://schemas.microsoft.com/office/drawing/2014/main" id="{EA246B74-2E0F-0514-D80C-98148B2C2579}"/>
                  </a:ext>
                </a:extLst>
              </p:cNvPr>
              <p:cNvPicPr/>
              <p:nvPr/>
            </p:nvPicPr>
            <p:blipFill>
              <a:blip r:embed="rId5"/>
              <a:stretch>
                <a:fillRect/>
              </a:stretch>
            </p:blipFill>
            <p:spPr>
              <a:xfrm>
                <a:off x="2126749" y="1162577"/>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Håndskrift 11">
                <a:extLst>
                  <a:ext uri="{FF2B5EF4-FFF2-40B4-BE49-F238E27FC236}">
                    <a16:creationId xmlns:a16="http://schemas.microsoft.com/office/drawing/2014/main" id="{C4AED9D0-C59E-5FAB-1746-D119EF56E61C}"/>
                  </a:ext>
                </a:extLst>
              </p14:cNvPr>
              <p14:cNvContentPartPr/>
              <p14:nvPr/>
            </p14:nvContentPartPr>
            <p14:xfrm>
              <a:off x="761863" y="2597811"/>
              <a:ext cx="360" cy="360"/>
            </p14:xfrm>
          </p:contentPart>
        </mc:Choice>
        <mc:Fallback xmlns="">
          <p:pic>
            <p:nvPicPr>
              <p:cNvPr id="12" name="Håndskrift 11">
                <a:extLst>
                  <a:ext uri="{FF2B5EF4-FFF2-40B4-BE49-F238E27FC236}">
                    <a16:creationId xmlns:a16="http://schemas.microsoft.com/office/drawing/2014/main" id="{C4AED9D0-C59E-5FAB-1746-D119EF56E61C}"/>
                  </a:ext>
                </a:extLst>
              </p:cNvPr>
              <p:cNvPicPr/>
              <p:nvPr/>
            </p:nvPicPr>
            <p:blipFill>
              <a:blip r:embed="rId5"/>
              <a:stretch>
                <a:fillRect/>
              </a:stretch>
            </p:blipFill>
            <p:spPr>
              <a:xfrm>
                <a:off x="726223" y="256217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Håndskrift 16">
                <a:extLst>
                  <a:ext uri="{FF2B5EF4-FFF2-40B4-BE49-F238E27FC236}">
                    <a16:creationId xmlns:a16="http://schemas.microsoft.com/office/drawing/2014/main" id="{3F75CD27-A201-EF3A-B079-A8DB7EB04136}"/>
                  </a:ext>
                </a:extLst>
              </p14:cNvPr>
              <p14:cNvContentPartPr/>
              <p14:nvPr/>
            </p14:nvContentPartPr>
            <p14:xfrm>
              <a:off x="2177023" y="2612571"/>
              <a:ext cx="360" cy="360"/>
            </p14:xfrm>
          </p:contentPart>
        </mc:Choice>
        <mc:Fallback xmlns="">
          <p:pic>
            <p:nvPicPr>
              <p:cNvPr id="17" name="Håndskrift 16">
                <a:extLst>
                  <a:ext uri="{FF2B5EF4-FFF2-40B4-BE49-F238E27FC236}">
                    <a16:creationId xmlns:a16="http://schemas.microsoft.com/office/drawing/2014/main" id="{3F75CD27-A201-EF3A-B079-A8DB7EB04136}"/>
                  </a:ext>
                </a:extLst>
              </p:cNvPr>
              <p:cNvPicPr/>
              <p:nvPr/>
            </p:nvPicPr>
            <p:blipFill>
              <a:blip r:embed="rId5"/>
              <a:stretch>
                <a:fillRect/>
              </a:stretch>
            </p:blipFill>
            <p:spPr>
              <a:xfrm>
                <a:off x="2141023" y="2576571"/>
                <a:ext cx="72000" cy="72000"/>
              </a:xfrm>
              <a:prstGeom prst="rect">
                <a:avLst/>
              </a:prstGeom>
            </p:spPr>
          </p:pic>
        </mc:Fallback>
      </mc:AlternateContent>
      <p:sp>
        <p:nvSpPr>
          <p:cNvPr id="21" name="Rektangel: afrundede hjørner 20">
            <a:extLst>
              <a:ext uri="{FF2B5EF4-FFF2-40B4-BE49-F238E27FC236}">
                <a16:creationId xmlns:a16="http://schemas.microsoft.com/office/drawing/2014/main" id="{BE300439-6C46-898E-2057-3DC3ADC171A0}"/>
              </a:ext>
            </a:extLst>
          </p:cNvPr>
          <p:cNvSpPr/>
          <p:nvPr/>
        </p:nvSpPr>
        <p:spPr>
          <a:xfrm>
            <a:off x="6955905" y="1152345"/>
            <a:ext cx="2198255" cy="686504"/>
          </a:xfrm>
          <a:custGeom>
            <a:avLst/>
            <a:gdLst>
              <a:gd name="connsiteX0" fmla="*/ 0 w 2198255"/>
              <a:gd name="connsiteY0" fmla="*/ 114420 h 686504"/>
              <a:gd name="connsiteX1" fmla="*/ 114420 w 2198255"/>
              <a:gd name="connsiteY1" fmla="*/ 0 h 686504"/>
              <a:gd name="connsiteX2" fmla="*/ 731503 w 2198255"/>
              <a:gd name="connsiteY2" fmla="*/ 0 h 686504"/>
              <a:gd name="connsiteX3" fmla="*/ 1328893 w 2198255"/>
              <a:gd name="connsiteY3" fmla="*/ 0 h 686504"/>
              <a:gd name="connsiteX4" fmla="*/ 2083835 w 2198255"/>
              <a:gd name="connsiteY4" fmla="*/ 0 h 686504"/>
              <a:gd name="connsiteX5" fmla="*/ 2198255 w 2198255"/>
              <a:gd name="connsiteY5" fmla="*/ 114420 h 686504"/>
              <a:gd name="connsiteX6" fmla="*/ 2198255 w 2198255"/>
              <a:gd name="connsiteY6" fmla="*/ 572084 h 686504"/>
              <a:gd name="connsiteX7" fmla="*/ 2083835 w 2198255"/>
              <a:gd name="connsiteY7" fmla="*/ 686504 h 686504"/>
              <a:gd name="connsiteX8" fmla="*/ 1407669 w 2198255"/>
              <a:gd name="connsiteY8" fmla="*/ 686504 h 686504"/>
              <a:gd name="connsiteX9" fmla="*/ 751198 w 2198255"/>
              <a:gd name="connsiteY9" fmla="*/ 686504 h 686504"/>
              <a:gd name="connsiteX10" fmla="*/ 114420 w 2198255"/>
              <a:gd name="connsiteY10" fmla="*/ 686504 h 686504"/>
              <a:gd name="connsiteX11" fmla="*/ 0 w 2198255"/>
              <a:gd name="connsiteY11" fmla="*/ 572084 h 686504"/>
              <a:gd name="connsiteX12" fmla="*/ 0 w 2198255"/>
              <a:gd name="connsiteY12" fmla="*/ 114420 h 68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8255" h="686504" extrusionOk="0">
                <a:moveTo>
                  <a:pt x="0" y="114420"/>
                </a:moveTo>
                <a:cubicBezTo>
                  <a:pt x="-9811" y="51648"/>
                  <a:pt x="58303" y="6956"/>
                  <a:pt x="114420" y="0"/>
                </a:cubicBezTo>
                <a:cubicBezTo>
                  <a:pt x="421363" y="12924"/>
                  <a:pt x="485061" y="1183"/>
                  <a:pt x="731503" y="0"/>
                </a:cubicBezTo>
                <a:cubicBezTo>
                  <a:pt x="977945" y="-1183"/>
                  <a:pt x="1176216" y="7637"/>
                  <a:pt x="1328893" y="0"/>
                </a:cubicBezTo>
                <a:cubicBezTo>
                  <a:pt x="1481570" y="-7637"/>
                  <a:pt x="1739026" y="5832"/>
                  <a:pt x="2083835" y="0"/>
                </a:cubicBezTo>
                <a:cubicBezTo>
                  <a:pt x="2157459" y="10"/>
                  <a:pt x="2200799" y="46652"/>
                  <a:pt x="2198255" y="114420"/>
                </a:cubicBezTo>
                <a:cubicBezTo>
                  <a:pt x="2198745" y="272996"/>
                  <a:pt x="2177008" y="370974"/>
                  <a:pt x="2198255" y="572084"/>
                </a:cubicBezTo>
                <a:cubicBezTo>
                  <a:pt x="2203686" y="628053"/>
                  <a:pt x="2132847" y="689823"/>
                  <a:pt x="2083835" y="686504"/>
                </a:cubicBezTo>
                <a:cubicBezTo>
                  <a:pt x="1855267" y="706306"/>
                  <a:pt x="1545978" y="660987"/>
                  <a:pt x="1407669" y="686504"/>
                </a:cubicBezTo>
                <a:cubicBezTo>
                  <a:pt x="1269360" y="712021"/>
                  <a:pt x="1062500" y="682432"/>
                  <a:pt x="751198" y="686504"/>
                </a:cubicBezTo>
                <a:cubicBezTo>
                  <a:pt x="439896" y="690576"/>
                  <a:pt x="337835" y="685879"/>
                  <a:pt x="114420" y="686504"/>
                </a:cubicBezTo>
                <a:cubicBezTo>
                  <a:pt x="53045" y="688423"/>
                  <a:pt x="-5449" y="644312"/>
                  <a:pt x="0" y="572084"/>
                </a:cubicBezTo>
                <a:cubicBezTo>
                  <a:pt x="-19993" y="372806"/>
                  <a:pt x="-4175" y="283452"/>
                  <a:pt x="0" y="114420"/>
                </a:cubicBezTo>
                <a:close/>
              </a:path>
            </a:pathLst>
          </a:custGeom>
          <a:noFill/>
          <a:ln>
            <a:solidFill>
              <a:schemeClr val="accent6"/>
            </a:solidFill>
            <a:prstDash val="sysDash"/>
            <a:extLst>
              <a:ext uri="{C807C97D-BFC1-408E-A445-0C87EB9F89A2}">
                <ask:lineSketchStyleProps xmlns:ask="http://schemas.microsoft.com/office/drawing/2018/sketchyshapes" sd="2650216993">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20" name="Pladsholder til slidenummer 19">
            <a:extLst>
              <a:ext uri="{FF2B5EF4-FFF2-40B4-BE49-F238E27FC236}">
                <a16:creationId xmlns:a16="http://schemas.microsoft.com/office/drawing/2014/main" id="{DFAD13FC-BA1A-C2EC-CF6F-084E8989359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427833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9DA1234-6035-9C91-38CE-F6BCC9F5514C}"/>
              </a:ext>
            </a:extLst>
          </p:cNvPr>
          <p:cNvSpPr>
            <a:spLocks noGrp="1"/>
          </p:cNvSpPr>
          <p:nvPr>
            <p:ph idx="1"/>
          </p:nvPr>
        </p:nvSpPr>
        <p:spPr>
          <a:xfrm>
            <a:off x="1438275" y="2102585"/>
            <a:ext cx="11587480" cy="4525963"/>
          </a:xfrm>
        </p:spPr>
        <p:txBody>
          <a:bodyPr>
            <a:normAutofit/>
          </a:bodyPr>
          <a:lstStyle/>
          <a:p>
            <a:pPr marL="0" indent="0">
              <a:buNone/>
            </a:pPr>
            <a:r>
              <a:rPr lang="da-DK" sz="4400" spc="300" dirty="0">
                <a:latin typeface="Berlin Sans FB" panose="020E0602020502020306" pitchFamily="34" charset="0"/>
              </a:rPr>
              <a:t>FAGLIG LEDELSE?</a:t>
            </a:r>
          </a:p>
        </p:txBody>
      </p:sp>
      <p:sp>
        <p:nvSpPr>
          <p:cNvPr id="5" name="Tekstfelt 4">
            <a:extLst>
              <a:ext uri="{FF2B5EF4-FFF2-40B4-BE49-F238E27FC236}">
                <a16:creationId xmlns:a16="http://schemas.microsoft.com/office/drawing/2014/main" id="{E35660F4-7083-44C6-5F22-93E18ABC334F}"/>
              </a:ext>
            </a:extLst>
          </p:cNvPr>
          <p:cNvSpPr txBox="1"/>
          <p:nvPr/>
        </p:nvSpPr>
        <p:spPr>
          <a:xfrm>
            <a:off x="6736080" y="123100"/>
            <a:ext cx="5318760" cy="27546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E57F84"/>
                </a:solidFill>
                <a:effectLst/>
                <a:uLnTx/>
                <a:uFillTx/>
                <a:latin typeface="Helvetica" panose="020B0604020202020204" pitchFamily="34" charset="0"/>
                <a:ea typeface="+mn-ea"/>
                <a:cs typeface="+mn-cs"/>
              </a:rPr>
              <a:t>Faglig ledelse handler om at udvikle medarbejdernes faglige kompeten­cer og sætte faglig retning for, hvordan I løser jeres opgaver. Som leder skal du bidrage til og understøtte en systematisk og fælles refleksion om fagligheden på arbejdspladsen. Faglig ledelse handler om </a:t>
            </a:r>
            <a:r>
              <a:rPr kumimoji="0" lang="da-DK" sz="1800" b="1" i="0" u="none" strike="noStrike" kern="1200" cap="none" spc="0" normalizeH="0" baseline="0" noProof="0" dirty="0">
                <a:ln>
                  <a:noFill/>
                </a:ln>
                <a:solidFill>
                  <a:srgbClr val="E57F84"/>
                </a:solidFill>
                <a:effectLst/>
                <a:uLnTx/>
                <a:uFillTx/>
                <a:latin typeface="Helvetica" panose="020B0604020202020204" pitchFamily="34" charset="0"/>
                <a:ea typeface="+mn-ea"/>
                <a:cs typeface="+mn-cs"/>
              </a:rPr>
              <a:t>at omsætte faglighed, ressourcer og politiske mål til fælles professi­onelle normer for, hvordan I løser jeres opgaver</a:t>
            </a:r>
            <a:r>
              <a:rPr kumimoji="0" lang="da-DK" sz="1800" b="0" i="0" u="none" strike="noStrike" kern="1200" cap="none" spc="0" normalizeH="0" baseline="0" noProof="0" dirty="0">
                <a:ln>
                  <a:noFill/>
                </a:ln>
                <a:solidFill>
                  <a:srgbClr val="E57F84"/>
                </a:solidFill>
                <a:effectLst/>
                <a:uLnTx/>
                <a:uFillTx/>
                <a:latin typeface="Helvetica" panose="020B0604020202020204" pitchFamily="34" charset="0"/>
                <a:ea typeface="+mn-ea"/>
                <a:cs typeface="+mn-cs"/>
              </a:rPr>
              <a:t>. </a:t>
            </a:r>
            <a:r>
              <a:rPr kumimoji="0" lang="da-DK" sz="1050" b="0" i="0" u="none" strike="noStrike" kern="1200" cap="none" spc="0" normalizeH="0" baseline="0" noProof="0" dirty="0">
                <a:ln>
                  <a:noFill/>
                </a:ln>
                <a:solidFill>
                  <a:srgbClr val="E57F84"/>
                </a:solidFill>
                <a:effectLst/>
                <a:uLnTx/>
                <a:uFillTx/>
                <a:latin typeface="Helvetica" panose="020B0604020202020204" pitchFamily="34" charset="0"/>
                <a:ea typeface="+mn-ea"/>
                <a:cs typeface="+mn-cs"/>
              </a:rPr>
              <a:t>(</a:t>
            </a:r>
            <a:r>
              <a:rPr kumimoji="0" lang="da-DK" sz="1050" b="0" i="0" u="none" strike="noStrike" kern="1200" cap="none" spc="0" normalizeH="0" baseline="0" noProof="0" dirty="0">
                <a:ln>
                  <a:noFill/>
                </a:ln>
                <a:solidFill>
                  <a:srgbClr val="E57F84"/>
                </a:solidFill>
                <a:effectLst/>
                <a:uLnTx/>
                <a:uFillTx/>
                <a:latin typeface="Helvetica" panose="020B0604020202020204" pitchFamily="34" charset="0"/>
                <a:ea typeface="+mn-ea"/>
                <a:cs typeface="+mn-cs"/>
                <a:hlinkClick r:id="rId3">
                  <a:extLst>
                    <a:ext uri="{A12FA001-AC4F-418D-AE19-62706E023703}">
                      <ahyp:hlinkClr xmlns:ahyp="http://schemas.microsoft.com/office/drawing/2018/hyperlinkcolor" val="tx"/>
                    </a:ext>
                  </a:extLst>
                </a:hlinkClick>
              </a:rPr>
              <a:t>https://ledelsesevaluering.dk/spoergsmaal-i-spoergeskemaet/ledelsestemaer/fagligledelse</a:t>
            </a:r>
            <a:r>
              <a:rPr kumimoji="0" lang="da-DK" sz="1050" b="0" i="0" u="none" strike="noStrike" kern="1200" cap="none" spc="0" normalizeH="0" baseline="0" noProof="0" dirty="0">
                <a:ln>
                  <a:noFill/>
                </a:ln>
                <a:solidFill>
                  <a:srgbClr val="E57F84"/>
                </a:solidFill>
                <a:effectLst/>
                <a:uLnTx/>
                <a:uFillTx/>
                <a:latin typeface="Helvetica" panose="020B0604020202020204" pitchFamily="34" charset="0"/>
                <a:ea typeface="+mn-ea"/>
                <a:cs typeface="+mn-cs"/>
              </a:rPr>
              <a:t>)</a:t>
            </a:r>
            <a:endParaRPr kumimoji="0" lang="da-DK" sz="1050" b="0" i="0" u="none" strike="noStrike" kern="1200" cap="none" spc="0" normalizeH="0" baseline="0" noProof="0" dirty="0">
              <a:ln>
                <a:noFill/>
              </a:ln>
              <a:solidFill>
                <a:srgbClr val="E57F84"/>
              </a:solidFill>
              <a:effectLst/>
              <a:uLnTx/>
              <a:uFillTx/>
              <a:latin typeface="Calibri"/>
              <a:ea typeface="+mn-ea"/>
              <a:cs typeface="+mn-cs"/>
            </a:endParaRPr>
          </a:p>
        </p:txBody>
      </p:sp>
      <p:sp>
        <p:nvSpPr>
          <p:cNvPr id="7" name="Tekstfelt 6">
            <a:extLst>
              <a:ext uri="{FF2B5EF4-FFF2-40B4-BE49-F238E27FC236}">
                <a16:creationId xmlns:a16="http://schemas.microsoft.com/office/drawing/2014/main" id="{CA0E2780-C421-AF05-4C34-9DF096984528}"/>
              </a:ext>
            </a:extLst>
          </p:cNvPr>
          <p:cNvSpPr txBox="1"/>
          <p:nvPr/>
        </p:nvSpPr>
        <p:spPr>
          <a:xfrm>
            <a:off x="3356886" y="3523723"/>
            <a:ext cx="4630057" cy="21929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1" u="none" strike="noStrike" kern="1200" cap="none" spc="0" normalizeH="0" baseline="0" noProof="0" dirty="0">
                <a:ln>
                  <a:noFill/>
                </a:ln>
                <a:solidFill>
                  <a:srgbClr val="4297A0"/>
                </a:solidFill>
                <a:effectLst/>
                <a:uLnTx/>
                <a:uFillTx/>
                <a:latin typeface="DIN_Regular"/>
                <a:ea typeface="+mn-ea"/>
                <a:cs typeface="+mn-cs"/>
              </a:rPr>
              <a:t>En </a:t>
            </a:r>
            <a:r>
              <a:rPr kumimoji="0" lang="da-DK" sz="1800" b="1" i="1" u="none" strike="noStrike" kern="1200" cap="none" spc="0" normalizeH="0" baseline="0" noProof="0" dirty="0">
                <a:ln>
                  <a:noFill/>
                </a:ln>
                <a:solidFill>
                  <a:srgbClr val="4297A0"/>
                </a:solidFill>
                <a:effectLst/>
                <a:uLnTx/>
                <a:uFillTx/>
                <a:latin typeface="DIN_Regular"/>
                <a:ea typeface="+mn-ea"/>
                <a:cs typeface="+mn-cs"/>
              </a:rPr>
              <a:t>relationel ledelsesadfærd</a:t>
            </a:r>
            <a:r>
              <a:rPr kumimoji="0" lang="da-DK" sz="1800" b="0" i="1" u="none" strike="noStrike" kern="1200" cap="none" spc="0" normalizeH="0" baseline="0" noProof="0" dirty="0">
                <a:ln>
                  <a:noFill/>
                </a:ln>
                <a:solidFill>
                  <a:srgbClr val="4297A0"/>
                </a:solidFill>
                <a:effectLst/>
                <a:uLnTx/>
                <a:uFillTx/>
                <a:latin typeface="DIN_Regular"/>
                <a:ea typeface="+mn-ea"/>
                <a:cs typeface="+mn-cs"/>
              </a:rPr>
              <a:t>, der er rettet mod at aktivere faglig viden og normer og udvikle stærke faglige fællesskaber, med henblik på </a:t>
            </a:r>
            <a:r>
              <a:rPr kumimoji="0" lang="da-DK" sz="1800" b="1" i="1" u="none" strike="noStrike" kern="1200" cap="none" spc="0" normalizeH="0" baseline="0" noProof="0" dirty="0">
                <a:ln>
                  <a:noFill/>
                </a:ln>
                <a:solidFill>
                  <a:srgbClr val="4297A0"/>
                </a:solidFill>
                <a:effectLst/>
                <a:uLnTx/>
                <a:uFillTx/>
                <a:latin typeface="DIN_Regular"/>
                <a:ea typeface="+mn-ea"/>
                <a:cs typeface="+mn-cs"/>
              </a:rPr>
              <a:t>at kvalificere den faglige skønsudøvelse</a:t>
            </a:r>
            <a:r>
              <a:rPr kumimoji="0" lang="da-DK" sz="1800" b="0" i="1" u="none" strike="noStrike" kern="1200" cap="none" spc="0" normalizeH="0" baseline="0" noProof="0" dirty="0">
                <a:ln>
                  <a:noFill/>
                </a:ln>
                <a:solidFill>
                  <a:srgbClr val="4297A0"/>
                </a:solidFill>
                <a:effectLst/>
                <a:uLnTx/>
                <a:uFillTx/>
                <a:latin typeface="DIN_Regular"/>
                <a:ea typeface="+mn-ea"/>
                <a:cs typeface="+mn-cs"/>
              </a:rPr>
              <a:t>, sikre bevidste og fagligt funderede prioriteringer og understøtte håndteringen af moralske og følelsesmæssige belastninger i arbejdet. </a:t>
            </a:r>
            <a:r>
              <a:rPr kumimoji="0" lang="da-DK" sz="1050" b="0" i="1" u="none" strike="noStrike" kern="1200" cap="none" spc="0" normalizeH="0" baseline="0" noProof="0" dirty="0">
                <a:ln>
                  <a:noFill/>
                </a:ln>
                <a:solidFill>
                  <a:srgbClr val="4297A0"/>
                </a:solidFill>
                <a:effectLst/>
                <a:uLnTx/>
                <a:uFillTx/>
                <a:latin typeface="DIN_Regular"/>
                <a:ea typeface="+mn-ea"/>
                <a:cs typeface="+mn-cs"/>
              </a:rPr>
              <a:t>(Møller &amp; Grøn, 2021 i </a:t>
            </a:r>
            <a:r>
              <a:rPr kumimoji="0" lang="da-DK" sz="1050" b="0" i="1" u="none" strike="noStrike" kern="1200" cap="none" spc="0" normalizeH="0" baseline="0" noProof="0" dirty="0">
                <a:ln>
                  <a:noFill/>
                </a:ln>
                <a:solidFill>
                  <a:srgbClr val="4297A0"/>
                </a:solidFill>
                <a:effectLst/>
                <a:uLnTx/>
                <a:uFillTx/>
                <a:latin typeface="DIN_Regular"/>
                <a:ea typeface="+mn-ea"/>
                <a:cs typeface="+mn-cs"/>
                <a:hlinkClick r:id="rId4">
                  <a:extLst>
                    <a:ext uri="{A12FA001-AC4F-418D-AE19-62706E023703}">
                      <ahyp:hlinkClr xmlns:ahyp="http://schemas.microsoft.com/office/drawing/2018/hyperlinkcolor" val="tx"/>
                    </a:ext>
                  </a:extLst>
                </a:hlinkClick>
              </a:rPr>
              <a:t>https://www.lederliv.dk/sites/default/files/faglig_ledelse_vol1.pdf</a:t>
            </a:r>
            <a:r>
              <a:rPr kumimoji="0" lang="da-DK" sz="1050" b="0" i="1" u="none" strike="noStrike" kern="1200" cap="none" spc="0" normalizeH="0" baseline="0" noProof="0" dirty="0">
                <a:ln>
                  <a:noFill/>
                </a:ln>
                <a:solidFill>
                  <a:srgbClr val="4297A0"/>
                </a:solidFill>
                <a:effectLst/>
                <a:uLnTx/>
                <a:uFillTx/>
                <a:latin typeface="DIN_Regular"/>
                <a:ea typeface="+mn-ea"/>
                <a:cs typeface="+mn-cs"/>
              </a:rPr>
              <a:t>)</a:t>
            </a:r>
            <a:endParaRPr kumimoji="0" lang="da-DK" sz="1800" b="0" i="0" u="none" strike="noStrike" kern="1200" cap="none" spc="0" normalizeH="0" baseline="0" noProof="0" dirty="0">
              <a:ln>
                <a:noFill/>
              </a:ln>
              <a:solidFill>
                <a:srgbClr val="4297A0"/>
              </a:solidFill>
              <a:effectLst/>
              <a:uLnTx/>
              <a:uFillTx/>
              <a:latin typeface="Calibri"/>
              <a:ea typeface="+mn-ea"/>
              <a:cs typeface="+mn-cs"/>
            </a:endParaRPr>
          </a:p>
        </p:txBody>
      </p:sp>
      <p:sp>
        <p:nvSpPr>
          <p:cNvPr id="9" name="Tekstfelt 8">
            <a:extLst>
              <a:ext uri="{FF2B5EF4-FFF2-40B4-BE49-F238E27FC236}">
                <a16:creationId xmlns:a16="http://schemas.microsoft.com/office/drawing/2014/main" id="{F32C0537-2D07-3D47-F1CC-DB0BE1B43092}"/>
              </a:ext>
            </a:extLst>
          </p:cNvPr>
          <p:cNvSpPr txBox="1"/>
          <p:nvPr/>
        </p:nvSpPr>
        <p:spPr>
          <a:xfrm>
            <a:off x="1868649" y="150588"/>
            <a:ext cx="419245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lumMod val="60000"/>
                    <a:lumOff val="40000"/>
                  </a:srgbClr>
                </a:solidFill>
                <a:effectLst/>
                <a:uLnTx/>
                <a:uFillTx/>
                <a:latin typeface="Berlin Sans FB" panose="020E0602020502020306" pitchFamily="34" charset="0"/>
                <a:ea typeface="+mn-ea"/>
                <a:cs typeface="+mn-cs"/>
              </a:rPr>
              <a:t>”Vejledning og faglig rådgivning af medarbejdere, herunder ansvar for introduktion, instruktion og intern oplæring samt at fastlægge faglige standarder for arbejdet.” </a:t>
            </a:r>
            <a:r>
              <a:rPr kumimoji="0" lang="da-DK" sz="1200" b="0" i="0" u="none" strike="noStrike" kern="1200" cap="none" spc="0" normalizeH="0" baseline="0" noProof="0" dirty="0">
                <a:ln>
                  <a:noFill/>
                </a:ln>
                <a:solidFill>
                  <a:srgbClr val="2F5061">
                    <a:lumMod val="60000"/>
                    <a:lumOff val="40000"/>
                  </a:srgbClr>
                </a:solidFill>
                <a:effectLst/>
                <a:uLnTx/>
                <a:uFillTx/>
                <a:latin typeface="Berlin Sans FB" panose="020E0602020502020306" pitchFamily="34" charset="0"/>
                <a:ea typeface="+mn-ea"/>
                <a:cs typeface="+mn-cs"/>
              </a:rPr>
              <a:t>(</a:t>
            </a:r>
            <a:r>
              <a:rPr kumimoji="0" lang="da-DK" sz="1200" b="0" i="0" u="none" strike="noStrike" kern="1200" cap="none" spc="0" normalizeH="0" baseline="0" noProof="0" dirty="0" err="1">
                <a:ln>
                  <a:noFill/>
                </a:ln>
                <a:solidFill>
                  <a:srgbClr val="2F5061">
                    <a:lumMod val="60000"/>
                    <a:lumOff val="40000"/>
                  </a:srgbClr>
                </a:solidFill>
                <a:effectLst/>
                <a:uLnTx/>
                <a:uFillTx/>
                <a:latin typeface="Berlin Sans FB" panose="020E0602020502020306" pitchFamily="34" charset="0"/>
                <a:ea typeface="+mn-ea"/>
                <a:cs typeface="+mn-cs"/>
              </a:rPr>
              <a:t>Voxted</a:t>
            </a:r>
            <a:r>
              <a:rPr kumimoji="0" lang="da-DK" sz="1200" b="0" i="0" u="none" strike="noStrike" kern="1200" cap="none" spc="0" normalizeH="0" baseline="0" noProof="0" dirty="0">
                <a:ln>
                  <a:noFill/>
                </a:ln>
                <a:solidFill>
                  <a:srgbClr val="2F5061">
                    <a:lumMod val="60000"/>
                    <a:lumOff val="40000"/>
                  </a:srgbClr>
                </a:solidFill>
                <a:effectLst/>
                <a:uLnTx/>
                <a:uFillTx/>
                <a:latin typeface="Berlin Sans FB" panose="020E0602020502020306" pitchFamily="34" charset="0"/>
                <a:ea typeface="+mn-ea"/>
                <a:cs typeface="+mn-cs"/>
              </a:rPr>
              <a:t> 2007: 64). </a:t>
            </a:r>
            <a:endParaRPr kumimoji="0" lang="da-DK" sz="1800" b="0" i="0" u="none" strike="noStrike" kern="1200" cap="none" spc="0" normalizeH="0" baseline="0" noProof="0" dirty="0">
              <a:ln>
                <a:noFill/>
              </a:ln>
              <a:solidFill>
                <a:srgbClr val="2F5061">
                  <a:lumMod val="60000"/>
                  <a:lumOff val="40000"/>
                </a:srgbClr>
              </a:solidFill>
              <a:effectLst/>
              <a:uLnTx/>
              <a:uFillTx/>
              <a:latin typeface="Berlin Sans FB" panose="020E0602020502020306" pitchFamily="34" charset="0"/>
              <a:ea typeface="+mn-ea"/>
              <a:cs typeface="+mn-cs"/>
            </a:endParaRPr>
          </a:p>
        </p:txBody>
      </p:sp>
      <p:sp>
        <p:nvSpPr>
          <p:cNvPr id="11" name="Tekstfelt 10">
            <a:extLst>
              <a:ext uri="{FF2B5EF4-FFF2-40B4-BE49-F238E27FC236}">
                <a16:creationId xmlns:a16="http://schemas.microsoft.com/office/drawing/2014/main" id="{2CEFDEC0-2085-6451-D4EB-DEC7C5FB8513}"/>
              </a:ext>
            </a:extLst>
          </p:cNvPr>
          <p:cNvSpPr txBox="1"/>
          <p:nvPr/>
        </p:nvSpPr>
        <p:spPr>
          <a:xfrm>
            <a:off x="8338458" y="3523723"/>
            <a:ext cx="3716382" cy="19236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Tahoma" panose="020B0604030504040204" pitchFamily="34" charset="0"/>
                <a:ea typeface="Tahoma" panose="020B0604030504040204" pitchFamily="34" charset="0"/>
                <a:cs typeface="Tahoma" panose="020B0604030504040204" pitchFamily="34" charset="0"/>
              </a:rPr>
              <a:t>Faglig ledelse er </a:t>
            </a:r>
            <a:r>
              <a:rPr kumimoji="0" lang="da-DK" sz="1800" b="1" i="0" u="none" strike="noStrike" kern="1200" cap="none" spc="0" normalizeH="0" baseline="0" noProof="0" dirty="0">
                <a:ln>
                  <a:noFill/>
                </a:ln>
                <a:solidFill>
                  <a:srgbClr val="2F5061"/>
                </a:solidFill>
                <a:effectLst/>
                <a:uLnTx/>
                <a:uFillTx/>
                <a:latin typeface="Tahoma" panose="020B0604030504040204" pitchFamily="34" charset="0"/>
                <a:ea typeface="Tahoma" panose="020B0604030504040204" pitchFamily="34" charset="0"/>
                <a:cs typeface="Tahoma" panose="020B0604030504040204" pitchFamily="34" charset="0"/>
              </a:rPr>
              <a:t>at skabe ”et udviklingsorienteret miljø</a:t>
            </a:r>
            <a:r>
              <a:rPr kumimoji="0" lang="da-DK" sz="1800" b="0" i="0" u="none" strike="noStrike" kern="1200" cap="none" spc="0" normalizeH="0" baseline="0" noProof="0" dirty="0">
                <a:ln>
                  <a:noFill/>
                </a:ln>
                <a:solidFill>
                  <a:srgbClr val="2F5061"/>
                </a:solidFill>
                <a:effectLst/>
                <a:uLnTx/>
                <a:uFillTx/>
                <a:latin typeface="Tahoma" panose="020B0604030504040204" pitchFamily="34" charset="0"/>
                <a:ea typeface="Tahoma" panose="020B0604030504040204" pitchFamily="34" charset="0"/>
                <a:cs typeface="Tahoma" panose="020B0604030504040204" pitchFamily="34" charset="0"/>
              </a:rPr>
              <a:t> præget af nysgerrighed overfor nyt, hvor inspiration flyder, via at viden stilles til rådighed, metoder drøftes, refleksivitet trives.”                    </a:t>
            </a:r>
            <a:r>
              <a:rPr kumimoji="0" lang="da-DK" sz="1100" b="0" i="0" u="none" strike="noStrike" kern="1200" cap="none" spc="0" normalizeH="0" baseline="0" noProof="0" dirty="0">
                <a:ln>
                  <a:noFill/>
                </a:ln>
                <a:solidFill>
                  <a:srgbClr val="2F5061"/>
                </a:solidFill>
                <a:effectLst/>
                <a:uLnTx/>
                <a:uFillTx/>
                <a:latin typeface="Tahoma" panose="020B0604030504040204" pitchFamily="34" charset="0"/>
                <a:ea typeface="Tahoma" panose="020B0604030504040204" pitchFamily="34" charset="0"/>
                <a:cs typeface="Tahoma" panose="020B0604030504040204" pitchFamily="34" charset="0"/>
              </a:rPr>
              <a:t>(Ejler 2017: 131)</a:t>
            </a:r>
            <a:endParaRPr kumimoji="0" lang="da-DK" sz="1800" b="0" i="0" u="none" strike="noStrike" kern="1200" cap="none" spc="0" normalizeH="0" baseline="0" noProof="0" dirty="0">
              <a:ln>
                <a:noFill/>
              </a:ln>
              <a:solidFill>
                <a:srgbClr val="2F506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Grafik 5" descr="Dreng-rygsæk">
            <a:extLst>
              <a:ext uri="{FF2B5EF4-FFF2-40B4-BE49-F238E27FC236}">
                <a16:creationId xmlns:a16="http://schemas.microsoft.com/office/drawing/2014/main" id="{F88D582F-A040-5233-1BA2-68AA9EE9E3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4" y="188015"/>
            <a:ext cx="1438275" cy="3571875"/>
          </a:xfrm>
          <a:prstGeom prst="rect">
            <a:avLst/>
          </a:prstGeom>
        </p:spPr>
      </p:pic>
      <p:pic>
        <p:nvPicPr>
          <p:cNvPr id="10" name="Grafik 9" descr="Kvadrat Eyeglasses">
            <a:extLst>
              <a:ext uri="{FF2B5EF4-FFF2-40B4-BE49-F238E27FC236}">
                <a16:creationId xmlns:a16="http://schemas.microsoft.com/office/drawing/2014/main" id="{880B4D26-E253-754D-28EB-9D676ECBFF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104" y="660568"/>
            <a:ext cx="590663" cy="199783"/>
          </a:xfrm>
          <a:prstGeom prst="rect">
            <a:avLst/>
          </a:prstGeom>
        </p:spPr>
      </p:pic>
      <p:pic>
        <p:nvPicPr>
          <p:cNvPr id="13" name="Grafik 12" descr="Over skæg og gede have">
            <a:extLst>
              <a:ext uri="{FF2B5EF4-FFF2-40B4-BE49-F238E27FC236}">
                <a16:creationId xmlns:a16="http://schemas.microsoft.com/office/drawing/2014/main" id="{4AEB420C-319F-9E26-FAB8-DE4A096DB8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882" y="860351"/>
            <a:ext cx="214582" cy="199783"/>
          </a:xfrm>
          <a:prstGeom prst="rect">
            <a:avLst/>
          </a:prstGeom>
        </p:spPr>
      </p:pic>
      <p:sp>
        <p:nvSpPr>
          <p:cNvPr id="15" name="Tekstfelt 14">
            <a:extLst>
              <a:ext uri="{FF2B5EF4-FFF2-40B4-BE49-F238E27FC236}">
                <a16:creationId xmlns:a16="http://schemas.microsoft.com/office/drawing/2014/main" id="{F9E56F08-4B43-775B-DEA4-81E0CB766B47}"/>
              </a:ext>
            </a:extLst>
          </p:cNvPr>
          <p:cNvSpPr txBox="1"/>
          <p:nvPr/>
        </p:nvSpPr>
        <p:spPr>
          <a:xfrm>
            <a:off x="247657" y="3997225"/>
            <a:ext cx="2757714" cy="21698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dirty="0">
                <a:ln>
                  <a:noFill/>
                </a:ln>
                <a:solidFill>
                  <a:srgbClr val="F4EAE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Den faglige ledelsesopgave er </a:t>
            </a:r>
            <a:r>
              <a:rPr kumimoji="0" lang="da-DK" sz="1500" b="0" i="1" u="none" strike="noStrike" kern="1200" cap="none" spc="0" normalizeH="0" baseline="0" noProof="0" dirty="0">
                <a:ln>
                  <a:noFill/>
                </a:ln>
                <a:solidFill>
                  <a:srgbClr val="F4EAE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”at understøtte udvikling af forholdet mellem teori og praksis, aktiveringen af </a:t>
            </a:r>
            <a:r>
              <a:rPr kumimoji="0" lang="da-DK" sz="1500" b="0" i="1" u="none" strike="noStrike" kern="1200" cap="none" spc="0" normalizeH="0" baseline="0" noProof="0" dirty="0" err="1">
                <a:ln>
                  <a:noFill/>
                </a:ln>
                <a:solidFill>
                  <a:srgbClr val="F4EAE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vidensbasen</a:t>
            </a:r>
            <a:r>
              <a:rPr kumimoji="0" lang="da-DK" sz="1500" b="0" i="1" u="none" strike="noStrike" kern="1200" cap="none" spc="0" normalizeH="0" baseline="0" noProof="0" dirty="0">
                <a:ln>
                  <a:noFill/>
                </a:ln>
                <a:solidFill>
                  <a:srgbClr val="F4EAE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og udviklingen af en analyserende og reflekterende praksis, der bygger på den fælles formåls- og værdimæssige forankring.”</a:t>
            </a:r>
          </a:p>
        </p:txBody>
      </p:sp>
      <p:sp>
        <p:nvSpPr>
          <p:cNvPr id="19" name="Tekstfelt 18">
            <a:extLst>
              <a:ext uri="{FF2B5EF4-FFF2-40B4-BE49-F238E27FC236}">
                <a16:creationId xmlns:a16="http://schemas.microsoft.com/office/drawing/2014/main" id="{33EE1670-D89D-E8E7-5B2D-65DC5F0436B8}"/>
              </a:ext>
            </a:extLst>
          </p:cNvPr>
          <p:cNvSpPr txBox="1"/>
          <p:nvPr/>
        </p:nvSpPr>
        <p:spPr>
          <a:xfrm>
            <a:off x="247658" y="6159625"/>
            <a:ext cx="2974514" cy="6617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1" u="none" strike="noStrike" kern="1200" cap="none" spc="0" normalizeH="0" baseline="0" noProof="0" dirty="0">
                <a:ln>
                  <a:noFill/>
                </a:ln>
                <a:solidFill>
                  <a:srgbClr val="F4EAE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Mogensen &amp; Nielsen, 2023 i </a:t>
            </a:r>
            <a:r>
              <a:rPr kumimoji="0" lang="da-DK" sz="700" b="0" i="1" u="none" strike="noStrike" kern="1200" cap="none" spc="0" normalizeH="0" baseline="0" noProof="0" dirty="0">
                <a:ln>
                  <a:noFill/>
                </a:ln>
                <a:solidFill>
                  <a:srgbClr val="F4EAE6">
                    <a:lumMod val="75000"/>
                  </a:srgbClr>
                </a:solidFill>
                <a:effectLst/>
                <a:uLnTx/>
                <a:uFillTx/>
                <a:latin typeface="Tahoma" panose="020B0604030504040204" pitchFamily="34" charset="0"/>
                <a:ea typeface="Tahoma" panose="020B0604030504040204" pitchFamily="34" charset="0"/>
                <a:cs typeface="Tahoma" panose="020B0604030504040204" pitchFamily="34" charset="0"/>
                <a:hlinkClick r:id="rId11">
                  <a:extLst>
                    <a:ext uri="{A12FA001-AC4F-418D-AE19-62706E023703}">
                      <ahyp:hlinkClr xmlns:ahyp="http://schemas.microsoft.com/office/drawing/2018/hyperlinkcolor" val="tx"/>
                    </a:ext>
                  </a:extLst>
                </a:hlinkClick>
              </a:rPr>
              <a:t>https://lederliv.dk/artikel/praksisintegreret-professionsudvikling-i-et-organisatorisk-l%C3%A6rings-og-ledelsesperspektiv</a:t>
            </a:r>
            <a:endParaRPr kumimoji="0" lang="da-DK" sz="700" b="0" i="1" u="none" strike="noStrike" kern="1200" cap="none" spc="0" normalizeH="0" baseline="0" noProof="0" dirty="0">
              <a:ln>
                <a:noFill/>
              </a:ln>
              <a:solidFill>
                <a:srgbClr val="F4EAE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0" i="1" u="none" strike="noStrike" kern="1200" cap="none" spc="0" normalizeH="0" baseline="0" noProof="0" dirty="0">
              <a:ln>
                <a:noFill/>
              </a:ln>
              <a:solidFill>
                <a:srgbClr val="F4EAE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1" u="none" strike="noStrike" kern="1200" cap="none" spc="0" normalizeH="0" baseline="0" noProof="0" dirty="0">
              <a:ln>
                <a:noFill/>
              </a:ln>
              <a:solidFill>
                <a:srgbClr val="F4EAE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Pladsholder til slidenummer 19">
            <a:extLst>
              <a:ext uri="{FF2B5EF4-FFF2-40B4-BE49-F238E27FC236}">
                <a16:creationId xmlns:a16="http://schemas.microsoft.com/office/drawing/2014/main" id="{E3B74028-3AA7-A203-6DF0-F395790443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198928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aleboble: oval 17">
            <a:extLst>
              <a:ext uri="{FF2B5EF4-FFF2-40B4-BE49-F238E27FC236}">
                <a16:creationId xmlns:a16="http://schemas.microsoft.com/office/drawing/2014/main" id="{5557285E-54B0-166D-42BE-8F610DB5D205}"/>
              </a:ext>
            </a:extLst>
          </p:cNvPr>
          <p:cNvSpPr/>
          <p:nvPr/>
        </p:nvSpPr>
        <p:spPr>
          <a:xfrm>
            <a:off x="317090" y="3118880"/>
            <a:ext cx="3753205" cy="3089787"/>
          </a:xfrm>
          <a:custGeom>
            <a:avLst/>
            <a:gdLst>
              <a:gd name="connsiteX0" fmla="*/ 4006772 w 3753205"/>
              <a:gd name="connsiteY0" fmla="*/ 2377220 h 3089787"/>
              <a:gd name="connsiteX1" fmla="*/ 3387256 w 3753205"/>
              <a:gd name="connsiteY1" fmla="*/ 2461453 h 3089787"/>
              <a:gd name="connsiteX2" fmla="*/ 1166258 w 3753205"/>
              <a:gd name="connsiteY2" fmla="*/ 2974833 h 3089787"/>
              <a:gd name="connsiteX3" fmla="*/ 185205 w 3753205"/>
              <a:gd name="connsiteY3" fmla="*/ 875677 h 3089787"/>
              <a:gd name="connsiteX4" fmla="*/ 2328098 w 3753205"/>
              <a:gd name="connsiteY4" fmla="*/ 45379 h 3089787"/>
              <a:gd name="connsiteX5" fmla="*/ 3694326 w 3753205"/>
              <a:gd name="connsiteY5" fmla="*/ 1928840 h 3089787"/>
              <a:gd name="connsiteX6" fmla="*/ 4006772 w 3753205"/>
              <a:gd name="connsiteY6" fmla="*/ 2377220 h 308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3205" h="3089787" fill="none" extrusionOk="0">
                <a:moveTo>
                  <a:pt x="4006772" y="2377220"/>
                </a:moveTo>
                <a:cubicBezTo>
                  <a:pt x="3855105" y="2454510"/>
                  <a:pt x="3465847" y="2496893"/>
                  <a:pt x="3387256" y="2461453"/>
                </a:cubicBezTo>
                <a:cubicBezTo>
                  <a:pt x="2851449" y="3005925"/>
                  <a:pt x="2031242" y="3322694"/>
                  <a:pt x="1166258" y="2974833"/>
                </a:cubicBezTo>
                <a:cubicBezTo>
                  <a:pt x="203062" y="2592172"/>
                  <a:pt x="-447932" y="1665045"/>
                  <a:pt x="185205" y="875677"/>
                </a:cubicBezTo>
                <a:cubicBezTo>
                  <a:pt x="569518" y="167045"/>
                  <a:pt x="1322410" y="-175477"/>
                  <a:pt x="2328098" y="45379"/>
                </a:cubicBezTo>
                <a:cubicBezTo>
                  <a:pt x="3188716" y="171005"/>
                  <a:pt x="4094617" y="1018115"/>
                  <a:pt x="3694326" y="1928840"/>
                </a:cubicBezTo>
                <a:cubicBezTo>
                  <a:pt x="3774277" y="2129385"/>
                  <a:pt x="3887116" y="2149074"/>
                  <a:pt x="4006772" y="2377220"/>
                </a:cubicBezTo>
                <a:close/>
              </a:path>
              <a:path w="3753205" h="3089787" stroke="0" extrusionOk="0">
                <a:moveTo>
                  <a:pt x="4006772" y="2377220"/>
                </a:moveTo>
                <a:cubicBezTo>
                  <a:pt x="3806723" y="2447040"/>
                  <a:pt x="3479381" y="2402441"/>
                  <a:pt x="3387256" y="2461453"/>
                </a:cubicBezTo>
                <a:cubicBezTo>
                  <a:pt x="2814515" y="3037803"/>
                  <a:pt x="1951076" y="3283767"/>
                  <a:pt x="1166258" y="2974833"/>
                </a:cubicBezTo>
                <a:cubicBezTo>
                  <a:pt x="157746" y="2662417"/>
                  <a:pt x="-153238" y="1765469"/>
                  <a:pt x="185205" y="875677"/>
                </a:cubicBezTo>
                <a:cubicBezTo>
                  <a:pt x="545005" y="329402"/>
                  <a:pt x="1314308" y="-105599"/>
                  <a:pt x="2328098" y="45379"/>
                </a:cubicBezTo>
                <a:cubicBezTo>
                  <a:pt x="3238500" y="211032"/>
                  <a:pt x="3969151" y="1101203"/>
                  <a:pt x="3694326" y="1928840"/>
                </a:cubicBezTo>
                <a:cubicBezTo>
                  <a:pt x="3820675" y="2076320"/>
                  <a:pt x="3910547" y="2251329"/>
                  <a:pt x="4006772" y="2377220"/>
                </a:cubicBezTo>
                <a:close/>
              </a:path>
            </a:pathLst>
          </a:custGeom>
          <a:ln>
            <a:solidFill>
              <a:schemeClr val="accent2"/>
            </a:solidFill>
            <a:extLst>
              <a:ext uri="{C807C97D-BFC1-408E-A445-0C87EB9F89A2}">
                <ask:lineSketchStyleProps xmlns:ask="http://schemas.microsoft.com/office/drawing/2018/sketchyshapes" sd="2214188587">
                  <a:prstGeom prst="wedgeEllipseCallout">
                    <a:avLst>
                      <a:gd name="adj1" fmla="val 56756"/>
                      <a:gd name="adj2" fmla="val 26938"/>
                    </a:avLst>
                  </a:prstGeom>
                  <ask:type>
                    <ask:lineSketchCurved/>
                  </ask:type>
                </ask:lineSketchStyleProps>
              </a:ext>
            </a:extLst>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2" name="Pladsholder til indhold 1">
            <a:extLst>
              <a:ext uri="{FF2B5EF4-FFF2-40B4-BE49-F238E27FC236}">
                <a16:creationId xmlns:a16="http://schemas.microsoft.com/office/drawing/2014/main" id="{DB47702A-8EA2-FC5F-B4C2-D4E4544D4945}"/>
              </a:ext>
            </a:extLst>
          </p:cNvPr>
          <p:cNvSpPr>
            <a:spLocks noGrp="1"/>
          </p:cNvSpPr>
          <p:nvPr>
            <p:ph idx="1"/>
          </p:nvPr>
        </p:nvSpPr>
        <p:spPr>
          <a:xfrm>
            <a:off x="1629850" y="2045840"/>
            <a:ext cx="13267201" cy="2173512"/>
          </a:xfrm>
        </p:spPr>
        <p:txBody>
          <a:bodyPr>
            <a:normAutofit fontScale="92500" lnSpcReduction="20000"/>
          </a:bodyPr>
          <a:lstStyle/>
          <a:p>
            <a:pPr marL="0" indent="0">
              <a:buNone/>
            </a:pPr>
            <a:r>
              <a:rPr lang="da-DK" sz="7100" spc="300" dirty="0">
                <a:solidFill>
                  <a:schemeClr val="accent1"/>
                </a:solidFill>
                <a:latin typeface="Berlin Sans FB" panose="020E0602020502020306" pitchFamily="34" charset="0"/>
              </a:rPr>
              <a:t>FAGLIG</a:t>
            </a:r>
          </a:p>
          <a:p>
            <a:pPr marL="0" indent="0">
              <a:buNone/>
            </a:pPr>
            <a:endParaRPr lang="da-DK" sz="4400" spc="300" dirty="0">
              <a:solidFill>
                <a:schemeClr val="accent1"/>
              </a:solidFill>
              <a:latin typeface="Berlin Sans FB" panose="020E0602020502020306" pitchFamily="34" charset="0"/>
            </a:endParaRPr>
          </a:p>
          <a:p>
            <a:pPr marL="0" indent="0">
              <a:buNone/>
            </a:pPr>
            <a:r>
              <a:rPr lang="da-DK" sz="4400" spc="300" dirty="0">
                <a:solidFill>
                  <a:schemeClr val="accent1"/>
                </a:solidFill>
                <a:latin typeface="Berlin Sans FB" panose="020E0602020502020306" pitchFamily="34" charset="0"/>
              </a:rPr>
              <a:t>			</a:t>
            </a:r>
          </a:p>
          <a:p>
            <a:pPr marL="0" indent="0">
              <a:buNone/>
            </a:pPr>
            <a:endParaRPr lang="da-DK" sz="4000" dirty="0">
              <a:solidFill>
                <a:schemeClr val="accent1"/>
              </a:solidFill>
            </a:endParaRPr>
          </a:p>
        </p:txBody>
      </p:sp>
      <p:sp>
        <p:nvSpPr>
          <p:cNvPr id="4" name="Pladsholder til indhold 1">
            <a:extLst>
              <a:ext uri="{FF2B5EF4-FFF2-40B4-BE49-F238E27FC236}">
                <a16:creationId xmlns:a16="http://schemas.microsoft.com/office/drawing/2014/main" id="{A101A3B2-EA3F-94EB-7AA1-91B1249BD782}"/>
              </a:ext>
            </a:extLst>
          </p:cNvPr>
          <p:cNvSpPr txBox="1">
            <a:spLocks/>
          </p:cNvSpPr>
          <p:nvPr/>
        </p:nvSpPr>
        <p:spPr>
          <a:xfrm>
            <a:off x="2521331" y="2045246"/>
            <a:ext cx="11587480" cy="1526457"/>
          </a:xfrm>
          <a:prstGeom prst="rect">
            <a:avLst/>
          </a:prstGeom>
        </p:spPr>
        <p:txBody>
          <a:bodyPr vert="horz" lIns="91440" tIns="45720" rIns="91440" bIns="45720" rtlCol="0">
            <a:normAutofit fontScale="92500" lnSpcReduction="20000"/>
          </a:bodyPr>
          <a:lstStyle>
            <a:lvl1pPr marL="457189" indent="-457189" algn="l" defTabSz="1219170" rtl="0" eaLnBrk="1" latinLnBrk="0" hangingPunct="1">
              <a:spcBef>
                <a:spcPct val="20000"/>
              </a:spcBef>
              <a:buFont typeface="Arial" panose="020B0604020202020204" pitchFamily="34" charset="0"/>
              <a:buChar char="•"/>
              <a:defRPr sz="2667"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523962" indent="-304792" algn="l" defTabSz="1219170" rtl="0" eaLnBrk="1" latinLnBrk="0" hangingPunct="1">
              <a:spcBef>
                <a:spcPct val="20000"/>
              </a:spcBef>
              <a:buFont typeface="Arial" panose="020B0604020202020204" pitchFamily="34" charset="0"/>
              <a:buChar char="•"/>
              <a:defRPr sz="2133"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l" defTabSz="1219170" rtl="0" eaLnBrk="1" latinLnBrk="0" hangingPunct="1">
              <a:spcBef>
                <a:spcPct val="20000"/>
              </a:spcBef>
              <a:buFont typeface="Arial" panose="020B0604020202020204" pitchFamily="34" charset="0"/>
              <a:buChar char="–"/>
              <a:defRPr sz="1867"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a-DK" sz="6500" b="0" i="0" u="none" strike="noStrike" kern="1200" cap="none" spc="300" normalizeH="0" baseline="0" noProof="0" dirty="0">
                <a:ln>
                  <a:noFill/>
                </a:ln>
                <a:solidFill>
                  <a:srgbClr val="2F5061"/>
                </a:solidFill>
                <a:effectLst/>
                <a:uLnTx/>
                <a:uFillTx/>
                <a:latin typeface="Berlin Sans FB" panose="020E0602020502020306" pitchFamily="34" charset="0"/>
                <a:ea typeface="Verdana" panose="020B0604030504040204" pitchFamily="34" charset="0"/>
              </a:rPr>
              <a:t>		</a:t>
            </a:r>
            <a:r>
              <a:rPr kumimoji="0" lang="da-DK" sz="4400" b="0" i="0" u="none" strike="noStrike" kern="1200" cap="none" spc="300" normalizeH="0" baseline="0" noProof="0" dirty="0">
                <a:ln>
                  <a:noFill/>
                </a:ln>
                <a:solidFill>
                  <a:srgbClr val="2F5061"/>
                </a:solidFill>
                <a:effectLst/>
                <a:uLnTx/>
                <a:uFillTx/>
                <a:latin typeface="Berlin Sans FB" panose="020E0602020502020306" pitchFamily="34" charset="0"/>
                <a:ea typeface="Verdana" panose="020B0604030504040204" pitchFamily="34" charset="0"/>
              </a:rPr>
              <a:t>	</a:t>
            </a:r>
            <a:r>
              <a:rPr kumimoji="0" lang="da-DK" sz="6500" b="0" i="0" u="none" strike="noStrike" kern="1200" cap="none" spc="300" normalizeH="0" baseline="0" noProof="0" dirty="0">
                <a:ln>
                  <a:noFill/>
                </a:ln>
                <a:solidFill>
                  <a:srgbClr val="2F5061"/>
                </a:solidFill>
                <a:effectLst/>
                <a:uLnTx/>
                <a:uFillTx/>
                <a:latin typeface="Berlin Sans FB" panose="020E0602020502020306" pitchFamily="34" charset="0"/>
                <a:ea typeface="Verdana" panose="020B0604030504040204" pitchFamily="34" charset="0"/>
              </a:rPr>
              <a:t>LEDELSE</a:t>
            </a:r>
            <a:endParaRPr kumimoji="0" lang="da-DK" sz="4400" b="0" i="0" u="none" strike="noStrike" kern="1200" cap="none" spc="300" normalizeH="0" baseline="0" noProof="0" dirty="0">
              <a:ln>
                <a:noFill/>
              </a:ln>
              <a:solidFill>
                <a:srgbClr val="2F5061"/>
              </a:solidFill>
              <a:effectLst/>
              <a:uLnTx/>
              <a:uFillTx/>
              <a:latin typeface="Berlin Sans FB" panose="020E0602020502020306" pitchFamily="34" charset="0"/>
              <a:ea typeface="Verdana" panose="020B0604030504040204" pitchFamily="34" charset="0"/>
            </a:endParaRPr>
          </a:p>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a-DK" sz="4300" b="0" i="0" u="none" strike="noStrike" kern="1200" cap="none" spc="300" normalizeH="0" baseline="0" noProof="0" dirty="0">
                <a:ln>
                  <a:noFill/>
                </a:ln>
                <a:solidFill>
                  <a:srgbClr val="2F5061"/>
                </a:solidFill>
                <a:effectLst/>
                <a:uLnTx/>
                <a:uFillTx/>
                <a:latin typeface="Berlin Sans FB" panose="020E0602020502020306" pitchFamily="34" charset="0"/>
                <a:ea typeface="Verdana" panose="020B0604030504040204" pitchFamily="34" charset="0"/>
              </a:rPr>
              <a:t>			</a:t>
            </a:r>
            <a:r>
              <a:rPr kumimoji="0" lang="da-DK" sz="3000" b="0" i="0" u="none" strike="noStrike" kern="1200" cap="none" spc="300" normalizeH="0" baseline="0" noProof="0" dirty="0">
                <a:ln>
                  <a:noFill/>
                </a:ln>
                <a:solidFill>
                  <a:srgbClr val="2F5061"/>
                </a:solidFill>
                <a:effectLst/>
                <a:uLnTx/>
                <a:uFillTx/>
                <a:latin typeface="Berlin Sans FB" panose="020E0602020502020306" pitchFamily="34" charset="0"/>
                <a:ea typeface="Verdana" panose="020B0604030504040204" pitchFamily="34" charset="0"/>
              </a:rPr>
              <a:t>at påvirke    </a:t>
            </a:r>
            <a:r>
              <a:rPr kumimoji="0" lang="da-DK" sz="2000" b="0" i="0" u="none" strike="noStrike" kern="1200" cap="none" spc="300" normalizeH="0" baseline="0" noProof="0" dirty="0">
                <a:ln>
                  <a:noFill/>
                </a:ln>
                <a:solidFill>
                  <a:srgbClr val="2F5061"/>
                </a:solidFill>
                <a:effectLst/>
                <a:uLnTx/>
                <a:uFillTx/>
                <a:latin typeface="Berlin Sans FB" panose="020E0602020502020306" pitchFamily="34" charset="0"/>
                <a:ea typeface="Verdana" panose="020B0604030504040204" pitchFamily="34" charset="0"/>
              </a:rPr>
              <a:t>				</a:t>
            </a:r>
            <a:endParaRPr kumimoji="0" lang="da-DK" sz="4400" b="0" i="0" u="none" strike="noStrike" kern="1200" cap="none" spc="300" normalizeH="0" baseline="0" noProof="0" dirty="0">
              <a:ln>
                <a:noFill/>
              </a:ln>
              <a:solidFill>
                <a:srgbClr val="2F5061"/>
              </a:solidFill>
              <a:effectLst/>
              <a:uLnTx/>
              <a:uFillTx/>
              <a:latin typeface="Berlin Sans FB" panose="020E0602020502020306" pitchFamily="34" charset="0"/>
              <a:ea typeface="Verdana" panose="020B0604030504040204" pitchFamily="34" charset="0"/>
            </a:endParaRPr>
          </a:p>
        </p:txBody>
      </p:sp>
      <p:sp>
        <p:nvSpPr>
          <p:cNvPr id="11" name="Tekstfelt 10">
            <a:extLst>
              <a:ext uri="{FF2B5EF4-FFF2-40B4-BE49-F238E27FC236}">
                <a16:creationId xmlns:a16="http://schemas.microsoft.com/office/drawing/2014/main" id="{4C6D5419-A517-2675-E53A-BE8B4BEA32F2}"/>
              </a:ext>
            </a:extLst>
          </p:cNvPr>
          <p:cNvSpPr txBox="1"/>
          <p:nvPr/>
        </p:nvSpPr>
        <p:spPr>
          <a:xfrm>
            <a:off x="1629850" y="2905780"/>
            <a:ext cx="83291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300" normalizeH="0" baseline="0" noProof="0" dirty="0">
                <a:ln>
                  <a:noFill/>
                </a:ln>
                <a:solidFill>
                  <a:srgbClr val="4297A0"/>
                </a:solidFill>
                <a:effectLst/>
                <a:uLnTx/>
                <a:uFillTx/>
                <a:latin typeface="Berlin Sans FB" panose="020E0602020502020306" pitchFamily="34" charset="0"/>
                <a:ea typeface="+mn-ea"/>
                <a:cs typeface="+mn-cs"/>
              </a:rPr>
              <a:t>professionsfaglighed </a:t>
            </a:r>
          </a:p>
        </p:txBody>
      </p:sp>
      <p:sp>
        <p:nvSpPr>
          <p:cNvPr id="16" name="Tekstfelt 15">
            <a:extLst>
              <a:ext uri="{FF2B5EF4-FFF2-40B4-BE49-F238E27FC236}">
                <a16:creationId xmlns:a16="http://schemas.microsoft.com/office/drawing/2014/main" id="{61E3060B-CC6E-C1B1-C5EE-40078E28F22C}"/>
              </a:ext>
            </a:extLst>
          </p:cNvPr>
          <p:cNvSpPr txBox="1"/>
          <p:nvPr/>
        </p:nvSpPr>
        <p:spPr>
          <a:xfrm>
            <a:off x="550606" y="4134082"/>
            <a:ext cx="3445187"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6B9DB7"/>
                </a:solidFill>
                <a:effectLst/>
                <a:uLnTx/>
                <a:uFillTx/>
                <a:latin typeface="Calibri"/>
                <a:ea typeface="+mn-ea"/>
                <a:cs typeface="+mn-cs"/>
              </a:rPr>
              <a:t>Vend i gruppen/to-og-to: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6B9DB7"/>
                </a:solidFill>
                <a:effectLst/>
                <a:uLnTx/>
                <a:uFillTx/>
                <a:latin typeface="Calibri"/>
                <a:ea typeface="+mn-ea"/>
                <a:cs typeface="+mn-cs"/>
              </a:rPr>
              <a:t>Hvad forstår vi faglig ledelse som?</a:t>
            </a:r>
          </a:p>
        </p:txBody>
      </p:sp>
      <p:pic>
        <p:nvPicPr>
          <p:cNvPr id="17" name="Grafik 16" descr="Kunstig intelligens med massiv udfyldning">
            <a:extLst>
              <a:ext uri="{FF2B5EF4-FFF2-40B4-BE49-F238E27FC236}">
                <a16:creationId xmlns:a16="http://schemas.microsoft.com/office/drawing/2014/main" id="{1F12D65C-E330-5922-FEB4-CE7C86C990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538867" y="5507438"/>
            <a:ext cx="1168000" cy="1167999"/>
          </a:xfrm>
          <a:prstGeom prst="rect">
            <a:avLst/>
          </a:prstGeom>
        </p:spPr>
      </p:pic>
      <p:pic>
        <p:nvPicPr>
          <p:cNvPr id="19" name="Grafik 18" descr="Kunstig intelligens med massiv udfyldning">
            <a:extLst>
              <a:ext uri="{FF2B5EF4-FFF2-40B4-BE49-F238E27FC236}">
                <a16:creationId xmlns:a16="http://schemas.microsoft.com/office/drawing/2014/main" id="{AD11791C-B742-36B6-448A-44AEA8EC9F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6295" y="5690002"/>
            <a:ext cx="1167999" cy="1167998"/>
          </a:xfrm>
          <a:prstGeom prst="rect">
            <a:avLst/>
          </a:prstGeom>
        </p:spPr>
      </p:pic>
      <p:sp>
        <p:nvSpPr>
          <p:cNvPr id="22" name="Pladsholder til slidenummer 21">
            <a:extLst>
              <a:ext uri="{FF2B5EF4-FFF2-40B4-BE49-F238E27FC236}">
                <a16:creationId xmlns:a16="http://schemas.microsoft.com/office/drawing/2014/main" id="{C5E626BF-60DF-4FE1-783C-4540ECA43CC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37079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0.00482 0.00533 L 0.14974 0.10602 C 0.17995 0.1294 0.2254 0.14283 0.27305 0.14283 C 0.32722 0.14283 0.37058 0.1294 0.40079 0.10602 L 0.54649 0.00533 " pathEditMode="relative" rAng="0" ptsTypes="AAAAA">
                                      <p:cBhvr>
                                        <p:cTn id="16" dur="2000" fill="hold"/>
                                        <p:tgtEl>
                                          <p:spTgt spid="11">
                                            <p:txEl>
                                              <p:pRg st="0" end="0"/>
                                            </p:txEl>
                                          </p:spTgt>
                                        </p:tgtEl>
                                        <p:attrNameLst>
                                          <p:attrName>ppt_x</p:attrName>
                                          <p:attrName>ppt_y</p:attrName>
                                        </p:attrNameLst>
                                      </p:cBhvr>
                                      <p:rCtr x="27083" y="6875"/>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build="p"/>
      <p:bldP spid="11" grpId="0" build="allAtOnce"/>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tekst, skærmbillede, Font/skrifttype, Website&#10;&#10;Automatisk genereret beskrivelse">
            <a:extLst>
              <a:ext uri="{FF2B5EF4-FFF2-40B4-BE49-F238E27FC236}">
                <a16:creationId xmlns:a16="http://schemas.microsoft.com/office/drawing/2014/main" id="{E7070F76-A9F5-485F-02AE-2ADD934D5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5" y="367145"/>
            <a:ext cx="5638939" cy="5599690"/>
          </a:xfrm>
          <a:prstGeom prst="rect">
            <a:avLst/>
          </a:prstGeom>
        </p:spPr>
      </p:pic>
      <p:sp>
        <p:nvSpPr>
          <p:cNvPr id="6" name="Rektangel 5">
            <a:extLst>
              <a:ext uri="{FF2B5EF4-FFF2-40B4-BE49-F238E27FC236}">
                <a16:creationId xmlns:a16="http://schemas.microsoft.com/office/drawing/2014/main" id="{B41435C6-FE9A-D235-749C-8FF7884A5B87}"/>
              </a:ext>
            </a:extLst>
          </p:cNvPr>
          <p:cNvSpPr/>
          <p:nvPr/>
        </p:nvSpPr>
        <p:spPr>
          <a:xfrm>
            <a:off x="309835" y="5954248"/>
            <a:ext cx="5146964" cy="365125"/>
          </a:xfrm>
          <a:prstGeom prst="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7" name="Rektangel 6">
            <a:extLst>
              <a:ext uri="{FF2B5EF4-FFF2-40B4-BE49-F238E27FC236}">
                <a16:creationId xmlns:a16="http://schemas.microsoft.com/office/drawing/2014/main" id="{2BE8D5AB-CCF0-3C80-E9E1-75DFAFF6B5EA}"/>
              </a:ext>
            </a:extLst>
          </p:cNvPr>
          <p:cNvSpPr/>
          <p:nvPr/>
        </p:nvSpPr>
        <p:spPr>
          <a:xfrm>
            <a:off x="391885" y="5552677"/>
            <a:ext cx="1320800" cy="499780"/>
          </a:xfrm>
          <a:custGeom>
            <a:avLst/>
            <a:gdLst>
              <a:gd name="connsiteX0" fmla="*/ 0 w 1320800"/>
              <a:gd name="connsiteY0" fmla="*/ 0 h 499780"/>
              <a:gd name="connsiteX1" fmla="*/ 440267 w 1320800"/>
              <a:gd name="connsiteY1" fmla="*/ 0 h 499780"/>
              <a:gd name="connsiteX2" fmla="*/ 906949 w 1320800"/>
              <a:gd name="connsiteY2" fmla="*/ 0 h 499780"/>
              <a:gd name="connsiteX3" fmla="*/ 1320800 w 1320800"/>
              <a:gd name="connsiteY3" fmla="*/ 0 h 499780"/>
              <a:gd name="connsiteX4" fmla="*/ 1320800 w 1320800"/>
              <a:gd name="connsiteY4" fmla="*/ 499780 h 499780"/>
              <a:gd name="connsiteX5" fmla="*/ 893741 w 1320800"/>
              <a:gd name="connsiteY5" fmla="*/ 499780 h 499780"/>
              <a:gd name="connsiteX6" fmla="*/ 453475 w 1320800"/>
              <a:gd name="connsiteY6" fmla="*/ 499780 h 499780"/>
              <a:gd name="connsiteX7" fmla="*/ 0 w 1320800"/>
              <a:gd name="connsiteY7" fmla="*/ 499780 h 499780"/>
              <a:gd name="connsiteX8" fmla="*/ 0 w 1320800"/>
              <a:gd name="connsiteY8" fmla="*/ 0 h 49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800" h="499780" extrusionOk="0">
                <a:moveTo>
                  <a:pt x="0" y="0"/>
                </a:moveTo>
                <a:cubicBezTo>
                  <a:pt x="211093" y="-26153"/>
                  <a:pt x="232668" y="35844"/>
                  <a:pt x="440267" y="0"/>
                </a:cubicBezTo>
                <a:cubicBezTo>
                  <a:pt x="647866" y="-35844"/>
                  <a:pt x="694532" y="53494"/>
                  <a:pt x="906949" y="0"/>
                </a:cubicBezTo>
                <a:cubicBezTo>
                  <a:pt x="1119366" y="-53494"/>
                  <a:pt x="1226699" y="25126"/>
                  <a:pt x="1320800" y="0"/>
                </a:cubicBezTo>
                <a:cubicBezTo>
                  <a:pt x="1346162" y="222313"/>
                  <a:pt x="1300960" y="283448"/>
                  <a:pt x="1320800" y="499780"/>
                </a:cubicBezTo>
                <a:cubicBezTo>
                  <a:pt x="1155896" y="542157"/>
                  <a:pt x="1014707" y="451183"/>
                  <a:pt x="893741" y="499780"/>
                </a:cubicBezTo>
                <a:cubicBezTo>
                  <a:pt x="772775" y="548377"/>
                  <a:pt x="560617" y="470423"/>
                  <a:pt x="453475" y="499780"/>
                </a:cubicBezTo>
                <a:cubicBezTo>
                  <a:pt x="346333" y="529137"/>
                  <a:pt x="103544" y="455121"/>
                  <a:pt x="0" y="499780"/>
                </a:cubicBezTo>
                <a:cubicBezTo>
                  <a:pt x="-41489" y="358682"/>
                  <a:pt x="43107" y="203263"/>
                  <a:pt x="0" y="0"/>
                </a:cubicBezTo>
                <a:close/>
              </a:path>
            </a:pathLst>
          </a:custGeom>
          <a:noFill/>
          <a:ln>
            <a:solidFill>
              <a:schemeClr val="tx1"/>
            </a:solidFill>
            <a:prstDash val="sysDash"/>
            <a:extLst>
              <a:ext uri="{C807C97D-BFC1-408E-A445-0C87EB9F89A2}">
                <ask:lineSketchStyleProps xmlns:ask="http://schemas.microsoft.com/office/drawing/2018/sketchyshapes" sd="733543249">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8" name="Tekstfelt 7">
            <a:extLst>
              <a:ext uri="{FF2B5EF4-FFF2-40B4-BE49-F238E27FC236}">
                <a16:creationId xmlns:a16="http://schemas.microsoft.com/office/drawing/2014/main" id="{6478029A-BC1F-3CDF-58B2-7D3C197CDF26}"/>
              </a:ext>
            </a:extLst>
          </p:cNvPr>
          <p:cNvSpPr txBox="1"/>
          <p:nvPr/>
        </p:nvSpPr>
        <p:spPr>
          <a:xfrm>
            <a:off x="6656438" y="3429000"/>
            <a:ext cx="648929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0" i="0" u="none" strike="noStrike" kern="1200" cap="none" spc="0" normalizeH="0" baseline="0" noProof="0" dirty="0">
                <a:ln>
                  <a:noFill/>
                </a:ln>
                <a:solidFill>
                  <a:srgbClr val="2F5061"/>
                </a:solidFill>
                <a:effectLst/>
                <a:uLnTx/>
                <a:uFillTx/>
                <a:latin typeface="Calibri"/>
                <a:ea typeface="+mn-ea"/>
                <a:cs typeface="+mn-cs"/>
              </a:rPr>
              <a:t>PROFESSIONALISME?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3200" b="0"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0" i="0" u="none" strike="noStrike" kern="1200" cap="none" spc="0" normalizeH="0" baseline="0" noProof="0" dirty="0">
                <a:ln>
                  <a:noFill/>
                </a:ln>
                <a:solidFill>
                  <a:srgbClr val="2F5061"/>
                </a:solidFill>
                <a:effectLst/>
                <a:uLnTx/>
                <a:uFillTx/>
                <a:latin typeface="Calibri"/>
                <a:ea typeface="+mn-ea"/>
                <a:cs typeface="+mn-cs"/>
              </a:rPr>
              <a:t>PROFESSIONSFAGLIGHED?</a:t>
            </a:r>
          </a:p>
        </p:txBody>
      </p:sp>
      <p:sp>
        <p:nvSpPr>
          <p:cNvPr id="9" name="Pladsholder til slidenummer 8">
            <a:extLst>
              <a:ext uri="{FF2B5EF4-FFF2-40B4-BE49-F238E27FC236}">
                <a16:creationId xmlns:a16="http://schemas.microsoft.com/office/drawing/2014/main" id="{BC1544B7-F51A-22DA-3FCE-EDDA73654DE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211493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2BEE4F0-C108-B851-CA8A-3438075D3A08}"/>
              </a:ext>
            </a:extLst>
          </p:cNvPr>
          <p:cNvSpPr>
            <a:spLocks noGrp="1"/>
          </p:cNvSpPr>
          <p:nvPr>
            <p:ph idx="1"/>
          </p:nvPr>
        </p:nvSpPr>
        <p:spPr>
          <a:xfrm>
            <a:off x="614635" y="211424"/>
            <a:ext cx="10957605" cy="5907314"/>
          </a:xfrm>
        </p:spPr>
        <p:txBody>
          <a:bodyPr>
            <a:normAutofit fontScale="40000" lnSpcReduction="20000"/>
          </a:bodyPr>
          <a:lstStyle/>
          <a:p>
            <a:pPr marL="0" indent="0">
              <a:buNone/>
            </a:pPr>
            <a:r>
              <a:rPr lang="da-DK" sz="7000" dirty="0">
                <a:latin typeface="+mj-lt"/>
              </a:rPr>
              <a:t>FAGLIG LEDELSE AF FAGPROFESSIONELLE – VIDEN; KUNNEN; VILLEN</a:t>
            </a:r>
          </a:p>
          <a:p>
            <a:pPr marL="0" indent="0">
              <a:buNone/>
            </a:pPr>
            <a:endParaRPr lang="da-DK" dirty="0">
              <a:latin typeface="+mj-lt"/>
            </a:endParaRPr>
          </a:p>
          <a:p>
            <a:pPr marL="0" indent="0">
              <a:lnSpc>
                <a:spcPct val="140000"/>
              </a:lnSpc>
              <a:buNone/>
            </a:pPr>
            <a:endParaRPr lang="da-DK" sz="2900" b="0" i="0" dirty="0">
              <a:solidFill>
                <a:srgbClr val="333333"/>
              </a:solidFill>
              <a:effectLst/>
              <a:latin typeface="+mj-lt"/>
            </a:endParaRPr>
          </a:p>
          <a:p>
            <a:pPr marL="0" indent="0">
              <a:lnSpc>
                <a:spcPct val="140000"/>
              </a:lnSpc>
              <a:buNone/>
            </a:pPr>
            <a:r>
              <a:rPr lang="da-DK" sz="4500" b="0" i="0" dirty="0">
                <a:solidFill>
                  <a:srgbClr val="333333"/>
                </a:solidFill>
                <a:effectLst/>
                <a:latin typeface="+mj-lt"/>
              </a:rPr>
              <a:t>”En profession bliver til ved, at man har viden og kunnen, der tilsammen sætter de fagprofessionelle i stand til at udføre og begrunde praksis ud fra fælles, etiske kriterier for professionsudøvelsen.  Fagprofessionaliteten er dermed kendetegnet ved besiddelse af en relevant kundskabsbase, færdigheder og kompetencer, som gør, at man kan udøve professionel dømmekraft og handle på baggrund af fagligt velfunderede valg. Heri ligger, at fagets kundskabsbase er central for udøvelse af fagprofessionel, etisk dømmekraft. I denne sammenhæng, hvor vi taler om fagprofessionelle i skolen, gælder det for læreren og pædagogen, at læringsteorier, psykologi og pædagogik, kommunikation og gruppeprocesser er en del af den </a:t>
            </a:r>
            <a:r>
              <a:rPr lang="da-DK" sz="4500" b="0" i="0" dirty="0" err="1">
                <a:solidFill>
                  <a:srgbClr val="333333"/>
                </a:solidFill>
                <a:effectLst/>
                <a:latin typeface="+mj-lt"/>
              </a:rPr>
              <a:t>vidensbase</a:t>
            </a:r>
            <a:r>
              <a:rPr lang="da-DK" sz="4500" b="0" i="0" dirty="0">
                <a:solidFill>
                  <a:srgbClr val="333333"/>
                </a:solidFill>
                <a:effectLst/>
                <a:latin typeface="+mj-lt"/>
              </a:rPr>
              <a:t>, som man kan begrunde sin praksis i. I definitionen ligger endvidere, at man som professionel foretager analyser og refleksioner over sin praksis – og at man bygger dette på et for professionen fælles værdigrundlag. Når læreren eller pædagogen er professionel, så er det dermed, fordi hun ved noget: Man har en fagprofessionel viden, som man holder sig opdateret på. Man kan noget: Undervise, forstå elevernes perspektiv, analysere egen praksis og jonglere med differentiering, materialer og metoder, og man vil noget: Fordi man har en etisk forpligtelse på at hjælpe med at gøre det gode for, at eleverne opnår de bedste udviklings, lærings- og trivselsbetingelser i et bredt dannelsesperspektiv og indenfor rammen af folkeskoleloven.” </a:t>
            </a:r>
          </a:p>
          <a:p>
            <a:pPr marL="0" indent="0">
              <a:lnSpc>
                <a:spcPct val="140000"/>
              </a:lnSpc>
              <a:buNone/>
            </a:pPr>
            <a:endParaRPr lang="da-DK" sz="4500" dirty="0">
              <a:solidFill>
                <a:srgbClr val="333333"/>
              </a:solidFill>
              <a:latin typeface="DIN_Regular"/>
            </a:endParaRPr>
          </a:p>
          <a:p>
            <a:pPr marL="0" indent="0">
              <a:buNone/>
            </a:pPr>
            <a:endParaRPr lang="da-DK" sz="1600" dirty="0">
              <a:solidFill>
                <a:srgbClr val="0070C0"/>
              </a:solidFill>
              <a:hlinkClick r:id="rId3">
                <a:extLst>
                  <a:ext uri="{A12FA001-AC4F-418D-AE19-62706E023703}">
                    <ahyp:hlinkClr xmlns:ahyp="http://schemas.microsoft.com/office/drawing/2018/hyperlinkcolor" val="tx"/>
                  </a:ext>
                </a:extLst>
              </a:hlinkClick>
            </a:endParaRPr>
          </a:p>
        </p:txBody>
      </p:sp>
      <p:sp>
        <p:nvSpPr>
          <p:cNvPr id="5" name="Tekstfelt 4">
            <a:extLst>
              <a:ext uri="{FF2B5EF4-FFF2-40B4-BE49-F238E27FC236}">
                <a16:creationId xmlns:a16="http://schemas.microsoft.com/office/drawing/2014/main" id="{E6227931-6939-13B6-B06E-5F431EAC002E}"/>
              </a:ext>
            </a:extLst>
          </p:cNvPr>
          <p:cNvSpPr txBox="1"/>
          <p:nvPr/>
        </p:nvSpPr>
        <p:spPr>
          <a:xfrm>
            <a:off x="609600" y="5815795"/>
            <a:ext cx="4029936" cy="720647"/>
          </a:xfrm>
          <a:prstGeom prst="rect">
            <a:avLst/>
          </a:prstGeom>
          <a:noFill/>
        </p:spPr>
        <p:txBody>
          <a:bodyPr wrap="square">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333333"/>
                </a:solidFill>
                <a:effectLst/>
                <a:uLnTx/>
                <a:uFillTx/>
                <a:latin typeface="Calibri"/>
                <a:ea typeface="+mn-ea"/>
                <a:cs typeface="+mn-cs"/>
              </a:rPr>
              <a:t>Kirsten Osbæck Mogensen, 2023: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F5061">
                    <a:lumMod val="60000"/>
                    <a:lumOff val="40000"/>
                  </a:srgb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https://lederliv.dk/artikel/praksisintegreret-professionsudvikling-i-et-organisatorisk-l%C3%A6rings-og-ledelsesperspektiv</a:t>
            </a:r>
            <a:endParaRPr kumimoji="0" lang="da-DK" sz="1050" b="0" i="0" u="none" strike="noStrike" kern="1200" cap="none" spc="0" normalizeH="0" baseline="0" noProof="0" dirty="0">
              <a:ln>
                <a:noFill/>
              </a:ln>
              <a:solidFill>
                <a:srgbClr val="2F5061">
                  <a:lumMod val="60000"/>
                  <a:lumOff val="40000"/>
                </a:srgbClr>
              </a:solidFill>
              <a:effectLst/>
              <a:uLnTx/>
              <a:uFillTx/>
              <a:latin typeface="Calibri"/>
              <a:ea typeface="+mn-ea"/>
              <a:cs typeface="+mn-cs"/>
            </a:endParaRPr>
          </a:p>
        </p:txBody>
      </p:sp>
      <p:sp>
        <p:nvSpPr>
          <p:cNvPr id="6" name="Pladsholder til slidenummer 5">
            <a:extLst>
              <a:ext uri="{FF2B5EF4-FFF2-40B4-BE49-F238E27FC236}">
                <a16:creationId xmlns:a16="http://schemas.microsoft.com/office/drawing/2014/main" id="{1C8878CC-CC80-D380-8287-013D61974BC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182815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llipse 32">
            <a:extLst>
              <a:ext uri="{FF2B5EF4-FFF2-40B4-BE49-F238E27FC236}">
                <a16:creationId xmlns:a16="http://schemas.microsoft.com/office/drawing/2014/main" id="{A7911E90-293D-F81C-D2B5-56EE685A3A12}"/>
              </a:ext>
            </a:extLst>
          </p:cNvPr>
          <p:cNvSpPr/>
          <p:nvPr/>
        </p:nvSpPr>
        <p:spPr>
          <a:xfrm rot="21004096">
            <a:off x="8196145" y="3454357"/>
            <a:ext cx="6762439" cy="2664970"/>
          </a:xfrm>
          <a:custGeom>
            <a:avLst/>
            <a:gdLst>
              <a:gd name="connsiteX0" fmla="*/ 0 w 6762439"/>
              <a:gd name="connsiteY0" fmla="*/ 1332485 h 2664970"/>
              <a:gd name="connsiteX1" fmla="*/ 3381220 w 6762439"/>
              <a:gd name="connsiteY1" fmla="*/ 0 h 2664970"/>
              <a:gd name="connsiteX2" fmla="*/ 6762440 w 6762439"/>
              <a:gd name="connsiteY2" fmla="*/ 1332485 h 2664970"/>
              <a:gd name="connsiteX3" fmla="*/ 3381220 w 6762439"/>
              <a:gd name="connsiteY3" fmla="*/ 2664970 h 2664970"/>
              <a:gd name="connsiteX4" fmla="*/ 0 w 6762439"/>
              <a:gd name="connsiteY4" fmla="*/ 1332485 h 2664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439" h="2664970" fill="none" extrusionOk="0">
                <a:moveTo>
                  <a:pt x="0" y="1332485"/>
                </a:moveTo>
                <a:cubicBezTo>
                  <a:pt x="-17056" y="755603"/>
                  <a:pt x="1658111" y="-69915"/>
                  <a:pt x="3381220" y="0"/>
                </a:cubicBezTo>
                <a:cubicBezTo>
                  <a:pt x="5332967" y="-15545"/>
                  <a:pt x="6646532" y="535040"/>
                  <a:pt x="6762440" y="1332485"/>
                </a:cubicBezTo>
                <a:cubicBezTo>
                  <a:pt x="6941347" y="1983487"/>
                  <a:pt x="5339086" y="2936691"/>
                  <a:pt x="3381220" y="2664970"/>
                </a:cubicBezTo>
                <a:cubicBezTo>
                  <a:pt x="1566015" y="2627927"/>
                  <a:pt x="-4799" y="2032659"/>
                  <a:pt x="0" y="1332485"/>
                </a:cubicBezTo>
                <a:close/>
              </a:path>
              <a:path w="6762439" h="2664970" stroke="0" extrusionOk="0">
                <a:moveTo>
                  <a:pt x="0" y="1332485"/>
                </a:moveTo>
                <a:cubicBezTo>
                  <a:pt x="-77057" y="969360"/>
                  <a:pt x="1418200" y="36463"/>
                  <a:pt x="3381220" y="0"/>
                </a:cubicBezTo>
                <a:cubicBezTo>
                  <a:pt x="5373411" y="52574"/>
                  <a:pt x="6594108" y="542536"/>
                  <a:pt x="6762440" y="1332485"/>
                </a:cubicBezTo>
                <a:cubicBezTo>
                  <a:pt x="6726232" y="1893049"/>
                  <a:pt x="4938336" y="2619500"/>
                  <a:pt x="3381220" y="2664970"/>
                </a:cubicBezTo>
                <a:cubicBezTo>
                  <a:pt x="1492677" y="2677252"/>
                  <a:pt x="-62550" y="2076035"/>
                  <a:pt x="0" y="1332485"/>
                </a:cubicBezTo>
                <a:close/>
              </a:path>
            </a:pathLst>
          </a:custGeom>
          <a:solidFill>
            <a:schemeClr val="bg1"/>
          </a:solidFill>
          <a:ln>
            <a:solidFill>
              <a:schemeClr val="bg1"/>
            </a:solidFill>
            <a:extLst>
              <a:ext uri="{C807C97D-BFC1-408E-A445-0C87EB9F89A2}">
                <ask:lineSketchStyleProps xmlns:ask="http://schemas.microsoft.com/office/drawing/2018/sketchyshapes" sd="1042488438">
                  <a:prstGeom prst="ellipse">
                    <a:avLst/>
                  </a:prstGeom>
                  <ask:type>
                    <ask:lineSketchFreehand/>
                  </ask:type>
                </ask:lineSketchStyleProps>
              </a:ext>
            </a:extLst>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4EAE6"/>
              </a:solidFill>
              <a:effectLst/>
              <a:uLnTx/>
              <a:uFillTx/>
              <a:latin typeface="Calibri"/>
              <a:ea typeface="+mn-ea"/>
              <a:cs typeface="+mn-cs"/>
            </a:endParaRPr>
          </a:p>
        </p:txBody>
      </p:sp>
      <p:sp>
        <p:nvSpPr>
          <p:cNvPr id="2" name="Pladsholder til indhold 1">
            <a:extLst>
              <a:ext uri="{FF2B5EF4-FFF2-40B4-BE49-F238E27FC236}">
                <a16:creationId xmlns:a16="http://schemas.microsoft.com/office/drawing/2014/main" id="{1524F152-17D2-B2FA-AE26-3701F13D5B5E}"/>
              </a:ext>
            </a:extLst>
          </p:cNvPr>
          <p:cNvSpPr>
            <a:spLocks noGrp="1"/>
          </p:cNvSpPr>
          <p:nvPr>
            <p:ph idx="1"/>
          </p:nvPr>
        </p:nvSpPr>
        <p:spPr>
          <a:xfrm>
            <a:off x="478302" y="574041"/>
            <a:ext cx="11622257" cy="6741159"/>
          </a:xfrm>
        </p:spPr>
        <p:txBody>
          <a:bodyPr>
            <a:normAutofit fontScale="92500" lnSpcReduction="20000"/>
          </a:bodyPr>
          <a:lstStyle/>
          <a:p>
            <a:pPr marL="0" indent="0">
              <a:buNone/>
            </a:pPr>
            <a:r>
              <a:rPr lang="da-DK" sz="3800" b="1" dirty="0"/>
              <a:t>Faglig ledelse af medarbejderes udvikling af  </a:t>
            </a:r>
          </a:p>
          <a:p>
            <a:pPr marL="0" indent="0">
              <a:buNone/>
            </a:pPr>
            <a:r>
              <a:rPr lang="da-DK" sz="1700" dirty="0" err="1">
                <a:solidFill>
                  <a:schemeClr val="bg2">
                    <a:lumMod val="75000"/>
                  </a:schemeClr>
                </a:solidFill>
              </a:rPr>
              <a:t>episme</a:t>
            </a:r>
            <a:r>
              <a:rPr lang="da-DK" sz="1700" dirty="0">
                <a:solidFill>
                  <a:schemeClr val="bg2">
                    <a:lumMod val="75000"/>
                  </a:schemeClr>
                </a:solidFill>
              </a:rPr>
              <a:t>, </a:t>
            </a:r>
            <a:r>
              <a:rPr lang="da-DK" sz="1700" dirty="0" err="1">
                <a:solidFill>
                  <a:schemeClr val="bg2">
                    <a:lumMod val="75000"/>
                  </a:schemeClr>
                </a:solidFill>
              </a:rPr>
              <a:t>techne</a:t>
            </a:r>
            <a:r>
              <a:rPr lang="da-DK" sz="1700" dirty="0">
                <a:solidFill>
                  <a:schemeClr val="bg2">
                    <a:lumMod val="75000"/>
                  </a:schemeClr>
                </a:solidFill>
              </a:rPr>
              <a:t>, </a:t>
            </a:r>
            <a:r>
              <a:rPr lang="da-DK" sz="1700" dirty="0" err="1">
                <a:solidFill>
                  <a:schemeClr val="bg2">
                    <a:lumMod val="75000"/>
                  </a:schemeClr>
                </a:solidFill>
              </a:rPr>
              <a:t>fronesis</a:t>
            </a:r>
            <a:r>
              <a:rPr lang="da-DK" sz="1700" dirty="0">
                <a:solidFill>
                  <a:schemeClr val="bg2">
                    <a:lumMod val="75000"/>
                  </a:schemeClr>
                </a:solidFill>
              </a:rPr>
              <a:t> (Aristoteles) </a:t>
            </a:r>
          </a:p>
          <a:p>
            <a:pPr marL="0" indent="0">
              <a:buNone/>
            </a:pPr>
            <a:endParaRPr lang="da-DK" b="1" dirty="0">
              <a:solidFill>
                <a:schemeClr val="tx2">
                  <a:lumMod val="50000"/>
                  <a:lumOff val="50000"/>
                </a:schemeClr>
              </a:solidFill>
            </a:endParaRPr>
          </a:p>
          <a:p>
            <a:pPr marL="0" indent="0">
              <a:buNone/>
            </a:pPr>
            <a:endParaRPr lang="da-DK" sz="2600" b="1" dirty="0">
              <a:solidFill>
                <a:schemeClr val="tx2">
                  <a:lumMod val="50000"/>
                  <a:lumOff val="50000"/>
                </a:schemeClr>
              </a:solidFill>
            </a:endParaRPr>
          </a:p>
          <a:p>
            <a:pPr marL="0" indent="0">
              <a:buNone/>
            </a:pPr>
            <a:r>
              <a:rPr lang="da-DK" sz="2600" b="1" dirty="0">
                <a:solidFill>
                  <a:schemeClr val="tx2">
                    <a:lumMod val="50000"/>
                    <a:lumOff val="50000"/>
                  </a:schemeClr>
                </a:solidFill>
              </a:rPr>
              <a:t>Viden:    </a:t>
            </a:r>
            <a:r>
              <a:rPr lang="da-DK" sz="2600" dirty="0">
                <a:solidFill>
                  <a:schemeClr val="tx2">
                    <a:lumMod val="50000"/>
                    <a:lumOff val="50000"/>
                  </a:schemeClr>
                </a:solidFill>
              </a:rPr>
              <a:t>Teori, praksisteori, indsigt, faglig viden, …</a:t>
            </a:r>
          </a:p>
          <a:p>
            <a:pPr marL="0" indent="0">
              <a:buNone/>
            </a:pPr>
            <a:endParaRPr lang="da-DK" sz="2600" dirty="0">
              <a:solidFill>
                <a:schemeClr val="accent1"/>
              </a:solidFill>
            </a:endParaRPr>
          </a:p>
          <a:p>
            <a:pPr marL="0" indent="0">
              <a:buNone/>
            </a:pPr>
            <a:r>
              <a:rPr lang="da-DK" sz="2600" b="1" dirty="0">
                <a:solidFill>
                  <a:schemeClr val="accent1"/>
                </a:solidFill>
              </a:rPr>
              <a:t>Kunnen: </a:t>
            </a:r>
            <a:r>
              <a:rPr lang="da-DK" sz="2600" dirty="0">
                <a:solidFill>
                  <a:schemeClr val="accent1"/>
                </a:solidFill>
              </a:rPr>
              <a:t>Håndværk, færdigheder, rutiner, systematiseret praksis, …</a:t>
            </a:r>
            <a:r>
              <a:rPr lang="da-DK" sz="2600" dirty="0"/>
              <a:t> </a:t>
            </a:r>
          </a:p>
          <a:p>
            <a:pPr marL="0" indent="0">
              <a:buNone/>
            </a:pPr>
            <a:endParaRPr lang="da-DK" sz="2600" b="1" dirty="0">
              <a:solidFill>
                <a:schemeClr val="accent6"/>
              </a:solidFill>
            </a:endParaRPr>
          </a:p>
          <a:p>
            <a:pPr marL="0" indent="0">
              <a:buNone/>
            </a:pPr>
            <a:r>
              <a:rPr lang="da-DK" sz="2600" b="1" dirty="0" err="1">
                <a:solidFill>
                  <a:schemeClr val="accent6"/>
                </a:solidFill>
              </a:rPr>
              <a:t>Villen</a:t>
            </a:r>
            <a:r>
              <a:rPr lang="da-DK" sz="2600" b="1" dirty="0">
                <a:solidFill>
                  <a:schemeClr val="accent6"/>
                </a:solidFill>
              </a:rPr>
              <a:t>: 	   </a:t>
            </a:r>
            <a:r>
              <a:rPr lang="da-DK" sz="2600" dirty="0">
                <a:solidFill>
                  <a:schemeClr val="accent6"/>
                </a:solidFill>
              </a:rPr>
              <a:t>Værdier, etik, visioner, børnesyn, motivation, …</a:t>
            </a:r>
          </a:p>
          <a:p>
            <a:pPr marL="0" indent="0">
              <a:buNone/>
            </a:pPr>
            <a:endParaRPr lang="da-DK" sz="2300" dirty="0">
              <a:solidFill>
                <a:schemeClr val="accent6"/>
              </a:solidFill>
            </a:endParaRPr>
          </a:p>
          <a:p>
            <a:pPr marL="0" indent="0">
              <a:buNone/>
            </a:pPr>
            <a:r>
              <a:rPr lang="da-DK" sz="1300" dirty="0"/>
              <a:t>				   			</a:t>
            </a:r>
            <a:r>
              <a:rPr lang="da-DK" sz="1600" dirty="0"/>
              <a:t>			              		</a:t>
            </a:r>
            <a:endParaRPr lang="da-DK" dirty="0"/>
          </a:p>
          <a:p>
            <a:pPr marL="0" indent="0">
              <a:buNone/>
            </a:pPr>
            <a:endParaRPr lang="da-DK" b="1" dirty="0"/>
          </a:p>
          <a:p>
            <a:pPr marL="0" indent="0">
              <a:buNone/>
            </a:pPr>
            <a:endParaRPr lang="da-DK" dirty="0"/>
          </a:p>
          <a:p>
            <a:pPr marL="0" indent="0">
              <a:buNone/>
            </a:pPr>
            <a:endParaRPr lang="da-DK" dirty="0"/>
          </a:p>
          <a:p>
            <a:pPr marL="0" indent="0">
              <a:buNone/>
            </a:pPr>
            <a:endParaRPr lang="da-DK" dirty="0"/>
          </a:p>
          <a:p>
            <a:pPr marL="0" indent="0">
              <a:buNone/>
            </a:pPr>
            <a:r>
              <a:rPr lang="da-DK" dirty="0"/>
              <a:t>	 </a:t>
            </a:r>
          </a:p>
          <a:p>
            <a:pPr marL="0" indent="0">
              <a:buNone/>
            </a:pPr>
            <a:r>
              <a:rPr lang="da-DK" dirty="0"/>
              <a:t> </a:t>
            </a:r>
          </a:p>
          <a:p>
            <a:endParaRPr lang="da-DK" dirty="0"/>
          </a:p>
        </p:txBody>
      </p:sp>
      <p:sp>
        <p:nvSpPr>
          <p:cNvPr id="5" name="Tekstfelt 4">
            <a:extLst>
              <a:ext uri="{FF2B5EF4-FFF2-40B4-BE49-F238E27FC236}">
                <a16:creationId xmlns:a16="http://schemas.microsoft.com/office/drawing/2014/main" id="{E8150C3D-C118-3354-2FFF-E9E28026AA7A}"/>
              </a:ext>
            </a:extLst>
          </p:cNvPr>
          <p:cNvSpPr txBox="1"/>
          <p:nvPr/>
        </p:nvSpPr>
        <p:spPr>
          <a:xfrm>
            <a:off x="550535" y="4643661"/>
            <a:ext cx="630089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Faglig ledelse i formelle ledelsesrum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Møder, målrettet kommunikation, ressourceanvendelse,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supervision, teamsamtaler, udviklingsarbejder, kurser, mv.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Faglig ledelse i uformelle ledelsesrum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Pausesnak, nudging, relationer, kurser, mv.</a:t>
            </a:r>
          </a:p>
        </p:txBody>
      </p:sp>
      <p:cxnSp>
        <p:nvCxnSpPr>
          <p:cNvPr id="11" name="Lige forbindelse 10">
            <a:extLst>
              <a:ext uri="{FF2B5EF4-FFF2-40B4-BE49-F238E27FC236}">
                <a16:creationId xmlns:a16="http://schemas.microsoft.com/office/drawing/2014/main" id="{E87136A7-BB87-2A45-44E5-65097C8FEBBA}"/>
              </a:ext>
            </a:extLst>
          </p:cNvPr>
          <p:cNvCxnSpPr>
            <a:cxnSpLocks/>
          </p:cNvCxnSpPr>
          <p:nvPr/>
        </p:nvCxnSpPr>
        <p:spPr>
          <a:xfrm flipH="1">
            <a:off x="9724066" y="5102615"/>
            <a:ext cx="1025951" cy="0"/>
          </a:xfrm>
          <a:prstGeom prst="line">
            <a:avLst/>
          </a:prstGeom>
          <a:ln w="28575">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13" name="Tekstfelt 12">
            <a:extLst>
              <a:ext uri="{FF2B5EF4-FFF2-40B4-BE49-F238E27FC236}">
                <a16:creationId xmlns:a16="http://schemas.microsoft.com/office/drawing/2014/main" id="{95A2F5A4-B00A-1591-A308-90BCD0A0FFD6}"/>
              </a:ext>
            </a:extLst>
          </p:cNvPr>
          <p:cNvSpPr txBox="1"/>
          <p:nvPr/>
        </p:nvSpPr>
        <p:spPr>
          <a:xfrm>
            <a:off x="9889029" y="4291170"/>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F5061"/>
                </a:solidFill>
                <a:effectLst/>
                <a:uLnTx/>
                <a:uFillTx/>
                <a:latin typeface="Calibri"/>
                <a:ea typeface="+mn-ea"/>
                <a:cs typeface="+mn-cs"/>
              </a:rPr>
              <a:t>Individ</a:t>
            </a:r>
          </a:p>
        </p:txBody>
      </p:sp>
      <p:sp>
        <p:nvSpPr>
          <p:cNvPr id="14" name="Tekstfelt 13">
            <a:extLst>
              <a:ext uri="{FF2B5EF4-FFF2-40B4-BE49-F238E27FC236}">
                <a16:creationId xmlns:a16="http://schemas.microsoft.com/office/drawing/2014/main" id="{23F5EB45-0B8C-F0FB-6FE7-6F92CB6FBF35}"/>
              </a:ext>
            </a:extLst>
          </p:cNvPr>
          <p:cNvSpPr txBox="1"/>
          <p:nvPr/>
        </p:nvSpPr>
        <p:spPr>
          <a:xfrm>
            <a:off x="9889029" y="5622623"/>
            <a:ext cx="9208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F5061"/>
                </a:solidFill>
                <a:effectLst/>
                <a:uLnTx/>
                <a:uFillTx/>
                <a:latin typeface="Calibri"/>
                <a:ea typeface="+mn-ea"/>
                <a:cs typeface="+mn-cs"/>
              </a:rPr>
              <a:t>Kollektiv</a:t>
            </a:r>
          </a:p>
        </p:txBody>
      </p:sp>
      <p:sp>
        <p:nvSpPr>
          <p:cNvPr id="16" name="Tekstfelt 15">
            <a:extLst>
              <a:ext uri="{FF2B5EF4-FFF2-40B4-BE49-F238E27FC236}">
                <a16:creationId xmlns:a16="http://schemas.microsoft.com/office/drawing/2014/main" id="{5F7E008D-55DF-CCC7-219B-D8832F914786}"/>
              </a:ext>
            </a:extLst>
          </p:cNvPr>
          <p:cNvSpPr txBox="1"/>
          <p:nvPr/>
        </p:nvSpPr>
        <p:spPr>
          <a:xfrm>
            <a:off x="8694821" y="4841005"/>
            <a:ext cx="121854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F5061"/>
                </a:solidFill>
                <a:effectLst/>
                <a:uLnTx/>
                <a:uFillTx/>
                <a:latin typeface="Calibri"/>
                <a:ea typeface="+mn-ea"/>
                <a:cs typeface="+mn-cs"/>
              </a:rPr>
              <a:t>Formelt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F5061"/>
                </a:solidFill>
                <a:effectLst/>
                <a:uLnTx/>
                <a:uFillTx/>
                <a:latin typeface="Calibri"/>
                <a:ea typeface="+mn-ea"/>
                <a:cs typeface="+mn-cs"/>
              </a:rPr>
              <a:t>ledelsesrum</a:t>
            </a:r>
          </a:p>
        </p:txBody>
      </p:sp>
      <p:cxnSp>
        <p:nvCxnSpPr>
          <p:cNvPr id="18" name="Lige forbindelse 17">
            <a:extLst>
              <a:ext uri="{FF2B5EF4-FFF2-40B4-BE49-F238E27FC236}">
                <a16:creationId xmlns:a16="http://schemas.microsoft.com/office/drawing/2014/main" id="{F6B68320-30D5-611A-40E3-FC9FD816EE90}"/>
              </a:ext>
            </a:extLst>
          </p:cNvPr>
          <p:cNvCxnSpPr>
            <a:cxnSpLocks/>
          </p:cNvCxnSpPr>
          <p:nvPr/>
        </p:nvCxnSpPr>
        <p:spPr>
          <a:xfrm>
            <a:off x="10257165" y="4643661"/>
            <a:ext cx="0" cy="917908"/>
          </a:xfrm>
          <a:prstGeom prst="line">
            <a:avLst/>
          </a:prstGeom>
          <a:ln w="28575">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21" name="Tekstfelt 20">
            <a:extLst>
              <a:ext uri="{FF2B5EF4-FFF2-40B4-BE49-F238E27FC236}">
                <a16:creationId xmlns:a16="http://schemas.microsoft.com/office/drawing/2014/main" id="{25B4281B-2F79-6B19-91D4-5F18E861BAD4}"/>
              </a:ext>
            </a:extLst>
          </p:cNvPr>
          <p:cNvSpPr txBox="1"/>
          <p:nvPr/>
        </p:nvSpPr>
        <p:spPr>
          <a:xfrm>
            <a:off x="10904513" y="4841005"/>
            <a:ext cx="650557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F5061"/>
                </a:solidFill>
                <a:effectLst/>
                <a:uLnTx/>
                <a:uFillTx/>
                <a:latin typeface="Calibri"/>
                <a:ea typeface="+mn-ea"/>
                <a:cs typeface="+mn-cs"/>
              </a:rPr>
              <a:t>Uformelt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F5061"/>
                </a:solidFill>
                <a:effectLst/>
                <a:uLnTx/>
                <a:uFillTx/>
                <a:latin typeface="Calibri"/>
                <a:ea typeface="+mn-ea"/>
                <a:cs typeface="+mn-cs"/>
              </a:rPr>
              <a:t>ledelsesrum</a:t>
            </a:r>
          </a:p>
        </p:txBody>
      </p:sp>
      <p:sp>
        <p:nvSpPr>
          <p:cNvPr id="6" name="Pladsholder til slidenummer 5">
            <a:extLst>
              <a:ext uri="{FF2B5EF4-FFF2-40B4-BE49-F238E27FC236}">
                <a16:creationId xmlns:a16="http://schemas.microsoft.com/office/drawing/2014/main" id="{8F92CFD6-3305-E43B-137B-FCFF613DB17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1388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6"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Kvinde holder skilt">
            <a:extLst>
              <a:ext uri="{FF2B5EF4-FFF2-40B4-BE49-F238E27FC236}">
                <a16:creationId xmlns:a16="http://schemas.microsoft.com/office/drawing/2014/main" id="{A5699BEE-276B-4AFC-2554-05C5541694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13" y="431398"/>
            <a:ext cx="3473827" cy="6142128"/>
          </a:xfrm>
          <a:prstGeom prst="rect">
            <a:avLst/>
          </a:prstGeom>
        </p:spPr>
      </p:pic>
      <p:graphicFrame>
        <p:nvGraphicFramePr>
          <p:cNvPr id="4" name="Diagram 3">
            <a:extLst>
              <a:ext uri="{FF2B5EF4-FFF2-40B4-BE49-F238E27FC236}">
                <a16:creationId xmlns:a16="http://schemas.microsoft.com/office/drawing/2014/main" id="{A95FA8BC-B70F-189B-590F-3FD4996D1242}"/>
              </a:ext>
            </a:extLst>
          </p:cNvPr>
          <p:cNvGraphicFramePr/>
          <p:nvPr/>
        </p:nvGraphicFramePr>
        <p:xfrm>
          <a:off x="527381" y="548680"/>
          <a:ext cx="7488832" cy="4746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Grafik 4" descr="Krusedulle kontur">
            <a:extLst>
              <a:ext uri="{FF2B5EF4-FFF2-40B4-BE49-F238E27FC236}">
                <a16:creationId xmlns:a16="http://schemas.microsoft.com/office/drawing/2014/main" id="{A095695B-EB18-0541-9AA3-C946D72432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69399" y="1735884"/>
            <a:ext cx="1302398" cy="1645598"/>
          </a:xfrm>
          <a:prstGeom prst="rect">
            <a:avLst/>
          </a:prstGeom>
        </p:spPr>
      </p:pic>
      <p:pic>
        <p:nvPicPr>
          <p:cNvPr id="6" name="Grafik 5" descr="Mandens hold-tegn">
            <a:extLst>
              <a:ext uri="{FF2B5EF4-FFF2-40B4-BE49-F238E27FC236}">
                <a16:creationId xmlns:a16="http://schemas.microsoft.com/office/drawing/2014/main" id="{E6E9FCC4-497C-5B25-F94C-19FF01E68FFA}"/>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6270"/>
          <a:stretch/>
        </p:blipFill>
        <p:spPr>
          <a:xfrm flipH="1">
            <a:off x="3620598" y="1284514"/>
            <a:ext cx="3281318" cy="4973637"/>
          </a:xfrm>
          <a:prstGeom prst="rect">
            <a:avLst/>
          </a:prstGeom>
        </p:spPr>
      </p:pic>
      <p:sp>
        <p:nvSpPr>
          <p:cNvPr id="7" name="Tekstfelt 6">
            <a:extLst>
              <a:ext uri="{FF2B5EF4-FFF2-40B4-BE49-F238E27FC236}">
                <a16:creationId xmlns:a16="http://schemas.microsoft.com/office/drawing/2014/main" id="{E8B8897E-B5D1-E9EA-9323-1AEE88AE1538}"/>
              </a:ext>
            </a:extLst>
          </p:cNvPr>
          <p:cNvSpPr txBox="1"/>
          <p:nvPr/>
        </p:nvSpPr>
        <p:spPr>
          <a:xfrm>
            <a:off x="4181201" y="1841131"/>
            <a:ext cx="244912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E57F84"/>
                </a:solidFill>
                <a:effectLst/>
                <a:uLnTx/>
                <a:uFillTx/>
                <a:latin typeface="Calibri"/>
                <a:ea typeface="+mn-ea"/>
                <a:cs typeface="+mn-cs"/>
              </a:rPr>
              <a:t>Fælles kvalitet            og standard for professions-udøvelsen</a:t>
            </a:r>
          </a:p>
        </p:txBody>
      </p:sp>
      <p:sp>
        <p:nvSpPr>
          <p:cNvPr id="8" name="Tekstfelt 7">
            <a:extLst>
              <a:ext uri="{FF2B5EF4-FFF2-40B4-BE49-F238E27FC236}">
                <a16:creationId xmlns:a16="http://schemas.microsoft.com/office/drawing/2014/main" id="{175D611B-A682-7924-EA7D-36306632479D}"/>
              </a:ext>
            </a:extLst>
          </p:cNvPr>
          <p:cNvSpPr txBox="1"/>
          <p:nvPr/>
        </p:nvSpPr>
        <p:spPr>
          <a:xfrm>
            <a:off x="623392" y="2311260"/>
            <a:ext cx="281431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E57F84"/>
                </a:solidFill>
                <a:effectLst/>
                <a:uLnTx/>
                <a:uFillTx/>
                <a:latin typeface="Calibri"/>
                <a:ea typeface="+mn-ea"/>
                <a:cs typeface="+mn-cs"/>
              </a:rPr>
              <a:t>Autonomi og dømmekraft</a:t>
            </a:r>
          </a:p>
        </p:txBody>
      </p:sp>
      <p:pic>
        <p:nvPicPr>
          <p:cNvPr id="9" name="Grafik 8" descr="Krusedulle kontur">
            <a:extLst>
              <a:ext uri="{FF2B5EF4-FFF2-40B4-BE49-F238E27FC236}">
                <a16:creationId xmlns:a16="http://schemas.microsoft.com/office/drawing/2014/main" id="{3A1F2837-5758-B48B-2B7E-7A83B40022E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45462"/>
          <a:stretch/>
        </p:blipFill>
        <p:spPr>
          <a:xfrm>
            <a:off x="2969399" y="1735884"/>
            <a:ext cx="1302398" cy="897470"/>
          </a:xfrm>
          <a:prstGeom prst="rect">
            <a:avLst/>
          </a:prstGeom>
        </p:spPr>
      </p:pic>
      <p:pic>
        <p:nvPicPr>
          <p:cNvPr id="10" name="Grafik 9" descr="Ændringer og skræddersyning med massiv udfyldning">
            <a:extLst>
              <a:ext uri="{FF2B5EF4-FFF2-40B4-BE49-F238E27FC236}">
                <a16:creationId xmlns:a16="http://schemas.microsoft.com/office/drawing/2014/main" id="{D126A110-2730-EE2C-8B97-06562BB5711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921915">
            <a:off x="3661559" y="2746991"/>
            <a:ext cx="620768" cy="620768"/>
          </a:xfrm>
          <a:prstGeom prst="rect">
            <a:avLst/>
          </a:prstGeom>
        </p:spPr>
      </p:pic>
      <p:pic>
        <p:nvPicPr>
          <p:cNvPr id="13" name="Grafik 12" descr="Mand i en Polo skjorte">
            <a:extLst>
              <a:ext uri="{FF2B5EF4-FFF2-40B4-BE49-F238E27FC236}">
                <a16:creationId xmlns:a16="http://schemas.microsoft.com/office/drawing/2014/main" id="{19406444-4C21-EED7-3D8E-CA06ADA0E59A}"/>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b="82953"/>
          <a:stretch/>
        </p:blipFill>
        <p:spPr>
          <a:xfrm flipH="1">
            <a:off x="4117484" y="59611"/>
            <a:ext cx="2211348" cy="1254417"/>
          </a:xfrm>
          <a:prstGeom prst="rect">
            <a:avLst/>
          </a:prstGeom>
        </p:spPr>
      </p:pic>
      <p:sp>
        <p:nvSpPr>
          <p:cNvPr id="15" name="Tekstfelt 14">
            <a:extLst>
              <a:ext uri="{FF2B5EF4-FFF2-40B4-BE49-F238E27FC236}">
                <a16:creationId xmlns:a16="http://schemas.microsoft.com/office/drawing/2014/main" id="{8EED3BE6-4275-41CD-E6CE-BB47239E980A}"/>
              </a:ext>
            </a:extLst>
          </p:cNvPr>
          <p:cNvSpPr txBox="1"/>
          <p:nvPr/>
        </p:nvSpPr>
        <p:spPr>
          <a:xfrm>
            <a:off x="6918417" y="413860"/>
            <a:ext cx="543401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2F5061"/>
                </a:solidFill>
                <a:effectLst/>
                <a:uLnTx/>
                <a:uFillTx/>
                <a:latin typeface="DIN_Bold"/>
                <a:ea typeface="+mn-ea"/>
                <a:cs typeface="+mn-cs"/>
              </a:rPr>
              <a:t>At lede til </a:t>
            </a:r>
            <a:r>
              <a:rPr kumimoji="0" lang="da-DK" sz="3600" b="1" i="0" u="none" strike="noStrike" kern="1200" cap="none" spc="0" normalizeH="0" baseline="0" noProof="0" dirty="0" err="1">
                <a:ln>
                  <a:noFill/>
                </a:ln>
                <a:solidFill>
                  <a:srgbClr val="2F5061"/>
                </a:solidFill>
                <a:effectLst/>
                <a:uLnTx/>
                <a:uFillTx/>
                <a:latin typeface="DIN_Bold"/>
                <a:ea typeface="+mn-ea"/>
                <a:cs typeface="+mn-cs"/>
              </a:rPr>
              <a:t>profesionalisme</a:t>
            </a:r>
            <a:endParaRPr kumimoji="0" lang="da-DK" sz="3600" b="1" i="0" u="none" strike="noStrike" kern="1200" cap="none" spc="0" normalizeH="0" baseline="0" noProof="0" dirty="0">
              <a:ln>
                <a:noFill/>
              </a:ln>
              <a:solidFill>
                <a:srgbClr val="2F5061"/>
              </a:solidFill>
              <a:effectLst/>
              <a:uLnTx/>
              <a:uFillTx/>
              <a:latin typeface="DIN_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2F5061"/>
                </a:solidFill>
                <a:effectLst/>
                <a:uLnTx/>
                <a:uFillTx/>
                <a:latin typeface="DIN_Bold"/>
                <a:ea typeface="+mn-ea"/>
                <a:cs typeface="+mn-cs"/>
              </a:rPr>
              <a:t>Kunnen, viden, </a:t>
            </a:r>
            <a:r>
              <a:rPr kumimoji="0" lang="da-DK" sz="2000" b="1" i="0" u="none" strike="noStrike" kern="1200" cap="none" spc="0" normalizeH="0" baseline="0" noProof="0" dirty="0" err="1">
                <a:ln>
                  <a:noFill/>
                </a:ln>
                <a:solidFill>
                  <a:srgbClr val="2F5061"/>
                </a:solidFill>
                <a:effectLst/>
                <a:uLnTx/>
                <a:uFillTx/>
                <a:latin typeface="DIN_Bold"/>
                <a:ea typeface="+mn-ea"/>
                <a:cs typeface="+mn-cs"/>
              </a:rPr>
              <a:t>villen</a:t>
            </a:r>
            <a:endParaRPr kumimoji="0" lang="da-DK" sz="2000" b="1" i="0" u="none" strike="noStrike" kern="1200" cap="none" spc="0" normalizeH="0" baseline="0" noProof="0" dirty="0">
              <a:ln>
                <a:noFill/>
              </a:ln>
              <a:solidFill>
                <a:srgbClr val="2F5061"/>
              </a:solidFill>
              <a:effectLst/>
              <a:uLnTx/>
              <a:uFillTx/>
              <a:latin typeface="DIN_Bold"/>
              <a:ea typeface="+mn-ea"/>
              <a:cs typeface="+mn-cs"/>
            </a:endParaRPr>
          </a:p>
        </p:txBody>
      </p:sp>
      <p:sp>
        <p:nvSpPr>
          <p:cNvPr id="16" name="Tekstfelt 15">
            <a:extLst>
              <a:ext uri="{FF2B5EF4-FFF2-40B4-BE49-F238E27FC236}">
                <a16:creationId xmlns:a16="http://schemas.microsoft.com/office/drawing/2014/main" id="{D162BA8A-2B58-3EDC-CE84-A1DC8E975306}"/>
              </a:ext>
            </a:extLst>
          </p:cNvPr>
          <p:cNvSpPr txBox="1"/>
          <p:nvPr/>
        </p:nvSpPr>
        <p:spPr>
          <a:xfrm>
            <a:off x="6997903" y="3381482"/>
            <a:ext cx="5097533" cy="34086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900" b="0" i="0" u="none" strike="noStrike" kern="1200" cap="none" spc="0" normalizeH="0" baseline="0" noProof="0" dirty="0">
                <a:ln>
                  <a:noFill/>
                </a:ln>
                <a:solidFill>
                  <a:srgbClr val="2F5061"/>
                </a:solidFill>
                <a:effectLst/>
                <a:uLnTx/>
                <a:uFillTx/>
                <a:latin typeface="Calibri"/>
                <a:ea typeface="+mn-ea"/>
                <a:cs typeface="+mn-cs"/>
              </a:rPr>
              <a:t>… Faglig ledelse (for) tæt på og/eller (for) langt fra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900" b="0" i="0" u="none" strike="noStrike" kern="1200" cap="none" spc="0" normalizeH="0" baseline="0" noProof="0" dirty="0">
                <a:ln>
                  <a:noFill/>
                </a:ln>
                <a:solidFill>
                  <a:srgbClr val="2F5061"/>
                </a:solidFill>
                <a:effectLst/>
                <a:uLnTx/>
                <a:uFillTx/>
                <a:latin typeface="Calibri"/>
                <a:ea typeface="+mn-ea"/>
                <a:cs typeface="+mn-cs"/>
              </a:rPr>
              <a:t>… Faglig ledelse af krav og af frihed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900" b="0" i="0" u="none" strike="noStrike" kern="1200" cap="none" spc="0" normalizeH="0" baseline="0" noProof="0" dirty="0">
                <a:ln>
                  <a:noFill/>
                </a:ln>
                <a:solidFill>
                  <a:srgbClr val="2F5061"/>
                </a:solidFill>
                <a:effectLst/>
                <a:uLnTx/>
                <a:uFillTx/>
                <a:latin typeface="Calibri"/>
                <a:ea typeface="+mn-ea"/>
                <a:cs typeface="+mn-cs"/>
              </a:rPr>
              <a:t>… Faglig ledelse af stabilisering og af forandring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900" b="0" i="0" u="none" strike="noStrike" kern="1200" cap="none" spc="0" normalizeH="0" baseline="0" noProof="0" dirty="0">
                <a:ln>
                  <a:noFill/>
                </a:ln>
                <a:solidFill>
                  <a:srgbClr val="2F5061"/>
                </a:solidFill>
                <a:effectLst/>
                <a:uLnTx/>
                <a:uFillTx/>
                <a:latin typeface="Calibri"/>
                <a:ea typeface="+mn-ea"/>
                <a:cs typeface="+mn-cs"/>
              </a:rPr>
              <a:t>… Faglig ledelse gennem foretrukne søskende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a-DK" sz="1900" b="0" i="0" u="none" strike="noStrike" kern="1200" cap="none" spc="0" normalizeH="0" baseline="0" noProof="0" dirty="0">
                <a:ln>
                  <a:noFill/>
                </a:ln>
                <a:solidFill>
                  <a:srgbClr val="2F5061"/>
                </a:solidFill>
                <a:effectLst/>
                <a:uLnTx/>
                <a:uFillTx/>
                <a:latin typeface="Calibri"/>
                <a:ea typeface="+mn-ea"/>
                <a:cs typeface="+mn-cs"/>
              </a:rPr>
              <a:t>… Faglig ledelse af individuelt talentfulde 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900" b="0" i="0" u="none" strike="noStrike" kern="1200" cap="none" spc="0" normalizeH="0" baseline="0" noProof="0" dirty="0">
                <a:ln>
                  <a:noFill/>
                </a:ln>
                <a:solidFill>
                  <a:srgbClr val="2F5061"/>
                </a:solidFill>
                <a:effectLst/>
                <a:uLnTx/>
                <a:uFillTx/>
                <a:latin typeface="Calibri"/>
                <a:ea typeface="+mn-ea"/>
                <a:cs typeface="+mn-cs"/>
              </a:rPr>
              <a:t>    af ensartet praksisudøvelse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2F5061"/>
              </a:solidFill>
              <a:effectLst/>
              <a:uLnTx/>
              <a:uFillTx/>
              <a:latin typeface="Calibri"/>
              <a:ea typeface="+mn-ea"/>
              <a:cs typeface="+mn-cs"/>
            </a:endParaRPr>
          </a:p>
        </p:txBody>
      </p:sp>
      <p:sp>
        <p:nvSpPr>
          <p:cNvPr id="18" name="Tekstfelt 17">
            <a:extLst>
              <a:ext uri="{FF2B5EF4-FFF2-40B4-BE49-F238E27FC236}">
                <a16:creationId xmlns:a16="http://schemas.microsoft.com/office/drawing/2014/main" id="{D8C271DA-BB47-B81E-1C3E-43E2ACA2267B}"/>
              </a:ext>
            </a:extLst>
          </p:cNvPr>
          <p:cNvSpPr txBox="1"/>
          <p:nvPr/>
        </p:nvSpPr>
        <p:spPr>
          <a:xfrm>
            <a:off x="6997903" y="2921976"/>
            <a:ext cx="66514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2F5061"/>
                </a:solidFill>
                <a:effectLst/>
                <a:uLnTx/>
                <a:uFillTx/>
                <a:latin typeface="Calibri"/>
                <a:ea typeface="+mn-ea"/>
                <a:cs typeface="+mn-cs"/>
              </a:rPr>
              <a:t>Paradoksale tematikker:</a:t>
            </a:r>
          </a:p>
        </p:txBody>
      </p:sp>
      <p:sp>
        <p:nvSpPr>
          <p:cNvPr id="12" name="Pladsholder til slidenummer 11">
            <a:extLst>
              <a:ext uri="{FF2B5EF4-FFF2-40B4-BE49-F238E27FC236}">
                <a16:creationId xmlns:a16="http://schemas.microsoft.com/office/drawing/2014/main" id="{3023350A-FF3A-D032-9BD5-42C0E4102F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12702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DB890B86-613F-19DF-1277-FC159EB1C021}"/>
              </a:ext>
            </a:extLst>
          </p:cNvPr>
          <p:cNvGrpSpPr/>
          <p:nvPr/>
        </p:nvGrpSpPr>
        <p:grpSpPr>
          <a:xfrm>
            <a:off x="2982133" y="-101665"/>
            <a:ext cx="5916927" cy="3930875"/>
            <a:chOff x="446606" y="3978459"/>
            <a:chExt cx="3968840" cy="2865368"/>
          </a:xfrm>
        </p:grpSpPr>
        <p:pic>
          <p:nvPicPr>
            <p:cNvPr id="21" name="Billede 20">
              <a:extLst>
                <a:ext uri="{FF2B5EF4-FFF2-40B4-BE49-F238E27FC236}">
                  <a16:creationId xmlns:a16="http://schemas.microsoft.com/office/drawing/2014/main" id="{FBD941C3-26AB-E898-B538-71BB89583355}"/>
                </a:ext>
              </a:extLst>
            </p:cNvPr>
            <p:cNvPicPr>
              <a:picLocks noChangeAspect="1"/>
            </p:cNvPicPr>
            <p:nvPr/>
          </p:nvPicPr>
          <p:blipFill>
            <a:blip r:embed="rId2"/>
            <a:stretch>
              <a:fillRect/>
            </a:stretch>
          </p:blipFill>
          <p:spPr>
            <a:xfrm>
              <a:off x="446606" y="3978459"/>
              <a:ext cx="3968840" cy="2865368"/>
            </a:xfrm>
            <a:prstGeom prst="rect">
              <a:avLst/>
            </a:prstGeom>
          </p:spPr>
        </p:pic>
        <p:sp>
          <p:nvSpPr>
            <p:cNvPr id="22" name="Tekstfelt 21">
              <a:extLst>
                <a:ext uri="{FF2B5EF4-FFF2-40B4-BE49-F238E27FC236}">
                  <a16:creationId xmlns:a16="http://schemas.microsoft.com/office/drawing/2014/main" id="{569E506F-66A5-5AAF-6F75-7B5EFB9E0EB8}"/>
                </a:ext>
              </a:extLst>
            </p:cNvPr>
            <p:cNvSpPr txBox="1"/>
            <p:nvPr/>
          </p:nvSpPr>
          <p:spPr>
            <a:xfrm>
              <a:off x="2166076" y="4887923"/>
              <a:ext cx="8673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2F5061">
                      <a:lumMod val="60000"/>
                      <a:lumOff val="40000"/>
                    </a:srgbClr>
                  </a:solidFill>
                  <a:effectLst/>
                  <a:uLnTx/>
                  <a:uFillTx/>
                  <a:latin typeface="Calibri"/>
                  <a:ea typeface="+mn-ea"/>
                  <a:cs typeface="+mn-cs"/>
                </a:rPr>
                <a:t>?!</a:t>
              </a:r>
              <a:endParaRPr kumimoji="0" lang="da-DK" sz="2800" b="1" i="0" u="none" strike="noStrike" kern="1200" cap="none" spc="0" normalizeH="0" baseline="0" noProof="0" dirty="0">
                <a:ln>
                  <a:noFill/>
                </a:ln>
                <a:solidFill>
                  <a:srgbClr val="2F5061">
                    <a:lumMod val="60000"/>
                    <a:lumOff val="40000"/>
                  </a:srgbClr>
                </a:solidFill>
                <a:effectLst/>
                <a:uLnTx/>
                <a:uFillTx/>
                <a:latin typeface="Calibri"/>
                <a:ea typeface="+mn-ea"/>
                <a:cs typeface="+mn-cs"/>
              </a:endParaRPr>
            </a:p>
          </p:txBody>
        </p:sp>
      </p:grpSp>
      <p:pic>
        <p:nvPicPr>
          <p:cNvPr id="24" name="Grafik 23" descr="Blind mand med solbriller">
            <a:extLst>
              <a:ext uri="{FF2B5EF4-FFF2-40B4-BE49-F238E27FC236}">
                <a16:creationId xmlns:a16="http://schemas.microsoft.com/office/drawing/2014/main" id="{7750F29D-6397-37A3-4AA6-976B4572DA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4116" flipH="1">
            <a:off x="8541801" y="1342443"/>
            <a:ext cx="2737548" cy="4857006"/>
          </a:xfrm>
          <a:prstGeom prst="rect">
            <a:avLst/>
          </a:prstGeom>
        </p:spPr>
      </p:pic>
      <p:pic>
        <p:nvPicPr>
          <p:cNvPr id="33" name="Grafik 32" descr="Mand med krydsede arme">
            <a:extLst>
              <a:ext uri="{FF2B5EF4-FFF2-40B4-BE49-F238E27FC236}">
                <a16:creationId xmlns:a16="http://schemas.microsoft.com/office/drawing/2014/main" id="{AA774A17-2976-D82C-54A3-531A2CF798A8}"/>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2212"/>
          <a:stretch/>
        </p:blipFill>
        <p:spPr>
          <a:xfrm>
            <a:off x="614326" y="2838207"/>
            <a:ext cx="2040844" cy="3114576"/>
          </a:xfrm>
          <a:prstGeom prst="rect">
            <a:avLst/>
          </a:prstGeom>
        </p:spPr>
      </p:pic>
      <p:pic>
        <p:nvPicPr>
          <p:cNvPr id="34" name="Grafik 33" descr="Mand i virksomheds attire">
            <a:extLst>
              <a:ext uri="{FF2B5EF4-FFF2-40B4-BE49-F238E27FC236}">
                <a16:creationId xmlns:a16="http://schemas.microsoft.com/office/drawing/2014/main" id="{B318DCA5-A0B4-913C-C836-9B10787D54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0267" y="688361"/>
            <a:ext cx="1767768" cy="2276182"/>
          </a:xfrm>
          <a:prstGeom prst="rect">
            <a:avLst/>
          </a:prstGeom>
        </p:spPr>
      </p:pic>
      <p:cxnSp>
        <p:nvCxnSpPr>
          <p:cNvPr id="38" name="Lige forbindelse 37">
            <a:extLst>
              <a:ext uri="{FF2B5EF4-FFF2-40B4-BE49-F238E27FC236}">
                <a16:creationId xmlns:a16="http://schemas.microsoft.com/office/drawing/2014/main" id="{983E313A-D9D4-4E34-DA24-1A17796E62E8}"/>
              </a:ext>
            </a:extLst>
          </p:cNvPr>
          <p:cNvCxnSpPr>
            <a:cxnSpLocks/>
          </p:cNvCxnSpPr>
          <p:nvPr/>
        </p:nvCxnSpPr>
        <p:spPr>
          <a:xfrm flipV="1">
            <a:off x="4023360" y="1145561"/>
            <a:ext cx="4220308" cy="1864925"/>
          </a:xfrm>
          <a:prstGeom prst="line">
            <a:avLst/>
          </a:prstGeom>
          <a:ln/>
        </p:spPr>
        <p:style>
          <a:lnRef idx="2">
            <a:schemeClr val="accent3"/>
          </a:lnRef>
          <a:fillRef idx="0">
            <a:schemeClr val="accent3"/>
          </a:fillRef>
          <a:effectRef idx="1">
            <a:schemeClr val="accent3"/>
          </a:effectRef>
          <a:fontRef idx="minor">
            <a:schemeClr val="tx1"/>
          </a:fontRef>
        </p:style>
      </p:cxnSp>
      <p:sp>
        <p:nvSpPr>
          <p:cNvPr id="5" name="Tekstfelt 4">
            <a:extLst>
              <a:ext uri="{FF2B5EF4-FFF2-40B4-BE49-F238E27FC236}">
                <a16:creationId xmlns:a16="http://schemas.microsoft.com/office/drawing/2014/main" id="{52418402-89F3-A2D0-F4CA-3B964475A3BA}"/>
              </a:ext>
            </a:extLst>
          </p:cNvPr>
          <p:cNvSpPr txBox="1"/>
          <p:nvPr/>
        </p:nvSpPr>
        <p:spPr>
          <a:xfrm>
            <a:off x="79988" y="6083277"/>
            <a:ext cx="47021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2F5061">
                    <a:lumMod val="40000"/>
                    <a:lumOff val="60000"/>
                  </a:srgbClr>
                </a:solidFill>
                <a:effectLst/>
                <a:uLnTx/>
                <a:uFillTx/>
                <a:latin typeface="Calibri"/>
                <a:ea typeface="+mn-ea"/>
                <a:cs typeface="+mn-cs"/>
              </a:rPr>
              <a:t>Myndighedsbegrebet, se fx: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2F5061">
                    <a:lumMod val="40000"/>
                    <a:lumOff val="60000"/>
                  </a:srgbClr>
                </a:solidFill>
                <a:effectLst/>
                <a:uLnTx/>
                <a:uFillTx/>
                <a:latin typeface="Calibri"/>
                <a:ea typeface="+mn-ea"/>
                <a:cs typeface="+mn-cs"/>
                <a:hlinkClick r:id="rId9">
                  <a:extLst>
                    <a:ext uri="{A12FA001-AC4F-418D-AE19-62706E023703}">
                      <ahyp:hlinkClr xmlns:ahyp="http://schemas.microsoft.com/office/drawing/2018/hyperlinkcolor" val="tx"/>
                    </a:ext>
                  </a:extLst>
                </a:hlinkClick>
              </a:rPr>
              <a:t>https://tidsskrift.dk/FPPU/article/download/97702/146981/201085</a:t>
            </a:r>
            <a:endParaRPr kumimoji="0" lang="da-DK" sz="1200" b="0" i="0" u="none" strike="noStrike" kern="1200" cap="none" spc="0" normalizeH="0" baseline="0" noProof="0" dirty="0">
              <a:ln>
                <a:noFill/>
              </a:ln>
              <a:solidFill>
                <a:srgbClr val="2F5061">
                  <a:lumMod val="40000"/>
                  <a:lumOff val="6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srgbClr val="2F5061">
                  <a:lumMod val="40000"/>
                  <a:lumOff val="60000"/>
                </a:srgbClr>
              </a:solidFill>
              <a:effectLst/>
              <a:uLnTx/>
              <a:uFillTx/>
              <a:latin typeface="Calibri"/>
              <a:ea typeface="+mn-ea"/>
              <a:cs typeface="+mn-cs"/>
            </a:endParaRPr>
          </a:p>
        </p:txBody>
      </p:sp>
      <p:sp>
        <p:nvSpPr>
          <p:cNvPr id="6" name="Pladsholder til slidenummer 5">
            <a:extLst>
              <a:ext uri="{FF2B5EF4-FFF2-40B4-BE49-F238E27FC236}">
                <a16:creationId xmlns:a16="http://schemas.microsoft.com/office/drawing/2014/main" id="{2387C518-BE29-3484-C4CF-422143D5CBA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179974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9BA697AD-3371-311B-7699-0A9025F17B95}"/>
              </a:ext>
            </a:extLst>
          </p:cNvPr>
          <p:cNvSpPr txBox="1"/>
          <p:nvPr/>
        </p:nvSpPr>
        <p:spPr>
          <a:xfrm>
            <a:off x="762000" y="1143891"/>
            <a:ext cx="1040384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F5061"/>
                </a:solidFill>
                <a:effectLst/>
                <a:uLnTx/>
                <a:uFillTx/>
                <a:latin typeface="DIN_Regular"/>
                <a:ea typeface="+mn-ea"/>
                <a:cs typeface="+mn-cs"/>
              </a:rPr>
              <a:t>Den faglige ledelsesopgave er ”at understøtte udvikling af forholdet mellem teori og praksis, aktiveringen af </a:t>
            </a:r>
            <a:r>
              <a:rPr kumimoji="0" lang="da-DK" sz="2400" b="0" i="0" u="none" strike="noStrike" kern="1200" cap="none" spc="0" normalizeH="0" baseline="0" noProof="0" dirty="0" err="1">
                <a:ln>
                  <a:noFill/>
                </a:ln>
                <a:solidFill>
                  <a:srgbClr val="2F5061"/>
                </a:solidFill>
                <a:effectLst/>
                <a:uLnTx/>
                <a:uFillTx/>
                <a:latin typeface="DIN_Regular"/>
                <a:ea typeface="+mn-ea"/>
                <a:cs typeface="+mn-cs"/>
              </a:rPr>
              <a:t>vidensbasen</a:t>
            </a:r>
            <a:r>
              <a:rPr kumimoji="0" lang="da-DK" sz="2400" b="0" i="0" u="none" strike="noStrike" kern="1200" cap="none" spc="0" normalizeH="0" baseline="0" noProof="0" dirty="0">
                <a:ln>
                  <a:noFill/>
                </a:ln>
                <a:solidFill>
                  <a:srgbClr val="2F5061"/>
                </a:solidFill>
                <a:effectLst/>
                <a:uLnTx/>
                <a:uFillTx/>
                <a:latin typeface="DIN_Regular"/>
                <a:ea typeface="+mn-ea"/>
                <a:cs typeface="+mn-cs"/>
              </a:rPr>
              <a:t> og udviklingen af en analyserende og reflekterende praksis, der bygger på den fælles formåls- og værdimæssige forankring.”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2F5061"/>
              </a:solidFill>
              <a:effectLst/>
              <a:uLnTx/>
              <a:uFillTx/>
              <a:latin typeface="DIN_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F5061"/>
                </a:solidFill>
                <a:effectLst/>
                <a:uLnTx/>
                <a:uFillTx/>
                <a:latin typeface="DIN_Regular"/>
                <a:ea typeface="+mn-ea"/>
                <a:cs typeface="+mn-cs"/>
              </a:rPr>
              <a:t>…” Har man et instruktivt syn på teori [og faglig ledelsespraksis], vil det på sigt kunne skabe umyndiggørelse og </a:t>
            </a:r>
            <a:r>
              <a:rPr kumimoji="0" lang="da-DK" sz="2400" b="0" i="0" u="none" strike="noStrike" kern="1200" cap="none" spc="0" normalizeH="0" baseline="0" noProof="0" dirty="0" err="1">
                <a:ln>
                  <a:noFill/>
                </a:ln>
                <a:solidFill>
                  <a:srgbClr val="2F5061"/>
                </a:solidFill>
                <a:effectLst/>
                <a:uLnTx/>
                <a:uFillTx/>
                <a:latin typeface="DIN_Regular"/>
                <a:ea typeface="+mn-ea"/>
                <a:cs typeface="+mn-cs"/>
              </a:rPr>
              <a:t>afprofessionalisering</a:t>
            </a:r>
            <a:r>
              <a:rPr kumimoji="0" lang="da-DK" sz="2400" b="0" i="0" u="none" strike="noStrike" kern="1200" cap="none" spc="0" normalizeH="0" baseline="0" noProof="0" dirty="0">
                <a:ln>
                  <a:noFill/>
                </a:ln>
                <a:solidFill>
                  <a:srgbClr val="2F5061"/>
                </a:solidFill>
                <a:effectLst/>
                <a:uLnTx/>
                <a:uFillTx/>
                <a:latin typeface="DIN_Regular"/>
                <a:ea typeface="+mn-ea"/>
                <a:cs typeface="+mn-cs"/>
              </a:rPr>
              <a:t>, hvis de fagprofessionelles dømmekraft og refleksivitet således afmonteres.”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2F5061"/>
              </a:solidFill>
              <a:effectLst/>
              <a:uLnTx/>
              <a:uFillTx/>
              <a:latin typeface="DIN_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F5061"/>
                </a:solidFill>
                <a:effectLst/>
                <a:uLnTx/>
                <a:uFillTx/>
                <a:latin typeface="DIN_Regular"/>
                <a:ea typeface="+mn-ea"/>
                <a:cs typeface="+mn-cs"/>
              </a:rPr>
              <a:t>…”Udvikling af fagprofessionalitet har på en gang formål om individuel </a:t>
            </a:r>
            <a:r>
              <a:rPr kumimoji="0" lang="da-DK" sz="2400" b="0" i="0" u="none" strike="noStrike" kern="1200" cap="none" spc="0" normalizeH="0" baseline="0" noProof="0" dirty="0" err="1">
                <a:ln>
                  <a:noFill/>
                </a:ln>
                <a:solidFill>
                  <a:srgbClr val="2F5061"/>
                </a:solidFill>
                <a:effectLst/>
                <a:uLnTx/>
                <a:uFillTx/>
                <a:latin typeface="DIN_Regular"/>
                <a:ea typeface="+mn-ea"/>
                <a:cs typeface="+mn-cs"/>
              </a:rPr>
              <a:t>myndiggørelse</a:t>
            </a:r>
            <a:r>
              <a:rPr kumimoji="0" lang="da-DK" sz="2400" b="0" i="0" u="none" strike="noStrike" kern="1200" cap="none" spc="0" normalizeH="0" baseline="0" noProof="0" dirty="0">
                <a:ln>
                  <a:noFill/>
                </a:ln>
                <a:solidFill>
                  <a:srgbClr val="2F5061"/>
                </a:solidFill>
                <a:effectLst/>
                <a:uLnTx/>
                <a:uFillTx/>
                <a:latin typeface="DIN_Regular"/>
                <a:ea typeface="+mn-ea"/>
                <a:cs typeface="+mn-cs"/>
              </a:rPr>
              <a:t>, hvor den enkelte udvikler sin fagprofessionalitet, imens fagprofessionen kollektivt udvikles gennem det fælles sprog, den fælles kundskabsbase og de fælles værdier.” </a:t>
            </a:r>
            <a:endParaRPr kumimoji="0" lang="da-DK" sz="2400" b="0" i="0" u="none" strike="noStrike" kern="1200" cap="none" spc="0" normalizeH="0" baseline="0" noProof="0" dirty="0">
              <a:ln>
                <a:noFill/>
              </a:ln>
              <a:solidFill>
                <a:srgbClr val="2F5061"/>
              </a:solidFill>
              <a:effectLst/>
              <a:uLnTx/>
              <a:uFillTx/>
              <a:latin typeface="Calibri"/>
              <a:ea typeface="+mn-ea"/>
              <a:cs typeface="+mn-cs"/>
            </a:endParaRPr>
          </a:p>
        </p:txBody>
      </p:sp>
      <p:sp>
        <p:nvSpPr>
          <p:cNvPr id="7" name="Tekstfelt 6">
            <a:extLst>
              <a:ext uri="{FF2B5EF4-FFF2-40B4-BE49-F238E27FC236}">
                <a16:creationId xmlns:a16="http://schemas.microsoft.com/office/drawing/2014/main" id="{396E634C-CCAE-EE24-B628-19E91C938559}"/>
              </a:ext>
            </a:extLst>
          </p:cNvPr>
          <p:cNvSpPr txBox="1"/>
          <p:nvPr/>
        </p:nvSpPr>
        <p:spPr>
          <a:xfrm>
            <a:off x="762000" y="477836"/>
            <a:ext cx="91694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2F5061"/>
                </a:solidFill>
                <a:effectLst/>
                <a:uLnTx/>
                <a:uFillTx/>
                <a:latin typeface="DIN_Bold"/>
                <a:ea typeface="+mn-ea"/>
                <a:cs typeface="+mn-cs"/>
              </a:rPr>
              <a:t>At lede til fagprofessionalisme </a:t>
            </a:r>
          </a:p>
        </p:txBody>
      </p:sp>
      <p:sp>
        <p:nvSpPr>
          <p:cNvPr id="14" name="Pladsholder til indhold 1">
            <a:extLst>
              <a:ext uri="{FF2B5EF4-FFF2-40B4-BE49-F238E27FC236}">
                <a16:creationId xmlns:a16="http://schemas.microsoft.com/office/drawing/2014/main" id="{D75E03A9-E274-43BF-E68C-599F57EF6908}"/>
              </a:ext>
            </a:extLst>
          </p:cNvPr>
          <p:cNvSpPr txBox="1">
            <a:spLocks/>
          </p:cNvSpPr>
          <p:nvPr/>
        </p:nvSpPr>
        <p:spPr>
          <a:xfrm>
            <a:off x="609600" y="4993641"/>
            <a:ext cx="10972800" cy="4525963"/>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2667"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523962" indent="-304792" algn="l" defTabSz="1219170" rtl="0" eaLnBrk="1" latinLnBrk="0" hangingPunct="1">
              <a:spcBef>
                <a:spcPct val="20000"/>
              </a:spcBef>
              <a:buFont typeface="Arial" panose="020B0604020202020204" pitchFamily="34" charset="0"/>
              <a:buChar char="•"/>
              <a:defRPr sz="2133"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133547" indent="-304792" algn="l" defTabSz="1219170" rtl="0" eaLnBrk="1" latinLnBrk="0" hangingPunct="1">
              <a:spcBef>
                <a:spcPct val="20000"/>
              </a:spcBef>
              <a:buFont typeface="Arial" panose="020B0604020202020204" pitchFamily="34" charset="0"/>
              <a:buChar char="–"/>
              <a:defRPr sz="1867"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a-DK" sz="2667" b="0" i="0" u="none" strike="noStrike" kern="1200" cap="none" spc="0" normalizeH="0" baseline="0" noProof="0" dirty="0">
              <a:ln>
                <a:noFill/>
              </a:ln>
              <a:solidFill>
                <a:srgbClr val="2F5061"/>
              </a:solidFill>
              <a:effectLst/>
              <a:uLnTx/>
              <a:uFillTx/>
              <a:latin typeface="Verdana" panose="020B0604030504040204" pitchFamily="34" charset="0"/>
              <a:ea typeface="Verdana" panose="020B0604030504040204" pitchFamily="34" charset="0"/>
            </a:endParaRPr>
          </a:p>
        </p:txBody>
      </p:sp>
      <p:sp>
        <p:nvSpPr>
          <p:cNvPr id="4" name="Tekstfelt 3">
            <a:extLst>
              <a:ext uri="{FF2B5EF4-FFF2-40B4-BE49-F238E27FC236}">
                <a16:creationId xmlns:a16="http://schemas.microsoft.com/office/drawing/2014/main" id="{B83B9171-7882-13FA-DD34-6D75A6136636}"/>
              </a:ext>
            </a:extLst>
          </p:cNvPr>
          <p:cNvSpPr txBox="1"/>
          <p:nvPr/>
        </p:nvSpPr>
        <p:spPr>
          <a:xfrm rot="16200000">
            <a:off x="-2929606" y="3206444"/>
            <a:ext cx="649151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F8F8F8"/>
                </a:solidFill>
                <a:effectLst/>
                <a:highlight>
                  <a:srgbClr val="2F5061"/>
                </a:highlight>
                <a:uLnTx/>
                <a:uFillTx/>
                <a:latin typeface="Calibri"/>
                <a:ea typeface="+mn-ea"/>
                <a:cs typeface="+mn-cs"/>
                <a:hlinkClick r:id="rId3">
                  <a:extLst>
                    <a:ext uri="{A12FA001-AC4F-418D-AE19-62706E023703}">
                      <ahyp:hlinkClr xmlns:ahyp="http://schemas.microsoft.com/office/drawing/2018/hyperlinkcolor" val="tx"/>
                    </a:ext>
                  </a:extLst>
                </a:hlinkClick>
              </a:rPr>
              <a:t>https://lederliv.dk/artikel/praksisintegreret-professionsudvikling-i-et-organisatorisk-l%C3%A6rings-og-ledelsesperspektiv</a:t>
            </a:r>
            <a:endParaRPr kumimoji="0" lang="da-DK" sz="1000" b="0" i="0" u="none" strike="noStrike" kern="1200" cap="none" spc="0" normalizeH="0" baseline="0" noProof="0" dirty="0">
              <a:ln>
                <a:noFill/>
              </a:ln>
              <a:solidFill>
                <a:srgbClr val="F8F8F8"/>
              </a:solidFill>
              <a:effectLst/>
              <a:highlight>
                <a:srgbClr val="2F5061"/>
              </a:highlight>
              <a:uLnTx/>
              <a:uFillTx/>
              <a:latin typeface="Calibri"/>
              <a:ea typeface="+mn-ea"/>
              <a:cs typeface="+mn-cs"/>
            </a:endParaRPr>
          </a:p>
        </p:txBody>
      </p:sp>
      <p:sp>
        <p:nvSpPr>
          <p:cNvPr id="5" name="Pladsholder til slidenummer 4">
            <a:extLst>
              <a:ext uri="{FF2B5EF4-FFF2-40B4-BE49-F238E27FC236}">
                <a16:creationId xmlns:a16="http://schemas.microsoft.com/office/drawing/2014/main" id="{738031CD-E716-64A7-29DA-E66F1AD013C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269989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807B32D-6E5E-CECD-3153-8295DB7C2B9B}"/>
              </a:ext>
            </a:extLst>
          </p:cNvPr>
          <p:cNvSpPr>
            <a:spLocks noGrp="1"/>
          </p:cNvSpPr>
          <p:nvPr>
            <p:ph idx="1"/>
          </p:nvPr>
        </p:nvSpPr>
        <p:spPr>
          <a:xfrm>
            <a:off x="609600" y="1629229"/>
            <a:ext cx="10972800" cy="4525963"/>
          </a:xfrm>
        </p:spPr>
        <p:txBody>
          <a:bodyPr>
            <a:normAutofit fontScale="92500" lnSpcReduction="20000"/>
          </a:bodyPr>
          <a:lstStyle/>
          <a:p>
            <a:pPr marL="0" indent="0">
              <a:buNone/>
            </a:pPr>
            <a:r>
              <a:rPr lang="da-DK" sz="2600" dirty="0"/>
              <a:t>Ledelse-tæt-på handler om at </a:t>
            </a:r>
            <a:r>
              <a:rPr lang="da-DK" sz="2600" b="1" dirty="0"/>
              <a:t>influere</a:t>
            </a:r>
            <a:r>
              <a:rPr lang="da-DK" sz="2600" dirty="0"/>
              <a:t> på læreres og pædagogers opgaveløsning og læring - det vil sige relevante præmisser som de professionelle rent faktisk vil knytte an til gennem handling i deres konkrete praksis</a:t>
            </a:r>
          </a:p>
          <a:p>
            <a:pPr marL="0" indent="0">
              <a:buNone/>
            </a:pPr>
            <a:endParaRPr lang="da-DK" sz="2600" dirty="0"/>
          </a:p>
          <a:p>
            <a:pPr marL="0" indent="0">
              <a:buNone/>
            </a:pPr>
            <a:r>
              <a:rPr lang="da-DK" sz="2600" dirty="0"/>
              <a:t>At være ledelse-tæt-på […] er mindst af alt et fysisk spørgsmål</a:t>
            </a:r>
          </a:p>
          <a:p>
            <a:pPr marL="0" indent="0">
              <a:buNone/>
            </a:pPr>
            <a:endParaRPr lang="da-DK" sz="2600" dirty="0"/>
          </a:p>
          <a:p>
            <a:pPr marL="0" indent="0">
              <a:buNone/>
            </a:pPr>
            <a:r>
              <a:rPr lang="da-DK" sz="2600" dirty="0"/>
              <a:t>Den vægtigste ledelse-tæt-på sker, når skoleledelsen i et metablik - langt fra - får øje på, hvordan der gunstigt kan influeres på lærere og pædagogers handlinger i de aktuelle udfordringsfelter</a:t>
            </a:r>
          </a:p>
          <a:p>
            <a:pPr marL="0" indent="0">
              <a:buNone/>
            </a:pPr>
            <a:endParaRPr lang="da-DK" sz="2600" dirty="0"/>
          </a:p>
          <a:p>
            <a:pPr marL="0" indent="0">
              <a:buNone/>
            </a:pPr>
            <a:r>
              <a:rPr lang="da-DK" sz="1500" dirty="0">
                <a:solidFill>
                  <a:srgbClr val="363636"/>
                </a:solidFill>
                <a:latin typeface="+mj-lt"/>
              </a:rPr>
              <a:t>Andersen, Frode Boye: </a:t>
            </a:r>
            <a:r>
              <a:rPr lang="da-DK" sz="1500" i="1" dirty="0">
                <a:solidFill>
                  <a:srgbClr val="363636"/>
                </a:solidFill>
                <a:latin typeface="+mj-lt"/>
              </a:rPr>
              <a:t>Skoleledelse tæt på… langt fra; </a:t>
            </a:r>
          </a:p>
          <a:p>
            <a:pPr marL="0" indent="0">
              <a:buNone/>
            </a:pPr>
            <a:r>
              <a:rPr lang="da-DK" sz="1500" dirty="0">
                <a:solidFill>
                  <a:srgbClr val="363636"/>
                </a:solidFill>
                <a:latin typeface="+mj-lt"/>
              </a:rPr>
              <a:t>i </a:t>
            </a:r>
            <a:r>
              <a:rPr lang="da-DK" sz="1500" i="0" dirty="0">
                <a:solidFill>
                  <a:srgbClr val="363636"/>
                </a:solidFill>
                <a:effectLst/>
                <a:latin typeface="+mj-lt"/>
              </a:rPr>
              <a:t>Liv i Skolen 2/2022: Skoleledelse og skoleudvikling</a:t>
            </a:r>
          </a:p>
          <a:p>
            <a:pPr marL="0" indent="0">
              <a:buNone/>
            </a:pPr>
            <a:endParaRPr lang="da-DK" dirty="0"/>
          </a:p>
        </p:txBody>
      </p:sp>
      <p:sp>
        <p:nvSpPr>
          <p:cNvPr id="4" name="Tekstfelt 3">
            <a:extLst>
              <a:ext uri="{FF2B5EF4-FFF2-40B4-BE49-F238E27FC236}">
                <a16:creationId xmlns:a16="http://schemas.microsoft.com/office/drawing/2014/main" id="{F57C1AA3-B35C-45B5-041C-98AEB4040E84}"/>
              </a:ext>
            </a:extLst>
          </p:cNvPr>
          <p:cNvSpPr txBox="1"/>
          <p:nvPr/>
        </p:nvSpPr>
        <p:spPr>
          <a:xfrm>
            <a:off x="609600" y="601332"/>
            <a:ext cx="91694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2F5061"/>
                </a:solidFill>
                <a:effectLst/>
                <a:uLnTx/>
                <a:uFillTx/>
                <a:latin typeface="DIN_Bold"/>
                <a:ea typeface="+mn-ea"/>
                <a:cs typeface="+mn-cs"/>
              </a:rPr>
              <a:t>”Faglig ledelse” i relation til ”tæt-på-ledelse”</a:t>
            </a:r>
          </a:p>
        </p:txBody>
      </p:sp>
      <p:sp>
        <p:nvSpPr>
          <p:cNvPr id="6" name="Pladsholder til slidenummer 5">
            <a:extLst>
              <a:ext uri="{FF2B5EF4-FFF2-40B4-BE49-F238E27FC236}">
                <a16:creationId xmlns:a16="http://schemas.microsoft.com/office/drawing/2014/main" id="{572E6B16-1F1C-9BAF-C73C-3343C8D3C4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5055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25">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0F4BC46-7E8E-27D1-AEBB-2663F85A7091}"/>
              </a:ext>
            </a:extLst>
          </p:cNvPr>
          <p:cNvSpPr>
            <a:spLocks noGrp="1"/>
          </p:cNvSpPr>
          <p:nvPr>
            <p:ph type="title" idx="4294967295"/>
          </p:nvPr>
        </p:nvSpPr>
        <p:spPr>
          <a:xfrm>
            <a:off x="1024128" y="585216"/>
            <a:ext cx="9720072" cy="1499616"/>
          </a:xfrm>
        </p:spPr>
        <p:txBody>
          <a:bodyPr vert="horz" lIns="91440" tIns="45720" rIns="91440" bIns="45720" rtlCol="0" anchor="ctr">
            <a:normAutofit/>
          </a:bodyPr>
          <a:lstStyle/>
          <a:p>
            <a:r>
              <a:rPr lang="en-US" dirty="0"/>
              <a:t>Program</a:t>
            </a:r>
          </a:p>
        </p:txBody>
      </p:sp>
      <p:pic>
        <p:nvPicPr>
          <p:cNvPr id="9" name="Graphic 8" descr="Social Network">
            <a:extLst>
              <a:ext uri="{FF2B5EF4-FFF2-40B4-BE49-F238E27FC236}">
                <a16:creationId xmlns:a16="http://schemas.microsoft.com/office/drawing/2014/main" id="{62C0F40F-E2DB-8D78-0EA9-1DC336FEBA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391" y="1740724"/>
            <a:ext cx="3448851" cy="3448851"/>
          </a:xfrm>
          <a:prstGeom prst="rect">
            <a:avLst/>
          </a:prstGeom>
        </p:spPr>
      </p:pic>
      <p:sp>
        <p:nvSpPr>
          <p:cNvPr id="5" name="Tekstfelt 4">
            <a:extLst>
              <a:ext uri="{FF2B5EF4-FFF2-40B4-BE49-F238E27FC236}">
                <a16:creationId xmlns:a16="http://schemas.microsoft.com/office/drawing/2014/main" id="{9B65E283-FCC2-022F-FCAD-69E961987A01}"/>
              </a:ext>
            </a:extLst>
          </p:cNvPr>
          <p:cNvSpPr txBox="1"/>
          <p:nvPr/>
        </p:nvSpPr>
        <p:spPr>
          <a:xfrm>
            <a:off x="4210851" y="1151261"/>
            <a:ext cx="7456012" cy="4038313"/>
          </a:xfrm>
          <a:prstGeom prst="rect">
            <a:avLst/>
          </a:prstGeom>
        </p:spPr>
        <p:txBody>
          <a:bodyPr vert="horz" lIns="45720" tIns="45720" rIns="45720" bIns="45720" rtlCol="0">
            <a:normAutofit fontScale="92500" lnSpcReduction="10000"/>
          </a:bodyPr>
          <a:lstStyle/>
          <a:p>
            <a:pPr marL="232410" defTabSz="914400">
              <a:lnSpc>
                <a:spcPct val="90000"/>
              </a:lnSpc>
              <a:spcAft>
                <a:spcPts val="800"/>
              </a:spcAft>
              <a:buClr>
                <a:schemeClr val="accent1"/>
              </a:buClr>
            </a:pPr>
            <a:r>
              <a:rPr lang="en-US" sz="1100" dirty="0">
                <a:effectLst/>
              </a:rPr>
              <a:t> </a:t>
            </a:r>
          </a:p>
          <a:p>
            <a:pPr marL="232410" defTabSz="914400">
              <a:lnSpc>
                <a:spcPct val="90000"/>
              </a:lnSpc>
              <a:spcAft>
                <a:spcPts val="800"/>
              </a:spcAft>
              <a:buClr>
                <a:schemeClr val="accent1"/>
              </a:buClr>
            </a:pPr>
            <a:r>
              <a:rPr lang="en-US" sz="1600" dirty="0">
                <a:effectLst/>
              </a:rPr>
              <a:t>08.00 – 08.15	</a:t>
            </a:r>
            <a:r>
              <a:rPr lang="en-US" sz="1600" dirty="0" err="1">
                <a:effectLst/>
              </a:rPr>
              <a:t>Morgenkaffe</a:t>
            </a:r>
            <a:endParaRPr lang="en-US" sz="1600" dirty="0">
              <a:effectLst/>
            </a:endParaRPr>
          </a:p>
          <a:p>
            <a:pPr marL="232410" defTabSz="914400">
              <a:lnSpc>
                <a:spcPct val="90000"/>
              </a:lnSpc>
              <a:spcAft>
                <a:spcPts val="800"/>
              </a:spcAft>
              <a:buClr>
                <a:schemeClr val="accent1"/>
              </a:buClr>
            </a:pPr>
            <a:r>
              <a:rPr lang="en-US" sz="1600" dirty="0">
                <a:effectLst/>
              </a:rPr>
              <a:t>		Find </a:t>
            </a:r>
            <a:r>
              <a:rPr lang="en-US" sz="1600" dirty="0" err="1">
                <a:effectLst/>
              </a:rPr>
              <a:t>dit</a:t>
            </a:r>
            <a:r>
              <a:rPr lang="en-US" sz="1600" dirty="0">
                <a:effectLst/>
              </a:rPr>
              <a:t> bord – I er </a:t>
            </a:r>
            <a:r>
              <a:rPr lang="en-US" sz="1600" dirty="0" err="1">
                <a:effectLst/>
              </a:rPr>
              <a:t>fordelt</a:t>
            </a:r>
            <a:r>
              <a:rPr lang="en-US" sz="1600" dirty="0">
                <a:effectLst/>
              </a:rPr>
              <a:t> </a:t>
            </a:r>
            <a:r>
              <a:rPr lang="en-US" sz="1600" dirty="0" err="1">
                <a:effectLst/>
              </a:rPr>
              <a:t>i</a:t>
            </a:r>
            <a:r>
              <a:rPr lang="en-US" sz="1600" dirty="0">
                <a:effectLst/>
              </a:rPr>
              <a:t> </a:t>
            </a:r>
            <a:r>
              <a:rPr lang="en-US" sz="1600" dirty="0" err="1">
                <a:effectLst/>
              </a:rPr>
              <a:t>grupper</a:t>
            </a:r>
            <a:r>
              <a:rPr lang="en-US" sz="1600" dirty="0">
                <a:effectLst/>
              </a:rPr>
              <a:t> </a:t>
            </a:r>
            <a:r>
              <a:rPr lang="en-US" sz="1600" dirty="0" err="1">
                <a:effectLst/>
              </a:rPr>
              <a:t>på</a:t>
            </a:r>
            <a:r>
              <a:rPr lang="en-US" sz="1600" dirty="0">
                <a:effectLst/>
              </a:rPr>
              <a:t> </a:t>
            </a:r>
            <a:r>
              <a:rPr lang="en-US" sz="1600" dirty="0" err="1">
                <a:effectLst/>
              </a:rPr>
              <a:t>tværs</a:t>
            </a:r>
            <a:r>
              <a:rPr lang="en-US" sz="1600" dirty="0">
                <a:effectLst/>
              </a:rPr>
              <a:t> </a:t>
            </a:r>
            <a:r>
              <a:rPr lang="en-US" sz="1600" dirty="0" err="1">
                <a:effectLst/>
              </a:rPr>
              <a:t>af</a:t>
            </a:r>
            <a:r>
              <a:rPr lang="en-US" sz="1600" dirty="0">
                <a:effectLst/>
              </a:rPr>
              <a:t> </a:t>
            </a:r>
            <a:r>
              <a:rPr lang="en-US" sz="1600" dirty="0" err="1">
                <a:effectLst/>
              </a:rPr>
              <a:t>netværk</a:t>
            </a:r>
            <a:endParaRPr lang="en-US" sz="1600" dirty="0">
              <a:effectLst/>
            </a:endParaRPr>
          </a:p>
          <a:p>
            <a:pPr marL="232410" defTabSz="914400">
              <a:lnSpc>
                <a:spcPct val="90000"/>
              </a:lnSpc>
              <a:spcAft>
                <a:spcPts val="800"/>
              </a:spcAft>
              <a:buClr>
                <a:schemeClr val="accent1"/>
              </a:buClr>
            </a:pPr>
            <a:r>
              <a:rPr lang="en-US" sz="1600" dirty="0">
                <a:effectLst/>
              </a:rPr>
              <a:t> </a:t>
            </a:r>
          </a:p>
          <a:p>
            <a:pPr marL="232410" defTabSz="914400">
              <a:lnSpc>
                <a:spcPct val="90000"/>
              </a:lnSpc>
              <a:spcAft>
                <a:spcPts val="800"/>
              </a:spcAft>
              <a:buClr>
                <a:schemeClr val="accent1"/>
              </a:buClr>
            </a:pPr>
            <a:r>
              <a:rPr lang="en-US" sz="1600" dirty="0">
                <a:effectLst/>
              </a:rPr>
              <a:t>08.15 – 08.30	</a:t>
            </a:r>
            <a:r>
              <a:rPr lang="en-US" sz="1600" dirty="0" err="1">
                <a:effectLst/>
              </a:rPr>
              <a:t>Velkommen</a:t>
            </a:r>
            <a:r>
              <a:rPr lang="en-US" sz="1600" dirty="0">
                <a:effectLst/>
              </a:rPr>
              <a:t> og </a:t>
            </a:r>
            <a:r>
              <a:rPr lang="en-US" sz="1600" dirty="0" err="1">
                <a:effectLst/>
              </a:rPr>
              <a:t>rammesætning</a:t>
            </a:r>
            <a:r>
              <a:rPr lang="en-US" sz="1600" dirty="0">
                <a:effectLst/>
              </a:rPr>
              <a:t> v. Pia Kløjgård</a:t>
            </a:r>
          </a:p>
          <a:p>
            <a:pPr marL="232410" defTabSz="914400">
              <a:lnSpc>
                <a:spcPct val="90000"/>
              </a:lnSpc>
              <a:spcAft>
                <a:spcPts val="800"/>
              </a:spcAft>
              <a:buClr>
                <a:schemeClr val="accent1"/>
              </a:buClr>
            </a:pPr>
            <a:r>
              <a:rPr lang="en-US" sz="1600" dirty="0">
                <a:effectLst/>
              </a:rPr>
              <a:t>08.30 – 09.00	</a:t>
            </a:r>
            <a:r>
              <a:rPr lang="en-US" sz="1600" dirty="0" err="1">
                <a:effectLst/>
              </a:rPr>
              <a:t>Oplæg</a:t>
            </a:r>
            <a:r>
              <a:rPr lang="en-US" sz="1600" dirty="0">
                <a:effectLst/>
              </a:rPr>
              <a:t> om </a:t>
            </a:r>
            <a:r>
              <a:rPr lang="en-US" sz="1600" dirty="0" err="1">
                <a:effectLst/>
              </a:rPr>
              <a:t>perspektiver</a:t>
            </a:r>
            <a:r>
              <a:rPr lang="en-US" sz="1600" dirty="0">
                <a:effectLst/>
              </a:rPr>
              <a:t> </a:t>
            </a:r>
            <a:r>
              <a:rPr lang="en-US" sz="1600" dirty="0" err="1">
                <a:effectLst/>
              </a:rPr>
              <a:t>på</a:t>
            </a:r>
            <a:r>
              <a:rPr lang="en-US" sz="1600" dirty="0">
                <a:effectLst/>
              </a:rPr>
              <a:t> </a:t>
            </a:r>
            <a:r>
              <a:rPr lang="en-US" sz="1600" dirty="0" err="1">
                <a:effectLst/>
              </a:rPr>
              <a:t>faglig</a:t>
            </a:r>
            <a:r>
              <a:rPr lang="en-US" sz="1600" dirty="0">
                <a:effectLst/>
              </a:rPr>
              <a:t> </a:t>
            </a:r>
            <a:r>
              <a:rPr lang="en-US" sz="1600" dirty="0" err="1">
                <a:effectLst/>
              </a:rPr>
              <a:t>ledelse</a:t>
            </a:r>
            <a:r>
              <a:rPr lang="en-US" sz="1600" dirty="0">
                <a:effectLst/>
              </a:rPr>
              <a:t> v. Kirsten Mogensen</a:t>
            </a:r>
          </a:p>
          <a:p>
            <a:pPr marL="232410" defTabSz="914400">
              <a:lnSpc>
                <a:spcPct val="90000"/>
              </a:lnSpc>
              <a:spcAft>
                <a:spcPts val="800"/>
              </a:spcAft>
              <a:buClr>
                <a:schemeClr val="accent1"/>
              </a:buClr>
            </a:pPr>
            <a:r>
              <a:rPr lang="en-US" sz="1600" dirty="0">
                <a:effectLst/>
              </a:rPr>
              <a:t>09.00 – 10.10	</a:t>
            </a:r>
            <a:r>
              <a:rPr lang="en-US" sz="1600" dirty="0" err="1">
                <a:effectLst/>
              </a:rPr>
              <a:t>Arbejde</a:t>
            </a:r>
            <a:r>
              <a:rPr lang="en-US" sz="1600" dirty="0">
                <a:effectLst/>
              </a:rPr>
              <a:t> </a:t>
            </a:r>
            <a:r>
              <a:rPr lang="en-US" sz="1600" dirty="0" err="1">
                <a:effectLst/>
              </a:rPr>
              <a:t>ved</a:t>
            </a:r>
            <a:r>
              <a:rPr lang="en-US" sz="1600" dirty="0">
                <a:effectLst/>
              </a:rPr>
              <a:t> </a:t>
            </a:r>
            <a:r>
              <a:rPr lang="en-US" sz="1600" dirty="0" err="1">
                <a:effectLst/>
              </a:rPr>
              <a:t>bordene</a:t>
            </a:r>
            <a:r>
              <a:rPr lang="en-US" sz="1600" dirty="0">
                <a:effectLst/>
              </a:rPr>
              <a:t> </a:t>
            </a:r>
            <a:r>
              <a:rPr lang="en-US" sz="1600" dirty="0" err="1">
                <a:effectLst/>
              </a:rPr>
              <a:t>i</a:t>
            </a:r>
            <a:r>
              <a:rPr lang="en-US" sz="1600" dirty="0">
                <a:effectLst/>
              </a:rPr>
              <a:t> </a:t>
            </a:r>
            <a:r>
              <a:rPr lang="en-US" sz="1600" dirty="0" err="1">
                <a:effectLst/>
              </a:rPr>
              <a:t>grupper</a:t>
            </a:r>
            <a:r>
              <a:rPr lang="en-US" sz="1600" dirty="0">
                <a:effectLst/>
              </a:rPr>
              <a:t> </a:t>
            </a:r>
            <a:r>
              <a:rPr lang="en-US" sz="1600" dirty="0" err="1">
                <a:effectLst/>
              </a:rPr>
              <a:t>på</a:t>
            </a:r>
            <a:r>
              <a:rPr lang="en-US" sz="1600" dirty="0">
                <a:effectLst/>
              </a:rPr>
              <a:t> </a:t>
            </a:r>
            <a:r>
              <a:rPr lang="en-US" sz="1600" dirty="0" err="1">
                <a:effectLst/>
              </a:rPr>
              <a:t>tværs</a:t>
            </a:r>
            <a:r>
              <a:rPr lang="en-US" sz="1600" dirty="0">
                <a:effectLst/>
              </a:rPr>
              <a:t> </a:t>
            </a:r>
            <a:r>
              <a:rPr lang="en-US" sz="1600" dirty="0" err="1">
                <a:effectLst/>
              </a:rPr>
              <a:t>af</a:t>
            </a:r>
            <a:r>
              <a:rPr lang="en-US" sz="1600" dirty="0">
                <a:effectLst/>
              </a:rPr>
              <a:t> </a:t>
            </a:r>
            <a:r>
              <a:rPr lang="en-US" sz="1600" dirty="0" err="1">
                <a:effectLst/>
              </a:rPr>
              <a:t>netværk</a:t>
            </a:r>
            <a:endParaRPr lang="en-US" sz="1600" dirty="0">
              <a:effectLst/>
            </a:endParaRPr>
          </a:p>
          <a:p>
            <a:pPr marL="232410" defTabSz="914400">
              <a:lnSpc>
                <a:spcPct val="90000"/>
              </a:lnSpc>
              <a:spcAft>
                <a:spcPts val="800"/>
              </a:spcAft>
              <a:buClr>
                <a:schemeClr val="accent1"/>
              </a:buClr>
            </a:pPr>
            <a:r>
              <a:rPr lang="en-US" sz="1600" dirty="0">
                <a:effectLst/>
              </a:rPr>
              <a:t>10.10 – 10.30	</a:t>
            </a:r>
            <a:r>
              <a:rPr lang="en-US" sz="1600" dirty="0" err="1">
                <a:effectLst/>
              </a:rPr>
              <a:t>Øvelse</a:t>
            </a:r>
            <a:r>
              <a:rPr lang="en-US" sz="1600" dirty="0">
                <a:effectLst/>
              </a:rPr>
              <a:t>: </a:t>
            </a:r>
            <a:r>
              <a:rPr lang="en-US" sz="1600" dirty="0" err="1">
                <a:effectLst/>
              </a:rPr>
              <a:t>Mød</a:t>
            </a:r>
            <a:r>
              <a:rPr lang="en-US" sz="1600" dirty="0">
                <a:effectLst/>
              </a:rPr>
              <a:t> nye </a:t>
            </a:r>
            <a:r>
              <a:rPr lang="en-US" sz="1600" dirty="0" err="1">
                <a:effectLst/>
              </a:rPr>
              <a:t>kollegaer</a:t>
            </a:r>
            <a:r>
              <a:rPr lang="en-US" sz="1600" dirty="0">
                <a:effectLst/>
              </a:rPr>
              <a:t> v. Bibi Holm</a:t>
            </a:r>
          </a:p>
          <a:p>
            <a:pPr marL="232410" defTabSz="914400">
              <a:lnSpc>
                <a:spcPct val="90000"/>
              </a:lnSpc>
              <a:spcAft>
                <a:spcPts val="800"/>
              </a:spcAft>
              <a:buClr>
                <a:schemeClr val="accent1"/>
              </a:buClr>
            </a:pPr>
            <a:r>
              <a:rPr lang="en-US" sz="1600" dirty="0">
                <a:effectLst/>
              </a:rPr>
              <a:t>10.30 – 10.40	Pause </a:t>
            </a:r>
          </a:p>
          <a:p>
            <a:pPr marL="232410" defTabSz="914400">
              <a:lnSpc>
                <a:spcPct val="90000"/>
              </a:lnSpc>
              <a:spcAft>
                <a:spcPts val="800"/>
              </a:spcAft>
              <a:buClr>
                <a:schemeClr val="accent1"/>
              </a:buClr>
            </a:pPr>
            <a:r>
              <a:rPr lang="en-US" sz="1600" dirty="0"/>
              <a:t>1</a:t>
            </a:r>
            <a:r>
              <a:rPr lang="en-US" sz="1600" dirty="0">
                <a:effectLst/>
              </a:rPr>
              <a:t>0.40 – 11.50	</a:t>
            </a:r>
            <a:r>
              <a:rPr lang="en-US" sz="1600" dirty="0" err="1">
                <a:effectLst/>
              </a:rPr>
              <a:t>Øvelse</a:t>
            </a:r>
            <a:r>
              <a:rPr lang="en-US" sz="1600" dirty="0">
                <a:effectLst/>
              </a:rPr>
              <a:t>: Ability spotting </a:t>
            </a:r>
            <a:r>
              <a:rPr lang="en-US" sz="1600" dirty="0" err="1">
                <a:effectLst/>
              </a:rPr>
              <a:t>i</a:t>
            </a:r>
            <a:r>
              <a:rPr lang="en-US" sz="1600" dirty="0">
                <a:effectLst/>
              </a:rPr>
              <a:t> </a:t>
            </a:r>
            <a:r>
              <a:rPr lang="en-US" sz="1600" dirty="0" err="1">
                <a:effectLst/>
              </a:rPr>
              <a:t>eget</a:t>
            </a:r>
            <a:r>
              <a:rPr lang="en-US" sz="1600" dirty="0">
                <a:effectLst/>
              </a:rPr>
              <a:t> </a:t>
            </a:r>
            <a:r>
              <a:rPr lang="en-US" sz="1600" dirty="0" err="1">
                <a:effectLst/>
              </a:rPr>
              <a:t>netværk</a:t>
            </a:r>
            <a:r>
              <a:rPr lang="en-US" sz="1600" dirty="0">
                <a:effectLst/>
              </a:rPr>
              <a:t> v. Lone Svejstrup</a:t>
            </a:r>
          </a:p>
          <a:p>
            <a:pPr marL="232410" defTabSz="914400">
              <a:lnSpc>
                <a:spcPct val="90000"/>
              </a:lnSpc>
              <a:spcAft>
                <a:spcPts val="800"/>
              </a:spcAft>
              <a:buClr>
                <a:schemeClr val="accent1"/>
              </a:buClr>
            </a:pPr>
            <a:r>
              <a:rPr lang="en-US" sz="1600" dirty="0">
                <a:effectLst/>
              </a:rPr>
              <a:t>11.50 – 12.00	Tak for </a:t>
            </a:r>
            <a:r>
              <a:rPr lang="en-US" sz="1600" dirty="0" err="1">
                <a:effectLst/>
              </a:rPr>
              <a:t>i</a:t>
            </a:r>
            <a:r>
              <a:rPr lang="en-US" sz="1600" dirty="0">
                <a:effectLst/>
              </a:rPr>
              <a:t> </a:t>
            </a:r>
            <a:r>
              <a:rPr lang="en-US" sz="1600" dirty="0" err="1">
                <a:effectLst/>
              </a:rPr>
              <a:t>dag</a:t>
            </a:r>
            <a:r>
              <a:rPr lang="en-US" sz="1600" dirty="0">
                <a:effectLst/>
              </a:rPr>
              <a:t> v. Pia Kløjgård</a:t>
            </a:r>
          </a:p>
          <a:p>
            <a:pPr marL="232410" defTabSz="914400">
              <a:lnSpc>
                <a:spcPct val="90000"/>
              </a:lnSpc>
              <a:spcAft>
                <a:spcPts val="800"/>
              </a:spcAft>
              <a:buClr>
                <a:schemeClr val="accent1"/>
              </a:buClr>
            </a:pPr>
            <a:endParaRPr lang="en-US" sz="1600" dirty="0">
              <a:effectLst/>
            </a:endParaRPr>
          </a:p>
          <a:p>
            <a:pPr defTabSz="914400">
              <a:lnSpc>
                <a:spcPct val="90000"/>
              </a:lnSpc>
              <a:buClr>
                <a:schemeClr val="accent1"/>
              </a:buClr>
            </a:pPr>
            <a:endParaRPr lang="en-US" sz="1600" dirty="0">
              <a:effectLst/>
            </a:endParaRPr>
          </a:p>
          <a:p>
            <a:pPr defTabSz="914400">
              <a:lnSpc>
                <a:spcPct val="90000"/>
              </a:lnSpc>
              <a:buClr>
                <a:schemeClr val="accent1"/>
              </a:buClr>
            </a:pPr>
            <a:r>
              <a:rPr lang="en-US" sz="1600" dirty="0">
                <a:effectLst/>
              </a:rPr>
              <a:t>	12.00: Grab &amp; Go sandwich + </a:t>
            </a:r>
            <a:r>
              <a:rPr lang="en-US" sz="1600" dirty="0" err="1">
                <a:effectLst/>
              </a:rPr>
              <a:t>vand</a:t>
            </a:r>
            <a:endParaRPr lang="en-US" sz="1600" b="0" i="0" u="none" strike="noStrike" baseline="0" dirty="0"/>
          </a:p>
          <a:p>
            <a:pPr defTabSz="914400">
              <a:lnSpc>
                <a:spcPct val="90000"/>
              </a:lnSpc>
              <a:buClr>
                <a:schemeClr val="accent1"/>
              </a:buClr>
            </a:pPr>
            <a:r>
              <a:rPr lang="en-US" sz="1600" b="0" i="0" u="none" strike="noStrike" baseline="0" dirty="0"/>
              <a:t>	</a:t>
            </a:r>
            <a:endParaRPr lang="en-US" sz="1600" dirty="0"/>
          </a:p>
        </p:txBody>
      </p:sp>
    </p:spTree>
    <p:extLst>
      <p:ext uri="{BB962C8B-B14F-4D97-AF65-F5344CB8AC3E}">
        <p14:creationId xmlns:p14="http://schemas.microsoft.com/office/powerpoint/2010/main" val="34748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E4BC4-7AA6-1E61-8772-BB59B477CC82}"/>
              </a:ext>
            </a:extLst>
          </p:cNvPr>
          <p:cNvSpPr>
            <a:spLocks noGrp="1"/>
          </p:cNvSpPr>
          <p:nvPr>
            <p:ph type="title"/>
          </p:nvPr>
        </p:nvSpPr>
        <p:spPr>
          <a:xfrm>
            <a:off x="485575" y="658038"/>
            <a:ext cx="4601394" cy="1143000"/>
          </a:xfrm>
        </p:spPr>
        <p:txBody>
          <a:bodyPr>
            <a:noAutofit/>
          </a:bodyPr>
          <a:lstStyle/>
          <a:p>
            <a:pPr algn="l"/>
            <a:r>
              <a:rPr lang="da-DK" sz="2000" dirty="0"/>
              <a:t>Hvad er problemet</a:t>
            </a:r>
          </a:p>
        </p:txBody>
      </p:sp>
      <p:sp>
        <p:nvSpPr>
          <p:cNvPr id="3" name="Pladsholder til indhold 2">
            <a:extLst>
              <a:ext uri="{FF2B5EF4-FFF2-40B4-BE49-F238E27FC236}">
                <a16:creationId xmlns:a16="http://schemas.microsoft.com/office/drawing/2014/main" id="{84ABEC74-380F-C87D-0B34-8F832073526C}"/>
              </a:ext>
            </a:extLst>
          </p:cNvPr>
          <p:cNvSpPr>
            <a:spLocks noGrp="1"/>
          </p:cNvSpPr>
          <p:nvPr>
            <p:ph idx="1"/>
          </p:nvPr>
        </p:nvSpPr>
        <p:spPr/>
        <p:txBody>
          <a:bodyPr/>
          <a:lstStyle/>
          <a:p>
            <a:endParaRPr lang="da-DK" dirty="0"/>
          </a:p>
        </p:txBody>
      </p:sp>
      <p:pic>
        <p:nvPicPr>
          <p:cNvPr id="6" name="Billede 5">
            <a:extLst>
              <a:ext uri="{FF2B5EF4-FFF2-40B4-BE49-F238E27FC236}">
                <a16:creationId xmlns:a16="http://schemas.microsoft.com/office/drawing/2014/main" id="{ABF62EC3-9251-E3FA-7A29-B36A9AF86928}"/>
              </a:ext>
            </a:extLst>
          </p:cNvPr>
          <p:cNvPicPr>
            <a:picLocks noChangeAspect="1"/>
          </p:cNvPicPr>
          <p:nvPr/>
        </p:nvPicPr>
        <p:blipFill>
          <a:blip r:embed="rId3"/>
          <a:stretch>
            <a:fillRect/>
          </a:stretch>
        </p:blipFill>
        <p:spPr>
          <a:xfrm>
            <a:off x="485575" y="1544911"/>
            <a:ext cx="4725419" cy="3529111"/>
          </a:xfrm>
          <a:prstGeom prst="rect">
            <a:avLst/>
          </a:prstGeom>
          <a:ln>
            <a:noFill/>
          </a:ln>
          <a:effectLst>
            <a:outerShdw blurRad="190500" algn="tl" rotWithShape="0">
              <a:srgbClr val="000000">
                <a:alpha val="70000"/>
              </a:srgbClr>
            </a:outerShdw>
          </a:effectLst>
        </p:spPr>
      </p:pic>
      <p:sp>
        <p:nvSpPr>
          <p:cNvPr id="7" name="Pladsholder til tekst 2">
            <a:extLst>
              <a:ext uri="{FF2B5EF4-FFF2-40B4-BE49-F238E27FC236}">
                <a16:creationId xmlns:a16="http://schemas.microsoft.com/office/drawing/2014/main" id="{0D1B0330-F28C-EE98-B3D9-D9D343819775}"/>
              </a:ext>
            </a:extLst>
          </p:cNvPr>
          <p:cNvSpPr txBox="1">
            <a:spLocks/>
          </p:cNvSpPr>
          <p:nvPr/>
        </p:nvSpPr>
        <p:spPr>
          <a:xfrm>
            <a:off x="428040" y="5140566"/>
            <a:ext cx="14203200" cy="49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a-DK" sz="1600" b="0" i="0" u="none" strike="noStrike" kern="1200" cap="none" spc="0" normalizeH="0" baseline="0" noProof="0" dirty="0">
                <a:ln>
                  <a:noFill/>
                </a:ln>
                <a:solidFill>
                  <a:srgbClr val="2F5061"/>
                </a:solidFill>
                <a:effectLst/>
                <a:uLnTx/>
                <a:uFillTx/>
                <a:latin typeface="Verdana" panose="020B0604030504040204" pitchFamily="34" charset="0"/>
                <a:ea typeface="Verdana" panose="020B0604030504040204" pitchFamily="34" charset="0"/>
              </a:rPr>
              <a:t>Hansen, J. Hedegaard, Molbæk, M. m.fl. 2020:</a:t>
            </a:r>
          </a:p>
        </p:txBody>
      </p:sp>
      <p:sp>
        <p:nvSpPr>
          <p:cNvPr id="8" name="Rektangel 7">
            <a:extLst>
              <a:ext uri="{FF2B5EF4-FFF2-40B4-BE49-F238E27FC236}">
                <a16:creationId xmlns:a16="http://schemas.microsoft.com/office/drawing/2014/main" id="{362A3CCF-75C9-8806-2A1A-0820E304A19C}"/>
              </a:ext>
            </a:extLst>
          </p:cNvPr>
          <p:cNvSpPr/>
          <p:nvPr/>
        </p:nvSpPr>
        <p:spPr>
          <a:xfrm>
            <a:off x="409604" y="5418930"/>
            <a:ext cx="1117279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F5061"/>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https://www.nubu.dk/forskning/projekter/approaching+inclusion/afsluttende+rapport</a:t>
            </a:r>
            <a:endParaRPr kumimoji="0" lang="da-DK" sz="1600" b="0" i="0" u="none" strike="noStrike" kern="1200" cap="none" spc="0" normalizeH="0" baseline="0" noProof="0" dirty="0">
              <a:ln>
                <a:noFill/>
              </a:ln>
              <a:solidFill>
                <a:srgbClr val="2F5061"/>
              </a:solidFill>
              <a:effectLst/>
              <a:uLnTx/>
              <a:uFillTx/>
              <a:latin typeface="Calibri"/>
              <a:ea typeface="+mn-ea"/>
              <a:cs typeface="+mn-cs"/>
            </a:endParaRPr>
          </a:p>
        </p:txBody>
      </p:sp>
      <p:grpSp>
        <p:nvGrpSpPr>
          <p:cNvPr id="13" name="Gruppe 12">
            <a:extLst>
              <a:ext uri="{FF2B5EF4-FFF2-40B4-BE49-F238E27FC236}">
                <a16:creationId xmlns:a16="http://schemas.microsoft.com/office/drawing/2014/main" id="{796044E6-8D26-B035-3198-CBD5E21D0853}"/>
              </a:ext>
            </a:extLst>
          </p:cNvPr>
          <p:cNvGrpSpPr/>
          <p:nvPr/>
        </p:nvGrpSpPr>
        <p:grpSpPr>
          <a:xfrm>
            <a:off x="5291581" y="1089480"/>
            <a:ext cx="8906106" cy="3984542"/>
            <a:chOff x="5277789" y="1029331"/>
            <a:chExt cx="8906106" cy="3984542"/>
          </a:xfrm>
        </p:grpSpPr>
        <p:pic>
          <p:nvPicPr>
            <p:cNvPr id="5" name="Billede 4">
              <a:extLst>
                <a:ext uri="{FF2B5EF4-FFF2-40B4-BE49-F238E27FC236}">
                  <a16:creationId xmlns:a16="http://schemas.microsoft.com/office/drawing/2014/main" id="{7A075E20-6DAF-B93C-C08D-D301B52E7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7789" y="1484762"/>
              <a:ext cx="6304611" cy="3529111"/>
            </a:xfrm>
            <a:prstGeom prst="rect">
              <a:avLst/>
            </a:prstGeom>
            <a:ln>
              <a:noFill/>
            </a:ln>
            <a:effectLst>
              <a:outerShdw blurRad="190500" algn="tl" rotWithShape="0">
                <a:srgbClr val="000000">
                  <a:alpha val="70000"/>
                </a:srgbClr>
              </a:outerShdw>
            </a:effectLst>
          </p:spPr>
        </p:pic>
        <p:sp>
          <p:nvSpPr>
            <p:cNvPr id="12" name="Tekstfelt 11">
              <a:extLst>
                <a:ext uri="{FF2B5EF4-FFF2-40B4-BE49-F238E27FC236}">
                  <a16:creationId xmlns:a16="http://schemas.microsoft.com/office/drawing/2014/main" id="{C9C2626E-A5CB-1F19-4FF3-4060C0E1F389}"/>
                </a:ext>
              </a:extLst>
            </p:cNvPr>
            <p:cNvSpPr txBox="1"/>
            <p:nvPr/>
          </p:nvSpPr>
          <p:spPr>
            <a:xfrm>
              <a:off x="5277789" y="1029331"/>
              <a:ext cx="89061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2F5061"/>
                  </a:solidFill>
                  <a:effectLst/>
                  <a:uLnTx/>
                  <a:uFillTx/>
                  <a:latin typeface="Verdana" panose="020B0604030504040204" pitchFamily="34" charset="0"/>
                  <a:ea typeface="Verdana" panose="020B0604030504040204" pitchFamily="34" charset="0"/>
                  <a:cs typeface="+mn-cs"/>
                </a:rPr>
                <a:t>– og hvordan løser vi det?</a:t>
              </a:r>
              <a:endParaRPr kumimoji="0" lang="da-DK" sz="2000" b="0" i="0" u="none" strike="noStrike" kern="1200" cap="none" spc="0" normalizeH="0" baseline="0" noProof="0" dirty="0">
                <a:ln>
                  <a:noFill/>
                </a:ln>
                <a:solidFill>
                  <a:srgbClr val="2F5061"/>
                </a:solidFill>
                <a:effectLst/>
                <a:uLnTx/>
                <a:uFillTx/>
                <a:latin typeface="Calibri"/>
                <a:ea typeface="+mn-ea"/>
                <a:cs typeface="+mn-cs"/>
              </a:endParaRPr>
            </a:p>
          </p:txBody>
        </p:sp>
      </p:grpSp>
      <p:sp>
        <p:nvSpPr>
          <p:cNvPr id="9" name="Ellipse 8">
            <a:extLst>
              <a:ext uri="{FF2B5EF4-FFF2-40B4-BE49-F238E27FC236}">
                <a16:creationId xmlns:a16="http://schemas.microsoft.com/office/drawing/2014/main" id="{D0F085C0-3D3E-E488-128A-ED3D7B423585}"/>
              </a:ext>
            </a:extLst>
          </p:cNvPr>
          <p:cNvSpPr/>
          <p:nvPr/>
        </p:nvSpPr>
        <p:spPr>
          <a:xfrm>
            <a:off x="3674918" y="3375166"/>
            <a:ext cx="1461954" cy="559457"/>
          </a:xfrm>
          <a:custGeom>
            <a:avLst/>
            <a:gdLst>
              <a:gd name="connsiteX0" fmla="*/ 0 w 1461954"/>
              <a:gd name="connsiteY0" fmla="*/ 279729 h 559457"/>
              <a:gd name="connsiteX1" fmla="*/ 730977 w 1461954"/>
              <a:gd name="connsiteY1" fmla="*/ 0 h 559457"/>
              <a:gd name="connsiteX2" fmla="*/ 1461954 w 1461954"/>
              <a:gd name="connsiteY2" fmla="*/ 279729 h 559457"/>
              <a:gd name="connsiteX3" fmla="*/ 730977 w 1461954"/>
              <a:gd name="connsiteY3" fmla="*/ 559458 h 559457"/>
              <a:gd name="connsiteX4" fmla="*/ 0 w 1461954"/>
              <a:gd name="connsiteY4" fmla="*/ 279729 h 5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954" h="559457" extrusionOk="0">
                <a:moveTo>
                  <a:pt x="0" y="279729"/>
                </a:moveTo>
                <a:cubicBezTo>
                  <a:pt x="10438" y="167100"/>
                  <a:pt x="345117" y="-30500"/>
                  <a:pt x="730977" y="0"/>
                </a:cubicBezTo>
                <a:cubicBezTo>
                  <a:pt x="1139544" y="10631"/>
                  <a:pt x="1489235" y="114869"/>
                  <a:pt x="1461954" y="279729"/>
                </a:cubicBezTo>
                <a:cubicBezTo>
                  <a:pt x="1419176" y="449932"/>
                  <a:pt x="1200661" y="549936"/>
                  <a:pt x="730977" y="559458"/>
                </a:cubicBezTo>
                <a:cubicBezTo>
                  <a:pt x="341976" y="552506"/>
                  <a:pt x="1642" y="437436"/>
                  <a:pt x="0" y="279729"/>
                </a:cubicBezTo>
                <a:close/>
              </a:path>
            </a:pathLst>
          </a:custGeom>
          <a:noFill/>
          <a:ln>
            <a:solidFill>
              <a:schemeClr val="accent6"/>
            </a:solidFill>
            <a:prstDash val="sysDash"/>
            <a:extLst>
              <a:ext uri="{C807C97D-BFC1-408E-A445-0C87EB9F89A2}">
                <ask:lineSketchStyleProps xmlns:ask="http://schemas.microsoft.com/office/drawing/2018/sketchyshapes" sd="773659453">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10" name="Ellipse 9">
            <a:extLst>
              <a:ext uri="{FF2B5EF4-FFF2-40B4-BE49-F238E27FC236}">
                <a16:creationId xmlns:a16="http://schemas.microsoft.com/office/drawing/2014/main" id="{42F1AAFC-10AD-DC02-E335-33EF269A1AE0}"/>
              </a:ext>
            </a:extLst>
          </p:cNvPr>
          <p:cNvSpPr/>
          <p:nvPr/>
        </p:nvSpPr>
        <p:spPr>
          <a:xfrm>
            <a:off x="6798663" y="1560962"/>
            <a:ext cx="1461954" cy="478108"/>
          </a:xfrm>
          <a:custGeom>
            <a:avLst/>
            <a:gdLst>
              <a:gd name="connsiteX0" fmla="*/ 0 w 1461954"/>
              <a:gd name="connsiteY0" fmla="*/ 239054 h 478108"/>
              <a:gd name="connsiteX1" fmla="*/ 730977 w 1461954"/>
              <a:gd name="connsiteY1" fmla="*/ 0 h 478108"/>
              <a:gd name="connsiteX2" fmla="*/ 1461954 w 1461954"/>
              <a:gd name="connsiteY2" fmla="*/ 239054 h 478108"/>
              <a:gd name="connsiteX3" fmla="*/ 730977 w 1461954"/>
              <a:gd name="connsiteY3" fmla="*/ 478108 h 478108"/>
              <a:gd name="connsiteX4" fmla="*/ 0 w 1461954"/>
              <a:gd name="connsiteY4" fmla="*/ 239054 h 47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954" h="478108" extrusionOk="0">
                <a:moveTo>
                  <a:pt x="0" y="239054"/>
                </a:moveTo>
                <a:cubicBezTo>
                  <a:pt x="2585" y="117396"/>
                  <a:pt x="351564" y="-41518"/>
                  <a:pt x="730977" y="0"/>
                </a:cubicBezTo>
                <a:cubicBezTo>
                  <a:pt x="1140916" y="13631"/>
                  <a:pt x="1485444" y="98098"/>
                  <a:pt x="1461954" y="239054"/>
                </a:cubicBezTo>
                <a:cubicBezTo>
                  <a:pt x="1455826" y="373331"/>
                  <a:pt x="1153092" y="475451"/>
                  <a:pt x="730977" y="478108"/>
                </a:cubicBezTo>
                <a:cubicBezTo>
                  <a:pt x="332640" y="475569"/>
                  <a:pt x="11436" y="393486"/>
                  <a:pt x="0" y="239054"/>
                </a:cubicBezTo>
                <a:close/>
              </a:path>
            </a:pathLst>
          </a:custGeom>
          <a:noFill/>
          <a:ln>
            <a:solidFill>
              <a:schemeClr val="accent6"/>
            </a:solidFill>
            <a:prstDash val="sysDash"/>
            <a:extLst>
              <a:ext uri="{C807C97D-BFC1-408E-A445-0C87EB9F89A2}">
                <ask:lineSketchStyleProps xmlns:ask="http://schemas.microsoft.com/office/drawing/2018/sketchyshapes" sd="773659453">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14" name="Tekstfelt 13">
            <a:extLst>
              <a:ext uri="{FF2B5EF4-FFF2-40B4-BE49-F238E27FC236}">
                <a16:creationId xmlns:a16="http://schemas.microsoft.com/office/drawing/2014/main" id="{E434B966-9051-800D-33EA-3CFFA94D72C6}"/>
              </a:ext>
            </a:extLst>
          </p:cNvPr>
          <p:cNvSpPr txBox="1"/>
          <p:nvPr/>
        </p:nvSpPr>
        <p:spPr>
          <a:xfrm>
            <a:off x="428040" y="289946"/>
            <a:ext cx="890587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2F5061"/>
                </a:solidFill>
                <a:effectLst/>
                <a:uLnTx/>
                <a:uFillTx/>
                <a:latin typeface="Calibri"/>
                <a:ea typeface="+mn-ea"/>
                <a:cs typeface="+mn-cs"/>
              </a:rPr>
              <a:t>Faglig ledelse  - på møder?</a:t>
            </a:r>
            <a:endParaRPr kumimoji="0" lang="da-DK" sz="3600" b="0" i="0" u="none" strike="noStrike" kern="1200" cap="none" spc="0" normalizeH="0" baseline="0" noProof="0" dirty="0">
              <a:ln>
                <a:noFill/>
              </a:ln>
              <a:solidFill>
                <a:srgbClr val="2F5061"/>
              </a:solidFill>
              <a:effectLst/>
              <a:uLnTx/>
              <a:uFillTx/>
              <a:latin typeface="Calibri"/>
              <a:ea typeface="+mn-ea"/>
              <a:cs typeface="+mn-cs"/>
            </a:endParaRPr>
          </a:p>
        </p:txBody>
      </p:sp>
      <p:sp>
        <p:nvSpPr>
          <p:cNvPr id="15" name="Pladsholder til slidenummer 14">
            <a:extLst>
              <a:ext uri="{FF2B5EF4-FFF2-40B4-BE49-F238E27FC236}">
                <a16:creationId xmlns:a16="http://schemas.microsoft.com/office/drawing/2014/main" id="{38EB6BD6-7DB7-2F0B-405C-3753E77FA4B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31329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C65AF-A13B-5A3F-190C-A9C41E4BC1BA}"/>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124CD3A0-B06F-D68A-9AF9-B4A6C36C7CCD}"/>
              </a:ext>
            </a:extLst>
          </p:cNvPr>
          <p:cNvSpPr>
            <a:spLocks noGrp="1"/>
          </p:cNvSpPr>
          <p:nvPr>
            <p:ph idx="1"/>
          </p:nvPr>
        </p:nvSpPr>
        <p:spPr>
          <a:xfrm>
            <a:off x="7330134" y="3632191"/>
            <a:ext cx="10657184" cy="3922720"/>
          </a:xfrm>
        </p:spPr>
        <p:txBody>
          <a:bodyPr>
            <a:normAutofit/>
          </a:bodyPr>
          <a:lstStyle/>
          <a:p>
            <a:r>
              <a:rPr lang="da-DK" sz="2400" dirty="0"/>
              <a:t>Hvad skal vi tale om? </a:t>
            </a:r>
          </a:p>
          <a:p>
            <a:endParaRPr lang="da-DK" sz="2400" dirty="0"/>
          </a:p>
          <a:p>
            <a:r>
              <a:rPr lang="da-DK" sz="2400" dirty="0"/>
              <a:t>Hvordan skal vi tale om det?</a:t>
            </a:r>
          </a:p>
          <a:p>
            <a:endParaRPr lang="da-DK" sz="2400" dirty="0"/>
          </a:p>
          <a:p>
            <a:r>
              <a:rPr lang="da-DK" sz="2400" dirty="0"/>
              <a:t>Hvilken praksis fører det til?</a:t>
            </a:r>
          </a:p>
        </p:txBody>
      </p:sp>
      <p:sp>
        <p:nvSpPr>
          <p:cNvPr id="4" name="Pladsholder til slidenummer 3">
            <a:extLst>
              <a:ext uri="{FF2B5EF4-FFF2-40B4-BE49-F238E27FC236}">
                <a16:creationId xmlns:a16="http://schemas.microsoft.com/office/drawing/2014/main" id="{57D3D835-FD35-B32B-7B8F-722A6F4620E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pic>
        <p:nvPicPr>
          <p:cNvPr id="7" name="Billede 6" descr="Et billede, der indeholder tekst, skærmbillede, visitkort, Font/skrifttype&#10;&#10;Automatisk genereret beskrivelse">
            <a:extLst>
              <a:ext uri="{FF2B5EF4-FFF2-40B4-BE49-F238E27FC236}">
                <a16:creationId xmlns:a16="http://schemas.microsoft.com/office/drawing/2014/main" id="{6FA0794C-0E98-8898-DD22-D16B7D75D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143461"/>
            <a:ext cx="6673002" cy="3285539"/>
          </a:xfrm>
          <a:prstGeom prst="rect">
            <a:avLst/>
          </a:prstGeom>
          <a:ln>
            <a:noFill/>
          </a:ln>
          <a:effectLst>
            <a:outerShdw blurRad="292100" dist="139700" dir="2700000" algn="tl" rotWithShape="0">
              <a:srgbClr val="333333">
                <a:alpha val="65000"/>
              </a:srgbClr>
            </a:outerShdw>
          </a:effectLst>
        </p:spPr>
      </p:pic>
      <p:sp>
        <p:nvSpPr>
          <p:cNvPr id="9" name="Tekstfelt 8">
            <a:extLst>
              <a:ext uri="{FF2B5EF4-FFF2-40B4-BE49-F238E27FC236}">
                <a16:creationId xmlns:a16="http://schemas.microsoft.com/office/drawing/2014/main" id="{62CCA54B-8CD9-20DC-0E5F-06E7D741FF10}"/>
              </a:ext>
            </a:extLst>
          </p:cNvPr>
          <p:cNvSpPr txBox="1"/>
          <p:nvPr/>
        </p:nvSpPr>
        <p:spPr>
          <a:xfrm>
            <a:off x="200025" y="3498625"/>
            <a:ext cx="10525124" cy="4385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0" dirty="0">
                <a:ln>
                  <a:noFill/>
                </a:ln>
                <a:solidFill>
                  <a:srgbClr val="2F5061">
                    <a:lumMod val="60000"/>
                    <a:lumOff val="40000"/>
                  </a:srgb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https://lederliv.dk/artikel/praksisintegreret-professionsudvikling-i-et-organisatorisk-l%C3%A6rings-og-ledelsesperspektiv</a:t>
            </a:r>
            <a:endParaRPr kumimoji="0" lang="da-DK" sz="1050" b="0" i="0" u="none" strike="noStrike" kern="1200" cap="none" spc="0" normalizeH="0" baseline="0" noProof="0" dirty="0">
              <a:ln>
                <a:noFill/>
              </a:ln>
              <a:solidFill>
                <a:srgbClr val="2F5061">
                  <a:lumMod val="60000"/>
                  <a:lumOff val="4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srgbClr val="2F5061"/>
              </a:solidFill>
              <a:effectLst/>
              <a:uLnTx/>
              <a:uFillTx/>
              <a:latin typeface="Calibri"/>
              <a:ea typeface="+mn-ea"/>
              <a:cs typeface="+mn-cs"/>
            </a:endParaRPr>
          </a:p>
        </p:txBody>
      </p:sp>
      <p:sp>
        <p:nvSpPr>
          <p:cNvPr id="10" name="Pladsholder til indhold 2">
            <a:extLst>
              <a:ext uri="{FF2B5EF4-FFF2-40B4-BE49-F238E27FC236}">
                <a16:creationId xmlns:a16="http://schemas.microsoft.com/office/drawing/2014/main" id="{A4575C21-0379-D452-DC5F-4DB17E4F1716}"/>
              </a:ext>
            </a:extLst>
          </p:cNvPr>
          <p:cNvSpPr txBox="1">
            <a:spLocks/>
          </p:cNvSpPr>
          <p:nvPr/>
        </p:nvSpPr>
        <p:spPr>
          <a:xfrm>
            <a:off x="7330134" y="2948079"/>
            <a:ext cx="10657184" cy="3922720"/>
          </a:xfrm>
          <a:prstGeom prst="rect">
            <a:avLst/>
          </a:prstGeom>
        </p:spPr>
        <p:txBody>
          <a:bodyPr vert="horz" lIns="91440" tIns="45720" rIns="91440" bIns="45720" rtlCol="0">
            <a:normAutofit/>
          </a:bodyPr>
          <a:lstStyle>
            <a:lvl1pPr marL="0" indent="0" algn="l" defTabSz="1219170" rtl="0" eaLnBrk="1" latinLnBrk="0" hangingPunct="1">
              <a:lnSpc>
                <a:spcPct val="100000"/>
              </a:lnSpc>
              <a:spcBef>
                <a:spcPts val="0"/>
              </a:spcBef>
              <a:spcAft>
                <a:spcPts val="0"/>
              </a:spcAft>
              <a:buFontTx/>
              <a:buNone/>
              <a:defRPr sz="2667"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1219170" rtl="0" eaLnBrk="1" latinLnBrk="0" hangingPunct="1">
              <a:lnSpc>
                <a:spcPct val="100000"/>
              </a:lnSpc>
              <a:spcBef>
                <a:spcPts val="0"/>
              </a:spcBef>
              <a:buFont typeface="Arial" panose="020B0604020202020204" pitchFamily="34" charset="0"/>
              <a:buNone/>
              <a:defRPr sz="2500" kern="1200" baseline="0">
                <a:solidFill>
                  <a:schemeClr val="tx1"/>
                </a:solidFill>
                <a:latin typeface="VIA Type Office Light" panose="02000503000000020004" pitchFamily="2" charset="0"/>
                <a:ea typeface="Verdana" panose="020B0604030504040204" pitchFamily="34" charset="0"/>
                <a:cs typeface="Verdana" panose="020B0604030504040204" pitchFamily="34" charset="0"/>
              </a:defRPr>
            </a:lvl2pPr>
            <a:lvl3pPr marL="89998" indent="-449989" algn="l" defTabSz="1219170" rtl="0" eaLnBrk="1" latinLnBrk="0" hangingPunct="1">
              <a:lnSpc>
                <a:spcPct val="100000"/>
              </a:lnSpc>
              <a:spcBef>
                <a:spcPts val="0"/>
              </a:spcBef>
              <a:buFont typeface="Arial" panose="020B0604020202020204" pitchFamily="34" charset="0"/>
              <a:buChar char="–"/>
              <a:defRPr sz="2500" kern="1200" spc="-91" baseline="0">
                <a:solidFill>
                  <a:schemeClr val="tx1"/>
                </a:solidFill>
                <a:latin typeface="+mn-lt"/>
                <a:ea typeface="Verdana" panose="020B0604030504040204" pitchFamily="34" charset="0"/>
                <a:cs typeface="Verdana" panose="020B0604030504040204" pitchFamily="34" charset="0"/>
              </a:defRPr>
            </a:lvl3pPr>
            <a:lvl4pPr marL="0" indent="0" algn="l" defTabSz="1219170" rtl="0" eaLnBrk="1" latinLnBrk="0" hangingPunct="1">
              <a:lnSpc>
                <a:spcPct val="100000"/>
              </a:lnSpc>
              <a:spcBef>
                <a:spcPts val="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1219170" rtl="0" eaLnBrk="1" latinLnBrk="0" hangingPunct="1">
              <a:lnSpc>
                <a:spcPct val="100000"/>
              </a:lnSpc>
              <a:spcBef>
                <a:spcPts val="0"/>
              </a:spcBef>
              <a:buFont typeface="Arial" panose="020B0604020202020204" pitchFamily="34" charset="0"/>
              <a:buNone/>
              <a:defRPr sz="1400" kern="1200">
                <a:solidFill>
                  <a:schemeClr val="tx1"/>
                </a:solidFill>
                <a:latin typeface="VIA Type Office Light" panose="02000503000000020004" pitchFamily="2" charset="0"/>
                <a:ea typeface="Verdana" panose="020B0604030504040204" pitchFamily="34" charset="0"/>
                <a:cs typeface="Verdana" panose="020B0604030504040204" pitchFamily="34" charset="0"/>
              </a:defRPr>
            </a:lvl5pPr>
            <a:lvl6pPr marL="449989" indent="-449989" algn="l" defTabSz="1219170" rtl="0" eaLnBrk="1" latinLnBrk="0" hangingPunct="1">
              <a:lnSpc>
                <a:spcPct val="100000"/>
              </a:lnSpc>
              <a:spcBef>
                <a:spcPts val="0"/>
              </a:spcBef>
              <a:buFont typeface="Arial" panose="020B0604020202020204" pitchFamily="34" charset="0"/>
              <a:buChar char="–"/>
              <a:defRPr sz="1400" kern="1200" baseline="0">
                <a:solidFill>
                  <a:schemeClr val="tx1"/>
                </a:solidFill>
                <a:latin typeface="+mn-lt"/>
                <a:ea typeface="+mn-ea"/>
                <a:cs typeface="+mn-cs"/>
              </a:defRPr>
            </a:lvl6pPr>
            <a:lvl7pPr marL="0" indent="0" algn="l" defTabSz="1219170" rtl="0" eaLnBrk="1" latinLnBrk="0" hangingPunct="1">
              <a:lnSpc>
                <a:spcPct val="100000"/>
              </a:lnSpc>
              <a:spcBef>
                <a:spcPts val="0"/>
              </a:spcBef>
              <a:buFont typeface="Arial" panose="020B0604020202020204" pitchFamily="34" charset="0"/>
              <a:buNone/>
              <a:defRPr sz="1051" kern="1200">
                <a:solidFill>
                  <a:schemeClr val="tx1"/>
                </a:solidFill>
                <a:latin typeface="+mn-lt"/>
                <a:ea typeface="+mn-ea"/>
                <a:cs typeface="+mn-cs"/>
              </a:defRPr>
            </a:lvl7pPr>
            <a:lvl8pPr marL="0" indent="0" algn="l" defTabSz="1219170" rtl="0" eaLnBrk="1" latinLnBrk="0" hangingPunct="1">
              <a:lnSpc>
                <a:spcPct val="100000"/>
              </a:lnSpc>
              <a:spcBef>
                <a:spcPts val="0"/>
              </a:spcBef>
              <a:buFont typeface="Arial" panose="020B0604020202020204" pitchFamily="34" charset="0"/>
              <a:buNone/>
              <a:defRPr sz="1051" kern="1200" baseline="0">
                <a:solidFill>
                  <a:schemeClr val="tx1"/>
                </a:solidFill>
                <a:latin typeface="VIA Type Office Light" panose="02000503000000020004" pitchFamily="2" charset="0"/>
                <a:ea typeface="+mn-ea"/>
                <a:cs typeface="+mn-cs"/>
              </a:defRPr>
            </a:lvl8pPr>
            <a:lvl9pPr marL="449989" indent="-449989" algn="l" defTabSz="1219170" rtl="0" eaLnBrk="1" latinLnBrk="0" hangingPunct="1">
              <a:lnSpc>
                <a:spcPct val="100000"/>
              </a:lnSpc>
              <a:spcBef>
                <a:spcPts val="0"/>
              </a:spcBef>
              <a:buFont typeface="Arial" panose="020B0604020202020204" pitchFamily="34" charset="0"/>
              <a:buChar char="–"/>
              <a:defRPr sz="1051"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F5061"/>
                </a:solidFill>
                <a:effectLst/>
                <a:uLnTx/>
                <a:uFillTx/>
                <a:latin typeface="Verdana" panose="020B0604030504040204" pitchFamily="34" charset="0"/>
                <a:ea typeface="Verdana" panose="020B0604030504040204" pitchFamily="34" charset="0"/>
              </a:rPr>
              <a:t>Hvem skal tale om?</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2F5061"/>
              </a:solidFill>
              <a:effectLst/>
              <a:uLnTx/>
              <a:uFillTx/>
              <a:latin typeface="Verdana" panose="020B0604030504040204" pitchFamily="34" charset="0"/>
              <a:ea typeface="Verdan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2F5061"/>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936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05C2279-C8C7-1F4D-98BC-E81973151A31}"/>
              </a:ext>
            </a:extLst>
          </p:cNvPr>
          <p:cNvSpPr>
            <a:spLocks noGrp="1"/>
          </p:cNvSpPr>
          <p:nvPr>
            <p:ph type="title"/>
          </p:nvPr>
        </p:nvSpPr>
        <p:spPr>
          <a:xfrm>
            <a:off x="698663" y="738620"/>
            <a:ext cx="9250879" cy="998537"/>
          </a:xfrm>
        </p:spPr>
        <p:txBody>
          <a:bodyPr>
            <a:normAutofit fontScale="90000"/>
          </a:bodyPr>
          <a:lstStyle/>
          <a:p>
            <a:pPr eaLnBrk="1" hangingPunct="1"/>
            <a:r>
              <a:rPr lang="da-DK" altLang="da-DK" sz="3600" dirty="0">
                <a:ea typeface="ＭＳ Ｐゴシック" panose="020B0600070205080204" pitchFamily="34" charset="-128"/>
              </a:rPr>
              <a:t>F</a:t>
            </a:r>
            <a:r>
              <a:rPr lang="da-DK" altLang="da-DK" sz="3600" dirty="0">
                <a:latin typeface="Arial" panose="020B0604020202020204" pitchFamily="34" charset="0"/>
                <a:ea typeface="ＭＳ Ｐゴシック" panose="020B0600070205080204" pitchFamily="34" charset="-128"/>
              </a:rPr>
              <a:t>aglig ledelse - af medarbejdere</a:t>
            </a:r>
            <a:br>
              <a:rPr lang="da-DK" altLang="da-DK" sz="3600" dirty="0">
                <a:solidFill>
                  <a:schemeClr val="accent1"/>
                </a:solidFill>
                <a:latin typeface="Arial" panose="020B0604020202020204" pitchFamily="34" charset="0"/>
                <a:ea typeface="ＭＳ Ｐゴシック" panose="020B0600070205080204" pitchFamily="34" charset="-128"/>
              </a:rPr>
            </a:br>
            <a:endParaRPr lang="da-DK" altLang="da-DK" sz="2400" dirty="0">
              <a:solidFill>
                <a:schemeClr val="accent6">
                  <a:lumMod val="40000"/>
                  <a:lumOff val="60000"/>
                </a:schemeClr>
              </a:solidFill>
              <a:latin typeface="Arial" panose="020B0604020202020204" pitchFamily="34" charset="0"/>
              <a:ea typeface="ＭＳ Ｐゴシック" panose="020B0600070205080204" pitchFamily="34" charset="-128"/>
            </a:endParaRPr>
          </a:p>
        </p:txBody>
      </p:sp>
      <p:sp>
        <p:nvSpPr>
          <p:cNvPr id="8" name="Text Box 5">
            <a:extLst>
              <a:ext uri="{FF2B5EF4-FFF2-40B4-BE49-F238E27FC236}">
                <a16:creationId xmlns:a16="http://schemas.microsoft.com/office/drawing/2014/main" id="{B338EA38-8AEC-1847-B2DB-A7F2E61D3A46}"/>
              </a:ext>
            </a:extLst>
          </p:cNvPr>
          <p:cNvSpPr txBox="1">
            <a:spLocks noChangeArrowheads="1"/>
          </p:cNvSpPr>
          <p:nvPr/>
        </p:nvSpPr>
        <p:spPr bwMode="auto">
          <a:xfrm>
            <a:off x="2439490" y="4250833"/>
            <a:ext cx="29478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000" b="1"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Mr. </a:t>
            </a:r>
            <a:r>
              <a:rPr kumimoji="0" lang="da-DK" altLang="da-DK" sz="2000" b="1" i="0" u="none" strike="noStrike" kern="1200" cap="none" spc="0" normalizeH="0" baseline="0" noProof="0" dirty="0" err="1">
                <a:ln>
                  <a:noFill/>
                </a:ln>
                <a:solidFill>
                  <a:srgbClr val="2F5061">
                    <a:lumMod val="60000"/>
                    <a:lumOff val="40000"/>
                  </a:srgbClr>
                </a:solidFill>
                <a:effectLst/>
                <a:uLnTx/>
                <a:uFillTx/>
                <a:latin typeface="Calibri"/>
                <a:ea typeface="ＭＳ Ｐゴシック" panose="020B0600070205080204" pitchFamily="34" charset="-128"/>
                <a:cs typeface="+mn-cs"/>
              </a:rPr>
              <a:t>Don’t</a:t>
            </a:r>
            <a:r>
              <a:rPr kumimoji="0" lang="da-DK" altLang="da-DK" sz="2000" b="1"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 fuck with </a:t>
            </a:r>
            <a:r>
              <a:rPr kumimoji="0" lang="da-DK" altLang="da-DK" sz="2000" b="1" i="0" u="none" strike="noStrike" kern="1200" cap="none" spc="0" normalizeH="0" baseline="0" noProof="0" dirty="0" err="1">
                <a:ln>
                  <a:noFill/>
                </a:ln>
                <a:solidFill>
                  <a:srgbClr val="2F5061">
                    <a:lumMod val="60000"/>
                    <a:lumOff val="40000"/>
                  </a:srgbClr>
                </a:solidFill>
                <a:effectLst/>
                <a:uLnTx/>
                <a:uFillTx/>
                <a:latin typeface="Calibri"/>
                <a:ea typeface="ＭＳ Ｐゴシック" panose="020B0600070205080204" pitchFamily="34" charset="-128"/>
                <a:cs typeface="+mn-cs"/>
              </a:rPr>
              <a:t>me</a:t>
            </a:r>
            <a:endParaRPr kumimoji="0" lang="da-DK" altLang="da-DK" sz="2000" b="1"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000" b="0"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Kontrollerer og kommunikerer med passiv aggressiv modstand   </a:t>
            </a:r>
          </a:p>
        </p:txBody>
      </p:sp>
      <p:sp>
        <p:nvSpPr>
          <p:cNvPr id="10" name="Text Box 7">
            <a:extLst>
              <a:ext uri="{FF2B5EF4-FFF2-40B4-BE49-F238E27FC236}">
                <a16:creationId xmlns:a16="http://schemas.microsoft.com/office/drawing/2014/main" id="{DD026997-AD8B-714F-800B-BD2F34BD7EF8}"/>
              </a:ext>
            </a:extLst>
          </p:cNvPr>
          <p:cNvSpPr txBox="1">
            <a:spLocks noChangeArrowheads="1"/>
          </p:cNvSpPr>
          <p:nvPr/>
        </p:nvSpPr>
        <p:spPr bwMode="auto">
          <a:xfrm>
            <a:off x="7590971" y="4181859"/>
            <a:ext cx="25124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000" b="1"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Sussi-speed-snakker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000" b="0"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Fuld af engagement, ideer og meninger        – og  rigtig meget snak</a:t>
            </a:r>
            <a:endParaRPr kumimoji="0" lang="da-DK" altLang="da-DK" sz="1600" b="0"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endParaRPr>
          </a:p>
        </p:txBody>
      </p:sp>
      <p:sp>
        <p:nvSpPr>
          <p:cNvPr id="14" name="Text Box 11">
            <a:extLst>
              <a:ext uri="{FF2B5EF4-FFF2-40B4-BE49-F238E27FC236}">
                <a16:creationId xmlns:a16="http://schemas.microsoft.com/office/drawing/2014/main" id="{57E3B870-9E94-D845-A5BF-5C00899162BB}"/>
              </a:ext>
            </a:extLst>
          </p:cNvPr>
          <p:cNvSpPr txBox="1">
            <a:spLocks noChangeArrowheads="1"/>
          </p:cNvSpPr>
          <p:nvPr/>
        </p:nvSpPr>
        <p:spPr bwMode="auto">
          <a:xfrm>
            <a:off x="470381" y="4459124"/>
            <a:ext cx="21923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000" b="1"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Tove Tåre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000" b="0"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Stresset, lidt hjælpeløs og følelsespåvirket</a:t>
            </a:r>
          </a:p>
        </p:txBody>
      </p:sp>
      <p:pic>
        <p:nvPicPr>
          <p:cNvPr id="3" name="Grafik 2" descr="Grædende kvinde, der holder en skål">
            <a:extLst>
              <a:ext uri="{FF2B5EF4-FFF2-40B4-BE49-F238E27FC236}">
                <a16:creationId xmlns:a16="http://schemas.microsoft.com/office/drawing/2014/main" id="{280ECDCE-BBF4-A1D9-6ADB-1A3ABA2176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467" y="2684842"/>
            <a:ext cx="1352550" cy="1847850"/>
          </a:xfrm>
          <a:prstGeom prst="rect">
            <a:avLst/>
          </a:prstGeom>
        </p:spPr>
      </p:pic>
      <p:pic>
        <p:nvPicPr>
          <p:cNvPr id="5" name="Grafik 4" descr="Mand, der holder en skål">
            <a:extLst>
              <a:ext uri="{FF2B5EF4-FFF2-40B4-BE49-F238E27FC236}">
                <a16:creationId xmlns:a16="http://schemas.microsoft.com/office/drawing/2014/main" id="{919BEEF0-6714-E235-2AD5-918BDC2F913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50658"/>
          <a:stretch/>
        </p:blipFill>
        <p:spPr>
          <a:xfrm>
            <a:off x="2368904" y="2614785"/>
            <a:ext cx="1454133" cy="1621534"/>
          </a:xfrm>
          <a:prstGeom prst="rect">
            <a:avLst/>
          </a:prstGeom>
        </p:spPr>
      </p:pic>
      <p:pic>
        <p:nvPicPr>
          <p:cNvPr id="16" name="Grafik 15" descr="En vink ende mand">
            <a:extLst>
              <a:ext uri="{FF2B5EF4-FFF2-40B4-BE49-F238E27FC236}">
                <a16:creationId xmlns:a16="http://schemas.microsoft.com/office/drawing/2014/main" id="{85875083-DA74-7718-02FC-90705EDAD65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61284"/>
          <a:stretch/>
        </p:blipFill>
        <p:spPr>
          <a:xfrm>
            <a:off x="5174438" y="2355322"/>
            <a:ext cx="1495425" cy="1773767"/>
          </a:xfrm>
          <a:prstGeom prst="rect">
            <a:avLst/>
          </a:prstGeom>
        </p:spPr>
      </p:pic>
      <p:pic>
        <p:nvPicPr>
          <p:cNvPr id="18" name="Grafik 17" descr="Gammel kvinde med hvidt hår">
            <a:extLst>
              <a:ext uri="{FF2B5EF4-FFF2-40B4-BE49-F238E27FC236}">
                <a16:creationId xmlns:a16="http://schemas.microsoft.com/office/drawing/2014/main" id="{C205EA09-9FA0-5249-44F7-FF58029B48F0}"/>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55909"/>
          <a:stretch/>
        </p:blipFill>
        <p:spPr>
          <a:xfrm flipH="1">
            <a:off x="10103421" y="1524242"/>
            <a:ext cx="1366294" cy="1936050"/>
          </a:xfrm>
          <a:prstGeom prst="rect">
            <a:avLst/>
          </a:prstGeom>
        </p:spPr>
      </p:pic>
      <p:sp>
        <p:nvSpPr>
          <p:cNvPr id="25" name="Text Box 5">
            <a:extLst>
              <a:ext uri="{FF2B5EF4-FFF2-40B4-BE49-F238E27FC236}">
                <a16:creationId xmlns:a16="http://schemas.microsoft.com/office/drawing/2014/main" id="{C7A76F3F-95E1-95B7-A207-20464F21C44A}"/>
              </a:ext>
            </a:extLst>
          </p:cNvPr>
          <p:cNvSpPr txBox="1">
            <a:spLocks noChangeArrowheads="1"/>
          </p:cNvSpPr>
          <p:nvPr/>
        </p:nvSpPr>
        <p:spPr bwMode="auto">
          <a:xfrm>
            <a:off x="5377970" y="4143603"/>
            <a:ext cx="23215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000" b="1"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Emil med den hurtigste bil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000" b="0"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Friskfyr, der ved, han er god! </a:t>
            </a:r>
          </a:p>
        </p:txBody>
      </p:sp>
      <p:sp>
        <p:nvSpPr>
          <p:cNvPr id="26" name="Text Box 5">
            <a:extLst>
              <a:ext uri="{FF2B5EF4-FFF2-40B4-BE49-F238E27FC236}">
                <a16:creationId xmlns:a16="http://schemas.microsoft.com/office/drawing/2014/main" id="{15FB229D-CBF5-6F42-D131-195F6546407E}"/>
              </a:ext>
            </a:extLst>
          </p:cNvPr>
          <p:cNvSpPr txBox="1">
            <a:spLocks noChangeArrowheads="1"/>
          </p:cNvSpPr>
          <p:nvPr/>
        </p:nvSpPr>
        <p:spPr bwMode="auto">
          <a:xfrm>
            <a:off x="10148542" y="3474806"/>
            <a:ext cx="19691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da-DK" sz="2000" b="1"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Fru Larsen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a-DK" altLang="ja-JP" sz="2000" b="0"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rPr>
              <a:t>Sød som dagen er knokler stille rundt i  baggrunden</a:t>
            </a:r>
            <a:endParaRPr kumimoji="0" lang="da-DK" altLang="da-DK" sz="2000" b="0" i="0" u="none" strike="noStrike" kern="1200" cap="none" spc="0" normalizeH="0" baseline="0" noProof="0" dirty="0">
              <a:ln>
                <a:noFill/>
              </a:ln>
              <a:solidFill>
                <a:srgbClr val="2F5061">
                  <a:lumMod val="60000"/>
                  <a:lumOff val="40000"/>
                </a:srgbClr>
              </a:solidFill>
              <a:effectLst/>
              <a:uLnTx/>
              <a:uFillTx/>
              <a:latin typeface="Calibri"/>
              <a:ea typeface="ＭＳ Ｐゴシック" panose="020B0600070205080204" pitchFamily="34" charset="-128"/>
              <a:cs typeface="+mn-cs"/>
            </a:endParaRPr>
          </a:p>
        </p:txBody>
      </p:sp>
      <p:pic>
        <p:nvPicPr>
          <p:cNvPr id="30" name="Grafik 29" descr="Kvinde med hænder på hip">
            <a:extLst>
              <a:ext uri="{FF2B5EF4-FFF2-40B4-BE49-F238E27FC236}">
                <a16:creationId xmlns:a16="http://schemas.microsoft.com/office/drawing/2014/main" id="{96052F70-0DE7-E70B-20FC-385A36814ACB}"/>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56470"/>
          <a:stretch/>
        </p:blipFill>
        <p:spPr>
          <a:xfrm flipH="1">
            <a:off x="7367016" y="2383118"/>
            <a:ext cx="1557024" cy="1828515"/>
          </a:xfrm>
          <a:prstGeom prst="rect">
            <a:avLst/>
          </a:prstGeom>
        </p:spPr>
      </p:pic>
      <p:sp>
        <p:nvSpPr>
          <p:cNvPr id="7" name="Pladsholder til slidenummer 6">
            <a:extLst>
              <a:ext uri="{FF2B5EF4-FFF2-40B4-BE49-F238E27FC236}">
                <a16:creationId xmlns:a16="http://schemas.microsoft.com/office/drawing/2014/main" id="{C0E54767-B425-A53C-9211-7DBB8560258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358161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C22FC71-2A04-B0F5-D6F5-BBDE06081E4A}"/>
              </a:ext>
            </a:extLst>
          </p:cNvPr>
          <p:cNvSpPr txBox="1"/>
          <p:nvPr/>
        </p:nvSpPr>
        <p:spPr>
          <a:xfrm>
            <a:off x="761091" y="5382959"/>
            <a:ext cx="10958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Lyttende</a:t>
            </a:r>
          </a:p>
        </p:txBody>
      </p:sp>
      <p:sp>
        <p:nvSpPr>
          <p:cNvPr id="7" name="Tekstfelt 6">
            <a:extLst>
              <a:ext uri="{FF2B5EF4-FFF2-40B4-BE49-F238E27FC236}">
                <a16:creationId xmlns:a16="http://schemas.microsoft.com/office/drawing/2014/main" id="{BF7930D0-A1DC-F21C-B9E5-4ECF434C5D75}"/>
              </a:ext>
            </a:extLst>
          </p:cNvPr>
          <p:cNvSpPr txBox="1"/>
          <p:nvPr/>
        </p:nvSpPr>
        <p:spPr>
          <a:xfrm>
            <a:off x="1944224" y="5632042"/>
            <a:ext cx="1676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Spørgende</a:t>
            </a:r>
          </a:p>
        </p:txBody>
      </p:sp>
      <p:sp>
        <p:nvSpPr>
          <p:cNvPr id="8" name="Tekstfelt 7">
            <a:extLst>
              <a:ext uri="{FF2B5EF4-FFF2-40B4-BE49-F238E27FC236}">
                <a16:creationId xmlns:a16="http://schemas.microsoft.com/office/drawing/2014/main" id="{3B29905C-44F3-FF69-8DBD-322E127264B3}"/>
              </a:ext>
            </a:extLst>
          </p:cNvPr>
          <p:cNvSpPr txBox="1"/>
          <p:nvPr/>
        </p:nvSpPr>
        <p:spPr>
          <a:xfrm>
            <a:off x="3162635" y="5185617"/>
            <a:ext cx="1676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Støttende</a:t>
            </a:r>
          </a:p>
        </p:txBody>
      </p:sp>
      <p:sp>
        <p:nvSpPr>
          <p:cNvPr id="9" name="Tekstfelt 8">
            <a:extLst>
              <a:ext uri="{FF2B5EF4-FFF2-40B4-BE49-F238E27FC236}">
                <a16:creationId xmlns:a16="http://schemas.microsoft.com/office/drawing/2014/main" id="{F0F18991-949F-460F-FCB5-4A9B5F1C1D09}"/>
              </a:ext>
            </a:extLst>
          </p:cNvPr>
          <p:cNvSpPr txBox="1"/>
          <p:nvPr/>
        </p:nvSpPr>
        <p:spPr>
          <a:xfrm>
            <a:off x="3956156" y="5933937"/>
            <a:ext cx="1676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Styrende</a:t>
            </a:r>
          </a:p>
        </p:txBody>
      </p:sp>
      <p:sp>
        <p:nvSpPr>
          <p:cNvPr id="10" name="Tekstfelt 9">
            <a:extLst>
              <a:ext uri="{FF2B5EF4-FFF2-40B4-BE49-F238E27FC236}">
                <a16:creationId xmlns:a16="http://schemas.microsoft.com/office/drawing/2014/main" id="{567FCCDA-47D9-B8E8-3E1A-F1A72471115B}"/>
              </a:ext>
            </a:extLst>
          </p:cNvPr>
          <p:cNvSpPr txBox="1"/>
          <p:nvPr/>
        </p:nvSpPr>
        <p:spPr>
          <a:xfrm>
            <a:off x="6157559" y="4826555"/>
            <a:ext cx="198120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I det didaktiske maskinrum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(Operationel)</a:t>
            </a:r>
          </a:p>
        </p:txBody>
      </p:sp>
      <p:sp>
        <p:nvSpPr>
          <p:cNvPr id="11" name="Tekstfelt 10">
            <a:extLst>
              <a:ext uri="{FF2B5EF4-FFF2-40B4-BE49-F238E27FC236}">
                <a16:creationId xmlns:a16="http://schemas.microsoft.com/office/drawing/2014/main" id="{89260386-3E97-815A-91C8-11636262411F}"/>
              </a:ext>
            </a:extLst>
          </p:cNvPr>
          <p:cNvSpPr txBox="1"/>
          <p:nvPr/>
        </p:nvSpPr>
        <p:spPr>
          <a:xfrm>
            <a:off x="7799769" y="4187621"/>
            <a:ext cx="198120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I den organisatoriske helikopter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(Strategisk)</a:t>
            </a:r>
          </a:p>
        </p:txBody>
      </p:sp>
      <p:sp>
        <p:nvSpPr>
          <p:cNvPr id="13" name="Tekstfelt 12">
            <a:extLst>
              <a:ext uri="{FF2B5EF4-FFF2-40B4-BE49-F238E27FC236}">
                <a16:creationId xmlns:a16="http://schemas.microsoft.com/office/drawing/2014/main" id="{C104652E-4EC2-78E3-2FFE-4DFB7E5508B2}"/>
              </a:ext>
            </a:extLst>
          </p:cNvPr>
          <p:cNvSpPr txBox="1"/>
          <p:nvPr/>
        </p:nvSpPr>
        <p:spPr>
          <a:xfrm>
            <a:off x="10184626" y="3848709"/>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Inspirerende</a:t>
            </a:r>
          </a:p>
        </p:txBody>
      </p:sp>
      <p:sp>
        <p:nvSpPr>
          <p:cNvPr id="14" name="Tekstfelt 13">
            <a:extLst>
              <a:ext uri="{FF2B5EF4-FFF2-40B4-BE49-F238E27FC236}">
                <a16:creationId xmlns:a16="http://schemas.microsoft.com/office/drawing/2014/main" id="{01C4E035-F3F7-49FA-5CD0-28D53468ED73}"/>
              </a:ext>
            </a:extLst>
          </p:cNvPr>
          <p:cNvSpPr txBox="1"/>
          <p:nvPr/>
        </p:nvSpPr>
        <p:spPr>
          <a:xfrm>
            <a:off x="10343335" y="2691260"/>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Procesledende</a:t>
            </a:r>
          </a:p>
        </p:txBody>
      </p:sp>
      <p:sp>
        <p:nvSpPr>
          <p:cNvPr id="15" name="Tekstfelt 14">
            <a:extLst>
              <a:ext uri="{FF2B5EF4-FFF2-40B4-BE49-F238E27FC236}">
                <a16:creationId xmlns:a16="http://schemas.microsoft.com/office/drawing/2014/main" id="{69A97399-7C27-C0AA-91D0-F7C2EC3BA452}"/>
              </a:ext>
            </a:extLst>
          </p:cNvPr>
          <p:cNvSpPr txBox="1"/>
          <p:nvPr/>
        </p:nvSpPr>
        <p:spPr>
          <a:xfrm>
            <a:off x="10343335" y="2017668"/>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Opfølgende</a:t>
            </a:r>
          </a:p>
        </p:txBody>
      </p:sp>
      <p:sp>
        <p:nvSpPr>
          <p:cNvPr id="16" name="Tekstfelt 15">
            <a:extLst>
              <a:ext uri="{FF2B5EF4-FFF2-40B4-BE49-F238E27FC236}">
                <a16:creationId xmlns:a16="http://schemas.microsoft.com/office/drawing/2014/main" id="{0F2FE6A2-7DF4-0FE9-6F4A-4FCC79E84C19}"/>
              </a:ext>
            </a:extLst>
          </p:cNvPr>
          <p:cNvSpPr txBox="1"/>
          <p:nvPr/>
        </p:nvSpPr>
        <p:spPr>
          <a:xfrm>
            <a:off x="9879826" y="956620"/>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Kvalitetsbevidst</a:t>
            </a:r>
          </a:p>
        </p:txBody>
      </p:sp>
      <p:sp>
        <p:nvSpPr>
          <p:cNvPr id="17" name="Tekstfelt 16">
            <a:extLst>
              <a:ext uri="{FF2B5EF4-FFF2-40B4-BE49-F238E27FC236}">
                <a16:creationId xmlns:a16="http://schemas.microsoft.com/office/drawing/2014/main" id="{FDF38003-32C2-D50A-D056-21E6240ABCF6}"/>
              </a:ext>
            </a:extLst>
          </p:cNvPr>
          <p:cNvSpPr txBox="1"/>
          <p:nvPr/>
        </p:nvSpPr>
        <p:spPr>
          <a:xfrm>
            <a:off x="9098026" y="398665"/>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Værdibevidst</a:t>
            </a:r>
          </a:p>
        </p:txBody>
      </p:sp>
      <p:sp>
        <p:nvSpPr>
          <p:cNvPr id="18" name="Tekstfelt 17">
            <a:extLst>
              <a:ext uri="{FF2B5EF4-FFF2-40B4-BE49-F238E27FC236}">
                <a16:creationId xmlns:a16="http://schemas.microsoft.com/office/drawing/2014/main" id="{CEFED6FC-78AC-BDA0-3D38-48797426CEA8}"/>
              </a:ext>
            </a:extLst>
          </p:cNvPr>
          <p:cNvSpPr txBox="1"/>
          <p:nvPr/>
        </p:nvSpPr>
        <p:spPr>
          <a:xfrm>
            <a:off x="5465121" y="5801319"/>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Råderumsbevidst</a:t>
            </a:r>
          </a:p>
        </p:txBody>
      </p:sp>
      <p:sp>
        <p:nvSpPr>
          <p:cNvPr id="19" name="Tekstfelt 18">
            <a:extLst>
              <a:ext uri="{FF2B5EF4-FFF2-40B4-BE49-F238E27FC236}">
                <a16:creationId xmlns:a16="http://schemas.microsoft.com/office/drawing/2014/main" id="{0C37089F-4909-CA6B-FFBF-B91AB7D460EE}"/>
              </a:ext>
            </a:extLst>
          </p:cNvPr>
          <p:cNvSpPr txBox="1"/>
          <p:nvPr/>
        </p:nvSpPr>
        <p:spPr>
          <a:xfrm>
            <a:off x="11079228" y="4597737"/>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Relationel</a:t>
            </a:r>
          </a:p>
        </p:txBody>
      </p:sp>
      <p:sp>
        <p:nvSpPr>
          <p:cNvPr id="20" name="Tekstfelt 19">
            <a:extLst>
              <a:ext uri="{FF2B5EF4-FFF2-40B4-BE49-F238E27FC236}">
                <a16:creationId xmlns:a16="http://schemas.microsoft.com/office/drawing/2014/main" id="{6010AD0D-2254-DA16-5415-F1E0D562EEF4}"/>
              </a:ext>
            </a:extLst>
          </p:cNvPr>
          <p:cNvSpPr txBox="1"/>
          <p:nvPr/>
        </p:nvSpPr>
        <p:spPr>
          <a:xfrm>
            <a:off x="7898624" y="768784"/>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Kommunikativ</a:t>
            </a:r>
          </a:p>
        </p:txBody>
      </p:sp>
      <p:sp>
        <p:nvSpPr>
          <p:cNvPr id="28" name="Tekstfelt 27">
            <a:extLst>
              <a:ext uri="{FF2B5EF4-FFF2-40B4-BE49-F238E27FC236}">
                <a16:creationId xmlns:a16="http://schemas.microsoft.com/office/drawing/2014/main" id="{18ACC1C9-F1D2-298F-4DA0-E556C1FE2B67}"/>
              </a:ext>
            </a:extLst>
          </p:cNvPr>
          <p:cNvSpPr txBox="1"/>
          <p:nvPr/>
        </p:nvSpPr>
        <p:spPr>
          <a:xfrm>
            <a:off x="761091" y="6341500"/>
            <a:ext cx="3176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Reflekterende dialoger</a:t>
            </a:r>
          </a:p>
        </p:txBody>
      </p:sp>
      <p:sp>
        <p:nvSpPr>
          <p:cNvPr id="29" name="Tekstfelt 28">
            <a:extLst>
              <a:ext uri="{FF2B5EF4-FFF2-40B4-BE49-F238E27FC236}">
                <a16:creationId xmlns:a16="http://schemas.microsoft.com/office/drawing/2014/main" id="{0B7FDFA3-AF63-9286-7A5A-3C6A01DFDB7E}"/>
              </a:ext>
            </a:extLst>
          </p:cNvPr>
          <p:cNvSpPr txBox="1"/>
          <p:nvPr/>
        </p:nvSpPr>
        <p:spPr>
          <a:xfrm>
            <a:off x="10665865" y="3336277"/>
            <a:ext cx="3176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Aktionslæring</a:t>
            </a:r>
          </a:p>
        </p:txBody>
      </p:sp>
      <p:sp>
        <p:nvSpPr>
          <p:cNvPr id="30" name="Tekstfelt 29">
            <a:extLst>
              <a:ext uri="{FF2B5EF4-FFF2-40B4-BE49-F238E27FC236}">
                <a16:creationId xmlns:a16="http://schemas.microsoft.com/office/drawing/2014/main" id="{ED3945CF-702C-9645-8B77-89D332E169EC}"/>
              </a:ext>
            </a:extLst>
          </p:cNvPr>
          <p:cNvSpPr txBox="1"/>
          <p:nvPr/>
        </p:nvSpPr>
        <p:spPr>
          <a:xfrm>
            <a:off x="10736354" y="132719"/>
            <a:ext cx="3176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Mødeledelse</a:t>
            </a:r>
          </a:p>
        </p:txBody>
      </p:sp>
      <p:sp>
        <p:nvSpPr>
          <p:cNvPr id="31" name="Tekstfelt 30">
            <a:extLst>
              <a:ext uri="{FF2B5EF4-FFF2-40B4-BE49-F238E27FC236}">
                <a16:creationId xmlns:a16="http://schemas.microsoft.com/office/drawing/2014/main" id="{0E0399AF-5835-3C5E-E4B1-50ABA80A0178}"/>
              </a:ext>
            </a:extLst>
          </p:cNvPr>
          <p:cNvSpPr txBox="1"/>
          <p:nvPr/>
        </p:nvSpPr>
        <p:spPr>
          <a:xfrm>
            <a:off x="9310679" y="1501478"/>
            <a:ext cx="3176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Systematisk udviklingsarbejde</a:t>
            </a:r>
          </a:p>
        </p:txBody>
      </p:sp>
      <p:sp>
        <p:nvSpPr>
          <p:cNvPr id="32" name="Tekstfelt 31">
            <a:extLst>
              <a:ext uri="{FF2B5EF4-FFF2-40B4-BE49-F238E27FC236}">
                <a16:creationId xmlns:a16="http://schemas.microsoft.com/office/drawing/2014/main" id="{3782959A-ED5A-964B-7941-4D80028E527A}"/>
              </a:ext>
            </a:extLst>
          </p:cNvPr>
          <p:cNvSpPr txBox="1"/>
          <p:nvPr/>
        </p:nvSpPr>
        <p:spPr>
          <a:xfrm>
            <a:off x="190687" y="4935591"/>
            <a:ext cx="3176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Systematisk udviklingsarbejde</a:t>
            </a:r>
          </a:p>
        </p:txBody>
      </p:sp>
      <p:sp>
        <p:nvSpPr>
          <p:cNvPr id="34" name="Tekstfelt 33">
            <a:extLst>
              <a:ext uri="{FF2B5EF4-FFF2-40B4-BE49-F238E27FC236}">
                <a16:creationId xmlns:a16="http://schemas.microsoft.com/office/drawing/2014/main" id="{EF35F3D6-091F-6A22-A555-B53CDCC558EF}"/>
              </a:ext>
            </a:extLst>
          </p:cNvPr>
          <p:cNvSpPr txBox="1"/>
          <p:nvPr/>
        </p:nvSpPr>
        <p:spPr>
          <a:xfrm>
            <a:off x="8659593" y="5562826"/>
            <a:ext cx="3176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PLF-ledende</a:t>
            </a:r>
          </a:p>
        </p:txBody>
      </p:sp>
      <p:sp>
        <p:nvSpPr>
          <p:cNvPr id="35" name="Tekstfelt 34">
            <a:extLst>
              <a:ext uri="{FF2B5EF4-FFF2-40B4-BE49-F238E27FC236}">
                <a16:creationId xmlns:a16="http://schemas.microsoft.com/office/drawing/2014/main" id="{D11F3E94-3205-5B97-4D41-3808209197D5}"/>
              </a:ext>
            </a:extLst>
          </p:cNvPr>
          <p:cNvSpPr txBox="1"/>
          <p:nvPr/>
        </p:nvSpPr>
        <p:spPr>
          <a:xfrm>
            <a:off x="7981800" y="13982"/>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Praksiskendskab</a:t>
            </a:r>
          </a:p>
        </p:txBody>
      </p:sp>
      <p:sp>
        <p:nvSpPr>
          <p:cNvPr id="41" name="Pladsholder til slidenummer 40">
            <a:extLst>
              <a:ext uri="{FF2B5EF4-FFF2-40B4-BE49-F238E27FC236}">
                <a16:creationId xmlns:a16="http://schemas.microsoft.com/office/drawing/2014/main" id="{6314A135-7E85-1808-04DC-B14E56D818B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grpSp>
        <p:nvGrpSpPr>
          <p:cNvPr id="44" name="Gruppe 43">
            <a:extLst>
              <a:ext uri="{FF2B5EF4-FFF2-40B4-BE49-F238E27FC236}">
                <a16:creationId xmlns:a16="http://schemas.microsoft.com/office/drawing/2014/main" id="{9F3EEEC7-20CD-D8A5-C101-6DD5C304F6D0}"/>
              </a:ext>
            </a:extLst>
          </p:cNvPr>
          <p:cNvGrpSpPr/>
          <p:nvPr/>
        </p:nvGrpSpPr>
        <p:grpSpPr>
          <a:xfrm>
            <a:off x="-37615" y="-41785"/>
            <a:ext cx="10229850" cy="4894947"/>
            <a:chOff x="-76199" y="-28575"/>
            <a:chExt cx="10229850" cy="4894947"/>
          </a:xfrm>
        </p:grpSpPr>
        <p:sp>
          <p:nvSpPr>
            <p:cNvPr id="40" name="Kombinationstegning: figur 39">
              <a:extLst>
                <a:ext uri="{FF2B5EF4-FFF2-40B4-BE49-F238E27FC236}">
                  <a16:creationId xmlns:a16="http://schemas.microsoft.com/office/drawing/2014/main" id="{0076134F-24B8-E4EE-11D7-2D62D564A17F}"/>
                </a:ext>
              </a:extLst>
            </p:cNvPr>
            <p:cNvSpPr/>
            <p:nvPr/>
          </p:nvSpPr>
          <p:spPr>
            <a:xfrm>
              <a:off x="-76199" y="-28575"/>
              <a:ext cx="10229850" cy="4798202"/>
            </a:xfrm>
            <a:custGeom>
              <a:avLst/>
              <a:gdLst>
                <a:gd name="connsiteX0" fmla="*/ 0 w 10201275"/>
                <a:gd name="connsiteY0" fmla="*/ 4648200 h 4657725"/>
                <a:gd name="connsiteX1" fmla="*/ 0 w 10201275"/>
                <a:gd name="connsiteY1" fmla="*/ 4648200 h 4657725"/>
                <a:gd name="connsiteX2" fmla="*/ 7353300 w 10201275"/>
                <a:gd name="connsiteY2" fmla="*/ 4657725 h 4657725"/>
                <a:gd name="connsiteX3" fmla="*/ 7115175 w 10201275"/>
                <a:gd name="connsiteY3" fmla="*/ 3762375 h 4657725"/>
                <a:gd name="connsiteX4" fmla="*/ 7505700 w 10201275"/>
                <a:gd name="connsiteY4" fmla="*/ 3590925 h 4657725"/>
                <a:gd name="connsiteX5" fmla="*/ 7315200 w 10201275"/>
                <a:gd name="connsiteY5" fmla="*/ 3228975 h 4657725"/>
                <a:gd name="connsiteX6" fmla="*/ 8134350 w 10201275"/>
                <a:gd name="connsiteY6" fmla="*/ 2914650 h 4657725"/>
                <a:gd name="connsiteX7" fmla="*/ 9667875 w 10201275"/>
                <a:gd name="connsiteY7" fmla="*/ 3209925 h 4657725"/>
                <a:gd name="connsiteX8" fmla="*/ 10201275 w 10201275"/>
                <a:gd name="connsiteY8" fmla="*/ 2552700 h 4657725"/>
                <a:gd name="connsiteX9" fmla="*/ 9972675 w 10201275"/>
                <a:gd name="connsiteY9" fmla="*/ 2105025 h 4657725"/>
                <a:gd name="connsiteX10" fmla="*/ 9486900 w 10201275"/>
                <a:gd name="connsiteY10" fmla="*/ 2209800 h 4657725"/>
                <a:gd name="connsiteX11" fmla="*/ 9334500 w 10201275"/>
                <a:gd name="connsiteY11" fmla="*/ 1476375 h 4657725"/>
                <a:gd name="connsiteX12" fmla="*/ 8477250 w 10201275"/>
                <a:gd name="connsiteY12" fmla="*/ 1743075 h 4657725"/>
                <a:gd name="connsiteX13" fmla="*/ 8124825 w 10201275"/>
                <a:gd name="connsiteY13" fmla="*/ 1219200 h 4657725"/>
                <a:gd name="connsiteX14" fmla="*/ 7867650 w 10201275"/>
                <a:gd name="connsiteY14" fmla="*/ 1476375 h 4657725"/>
                <a:gd name="connsiteX15" fmla="*/ 7953375 w 10201275"/>
                <a:gd name="connsiteY15" fmla="*/ 723900 h 4657725"/>
                <a:gd name="connsiteX16" fmla="*/ 7162800 w 10201275"/>
                <a:gd name="connsiteY16" fmla="*/ 561975 h 4657725"/>
                <a:gd name="connsiteX17" fmla="*/ 7391400 w 10201275"/>
                <a:gd name="connsiteY17" fmla="*/ 28575 h 4657725"/>
                <a:gd name="connsiteX18" fmla="*/ 28575 w 10201275"/>
                <a:gd name="connsiteY18" fmla="*/ 0 h 4657725"/>
                <a:gd name="connsiteX19" fmla="*/ 0 w 10201275"/>
                <a:gd name="connsiteY19" fmla="*/ 4648200 h 465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01275" h="4657725">
                  <a:moveTo>
                    <a:pt x="0" y="4648200"/>
                  </a:moveTo>
                  <a:lnTo>
                    <a:pt x="0" y="4648200"/>
                  </a:lnTo>
                  <a:lnTo>
                    <a:pt x="7353300" y="4657725"/>
                  </a:lnTo>
                  <a:lnTo>
                    <a:pt x="7115175" y="3762375"/>
                  </a:lnTo>
                  <a:lnTo>
                    <a:pt x="7505700" y="3590925"/>
                  </a:lnTo>
                  <a:lnTo>
                    <a:pt x="7315200" y="3228975"/>
                  </a:lnTo>
                  <a:lnTo>
                    <a:pt x="8134350" y="2914650"/>
                  </a:lnTo>
                  <a:lnTo>
                    <a:pt x="9667875" y="3209925"/>
                  </a:lnTo>
                  <a:lnTo>
                    <a:pt x="10201275" y="2552700"/>
                  </a:lnTo>
                  <a:lnTo>
                    <a:pt x="9972675" y="2105025"/>
                  </a:lnTo>
                  <a:lnTo>
                    <a:pt x="9486900" y="2209800"/>
                  </a:lnTo>
                  <a:lnTo>
                    <a:pt x="9334500" y="1476375"/>
                  </a:lnTo>
                  <a:lnTo>
                    <a:pt x="8477250" y="1743075"/>
                  </a:lnTo>
                  <a:lnTo>
                    <a:pt x="8124825" y="1219200"/>
                  </a:lnTo>
                  <a:lnTo>
                    <a:pt x="7867650" y="1476375"/>
                  </a:lnTo>
                  <a:lnTo>
                    <a:pt x="7953375" y="723900"/>
                  </a:lnTo>
                  <a:lnTo>
                    <a:pt x="7162800" y="561975"/>
                  </a:lnTo>
                  <a:lnTo>
                    <a:pt x="7391400" y="28575"/>
                  </a:lnTo>
                  <a:lnTo>
                    <a:pt x="28575" y="0"/>
                  </a:lnTo>
                  <a:lnTo>
                    <a:pt x="0" y="46482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43" name="Ellipse 42">
              <a:extLst>
                <a:ext uri="{FF2B5EF4-FFF2-40B4-BE49-F238E27FC236}">
                  <a16:creationId xmlns:a16="http://schemas.microsoft.com/office/drawing/2014/main" id="{A8307AF5-04D5-823C-6E0C-77DCD5E24F8B}"/>
                </a:ext>
              </a:extLst>
            </p:cNvPr>
            <p:cNvSpPr/>
            <p:nvPr/>
          </p:nvSpPr>
          <p:spPr>
            <a:xfrm>
              <a:off x="-1" y="4597737"/>
              <a:ext cx="7287555" cy="26863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grpSp>
      <p:sp>
        <p:nvSpPr>
          <p:cNvPr id="42" name="Tekstfelt 41">
            <a:extLst>
              <a:ext uri="{FF2B5EF4-FFF2-40B4-BE49-F238E27FC236}">
                <a16:creationId xmlns:a16="http://schemas.microsoft.com/office/drawing/2014/main" id="{A3032B11-2D1B-7F07-4FD4-0BEE7D444AA4}"/>
              </a:ext>
            </a:extLst>
          </p:cNvPr>
          <p:cNvSpPr txBox="1"/>
          <p:nvPr/>
        </p:nvSpPr>
        <p:spPr>
          <a:xfrm>
            <a:off x="130457" y="5932223"/>
            <a:ext cx="31763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4297A0"/>
                </a:solidFill>
                <a:effectLst/>
                <a:uLnTx/>
                <a:uFillTx/>
                <a:latin typeface="Calibri"/>
                <a:ea typeface="+mn-ea"/>
                <a:cs typeface="+mn-cs"/>
              </a:rPr>
              <a:t>Procesværktøjer</a:t>
            </a:r>
          </a:p>
        </p:txBody>
      </p:sp>
      <p:sp>
        <p:nvSpPr>
          <p:cNvPr id="3" name="Pladsholder til indhold 2">
            <a:extLst>
              <a:ext uri="{FF2B5EF4-FFF2-40B4-BE49-F238E27FC236}">
                <a16:creationId xmlns:a16="http://schemas.microsoft.com/office/drawing/2014/main" id="{3AD6726B-B363-DEE1-943A-4E6DF0AA726E}"/>
              </a:ext>
            </a:extLst>
          </p:cNvPr>
          <p:cNvSpPr>
            <a:spLocks noGrp="1"/>
          </p:cNvSpPr>
          <p:nvPr>
            <p:ph idx="1"/>
          </p:nvPr>
        </p:nvSpPr>
        <p:spPr>
          <a:xfrm>
            <a:off x="388081" y="901201"/>
            <a:ext cx="10915691" cy="3848938"/>
          </a:xfrm>
        </p:spPr>
        <p:txBody>
          <a:bodyPr>
            <a:normAutofit fontScale="92500" lnSpcReduction="20000"/>
          </a:bodyPr>
          <a:lstStyle/>
          <a:p>
            <a:pPr marL="0" indent="0">
              <a:buNone/>
            </a:pPr>
            <a:endParaRPr lang="da-DK" dirty="0"/>
          </a:p>
          <a:p>
            <a:pPr marL="0" indent="0">
              <a:buNone/>
            </a:pPr>
            <a:r>
              <a:rPr lang="da-DK" dirty="0"/>
              <a:t>At have </a:t>
            </a:r>
            <a:r>
              <a:rPr lang="da-DK" b="1" dirty="0"/>
              <a:t>forståelse</a:t>
            </a:r>
            <a:r>
              <a:rPr lang="da-DK" dirty="0"/>
              <a:t> for fagligheden (for at kunne sætte den i spil)</a:t>
            </a:r>
          </a:p>
          <a:p>
            <a:pPr marL="0" indent="0">
              <a:buNone/>
            </a:pPr>
            <a:endParaRPr lang="da-DK" dirty="0"/>
          </a:p>
          <a:p>
            <a:pPr marL="0" indent="0">
              <a:buNone/>
            </a:pPr>
            <a:r>
              <a:rPr lang="da-DK" dirty="0"/>
              <a:t>At kunne lede, planlægge, styre, gennemføre, evaluere og facilitere </a:t>
            </a:r>
            <a:r>
              <a:rPr lang="da-DK" b="1" dirty="0"/>
              <a:t>processer</a:t>
            </a:r>
          </a:p>
          <a:p>
            <a:pPr marL="0" indent="0">
              <a:buNone/>
            </a:pPr>
            <a:endParaRPr lang="da-DK" dirty="0"/>
          </a:p>
          <a:p>
            <a:pPr marL="0" indent="0">
              <a:buNone/>
            </a:pPr>
            <a:r>
              <a:rPr lang="da-DK" dirty="0"/>
              <a:t>At have </a:t>
            </a:r>
            <a:r>
              <a:rPr lang="da-DK" b="1" dirty="0"/>
              <a:t>indføling </a:t>
            </a:r>
            <a:r>
              <a:rPr lang="da-DK" dirty="0"/>
              <a:t>i behov og muligheder – både på afstand og i den specifikke situation</a:t>
            </a:r>
          </a:p>
          <a:p>
            <a:pPr marL="0" indent="0">
              <a:buNone/>
            </a:pPr>
            <a:endParaRPr lang="da-DK" dirty="0"/>
          </a:p>
          <a:p>
            <a:pPr marL="0" indent="0">
              <a:buNone/>
            </a:pPr>
            <a:r>
              <a:rPr lang="da-DK" dirty="0"/>
              <a:t>At have </a:t>
            </a:r>
            <a:r>
              <a:rPr lang="da-DK" b="1" dirty="0"/>
              <a:t>legitimitet</a:t>
            </a:r>
            <a:r>
              <a:rPr lang="da-DK" dirty="0"/>
              <a:t>, så medarbejderne kobler sig</a:t>
            </a:r>
          </a:p>
          <a:p>
            <a:pPr marL="0" indent="0">
              <a:buNone/>
            </a:pPr>
            <a:endParaRPr lang="da-DK" dirty="0"/>
          </a:p>
          <a:p>
            <a:pPr marL="0" indent="0">
              <a:buNone/>
            </a:pPr>
            <a:r>
              <a:rPr lang="da-DK" dirty="0"/>
              <a:t>At kunne komme ”</a:t>
            </a:r>
            <a:r>
              <a:rPr lang="da-DK" b="1" dirty="0"/>
              <a:t>langt fra</a:t>
            </a:r>
            <a:r>
              <a:rPr lang="da-DK" dirty="0"/>
              <a:t>” – analytisk helhedsperspektiv</a:t>
            </a:r>
          </a:p>
          <a:p>
            <a:pPr marL="0" indent="0">
              <a:buNone/>
            </a:pPr>
            <a:endParaRPr lang="da-DK" dirty="0"/>
          </a:p>
          <a:p>
            <a:pPr marL="0" indent="0">
              <a:buNone/>
            </a:pPr>
            <a:r>
              <a:rPr lang="da-DK" dirty="0"/>
              <a:t>At kunne komme ”</a:t>
            </a:r>
            <a:r>
              <a:rPr lang="da-DK" b="1" dirty="0"/>
              <a:t>tæt-på</a:t>
            </a:r>
            <a:r>
              <a:rPr lang="da-DK" dirty="0"/>
              <a:t>” – yde reel praksispåvirkning </a:t>
            </a:r>
          </a:p>
          <a:p>
            <a:pPr marL="0" indent="0">
              <a:buNone/>
            </a:pPr>
            <a:endParaRPr lang="da-DK" dirty="0"/>
          </a:p>
          <a:p>
            <a:pPr marL="0" indent="0">
              <a:buNone/>
            </a:pPr>
            <a:endParaRPr lang="da-DK" dirty="0"/>
          </a:p>
        </p:txBody>
      </p:sp>
      <p:sp>
        <p:nvSpPr>
          <p:cNvPr id="2" name="Titel 1">
            <a:extLst>
              <a:ext uri="{FF2B5EF4-FFF2-40B4-BE49-F238E27FC236}">
                <a16:creationId xmlns:a16="http://schemas.microsoft.com/office/drawing/2014/main" id="{52D2578A-19D5-FC2B-00EE-47DAE29104FE}"/>
              </a:ext>
            </a:extLst>
          </p:cNvPr>
          <p:cNvSpPr>
            <a:spLocks noGrp="1"/>
          </p:cNvSpPr>
          <p:nvPr>
            <p:ph type="title"/>
          </p:nvPr>
        </p:nvSpPr>
        <p:spPr>
          <a:xfrm>
            <a:off x="330972" y="200889"/>
            <a:ext cx="10972800" cy="785818"/>
          </a:xfrm>
        </p:spPr>
        <p:txBody>
          <a:bodyPr/>
          <a:lstStyle/>
          <a:p>
            <a:r>
              <a:rPr lang="da-DK" dirty="0"/>
              <a:t>Styrker og håndtag i </a:t>
            </a:r>
            <a:r>
              <a:rPr lang="da-DK" dirty="0">
                <a:solidFill>
                  <a:schemeClr val="accent1"/>
                </a:solidFill>
              </a:rPr>
              <a:t>faglig</a:t>
            </a:r>
            <a:r>
              <a:rPr lang="da-DK" dirty="0"/>
              <a:t> </a:t>
            </a:r>
            <a:r>
              <a:rPr lang="da-DK" dirty="0">
                <a:solidFill>
                  <a:schemeClr val="accent3"/>
                </a:solidFill>
              </a:rPr>
              <a:t>ledelse</a:t>
            </a:r>
            <a:r>
              <a:rPr lang="da-DK" dirty="0"/>
              <a:t>?</a:t>
            </a:r>
          </a:p>
        </p:txBody>
      </p:sp>
      <p:grpSp>
        <p:nvGrpSpPr>
          <p:cNvPr id="48" name="Gruppe 47">
            <a:extLst>
              <a:ext uri="{FF2B5EF4-FFF2-40B4-BE49-F238E27FC236}">
                <a16:creationId xmlns:a16="http://schemas.microsoft.com/office/drawing/2014/main" id="{A6DC89FA-A865-7F52-77A8-22C669785E92}"/>
              </a:ext>
            </a:extLst>
          </p:cNvPr>
          <p:cNvGrpSpPr/>
          <p:nvPr/>
        </p:nvGrpSpPr>
        <p:grpSpPr>
          <a:xfrm>
            <a:off x="9383710" y="4984585"/>
            <a:ext cx="8089150" cy="905276"/>
            <a:chOff x="9383710" y="4984585"/>
            <a:chExt cx="8089150" cy="905276"/>
          </a:xfrm>
        </p:grpSpPr>
        <p:sp>
          <p:nvSpPr>
            <p:cNvPr id="12" name="Tekstfelt 11">
              <a:extLst>
                <a:ext uri="{FF2B5EF4-FFF2-40B4-BE49-F238E27FC236}">
                  <a16:creationId xmlns:a16="http://schemas.microsoft.com/office/drawing/2014/main" id="{7056F8F8-FEF5-11FB-5723-B7F6A6F174FA}"/>
                </a:ext>
              </a:extLst>
            </p:cNvPr>
            <p:cNvSpPr txBox="1"/>
            <p:nvPr/>
          </p:nvSpPr>
          <p:spPr>
            <a:xfrm>
              <a:off x="9383710" y="4984585"/>
              <a:ext cx="19812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mn-cs"/>
                </a:rPr>
                <a:t>Tilkoblingslækker</a:t>
              </a:r>
            </a:p>
          </p:txBody>
        </p:sp>
        <p:sp>
          <p:nvSpPr>
            <p:cNvPr id="47" name="Tekstfelt 46">
              <a:extLst>
                <a:ext uri="{FF2B5EF4-FFF2-40B4-BE49-F238E27FC236}">
                  <a16:creationId xmlns:a16="http://schemas.microsoft.com/office/drawing/2014/main" id="{2E1CB184-2EA6-933D-2D43-AB82798C3AAB}"/>
                </a:ext>
              </a:extLst>
            </p:cNvPr>
            <p:cNvSpPr txBox="1"/>
            <p:nvPr/>
          </p:nvSpPr>
          <p:spPr>
            <a:xfrm>
              <a:off x="10143374" y="5551307"/>
              <a:ext cx="732948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E57F84"/>
                  </a:solidFill>
                  <a:effectLst/>
                  <a:uLnTx/>
                  <a:uFillTx/>
                  <a:latin typeface="Calibri"/>
                  <a:ea typeface="+mn-ea"/>
                  <a:cs typeface="Arial" panose="020B0604020202020204" pitchFamily="34" charset="0"/>
                </a:rPr>
                <a:t>Deltagelsesskabend</a:t>
              </a:r>
              <a:r>
                <a:rPr kumimoji="0" lang="da-DK" sz="1600" b="0" i="0" u="none" strike="noStrike" kern="1200" cap="none" spc="0" normalizeH="0" baseline="0" noProof="0" dirty="0">
                  <a:ln>
                    <a:noFill/>
                  </a:ln>
                  <a:solidFill>
                    <a:srgbClr val="E57F84"/>
                  </a:solidFill>
                  <a:effectLst/>
                  <a:uLnTx/>
                  <a:uFillTx/>
                  <a:latin typeface="Calibri"/>
                  <a:ea typeface="+mn-ea"/>
                  <a:cs typeface="+mn-cs"/>
                </a:rPr>
                <a:t>e</a:t>
              </a:r>
              <a:endParaRPr kumimoji="0" lang="da-DK" sz="1600" b="0" i="0" u="none" strike="noStrike" kern="1200" cap="none" spc="0" normalizeH="0" baseline="0" noProof="0" dirty="0">
                <a:ln>
                  <a:noFill/>
                </a:ln>
                <a:solidFill>
                  <a:srgbClr val="2F5061"/>
                </a:solidFill>
                <a:effectLst/>
                <a:uLnTx/>
                <a:uFillTx/>
                <a:latin typeface="Calibri"/>
                <a:ea typeface="+mn-ea"/>
                <a:cs typeface="+mn-cs"/>
              </a:endParaRPr>
            </a:p>
          </p:txBody>
        </p:sp>
      </p:grpSp>
    </p:spTree>
    <p:extLst>
      <p:ext uri="{BB962C8B-B14F-4D97-AF65-F5344CB8AC3E}">
        <p14:creationId xmlns:p14="http://schemas.microsoft.com/office/powerpoint/2010/main" val="18464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P spid="14" grpId="0"/>
      <p:bldP spid="15" grpId="0"/>
      <p:bldP spid="16" grpId="0"/>
      <p:bldP spid="17" grpId="0"/>
      <p:bldP spid="18" grpId="0"/>
      <p:bldP spid="19" grpId="0"/>
      <p:bldP spid="20" grpId="0"/>
      <p:bldP spid="28" grpId="0"/>
      <p:bldP spid="29" grpId="0"/>
      <p:bldP spid="30" grpId="0"/>
      <p:bldP spid="31" grpId="0"/>
      <p:bldP spid="32" grpId="0"/>
      <p:bldP spid="34" grpId="0"/>
      <p:bldP spid="35"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58D6379-5729-E95B-135D-BFB812B71806}"/>
              </a:ext>
            </a:extLst>
          </p:cNvPr>
          <p:cNvSpPr>
            <a:spLocks noGrp="1"/>
          </p:cNvSpPr>
          <p:nvPr>
            <p:ph idx="1"/>
          </p:nvPr>
        </p:nvSpPr>
        <p:spPr>
          <a:xfrm>
            <a:off x="433493" y="690546"/>
            <a:ext cx="11137211" cy="4839231"/>
          </a:xfrm>
        </p:spPr>
        <p:txBody>
          <a:bodyPr/>
          <a:lstStyle/>
          <a:p>
            <a:r>
              <a:rPr lang="da-DK" dirty="0"/>
              <a:t>Hvordan forstår vi begrebet faglig ledelse?</a:t>
            </a:r>
          </a:p>
          <a:p>
            <a:endParaRPr lang="da-DK" dirty="0"/>
          </a:p>
          <a:p>
            <a:r>
              <a:rPr lang="da-DK" dirty="0"/>
              <a:t>Hvordan udøver vi faglig ledelse i hverdagen?</a:t>
            </a:r>
          </a:p>
          <a:p>
            <a:endParaRPr lang="da-DK" dirty="0"/>
          </a:p>
          <a:p>
            <a:r>
              <a:rPr lang="da-DK" dirty="0"/>
              <a:t>Hvilke begrundelser og ledelsesmæssige forståelser                         ligger bag vores valg af udøvelse af faglig ledelse?</a:t>
            </a:r>
          </a:p>
          <a:p>
            <a:endParaRPr lang="da-DK" dirty="0"/>
          </a:p>
          <a:p>
            <a:r>
              <a:rPr lang="da-DK" dirty="0"/>
              <a:t>Hvad er vores styrker, drømme og ideer?</a:t>
            </a:r>
          </a:p>
          <a:p>
            <a:endParaRPr lang="da-DK" dirty="0"/>
          </a:p>
          <a:p>
            <a:r>
              <a:rPr lang="da-DK" dirty="0"/>
              <a:t>Hvilke former for støtte, har vi brug for?</a:t>
            </a:r>
          </a:p>
        </p:txBody>
      </p:sp>
      <p:pic>
        <p:nvPicPr>
          <p:cNvPr id="4" name="Grafik 13" descr="Bodybuilder med massiv udfyldning">
            <a:extLst>
              <a:ext uri="{FF2B5EF4-FFF2-40B4-BE49-F238E27FC236}">
                <a16:creationId xmlns:a16="http://schemas.microsoft.com/office/drawing/2014/main" id="{686BBEF5-24C9-F5BB-834D-717EABE42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8646" y="3763400"/>
            <a:ext cx="836930" cy="836930"/>
          </a:xfrm>
          <a:prstGeom prst="rect">
            <a:avLst/>
          </a:prstGeom>
        </p:spPr>
      </p:pic>
      <p:pic>
        <p:nvPicPr>
          <p:cNvPr id="5" name="Grafik 17" descr="Tankeboble med massiv udfyldning">
            <a:extLst>
              <a:ext uri="{FF2B5EF4-FFF2-40B4-BE49-F238E27FC236}">
                <a16:creationId xmlns:a16="http://schemas.microsoft.com/office/drawing/2014/main" id="{1DEF42F5-3B79-59AA-0416-1C1E00459D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35576" y="4380727"/>
            <a:ext cx="858520" cy="858520"/>
          </a:xfrm>
          <a:prstGeom prst="rect">
            <a:avLst/>
          </a:prstGeom>
        </p:spPr>
      </p:pic>
      <p:pic>
        <p:nvPicPr>
          <p:cNvPr id="6" name="Grafik 23" descr="Venstre hjernehalvdel med massiv udfyldning">
            <a:extLst>
              <a:ext uri="{FF2B5EF4-FFF2-40B4-BE49-F238E27FC236}">
                <a16:creationId xmlns:a16="http://schemas.microsoft.com/office/drawing/2014/main" id="{435146C4-5623-D375-CB2B-1700A8FAD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89871" y="3511684"/>
            <a:ext cx="914400" cy="914400"/>
          </a:xfrm>
          <a:prstGeom prst="rect">
            <a:avLst/>
          </a:prstGeom>
        </p:spPr>
      </p:pic>
      <p:pic>
        <p:nvPicPr>
          <p:cNvPr id="7" name="Grafik 24" descr="Gruppebrainstorm med massiv udfyldning">
            <a:extLst>
              <a:ext uri="{FF2B5EF4-FFF2-40B4-BE49-F238E27FC236}">
                <a16:creationId xmlns:a16="http://schemas.microsoft.com/office/drawing/2014/main" id="{9B387C12-ECB4-F741-C73E-5CAC08575A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21176" y="4903591"/>
            <a:ext cx="914400" cy="914400"/>
          </a:xfrm>
          <a:prstGeom prst="rect">
            <a:avLst/>
          </a:prstGeom>
        </p:spPr>
      </p:pic>
      <p:pic>
        <p:nvPicPr>
          <p:cNvPr id="9" name="Grafik 8" descr="Kunstig intelligens med massiv udfyldning">
            <a:extLst>
              <a:ext uri="{FF2B5EF4-FFF2-40B4-BE49-F238E27FC236}">
                <a16:creationId xmlns:a16="http://schemas.microsoft.com/office/drawing/2014/main" id="{FEB9B22D-A74F-41EC-B7B5-5E2223A592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0144943" y="539197"/>
            <a:ext cx="914401" cy="914400"/>
          </a:xfrm>
          <a:prstGeom prst="rect">
            <a:avLst/>
          </a:prstGeom>
        </p:spPr>
      </p:pic>
      <p:pic>
        <p:nvPicPr>
          <p:cNvPr id="17" name="Grafik 16" descr="Kompas med massiv udfyldning">
            <a:extLst>
              <a:ext uri="{FF2B5EF4-FFF2-40B4-BE49-F238E27FC236}">
                <a16:creationId xmlns:a16="http://schemas.microsoft.com/office/drawing/2014/main" id="{1F8BE96B-2F2A-A085-1A0C-9FED516AD5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50436" y="2629418"/>
            <a:ext cx="914400" cy="914400"/>
          </a:xfrm>
          <a:prstGeom prst="rect">
            <a:avLst/>
          </a:prstGeom>
        </p:spPr>
      </p:pic>
      <p:pic>
        <p:nvPicPr>
          <p:cNvPr id="19" name="Grafik 18" descr="Dansetrin med massiv udfyldning">
            <a:extLst>
              <a:ext uri="{FF2B5EF4-FFF2-40B4-BE49-F238E27FC236}">
                <a16:creationId xmlns:a16="http://schemas.microsoft.com/office/drawing/2014/main" id="{861A77D6-F4DE-AC66-6D8B-274B0DDE1D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35576" y="1563388"/>
            <a:ext cx="914400" cy="914400"/>
          </a:xfrm>
          <a:prstGeom prst="rect">
            <a:avLst/>
          </a:prstGeom>
        </p:spPr>
      </p:pic>
      <p:sp>
        <p:nvSpPr>
          <p:cNvPr id="10" name="Pladsholder til slidenummer 9">
            <a:extLst>
              <a:ext uri="{FF2B5EF4-FFF2-40B4-BE49-F238E27FC236}">
                <a16:creationId xmlns:a16="http://schemas.microsoft.com/office/drawing/2014/main" id="{6897C1F1-9213-3A85-DD8C-02353B2484C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1782519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24FE5-BCB5-87D7-B462-03C91DB6C3E3}"/>
              </a:ext>
            </a:extLst>
          </p:cNvPr>
          <p:cNvSpPr>
            <a:spLocks noGrp="1"/>
          </p:cNvSpPr>
          <p:nvPr>
            <p:ph type="title"/>
          </p:nvPr>
        </p:nvSpPr>
        <p:spPr/>
        <p:txBody>
          <a:bodyPr/>
          <a:lstStyle/>
          <a:p>
            <a:r>
              <a:rPr lang="da-DK" dirty="0"/>
              <a:t>Proces i grupperne…</a:t>
            </a:r>
          </a:p>
        </p:txBody>
      </p:sp>
      <p:sp>
        <p:nvSpPr>
          <p:cNvPr id="3" name="Pladsholder til indhold 2">
            <a:extLst>
              <a:ext uri="{FF2B5EF4-FFF2-40B4-BE49-F238E27FC236}">
                <a16:creationId xmlns:a16="http://schemas.microsoft.com/office/drawing/2014/main" id="{BE9ACC16-EBBA-48DC-292B-8E32B27DCF39}"/>
              </a:ext>
            </a:extLst>
          </p:cNvPr>
          <p:cNvSpPr>
            <a:spLocks noGrp="1"/>
          </p:cNvSpPr>
          <p:nvPr>
            <p:ph idx="1"/>
          </p:nvPr>
        </p:nvSpPr>
        <p:spPr/>
        <p:txBody>
          <a:bodyPr/>
          <a:lstStyle/>
          <a:p>
            <a:endParaRPr lang="da-DK" dirty="0"/>
          </a:p>
        </p:txBody>
      </p:sp>
      <p:sp>
        <p:nvSpPr>
          <p:cNvPr id="4" name="Pladsholder til slidenummer 3">
            <a:extLst>
              <a:ext uri="{FF2B5EF4-FFF2-40B4-BE49-F238E27FC236}">
                <a16:creationId xmlns:a16="http://schemas.microsoft.com/office/drawing/2014/main" id="{C45DCAB0-CFA0-65E0-19FC-F2DF6B2560E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63273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2817FD-D206-A242-A7BD-872B851E883D}"/>
              </a:ext>
            </a:extLst>
          </p:cNvPr>
          <p:cNvSpPr>
            <a:spLocks noGrp="1"/>
          </p:cNvSpPr>
          <p:nvPr>
            <p:ph type="title"/>
          </p:nvPr>
        </p:nvSpPr>
        <p:spPr>
          <a:xfrm>
            <a:off x="964788" y="804333"/>
            <a:ext cx="3391900" cy="5249334"/>
          </a:xfrm>
        </p:spPr>
        <p:txBody>
          <a:bodyPr>
            <a:normAutofit/>
          </a:bodyPr>
          <a:lstStyle/>
          <a:p>
            <a:pPr algn="r"/>
            <a:r>
              <a:rPr lang="da-DK">
                <a:solidFill>
                  <a:srgbClr val="FFFFFF"/>
                </a:solidFill>
              </a:rPr>
              <a:t>Proces</a:t>
            </a:r>
          </a:p>
        </p:txBody>
      </p:sp>
      <p:sp>
        <p:nvSpPr>
          <p:cNvPr id="3" name="Pladsholder til indhold 2">
            <a:extLst>
              <a:ext uri="{FF2B5EF4-FFF2-40B4-BE49-F238E27FC236}">
                <a16:creationId xmlns:a16="http://schemas.microsoft.com/office/drawing/2014/main" id="{B067B683-9C88-03AA-1000-6FE78A26C7F7}"/>
              </a:ext>
            </a:extLst>
          </p:cNvPr>
          <p:cNvSpPr>
            <a:spLocks noGrp="1"/>
          </p:cNvSpPr>
          <p:nvPr>
            <p:ph idx="1"/>
          </p:nvPr>
        </p:nvSpPr>
        <p:spPr>
          <a:xfrm>
            <a:off x="4951048" y="804333"/>
            <a:ext cx="6306003" cy="5249334"/>
          </a:xfrm>
        </p:spPr>
        <p:txBody>
          <a:bodyPr anchor="ctr">
            <a:normAutofit/>
          </a:bodyPr>
          <a:lstStyle/>
          <a:p>
            <a:r>
              <a:rPr lang="da-DK" b="1" dirty="0"/>
              <a:t>Noter dine tanker på de to øverste firkanter (10min) </a:t>
            </a:r>
          </a:p>
          <a:p>
            <a:pPr lvl="1"/>
            <a:r>
              <a:rPr lang="da-DK" dirty="0"/>
              <a:t>Hvad lykkes jeg særligt med i min faglige ledelse?</a:t>
            </a:r>
          </a:p>
          <a:p>
            <a:pPr lvl="1"/>
            <a:r>
              <a:rPr lang="da-DK" dirty="0"/>
              <a:t>Hvad drømmer jeg om, at min faglige ledelse kan føre til?</a:t>
            </a:r>
          </a:p>
          <a:p>
            <a:pPr marL="128016" lvl="1" indent="0">
              <a:buNone/>
            </a:pPr>
            <a:endParaRPr lang="da-DK" dirty="0"/>
          </a:p>
          <a:p>
            <a:r>
              <a:rPr lang="da-DK" b="1" dirty="0"/>
              <a:t>Del med hinanden i gruppen (40 min)</a:t>
            </a:r>
          </a:p>
          <a:p>
            <a:pPr lvl="1"/>
            <a:r>
              <a:rPr lang="da-DK" dirty="0"/>
              <a:t>Aftal hvordan I fordeler tiden, hvordan I deler, hvordan I giver hinanden feedback eller?</a:t>
            </a:r>
          </a:p>
          <a:p>
            <a:pPr marL="173736" lvl="1" indent="0">
              <a:buNone/>
            </a:pPr>
            <a:endParaRPr lang="da-DK" dirty="0"/>
          </a:p>
          <a:p>
            <a:pPr marL="0" indent="0">
              <a:buNone/>
            </a:pPr>
            <a:r>
              <a:rPr lang="da-DK" b="1" dirty="0"/>
              <a:t>Noter dine tanker i de to nederste felter (10 min)</a:t>
            </a:r>
          </a:p>
          <a:p>
            <a:pPr lvl="1"/>
            <a:r>
              <a:rPr lang="da-DK" dirty="0"/>
              <a:t>Hvordan kunne jeg gribe det an?</a:t>
            </a:r>
          </a:p>
          <a:p>
            <a:pPr lvl="1"/>
            <a:r>
              <a:rPr lang="da-DK" dirty="0"/>
              <a:t>Hvilken hjælp eller sparring har jeg brug for hos andre</a:t>
            </a:r>
          </a:p>
          <a:p>
            <a:pPr lvl="1"/>
            <a:endParaRPr lang="da-DK" dirty="0"/>
          </a:p>
          <a:p>
            <a:pPr marL="0" indent="0">
              <a:buNone/>
            </a:pPr>
            <a:r>
              <a:rPr lang="da-DK" b="1" dirty="0"/>
              <a:t>Del med hinanden (10 min)</a:t>
            </a:r>
          </a:p>
        </p:txBody>
      </p:sp>
    </p:spTree>
    <p:extLst>
      <p:ext uri="{BB962C8B-B14F-4D97-AF65-F5344CB8AC3E}">
        <p14:creationId xmlns:p14="http://schemas.microsoft.com/office/powerpoint/2010/main" val="2291524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277C9-6E83-9DAD-B96C-ACE923AEAB57}"/>
              </a:ext>
            </a:extLst>
          </p:cNvPr>
          <p:cNvSpPr>
            <a:spLocks noGrp="1"/>
          </p:cNvSpPr>
          <p:nvPr>
            <p:ph type="title"/>
          </p:nvPr>
        </p:nvSpPr>
        <p:spPr/>
        <p:txBody>
          <a:bodyPr/>
          <a:lstStyle/>
          <a:p>
            <a:r>
              <a:rPr lang="da-DK" dirty="0"/>
              <a:t>Mød nye kollegaer</a:t>
            </a:r>
          </a:p>
        </p:txBody>
      </p:sp>
      <p:sp>
        <p:nvSpPr>
          <p:cNvPr id="3" name="Pladsholder til indhold 2">
            <a:extLst>
              <a:ext uri="{FF2B5EF4-FFF2-40B4-BE49-F238E27FC236}">
                <a16:creationId xmlns:a16="http://schemas.microsoft.com/office/drawing/2014/main" id="{3512D15E-9BAF-9867-82F6-2FB2D7AEB7D6}"/>
              </a:ext>
            </a:extLst>
          </p:cNvPr>
          <p:cNvSpPr>
            <a:spLocks noGrp="1"/>
          </p:cNvSpPr>
          <p:nvPr>
            <p:ph idx="1"/>
          </p:nvPr>
        </p:nvSpPr>
        <p:spPr/>
        <p:txBody>
          <a:bodyPr/>
          <a:lstStyle/>
          <a:p>
            <a:r>
              <a:rPr lang="da-DK" dirty="0"/>
              <a:t>Kl. 10.10 – 10.30</a:t>
            </a:r>
          </a:p>
        </p:txBody>
      </p:sp>
    </p:spTree>
    <p:extLst>
      <p:ext uri="{BB962C8B-B14F-4D97-AF65-F5344CB8AC3E}">
        <p14:creationId xmlns:p14="http://schemas.microsoft.com/office/powerpoint/2010/main" val="385675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44D69-128B-6E5E-E85D-E336F290FABB}"/>
              </a:ext>
            </a:extLst>
          </p:cNvPr>
          <p:cNvSpPr>
            <a:spLocks noGrp="1"/>
          </p:cNvSpPr>
          <p:nvPr>
            <p:ph type="title"/>
          </p:nvPr>
        </p:nvSpPr>
        <p:spPr>
          <a:xfrm>
            <a:off x="1024658" y="2292830"/>
            <a:ext cx="5867061" cy="1499616"/>
          </a:xfrm>
        </p:spPr>
        <p:txBody>
          <a:bodyPr>
            <a:normAutofit/>
          </a:bodyPr>
          <a:lstStyle/>
          <a:p>
            <a:r>
              <a:rPr lang="da-DK" dirty="0"/>
              <a:t>Pause kl. 10.30 – 10.40</a:t>
            </a:r>
          </a:p>
        </p:txBody>
      </p:sp>
      <p:sp>
        <p:nvSpPr>
          <p:cNvPr id="12" name="Rectangle 1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dsholder til indhold 6" descr="Rød kaffekande og blå krus">
            <a:extLst>
              <a:ext uri="{FF2B5EF4-FFF2-40B4-BE49-F238E27FC236}">
                <a16:creationId xmlns:a16="http://schemas.microsoft.com/office/drawing/2014/main" id="{F146C473-329D-77D5-EB07-A9800EA9BA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21638" y="736298"/>
            <a:ext cx="3527425" cy="5285392"/>
          </a:xfrm>
        </p:spPr>
      </p:pic>
    </p:spTree>
    <p:extLst>
      <p:ext uri="{BB962C8B-B14F-4D97-AF65-F5344CB8AC3E}">
        <p14:creationId xmlns:p14="http://schemas.microsoft.com/office/powerpoint/2010/main" val="43222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F2967-2E85-1B7B-B344-F706087B16B4}"/>
              </a:ext>
            </a:extLst>
          </p:cNvPr>
          <p:cNvSpPr>
            <a:spLocks noGrp="1"/>
          </p:cNvSpPr>
          <p:nvPr>
            <p:ph type="title"/>
          </p:nvPr>
        </p:nvSpPr>
        <p:spPr/>
        <p:txBody>
          <a:bodyPr/>
          <a:lstStyle/>
          <a:p>
            <a:r>
              <a:rPr lang="da-DK" dirty="0" err="1"/>
              <a:t>Ability</a:t>
            </a:r>
            <a:r>
              <a:rPr lang="da-DK" dirty="0"/>
              <a:t>-spotting i eget netværk</a:t>
            </a:r>
          </a:p>
        </p:txBody>
      </p:sp>
      <p:sp>
        <p:nvSpPr>
          <p:cNvPr id="3" name="Pladsholder til indhold 2">
            <a:extLst>
              <a:ext uri="{FF2B5EF4-FFF2-40B4-BE49-F238E27FC236}">
                <a16:creationId xmlns:a16="http://schemas.microsoft.com/office/drawing/2014/main" id="{1EF76CA2-86EE-9C65-EBB0-FAAA9688AB68}"/>
              </a:ext>
            </a:extLst>
          </p:cNvPr>
          <p:cNvSpPr>
            <a:spLocks noGrp="1"/>
          </p:cNvSpPr>
          <p:nvPr>
            <p:ph idx="1"/>
          </p:nvPr>
        </p:nvSpPr>
        <p:spPr/>
        <p:txBody>
          <a:bodyPr/>
          <a:lstStyle/>
          <a:p>
            <a:pPr marL="0" indent="0">
              <a:buNone/>
            </a:pPr>
            <a:r>
              <a:rPr lang="da-DK" dirty="0"/>
              <a:t>Kl. 10.40 – 11.50</a:t>
            </a:r>
          </a:p>
          <a:p>
            <a:pPr marL="0" indent="0">
              <a:buNone/>
            </a:pPr>
            <a:endParaRPr lang="da-DK" dirty="0"/>
          </a:p>
        </p:txBody>
      </p:sp>
    </p:spTree>
    <p:extLst>
      <p:ext uri="{BB962C8B-B14F-4D97-AF65-F5344CB8AC3E}">
        <p14:creationId xmlns:p14="http://schemas.microsoft.com/office/powerpoint/2010/main" val="374809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A74C7-A2F2-4BAA-D38C-D32BC00D0F35}"/>
              </a:ext>
            </a:extLst>
          </p:cNvPr>
          <p:cNvSpPr>
            <a:spLocks noGrp="1"/>
          </p:cNvSpPr>
          <p:nvPr>
            <p:ph type="title"/>
          </p:nvPr>
        </p:nvSpPr>
        <p:spPr>
          <a:xfrm>
            <a:off x="1024128" y="585216"/>
            <a:ext cx="9720072" cy="1499616"/>
          </a:xfrm>
        </p:spPr>
        <p:txBody>
          <a:bodyPr>
            <a:normAutofit/>
          </a:bodyPr>
          <a:lstStyle/>
          <a:p>
            <a:r>
              <a:rPr lang="da-DK" dirty="0"/>
              <a:t>Formålet med i dag</a:t>
            </a:r>
          </a:p>
        </p:txBody>
      </p:sp>
      <p:graphicFrame>
        <p:nvGraphicFramePr>
          <p:cNvPr id="7" name="Tekstfelt 4">
            <a:extLst>
              <a:ext uri="{FF2B5EF4-FFF2-40B4-BE49-F238E27FC236}">
                <a16:creationId xmlns:a16="http://schemas.microsoft.com/office/drawing/2014/main" id="{2AA30CA5-581B-2F50-7ABA-18F542D896C8}"/>
              </a:ext>
            </a:extLst>
          </p:cNvPr>
          <p:cNvGraphicFramePr/>
          <p:nvPr>
            <p:extLst>
              <p:ext uri="{D42A27DB-BD31-4B8C-83A1-F6EECF244321}">
                <p14:modId xmlns:p14="http://schemas.microsoft.com/office/powerpoint/2010/main" val="115761402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721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356964C9-9C44-FE27-6EF3-EACFC411E71C}"/>
              </a:ext>
            </a:extLst>
          </p:cNvPr>
          <p:cNvPicPr>
            <a:picLocks noGrp="1" noChangeAspect="1"/>
          </p:cNvPicPr>
          <p:nvPr>
            <p:ph idx="4294967295"/>
          </p:nvPr>
        </p:nvPicPr>
        <p:blipFill>
          <a:blip r:embed="rId2"/>
          <a:stretch>
            <a:fillRect/>
          </a:stretch>
        </p:blipFill>
        <p:spPr>
          <a:xfrm>
            <a:off x="2636703" y="436396"/>
            <a:ext cx="6918593" cy="5563857"/>
          </a:xfrm>
        </p:spPr>
      </p:pic>
    </p:spTree>
    <p:extLst>
      <p:ext uri="{BB962C8B-B14F-4D97-AF65-F5344CB8AC3E}">
        <p14:creationId xmlns:p14="http://schemas.microsoft.com/office/powerpoint/2010/main" val="256895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ladsholder til indhold 8" descr="Hvid og gul blomster">
            <a:extLst>
              <a:ext uri="{FF2B5EF4-FFF2-40B4-BE49-F238E27FC236}">
                <a16:creationId xmlns:a16="http://schemas.microsoft.com/office/drawing/2014/main" id="{03BF47FF-BE7A-B494-D7D6-CAB0F9ED1712}"/>
              </a:ext>
            </a:extLst>
          </p:cNvPr>
          <p:cNvPicPr>
            <a:picLocks noChangeAspect="1"/>
          </p:cNvPicPr>
          <p:nvPr/>
        </p:nvPicPr>
        <p:blipFill rotWithShape="1">
          <a:blip r:embed="rId3">
            <a:extLst>
              <a:ext uri="{28A0092B-C50C-407E-A947-70E740481C1C}">
                <a14:useLocalDpi xmlns:a14="http://schemas.microsoft.com/office/drawing/2010/main" val="0"/>
              </a:ext>
            </a:extLst>
          </a:blip>
          <a:srcRect t="5534" r="9091" b="17857"/>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0C1E9A84-D4C3-2E79-FFDB-16EE24A7EDB2}"/>
              </a:ext>
            </a:extLst>
          </p:cNvPr>
          <p:cNvSpPr>
            <a:spLocks noGrp="1"/>
          </p:cNvSpPr>
          <p:nvPr>
            <p:ph type="title"/>
          </p:nvPr>
        </p:nvSpPr>
        <p:spPr>
          <a:xfrm>
            <a:off x="1024128" y="585216"/>
            <a:ext cx="6066816" cy="1499616"/>
          </a:xfrm>
        </p:spPr>
        <p:txBody>
          <a:bodyPr>
            <a:normAutofit/>
          </a:bodyPr>
          <a:lstStyle/>
          <a:p>
            <a:r>
              <a:rPr lang="da-DK">
                <a:solidFill>
                  <a:srgbClr val="000000"/>
                </a:solidFill>
              </a:rPr>
              <a:t>Tak for i dag</a:t>
            </a: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307C6C27-3475-D2D4-7144-9B0E2D6D260D}"/>
              </a:ext>
            </a:extLst>
          </p:cNvPr>
          <p:cNvSpPr>
            <a:spLocks noGrp="1"/>
          </p:cNvSpPr>
          <p:nvPr>
            <p:ph idx="1"/>
          </p:nvPr>
        </p:nvSpPr>
        <p:spPr>
          <a:xfrm>
            <a:off x="1024128" y="2286000"/>
            <a:ext cx="6066816" cy="4023360"/>
          </a:xfrm>
        </p:spPr>
        <p:txBody>
          <a:bodyPr>
            <a:normAutofit/>
          </a:bodyPr>
          <a:lstStyle/>
          <a:p>
            <a:endParaRPr lang="en-US">
              <a:solidFill>
                <a:srgbClr val="000000"/>
              </a:solidFill>
            </a:endParaRPr>
          </a:p>
        </p:txBody>
      </p:sp>
    </p:spTree>
    <p:extLst>
      <p:ext uri="{BB962C8B-B14F-4D97-AF65-F5344CB8AC3E}">
        <p14:creationId xmlns:p14="http://schemas.microsoft.com/office/powerpoint/2010/main" val="977860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99805-76A1-29E0-390C-4A73590A590E}"/>
              </a:ext>
            </a:extLst>
          </p:cNvPr>
          <p:cNvSpPr>
            <a:spLocks noGrp="1"/>
          </p:cNvSpPr>
          <p:nvPr>
            <p:ph type="title"/>
          </p:nvPr>
        </p:nvSpPr>
        <p:spPr/>
        <p:txBody>
          <a:bodyPr/>
          <a:lstStyle/>
          <a:p>
            <a:r>
              <a:rPr lang="da-DK" dirty="0"/>
              <a:t>Evaluering</a:t>
            </a:r>
          </a:p>
        </p:txBody>
      </p:sp>
      <p:sp>
        <p:nvSpPr>
          <p:cNvPr id="3" name="Pladsholder til indhold 2">
            <a:extLst>
              <a:ext uri="{FF2B5EF4-FFF2-40B4-BE49-F238E27FC236}">
                <a16:creationId xmlns:a16="http://schemas.microsoft.com/office/drawing/2014/main" id="{1FCF5661-8F13-F4C7-F943-2233E8EC5BEE}"/>
              </a:ext>
            </a:extLst>
          </p:cNvPr>
          <p:cNvSpPr>
            <a:spLocks noGrp="1"/>
          </p:cNvSpPr>
          <p:nvPr>
            <p:ph idx="1"/>
          </p:nvPr>
        </p:nvSpPr>
        <p:spPr/>
        <p:txBody>
          <a:bodyPr/>
          <a:lstStyle/>
          <a:p>
            <a:pPr marL="0" indent="0">
              <a:buNone/>
            </a:pPr>
            <a:r>
              <a:rPr lang="da-DK" dirty="0">
                <a:highlight>
                  <a:srgbClr val="FFFF00"/>
                </a:highlight>
              </a:rPr>
              <a:t>Gul </a:t>
            </a:r>
            <a:r>
              <a:rPr lang="da-DK" dirty="0" err="1">
                <a:highlight>
                  <a:srgbClr val="FFFF00"/>
                </a:highlight>
              </a:rPr>
              <a:t>post’it</a:t>
            </a:r>
            <a:endParaRPr lang="da-DK" dirty="0">
              <a:highlight>
                <a:srgbClr val="FFFF00"/>
              </a:highlight>
            </a:endParaRPr>
          </a:p>
          <a:p>
            <a:endParaRPr lang="da-DK" dirty="0"/>
          </a:p>
          <a:p>
            <a:pPr marL="0" indent="0">
              <a:buNone/>
            </a:pPr>
            <a:r>
              <a:rPr lang="da-DK" dirty="0"/>
              <a:t>	Hvad har været godt i dag?</a:t>
            </a:r>
          </a:p>
          <a:p>
            <a:endParaRPr lang="da-DK" dirty="0"/>
          </a:p>
          <a:p>
            <a:pPr marL="0" indent="0">
              <a:buNone/>
            </a:pPr>
            <a:r>
              <a:rPr lang="da-DK" dirty="0">
                <a:highlight>
                  <a:srgbClr val="FF00FF"/>
                </a:highlight>
              </a:rPr>
              <a:t>Pink </a:t>
            </a:r>
            <a:r>
              <a:rPr lang="da-DK" dirty="0" err="1">
                <a:highlight>
                  <a:srgbClr val="FF00FF"/>
                </a:highlight>
              </a:rPr>
              <a:t>post’it</a:t>
            </a:r>
            <a:endParaRPr lang="da-DK" dirty="0">
              <a:highlight>
                <a:srgbClr val="FF00FF"/>
              </a:highlight>
            </a:endParaRPr>
          </a:p>
          <a:p>
            <a:endParaRPr lang="da-DK" dirty="0"/>
          </a:p>
          <a:p>
            <a:pPr marL="0" indent="0">
              <a:buNone/>
            </a:pPr>
            <a:r>
              <a:rPr lang="da-DK" dirty="0"/>
              <a:t>	Hvad kan vi forbedre til næste gang?</a:t>
            </a:r>
          </a:p>
        </p:txBody>
      </p:sp>
    </p:spTree>
    <p:extLst>
      <p:ext uri="{BB962C8B-B14F-4D97-AF65-F5344CB8AC3E}">
        <p14:creationId xmlns:p14="http://schemas.microsoft.com/office/powerpoint/2010/main" val="134130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0ADCF13-D79A-319A-F7CB-8B55BF5FB0C9}"/>
              </a:ext>
            </a:extLst>
          </p:cNvPr>
          <p:cNvSpPr>
            <a:spLocks noGrp="1"/>
          </p:cNvSpPr>
          <p:nvPr>
            <p:ph type="ctrTitle"/>
          </p:nvPr>
        </p:nvSpPr>
        <p:spPr>
          <a:xfrm>
            <a:off x="1919935" y="3077247"/>
            <a:ext cx="10363200" cy="1470025"/>
          </a:xfrm>
        </p:spPr>
        <p:txBody>
          <a:bodyPr/>
          <a:lstStyle/>
          <a:p>
            <a:r>
              <a:rPr lang="da-DK" dirty="0"/>
              <a:t>Faglig ledelse</a:t>
            </a:r>
          </a:p>
        </p:txBody>
      </p:sp>
      <p:sp>
        <p:nvSpPr>
          <p:cNvPr id="5" name="Undertitel 4">
            <a:extLst>
              <a:ext uri="{FF2B5EF4-FFF2-40B4-BE49-F238E27FC236}">
                <a16:creationId xmlns:a16="http://schemas.microsoft.com/office/drawing/2014/main" id="{5F7ADFD6-23E3-85DF-6D02-CAE39CD12342}"/>
              </a:ext>
            </a:extLst>
          </p:cNvPr>
          <p:cNvSpPr>
            <a:spLocks noGrp="1"/>
          </p:cNvSpPr>
          <p:nvPr>
            <p:ph type="subTitle" idx="1"/>
          </p:nvPr>
        </p:nvSpPr>
        <p:spPr>
          <a:xfrm>
            <a:off x="3610393" y="4234544"/>
            <a:ext cx="6988629" cy="1752600"/>
          </a:xfrm>
        </p:spPr>
        <p:txBody>
          <a:bodyPr/>
          <a:lstStyle/>
          <a:p>
            <a:r>
              <a:rPr lang="da-DK" dirty="0"/>
              <a:t>PL Fællesmøde d. 7. maj 2024</a:t>
            </a:r>
          </a:p>
          <a:p>
            <a:endParaRPr lang="da-DK" dirty="0"/>
          </a:p>
          <a:p>
            <a:r>
              <a:rPr lang="da-DK" dirty="0"/>
              <a:t>Oplæg v. Kirsten Osbæck Mogensen</a:t>
            </a:r>
          </a:p>
          <a:p>
            <a:endParaRPr lang="da-DK" dirty="0"/>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8" name="Håndskrift 37">
                <a:extLst>
                  <a:ext uri="{FF2B5EF4-FFF2-40B4-BE49-F238E27FC236}">
                    <a16:creationId xmlns:a16="http://schemas.microsoft.com/office/drawing/2014/main" id="{2E1A1B4B-DD57-9E53-879D-A0046D2810D1}"/>
                  </a:ext>
                </a:extLst>
              </p14:cNvPr>
              <p14:cNvContentPartPr/>
              <p14:nvPr/>
            </p14:nvContentPartPr>
            <p14:xfrm>
              <a:off x="7073388" y="1130483"/>
              <a:ext cx="360" cy="4320"/>
            </p14:xfrm>
          </p:contentPart>
        </mc:Choice>
        <mc:Fallback xmlns="">
          <p:pic>
            <p:nvPicPr>
              <p:cNvPr id="38" name="Håndskrift 37">
                <a:extLst>
                  <a:ext uri="{FF2B5EF4-FFF2-40B4-BE49-F238E27FC236}">
                    <a16:creationId xmlns:a16="http://schemas.microsoft.com/office/drawing/2014/main" id="{2E1A1B4B-DD57-9E53-879D-A0046D2810D1}"/>
                  </a:ext>
                </a:extLst>
              </p:cNvPr>
              <p:cNvPicPr/>
              <p:nvPr/>
            </p:nvPicPr>
            <p:blipFill>
              <a:blip r:embed="rId4"/>
              <a:stretch>
                <a:fillRect/>
              </a:stretch>
            </p:blipFill>
            <p:spPr>
              <a:xfrm>
                <a:off x="7055388" y="1022483"/>
                <a:ext cx="36000" cy="219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9" name="Håndskrift 38">
                <a:extLst>
                  <a:ext uri="{FF2B5EF4-FFF2-40B4-BE49-F238E27FC236}">
                    <a16:creationId xmlns:a16="http://schemas.microsoft.com/office/drawing/2014/main" id="{A449A9DE-0ACE-CE7E-E974-04759627084C}"/>
                  </a:ext>
                </a:extLst>
              </p14:cNvPr>
              <p14:cNvContentPartPr/>
              <p14:nvPr/>
            </p14:nvContentPartPr>
            <p14:xfrm>
              <a:off x="7104708" y="1008803"/>
              <a:ext cx="360" cy="360"/>
            </p14:xfrm>
          </p:contentPart>
        </mc:Choice>
        <mc:Fallback xmlns="">
          <p:pic>
            <p:nvPicPr>
              <p:cNvPr id="39" name="Håndskrift 38">
                <a:extLst>
                  <a:ext uri="{FF2B5EF4-FFF2-40B4-BE49-F238E27FC236}">
                    <a16:creationId xmlns:a16="http://schemas.microsoft.com/office/drawing/2014/main" id="{A449A9DE-0ACE-CE7E-E974-04759627084C}"/>
                  </a:ext>
                </a:extLst>
              </p:cNvPr>
              <p:cNvPicPr/>
              <p:nvPr/>
            </p:nvPicPr>
            <p:blipFill>
              <a:blip r:embed="rId6"/>
              <a:stretch>
                <a:fillRect/>
              </a:stretch>
            </p:blipFill>
            <p:spPr>
              <a:xfrm>
                <a:off x="7086708" y="900803"/>
                <a:ext cx="36000" cy="216000"/>
              </a:xfrm>
              <a:prstGeom prst="rect">
                <a:avLst/>
              </a:prstGeom>
            </p:spPr>
          </p:pic>
        </mc:Fallback>
      </mc:AlternateContent>
      <p:pic>
        <p:nvPicPr>
          <p:cNvPr id="6" name="Billede 5">
            <a:extLst>
              <a:ext uri="{FF2B5EF4-FFF2-40B4-BE49-F238E27FC236}">
                <a16:creationId xmlns:a16="http://schemas.microsoft.com/office/drawing/2014/main" id="{AD88A915-829F-A155-5EE9-FD273C64D2C3}"/>
              </a:ext>
            </a:extLst>
          </p:cNvPr>
          <p:cNvPicPr>
            <a:picLocks noChangeAspect="1"/>
          </p:cNvPicPr>
          <p:nvPr/>
        </p:nvPicPr>
        <p:blipFill>
          <a:blip r:embed="rId7"/>
          <a:stretch>
            <a:fillRect/>
          </a:stretch>
        </p:blipFill>
        <p:spPr>
          <a:xfrm>
            <a:off x="-1102726" y="2613436"/>
            <a:ext cx="6261890" cy="4176160"/>
          </a:xfrm>
          <a:prstGeom prst="rect">
            <a:avLst/>
          </a:prstGeom>
        </p:spPr>
      </p:pic>
      <p:sp>
        <p:nvSpPr>
          <p:cNvPr id="8" name="Tekstboks 5">
            <a:extLst>
              <a:ext uri="{FF2B5EF4-FFF2-40B4-BE49-F238E27FC236}">
                <a16:creationId xmlns:a16="http://schemas.microsoft.com/office/drawing/2014/main" id="{A5BA724E-0BC1-ABAA-D98E-7AD1EFAC4A59}"/>
              </a:ext>
            </a:extLst>
          </p:cNvPr>
          <p:cNvSpPr txBox="1">
            <a:spLocks noChangeAspect="1"/>
          </p:cNvSpPr>
          <p:nvPr/>
        </p:nvSpPr>
        <p:spPr>
          <a:xfrm>
            <a:off x="9145928" y="6409428"/>
            <a:ext cx="2702340" cy="5693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333"/>
              </a:spcAft>
              <a:buClrTx/>
              <a:buSzTx/>
              <a:buFontTx/>
              <a:buNone/>
              <a:tabLst/>
              <a:defRPr/>
            </a:pPr>
            <a:r>
              <a:rPr kumimoji="0" lang="da-DK" sz="1050" b="1" i="0" u="none" strike="noStrike" kern="1200" cap="none" spc="0" normalizeH="0" baseline="0" noProof="0" dirty="0">
                <a:ln>
                  <a:noFill/>
                </a:ln>
                <a:solidFill>
                  <a:srgbClr val="FFFFFF"/>
                </a:solidFill>
                <a:effectLst/>
                <a:uLnTx/>
                <a:uFillTx/>
                <a:latin typeface="Verdana"/>
                <a:ea typeface="Calibri"/>
                <a:cs typeface="Times New Roman"/>
              </a:rPr>
              <a:t>KIRSTEN OSBÆCK MOGENSEN</a:t>
            </a:r>
            <a:endParaRPr kumimoji="0" lang="da-DK" sz="1000" b="0" i="0" u="none" strike="noStrike" kern="1200" cap="none" spc="0" normalizeH="0" baseline="0" noProof="0" dirty="0">
              <a:ln>
                <a:noFill/>
              </a:ln>
              <a:solidFill>
                <a:srgbClr val="2F5061"/>
              </a:solidFill>
              <a:effectLst/>
              <a:uLnTx/>
              <a:uFillTx/>
              <a:latin typeface="Calibri"/>
              <a:ea typeface="Calibri"/>
              <a:cs typeface="Times New Roman"/>
            </a:endParaRPr>
          </a:p>
        </p:txBody>
      </p:sp>
      <p:sp>
        <p:nvSpPr>
          <p:cNvPr id="9" name="Tekstfelt 8">
            <a:extLst>
              <a:ext uri="{FF2B5EF4-FFF2-40B4-BE49-F238E27FC236}">
                <a16:creationId xmlns:a16="http://schemas.microsoft.com/office/drawing/2014/main" id="{B26B5188-6B7F-BB65-6DAD-D3EC5BDD7406}"/>
              </a:ext>
            </a:extLst>
          </p:cNvPr>
          <p:cNvSpPr txBox="1"/>
          <p:nvPr/>
        </p:nvSpPr>
        <p:spPr>
          <a:xfrm>
            <a:off x="8665568" y="6594058"/>
            <a:ext cx="3041217"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500" cap="none" spc="400" normalizeH="0" baseline="0" noProof="0" dirty="0">
                <a:ln>
                  <a:noFill/>
                </a:ln>
                <a:solidFill>
                  <a:srgbClr val="F4EAE6"/>
                </a:solidFill>
                <a:effectLst/>
                <a:uLnTx/>
                <a:uFillTx/>
                <a:latin typeface="Calibri"/>
                <a:ea typeface="+mn-ea"/>
                <a:cs typeface="+mn-cs"/>
              </a:rPr>
              <a:t>PÆDAGOGIK | LEDELSE |UDVIKLING</a:t>
            </a:r>
          </a:p>
        </p:txBody>
      </p:sp>
      <p:sp>
        <p:nvSpPr>
          <p:cNvPr id="11" name="Pladsholder til slidenummer 10">
            <a:extLst>
              <a:ext uri="{FF2B5EF4-FFF2-40B4-BE49-F238E27FC236}">
                <a16:creationId xmlns:a16="http://schemas.microsoft.com/office/drawing/2014/main" id="{2D1D4C9E-B163-8E86-FCF2-2832B2CD1DF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23583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58D6379-5729-E95B-135D-BFB812B71806}"/>
              </a:ext>
            </a:extLst>
          </p:cNvPr>
          <p:cNvSpPr>
            <a:spLocks noGrp="1"/>
          </p:cNvSpPr>
          <p:nvPr>
            <p:ph idx="1"/>
          </p:nvPr>
        </p:nvSpPr>
        <p:spPr>
          <a:xfrm>
            <a:off x="433493" y="690546"/>
            <a:ext cx="11137211" cy="4839231"/>
          </a:xfrm>
        </p:spPr>
        <p:txBody>
          <a:bodyPr/>
          <a:lstStyle/>
          <a:p>
            <a:r>
              <a:rPr lang="da-DK" dirty="0"/>
              <a:t>Hvordan forstår vi begrebet faglig ledelse?</a:t>
            </a:r>
          </a:p>
          <a:p>
            <a:endParaRPr lang="da-DK" dirty="0"/>
          </a:p>
          <a:p>
            <a:r>
              <a:rPr lang="da-DK" dirty="0"/>
              <a:t>Hvordan udøver vi faglig ledelse i hverdagen?</a:t>
            </a:r>
          </a:p>
          <a:p>
            <a:endParaRPr lang="da-DK" dirty="0"/>
          </a:p>
          <a:p>
            <a:r>
              <a:rPr lang="da-DK" dirty="0"/>
              <a:t>Hvilke begrundelser og ledelsesmæssige forståelser                         ligger bag vores valg af udøvelse af faglig ledelse?</a:t>
            </a:r>
          </a:p>
          <a:p>
            <a:endParaRPr lang="da-DK" dirty="0"/>
          </a:p>
          <a:p>
            <a:r>
              <a:rPr lang="da-DK" dirty="0"/>
              <a:t>Hvad er vores styrker, drømme og ideer?</a:t>
            </a:r>
          </a:p>
          <a:p>
            <a:endParaRPr lang="da-DK" dirty="0"/>
          </a:p>
          <a:p>
            <a:r>
              <a:rPr lang="da-DK" dirty="0"/>
              <a:t>Hvilke former for støtte, har vi brug for?</a:t>
            </a:r>
          </a:p>
        </p:txBody>
      </p:sp>
      <p:pic>
        <p:nvPicPr>
          <p:cNvPr id="4" name="Grafik 13" descr="Bodybuilder med massiv udfyldning">
            <a:extLst>
              <a:ext uri="{FF2B5EF4-FFF2-40B4-BE49-F238E27FC236}">
                <a16:creationId xmlns:a16="http://schemas.microsoft.com/office/drawing/2014/main" id="{686BBEF5-24C9-F5BB-834D-717EABE42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8646" y="3763400"/>
            <a:ext cx="836930" cy="836930"/>
          </a:xfrm>
          <a:prstGeom prst="rect">
            <a:avLst/>
          </a:prstGeom>
        </p:spPr>
      </p:pic>
      <p:pic>
        <p:nvPicPr>
          <p:cNvPr id="5" name="Grafik 17" descr="Tankeboble med massiv udfyldning">
            <a:extLst>
              <a:ext uri="{FF2B5EF4-FFF2-40B4-BE49-F238E27FC236}">
                <a16:creationId xmlns:a16="http://schemas.microsoft.com/office/drawing/2014/main" id="{1DEF42F5-3B79-59AA-0416-1C1E00459D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35576" y="4380727"/>
            <a:ext cx="858520" cy="858520"/>
          </a:xfrm>
          <a:prstGeom prst="rect">
            <a:avLst/>
          </a:prstGeom>
        </p:spPr>
      </p:pic>
      <p:pic>
        <p:nvPicPr>
          <p:cNvPr id="6" name="Grafik 23" descr="Venstre hjernehalvdel med massiv udfyldning">
            <a:extLst>
              <a:ext uri="{FF2B5EF4-FFF2-40B4-BE49-F238E27FC236}">
                <a16:creationId xmlns:a16="http://schemas.microsoft.com/office/drawing/2014/main" id="{435146C4-5623-D375-CB2B-1700A8FAD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89871" y="3511684"/>
            <a:ext cx="914400" cy="914400"/>
          </a:xfrm>
          <a:prstGeom prst="rect">
            <a:avLst/>
          </a:prstGeom>
        </p:spPr>
      </p:pic>
      <p:pic>
        <p:nvPicPr>
          <p:cNvPr id="7" name="Grafik 24" descr="Gruppebrainstorm med massiv udfyldning">
            <a:extLst>
              <a:ext uri="{FF2B5EF4-FFF2-40B4-BE49-F238E27FC236}">
                <a16:creationId xmlns:a16="http://schemas.microsoft.com/office/drawing/2014/main" id="{9B387C12-ECB4-F741-C73E-5CAC08575A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21176" y="4903591"/>
            <a:ext cx="914400" cy="914400"/>
          </a:xfrm>
          <a:prstGeom prst="rect">
            <a:avLst/>
          </a:prstGeom>
        </p:spPr>
      </p:pic>
      <p:pic>
        <p:nvPicPr>
          <p:cNvPr id="9" name="Grafik 8" descr="Kunstig intelligens med massiv udfyldning">
            <a:extLst>
              <a:ext uri="{FF2B5EF4-FFF2-40B4-BE49-F238E27FC236}">
                <a16:creationId xmlns:a16="http://schemas.microsoft.com/office/drawing/2014/main" id="{FEB9B22D-A74F-41EC-B7B5-5E2223A592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0144943" y="539197"/>
            <a:ext cx="914401" cy="914400"/>
          </a:xfrm>
          <a:prstGeom prst="rect">
            <a:avLst/>
          </a:prstGeom>
        </p:spPr>
      </p:pic>
      <p:pic>
        <p:nvPicPr>
          <p:cNvPr id="17" name="Grafik 16" descr="Kompas med massiv udfyldning">
            <a:extLst>
              <a:ext uri="{FF2B5EF4-FFF2-40B4-BE49-F238E27FC236}">
                <a16:creationId xmlns:a16="http://schemas.microsoft.com/office/drawing/2014/main" id="{1F8BE96B-2F2A-A085-1A0C-9FED516AD5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50436" y="2629418"/>
            <a:ext cx="914400" cy="914400"/>
          </a:xfrm>
          <a:prstGeom prst="rect">
            <a:avLst/>
          </a:prstGeom>
        </p:spPr>
      </p:pic>
      <p:pic>
        <p:nvPicPr>
          <p:cNvPr id="19" name="Grafik 18" descr="Dansetrin med massiv udfyldning">
            <a:extLst>
              <a:ext uri="{FF2B5EF4-FFF2-40B4-BE49-F238E27FC236}">
                <a16:creationId xmlns:a16="http://schemas.microsoft.com/office/drawing/2014/main" id="{861A77D6-F4DE-AC66-6D8B-274B0DDE1D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35576" y="1563388"/>
            <a:ext cx="914400" cy="914400"/>
          </a:xfrm>
          <a:prstGeom prst="rect">
            <a:avLst/>
          </a:prstGeom>
        </p:spPr>
      </p:pic>
      <p:sp>
        <p:nvSpPr>
          <p:cNvPr id="10" name="Pladsholder til slidenummer 9">
            <a:extLst>
              <a:ext uri="{FF2B5EF4-FFF2-40B4-BE49-F238E27FC236}">
                <a16:creationId xmlns:a16="http://schemas.microsoft.com/office/drawing/2014/main" id="{6897C1F1-9213-3A85-DD8C-02353B2484C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6981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tekst, skærmbillede, Font/skrifttype, Website&#10;&#10;Automatisk genereret beskrivelse">
            <a:extLst>
              <a:ext uri="{FF2B5EF4-FFF2-40B4-BE49-F238E27FC236}">
                <a16:creationId xmlns:a16="http://schemas.microsoft.com/office/drawing/2014/main" id="{684C8E48-E38D-62E1-5B11-71573DF8DB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75" y="367145"/>
            <a:ext cx="5638939" cy="5599690"/>
          </a:xfrm>
        </p:spPr>
      </p:pic>
      <p:sp>
        <p:nvSpPr>
          <p:cNvPr id="6" name="Rektangel 5">
            <a:extLst>
              <a:ext uri="{FF2B5EF4-FFF2-40B4-BE49-F238E27FC236}">
                <a16:creationId xmlns:a16="http://schemas.microsoft.com/office/drawing/2014/main" id="{5B146D1A-82C7-52F2-DE8E-254A78293084}"/>
              </a:ext>
            </a:extLst>
          </p:cNvPr>
          <p:cNvSpPr/>
          <p:nvPr/>
        </p:nvSpPr>
        <p:spPr>
          <a:xfrm>
            <a:off x="304800" y="5957455"/>
            <a:ext cx="5146964" cy="365125"/>
          </a:xfrm>
          <a:prstGeom prst="rect">
            <a:avLst/>
          </a:prstGeom>
          <a:solidFill>
            <a:srgbClr val="F8C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sp>
        <p:nvSpPr>
          <p:cNvPr id="8" name="Tekstfelt 7">
            <a:extLst>
              <a:ext uri="{FF2B5EF4-FFF2-40B4-BE49-F238E27FC236}">
                <a16:creationId xmlns:a16="http://schemas.microsoft.com/office/drawing/2014/main" id="{689AAB82-F37C-6097-E59E-150F7A9A171B}"/>
              </a:ext>
            </a:extLst>
          </p:cNvPr>
          <p:cNvSpPr txBox="1"/>
          <p:nvPr/>
        </p:nvSpPr>
        <p:spPr>
          <a:xfrm>
            <a:off x="6045200" y="2526884"/>
            <a:ext cx="5725886"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2F5061"/>
                </a:solidFill>
                <a:effectLst/>
                <a:uLnTx/>
                <a:uFillTx/>
                <a:latin typeface="Calibri"/>
                <a:ea typeface="+mn-ea"/>
                <a:cs typeface="+mn-cs"/>
              </a:rPr>
              <a:t>Motiverende undervisning med plads til stor diversitet, så alle børn kan gå i skole i eget skoledistrikt, og hvor eleverne bliver nysgerrigt undersøgende, kritiske, kreative og (værdi-) skabende </a:t>
            </a:r>
          </a:p>
        </p:txBody>
      </p:sp>
      <p:sp>
        <p:nvSpPr>
          <p:cNvPr id="4" name="Pladsholder til slidenummer 3">
            <a:extLst>
              <a:ext uri="{FF2B5EF4-FFF2-40B4-BE49-F238E27FC236}">
                <a16:creationId xmlns:a16="http://schemas.microsoft.com/office/drawing/2014/main" id="{D699EBDC-45B6-3B77-E40C-DF6D99E6FCA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362936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a:extLst>
              <a:ext uri="{FF2B5EF4-FFF2-40B4-BE49-F238E27FC236}">
                <a16:creationId xmlns:a16="http://schemas.microsoft.com/office/drawing/2014/main" id="{80AE6272-D72E-4285-9686-48C3DCC69704}"/>
              </a:ext>
            </a:extLst>
          </p:cNvPr>
          <p:cNvPicPr>
            <a:picLocks noGrp="1" noChangeAspect="1"/>
          </p:cNvPicPr>
          <p:nvPr>
            <p:ph idx="1"/>
          </p:nvPr>
        </p:nvPicPr>
        <p:blipFill>
          <a:blip r:embed="rId2"/>
          <a:stretch>
            <a:fillRect/>
          </a:stretch>
        </p:blipFill>
        <p:spPr>
          <a:xfrm>
            <a:off x="6595140" y="1193233"/>
            <a:ext cx="5524289" cy="3596844"/>
          </a:xfrm>
          <a:prstGeom prst="rect">
            <a:avLst/>
          </a:prstGeom>
        </p:spPr>
      </p:pic>
      <p:pic>
        <p:nvPicPr>
          <p:cNvPr id="5" name="Picture 2">
            <a:extLst>
              <a:ext uri="{FF2B5EF4-FFF2-40B4-BE49-F238E27FC236}">
                <a16:creationId xmlns:a16="http://schemas.microsoft.com/office/drawing/2014/main" id="{525A3782-FC77-84B5-EA92-42A76F18C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5" y="706642"/>
            <a:ext cx="6133977" cy="3110253"/>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6">
            <a:extLst>
              <a:ext uri="{FF2B5EF4-FFF2-40B4-BE49-F238E27FC236}">
                <a16:creationId xmlns:a16="http://schemas.microsoft.com/office/drawing/2014/main" id="{B5F57775-DDA7-0851-68FD-E0FCC4B7E34A}"/>
              </a:ext>
            </a:extLst>
          </p:cNvPr>
          <p:cNvSpPr txBox="1"/>
          <p:nvPr/>
        </p:nvSpPr>
        <p:spPr>
          <a:xfrm>
            <a:off x="104915" y="3914068"/>
            <a:ext cx="1387130" cy="1277273"/>
          </a:xfrm>
          <a:prstGeom prst="rect">
            <a:avLst/>
          </a:prstGeom>
          <a:solidFill>
            <a:srgbClr val="E1EBE8"/>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Definition af målgruppe</a:t>
            </a: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 for mellemform, som har betydning for hvem der tilbydes en mellemform i en periode</a:t>
            </a:r>
          </a:p>
        </p:txBody>
      </p:sp>
      <p:sp>
        <p:nvSpPr>
          <p:cNvPr id="7" name="Tekstfelt 10">
            <a:extLst>
              <a:ext uri="{FF2B5EF4-FFF2-40B4-BE49-F238E27FC236}">
                <a16:creationId xmlns:a16="http://schemas.microsoft.com/office/drawing/2014/main" id="{520CBC3A-67EC-05F0-E631-60ACCBAC6AE3}"/>
              </a:ext>
            </a:extLst>
          </p:cNvPr>
          <p:cNvSpPr txBox="1"/>
          <p:nvPr/>
        </p:nvSpPr>
        <p:spPr>
          <a:xfrm>
            <a:off x="1576356" y="3915692"/>
            <a:ext cx="1387130" cy="1954381"/>
          </a:xfrm>
          <a:prstGeom prst="rect">
            <a:avLst/>
          </a:prstGeom>
          <a:solidFill>
            <a:srgbClr val="E1EBE8"/>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Almenfællesskabet og læringsmiljøet skal udvikle sig sideløbende </a:t>
            </a: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med, at elever i mellemformen også udvikler sig. Derfor er et samarbejde mellem mellemform og almenklassen vigtig.  </a:t>
            </a:r>
          </a:p>
        </p:txBody>
      </p:sp>
      <p:sp>
        <p:nvSpPr>
          <p:cNvPr id="8" name="Tekstfelt 1">
            <a:extLst>
              <a:ext uri="{FF2B5EF4-FFF2-40B4-BE49-F238E27FC236}">
                <a16:creationId xmlns:a16="http://schemas.microsoft.com/office/drawing/2014/main" id="{C61582E5-B34F-26DD-22D6-0FED9130C968}"/>
              </a:ext>
            </a:extLst>
          </p:cNvPr>
          <p:cNvSpPr txBox="1"/>
          <p:nvPr/>
        </p:nvSpPr>
        <p:spPr>
          <a:xfrm>
            <a:off x="3045423" y="3914068"/>
            <a:ext cx="1555766" cy="2123658"/>
          </a:xfrm>
          <a:prstGeom prst="rect">
            <a:avLst/>
          </a:prstGeom>
          <a:solidFill>
            <a:srgbClr val="E1EBE8"/>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Organisering: </a:t>
            </a: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Det er kun den lokale skole, som ved, hvad der er den bedste mellemform for dem og deres elever. Der skal være en ramme– men det kan sjældent være en statisk beskrivelse af en mellemform, da det er nødvendigt med fleksibilitet. </a:t>
            </a:r>
          </a:p>
        </p:txBody>
      </p:sp>
      <p:sp>
        <p:nvSpPr>
          <p:cNvPr id="9" name="Tekstfelt 10">
            <a:extLst>
              <a:ext uri="{FF2B5EF4-FFF2-40B4-BE49-F238E27FC236}">
                <a16:creationId xmlns:a16="http://schemas.microsoft.com/office/drawing/2014/main" id="{33B3FE1A-9453-C93C-45F3-4818DD8F5F20}"/>
              </a:ext>
            </a:extLst>
          </p:cNvPr>
          <p:cNvSpPr txBox="1"/>
          <p:nvPr/>
        </p:nvSpPr>
        <p:spPr>
          <a:xfrm>
            <a:off x="4683126" y="3914068"/>
            <a:ext cx="1555766" cy="1615827"/>
          </a:xfrm>
          <a:prstGeom prst="rect">
            <a:avLst/>
          </a:prstGeom>
          <a:solidFill>
            <a:srgbClr val="E1EBE8"/>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prstClr val="black"/>
                </a:solidFill>
                <a:effectLst/>
                <a:uLnTx/>
                <a:uFillTx/>
                <a:latin typeface="Calibri" panose="020F0502020204030204"/>
                <a:ea typeface="+mn-ea"/>
                <a:cs typeface="+mn-cs"/>
              </a:rPr>
              <a:t>Samskabende processer </a:t>
            </a: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er eksempelvis oplagt som stedet, hvor man også får inddraget forældre i beslutningen og formålet med mellemformen og hvor man kan følge op m.m.</a:t>
            </a:r>
          </a:p>
        </p:txBody>
      </p:sp>
      <p:sp>
        <p:nvSpPr>
          <p:cNvPr id="11" name="Tekstfelt 10">
            <a:extLst>
              <a:ext uri="{FF2B5EF4-FFF2-40B4-BE49-F238E27FC236}">
                <a16:creationId xmlns:a16="http://schemas.microsoft.com/office/drawing/2014/main" id="{54EC1202-4798-B56A-3D54-8AFEF8ED6832}"/>
              </a:ext>
            </a:extLst>
          </p:cNvPr>
          <p:cNvSpPr txBox="1"/>
          <p:nvPr/>
        </p:nvSpPr>
        <p:spPr>
          <a:xfrm>
            <a:off x="103626" y="84625"/>
            <a:ext cx="64915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2F5061"/>
                </a:solidFill>
                <a:effectLst/>
                <a:uLnTx/>
                <a:uFillTx/>
                <a:latin typeface="Calibri"/>
                <a:ea typeface="+mn-ea"/>
                <a:cs typeface="+mn-cs"/>
              </a:rPr>
              <a:t>MELLEMFORMER </a:t>
            </a:r>
            <a:r>
              <a:rPr kumimoji="0" lang="da-DK" sz="2000" b="0" i="0" u="none" strike="noStrike" kern="1200" cap="none" spc="0" normalizeH="0" baseline="0" noProof="0" dirty="0">
                <a:ln>
                  <a:noFill/>
                </a:ln>
                <a:solidFill>
                  <a:srgbClr val="2F5061"/>
                </a:solidFill>
                <a:effectLst/>
                <a:uLnTx/>
                <a:uFillTx/>
                <a:latin typeface="Calibri"/>
                <a:ea typeface="+mn-ea"/>
                <a:cs typeface="+mn-cs"/>
              </a:rPr>
              <a:t>Emnemøde, september 2023</a:t>
            </a:r>
            <a:endParaRPr kumimoji="0" lang="da-DK" sz="1800" b="0" i="0" u="none" strike="noStrike" kern="1200" cap="none" spc="0" normalizeH="0" baseline="0" noProof="0" dirty="0">
              <a:ln>
                <a:noFill/>
              </a:ln>
              <a:solidFill>
                <a:srgbClr val="2F5061"/>
              </a:solidFill>
              <a:effectLst/>
              <a:uLnTx/>
              <a:uFillTx/>
              <a:latin typeface="Calibri"/>
              <a:ea typeface="+mn-ea"/>
              <a:cs typeface="+mn-cs"/>
            </a:endParaRPr>
          </a:p>
        </p:txBody>
      </p:sp>
      <p:sp>
        <p:nvSpPr>
          <p:cNvPr id="12" name="Tekstfelt 11">
            <a:extLst>
              <a:ext uri="{FF2B5EF4-FFF2-40B4-BE49-F238E27FC236}">
                <a16:creationId xmlns:a16="http://schemas.microsoft.com/office/drawing/2014/main" id="{950535B5-2E1D-C8CC-6B84-C3210B75660F}"/>
              </a:ext>
            </a:extLst>
          </p:cNvPr>
          <p:cNvSpPr txBox="1"/>
          <p:nvPr/>
        </p:nvSpPr>
        <p:spPr>
          <a:xfrm>
            <a:off x="6497169" y="84625"/>
            <a:ext cx="649151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2F5061"/>
                </a:solidFill>
                <a:effectLst/>
                <a:uLnTx/>
                <a:uFillTx/>
                <a:latin typeface="Calibri"/>
                <a:ea typeface="+mn-ea"/>
                <a:cs typeface="+mn-cs"/>
              </a:rPr>
              <a:t>SAMSKABENDE PROCES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2F5061"/>
                </a:solidFill>
                <a:effectLst/>
                <a:uLnTx/>
                <a:uFillTx/>
                <a:latin typeface="Calibri"/>
                <a:ea typeface="+mn-ea"/>
                <a:cs typeface="+mn-cs"/>
              </a:rPr>
              <a:t>Emnemøde, januar 2024</a:t>
            </a:r>
          </a:p>
        </p:txBody>
      </p:sp>
      <p:sp>
        <p:nvSpPr>
          <p:cNvPr id="10" name="Pladsholder til slidenummer 9">
            <a:extLst>
              <a:ext uri="{FF2B5EF4-FFF2-40B4-BE49-F238E27FC236}">
                <a16:creationId xmlns:a16="http://schemas.microsoft.com/office/drawing/2014/main" id="{CBF53837-3028-7008-8C63-F771DD60D76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407339953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9124407-CD51-3C63-B965-442581C89998}"/>
              </a:ext>
            </a:extLst>
          </p:cNvPr>
          <p:cNvSpPr>
            <a:spLocks noGrp="1"/>
          </p:cNvSpPr>
          <p:nvPr>
            <p:ph idx="1"/>
          </p:nvPr>
        </p:nvSpPr>
        <p:spPr/>
        <p:txBody>
          <a:bodyPr/>
          <a:lstStyle/>
          <a:p>
            <a:endParaRPr lang="da-DK" dirty="0"/>
          </a:p>
        </p:txBody>
      </p:sp>
      <p:pic>
        <p:nvPicPr>
          <p:cNvPr id="5" name="Billede 4">
            <a:extLst>
              <a:ext uri="{FF2B5EF4-FFF2-40B4-BE49-F238E27FC236}">
                <a16:creationId xmlns:a16="http://schemas.microsoft.com/office/drawing/2014/main" id="{36D86D39-7913-A1C4-0FAE-5FAEBACA3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142" y="90232"/>
            <a:ext cx="10787638" cy="4657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kstfelt 5">
            <a:extLst>
              <a:ext uri="{FF2B5EF4-FFF2-40B4-BE49-F238E27FC236}">
                <a16:creationId xmlns:a16="http://schemas.microsoft.com/office/drawing/2014/main" id="{9AED94CA-F52D-286D-B540-7AE570E52409}"/>
              </a:ext>
            </a:extLst>
          </p:cNvPr>
          <p:cNvSpPr txBox="1"/>
          <p:nvPr/>
        </p:nvSpPr>
        <p:spPr>
          <a:xfrm>
            <a:off x="1968726" y="5601825"/>
            <a:ext cx="360547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F5061"/>
                </a:solidFill>
                <a:effectLst/>
                <a:uLnTx/>
                <a:uFillTx/>
                <a:latin typeface="Calibri"/>
                <a:ea typeface="+mn-ea"/>
                <a:cs typeface="+mn-cs"/>
              </a:rPr>
              <a:t>Louise Klinge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F5061"/>
                </a:solidFill>
                <a:effectLst/>
                <a:uLnTx/>
                <a:uFillTx/>
                <a:latin typeface="Calibri"/>
                <a:ea typeface="+mn-ea"/>
                <a:cs typeface="+mn-cs"/>
              </a:rPr>
              <a:t>Emnemøde d. 30. jan. 2024</a:t>
            </a:r>
          </a:p>
        </p:txBody>
      </p:sp>
      <p:sp>
        <p:nvSpPr>
          <p:cNvPr id="7" name="Tekstfelt 6">
            <a:extLst>
              <a:ext uri="{FF2B5EF4-FFF2-40B4-BE49-F238E27FC236}">
                <a16:creationId xmlns:a16="http://schemas.microsoft.com/office/drawing/2014/main" id="{899CEB46-5BFD-AA4A-DB0B-B3CF42102D6B}"/>
              </a:ext>
            </a:extLst>
          </p:cNvPr>
          <p:cNvSpPr txBox="1"/>
          <p:nvPr/>
        </p:nvSpPr>
        <p:spPr>
          <a:xfrm>
            <a:off x="6908087" y="4903855"/>
            <a:ext cx="6509657"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13 kerneelementer, der understøtter de 6 behov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Læring og faglighed i ny forståelse</a:t>
            </a:r>
          </a:p>
        </p:txBody>
      </p:sp>
      <p:pic>
        <p:nvPicPr>
          <p:cNvPr id="8" name="Billede 7">
            <a:extLst>
              <a:ext uri="{FF2B5EF4-FFF2-40B4-BE49-F238E27FC236}">
                <a16:creationId xmlns:a16="http://schemas.microsoft.com/office/drawing/2014/main" id="{A9445262-7C13-0A78-4FF0-321735CF704F}"/>
              </a:ext>
            </a:extLst>
          </p:cNvPr>
          <p:cNvPicPr>
            <a:picLocks noChangeAspect="1"/>
          </p:cNvPicPr>
          <p:nvPr/>
        </p:nvPicPr>
        <p:blipFill>
          <a:blip r:embed="rId4"/>
          <a:stretch>
            <a:fillRect/>
          </a:stretch>
        </p:blipFill>
        <p:spPr>
          <a:xfrm>
            <a:off x="-239487" y="4369501"/>
            <a:ext cx="2363561" cy="2897851"/>
          </a:xfrm>
          <a:prstGeom prst="ellipse">
            <a:avLst/>
          </a:prstGeom>
          <a:ln>
            <a:noFill/>
          </a:ln>
          <a:effectLst>
            <a:softEdge rad="112500"/>
          </a:effectLst>
        </p:spPr>
      </p:pic>
      <p:sp>
        <p:nvSpPr>
          <p:cNvPr id="12" name="Tekstfelt 11">
            <a:extLst>
              <a:ext uri="{FF2B5EF4-FFF2-40B4-BE49-F238E27FC236}">
                <a16:creationId xmlns:a16="http://schemas.microsoft.com/office/drawing/2014/main" id="{C44F5090-2D89-9F3D-11E6-29E21B4D788C}"/>
              </a:ext>
            </a:extLst>
          </p:cNvPr>
          <p:cNvSpPr txBox="1"/>
          <p:nvPr/>
        </p:nvSpPr>
        <p:spPr>
          <a:xfrm>
            <a:off x="1966329" y="4965411"/>
            <a:ext cx="649151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300" cap="none" spc="0" normalizeH="0" baseline="0" noProof="0" dirty="0">
                <a:ln>
                  <a:noFill/>
                </a:ln>
                <a:solidFill>
                  <a:srgbClr val="2F5061"/>
                </a:solidFill>
                <a:effectLst/>
                <a:uLnTx/>
                <a:uFillTx/>
                <a:latin typeface="Calibri"/>
                <a:ea typeface="+mn-ea"/>
                <a:cs typeface="+mn-cs"/>
              </a:rPr>
              <a:t>FAGLIGHED OG LÆRING</a:t>
            </a:r>
          </a:p>
        </p:txBody>
      </p:sp>
      <p:sp>
        <p:nvSpPr>
          <p:cNvPr id="13" name="Pladsholder til slidenummer 12">
            <a:extLst>
              <a:ext uri="{FF2B5EF4-FFF2-40B4-BE49-F238E27FC236}">
                <a16:creationId xmlns:a16="http://schemas.microsoft.com/office/drawing/2014/main" id="{8A8499B6-939B-2463-1019-F3BCE61702A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208991243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F7391442-2CC3-AAAF-931F-A6C99AF5401B}"/>
              </a:ext>
            </a:extLst>
          </p:cNvPr>
          <p:cNvSpPr/>
          <p:nvPr/>
        </p:nvSpPr>
        <p:spPr>
          <a:xfrm>
            <a:off x="4537735" y="-72571"/>
            <a:ext cx="7734093" cy="7464232"/>
          </a:xfrm>
          <a:prstGeom prst="rect">
            <a:avLst/>
          </a:prstGeom>
          <a:solidFill>
            <a:schemeClr val="bg2">
              <a:lumMod val="9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F5061"/>
                </a:solidFill>
                <a:effectLst/>
                <a:uLnTx/>
                <a:uFillTx/>
                <a:latin typeface="Calibri"/>
                <a:ea typeface="+mn-ea"/>
                <a:cs typeface="+mn-cs"/>
              </a:rPr>
              <a:t>			</a:t>
            </a:r>
          </a:p>
        </p:txBody>
      </p:sp>
      <p:sp>
        <p:nvSpPr>
          <p:cNvPr id="33" name="Pladsholder til indhold 32">
            <a:extLst>
              <a:ext uri="{FF2B5EF4-FFF2-40B4-BE49-F238E27FC236}">
                <a16:creationId xmlns:a16="http://schemas.microsoft.com/office/drawing/2014/main" id="{8B043B4F-9969-C09A-BCF6-3380C6AA2F76}"/>
              </a:ext>
            </a:extLst>
          </p:cNvPr>
          <p:cNvSpPr txBox="1">
            <a:spLocks noGrp="1"/>
          </p:cNvSpPr>
          <p:nvPr>
            <p:ph idx="1"/>
          </p:nvPr>
        </p:nvSpPr>
        <p:spPr>
          <a:xfrm>
            <a:off x="6820451" y="5353226"/>
            <a:ext cx="5794286" cy="1366528"/>
          </a:xfrm>
          <a:prstGeom prst="rect">
            <a:avLst/>
          </a:prstGeom>
          <a:noFill/>
        </p:spPr>
        <p:txBody>
          <a:bodyPr wrap="square" rtlCol="0">
            <a:spAutoFit/>
          </a:bodyPr>
          <a:lstStyle/>
          <a:p>
            <a:r>
              <a:rPr lang="da-DK" sz="1800" dirty="0">
                <a:latin typeface="+mn-lt"/>
                <a:ea typeface="+mn-ea"/>
                <a:cs typeface="+mn-cs"/>
              </a:rPr>
              <a:t>Læringsglemsel, selvglemsel – flow</a:t>
            </a:r>
          </a:p>
          <a:p>
            <a:r>
              <a:rPr lang="da-DK" sz="1800" dirty="0">
                <a:latin typeface="+mn-lt"/>
                <a:ea typeface="+mn-ea"/>
                <a:cs typeface="+mn-cs"/>
              </a:rPr>
              <a:t>Kreativitet og skaberglæde</a:t>
            </a:r>
          </a:p>
          <a:p>
            <a:r>
              <a:rPr lang="da-DK" sz="1800" dirty="0">
                <a:latin typeface="+mn-lt"/>
                <a:ea typeface="+mn-ea"/>
                <a:cs typeface="+mn-cs"/>
              </a:rPr>
              <a:t>At blive optaget af noget i verden</a:t>
            </a:r>
          </a:p>
          <a:p>
            <a:r>
              <a:rPr lang="da-DK" sz="1800" dirty="0">
                <a:latin typeface="+mn-lt"/>
                <a:ea typeface="+mn-ea"/>
                <a:cs typeface="+mn-cs"/>
              </a:rPr>
              <a:t>Dannelsesprincipper</a:t>
            </a:r>
          </a:p>
        </p:txBody>
      </p:sp>
      <p:sp>
        <p:nvSpPr>
          <p:cNvPr id="2" name="Rektangel 1">
            <a:extLst>
              <a:ext uri="{FF2B5EF4-FFF2-40B4-BE49-F238E27FC236}">
                <a16:creationId xmlns:a16="http://schemas.microsoft.com/office/drawing/2014/main" id="{C80EAAF1-9AE0-E052-111B-A48996EA49AE}"/>
              </a:ext>
            </a:extLst>
          </p:cNvPr>
          <p:cNvSpPr/>
          <p:nvPr/>
        </p:nvSpPr>
        <p:spPr>
          <a:xfrm>
            <a:off x="0" y="0"/>
            <a:ext cx="2939143" cy="6908800"/>
          </a:xfrm>
          <a:prstGeom prst="rect">
            <a:avLst/>
          </a:prstGeom>
          <a:solidFill>
            <a:srgbClr val="E1E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5400" b="0" i="0" u="none" strike="noStrike" kern="1200" cap="none" spc="0" normalizeH="0" baseline="0" noProof="0" dirty="0">
              <a:ln>
                <a:noFill/>
              </a:ln>
              <a:solidFill>
                <a:srgbClr val="2F5061"/>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5400" b="0" i="0" u="none" strike="noStrike" kern="1200" cap="none" spc="0" normalizeH="0" baseline="0" noProof="0" dirty="0">
              <a:ln>
                <a:noFill/>
              </a:ln>
              <a:solidFill>
                <a:srgbClr val="2F5061"/>
              </a:solidFill>
              <a:effectLst/>
              <a:uLnTx/>
              <a:uFillTx/>
              <a:latin typeface="Calibri"/>
              <a:ea typeface="+mn-ea"/>
              <a:cs typeface="+mn-cs"/>
            </a:endParaRPr>
          </a:p>
        </p:txBody>
      </p:sp>
      <p:sp>
        <p:nvSpPr>
          <p:cNvPr id="3" name="Tekstfelt 2">
            <a:extLst>
              <a:ext uri="{FF2B5EF4-FFF2-40B4-BE49-F238E27FC236}">
                <a16:creationId xmlns:a16="http://schemas.microsoft.com/office/drawing/2014/main" id="{935861D8-AA3C-9CDD-0418-FA682F5E7936}"/>
              </a:ext>
            </a:extLst>
          </p:cNvPr>
          <p:cNvSpPr txBox="1"/>
          <p:nvPr/>
        </p:nvSpPr>
        <p:spPr>
          <a:xfrm>
            <a:off x="6820451" y="3506567"/>
            <a:ext cx="5248082"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2F5061"/>
                </a:solidFill>
                <a:effectLst/>
                <a:uLnTx/>
                <a:uFillTx/>
                <a:latin typeface="Calibri"/>
                <a:ea typeface="+mn-ea"/>
                <a:cs typeface="+mn-cs"/>
              </a:rPr>
              <a:t>”Læringsglemsel er det magiske øjeblik, hvor vi glemmer, at vi er ved at lære, og i stedet bliver engagerede i stoffet og i udforskningen af nye felter”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sng" strike="noStrike" kern="1200" cap="none" spc="0" normalizeH="0" baseline="0" noProof="0" dirty="0">
                <a:ln>
                  <a:noFill/>
                </a:ln>
                <a:solidFill>
                  <a:srgbClr val="2F5061">
                    <a:lumMod val="40000"/>
                    <a:lumOff val="60000"/>
                  </a:srgb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https://www.folkeskolen.dk/dannelse-folkeskoleloven-folkeskolen-nr-19-2018/laering-glem-det/1858031</a:t>
            </a:r>
            <a:endParaRPr kumimoji="0" lang="da-DK" sz="900" b="0" i="0" u="sng" strike="noStrike" kern="1200" cap="none" spc="0" normalizeH="0" baseline="0" noProof="0" dirty="0">
              <a:ln>
                <a:noFill/>
              </a:ln>
              <a:solidFill>
                <a:srgbClr val="2F5061">
                  <a:lumMod val="40000"/>
                  <a:lumOff val="6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dirty="0">
              <a:ln>
                <a:noFill/>
              </a:ln>
              <a:solidFill>
                <a:srgbClr val="2F5061">
                  <a:lumMod val="40000"/>
                  <a:lumOff val="60000"/>
                </a:srgbClr>
              </a:solidFill>
              <a:effectLst/>
              <a:uLnTx/>
              <a:uFillTx/>
              <a:latin typeface="Calibri"/>
              <a:ea typeface="+mn-ea"/>
              <a:cs typeface="+mn-cs"/>
            </a:endParaRPr>
          </a:p>
        </p:txBody>
      </p:sp>
      <p:sp>
        <p:nvSpPr>
          <p:cNvPr id="4" name="Rektangel 3">
            <a:extLst>
              <a:ext uri="{FF2B5EF4-FFF2-40B4-BE49-F238E27FC236}">
                <a16:creationId xmlns:a16="http://schemas.microsoft.com/office/drawing/2014/main" id="{131A3D85-7FC0-C1E1-18D0-382CB72A8FF2}"/>
              </a:ext>
            </a:extLst>
          </p:cNvPr>
          <p:cNvSpPr/>
          <p:nvPr/>
        </p:nvSpPr>
        <p:spPr>
          <a:xfrm>
            <a:off x="2024484" y="2144699"/>
            <a:ext cx="988036" cy="1937657"/>
          </a:xfrm>
          <a:prstGeom prst="rect">
            <a:avLst/>
          </a:prstGeom>
          <a:solidFill>
            <a:srgbClr val="E1E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5400" b="0" i="0" u="none" strike="noStrike" kern="1200" cap="none" spc="0" normalizeH="0" baseline="0" noProof="0" dirty="0">
              <a:ln>
                <a:noFill/>
              </a:ln>
              <a:solidFill>
                <a:srgbClr val="2F5061"/>
              </a:solidFill>
              <a:effectLst/>
              <a:uLnTx/>
              <a:uFillTx/>
              <a:latin typeface="Calibri"/>
              <a:ea typeface="+mn-ea"/>
              <a:cs typeface="+mn-cs"/>
            </a:endParaRPr>
          </a:p>
        </p:txBody>
      </p:sp>
      <p:sp>
        <p:nvSpPr>
          <p:cNvPr id="5" name="Rektangel 4">
            <a:extLst>
              <a:ext uri="{FF2B5EF4-FFF2-40B4-BE49-F238E27FC236}">
                <a16:creationId xmlns:a16="http://schemas.microsoft.com/office/drawing/2014/main" id="{58A7C64F-97F7-92E3-C49D-FE9934CA81D1}"/>
              </a:ext>
            </a:extLst>
          </p:cNvPr>
          <p:cNvSpPr/>
          <p:nvPr/>
        </p:nvSpPr>
        <p:spPr>
          <a:xfrm>
            <a:off x="1747296" y="2793999"/>
            <a:ext cx="988036" cy="1937657"/>
          </a:xfrm>
          <a:prstGeom prst="rect">
            <a:avLst/>
          </a:prstGeom>
          <a:solidFill>
            <a:srgbClr val="E1E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5400" b="0" i="0" u="none" strike="noStrike" kern="1200" cap="none" spc="0" normalizeH="0" baseline="0" noProof="0" dirty="0">
              <a:ln>
                <a:noFill/>
              </a:ln>
              <a:solidFill>
                <a:srgbClr val="2F5061"/>
              </a:solidFill>
              <a:effectLst/>
              <a:uLnTx/>
              <a:uFillTx/>
              <a:latin typeface="Calibri"/>
              <a:ea typeface="+mn-ea"/>
              <a:cs typeface="+mn-cs"/>
            </a:endParaRPr>
          </a:p>
        </p:txBody>
      </p:sp>
      <p:sp>
        <p:nvSpPr>
          <p:cNvPr id="6" name="Tekstfelt 5">
            <a:extLst>
              <a:ext uri="{FF2B5EF4-FFF2-40B4-BE49-F238E27FC236}">
                <a16:creationId xmlns:a16="http://schemas.microsoft.com/office/drawing/2014/main" id="{E35E483B-5478-A752-CDEE-778B044D9930}"/>
              </a:ext>
            </a:extLst>
          </p:cNvPr>
          <p:cNvSpPr txBox="1"/>
          <p:nvPr/>
        </p:nvSpPr>
        <p:spPr>
          <a:xfrm>
            <a:off x="6800455" y="349489"/>
            <a:ext cx="3817661"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300" cap="none" spc="0" normalizeH="0" baseline="0" noProof="0" dirty="0">
                <a:ln>
                  <a:noFill/>
                </a:ln>
                <a:solidFill>
                  <a:srgbClr val="2F5061"/>
                </a:solidFill>
                <a:effectLst/>
                <a:uLnTx/>
                <a:uFillTx/>
                <a:latin typeface="Calibri"/>
                <a:ea typeface="+mn-ea"/>
                <a:cs typeface="+mn-cs"/>
              </a:rPr>
              <a:t>LÆRINGSGLEMSEL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F5061"/>
                </a:solidFill>
                <a:effectLst/>
                <a:uLnTx/>
                <a:uFillTx/>
                <a:latin typeface="Calibri"/>
                <a:ea typeface="+mn-ea"/>
                <a:cs typeface="+mn-cs"/>
              </a:rPr>
              <a:t>Lene Tanggaard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2F506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2F5061"/>
                </a:solidFill>
                <a:effectLst/>
                <a:uLnTx/>
                <a:uFillTx/>
                <a:latin typeface="Calibri"/>
                <a:ea typeface="+mn-ea"/>
                <a:cs typeface="+mn-cs"/>
              </a:rPr>
              <a:t>Emnemøde d. 30. april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3200" b="0" i="0" u="none" strike="noStrike" kern="1200" cap="none" spc="0" normalizeH="0" baseline="0" noProof="0" dirty="0">
              <a:ln>
                <a:noFill/>
              </a:ln>
              <a:solidFill>
                <a:srgbClr val="2F5061"/>
              </a:solidFill>
              <a:effectLst/>
              <a:uLnTx/>
              <a:uFillTx/>
              <a:latin typeface="Calibri"/>
              <a:ea typeface="+mn-ea"/>
              <a:cs typeface="+mn-cs"/>
            </a:endParaRPr>
          </a:p>
        </p:txBody>
      </p:sp>
      <p:grpSp>
        <p:nvGrpSpPr>
          <p:cNvPr id="14" name="Gruppe 13">
            <a:extLst>
              <a:ext uri="{FF2B5EF4-FFF2-40B4-BE49-F238E27FC236}">
                <a16:creationId xmlns:a16="http://schemas.microsoft.com/office/drawing/2014/main" id="{0A690B65-87DB-EFB2-0832-64D673B8B62C}"/>
              </a:ext>
            </a:extLst>
          </p:cNvPr>
          <p:cNvGrpSpPr/>
          <p:nvPr/>
        </p:nvGrpSpPr>
        <p:grpSpPr>
          <a:xfrm>
            <a:off x="2206169" y="-1"/>
            <a:ext cx="4419602" cy="6887427"/>
            <a:chOff x="2206169" y="-1"/>
            <a:chExt cx="4419602" cy="6887427"/>
          </a:xfrm>
        </p:grpSpPr>
        <p:pic>
          <p:nvPicPr>
            <p:cNvPr id="1028" name="Picture 4" descr="90. Kunsten at være kreativ – med professor Lene Tanggaard">
              <a:extLst>
                <a:ext uri="{FF2B5EF4-FFF2-40B4-BE49-F238E27FC236}">
                  <a16:creationId xmlns:a16="http://schemas.microsoft.com/office/drawing/2014/main" id="{4C169BF7-B74D-39F2-B772-8D1A2E8E7D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831"/>
            <a:stretch/>
          </p:blipFill>
          <p:spPr bwMode="auto">
            <a:xfrm>
              <a:off x="2206169" y="-1"/>
              <a:ext cx="4419602" cy="6887427"/>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2731C336-75E7-75DA-5649-80E00125D0CC}"/>
                </a:ext>
              </a:extLst>
            </p:cNvPr>
            <p:cNvSpPr/>
            <p:nvPr/>
          </p:nvSpPr>
          <p:spPr>
            <a:xfrm>
              <a:off x="2206169" y="2068286"/>
              <a:ext cx="784286" cy="2561771"/>
            </a:xfrm>
            <a:prstGeom prst="rect">
              <a:avLst/>
            </a:prstGeom>
            <a:solidFill>
              <a:srgbClr val="E1E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EAE6"/>
                </a:solidFill>
                <a:effectLst/>
                <a:uLnTx/>
                <a:uFillTx/>
                <a:latin typeface="Calibri"/>
                <a:ea typeface="+mn-ea"/>
                <a:cs typeface="+mn-cs"/>
              </a:endParaRPr>
            </a:p>
          </p:txBody>
        </p:sp>
      </p:grpSp>
      <p:pic>
        <p:nvPicPr>
          <p:cNvPr id="12" name="Billede 11" descr="Et billede, der indeholder tekst, avis, Flyer, plakat&#10;&#10;Automatisk genereret beskrivelse">
            <a:extLst>
              <a:ext uri="{FF2B5EF4-FFF2-40B4-BE49-F238E27FC236}">
                <a16:creationId xmlns:a16="http://schemas.microsoft.com/office/drawing/2014/main" id="{E6776499-E3BF-6B7E-BD8D-885EA4FC5D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12" y="-21340"/>
            <a:ext cx="2843296" cy="6951480"/>
          </a:xfrm>
          <a:prstGeom prst="rect">
            <a:avLst/>
          </a:prstGeom>
        </p:spPr>
      </p:pic>
      <p:pic>
        <p:nvPicPr>
          <p:cNvPr id="15" name="Billede 14">
            <a:extLst>
              <a:ext uri="{FF2B5EF4-FFF2-40B4-BE49-F238E27FC236}">
                <a16:creationId xmlns:a16="http://schemas.microsoft.com/office/drawing/2014/main" id="{627D71EC-BDE1-BE71-4C9B-380D13F20D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1591" y="6258697"/>
            <a:ext cx="586942" cy="482945"/>
          </a:xfrm>
          <a:prstGeom prst="rect">
            <a:avLst/>
          </a:prstGeom>
        </p:spPr>
      </p:pic>
      <p:sp>
        <p:nvSpPr>
          <p:cNvPr id="18" name="Pladsholder til slidenummer 17">
            <a:extLst>
              <a:ext uri="{FF2B5EF4-FFF2-40B4-BE49-F238E27FC236}">
                <a16:creationId xmlns:a16="http://schemas.microsoft.com/office/drawing/2014/main" id="{3EEDCB8B-5F7A-2BB9-28D8-ACC3C3D1569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264A4-1E21-4798-BB4D-62D3342D3795}" type="slidenum">
              <a:rPr kumimoji="0" lang="da-DK" sz="1200" b="0" i="0" u="none" strike="noStrike" kern="1200" cap="none" spc="0" normalizeH="0" baseline="0" noProof="0" smtClean="0">
                <a:ln>
                  <a:noFill/>
                </a:ln>
                <a:solidFill>
                  <a:srgbClr val="F8F8F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srgbClr val="F8F8F8"/>
              </a:solidFill>
              <a:effectLst/>
              <a:uLnTx/>
              <a:uFillTx/>
              <a:latin typeface="Calibri"/>
              <a:ea typeface="+mn-ea"/>
              <a:cs typeface="+mn-cs"/>
            </a:endParaRPr>
          </a:p>
        </p:txBody>
      </p:sp>
    </p:spTree>
    <p:extLst>
      <p:ext uri="{BB962C8B-B14F-4D97-AF65-F5344CB8AC3E}">
        <p14:creationId xmlns:p14="http://schemas.microsoft.com/office/powerpoint/2010/main" val="747143365"/>
      </p:ext>
    </p:extLst>
  </p:cSld>
  <p:clrMapOvr>
    <a:masterClrMapping/>
  </p:clrMapOvr>
  <p:transition spd="slow">
    <p:pu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PowerPointskabelon_skolekonsulenten">
  <a:themeElements>
    <a:clrScheme name="KirstenOsbaeckMogensen">
      <a:dk1>
        <a:srgbClr val="2F5061"/>
      </a:dk1>
      <a:lt1>
        <a:srgbClr val="F4EAE6"/>
      </a:lt1>
      <a:dk2>
        <a:srgbClr val="15252D"/>
      </a:dk2>
      <a:lt2>
        <a:srgbClr val="F8F8F8"/>
      </a:lt2>
      <a:accent1>
        <a:srgbClr val="4297A0"/>
      </a:accent1>
      <a:accent2>
        <a:srgbClr val="F4EAE6"/>
      </a:accent2>
      <a:accent3>
        <a:srgbClr val="E57F84"/>
      </a:accent3>
      <a:accent4>
        <a:srgbClr val="2F5061"/>
      </a:accent4>
      <a:accent5>
        <a:srgbClr val="2F5061"/>
      </a:accent5>
      <a:accent6>
        <a:srgbClr val="E57F84"/>
      </a:accent6>
      <a:hlink>
        <a:srgbClr val="0070C0"/>
      </a:hlink>
      <a:folHlink>
        <a:srgbClr val="7F7F7F"/>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705861D260BD5141ADF5F710DF2B335E" ma:contentTypeVersion="0" ma:contentTypeDescription="GetOrganized dokument" ma:contentTypeScope="" ma:versionID="4391697a1e59b98030877edfd6401f56">
  <xsd:schema xmlns:xsd="http://www.w3.org/2001/XMLSchema" xmlns:xs="http://www.w3.org/2001/XMLSchema" xmlns:p="http://schemas.microsoft.com/office/2006/metadata/properties" xmlns:ns1="http://schemas.microsoft.com/sharepoint/v3" xmlns:ns2="1A688D09-92DF-4840-B2B2-1CA487D3345B" xmlns:ns3="73fa45ed-fd86-438b-a957-2a236efdeda8" targetNamespace="http://schemas.microsoft.com/office/2006/metadata/properties" ma:root="true" ma:fieldsID="244077968e5d5d7bba2e244f4024b50a" ns1:_="" ns2:_="" ns3:_="">
    <xsd:import namespace="http://schemas.microsoft.com/sharepoint/v3"/>
    <xsd:import namespace="1A688D09-92DF-4840-B2B2-1CA487D3345B"/>
    <xsd:import namespace="73fa45ed-fd86-438b-a957-2a236efdeda8"/>
    <xsd:element name="properties">
      <xsd:complexType>
        <xsd:sequence>
          <xsd:element name="documentManagement">
            <xsd:complexType>
              <xsd:all>
                <xsd:element ref="ns2:Beskrivelse" minOccurs="0"/>
                <xsd:element ref="ns2:Dato" minOccurs="0"/>
                <xsd:element ref="ns2:Modtager" minOccurs="0"/>
                <xsd:element ref="ns2:Korrespondance" minOccurs="0"/>
                <xsd:element ref="ns2:CCMAgendaDocumentStatus" minOccurs="0"/>
                <xsd:element ref="ns2:Postliste" minOccurs="0"/>
                <xsd:element ref="ns1:CaseOwner" minOccurs="0"/>
                <xsd:element ref="ns2:SkannetAf" minOccurs="0"/>
                <xsd:element ref="ns2:Preview" minOccurs="0"/>
                <xsd:element ref="ns2:CCMAgendaStatus" minOccurs="0"/>
                <xsd:element ref="ns2:CCMMeetingCaseLink"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3:TaxCatchAll" minOccurs="0"/>
                <xsd:element ref="ns2:g837c6e80f5d4d9e81d1984e871682fc" minOccurs="0"/>
                <xsd:element ref="ns1:CCMSubID" minOccurs="0"/>
                <xsd:element ref="ns2:CCMMeetingCaseId" minOccurs="0"/>
                <xsd:element ref="ns2:CCMMeetingCaseInstanceId" minOccurs="0"/>
                <xsd:element ref="ns2:CCMAgendaItemId" minOccurs="0"/>
                <xsd:element ref="ns2:AgendaStatusIcon" minOccurs="0"/>
                <xsd:element ref="ns2:IsEDeliveryNote" minOccurs="0"/>
                <xsd:element ref="ns2:Afsender_x003a_Id" minOccurs="0"/>
                <xsd:element ref="ns2:Afsender" minOccurs="0"/>
                <xsd:element ref="ns2:ScannetAf" minOccurs="0"/>
                <xsd:element ref="ns2:Classification" minOccurs="0"/>
                <xsd:element ref="ns1:CCMVisualId" minOccurs="0"/>
                <xsd:element ref="ns1:CCMOriginalDocID" minOccurs="0"/>
                <xsd:element ref="ns2:Registreringsdato"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Owner" ma:index="8" nillable="true" ma:displayName="Dokumentansvarlig" ma:list="UserInfo" ma:SearchPeopleOnly="false" ma:SharePointGroup="0" ma:internalName="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seID" ma:index="16" nillable="true" ma:displayName="Sags ID" ma:default="Tildeler" ma:description="" ma:internalName="CaseID" ma:readOnly="true">
      <xsd:simpleType>
        <xsd:restriction base="dms:Text"/>
      </xsd:simpleType>
    </xsd:element>
    <xsd:element name="DocID" ma:index="17" nillable="true" ma:displayName="Dok ID" ma:default="Tildeler" ma:description="" ma:internalName="DocID" ma:readOnly="true">
      <xsd:simpleType>
        <xsd:restriction base="dms:Text"/>
      </xsd:simpleType>
    </xsd:element>
    <xsd:element name="Finalized" ma:index="18" nillable="true" ma:displayName="Endeligt" ma:default="False" ma:description="" ma:internalName="Finalized" ma:readOnly="true">
      <xsd:simpleType>
        <xsd:restriction base="dms:Boolean"/>
      </xsd:simpleType>
    </xsd:element>
    <xsd:element name="Related" ma:index="19" nillable="true" ma:displayName="Vedhæftet dokument" ma:default="False" ma:description="" ma:internalName="Related" ma:readOnly="true">
      <xsd:simpleType>
        <xsd:restriction base="dms:Boolean"/>
      </xsd:simpleType>
    </xsd:element>
    <xsd:element name="RegistrationDate" ma:index="20" nillable="true" ma:displayName="Registrerings dato" ma:description="" ma:format="DateTime" ma:internalName="RegistrationDate" ma:readOnly="true">
      <xsd:simpleType>
        <xsd:restriction base="dms:DateTime"/>
      </xsd:simpleType>
    </xsd:element>
    <xsd:element name="CaseRecordNumber" ma:index="21" nillable="true" ma:displayName="Akt ID" ma:decimals="0" ma:default="0" ma:description="" ma:internalName="CaseRecordNumber" ma:readOnly="true">
      <xsd:simpleType>
        <xsd:restriction base="dms:Number"/>
      </xsd:simpleType>
    </xsd:element>
    <xsd:element name="LocalAttachment" ma:index="22" nillable="true" ma:displayName="Lokalt bilag" ma:default="False" ma:description="" ma:internalName="LocalAttachment" ma:readOnly="true">
      <xsd:simpleType>
        <xsd:restriction base="dms:Boolean"/>
      </xsd:simpleType>
    </xsd:element>
    <xsd:element name="CCMTemplateName" ma:index="23" nillable="true" ma:displayName="Skabelon navn" ma:description="" ma:internalName="CCMTemplateName" ma:readOnly="true">
      <xsd:simpleType>
        <xsd:restriction base="dms:Text"/>
      </xsd:simpleType>
    </xsd:element>
    <xsd:element name="CCMTemplateVersion" ma:index="24" nillable="true" ma:displayName="Skabelon version" ma:description="" ma:internalName="CCMTemplateVersion" ma:readOnly="true">
      <xsd:simpleType>
        <xsd:restriction base="dms:Text"/>
      </xsd:simpleType>
    </xsd:element>
    <xsd:element name="CCMTemplateID" ma:index="25" nillable="true" ma:displayName="CCMTemplateID" ma:decimals="0" ma:default="0" ma:description="" ma:hidden="true" ma:internalName="CCMTemplateID" ma:readOnly="true">
      <xsd:simpleType>
        <xsd:restriction base="dms:Number"/>
      </xsd:simpleType>
    </xsd:element>
    <xsd:element name="CCMSystemID" ma:index="26" nillable="true" ma:displayName="CCMSystemID" ma:description="" ma:hidden="true" ma:internalName="CCMSystemID" ma:readOnly="true">
      <xsd:simpleType>
        <xsd:restriction base="dms:Text"/>
      </xsd:simpleType>
    </xsd:element>
    <xsd:element name="WasEncrypted" ma:index="27" nillable="true" ma:displayName="Krypteret" ma:default="False" ma:description="" ma:internalName="WasEncrypted" ma:readOnly="true">
      <xsd:simpleType>
        <xsd:restriction base="dms:Boolean"/>
      </xsd:simpleType>
    </xsd:element>
    <xsd:element name="WasSigned" ma:index="28" nillable="true" ma:displayName="Signeret" ma:default="False" ma:description="" ma:internalName="WasSigned" ma:readOnly="true">
      <xsd:simpleType>
        <xsd:restriction base="dms:Boolean"/>
      </xsd:simpleType>
    </xsd:element>
    <xsd:element name="MailHasAttachments" ma:index="29" nillable="true" ma:displayName="E-mail har vedhæftede filer" ma:default="False" ma:description="" ma:internalName="MailHasAttachments" ma:readOnly="true">
      <xsd:simpleType>
        <xsd:restriction base="dms:Boolean"/>
      </xsd:simpleType>
    </xsd:element>
    <xsd:element name="CCMConversation" ma:index="30" nillable="true" ma:displayName="Samtale" ma:description="" ma:internalName="CCMConversation" ma:readOnly="true">
      <xsd:simpleType>
        <xsd:restriction base="dms:Text"/>
      </xsd:simpleType>
    </xsd:element>
    <xsd:element name="CCMSubID" ma:index="33" nillable="true" ma:displayName="CCMSubID" ma:description="" ma:internalName="CCMSubID" ma:readOnly="true">
      <xsd:simpleType>
        <xsd:restriction base="dms:Text">
          <xsd:maxLength value="255"/>
        </xsd:restriction>
      </xsd:simpleType>
    </xsd:element>
    <xsd:element name="CCMVisualId" ma:index="48" nillable="true" ma:displayName="Sags ID" ma:default="Tildeler" ma:description="" ma:internalName="CCMVisualId" ma:readOnly="true">
      <xsd:simpleType>
        <xsd:restriction base="dms:Text"/>
      </xsd:simpleType>
    </xsd:element>
    <xsd:element name="CCMOriginalDocID" ma:index="49" nillable="true" ma:displayName="Originalt Dok ID" ma:description="" ma:internalName="CCMOriginalDocID" ma:readOnly="true">
      <xsd:simpleType>
        <xsd:restriction base="dms:Text"/>
      </xsd:simpleType>
    </xsd:element>
    <xsd:element name="CCMCognitiveType" ma:index="52"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A688D09-92DF-4840-B2B2-1CA487D3345B" elementFormDefault="qualified">
    <xsd:import namespace="http://schemas.microsoft.com/office/2006/documentManagement/types"/>
    <xsd:import namespace="http://schemas.microsoft.com/office/infopath/2007/PartnerControls"/>
    <xsd:element name="Beskrivelse" ma:index="2" nillable="true" ma:displayName="Beskrivelse" ma:internalName="Beskrivelse">
      <xsd:simpleType>
        <xsd:restriction base="dms:Note">
          <xsd:maxLength value="255"/>
        </xsd:restriction>
      </xsd:simpleType>
    </xsd:element>
    <xsd:element name="Dato" ma:index="3" nillable="true" ma:displayName="Dokumentdato" ma:default="[today]" ma:format="DateOnly" ma:internalName="Dato">
      <xsd:simpleType>
        <xsd:restriction base="dms:DateTime"/>
      </xsd:simpleType>
    </xsd:element>
    <xsd:element name="Modtager" ma:index="4" nillable="true" ma:displayName="Modtager" ma:list="{9E7ED704-46DE-4335-BF1A-BF8DA32C6CEC}" ma:internalName="Modtager" ma:showField="FullName">
      <xsd:complexType>
        <xsd:complexContent>
          <xsd:extension base="dms:MultiChoiceLookup">
            <xsd:sequence>
              <xsd:element name="Value" type="dms:Lookup" maxOccurs="unbounded" minOccurs="0" nillable="true"/>
            </xsd:sequence>
          </xsd:extension>
        </xsd:complexContent>
      </xsd:complexType>
    </xsd:element>
    <xsd:element name="Korrespondance" ma:index="5" nillable="true" ma:displayName="Korrespondance" ma:default="Intern" ma:format="Dropdown" ma:internalName="Korrespondance">
      <xsd:simpleType>
        <xsd:restriction base="dms:Choice">
          <xsd:enumeration value="Udgående"/>
          <xsd:enumeration value="Indgående"/>
          <xsd:enumeration value="Intern"/>
        </xsd:restriction>
      </xsd:simpleType>
    </xsd:element>
    <xsd:element name="CCMAgendaDocumentStatus" ma:index="6" nillable="true" ma:displayName="Status for politisk dagsordenspunkt" ma:default="" ma:format="Dropdown" ma:internalName="CCMAgendaDocumentStatus">
      <xsd:simpleType>
        <xsd:restriction base="dms:Choice">
          <xsd:enumeration value="Udkast"/>
          <xsd:enumeration value="Under udarbejdelse"/>
          <xsd:enumeration value="Endelig"/>
        </xsd:restriction>
      </xsd:simpleType>
    </xsd:element>
    <xsd:element name="Postliste" ma:index="7" nillable="true" ma:displayName="Postliste" ma:default="0" ma:internalName="Postliste">
      <xsd:simpleType>
        <xsd:restriction base="dms:Boolean"/>
      </xsd:simpleType>
    </xsd:element>
    <xsd:element name="SkannetAf" ma:index="9" nillable="true" ma:displayName="Skannet Af" ma:internalName="SkannetAf">
      <xsd:simpleType>
        <xsd:restriction base="dms:Text"/>
      </xsd:simpleType>
    </xsd:element>
    <xsd:element name="Preview" ma:index="11" nillable="true" ma:displayName="Se" ma:description="The Ontolica Preview column displays a preview of the first page of the document. Click the icon to open a preview of the full document." ma:internalName="Preview">
      <xsd:simpleType>
        <xsd:restriction base="dms:Unknown"/>
      </xsd:simpleType>
    </xsd:element>
    <xsd:element name="CCMAgendaStatus" ma:index="12"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13"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g837c6e80f5d4d9e81d1984e871682fc" ma:index="32" nillable="true" ma:taxonomy="true" ma:internalName="g837c6e80f5d4d9e81d1984e871682fc" ma:taxonomyFieldName="Dokumentstatus" ma:displayName="Dokumentstatus" ma:default="" ma:fieldId="{0837c6e8-0f5d-4d9e-81d1-984e871682fc}" ma:sspId="5276d462-bb2d-4205-8473-bf44897f23fb" ma:termSetId="b079204e-072e-43b3-bc1b-f5a8c164c0f8" ma:anchorId="00000000-0000-0000-0000-000000000000" ma:open="false" ma:isKeyword="false">
      <xsd:complexType>
        <xsd:sequence>
          <xsd:element ref="pc:Terms" minOccurs="0" maxOccurs="1"/>
        </xsd:sequence>
      </xsd:complexType>
    </xsd:element>
    <xsd:element name="CCMMeetingCaseId" ma:index="34" nillable="true" ma:displayName="CCMMeetingCaseId" ma:hidden="true" ma:internalName="CCMMeetingCaseId">
      <xsd:simpleType>
        <xsd:restriction base="dms:Text">
          <xsd:maxLength value="255"/>
        </xsd:restriction>
      </xsd:simpleType>
    </xsd:element>
    <xsd:element name="CCMMeetingCaseInstanceId" ma:index="35" nillable="true" ma:displayName="CCMMeetingCaseInstanceId" ma:hidden="true" ma:internalName="CCMMeetingCaseInstanceId">
      <xsd:simpleType>
        <xsd:restriction base="dms:Text">
          <xsd:maxLength value="255"/>
        </xsd:restriction>
      </xsd:simpleType>
    </xsd:element>
    <xsd:element name="CCMAgendaItemId" ma:index="36" nillable="true" ma:displayName="CCMAgendaItemId" ma:decimals="0" ma:hidden="true" ma:internalName="CCMAgendaItemId">
      <xsd:simpleType>
        <xsd:restriction base="dms:Number"/>
      </xsd:simpleType>
    </xsd:element>
    <xsd:element name="AgendaStatusIcon" ma:index="37" nillable="true" ma:displayName="Ikon for dagsordensstatus" ma:internalName="AgendaStatusIcon" ma:readOnly="true">
      <xsd:simpleType>
        <xsd:restriction base="dms:Unknown"/>
      </xsd:simpleType>
    </xsd:element>
    <xsd:element name="IsEDeliveryNote" ma:index="42" nillable="true" ma:displayName="IsEDeliveryNote" ma:default="0" ma:internalName="IsEDeliveryNote">
      <xsd:simpleType>
        <xsd:restriction base="dms:Boolean"/>
      </xsd:simpleType>
    </xsd:element>
    <xsd:element name="Afsender_x003a_Id" ma:index="43" nillable="true" ma:displayName="Afsender:Id" ma:list="{9E7ED704-46DE-4335-BF1A-BF8DA32C6CEC}" ma:internalName="Afsender_x003a_Id" ma:readOnly="true" ma:showField="ID" ma:web="">
      <xsd:simpleType>
        <xsd:restriction base="dms:Lookup"/>
      </xsd:simpleType>
    </xsd:element>
    <xsd:element name="Afsender" ma:index="44" nillable="true" ma:displayName="Afsender" ma:list="{9E7ED704-46DE-4335-BF1A-BF8DA32C6CEC}" ma:internalName="Afsender" ma:showField="FullName">
      <xsd:simpleType>
        <xsd:restriction base="dms:Lookup"/>
      </xsd:simpleType>
    </xsd:element>
    <xsd:element name="ScannetAf" ma:index="46" nillable="true" ma:displayName="Skannet af" ma:internalName="ScannetAf">
      <xsd:simpleType>
        <xsd:restriction base="dms:Text"/>
      </xsd:simpleType>
    </xsd:element>
    <xsd:element name="Classification" ma:index="47" nillable="true" ma:displayName="Classification" ma:internalName="Classification">
      <xsd:simpleType>
        <xsd:restriction base="dms:Choice">
          <xsd:enumeration value="Offentlig"/>
          <xsd:enumeration value="Intern"/>
          <xsd:enumeration value="Fortrolig"/>
        </xsd:restriction>
      </xsd:simpleType>
    </xsd:element>
    <xsd:element name="Registreringsdato" ma:index="51" nillable="true" ma:displayName="Registreringsdato" ma:default="[today]" ma:format="DateOnly" ma:internalName="Registreringsdato">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3fa45ed-fd86-438b-a957-2a236efdeda8"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8576d49f-a7c7-4f39-9095-a7ddcb0ed69d}" ma:internalName="TaxCatchAll" ma:showField="CatchAllData" ma:web="73fa45ed-fd86-438b-a957-2a236efded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Indholdstype"/>
        <xsd:element ref="dc:title" minOccurs="0" maxOccurs="1" ma:index="1" ma:displayName="Dokument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eskrivelse xmlns="1A688D09-92DF-4840-B2B2-1CA487D3345B">Finalslides</Beskrivelse>
    <Afsender xmlns="1A688D09-92DF-4840-B2B2-1CA487D3345B" xsi:nil="true"/>
    <CCMMeetingCaseLink xmlns="1A688D09-92DF-4840-B2B2-1CA487D3345B">
      <Url xsi:nil="true"/>
      <Description xsi:nil="true"/>
    </CCMMeetingCaseLink>
    <Korrespondance xmlns="1A688D09-92DF-4840-B2B2-1CA487D3345B">Intern</Korrespondance>
    <Registreringsdato xmlns="1A688D09-92DF-4840-B2B2-1CA487D3345B">2023-08-29T16:11:05+00:00</Registreringsdato>
    <CCMCognitiveType xmlns="http://schemas.microsoft.com/sharepoint/v3" xsi:nil="true"/>
    <ScannetAf xmlns="1A688D09-92DF-4840-B2B2-1CA487D3345B" xsi:nil="true"/>
    <Preview xmlns="1A688D09-92DF-4840-B2B2-1CA487D3345B" xsi:nil="true"/>
    <g837c6e80f5d4d9e81d1984e871682fc xmlns="1A688D09-92DF-4840-B2B2-1CA487D3345B">
      <Terms xmlns="http://schemas.microsoft.com/office/infopath/2007/PartnerControls"/>
    </g837c6e80f5d4d9e81d1984e871682fc>
    <CCMMeetingCaseInstanceId xmlns="1A688D09-92DF-4840-B2B2-1CA487D3345B" xsi:nil="true"/>
    <CaseOwner xmlns="http://schemas.microsoft.com/sharepoint/v3">
      <UserInfo>
        <DisplayName>Pia Kløjgård Jensen (15759)</DisplayName>
        <AccountId>17</AccountId>
        <AccountType/>
      </UserInfo>
    </CaseOwner>
    <CCMAgendaItemId xmlns="1A688D09-92DF-4840-B2B2-1CA487D3345B" xsi:nil="true"/>
    <Dato xmlns="1A688D09-92DF-4840-B2B2-1CA487D3345B">2023-08-28T22:00:00+00:00</Dato>
    <TaxCatchAll xmlns="73fa45ed-fd86-438b-a957-2a236efdeda8"/>
    <CCMMeetingCaseId xmlns="1A688D09-92DF-4840-B2B2-1CA487D3345B" xsi:nil="true"/>
    <Modtager xmlns="1A688D09-92DF-4840-B2B2-1CA487D3345B"/>
    <CCMAgendaDocumentStatus xmlns="1A688D09-92DF-4840-B2B2-1CA487D3345B" xsi:nil="true"/>
    <SkannetAf xmlns="1A688D09-92DF-4840-B2B2-1CA487D3345B" xsi:nil="true"/>
    <IsEDeliveryNote xmlns="1A688D09-92DF-4840-B2B2-1CA487D3345B">false</IsEDeliveryNote>
    <Postliste xmlns="1A688D09-92DF-4840-B2B2-1CA487D3345B">false</Postliste>
    <CCMAgendaStatus xmlns="1A688D09-92DF-4840-B2B2-1CA487D3345B" xsi:nil="true"/>
    <Classification xmlns="1A688D09-92DF-4840-B2B2-1CA487D3345B" xsi:nil="true"/>
    <LocalAttachment xmlns="http://schemas.microsoft.com/sharepoint/v3">false</LocalAttachment>
    <Finalized xmlns="http://schemas.microsoft.com/sharepoint/v3">false</Finalized>
    <DocID xmlns="http://schemas.microsoft.com/sharepoint/v3">10417388</DocID>
    <CaseRecordNumber xmlns="http://schemas.microsoft.com/sharepoint/v3">0</CaseRecordNumber>
    <CaseID xmlns="http://schemas.microsoft.com/sharepoint/v3">EMN-2023-03215</CaseID>
    <RegistrationDate xmlns="http://schemas.microsoft.com/sharepoint/v3" xsi:nil="true"/>
    <CCMTemplateID xmlns="http://schemas.microsoft.com/sharepoint/v3">0</CCMTemplateID>
    <Related xmlns="http://schemas.microsoft.com/sharepoint/v3">false</Related>
    <CCMSystemID xmlns="http://schemas.microsoft.com/sharepoint/v3">ea092515-af83-4e21-8047-ec4cc0206f46</CCMSystemID>
    <CCMVisualId xmlns="http://schemas.microsoft.com/sharepoint/v3">EMN-2023-03215</CCMVisualId>
  </documentManagement>
</p:properties>
</file>

<file path=customXml/itemProps1.xml><?xml version="1.0" encoding="utf-8"?>
<ds:datastoreItem xmlns:ds="http://schemas.openxmlformats.org/officeDocument/2006/customXml" ds:itemID="{0941D21B-BDFF-4A57-BDB8-4A0AC4EBF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688D09-92DF-4840-B2B2-1CA487D3345B"/>
    <ds:schemaRef ds:uri="73fa45ed-fd86-438b-a957-2a236efded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DAA873-6D4C-43C7-BF92-30B9E1EDB2A7}">
  <ds:schemaRefs>
    <ds:schemaRef ds:uri="http://schemas.microsoft.com/sharepoint/v3/contenttype/forms"/>
  </ds:schemaRefs>
</ds:datastoreItem>
</file>

<file path=customXml/itemProps3.xml><?xml version="1.0" encoding="utf-8"?>
<ds:datastoreItem xmlns:ds="http://schemas.openxmlformats.org/officeDocument/2006/customXml" ds:itemID="{2AD6EDAA-33EA-44F9-A753-E7BAFAEE9CA2}">
  <ds:schemaRef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 ds:uri="http://schemas.openxmlformats.org/package/2006/metadata/core-properties"/>
    <ds:schemaRef ds:uri="73fa45ed-fd86-438b-a957-2a236efdeda8"/>
    <ds:schemaRef ds:uri="1A688D09-92DF-4840-B2B2-1CA487D3345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2272</TotalTime>
  <Words>2202</Words>
  <Application>Microsoft Office PowerPoint</Application>
  <PresentationFormat>Widescreen</PresentationFormat>
  <Paragraphs>331</Paragraphs>
  <Slides>32</Slides>
  <Notes>18</Notes>
  <HiddenSlides>0</HiddenSlides>
  <MMClips>0</MMClips>
  <ScaleCrop>false</ScaleCrop>
  <HeadingPairs>
    <vt:vector size="6" baseType="variant">
      <vt:variant>
        <vt:lpstr>Benyttede skrifttyper</vt:lpstr>
      </vt:variant>
      <vt:variant>
        <vt:i4>13</vt:i4>
      </vt:variant>
      <vt:variant>
        <vt:lpstr>Tema</vt:lpstr>
      </vt:variant>
      <vt:variant>
        <vt:i4>2</vt:i4>
      </vt:variant>
      <vt:variant>
        <vt:lpstr>Slidetitler</vt:lpstr>
      </vt:variant>
      <vt:variant>
        <vt:i4>32</vt:i4>
      </vt:variant>
    </vt:vector>
  </HeadingPairs>
  <TitlesOfParts>
    <vt:vector size="47" baseType="lpstr">
      <vt:lpstr>ＭＳ Ｐゴシック</vt:lpstr>
      <vt:lpstr>Arial</vt:lpstr>
      <vt:lpstr>Berlin Sans FB</vt:lpstr>
      <vt:lpstr>Calibri</vt:lpstr>
      <vt:lpstr>DIN_Bold</vt:lpstr>
      <vt:lpstr>DIN_Regular</vt:lpstr>
      <vt:lpstr>Helvetica</vt:lpstr>
      <vt:lpstr>Tahoma</vt:lpstr>
      <vt:lpstr>Tw Cen MT</vt:lpstr>
      <vt:lpstr>Tw Cen MT Condensed</vt:lpstr>
      <vt:lpstr>Verdana</vt:lpstr>
      <vt:lpstr>VIA Type Office Light</vt:lpstr>
      <vt:lpstr>Wingdings 3</vt:lpstr>
      <vt:lpstr>Integral</vt:lpstr>
      <vt:lpstr>1_PowerPointskabelon_skolekonsulenten</vt:lpstr>
      <vt:lpstr>Fællesnetværksmøde  for pædagogiske ledere  </vt:lpstr>
      <vt:lpstr>Program</vt:lpstr>
      <vt:lpstr>Formålet med i dag</vt:lpstr>
      <vt:lpstr>Faglig ledelse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Hvad er problemet</vt:lpstr>
      <vt:lpstr>PowerPoint-præsentation</vt:lpstr>
      <vt:lpstr>Faglig ledelse - af medarbejdere </vt:lpstr>
      <vt:lpstr>Styrker og håndtag i faglig ledelse?</vt:lpstr>
      <vt:lpstr>PowerPoint-præsentation</vt:lpstr>
      <vt:lpstr>Proces i grupperne…</vt:lpstr>
      <vt:lpstr>Proces</vt:lpstr>
      <vt:lpstr>Mød nye kollegaer</vt:lpstr>
      <vt:lpstr>Pause kl. 10.30 – 10.40</vt:lpstr>
      <vt:lpstr>Ability-spotting i eget netværk</vt:lpstr>
      <vt:lpstr>PowerPoint-præsentation</vt:lpstr>
      <vt:lpstr>Tak for i dag</vt:lpstr>
      <vt:lpstr>Evaluering</vt:lpstr>
    </vt:vector>
  </TitlesOfParts>
  <Company>Silkeborg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Pia Kløjgård Jensen (15759)</dc:creator>
  <cp:lastModifiedBy>Signe Skou (18514)</cp:lastModifiedBy>
  <cp:revision>13</cp:revision>
  <cp:lastPrinted>2023-09-04T11:39:26Z</cp:lastPrinted>
  <dcterms:created xsi:type="dcterms:W3CDTF">2023-08-25T09:27:33Z</dcterms:created>
  <dcterms:modified xsi:type="dcterms:W3CDTF">2025-04-10T10:57:42Z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0x010100AC085CFC53BC46CEA2EADE194AD9D48200705861D260BD5141ADF5F710DF2B335E</vt:lpwstr>
  </property>
  <property fmtid="{D5CDD505-2E9C-101B-9397-08002B2CF9AE}" pid="3" name="CCMSystem">
    <vt:lpwstr> </vt:lpwstr>
  </property>
  <property fmtid="{D5CDD505-2E9C-101B-9397-08002B2CF9AE}" pid="4" name="CCMEventContext">
    <vt:lpwstr>7c367789-b1c0-4887-b498-8c595c3ea5b6</vt:lpwstr>
  </property>
  <property fmtid="{D5CDD505-2E9C-101B-9397-08002B2CF9AE}" pid="5" name="Dokumentstatus">
    <vt:lpwstr/>
  </property>
  <property fmtid="{D5CDD505-2E9C-101B-9397-08002B2CF9AE}" pid="6" name="CCMOneDriveID">
    <vt:lpwstr/>
  </property>
  <property fmtid="{D5CDD505-2E9C-101B-9397-08002B2CF9AE}" pid="7" name="CCMOneDriveOwnerID">
    <vt:lpwstr/>
  </property>
  <property fmtid="{D5CDD505-2E9C-101B-9397-08002B2CF9AE}" pid="8" name="CCMOneDriveItemID">
    <vt:lpwstr/>
  </property>
  <property fmtid="{D5CDD505-2E9C-101B-9397-08002B2CF9AE}" pid="9" name="CCMIsSharedOnOneDrive">
    <vt:bool>false</vt:bool>
  </property>
  <property fmtid="{D5CDD505-2E9C-101B-9397-08002B2CF9AE}" pid="10" name="AcadreDocumentId">
    <vt:i4>4678045</vt:i4>
  </property>
  <property fmtid="{D5CDD505-2E9C-101B-9397-08002B2CF9AE}" pid="11" name="AcadreCaseId">
    <vt:i4>403286</vt:i4>
  </property>
</Properties>
</file>