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679" r:id="rId5"/>
    <p:sldMasterId id="2147483689" r:id="rId6"/>
    <p:sldMasterId id="2147483699" r:id="rId7"/>
    <p:sldMasterId id="2147483709" r:id="rId8"/>
  </p:sldMasterIdLst>
  <p:notesMasterIdLst>
    <p:notesMasterId r:id="rId12"/>
  </p:notesMasterIdLst>
  <p:handoutMasterIdLst>
    <p:handoutMasterId r:id="rId13"/>
  </p:handoutMasterIdLst>
  <p:sldIdLst>
    <p:sldId id="2142533077" r:id="rId9"/>
    <p:sldId id="2142533115" r:id="rId10"/>
    <p:sldId id="2142533119" r:id="rId11"/>
  </p:sldIdLst>
  <p:sldSz cx="12192000" cy="6858000"/>
  <p:notesSz cx="6797675" cy="9926638"/>
  <p:custDataLst>
    <p:tags r:id="rId14"/>
  </p:custDataLst>
  <p:defaultTex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874" userDrawn="1">
          <p15:clr>
            <a:srgbClr val="A4A3A4"/>
          </p15:clr>
        </p15:guide>
        <p15:guide id="2" pos="731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147F82-3773-EA58-CFFD-D11FABA64C46}" name="Charlotte Ørbæk Langballe (16610)" initials="CØL(" userId="S::dr16610@silkeborg.dk::22545e9d-6b87-49c9-b6a0-030c7187cb74" providerId="AD"/>
  <p188:author id="{545D9CFC-4B43-9EA7-78A4-D7BB2EAC4742}" name="Jette Stencel (10409)" initials="JS(" userId="S::DR10409@silkeborg.dk::2e057d4a-ac0b-4bc3-96af-6c2aba4086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3A9"/>
    <a:srgbClr val="070B0D"/>
    <a:srgbClr val="080808"/>
    <a:srgbClr val="21314D"/>
    <a:srgbClr val="00C6D7"/>
    <a:srgbClr val="447D7D"/>
    <a:srgbClr val="EC43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0134" autoAdjust="0"/>
  </p:normalViewPr>
  <p:slideViewPr>
    <p:cSldViewPr>
      <p:cViewPr varScale="1">
        <p:scale>
          <a:sx n="40" d="100"/>
          <a:sy n="40" d="100"/>
        </p:scale>
        <p:origin x="1644" y="36"/>
      </p:cViewPr>
      <p:guideLst>
        <p:guide orient="horz" pos="3874"/>
        <p:guide pos="731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2.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55DD30B-1458-4542-9C47-7279B3012A87}" type="datetimeFigureOut">
              <a:rPr lang="da-DK" smtClean="0"/>
              <a:t>29-11-2024</a:t>
            </a:fld>
            <a:endParaRPr lang="da-DK"/>
          </a:p>
        </p:txBody>
      </p:sp>
      <p:sp>
        <p:nvSpPr>
          <p:cNvPr id="4" name="Pladsholder til sidefod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CE1B0DF-45C0-47A5-A0EC-3DC4F77A067C}" type="slidenum">
              <a:rPr lang="da-DK" smtClean="0"/>
              <a:t>‹nr.›</a:t>
            </a:fld>
            <a:endParaRPr lang="da-DK"/>
          </a:p>
        </p:txBody>
      </p:sp>
    </p:spTree>
    <p:extLst>
      <p:ext uri="{BB962C8B-B14F-4D97-AF65-F5344CB8AC3E}">
        <p14:creationId xmlns:p14="http://schemas.microsoft.com/office/powerpoint/2010/main" val="8402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A12EEF6-C982-4986-8FA6-33288FD0855E}" type="datetimeFigureOut">
              <a:rPr lang="da-DK" smtClean="0"/>
              <a:t>29-11-2024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8326D8C-4DD2-4951-BEB4-F3A6D4B14C8C}" type="slidenum">
              <a:rPr lang="da-DK" smtClean="0"/>
              <a:t>‹nr.›</a:t>
            </a:fld>
            <a:endParaRPr lang="da-DK"/>
          </a:p>
        </p:txBody>
      </p:sp>
    </p:spTree>
    <p:extLst>
      <p:ext uri="{BB962C8B-B14F-4D97-AF65-F5344CB8AC3E}">
        <p14:creationId xmlns:p14="http://schemas.microsoft.com/office/powerpoint/2010/main" val="284346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Pia og Siff byder velkommen – sætter gang i sang – siger det praktiske inden CØL </a:t>
            </a:r>
          </a:p>
        </p:txBody>
      </p:sp>
      <p:sp>
        <p:nvSpPr>
          <p:cNvPr id="4" name="Pladsholder til slidenummer 3"/>
          <p:cNvSpPr>
            <a:spLocks noGrp="1"/>
          </p:cNvSpPr>
          <p:nvPr>
            <p:ph type="sldNum" sz="quarter" idx="5"/>
          </p:nvPr>
        </p:nvSpPr>
        <p:spPr/>
        <p:txBody>
          <a:bodyPr/>
          <a:lstStyle/>
          <a:p>
            <a:fld id="{F8326D8C-4DD2-4951-BEB4-F3A6D4B14C8C}" type="slidenum">
              <a:rPr lang="da-DK" smtClean="0"/>
              <a:t>1</a:t>
            </a:fld>
            <a:endParaRPr lang="da-DK"/>
          </a:p>
        </p:txBody>
      </p:sp>
    </p:spTree>
    <p:extLst>
      <p:ext uri="{BB962C8B-B14F-4D97-AF65-F5344CB8AC3E}">
        <p14:creationId xmlns:p14="http://schemas.microsoft.com/office/powerpoint/2010/main" val="86978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Font typeface="+mj-lt"/>
              <a:buAutoNum type="arabicPeriod"/>
            </a:pPr>
            <a:r>
              <a:rPr lang="da-DK" sz="1000" dirty="0">
                <a:latin typeface="Verdana" panose="020B0604030504040204" pitchFamily="34" charset="0"/>
                <a:ea typeface="Verdana" panose="020B0604030504040204" pitchFamily="34" charset="0"/>
              </a:rPr>
              <a:t>Folkeskoleloven rammesætter vores arbejde på skoleområdet </a:t>
            </a:r>
          </a:p>
          <a:p>
            <a:pPr marL="228600" indent="-228600">
              <a:buAutoNum type="arabicPeriod"/>
            </a:pPr>
            <a:r>
              <a:rPr lang="da-DK" sz="1000" dirty="0">
                <a:effectLst/>
                <a:latin typeface="Verdana" panose="020B0604030504040204" pitchFamily="34" charset="0"/>
                <a:ea typeface="Verdana" panose="020B0604030504040204" pitchFamily="34" charset="0"/>
              </a:rPr>
              <a:t>Grundfortælling med strategihus, som indeholder vores mission (folkeskoleloven), vision på skoleområdet, værdier (den forventede adfærd hos medarbejdere på skoleområdet) og den politiske ambition </a:t>
            </a:r>
          </a:p>
          <a:p>
            <a:pPr marL="228600" indent="-228600">
              <a:buAutoNum type="arabicPeriod"/>
            </a:pPr>
            <a:r>
              <a:rPr lang="da-DK" sz="1000" dirty="0">
                <a:effectLst/>
                <a:latin typeface="Verdana" panose="020B0604030504040204" pitchFamily="34" charset="0"/>
                <a:ea typeface="Verdana" panose="020B0604030504040204" pitchFamily="34" charset="0"/>
              </a:rPr>
              <a:t>Den sammenhængende </a:t>
            </a:r>
            <a:r>
              <a:rPr lang="da-DK" sz="1000" dirty="0" err="1">
                <a:effectLst/>
                <a:latin typeface="Verdana" panose="020B0604030504040204" pitchFamily="34" charset="0"/>
                <a:ea typeface="Verdana" panose="020B0604030504040204" pitchFamily="34" charset="0"/>
              </a:rPr>
              <a:t>BUpol</a:t>
            </a:r>
            <a:r>
              <a:rPr lang="da-DK" sz="1000" dirty="0">
                <a:effectLst/>
                <a:latin typeface="Verdana" panose="020B0604030504040204" pitchFamily="34" charset="0"/>
                <a:ea typeface="Verdana" panose="020B0604030504040204" pitchFamily="34" charset="0"/>
              </a:rPr>
              <a:t> er de politiske løfter til børn og unge i Silkeborg kommune. Med afsæt i dem (løfterne) er alle vi fagprofessionelle forpligtede på at arbejde for at give alle børn de bedste kort på hånden. Vi er dermed sammen om at skabe det gode børne- og ungeliv for alle børn og unge.</a:t>
            </a:r>
          </a:p>
          <a:p>
            <a:pPr marL="228600" indent="-228600">
              <a:buAutoNum type="arabicPeriod"/>
            </a:pPr>
            <a:r>
              <a:rPr lang="da-DK" sz="1000" dirty="0">
                <a:effectLst/>
                <a:latin typeface="Verdana" panose="020B0604030504040204" pitchFamily="34" charset="0"/>
                <a:ea typeface="Verdana" panose="020B0604030504040204" pitchFamily="34" charset="0"/>
              </a:rPr>
              <a:t>FFS er den ledelsesmæssige oversættelse af børne og unge politikken – det værdimæssigt afsæt for det tværgående samarbejde. Når vi sammen skal skabe det gode børne- og ungeliv står vi et på fælles fundament på tværs </a:t>
            </a:r>
            <a:r>
              <a:rPr lang="da-DK" sz="1000">
                <a:effectLst/>
                <a:latin typeface="Verdana" panose="020B0604030504040204" pitchFamily="34" charset="0"/>
                <a:ea typeface="Verdana" panose="020B0604030504040204" pitchFamily="34" charset="0"/>
              </a:rPr>
              <a:t>af fagligheder</a:t>
            </a:r>
            <a:r>
              <a:rPr lang="da-DK" sz="1000">
                <a:latin typeface="Verdana" panose="020B0604030504040204" pitchFamily="34" charset="0"/>
                <a:ea typeface="Verdana" panose="020B0604030504040204" pitchFamily="34" charset="0"/>
              </a:rPr>
              <a:t> </a:t>
            </a:r>
            <a:r>
              <a:rPr lang="da-DK" sz="1000" dirty="0">
                <a:latin typeface="Verdana" panose="020B0604030504040204" pitchFamily="34" charset="0"/>
                <a:ea typeface="Verdana" panose="020B0604030504040204" pitchFamily="34" charset="0"/>
              </a:rPr>
              <a:t>Det vi alle sammen står på, når vi sammen og hver for sig arbejder for at skabe det gode børn og ungeliv for alle børn, nemlig et fælles syn på familie og forældre, læring og udvikling, børn og unge samt samarbejde og tværfaglighed. Det fælles faglig ståsted udgøre således fire syn, som er vores fælles fundament. </a:t>
            </a:r>
          </a:p>
          <a:p>
            <a:endParaRPr lang="da-DK" sz="1000" dirty="0">
              <a:highlight>
                <a:srgbClr val="FFFF00"/>
              </a:highlight>
              <a:latin typeface="Verdana" panose="020B0604030504040204" pitchFamily="34" charset="0"/>
              <a:ea typeface="Verdana" panose="020B0604030504040204" pitchFamily="34" charset="0"/>
            </a:endParaRP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326D8C-4DD2-4951-BEB4-F3A6D4B14C8C}" type="slidenum">
              <a:rPr kumimoji="0" lang="da-DK"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56164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0" i="0" u="none" strike="noStrike" baseline="0" dirty="0">
                <a:solidFill>
                  <a:srgbClr val="000000"/>
                </a:solidFill>
                <a:latin typeface="Verdana" panose="020B0604030504040204" pitchFamily="34" charset="0"/>
              </a:rPr>
              <a:t>Vi har nu formuleret vores fælles faglige ståsted. På dette års ledelseskonference sætter vi derfor fokus på, hvordan vi internt i ledelsesteamet skaber forudsætninger for at lykkes med at holde fokus på kerneopgaven når ”forandringens vinde” blæser. Vi arbejder altså ind i skolesøjlen med forankring af FFS og forskellige ledelsesgreb, når vi skal arbejde med kulturforandring og </a:t>
            </a:r>
            <a:r>
              <a:rPr lang="da-DK" sz="1000" b="0" i="0" u="none" strike="noStrike" baseline="0">
                <a:solidFill>
                  <a:srgbClr val="000000"/>
                </a:solidFill>
                <a:latin typeface="Verdana" panose="020B0604030504040204" pitchFamily="34" charset="0"/>
              </a:rPr>
              <a:t>tværgående ledelse. </a:t>
            </a:r>
            <a:r>
              <a:rPr lang="da-DK" sz="1000" b="0" i="0" u="none" strike="noStrike" baseline="0" dirty="0">
                <a:solidFill>
                  <a:srgbClr val="000000"/>
                </a:solidFill>
                <a:latin typeface="Verdana" panose="020B0604030504040204" pitchFamily="34" charset="0"/>
              </a:rPr>
              <a:t>I løbet af foråret og efteråret vil vi igen mødes i det tværgående med fokus på det tværgående samarbejde. Lige nu drøftes muligheder for at holde en fælles ledelseskonference med alle ledere på 0-18 års området næste skoleår. </a:t>
            </a:r>
          </a:p>
          <a:p>
            <a:endParaRPr lang="da-DK" sz="1800" b="0" i="0" u="none" strike="noStrike" baseline="0" dirty="0">
              <a:solidFill>
                <a:srgbClr val="000000"/>
              </a:solidFill>
              <a:latin typeface="Verdana" panose="020B0604030504040204" pitchFamily="34" charset="0"/>
            </a:endParaRP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326D8C-4DD2-4951-BEB4-F3A6D4B14C8C}" type="slidenum">
              <a:rPr kumimoji="0" lang="da-DK"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59751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5" name="Billede 4" descr="Logo" title="Logo">
            <a:extLst>
              <a:ext uri="{FF2B5EF4-FFF2-40B4-BE49-F238E27FC236}">
                <a16:creationId xmlns:a16="http://schemas.microsoft.com/office/drawing/2014/main" id="{4FAD346F-E03B-7EB9-10CD-C3AAD81796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56" b="22156"/>
          <a:stretch/>
        </p:blipFill>
        <p:spPr>
          <a:xfrm>
            <a:off x="0" y="0"/>
            <a:ext cx="12191999" cy="6858000"/>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a:xfrm>
            <a:off x="0" y="4464000"/>
            <a:ext cx="12193200" cy="1764000"/>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p:txBody>
      </p:sp>
      <p:cxnSp>
        <p:nvCxnSpPr>
          <p:cNvPr id="7" name="Straight Connector 6">
            <a:extLst>
              <a:ext uri="{C183D7F6-B498-43B3-948B-1728B52AA6E4}">
                <adec:decorative xmlns:adec="http://schemas.microsoft.com/office/drawing/2017/decorative" val="1"/>
              </a:ext>
            </a:extLst>
          </p:cNvPr>
          <p:cNvCxnSpPr/>
          <p:nvPr userDrawn="1"/>
        </p:nvCxnSpPr>
        <p:spPr>
          <a:xfrm>
            <a:off x="8262000" y="4752000"/>
            <a:ext cx="0" cy="11628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DocumentInfo" descr="Dokumentinfo"/>
          <p:cNvSpPr>
            <a:spLocks noGrp="1"/>
          </p:cNvSpPr>
          <p:nvPr>
            <p:ph type="body" sz="quarter" idx="11" hasCustomPrompt="1"/>
          </p:nvPr>
        </p:nvSpPr>
        <p:spPr>
          <a:xfrm>
            <a:off x="8568001" y="4752000"/>
            <a:ext cx="3504664" cy="549208"/>
          </a:xfrm>
          <a:prstGeom prst="rect">
            <a:avLst/>
          </a:prstGeom>
          <a:solidFill>
            <a:srgbClr val="080808"/>
          </a:solidFill>
        </p:spPr>
        <p:txBody>
          <a:bodyPr>
            <a:noAutofit/>
          </a:bodyPr>
          <a:lstStyle>
            <a:lvl1pPr marL="0" indent="0" algn="l">
              <a:lnSpc>
                <a:spcPts val="2000"/>
              </a:lnSpc>
              <a:spcBef>
                <a:spcPts val="0"/>
              </a:spcBef>
              <a:buNone/>
              <a:defRPr sz="1600" baseline="0">
                <a:solidFill>
                  <a:srgbClr val="FFFFFF"/>
                </a:solidFill>
                <a:latin typeface="Calibri Light" panose="020F0302020204030204" pitchFamily="34" charset="0"/>
                <a:cs typeface="Calibri Light" panose="020F030202020403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a-DK" noProof="0" dirty="0"/>
              <a:t>&lt;Anledning&gt;</a:t>
            </a:r>
          </a:p>
          <a:p>
            <a:pPr lvl="0"/>
            <a:r>
              <a:rPr lang="da-DK" noProof="0" dirty="0"/>
              <a:t>&lt;Dato&gt;</a:t>
            </a:r>
          </a:p>
        </p:txBody>
      </p:sp>
      <p:sp>
        <p:nvSpPr>
          <p:cNvPr id="8" name="Sender" descr="Afsender"/>
          <p:cNvSpPr>
            <a:spLocks noGrp="1"/>
          </p:cNvSpPr>
          <p:nvPr>
            <p:ph type="body" sz="quarter" idx="13" hasCustomPrompt="1"/>
          </p:nvPr>
        </p:nvSpPr>
        <p:spPr>
          <a:xfrm>
            <a:off x="8568001" y="5346000"/>
            <a:ext cx="3504664" cy="549208"/>
          </a:xfrm>
          <a:prstGeom prst="rect">
            <a:avLst/>
          </a:prstGeom>
          <a:solidFill>
            <a:srgbClr val="080808"/>
          </a:solidFill>
        </p:spPr>
        <p:txBody>
          <a:bodyPr>
            <a:noAutofit/>
          </a:bodyPr>
          <a:lstStyle>
            <a:lvl1pPr marL="0" indent="0" algn="l">
              <a:lnSpc>
                <a:spcPts val="2000"/>
              </a:lnSpc>
              <a:spcBef>
                <a:spcPts val="0"/>
              </a:spcBef>
              <a:buNone/>
              <a:defRPr sz="1600" baseline="0">
                <a:solidFill>
                  <a:srgbClr val="FFFFFF"/>
                </a:solidFill>
                <a:latin typeface="Calibri Light" panose="020F0302020204030204" pitchFamily="34" charset="0"/>
                <a:cs typeface="Calibri Light" panose="020F030202020403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&lt;</a:t>
            </a:r>
            <a:r>
              <a:rPr lang="da-DK" noProof="0" dirty="0"/>
              <a:t>Navn</a:t>
            </a:r>
            <a:r>
              <a:rPr lang="en-US" dirty="0"/>
              <a:t>&gt;</a:t>
            </a:r>
          </a:p>
          <a:p>
            <a:pPr lvl="0"/>
            <a:r>
              <a:rPr lang="en-US" dirty="0"/>
              <a:t>&lt;</a:t>
            </a:r>
            <a:r>
              <a:rPr lang="da-DK" noProof="0" dirty="0"/>
              <a:t>Stilling</a:t>
            </a:r>
            <a:r>
              <a:rPr lang="en-US" dirty="0"/>
              <a:t>&gt;</a:t>
            </a:r>
          </a:p>
        </p:txBody>
      </p:sp>
      <p:sp>
        <p:nvSpPr>
          <p:cNvPr id="3" name="Heading">
            <a:extLst>
              <a:ext uri="{FF2B5EF4-FFF2-40B4-BE49-F238E27FC236}">
                <a16:creationId xmlns:a16="http://schemas.microsoft.com/office/drawing/2014/main" id="{DC5D11AF-1CC2-446C-8170-EED2EDE6774B}"/>
              </a:ext>
            </a:extLst>
          </p:cNvPr>
          <p:cNvSpPr>
            <a:spLocks noGrp="1"/>
          </p:cNvSpPr>
          <p:nvPr>
            <p:ph type="title" hasCustomPrompt="1"/>
          </p:nvPr>
        </p:nvSpPr>
        <p:spPr>
          <a:xfrm>
            <a:off x="1836000" y="4752000"/>
            <a:ext cx="6120000" cy="1162800"/>
          </a:xfrm>
          <a:solidFill>
            <a:srgbClr val="080808"/>
          </a:solidFill>
        </p:spPr>
        <p:txBody>
          <a:bodyPr/>
          <a:lstStyle>
            <a:lvl1pPr algn="r">
              <a:defRPr>
                <a:solidFill>
                  <a:srgbClr val="FFFFFF"/>
                </a:solidFill>
              </a:defRPr>
            </a:lvl1pPr>
          </a:lstStyle>
          <a:p>
            <a:r>
              <a:rPr lang="da-DK" dirty="0"/>
              <a:t>&lt;Overskrift&gt;</a:t>
            </a:r>
            <a:br>
              <a:rPr lang="da-DK" dirty="0"/>
            </a:br>
            <a:r>
              <a:rPr lang="da-DK" dirty="0"/>
              <a:t>&lt;Overskrift&gt;</a:t>
            </a:r>
          </a:p>
        </p:txBody>
      </p:sp>
      <p:pic>
        <p:nvPicPr>
          <p:cNvPr id="9" name="Billede 8" descr="Logo" title="Logo">
            <a:extLst>
              <a:ext uri="{FF2B5EF4-FFF2-40B4-BE49-F238E27FC236}">
                <a16:creationId xmlns:a16="http://schemas.microsoft.com/office/drawing/2014/main" id="{A74B4EE3-A41F-F6F3-22BE-E1987D203E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403343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4644A-AB4A-4865-84AD-19D3ED56CFD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E1AB66C-540C-44DD-84D3-D7F4BA9E2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FF2241B-067D-4F5D-890E-C295E8FD888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7BC1FCC-C5A5-4FE1-BB18-2BAF8DF546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E77D68D-4363-456C-B34D-B58352F5FFA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descr="Logo" title="Logo">
            <a:extLst>
              <a:ext uri="{FF2B5EF4-FFF2-40B4-BE49-F238E27FC236}">
                <a16:creationId xmlns:a16="http://schemas.microsoft.com/office/drawing/2014/main" id="{CFA6F077-5F32-CCF3-A8B2-CE902B7FD3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129906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D3977-A89C-4566-AD7E-F6A3760AC3F7}"/>
              </a:ext>
            </a:extLst>
          </p:cNvPr>
          <p:cNvSpPr>
            <a:spLocks noGrp="1"/>
          </p:cNvSpPr>
          <p:nvPr>
            <p:ph type="title"/>
          </p:nvPr>
        </p:nvSpPr>
        <p:spPr/>
        <p:txBody>
          <a:bodyPr/>
          <a:lstStyle/>
          <a:p>
            <a:r>
              <a:rPr lang="da-DK"/>
              <a:t>Klik for at redigere titeltypografien i masteren</a:t>
            </a:r>
          </a:p>
        </p:txBody>
      </p:sp>
      <p:pic>
        <p:nvPicPr>
          <p:cNvPr id="4" name="Billede 3" descr="Logo" title="Logo">
            <a:extLst>
              <a:ext uri="{FF2B5EF4-FFF2-40B4-BE49-F238E27FC236}">
                <a16:creationId xmlns:a16="http://schemas.microsoft.com/office/drawing/2014/main" id="{45E11DBD-3590-21B7-3F54-0507979AFA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2055013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3" name="Billede 2" descr="Logo" title="Logo">
            <a:extLst>
              <a:ext uri="{FF2B5EF4-FFF2-40B4-BE49-F238E27FC236}">
                <a16:creationId xmlns:a16="http://schemas.microsoft.com/office/drawing/2014/main" id="{653AA079-ECE4-5253-6516-362C587EFA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2097946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1FD16F-DA89-437C-8CEA-35D0CBC3452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9F4479F-EF3A-445B-B1E0-E2707D616C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D2B0DD6E-EDDA-4F00-A15A-CEB3EDE08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6" name="Billede 5" descr="Logo" title="Logo">
            <a:extLst>
              <a:ext uri="{FF2B5EF4-FFF2-40B4-BE49-F238E27FC236}">
                <a16:creationId xmlns:a16="http://schemas.microsoft.com/office/drawing/2014/main" id="{333DBBE0-9D47-8FB4-1B7C-997659AE49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100827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0C2A2-7B4B-423D-AD97-06F9EC2B478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DAA09A0-F02B-4508-AF0A-C01FB97E9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D51558E-36D8-47CE-BD2C-867FB5D2D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6" name="Billede 5" descr="Logo" title="Logo">
            <a:extLst>
              <a:ext uri="{FF2B5EF4-FFF2-40B4-BE49-F238E27FC236}">
                <a16:creationId xmlns:a16="http://schemas.microsoft.com/office/drawing/2014/main" id="{95BD2BAA-B402-F583-0A99-FBA6012D2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2948735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654154-E72F-41C2-A51D-578810A9BDB1}"/>
              </a:ext>
            </a:extLst>
          </p:cNvPr>
          <p:cNvSpPr>
            <a:spLocks noGrp="1"/>
          </p:cNvSpPr>
          <p:nvPr>
            <p:ph type="ctrTitle"/>
          </p:nvPr>
        </p:nvSpPr>
        <p:spPr>
          <a:xfrm>
            <a:off x="1524000" y="1122363"/>
            <a:ext cx="9144000" cy="2387600"/>
          </a:xfrm>
        </p:spPr>
        <p:txBody>
          <a:bodyPr anchor="b"/>
          <a:lstStyle>
            <a:lvl1pPr algn="ctr">
              <a:defRPr sz="6000"/>
            </a:lvl1pPr>
          </a:lstStyle>
          <a:p>
            <a:r>
              <a:rPr lang="da-DK" dirty="0"/>
              <a:t>Klik for at redigere titeltypografien i masteren</a:t>
            </a:r>
          </a:p>
        </p:txBody>
      </p:sp>
      <p:sp>
        <p:nvSpPr>
          <p:cNvPr id="3" name="Undertitel 2">
            <a:extLst>
              <a:ext uri="{FF2B5EF4-FFF2-40B4-BE49-F238E27FC236}">
                <a16:creationId xmlns:a16="http://schemas.microsoft.com/office/drawing/2014/main" id="{C62DE540-DFA6-457B-BD52-3B834B3377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5" name="Billede 4" descr="Logo" title="Logo">
            <a:extLst>
              <a:ext uri="{FF2B5EF4-FFF2-40B4-BE49-F238E27FC236}">
                <a16:creationId xmlns:a16="http://schemas.microsoft.com/office/drawing/2014/main" id="{55AEBA40-55EB-265E-38BE-7507747CA7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1569192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17297-18D3-4CAE-ADB0-5887D558815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17531E0-DBD7-4E29-B2A5-18405DF7E53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5" name="Billede 4" descr="Logo" title="Logo">
            <a:extLst>
              <a:ext uri="{FF2B5EF4-FFF2-40B4-BE49-F238E27FC236}">
                <a16:creationId xmlns:a16="http://schemas.microsoft.com/office/drawing/2014/main" id="{6C3A8360-DCE0-ED5A-D3D9-E0B2D9DAA2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883728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2A166-7035-49FE-A888-EFEB0B8914B1}"/>
              </a:ext>
            </a:extLst>
          </p:cNvPr>
          <p:cNvSpPr>
            <a:spLocks noGrp="1"/>
          </p:cNvSpPr>
          <p:nvPr>
            <p:ph type="title"/>
          </p:nvPr>
        </p:nvSpPr>
        <p:spPr>
          <a:xfrm>
            <a:off x="831850" y="1709738"/>
            <a:ext cx="10515600" cy="2852737"/>
          </a:xfrm>
        </p:spPr>
        <p:txBody>
          <a:bodyPr anchor="b"/>
          <a:lstStyle>
            <a:lvl1pPr>
              <a:defRPr sz="6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3929574D-6010-4D3E-8149-9B1EB547C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pic>
        <p:nvPicPr>
          <p:cNvPr id="5" name="Billede 4" descr="Logo" title="Logo">
            <a:extLst>
              <a:ext uri="{FF2B5EF4-FFF2-40B4-BE49-F238E27FC236}">
                <a16:creationId xmlns:a16="http://schemas.microsoft.com/office/drawing/2014/main" id="{62F2018E-1668-40AD-1F65-257412E0F1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1503916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CD5B6-25BE-4FB7-9A8E-9DBDCF45CC9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A5D1562-F0E9-4AE1-925C-CB57001B0CF6}"/>
              </a:ext>
            </a:extLst>
          </p:cNvPr>
          <p:cNvSpPr>
            <a:spLocks noGrp="1"/>
          </p:cNvSpPr>
          <p:nvPr>
            <p:ph sz="half" idx="1"/>
          </p:nvPr>
        </p:nvSpPr>
        <p:spPr>
          <a:xfrm>
            <a:off x="838200" y="1825625"/>
            <a:ext cx="5181600"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A1479DBF-9D14-4E1A-8557-5F01976491E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Billede 5" descr="Logo" title="Logo">
            <a:extLst>
              <a:ext uri="{FF2B5EF4-FFF2-40B4-BE49-F238E27FC236}">
                <a16:creationId xmlns:a16="http://schemas.microsoft.com/office/drawing/2014/main" id="{B6B2B68E-6964-BEB8-BD46-B2B699B7A8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397551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4644A-AB4A-4865-84AD-19D3ED56CFD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E1AB66C-540C-44DD-84D3-D7F4BA9E2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FF2241B-067D-4F5D-890E-C295E8FD888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7BC1FCC-C5A5-4FE1-BB18-2BAF8DF546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E77D68D-4363-456C-B34D-B58352F5FFA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descr="Logo" title="Logo">
            <a:extLst>
              <a:ext uri="{FF2B5EF4-FFF2-40B4-BE49-F238E27FC236}">
                <a16:creationId xmlns:a16="http://schemas.microsoft.com/office/drawing/2014/main" id="{F3EB251B-ED39-12F6-DE04-6523C956C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3260524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5" name="Billede 4" descr="Logo" title="Logo">
            <a:extLst>
              <a:ext uri="{FF2B5EF4-FFF2-40B4-BE49-F238E27FC236}">
                <a16:creationId xmlns:a16="http://schemas.microsoft.com/office/drawing/2014/main" id="{C03B31D0-68E0-E912-EF9E-AADEA01A38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239" b="19240"/>
          <a:stretch/>
        </p:blipFill>
        <p:spPr>
          <a:xfrm>
            <a:off x="0" y="0"/>
            <a:ext cx="12191999" cy="6858000"/>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a:xfrm>
            <a:off x="0" y="4464000"/>
            <a:ext cx="12193200" cy="1764000"/>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p:txBody>
      </p:sp>
      <p:cxnSp>
        <p:nvCxnSpPr>
          <p:cNvPr id="7" name="Straight Connector 6">
            <a:extLst>
              <a:ext uri="{C183D7F6-B498-43B3-948B-1728B52AA6E4}">
                <adec:decorative xmlns:adec="http://schemas.microsoft.com/office/drawing/2017/decorative" val="1"/>
              </a:ext>
            </a:extLst>
          </p:cNvPr>
          <p:cNvCxnSpPr/>
          <p:nvPr userDrawn="1"/>
        </p:nvCxnSpPr>
        <p:spPr>
          <a:xfrm>
            <a:off x="8262000" y="4752000"/>
            <a:ext cx="0" cy="11628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DocumentInfo" descr="Dokumentinfo"/>
          <p:cNvSpPr>
            <a:spLocks noGrp="1"/>
          </p:cNvSpPr>
          <p:nvPr>
            <p:ph type="body" sz="quarter" idx="11" hasCustomPrompt="1"/>
          </p:nvPr>
        </p:nvSpPr>
        <p:spPr>
          <a:xfrm>
            <a:off x="8568001" y="4752000"/>
            <a:ext cx="3504664" cy="549208"/>
          </a:xfrm>
          <a:prstGeom prst="rect">
            <a:avLst/>
          </a:prstGeom>
          <a:solidFill>
            <a:srgbClr val="080808"/>
          </a:solidFill>
        </p:spPr>
        <p:txBody>
          <a:bodyPr>
            <a:noAutofit/>
          </a:bodyPr>
          <a:lstStyle>
            <a:lvl1pPr marL="0" indent="0" algn="l">
              <a:lnSpc>
                <a:spcPts val="2000"/>
              </a:lnSpc>
              <a:spcBef>
                <a:spcPts val="0"/>
              </a:spcBef>
              <a:buNone/>
              <a:defRPr sz="1600" baseline="0">
                <a:solidFill>
                  <a:srgbClr val="FFFFFF"/>
                </a:solidFill>
                <a:latin typeface="Calibri Light" panose="020F0302020204030204" pitchFamily="34" charset="0"/>
                <a:cs typeface="Calibri Light" panose="020F030202020403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a-DK" noProof="0" dirty="0"/>
              <a:t>&lt;Anledning&gt;</a:t>
            </a:r>
          </a:p>
          <a:p>
            <a:pPr lvl="0"/>
            <a:r>
              <a:rPr lang="da-DK" noProof="0" dirty="0"/>
              <a:t>&lt;Dato&gt;</a:t>
            </a:r>
          </a:p>
        </p:txBody>
      </p:sp>
      <p:sp>
        <p:nvSpPr>
          <p:cNvPr id="8" name="Sender" descr="Afsender"/>
          <p:cNvSpPr>
            <a:spLocks noGrp="1"/>
          </p:cNvSpPr>
          <p:nvPr>
            <p:ph type="body" sz="quarter" idx="13" hasCustomPrompt="1"/>
          </p:nvPr>
        </p:nvSpPr>
        <p:spPr>
          <a:xfrm>
            <a:off x="8568001" y="5346000"/>
            <a:ext cx="3504664" cy="549208"/>
          </a:xfrm>
          <a:prstGeom prst="rect">
            <a:avLst/>
          </a:prstGeom>
          <a:solidFill>
            <a:srgbClr val="080808"/>
          </a:solidFill>
        </p:spPr>
        <p:txBody>
          <a:bodyPr>
            <a:noAutofit/>
          </a:bodyPr>
          <a:lstStyle>
            <a:lvl1pPr marL="0" indent="0" algn="l">
              <a:lnSpc>
                <a:spcPts val="2000"/>
              </a:lnSpc>
              <a:spcBef>
                <a:spcPts val="0"/>
              </a:spcBef>
              <a:buNone/>
              <a:defRPr sz="1600" baseline="0">
                <a:solidFill>
                  <a:srgbClr val="FFFFFF"/>
                </a:solidFill>
                <a:latin typeface="Calibri Light" panose="020F0302020204030204" pitchFamily="34" charset="0"/>
                <a:cs typeface="Calibri Light" panose="020F030202020403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&lt;</a:t>
            </a:r>
            <a:r>
              <a:rPr lang="da-DK" noProof="0" dirty="0"/>
              <a:t>Navn</a:t>
            </a:r>
            <a:r>
              <a:rPr lang="en-US" dirty="0"/>
              <a:t>&gt;</a:t>
            </a:r>
          </a:p>
          <a:p>
            <a:pPr lvl="0"/>
            <a:r>
              <a:rPr lang="en-US" dirty="0"/>
              <a:t>&lt;</a:t>
            </a:r>
            <a:r>
              <a:rPr lang="da-DK" noProof="0" dirty="0"/>
              <a:t>Stilling</a:t>
            </a:r>
            <a:r>
              <a:rPr lang="en-US" dirty="0"/>
              <a:t>&gt;</a:t>
            </a:r>
          </a:p>
        </p:txBody>
      </p:sp>
      <p:sp>
        <p:nvSpPr>
          <p:cNvPr id="3" name="Heading">
            <a:extLst>
              <a:ext uri="{FF2B5EF4-FFF2-40B4-BE49-F238E27FC236}">
                <a16:creationId xmlns:a16="http://schemas.microsoft.com/office/drawing/2014/main" id="{DC5D11AF-1CC2-446C-8170-EED2EDE6774B}"/>
              </a:ext>
            </a:extLst>
          </p:cNvPr>
          <p:cNvSpPr>
            <a:spLocks noGrp="1"/>
          </p:cNvSpPr>
          <p:nvPr>
            <p:ph type="title" hasCustomPrompt="1"/>
          </p:nvPr>
        </p:nvSpPr>
        <p:spPr>
          <a:xfrm>
            <a:off x="1836000" y="4752000"/>
            <a:ext cx="6120000" cy="1162800"/>
          </a:xfrm>
          <a:solidFill>
            <a:srgbClr val="080808"/>
          </a:solidFill>
        </p:spPr>
        <p:txBody>
          <a:bodyPr/>
          <a:lstStyle>
            <a:lvl1pPr algn="r">
              <a:defRPr>
                <a:solidFill>
                  <a:srgbClr val="FFFFFF"/>
                </a:solidFill>
              </a:defRPr>
            </a:lvl1pPr>
          </a:lstStyle>
          <a:p>
            <a:r>
              <a:rPr lang="da-DK" dirty="0"/>
              <a:t>&lt;Overskrift&gt;</a:t>
            </a:r>
            <a:br>
              <a:rPr lang="da-DK" dirty="0"/>
            </a:br>
            <a:r>
              <a:rPr lang="da-DK" dirty="0"/>
              <a:t>&lt;Overskrift&gt;</a:t>
            </a:r>
          </a:p>
        </p:txBody>
      </p:sp>
      <p:pic>
        <p:nvPicPr>
          <p:cNvPr id="9" name="Billede 8" descr="Logo" title="Logo">
            <a:extLst>
              <a:ext uri="{FF2B5EF4-FFF2-40B4-BE49-F238E27FC236}">
                <a16:creationId xmlns:a16="http://schemas.microsoft.com/office/drawing/2014/main" id="{D958F346-747E-DF27-2483-7B61B8163B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4033434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D3977-A89C-4566-AD7E-F6A3760AC3F7}"/>
              </a:ext>
            </a:extLst>
          </p:cNvPr>
          <p:cNvSpPr>
            <a:spLocks noGrp="1"/>
          </p:cNvSpPr>
          <p:nvPr>
            <p:ph type="title"/>
          </p:nvPr>
        </p:nvSpPr>
        <p:spPr/>
        <p:txBody>
          <a:bodyPr/>
          <a:lstStyle/>
          <a:p>
            <a:r>
              <a:rPr lang="da-DK"/>
              <a:t>Klik for at redigere titeltypografien i masteren</a:t>
            </a:r>
          </a:p>
        </p:txBody>
      </p:sp>
      <p:pic>
        <p:nvPicPr>
          <p:cNvPr id="4" name="Billede 3" descr="Logo" title="Logo">
            <a:extLst>
              <a:ext uri="{FF2B5EF4-FFF2-40B4-BE49-F238E27FC236}">
                <a16:creationId xmlns:a16="http://schemas.microsoft.com/office/drawing/2014/main" id="{2256DFFF-0DFE-1158-E32D-C7241A361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270854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3" name="Billede 2" descr="Logo" title="Logo">
            <a:extLst>
              <a:ext uri="{FF2B5EF4-FFF2-40B4-BE49-F238E27FC236}">
                <a16:creationId xmlns:a16="http://schemas.microsoft.com/office/drawing/2014/main" id="{FED6C711-67D7-26BF-7130-709A01F962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3610324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1FD16F-DA89-437C-8CEA-35D0CBC3452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9F4479F-EF3A-445B-B1E0-E2707D616C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D2B0DD6E-EDDA-4F00-A15A-CEB3EDE08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6" name="Billede 5" descr="Logo" title="Logo">
            <a:extLst>
              <a:ext uri="{FF2B5EF4-FFF2-40B4-BE49-F238E27FC236}">
                <a16:creationId xmlns:a16="http://schemas.microsoft.com/office/drawing/2014/main" id="{B95D2766-90BF-78BD-EB82-61DE850D5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2661444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0C2A2-7B4B-423D-AD97-06F9EC2B478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DAA09A0-F02B-4508-AF0A-C01FB97E9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D51558E-36D8-47CE-BD2C-867FB5D2D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6" name="Billede 5" descr="Logo" title="Logo">
            <a:extLst>
              <a:ext uri="{FF2B5EF4-FFF2-40B4-BE49-F238E27FC236}">
                <a16:creationId xmlns:a16="http://schemas.microsoft.com/office/drawing/2014/main" id="{32EC4467-75E1-FB41-6F8B-0B45F1879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4198510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lgn="ctr">
              <a:defRPr/>
            </a:lvl1pPr>
          </a:lstStyle>
          <a:p>
            <a:r>
              <a:rPr lang="da-DK" dirty="0"/>
              <a:t>Klik for at redigere i master</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7C93BEDE-6C82-4CED-8580-9AF117D23B30}" type="datetimeFigureOut">
              <a:rPr lang="da-DK" smtClean="0"/>
              <a:t>29-11-2024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1879143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a:xfrm>
            <a:off x="609600" y="2276873"/>
            <a:ext cx="10972800" cy="384929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p:txBody>
          <a:bodyPr/>
          <a:lstStyle/>
          <a:p>
            <a:fld id="{7C93BEDE-6C82-4CED-8580-9AF117D23B30}" type="datetimeFigureOut">
              <a:rPr lang="da-DK" smtClean="0"/>
              <a:t>29-11-2024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3210863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dirty="0"/>
              <a:t>Klik for at redigere i master</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i master</a:t>
            </a:r>
          </a:p>
        </p:txBody>
      </p:sp>
      <p:sp>
        <p:nvSpPr>
          <p:cNvPr id="4" name="Pladsholder til dato 3"/>
          <p:cNvSpPr>
            <a:spLocks noGrp="1"/>
          </p:cNvSpPr>
          <p:nvPr>
            <p:ph type="dt" sz="half" idx="10"/>
          </p:nvPr>
        </p:nvSpPr>
        <p:spPr/>
        <p:txBody>
          <a:bodyPr/>
          <a:lstStyle/>
          <a:p>
            <a:fld id="{7C93BEDE-6C82-4CED-8580-9AF117D23B30}" type="datetimeFigureOut">
              <a:rPr lang="da-DK" smtClean="0"/>
              <a:t>29-11-2024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2947963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09600" y="2348881"/>
            <a:ext cx="53848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197600" y="2348881"/>
            <a:ext cx="53848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p:cNvSpPr>
            <a:spLocks noGrp="1"/>
          </p:cNvSpPr>
          <p:nvPr>
            <p:ph type="dt" sz="half" idx="10"/>
          </p:nvPr>
        </p:nvSpPr>
        <p:spPr/>
        <p:txBody>
          <a:bodyPr/>
          <a:lstStyle/>
          <a:p>
            <a:fld id="{7C93BEDE-6C82-4CED-8580-9AF117D23B30}" type="datetimeFigureOut">
              <a:rPr lang="da-DK" smtClean="0"/>
              <a:t>29-11-2024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2977765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dirty="0"/>
              <a:t>Klik for at redigere i master</a:t>
            </a:r>
          </a:p>
        </p:txBody>
      </p:sp>
      <p:sp>
        <p:nvSpPr>
          <p:cNvPr id="3" name="Pladsholder til tekst 2"/>
          <p:cNvSpPr>
            <a:spLocks noGrp="1"/>
          </p:cNvSpPr>
          <p:nvPr>
            <p:ph type="body" idx="1"/>
          </p:nvPr>
        </p:nvSpPr>
        <p:spPr>
          <a:xfrm>
            <a:off x="609600" y="23488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4" name="Pladsholder til indhold 3"/>
          <p:cNvSpPr>
            <a:spLocks noGrp="1"/>
          </p:cNvSpPr>
          <p:nvPr>
            <p:ph sz="half" idx="2"/>
          </p:nvPr>
        </p:nvSpPr>
        <p:spPr>
          <a:xfrm>
            <a:off x="609600" y="2996952"/>
            <a:ext cx="5386917" cy="3129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193368" y="23488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368" y="2996952"/>
            <a:ext cx="5389033" cy="3129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p>
            <a:fld id="{7C93BEDE-6C82-4CED-8580-9AF117D23B30}" type="datetimeFigureOut">
              <a:rPr lang="da-DK" smtClean="0"/>
              <a:t>29-11-2024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2175122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a:t>
            </a:r>
          </a:p>
        </p:txBody>
      </p:sp>
      <p:sp>
        <p:nvSpPr>
          <p:cNvPr id="3" name="Pladsholder til dato 2"/>
          <p:cNvSpPr>
            <a:spLocks noGrp="1"/>
          </p:cNvSpPr>
          <p:nvPr>
            <p:ph type="dt" sz="half" idx="10"/>
          </p:nvPr>
        </p:nvSpPr>
        <p:spPr/>
        <p:txBody>
          <a:bodyPr/>
          <a:lstStyle/>
          <a:p>
            <a:fld id="{7C93BEDE-6C82-4CED-8580-9AF117D23B30}" type="datetimeFigureOut">
              <a:rPr lang="da-DK" smtClean="0"/>
              <a:t>29-11-2024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4069781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B12D271-0B9A-4B66-94C9-EFE001A48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9525"/>
            <a:ext cx="12166600" cy="6838950"/>
          </a:xfrm>
          <a:prstGeom prst="rect">
            <a:avLst/>
          </a:prstGeom>
        </p:spPr>
      </p:pic>
    </p:spTree>
    <p:extLst>
      <p:ext uri="{BB962C8B-B14F-4D97-AF65-F5344CB8AC3E}">
        <p14:creationId xmlns:p14="http://schemas.microsoft.com/office/powerpoint/2010/main" val="3544663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C93BEDE-6C82-4CED-8580-9AF117D23B30}" type="datetimeFigureOut">
              <a:rPr lang="da-DK" smtClean="0"/>
              <a:t>29-11-2024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3722408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1474862"/>
            <a:ext cx="4011084"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4766733" y="1268760"/>
            <a:ext cx="6815667" cy="48574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half" idx="2"/>
          </p:nvPr>
        </p:nvSpPr>
        <p:spPr>
          <a:xfrm>
            <a:off x="609601" y="2636913"/>
            <a:ext cx="4011084" cy="34892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7C93BEDE-6C82-4CED-8580-9AF117D23B30}" type="datetimeFigureOut">
              <a:rPr lang="da-DK" smtClean="0"/>
              <a:t>29-11-2024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2129229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1412776"/>
            <a:ext cx="7315200" cy="3314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7C93BEDE-6C82-4CED-8580-9AF117D23B30}" type="datetimeFigureOut">
              <a:rPr lang="da-DK" smtClean="0"/>
              <a:t>29-11-2024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4283083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lgn="ctr">
              <a:defRPr/>
            </a:lvl1pPr>
          </a:lstStyle>
          <a:p>
            <a:r>
              <a:rPr lang="da-DK" dirty="0"/>
              <a:t>Klik for at redigere i master</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7C93BEDE-6C82-4CED-8580-9AF117D23B30}" type="datetimeFigureOut">
              <a:rPr lang="da-DK" smtClean="0"/>
              <a:t>29-11-2024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5C53C47-B044-4760-8D96-FAF2E9594763}" type="slidenum">
              <a:rPr lang="da-DK" smtClean="0"/>
              <a:t>‹nr.›</a:t>
            </a:fld>
            <a:endParaRPr lang="da-DK"/>
          </a:p>
        </p:txBody>
      </p:sp>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600407" cy="1499492"/>
          </a:xfrm>
          <a:prstGeom prst="rect">
            <a:avLst/>
          </a:prstGeom>
        </p:spPr>
      </p:pic>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201" y="219843"/>
            <a:ext cx="2397561" cy="377921"/>
          </a:xfrm>
          <a:prstGeom prst="rect">
            <a:avLst/>
          </a:prstGeom>
        </p:spPr>
      </p:pic>
    </p:spTree>
    <p:extLst>
      <p:ext uri="{BB962C8B-B14F-4D97-AF65-F5344CB8AC3E}">
        <p14:creationId xmlns:p14="http://schemas.microsoft.com/office/powerpoint/2010/main" val="3569443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el og indholdsobjekt">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rot="10800000">
            <a:off x="-1" y="6147625"/>
            <a:ext cx="12193631" cy="718459"/>
          </a:xfrm>
          <a:custGeom>
            <a:avLst/>
            <a:gdLst>
              <a:gd name="connsiteX0" fmla="*/ 0 w 6832600"/>
              <a:gd name="connsiteY0" fmla="*/ 0 h 914400"/>
              <a:gd name="connsiteX1" fmla="*/ 6832600 w 6832600"/>
              <a:gd name="connsiteY1" fmla="*/ 0 h 914400"/>
              <a:gd name="connsiteX2" fmla="*/ 6832600 w 6832600"/>
              <a:gd name="connsiteY2" fmla="*/ 914400 h 914400"/>
              <a:gd name="connsiteX3" fmla="*/ 0 w 6832600"/>
              <a:gd name="connsiteY3" fmla="*/ 914400 h 914400"/>
              <a:gd name="connsiteX4" fmla="*/ 0 w 6832600"/>
              <a:gd name="connsiteY4" fmla="*/ 0 h 914400"/>
              <a:gd name="connsiteX0" fmla="*/ 0 w 6832600"/>
              <a:gd name="connsiteY0" fmla="*/ 0 h 1358900"/>
              <a:gd name="connsiteX1" fmla="*/ 6832600 w 6832600"/>
              <a:gd name="connsiteY1" fmla="*/ 0 h 1358900"/>
              <a:gd name="connsiteX2" fmla="*/ 6832600 w 6832600"/>
              <a:gd name="connsiteY2" fmla="*/ 914400 h 1358900"/>
              <a:gd name="connsiteX3" fmla="*/ 0 w 6832600"/>
              <a:gd name="connsiteY3" fmla="*/ 1358900 h 1358900"/>
              <a:gd name="connsiteX4" fmla="*/ 0 w 6832600"/>
              <a:gd name="connsiteY4" fmla="*/ 0 h 1358900"/>
              <a:gd name="connsiteX0" fmla="*/ 0 w 6832600"/>
              <a:gd name="connsiteY0" fmla="*/ 0 h 1854200"/>
              <a:gd name="connsiteX1" fmla="*/ 6832600 w 6832600"/>
              <a:gd name="connsiteY1" fmla="*/ 0 h 1854200"/>
              <a:gd name="connsiteX2" fmla="*/ 6832600 w 6832600"/>
              <a:gd name="connsiteY2" fmla="*/ 914400 h 1854200"/>
              <a:gd name="connsiteX3" fmla="*/ 0 w 6832600"/>
              <a:gd name="connsiteY3" fmla="*/ 1854200 h 1854200"/>
              <a:gd name="connsiteX4" fmla="*/ 0 w 6832600"/>
              <a:gd name="connsiteY4" fmla="*/ 0 h 1854200"/>
              <a:gd name="connsiteX0" fmla="*/ 9490 w 6842090"/>
              <a:gd name="connsiteY0" fmla="*/ 0 h 1574800"/>
              <a:gd name="connsiteX1" fmla="*/ 6842090 w 6842090"/>
              <a:gd name="connsiteY1" fmla="*/ 0 h 1574800"/>
              <a:gd name="connsiteX2" fmla="*/ 6842090 w 6842090"/>
              <a:gd name="connsiteY2" fmla="*/ 914400 h 1574800"/>
              <a:gd name="connsiteX3" fmla="*/ 0 w 6842090"/>
              <a:gd name="connsiteY3" fmla="*/ 1574800 h 1574800"/>
              <a:gd name="connsiteX4" fmla="*/ 9490 w 6842090"/>
              <a:gd name="connsiteY4" fmla="*/ 0 h 1574800"/>
              <a:gd name="connsiteX0" fmla="*/ 914 w 6833514"/>
              <a:gd name="connsiteY0" fmla="*/ 0 h 1346200"/>
              <a:gd name="connsiteX1" fmla="*/ 6833514 w 6833514"/>
              <a:gd name="connsiteY1" fmla="*/ 0 h 1346200"/>
              <a:gd name="connsiteX2" fmla="*/ 6833514 w 6833514"/>
              <a:gd name="connsiteY2" fmla="*/ 914400 h 1346200"/>
              <a:gd name="connsiteX3" fmla="*/ 914 w 6833514"/>
              <a:gd name="connsiteY3" fmla="*/ 1346200 h 1346200"/>
              <a:gd name="connsiteX4" fmla="*/ 914 w 6833514"/>
              <a:gd name="connsiteY4" fmla="*/ 0 h 1346200"/>
              <a:gd name="connsiteX0" fmla="*/ 914 w 6833514"/>
              <a:gd name="connsiteY0" fmla="*/ 0 h 1587500"/>
              <a:gd name="connsiteX1" fmla="*/ 6833514 w 6833514"/>
              <a:gd name="connsiteY1" fmla="*/ 0 h 1587500"/>
              <a:gd name="connsiteX2" fmla="*/ 6833514 w 6833514"/>
              <a:gd name="connsiteY2" fmla="*/ 914400 h 1587500"/>
              <a:gd name="connsiteX3" fmla="*/ 914 w 6833514"/>
              <a:gd name="connsiteY3" fmla="*/ 1587500 h 1587500"/>
              <a:gd name="connsiteX4" fmla="*/ 914 w 6833514"/>
              <a:gd name="connsiteY4" fmla="*/ 0 h 1587500"/>
              <a:gd name="connsiteX0" fmla="*/ 914 w 6833514"/>
              <a:gd name="connsiteY0" fmla="*/ 0 h 1511300"/>
              <a:gd name="connsiteX1" fmla="*/ 6833514 w 6833514"/>
              <a:gd name="connsiteY1" fmla="*/ 0 h 1511300"/>
              <a:gd name="connsiteX2" fmla="*/ 6833514 w 6833514"/>
              <a:gd name="connsiteY2" fmla="*/ 914400 h 1511300"/>
              <a:gd name="connsiteX3" fmla="*/ 914 w 6833514"/>
              <a:gd name="connsiteY3" fmla="*/ 1511300 h 1511300"/>
              <a:gd name="connsiteX4" fmla="*/ 914 w 6833514"/>
              <a:gd name="connsiteY4" fmla="*/ 0 h 151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3514" h="1511300">
                <a:moveTo>
                  <a:pt x="914" y="0"/>
                </a:moveTo>
                <a:lnTo>
                  <a:pt x="6833514" y="0"/>
                </a:lnTo>
                <a:lnTo>
                  <a:pt x="6833514" y="914400"/>
                </a:lnTo>
                <a:lnTo>
                  <a:pt x="914" y="1511300"/>
                </a:lnTo>
                <a:cubicBezTo>
                  <a:pt x="4077" y="986367"/>
                  <a:pt x="-2249" y="524933"/>
                  <a:pt x="914" y="0"/>
                </a:cubicBezTo>
                <a:close/>
              </a:path>
            </a:pathLst>
          </a:cu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p:cNvSpPr>
            <a:spLocks noGrp="1"/>
          </p:cNvSpPr>
          <p:nvPr>
            <p:ph type="title"/>
          </p:nvPr>
        </p:nvSpPr>
        <p:spPr/>
        <p:txBody>
          <a:bodyPr/>
          <a:lstStyle>
            <a:lvl1pPr>
              <a:defRPr>
                <a:solidFill>
                  <a:schemeClr val="tx1"/>
                </a:solidFill>
              </a:defRPr>
            </a:lvl1pPr>
          </a:lstStyle>
          <a:p>
            <a:r>
              <a:rPr lang="da-DK"/>
              <a:t>Klik for at redigere i master</a:t>
            </a:r>
          </a:p>
        </p:txBody>
      </p:sp>
      <p:sp>
        <p:nvSpPr>
          <p:cNvPr id="3" name="Pladsholder til indhold 2"/>
          <p:cNvSpPr>
            <a:spLocks noGrp="1"/>
          </p:cNvSpPr>
          <p:nvPr>
            <p:ph idx="1"/>
          </p:nvPr>
        </p:nvSpPr>
        <p:spPr>
          <a:xfrm>
            <a:off x="609600" y="1412777"/>
            <a:ext cx="10972800" cy="47133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solidFill>
                  <a:schemeClr val="bg1"/>
                </a:solidFill>
              </a:defRPr>
            </a:lvl1pPr>
          </a:lstStyle>
          <a:p>
            <a:fld id="{7C93BEDE-6C82-4CED-8580-9AF117D23B30}" type="datetimeFigureOut">
              <a:rPr lang="da-DK" smtClean="0"/>
              <a:pPr/>
              <a:t>29-11-2024</a:t>
            </a:fld>
            <a:endParaRPr lang="da-DK"/>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55C53C47-B044-4760-8D96-FAF2E9594763}" type="slidenum">
              <a:rPr lang="da-DK" smtClean="0"/>
              <a:pPr/>
              <a:t>‹nr.›</a:t>
            </a:fld>
            <a:endParaRPr lang="da-DK"/>
          </a:p>
        </p:txBody>
      </p:sp>
    </p:spTree>
    <p:extLst>
      <p:ext uri="{BB962C8B-B14F-4D97-AF65-F5344CB8AC3E}">
        <p14:creationId xmlns:p14="http://schemas.microsoft.com/office/powerpoint/2010/main" val="3505472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a:xfrm>
            <a:off x="609600" y="1412777"/>
            <a:ext cx="10972800" cy="4713387"/>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7C93BEDE-6C82-4CED-8580-9AF117D23B30}" type="datetimeFigureOut">
              <a:rPr lang="da-DK" smtClean="0"/>
              <a:t>29-11-2024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1427833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09600" y="1499492"/>
            <a:ext cx="10972800" cy="777380"/>
          </a:xfrm>
        </p:spPr>
        <p:txBody>
          <a:bodyPr/>
          <a:lstStyle/>
          <a:p>
            <a:r>
              <a:rPr lang="da-DK"/>
              <a:t>Klik for at redigere i master</a:t>
            </a:r>
          </a:p>
        </p:txBody>
      </p:sp>
      <p:sp>
        <p:nvSpPr>
          <p:cNvPr id="3" name="Pladsholder til indhold 2"/>
          <p:cNvSpPr>
            <a:spLocks noGrp="1"/>
          </p:cNvSpPr>
          <p:nvPr>
            <p:ph idx="1"/>
          </p:nvPr>
        </p:nvSpPr>
        <p:spPr>
          <a:xfrm>
            <a:off x="609600" y="2348881"/>
            <a:ext cx="10972800" cy="3777283"/>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p:txBody>
          <a:bodyPr/>
          <a:lstStyle/>
          <a:p>
            <a:fld id="{7C93BEDE-6C82-4CED-8580-9AF117D23B30}" type="datetimeFigureOut">
              <a:rPr lang="da-DK" smtClean="0"/>
              <a:t>29-11-2024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5C53C47-B044-4760-8D96-FAF2E9594763}" type="slidenum">
              <a:rPr lang="da-DK" smtClean="0"/>
              <a:t>‹nr.›</a:t>
            </a:fld>
            <a:endParaRPr lang="da-DK"/>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600407" cy="1499492"/>
          </a:xfrm>
          <a:prstGeom prst="rect">
            <a:avLst/>
          </a:prstGeom>
        </p:spPr>
      </p:pic>
      <p:pic>
        <p:nvPicPr>
          <p:cNvPr id="8" name="Bille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201" y="219842"/>
            <a:ext cx="2397561" cy="377921"/>
          </a:xfrm>
          <a:prstGeom prst="rect">
            <a:avLst/>
          </a:prstGeom>
        </p:spPr>
      </p:pic>
    </p:spTree>
    <p:extLst>
      <p:ext uri="{BB962C8B-B14F-4D97-AF65-F5344CB8AC3E}">
        <p14:creationId xmlns:p14="http://schemas.microsoft.com/office/powerpoint/2010/main" val="2531116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dirty="0"/>
              <a:t>Klik for at redigere i master</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i master</a:t>
            </a:r>
          </a:p>
        </p:txBody>
      </p:sp>
      <p:sp>
        <p:nvSpPr>
          <p:cNvPr id="4" name="Pladsholder til dato 3"/>
          <p:cNvSpPr>
            <a:spLocks noGrp="1"/>
          </p:cNvSpPr>
          <p:nvPr>
            <p:ph type="dt" sz="half" idx="10"/>
          </p:nvPr>
        </p:nvSpPr>
        <p:spPr/>
        <p:txBody>
          <a:bodyPr/>
          <a:lstStyle/>
          <a:p>
            <a:fld id="{7C93BEDE-6C82-4CED-8580-9AF117D23B30}" type="datetimeFigureOut">
              <a:rPr lang="da-DK" smtClean="0"/>
              <a:t>29-11-2024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5C53C47-B044-4760-8D96-FAF2E9594763}" type="slidenum">
              <a:rPr lang="da-DK" smtClean="0"/>
              <a:t>‹nr.›</a:t>
            </a:fld>
            <a:endParaRPr lang="da-DK"/>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600407" cy="1499492"/>
          </a:xfrm>
          <a:prstGeom prst="rect">
            <a:avLst/>
          </a:prstGeom>
        </p:spPr>
      </p:pic>
      <p:pic>
        <p:nvPicPr>
          <p:cNvPr id="8" name="Bille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201" y="219842"/>
            <a:ext cx="2397561" cy="377921"/>
          </a:xfrm>
          <a:prstGeom prst="rect">
            <a:avLst/>
          </a:prstGeom>
        </p:spPr>
      </p:pic>
    </p:spTree>
    <p:extLst>
      <p:ext uri="{BB962C8B-B14F-4D97-AF65-F5344CB8AC3E}">
        <p14:creationId xmlns:p14="http://schemas.microsoft.com/office/powerpoint/2010/main" val="848355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7C93BEDE-6C82-4CED-8580-9AF117D23B30}" type="datetimeFigureOut">
              <a:rPr lang="da-DK" smtClean="0"/>
              <a:t>29-11-2024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4222920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7C93BEDE-6C82-4CED-8580-9AF117D23B30}" type="datetimeFigureOut">
              <a:rPr lang="da-DK" smtClean="0"/>
              <a:t>29-11-2024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957048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Hvid baggrund med sort tekst - Titel og indholdsobjekt">
    <p:spTree>
      <p:nvGrpSpPr>
        <p:cNvPr id="1" name=""/>
        <p:cNvGrpSpPr/>
        <p:nvPr/>
      </p:nvGrpSpPr>
      <p:grpSpPr>
        <a:xfrm>
          <a:off x="0" y="0"/>
          <a:ext cx="0" cy="0"/>
          <a:chOff x="0" y="0"/>
          <a:chExt cx="0" cy="0"/>
        </a:xfrm>
      </p:grpSpPr>
      <p:sp>
        <p:nvSpPr>
          <p:cNvPr id="2" name="Titel 1" descr="Titel på slide"/>
          <p:cNvSpPr>
            <a:spLocks noGrp="1"/>
          </p:cNvSpPr>
          <p:nvPr>
            <p:ph type="title" hasCustomPrompt="1"/>
          </p:nvPr>
        </p:nvSpPr>
        <p:spPr>
          <a:xfrm>
            <a:off x="864000" y="360000"/>
            <a:ext cx="10440000" cy="1404000"/>
          </a:xfrm>
        </p:spPr>
        <p:txBody>
          <a:bodyPr/>
          <a:lstStyle>
            <a:lvl1pPr>
              <a:defRPr/>
            </a:lvl1pPr>
          </a:lstStyle>
          <a:p>
            <a:r>
              <a:rPr lang="da-DK" dirty="0"/>
              <a:t>Klik for tilføje titel</a:t>
            </a:r>
          </a:p>
        </p:txBody>
      </p:sp>
      <p:sp>
        <p:nvSpPr>
          <p:cNvPr id="3" name="Pladsholder til indhold 2" descr="Indhold"/>
          <p:cNvSpPr>
            <a:spLocks noGrp="1"/>
          </p:cNvSpPr>
          <p:nvPr>
            <p:ph idx="1" hasCustomPrompt="1"/>
          </p:nvPr>
        </p:nvSpPr>
        <p:spPr>
          <a:xfrm>
            <a:off x="864000" y="1836000"/>
            <a:ext cx="10440000" cy="4320000"/>
          </a:xfrm>
        </p:spPr>
        <p:txBody>
          <a:bodyPr/>
          <a:lstStyle>
            <a:lvl1pPr marL="0" indent="0">
              <a:buNone/>
              <a:defRPr/>
            </a:lvl1pPr>
            <a:lvl2pPr marL="457200" indent="0">
              <a:buNone/>
              <a:defRPr/>
            </a:lvl2pPr>
          </a:lstStyle>
          <a:p>
            <a:pPr lvl="0"/>
            <a:r>
              <a:rPr lang="da-DK" dirty="0"/>
              <a:t>Klik for at tilføje tekst</a:t>
            </a:r>
          </a:p>
        </p:txBody>
      </p:sp>
      <p:pic>
        <p:nvPicPr>
          <p:cNvPr id="5" name="Billede 4" descr="Logo" title="Logo">
            <a:extLst>
              <a:ext uri="{FF2B5EF4-FFF2-40B4-BE49-F238E27FC236}">
                <a16:creationId xmlns:a16="http://schemas.microsoft.com/office/drawing/2014/main" id="{1962F577-C32C-DA2D-D150-72D7B34E4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4019902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a:t>
            </a:r>
          </a:p>
        </p:txBody>
      </p:sp>
      <p:sp>
        <p:nvSpPr>
          <p:cNvPr id="3" name="Pladsholder til dato 2"/>
          <p:cNvSpPr>
            <a:spLocks noGrp="1"/>
          </p:cNvSpPr>
          <p:nvPr>
            <p:ph type="dt" sz="half" idx="10"/>
          </p:nvPr>
        </p:nvSpPr>
        <p:spPr/>
        <p:txBody>
          <a:bodyPr/>
          <a:lstStyle/>
          <a:p>
            <a:fld id="{7C93BEDE-6C82-4CED-8580-9AF117D23B30}" type="datetimeFigureOut">
              <a:rPr lang="da-DK" smtClean="0"/>
              <a:t>29-11-2024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1036021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C93BEDE-6C82-4CED-8580-9AF117D23B30}" type="datetimeFigureOut">
              <a:rPr lang="da-DK" smtClean="0"/>
              <a:t>29-11-2024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80264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7C93BEDE-6C82-4CED-8580-9AF117D23B30}" type="datetimeFigureOut">
              <a:rPr lang="da-DK" smtClean="0"/>
              <a:t>29-11-2024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3739260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7C93BEDE-6C82-4CED-8580-9AF117D23B30}" type="datetimeFigureOut">
              <a:rPr lang="da-DK" smtClean="0"/>
              <a:t>29-11-2024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55C53C47-B044-4760-8D96-FAF2E9594763}" type="slidenum">
              <a:rPr lang="da-DK" smtClean="0"/>
              <a:t>‹nr.›</a:t>
            </a:fld>
            <a:endParaRPr lang="da-DK"/>
          </a:p>
        </p:txBody>
      </p:sp>
    </p:spTree>
    <p:extLst>
      <p:ext uri="{BB962C8B-B14F-4D97-AF65-F5344CB8AC3E}">
        <p14:creationId xmlns:p14="http://schemas.microsoft.com/office/powerpoint/2010/main" val="4205468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rt baggrund med hvid tekst - Titel og indholdsobjekt">
    <p:bg>
      <p:bgPr>
        <a:solidFill>
          <a:srgbClr val="080808"/>
        </a:solidFill>
        <a:effectLst/>
      </p:bgPr>
    </p:bg>
    <p:spTree>
      <p:nvGrpSpPr>
        <p:cNvPr id="1" name=""/>
        <p:cNvGrpSpPr/>
        <p:nvPr/>
      </p:nvGrpSpPr>
      <p:grpSpPr>
        <a:xfrm>
          <a:off x="0" y="0"/>
          <a:ext cx="0" cy="0"/>
          <a:chOff x="0" y="0"/>
          <a:chExt cx="0" cy="0"/>
        </a:xfrm>
      </p:grpSpPr>
      <p:sp>
        <p:nvSpPr>
          <p:cNvPr id="2" name="Titel 1" descr="Titel på slide">
            <a:extLst>
              <a:ext uri="{FF2B5EF4-FFF2-40B4-BE49-F238E27FC236}">
                <a16:creationId xmlns:a16="http://schemas.microsoft.com/office/drawing/2014/main" id="{A75E6347-5285-4C22-A444-C34AF8F6DFAE}"/>
              </a:ext>
            </a:extLst>
          </p:cNvPr>
          <p:cNvSpPr>
            <a:spLocks noGrp="1"/>
          </p:cNvSpPr>
          <p:nvPr>
            <p:ph type="title" hasCustomPrompt="1"/>
          </p:nvPr>
        </p:nvSpPr>
        <p:spPr>
          <a:xfrm>
            <a:off x="864000" y="360000"/>
            <a:ext cx="10440000" cy="1404000"/>
          </a:xfrm>
        </p:spPr>
        <p:txBody>
          <a:bodyPr/>
          <a:lstStyle>
            <a:lvl1pPr>
              <a:defRPr>
                <a:solidFill>
                  <a:srgbClr val="FFFFFF"/>
                </a:solidFill>
              </a:defRPr>
            </a:lvl1pPr>
          </a:lstStyle>
          <a:p>
            <a:r>
              <a:rPr lang="da-DK" dirty="0"/>
              <a:t>Klik for at tilføje titel</a:t>
            </a:r>
          </a:p>
        </p:txBody>
      </p:sp>
      <p:sp>
        <p:nvSpPr>
          <p:cNvPr id="8" name="Pladsholder til indhold 7" descr="Indhold">
            <a:extLst>
              <a:ext uri="{FF2B5EF4-FFF2-40B4-BE49-F238E27FC236}">
                <a16:creationId xmlns:a16="http://schemas.microsoft.com/office/drawing/2014/main" id="{30554229-4E50-4FAB-B932-DCDBA2811EB0}"/>
              </a:ext>
            </a:extLst>
          </p:cNvPr>
          <p:cNvSpPr>
            <a:spLocks noGrp="1"/>
          </p:cNvSpPr>
          <p:nvPr>
            <p:ph sz="quarter" idx="10" hasCustomPrompt="1"/>
          </p:nvPr>
        </p:nvSpPr>
        <p:spPr>
          <a:xfrm>
            <a:off x="864000" y="1836000"/>
            <a:ext cx="10440000" cy="4320000"/>
          </a:xfrm>
        </p:spPr>
        <p:txBody>
          <a:bodyPr/>
          <a:lstStyle>
            <a:lvl1pPr marL="0" indent="0">
              <a:buNone/>
              <a:defRPr>
                <a:solidFill>
                  <a:srgbClr val="FFFFFF"/>
                </a:solidFill>
              </a:defRPr>
            </a:lvl1pPr>
          </a:lstStyle>
          <a:p>
            <a:pPr lvl="0"/>
            <a:r>
              <a:rPr lang="da-DK" dirty="0"/>
              <a:t>Klik for at tilføje tekst</a:t>
            </a:r>
          </a:p>
        </p:txBody>
      </p:sp>
      <p:pic>
        <p:nvPicPr>
          <p:cNvPr id="4" name="Billede 3" descr="Logo" title="Logo">
            <a:extLst>
              <a:ext uri="{FF2B5EF4-FFF2-40B4-BE49-F238E27FC236}">
                <a16:creationId xmlns:a16="http://schemas.microsoft.com/office/drawing/2014/main" id="{1564FC0A-2939-5C8C-5D7D-EEC4F893B0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335" y="6440235"/>
            <a:ext cx="1115665" cy="237765"/>
          </a:xfrm>
          <a:prstGeom prst="rect">
            <a:avLst/>
          </a:prstGeom>
        </p:spPr>
      </p:pic>
    </p:spTree>
    <p:extLst>
      <p:ext uri="{BB962C8B-B14F-4D97-AF65-F5344CB8AC3E}">
        <p14:creationId xmlns:p14="http://schemas.microsoft.com/office/powerpoint/2010/main" val="112116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654154-E72F-41C2-A51D-578810A9BDB1}"/>
              </a:ext>
            </a:extLst>
          </p:cNvPr>
          <p:cNvSpPr>
            <a:spLocks noGrp="1"/>
          </p:cNvSpPr>
          <p:nvPr>
            <p:ph type="ctrTitle"/>
          </p:nvPr>
        </p:nvSpPr>
        <p:spPr>
          <a:xfrm>
            <a:off x="1524000" y="1122363"/>
            <a:ext cx="9144000" cy="2387600"/>
          </a:xfrm>
        </p:spPr>
        <p:txBody>
          <a:bodyPr anchor="b"/>
          <a:lstStyle>
            <a:lvl1pPr algn="ctr">
              <a:defRPr sz="6000"/>
            </a:lvl1pPr>
          </a:lstStyle>
          <a:p>
            <a:r>
              <a:rPr lang="da-DK" dirty="0"/>
              <a:t>Klik for at redigere titeltypografien i masteren</a:t>
            </a:r>
          </a:p>
        </p:txBody>
      </p:sp>
      <p:sp>
        <p:nvSpPr>
          <p:cNvPr id="3" name="Undertitel 2">
            <a:extLst>
              <a:ext uri="{FF2B5EF4-FFF2-40B4-BE49-F238E27FC236}">
                <a16:creationId xmlns:a16="http://schemas.microsoft.com/office/drawing/2014/main" id="{C62DE540-DFA6-457B-BD52-3B834B3377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5" name="Billede 4" descr="Logo" title="Logo">
            <a:extLst>
              <a:ext uri="{FF2B5EF4-FFF2-40B4-BE49-F238E27FC236}">
                <a16:creationId xmlns:a16="http://schemas.microsoft.com/office/drawing/2014/main" id="{E54BC4D0-8CB8-73E5-4C01-894EF43CB6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3943624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17297-18D3-4CAE-ADB0-5887D558815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17531E0-DBD7-4E29-B2A5-18405DF7E53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5" name="Billede 4" descr="Logo" title="Logo">
            <a:extLst>
              <a:ext uri="{FF2B5EF4-FFF2-40B4-BE49-F238E27FC236}">
                <a16:creationId xmlns:a16="http://schemas.microsoft.com/office/drawing/2014/main" id="{8372F3C7-E738-E3D8-96CB-48E46CAB8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386864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2A166-7035-49FE-A888-EFEB0B8914B1}"/>
              </a:ext>
            </a:extLst>
          </p:cNvPr>
          <p:cNvSpPr>
            <a:spLocks noGrp="1"/>
          </p:cNvSpPr>
          <p:nvPr>
            <p:ph type="title"/>
          </p:nvPr>
        </p:nvSpPr>
        <p:spPr>
          <a:xfrm>
            <a:off x="831850" y="1709738"/>
            <a:ext cx="10515600" cy="2852737"/>
          </a:xfrm>
        </p:spPr>
        <p:txBody>
          <a:bodyPr anchor="b"/>
          <a:lstStyle>
            <a:lvl1pPr>
              <a:defRPr sz="6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3929574D-6010-4D3E-8149-9B1EB547C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pic>
        <p:nvPicPr>
          <p:cNvPr id="5" name="Billede 4" descr="Logo" title="Logo">
            <a:extLst>
              <a:ext uri="{FF2B5EF4-FFF2-40B4-BE49-F238E27FC236}">
                <a16:creationId xmlns:a16="http://schemas.microsoft.com/office/drawing/2014/main" id="{4A726C10-5E3F-AEFA-3E5E-B424248318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2285943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CD5B6-25BE-4FB7-9A8E-9DBDCF45CC9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A5D1562-F0E9-4AE1-925C-CB57001B0CF6}"/>
              </a:ext>
            </a:extLst>
          </p:cNvPr>
          <p:cNvSpPr>
            <a:spLocks noGrp="1"/>
          </p:cNvSpPr>
          <p:nvPr>
            <p:ph sz="half" idx="1"/>
          </p:nvPr>
        </p:nvSpPr>
        <p:spPr>
          <a:xfrm>
            <a:off x="838200" y="1825625"/>
            <a:ext cx="5181600"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A1479DBF-9D14-4E1A-8557-5F01976491E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Billede 5" descr="Logo" title="Logo">
            <a:extLst>
              <a:ext uri="{FF2B5EF4-FFF2-40B4-BE49-F238E27FC236}">
                <a16:creationId xmlns:a16="http://schemas.microsoft.com/office/drawing/2014/main" id="{63D0773B-B113-8FD4-A636-39CA0CF9DB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7744" y="6449389"/>
            <a:ext cx="1092256" cy="228612"/>
          </a:xfrm>
          <a:prstGeom prst="rect">
            <a:avLst/>
          </a:prstGeom>
        </p:spPr>
      </p:pic>
    </p:spTree>
    <p:extLst>
      <p:ext uri="{BB962C8B-B14F-4D97-AF65-F5344CB8AC3E}">
        <p14:creationId xmlns:p14="http://schemas.microsoft.com/office/powerpoint/2010/main" val="2411415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7.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6.pn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i master</a:t>
            </a:r>
          </a:p>
        </p:txBody>
      </p:sp>
      <p:sp>
        <p:nvSpPr>
          <p:cNvPr id="5"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Tree>
  </p:cSld>
  <p:clrMap bg1="lt1" tx1="dk1" bg2="lt2" tx2="dk2" accent1="accent1" accent2="accent2" accent3="accent3" accent4="accent4" accent5="accent5" accent6="accent6" hlink="hlink" folHlink="folHlink"/>
  <p:sldLayoutIdLst>
    <p:sldLayoutId id="2147483721" r:id="rId1"/>
    <p:sldLayoutId id="2147483656" r:id="rId2"/>
    <p:sldLayoutId id="2147483678" r:id="rId3"/>
    <p:sldLayoutId id="2147483674" r:id="rId4"/>
    <p:sldLayoutId id="2147483677" r:id="rId5"/>
  </p:sldLayoutIdLst>
  <p:txStyles>
    <p:titleStyle>
      <a:lvl1pPr algn="l" rtl="0" eaLnBrk="1" fontAlgn="base" hangingPunct="1">
        <a:lnSpc>
          <a:spcPts val="4800"/>
        </a:lnSpc>
        <a:spcBef>
          <a:spcPct val="0"/>
        </a:spcBef>
        <a:spcAft>
          <a:spcPct val="0"/>
        </a:spcAft>
        <a:defRPr sz="4400">
          <a:solidFill>
            <a:srgbClr val="080808"/>
          </a:solidFill>
          <a:latin typeface="Calibri Light" panose="020F0302020204030204" pitchFamily="34" charset="0"/>
          <a:ea typeface="+mj-ea"/>
          <a:cs typeface="Calibri Light" panose="020F0302020204030204" pitchFamily="34" charset="0"/>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p:titleStyle>
    <p:bodyStyle>
      <a:lvl1pPr marL="342900" indent="-342900" algn="l" rtl="0" eaLnBrk="1" fontAlgn="base" hangingPunct="1">
        <a:lnSpc>
          <a:spcPts val="3200"/>
        </a:lnSpc>
        <a:spcBef>
          <a:spcPct val="20000"/>
        </a:spcBef>
        <a:spcAft>
          <a:spcPct val="0"/>
        </a:spcAft>
        <a:buChar char="•"/>
        <a:defRPr sz="2800">
          <a:solidFill>
            <a:srgbClr val="080808"/>
          </a:solidFill>
          <a:latin typeface="Calibri Light" panose="020F0302020204030204" pitchFamily="34" charset="0"/>
          <a:ea typeface="+mn-ea"/>
          <a:cs typeface="Calibri Light" panose="020F0302020204030204" pitchFamily="34" charset="0"/>
        </a:defRPr>
      </a:lvl1pPr>
      <a:lvl2pPr marL="742950" indent="-285750" algn="l" rtl="0" eaLnBrk="1" fontAlgn="base" hangingPunct="1">
        <a:spcBef>
          <a:spcPct val="20000"/>
        </a:spcBef>
        <a:spcAft>
          <a:spcPct val="0"/>
        </a:spcAft>
        <a:buChar char="–"/>
        <a:defRPr sz="2800">
          <a:solidFill>
            <a:srgbClr val="080808"/>
          </a:solidFill>
          <a:latin typeface="Calibri Light" panose="020F0302020204030204" pitchFamily="34" charset="0"/>
          <a:cs typeface="Calibri Light" panose="020F0302020204030204" pitchFamily="34" charset="0"/>
        </a:defRPr>
      </a:lvl2pPr>
      <a:lvl3pPr marL="1143000" indent="-228600" algn="l" rtl="0" eaLnBrk="1" fontAlgn="base" hangingPunct="1">
        <a:spcBef>
          <a:spcPct val="20000"/>
        </a:spcBef>
        <a:spcAft>
          <a:spcPct val="0"/>
        </a:spcAft>
        <a:buChar char="•"/>
        <a:defRPr sz="2800">
          <a:solidFill>
            <a:srgbClr val="080808"/>
          </a:solidFill>
          <a:latin typeface="Calibri Light" panose="020F0302020204030204" pitchFamily="34" charset="0"/>
          <a:cs typeface="Calibri Light" panose="020F0302020204030204" pitchFamily="34" charset="0"/>
        </a:defRPr>
      </a:lvl3pPr>
      <a:lvl4pPr marL="1600200" indent="-228600" algn="l" rtl="0" eaLnBrk="1" fontAlgn="base" hangingPunct="1">
        <a:spcBef>
          <a:spcPct val="20000"/>
        </a:spcBef>
        <a:spcAft>
          <a:spcPct val="0"/>
        </a:spcAft>
        <a:buChar char="–"/>
        <a:defRPr sz="2800">
          <a:solidFill>
            <a:srgbClr val="080808"/>
          </a:solidFill>
          <a:latin typeface="Calibri Light" panose="020F0302020204030204" pitchFamily="34" charset="0"/>
          <a:cs typeface="Calibri Light" panose="020F0302020204030204" pitchFamily="34" charset="0"/>
        </a:defRPr>
      </a:lvl4pPr>
      <a:lvl5pPr marL="2057400" indent="-228600" algn="l" rtl="0" eaLnBrk="1" fontAlgn="base" hangingPunct="1">
        <a:spcBef>
          <a:spcPct val="20000"/>
        </a:spcBef>
        <a:spcAft>
          <a:spcPct val="0"/>
        </a:spcAft>
        <a:buChar char="»"/>
        <a:defRPr sz="2800">
          <a:solidFill>
            <a:srgbClr val="080808"/>
          </a:solidFill>
          <a:latin typeface="Calibri Light" panose="020F0302020204030204" pitchFamily="34" charset="0"/>
          <a:cs typeface="Calibri Light" panose="020F0302020204030204" pitchFamily="34" charset="0"/>
        </a:defRPr>
      </a:lvl5pPr>
      <a:lvl6pPr marL="2514600" indent="-228600" algn="l" rtl="0" eaLnBrk="1" fontAlgn="base" hangingPunct="1">
        <a:spcBef>
          <a:spcPct val="20000"/>
        </a:spcBef>
        <a:spcAft>
          <a:spcPct val="0"/>
        </a:spcAft>
        <a:buChar char="»"/>
        <a:defRPr sz="2800">
          <a:solidFill>
            <a:schemeClr val="tx1"/>
          </a:solidFill>
          <a:latin typeface="+mn-lt"/>
          <a:cs typeface="+mn-cs"/>
        </a:defRPr>
      </a:lvl6pPr>
      <a:lvl7pPr marL="2971800" indent="-228600" algn="l" rtl="0" eaLnBrk="1" fontAlgn="base" hangingPunct="1">
        <a:spcBef>
          <a:spcPct val="20000"/>
        </a:spcBef>
        <a:spcAft>
          <a:spcPct val="0"/>
        </a:spcAft>
        <a:buChar char="»"/>
        <a:defRPr sz="2800">
          <a:solidFill>
            <a:schemeClr val="tx1"/>
          </a:solidFill>
          <a:latin typeface="+mn-lt"/>
          <a:cs typeface="+mn-cs"/>
        </a:defRPr>
      </a:lvl7pPr>
      <a:lvl8pPr marL="3429000" indent="-228600" algn="l" rtl="0" eaLnBrk="1" fontAlgn="base" hangingPunct="1">
        <a:spcBef>
          <a:spcPct val="20000"/>
        </a:spcBef>
        <a:spcAft>
          <a:spcPct val="0"/>
        </a:spcAft>
        <a:buChar char="»"/>
        <a:defRPr sz="2800">
          <a:solidFill>
            <a:schemeClr val="tx1"/>
          </a:solidFill>
          <a:latin typeface="+mn-lt"/>
          <a:cs typeface="+mn-cs"/>
        </a:defRPr>
      </a:lvl8pPr>
      <a:lvl9pPr marL="3886200" indent="-228600" algn="l" rtl="0" eaLnBrk="1" fontAlgn="base" hangingPunct="1">
        <a:spcBef>
          <a:spcPct val="20000"/>
        </a:spcBef>
        <a:spcAft>
          <a:spcPct val="0"/>
        </a:spcAft>
        <a:buChar char="»"/>
        <a:defRPr sz="2800">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8C46D7F-5820-46FE-86C4-48BCF643FA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EF3086C2-1272-4D77-872D-9D213FBB4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marR="0" lvl="0" indent="-342900" algn="l" defTabSz="914400" rtl="0" eaLnBrk="0" fontAlgn="base" latinLnBrk="0" hangingPunct="0">
              <a:lnSpc>
                <a:spcPts val="32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ea typeface="+mn-ea"/>
                <a:cs typeface="Calibri Light" panose="020F0302020204030204" pitchFamily="34" charset="0"/>
              </a:rPr>
              <a:t>Rediger typografien i masterens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Andet niveau</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Tredje niveau</a:t>
            </a:r>
          </a:p>
          <a:p>
            <a:pPr marL="1600200" marR="0" lvl="3" indent="-22860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Fjerde niveau</a:t>
            </a:r>
          </a:p>
          <a:p>
            <a:pPr marL="2057400" marR="0" lvl="4" indent="-22860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Femte niveau</a:t>
            </a:r>
          </a:p>
        </p:txBody>
      </p:sp>
      <p:sp>
        <p:nvSpPr>
          <p:cNvPr id="4" name="Pladsholder til dato 3">
            <a:extLst>
              <a:ext uri="{FF2B5EF4-FFF2-40B4-BE49-F238E27FC236}">
                <a16:creationId xmlns:a16="http://schemas.microsoft.com/office/drawing/2014/main" id="{48836CC9-CE22-4AFD-8D33-502B69B7EE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A5792-6226-426C-AF12-B9B13EB2D8D2}" type="datetimeFigureOut">
              <a:rPr lang="da-DK" smtClean="0"/>
              <a:t>29-11-2024</a:t>
            </a:fld>
            <a:endParaRPr lang="da-DK" dirty="0"/>
          </a:p>
        </p:txBody>
      </p:sp>
      <p:sp>
        <p:nvSpPr>
          <p:cNvPr id="5" name="Pladsholder til sidefod 4">
            <a:extLst>
              <a:ext uri="{FF2B5EF4-FFF2-40B4-BE49-F238E27FC236}">
                <a16:creationId xmlns:a16="http://schemas.microsoft.com/office/drawing/2014/main" id="{A1AC04FE-55C3-437D-8018-BF7A0A2CE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8A56E43C-1100-43E7-AB99-799B14F78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DB7CE-FE09-4963-AAB5-AC33FC44A46C}" type="slidenum">
              <a:rPr lang="da-DK" smtClean="0"/>
              <a:t>‹nr.›</a:t>
            </a:fld>
            <a:endParaRPr lang="da-DK"/>
          </a:p>
        </p:txBody>
      </p:sp>
    </p:spTree>
    <p:extLst>
      <p:ext uri="{BB962C8B-B14F-4D97-AF65-F5344CB8AC3E}">
        <p14:creationId xmlns:p14="http://schemas.microsoft.com/office/powerpoint/2010/main" val="294832905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8C46D7F-5820-46FE-86C4-48BCF643FA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EF3086C2-1272-4D77-872D-9D213FBB4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marR="0" lvl="0" indent="-342900" algn="l" defTabSz="914400" rtl="0" eaLnBrk="0" fontAlgn="base" latinLnBrk="0" hangingPunct="0">
              <a:lnSpc>
                <a:spcPts val="32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ea typeface="+mn-ea"/>
                <a:cs typeface="Calibri Light" panose="020F0302020204030204" pitchFamily="34" charset="0"/>
              </a:rPr>
              <a:t>Rediger typografien i masterens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Andet niveau</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Tredje niveau</a:t>
            </a:r>
          </a:p>
          <a:p>
            <a:pPr marL="1600200" marR="0" lvl="3" indent="-22860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Fjerde niveau</a:t>
            </a:r>
          </a:p>
          <a:p>
            <a:pPr marL="2057400" marR="0" lvl="4" indent="-228600" algn="l" defTabSz="914400" rtl="0" eaLnBrk="0" fontAlgn="base" latinLnBrk="0" hangingPunct="0">
              <a:lnSpc>
                <a:spcPct val="100000"/>
              </a:lnSpc>
              <a:spcBef>
                <a:spcPct val="20000"/>
              </a:spcBef>
              <a:spcAft>
                <a:spcPct val="0"/>
              </a:spcAft>
              <a:buClrTx/>
              <a:buSzTx/>
              <a:buFontTx/>
              <a:buChar char="»"/>
              <a:tabLst/>
              <a:defRPr/>
            </a:pPr>
            <a:r>
              <a:rPr kumimoji="0" lang="da-DK" sz="2800" b="0" i="0" u="none" strike="noStrike" kern="0" cap="none" spc="0" normalizeH="0" baseline="0" noProof="0" dirty="0">
                <a:ln>
                  <a:noFill/>
                </a:ln>
                <a:solidFill>
                  <a:srgbClr val="080808"/>
                </a:solidFill>
                <a:effectLst/>
                <a:uLnTx/>
                <a:uFillTx/>
                <a:latin typeface="Calibri Light" panose="020F0302020204030204" pitchFamily="34" charset="0"/>
                <a:cs typeface="Calibri Light" panose="020F0302020204030204" pitchFamily="34" charset="0"/>
              </a:rPr>
              <a:t>Femte niveau</a:t>
            </a:r>
          </a:p>
        </p:txBody>
      </p:sp>
      <p:sp>
        <p:nvSpPr>
          <p:cNvPr id="4" name="Pladsholder til dato 3">
            <a:extLst>
              <a:ext uri="{FF2B5EF4-FFF2-40B4-BE49-F238E27FC236}">
                <a16:creationId xmlns:a16="http://schemas.microsoft.com/office/drawing/2014/main" id="{48836CC9-CE22-4AFD-8D33-502B69B7EE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A5792-6226-426C-AF12-B9B13EB2D8D2}" type="datetimeFigureOut">
              <a:rPr lang="da-DK" smtClean="0"/>
              <a:t>29-11-2024</a:t>
            </a:fld>
            <a:endParaRPr lang="da-DK" dirty="0"/>
          </a:p>
        </p:txBody>
      </p:sp>
      <p:sp>
        <p:nvSpPr>
          <p:cNvPr id="5" name="Pladsholder til sidefod 4">
            <a:extLst>
              <a:ext uri="{FF2B5EF4-FFF2-40B4-BE49-F238E27FC236}">
                <a16:creationId xmlns:a16="http://schemas.microsoft.com/office/drawing/2014/main" id="{A1AC04FE-55C3-437D-8018-BF7A0A2CE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8A56E43C-1100-43E7-AB99-799B14F78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DB7CE-FE09-4963-AAB5-AC33FC44A46C}" type="slidenum">
              <a:rPr lang="da-DK" smtClean="0"/>
              <a:t>‹nr.›</a:t>
            </a:fld>
            <a:endParaRPr lang="da-DK"/>
          </a:p>
        </p:txBody>
      </p:sp>
    </p:spTree>
    <p:extLst>
      <p:ext uri="{BB962C8B-B14F-4D97-AF65-F5344CB8AC3E}">
        <p14:creationId xmlns:p14="http://schemas.microsoft.com/office/powerpoint/2010/main" val="1327770678"/>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9"/>
          <p:cNvSpPr/>
          <p:nvPr userDrawn="1"/>
        </p:nvSpPr>
        <p:spPr>
          <a:xfrm rot="10800000">
            <a:off x="-1" y="6147625"/>
            <a:ext cx="12193631" cy="718459"/>
          </a:xfrm>
          <a:custGeom>
            <a:avLst/>
            <a:gdLst>
              <a:gd name="connsiteX0" fmla="*/ 0 w 6832600"/>
              <a:gd name="connsiteY0" fmla="*/ 0 h 914400"/>
              <a:gd name="connsiteX1" fmla="*/ 6832600 w 6832600"/>
              <a:gd name="connsiteY1" fmla="*/ 0 h 914400"/>
              <a:gd name="connsiteX2" fmla="*/ 6832600 w 6832600"/>
              <a:gd name="connsiteY2" fmla="*/ 914400 h 914400"/>
              <a:gd name="connsiteX3" fmla="*/ 0 w 6832600"/>
              <a:gd name="connsiteY3" fmla="*/ 914400 h 914400"/>
              <a:gd name="connsiteX4" fmla="*/ 0 w 6832600"/>
              <a:gd name="connsiteY4" fmla="*/ 0 h 914400"/>
              <a:gd name="connsiteX0" fmla="*/ 0 w 6832600"/>
              <a:gd name="connsiteY0" fmla="*/ 0 h 1358900"/>
              <a:gd name="connsiteX1" fmla="*/ 6832600 w 6832600"/>
              <a:gd name="connsiteY1" fmla="*/ 0 h 1358900"/>
              <a:gd name="connsiteX2" fmla="*/ 6832600 w 6832600"/>
              <a:gd name="connsiteY2" fmla="*/ 914400 h 1358900"/>
              <a:gd name="connsiteX3" fmla="*/ 0 w 6832600"/>
              <a:gd name="connsiteY3" fmla="*/ 1358900 h 1358900"/>
              <a:gd name="connsiteX4" fmla="*/ 0 w 6832600"/>
              <a:gd name="connsiteY4" fmla="*/ 0 h 1358900"/>
              <a:gd name="connsiteX0" fmla="*/ 0 w 6832600"/>
              <a:gd name="connsiteY0" fmla="*/ 0 h 1854200"/>
              <a:gd name="connsiteX1" fmla="*/ 6832600 w 6832600"/>
              <a:gd name="connsiteY1" fmla="*/ 0 h 1854200"/>
              <a:gd name="connsiteX2" fmla="*/ 6832600 w 6832600"/>
              <a:gd name="connsiteY2" fmla="*/ 914400 h 1854200"/>
              <a:gd name="connsiteX3" fmla="*/ 0 w 6832600"/>
              <a:gd name="connsiteY3" fmla="*/ 1854200 h 1854200"/>
              <a:gd name="connsiteX4" fmla="*/ 0 w 6832600"/>
              <a:gd name="connsiteY4" fmla="*/ 0 h 1854200"/>
              <a:gd name="connsiteX0" fmla="*/ 9490 w 6842090"/>
              <a:gd name="connsiteY0" fmla="*/ 0 h 1574800"/>
              <a:gd name="connsiteX1" fmla="*/ 6842090 w 6842090"/>
              <a:gd name="connsiteY1" fmla="*/ 0 h 1574800"/>
              <a:gd name="connsiteX2" fmla="*/ 6842090 w 6842090"/>
              <a:gd name="connsiteY2" fmla="*/ 914400 h 1574800"/>
              <a:gd name="connsiteX3" fmla="*/ 0 w 6842090"/>
              <a:gd name="connsiteY3" fmla="*/ 1574800 h 1574800"/>
              <a:gd name="connsiteX4" fmla="*/ 9490 w 6842090"/>
              <a:gd name="connsiteY4" fmla="*/ 0 h 1574800"/>
              <a:gd name="connsiteX0" fmla="*/ 914 w 6833514"/>
              <a:gd name="connsiteY0" fmla="*/ 0 h 1346200"/>
              <a:gd name="connsiteX1" fmla="*/ 6833514 w 6833514"/>
              <a:gd name="connsiteY1" fmla="*/ 0 h 1346200"/>
              <a:gd name="connsiteX2" fmla="*/ 6833514 w 6833514"/>
              <a:gd name="connsiteY2" fmla="*/ 914400 h 1346200"/>
              <a:gd name="connsiteX3" fmla="*/ 914 w 6833514"/>
              <a:gd name="connsiteY3" fmla="*/ 1346200 h 1346200"/>
              <a:gd name="connsiteX4" fmla="*/ 914 w 6833514"/>
              <a:gd name="connsiteY4" fmla="*/ 0 h 1346200"/>
              <a:gd name="connsiteX0" fmla="*/ 914 w 6833514"/>
              <a:gd name="connsiteY0" fmla="*/ 0 h 1587500"/>
              <a:gd name="connsiteX1" fmla="*/ 6833514 w 6833514"/>
              <a:gd name="connsiteY1" fmla="*/ 0 h 1587500"/>
              <a:gd name="connsiteX2" fmla="*/ 6833514 w 6833514"/>
              <a:gd name="connsiteY2" fmla="*/ 914400 h 1587500"/>
              <a:gd name="connsiteX3" fmla="*/ 914 w 6833514"/>
              <a:gd name="connsiteY3" fmla="*/ 1587500 h 1587500"/>
              <a:gd name="connsiteX4" fmla="*/ 914 w 6833514"/>
              <a:gd name="connsiteY4" fmla="*/ 0 h 1587500"/>
              <a:gd name="connsiteX0" fmla="*/ 914 w 6833514"/>
              <a:gd name="connsiteY0" fmla="*/ 0 h 1511300"/>
              <a:gd name="connsiteX1" fmla="*/ 6833514 w 6833514"/>
              <a:gd name="connsiteY1" fmla="*/ 0 h 1511300"/>
              <a:gd name="connsiteX2" fmla="*/ 6833514 w 6833514"/>
              <a:gd name="connsiteY2" fmla="*/ 914400 h 1511300"/>
              <a:gd name="connsiteX3" fmla="*/ 914 w 6833514"/>
              <a:gd name="connsiteY3" fmla="*/ 1511300 h 1511300"/>
              <a:gd name="connsiteX4" fmla="*/ 914 w 6833514"/>
              <a:gd name="connsiteY4" fmla="*/ 0 h 151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3514" h="1511300">
                <a:moveTo>
                  <a:pt x="914" y="0"/>
                </a:moveTo>
                <a:lnTo>
                  <a:pt x="6833514" y="0"/>
                </a:lnTo>
                <a:lnTo>
                  <a:pt x="6833514" y="914400"/>
                </a:lnTo>
                <a:lnTo>
                  <a:pt x="914" y="1511300"/>
                </a:lnTo>
                <a:cubicBezTo>
                  <a:pt x="4077" y="986367"/>
                  <a:pt x="-2249" y="524933"/>
                  <a:pt x="914" y="0"/>
                </a:cubicBezTo>
                <a:close/>
              </a:path>
            </a:pathLst>
          </a:cu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9"/>
          <p:cNvSpPr/>
          <p:nvPr userDrawn="1"/>
        </p:nvSpPr>
        <p:spPr>
          <a:xfrm>
            <a:off x="-1630" y="0"/>
            <a:ext cx="12193631" cy="1511300"/>
          </a:xfrm>
          <a:custGeom>
            <a:avLst/>
            <a:gdLst>
              <a:gd name="connsiteX0" fmla="*/ 0 w 6832600"/>
              <a:gd name="connsiteY0" fmla="*/ 0 h 914400"/>
              <a:gd name="connsiteX1" fmla="*/ 6832600 w 6832600"/>
              <a:gd name="connsiteY1" fmla="*/ 0 h 914400"/>
              <a:gd name="connsiteX2" fmla="*/ 6832600 w 6832600"/>
              <a:gd name="connsiteY2" fmla="*/ 914400 h 914400"/>
              <a:gd name="connsiteX3" fmla="*/ 0 w 6832600"/>
              <a:gd name="connsiteY3" fmla="*/ 914400 h 914400"/>
              <a:gd name="connsiteX4" fmla="*/ 0 w 6832600"/>
              <a:gd name="connsiteY4" fmla="*/ 0 h 914400"/>
              <a:gd name="connsiteX0" fmla="*/ 0 w 6832600"/>
              <a:gd name="connsiteY0" fmla="*/ 0 h 1358900"/>
              <a:gd name="connsiteX1" fmla="*/ 6832600 w 6832600"/>
              <a:gd name="connsiteY1" fmla="*/ 0 h 1358900"/>
              <a:gd name="connsiteX2" fmla="*/ 6832600 w 6832600"/>
              <a:gd name="connsiteY2" fmla="*/ 914400 h 1358900"/>
              <a:gd name="connsiteX3" fmla="*/ 0 w 6832600"/>
              <a:gd name="connsiteY3" fmla="*/ 1358900 h 1358900"/>
              <a:gd name="connsiteX4" fmla="*/ 0 w 6832600"/>
              <a:gd name="connsiteY4" fmla="*/ 0 h 1358900"/>
              <a:gd name="connsiteX0" fmla="*/ 0 w 6832600"/>
              <a:gd name="connsiteY0" fmla="*/ 0 h 1854200"/>
              <a:gd name="connsiteX1" fmla="*/ 6832600 w 6832600"/>
              <a:gd name="connsiteY1" fmla="*/ 0 h 1854200"/>
              <a:gd name="connsiteX2" fmla="*/ 6832600 w 6832600"/>
              <a:gd name="connsiteY2" fmla="*/ 914400 h 1854200"/>
              <a:gd name="connsiteX3" fmla="*/ 0 w 6832600"/>
              <a:gd name="connsiteY3" fmla="*/ 1854200 h 1854200"/>
              <a:gd name="connsiteX4" fmla="*/ 0 w 6832600"/>
              <a:gd name="connsiteY4" fmla="*/ 0 h 1854200"/>
              <a:gd name="connsiteX0" fmla="*/ 9490 w 6842090"/>
              <a:gd name="connsiteY0" fmla="*/ 0 h 1574800"/>
              <a:gd name="connsiteX1" fmla="*/ 6842090 w 6842090"/>
              <a:gd name="connsiteY1" fmla="*/ 0 h 1574800"/>
              <a:gd name="connsiteX2" fmla="*/ 6842090 w 6842090"/>
              <a:gd name="connsiteY2" fmla="*/ 914400 h 1574800"/>
              <a:gd name="connsiteX3" fmla="*/ 0 w 6842090"/>
              <a:gd name="connsiteY3" fmla="*/ 1574800 h 1574800"/>
              <a:gd name="connsiteX4" fmla="*/ 9490 w 6842090"/>
              <a:gd name="connsiteY4" fmla="*/ 0 h 1574800"/>
              <a:gd name="connsiteX0" fmla="*/ 914 w 6833514"/>
              <a:gd name="connsiteY0" fmla="*/ 0 h 1346200"/>
              <a:gd name="connsiteX1" fmla="*/ 6833514 w 6833514"/>
              <a:gd name="connsiteY1" fmla="*/ 0 h 1346200"/>
              <a:gd name="connsiteX2" fmla="*/ 6833514 w 6833514"/>
              <a:gd name="connsiteY2" fmla="*/ 914400 h 1346200"/>
              <a:gd name="connsiteX3" fmla="*/ 914 w 6833514"/>
              <a:gd name="connsiteY3" fmla="*/ 1346200 h 1346200"/>
              <a:gd name="connsiteX4" fmla="*/ 914 w 6833514"/>
              <a:gd name="connsiteY4" fmla="*/ 0 h 1346200"/>
              <a:gd name="connsiteX0" fmla="*/ 914 w 6833514"/>
              <a:gd name="connsiteY0" fmla="*/ 0 h 1587500"/>
              <a:gd name="connsiteX1" fmla="*/ 6833514 w 6833514"/>
              <a:gd name="connsiteY1" fmla="*/ 0 h 1587500"/>
              <a:gd name="connsiteX2" fmla="*/ 6833514 w 6833514"/>
              <a:gd name="connsiteY2" fmla="*/ 914400 h 1587500"/>
              <a:gd name="connsiteX3" fmla="*/ 914 w 6833514"/>
              <a:gd name="connsiteY3" fmla="*/ 1587500 h 1587500"/>
              <a:gd name="connsiteX4" fmla="*/ 914 w 6833514"/>
              <a:gd name="connsiteY4" fmla="*/ 0 h 1587500"/>
              <a:gd name="connsiteX0" fmla="*/ 914 w 6833514"/>
              <a:gd name="connsiteY0" fmla="*/ 0 h 1511300"/>
              <a:gd name="connsiteX1" fmla="*/ 6833514 w 6833514"/>
              <a:gd name="connsiteY1" fmla="*/ 0 h 1511300"/>
              <a:gd name="connsiteX2" fmla="*/ 6833514 w 6833514"/>
              <a:gd name="connsiteY2" fmla="*/ 914400 h 1511300"/>
              <a:gd name="connsiteX3" fmla="*/ 914 w 6833514"/>
              <a:gd name="connsiteY3" fmla="*/ 1511300 h 1511300"/>
              <a:gd name="connsiteX4" fmla="*/ 914 w 6833514"/>
              <a:gd name="connsiteY4" fmla="*/ 0 h 151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3514" h="1511300">
                <a:moveTo>
                  <a:pt x="914" y="0"/>
                </a:moveTo>
                <a:lnTo>
                  <a:pt x="6833514" y="0"/>
                </a:lnTo>
                <a:lnTo>
                  <a:pt x="6833514" y="914400"/>
                </a:lnTo>
                <a:lnTo>
                  <a:pt x="914" y="1511300"/>
                </a:lnTo>
                <a:cubicBezTo>
                  <a:pt x="4077" y="986367"/>
                  <a:pt x="-2249" y="524933"/>
                  <a:pt x="914" y="0"/>
                </a:cubicBezTo>
                <a:close/>
              </a:path>
            </a:pathLst>
          </a:cu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Billed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3600407" cy="1499492"/>
          </a:xfrm>
          <a:prstGeom prst="rect">
            <a:avLst/>
          </a:prstGeom>
        </p:spPr>
      </p:pic>
      <p:pic>
        <p:nvPicPr>
          <p:cNvPr id="10" name="Billede 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379201" y="219843"/>
            <a:ext cx="2397561" cy="377921"/>
          </a:xfrm>
          <a:prstGeom prst="rect">
            <a:avLst/>
          </a:prstGeom>
        </p:spPr>
      </p:pic>
      <p:sp>
        <p:nvSpPr>
          <p:cNvPr id="2" name="Pladsholder til titel 1"/>
          <p:cNvSpPr>
            <a:spLocks noGrp="1"/>
          </p:cNvSpPr>
          <p:nvPr>
            <p:ph type="title"/>
          </p:nvPr>
        </p:nvSpPr>
        <p:spPr>
          <a:xfrm>
            <a:off x="609600" y="1499492"/>
            <a:ext cx="10972800" cy="77738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609600" y="2276873"/>
            <a:ext cx="10972800" cy="3849291"/>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b" anchorCtr="0"/>
          <a:lstStyle>
            <a:lvl1pPr algn="l">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C93BEDE-6C82-4CED-8580-9AF117D23B30}" type="datetimeFigureOut">
              <a:rPr lang="da-DK" smtClean="0"/>
              <a:pPr/>
              <a:t>29-11-2024</a:t>
            </a:fld>
            <a:endParaRPr lang="da-DK"/>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b" anchorCtr="0"/>
          <a:lstStyle>
            <a:lvl1pPr algn="ctr">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b" anchorCtr="0"/>
          <a:lstStyle>
            <a:lvl1pPr algn="r">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55C53C47-B044-4760-8D96-FAF2E9594763}" type="slidenum">
              <a:rPr lang="da-DK" smtClean="0"/>
              <a:pPr/>
              <a:t>‹nr.›</a:t>
            </a:fld>
            <a:endParaRPr lang="da-DK"/>
          </a:p>
        </p:txBody>
      </p:sp>
    </p:spTree>
    <p:extLst>
      <p:ext uri="{BB962C8B-B14F-4D97-AF65-F5344CB8AC3E}">
        <p14:creationId xmlns:p14="http://schemas.microsoft.com/office/powerpoint/2010/main" val="1054147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l" defTabSz="914400" rtl="0" eaLnBrk="1" latinLnBrk="0" hangingPunct="1">
        <a:spcBef>
          <a:spcPct val="0"/>
        </a:spcBef>
        <a:buNone/>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4B8D"/>
        </a:solidFill>
        <a:effectLst/>
      </p:bgPr>
    </p:bg>
    <p:spTree>
      <p:nvGrpSpPr>
        <p:cNvPr id="1" name=""/>
        <p:cNvGrpSpPr/>
        <p:nvPr/>
      </p:nvGrpSpPr>
      <p:grpSpPr>
        <a:xfrm>
          <a:off x="0" y="0"/>
          <a:ext cx="0" cy="0"/>
          <a:chOff x="0" y="0"/>
          <a:chExt cx="0" cy="0"/>
        </a:xfrm>
      </p:grpSpPr>
      <p:sp>
        <p:nvSpPr>
          <p:cNvPr id="9" name="Rectangle 9"/>
          <p:cNvSpPr/>
          <p:nvPr userDrawn="1"/>
        </p:nvSpPr>
        <p:spPr>
          <a:xfrm rot="10800000">
            <a:off x="-1630" y="6147626"/>
            <a:ext cx="12193631" cy="718459"/>
          </a:xfrm>
          <a:custGeom>
            <a:avLst/>
            <a:gdLst>
              <a:gd name="connsiteX0" fmla="*/ 0 w 6832600"/>
              <a:gd name="connsiteY0" fmla="*/ 0 h 914400"/>
              <a:gd name="connsiteX1" fmla="*/ 6832600 w 6832600"/>
              <a:gd name="connsiteY1" fmla="*/ 0 h 914400"/>
              <a:gd name="connsiteX2" fmla="*/ 6832600 w 6832600"/>
              <a:gd name="connsiteY2" fmla="*/ 914400 h 914400"/>
              <a:gd name="connsiteX3" fmla="*/ 0 w 6832600"/>
              <a:gd name="connsiteY3" fmla="*/ 914400 h 914400"/>
              <a:gd name="connsiteX4" fmla="*/ 0 w 6832600"/>
              <a:gd name="connsiteY4" fmla="*/ 0 h 914400"/>
              <a:gd name="connsiteX0" fmla="*/ 0 w 6832600"/>
              <a:gd name="connsiteY0" fmla="*/ 0 h 1358900"/>
              <a:gd name="connsiteX1" fmla="*/ 6832600 w 6832600"/>
              <a:gd name="connsiteY1" fmla="*/ 0 h 1358900"/>
              <a:gd name="connsiteX2" fmla="*/ 6832600 w 6832600"/>
              <a:gd name="connsiteY2" fmla="*/ 914400 h 1358900"/>
              <a:gd name="connsiteX3" fmla="*/ 0 w 6832600"/>
              <a:gd name="connsiteY3" fmla="*/ 1358900 h 1358900"/>
              <a:gd name="connsiteX4" fmla="*/ 0 w 6832600"/>
              <a:gd name="connsiteY4" fmla="*/ 0 h 1358900"/>
              <a:gd name="connsiteX0" fmla="*/ 0 w 6832600"/>
              <a:gd name="connsiteY0" fmla="*/ 0 h 1854200"/>
              <a:gd name="connsiteX1" fmla="*/ 6832600 w 6832600"/>
              <a:gd name="connsiteY1" fmla="*/ 0 h 1854200"/>
              <a:gd name="connsiteX2" fmla="*/ 6832600 w 6832600"/>
              <a:gd name="connsiteY2" fmla="*/ 914400 h 1854200"/>
              <a:gd name="connsiteX3" fmla="*/ 0 w 6832600"/>
              <a:gd name="connsiteY3" fmla="*/ 1854200 h 1854200"/>
              <a:gd name="connsiteX4" fmla="*/ 0 w 6832600"/>
              <a:gd name="connsiteY4" fmla="*/ 0 h 1854200"/>
              <a:gd name="connsiteX0" fmla="*/ 9490 w 6842090"/>
              <a:gd name="connsiteY0" fmla="*/ 0 h 1574800"/>
              <a:gd name="connsiteX1" fmla="*/ 6842090 w 6842090"/>
              <a:gd name="connsiteY1" fmla="*/ 0 h 1574800"/>
              <a:gd name="connsiteX2" fmla="*/ 6842090 w 6842090"/>
              <a:gd name="connsiteY2" fmla="*/ 914400 h 1574800"/>
              <a:gd name="connsiteX3" fmla="*/ 0 w 6842090"/>
              <a:gd name="connsiteY3" fmla="*/ 1574800 h 1574800"/>
              <a:gd name="connsiteX4" fmla="*/ 9490 w 6842090"/>
              <a:gd name="connsiteY4" fmla="*/ 0 h 1574800"/>
              <a:gd name="connsiteX0" fmla="*/ 914 w 6833514"/>
              <a:gd name="connsiteY0" fmla="*/ 0 h 1346200"/>
              <a:gd name="connsiteX1" fmla="*/ 6833514 w 6833514"/>
              <a:gd name="connsiteY1" fmla="*/ 0 h 1346200"/>
              <a:gd name="connsiteX2" fmla="*/ 6833514 w 6833514"/>
              <a:gd name="connsiteY2" fmla="*/ 914400 h 1346200"/>
              <a:gd name="connsiteX3" fmla="*/ 914 w 6833514"/>
              <a:gd name="connsiteY3" fmla="*/ 1346200 h 1346200"/>
              <a:gd name="connsiteX4" fmla="*/ 914 w 6833514"/>
              <a:gd name="connsiteY4" fmla="*/ 0 h 1346200"/>
              <a:gd name="connsiteX0" fmla="*/ 914 w 6833514"/>
              <a:gd name="connsiteY0" fmla="*/ 0 h 1587500"/>
              <a:gd name="connsiteX1" fmla="*/ 6833514 w 6833514"/>
              <a:gd name="connsiteY1" fmla="*/ 0 h 1587500"/>
              <a:gd name="connsiteX2" fmla="*/ 6833514 w 6833514"/>
              <a:gd name="connsiteY2" fmla="*/ 914400 h 1587500"/>
              <a:gd name="connsiteX3" fmla="*/ 914 w 6833514"/>
              <a:gd name="connsiteY3" fmla="*/ 1587500 h 1587500"/>
              <a:gd name="connsiteX4" fmla="*/ 914 w 6833514"/>
              <a:gd name="connsiteY4" fmla="*/ 0 h 1587500"/>
              <a:gd name="connsiteX0" fmla="*/ 914 w 6833514"/>
              <a:gd name="connsiteY0" fmla="*/ 0 h 1511300"/>
              <a:gd name="connsiteX1" fmla="*/ 6833514 w 6833514"/>
              <a:gd name="connsiteY1" fmla="*/ 0 h 1511300"/>
              <a:gd name="connsiteX2" fmla="*/ 6833514 w 6833514"/>
              <a:gd name="connsiteY2" fmla="*/ 914400 h 1511300"/>
              <a:gd name="connsiteX3" fmla="*/ 914 w 6833514"/>
              <a:gd name="connsiteY3" fmla="*/ 1511300 h 1511300"/>
              <a:gd name="connsiteX4" fmla="*/ 914 w 6833514"/>
              <a:gd name="connsiteY4" fmla="*/ 0 h 151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3514" h="1511300">
                <a:moveTo>
                  <a:pt x="914" y="0"/>
                </a:moveTo>
                <a:lnTo>
                  <a:pt x="6833514" y="0"/>
                </a:lnTo>
                <a:lnTo>
                  <a:pt x="6833514" y="914400"/>
                </a:lnTo>
                <a:lnTo>
                  <a:pt x="914" y="1511300"/>
                </a:lnTo>
                <a:cubicBezTo>
                  <a:pt x="4077" y="986367"/>
                  <a:pt x="-2249" y="524933"/>
                  <a:pt x="91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b" anchorCtr="0"/>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7C93BEDE-6C82-4CED-8580-9AF117D23B30}" type="datetimeFigureOut">
              <a:rPr lang="da-DK" smtClean="0"/>
              <a:pPr/>
              <a:t>29-11-2024</a:t>
            </a:fld>
            <a:endParaRPr lang="da-DK"/>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b" anchorCtr="0"/>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b" anchorCtr="0"/>
          <a:lstStyle>
            <a:lvl1pPr algn="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5C53C47-B044-4760-8D96-FAF2E9594763}" type="slidenum">
              <a:rPr lang="da-DK" smtClean="0"/>
              <a:pPr/>
              <a:t>‹nr.›</a:t>
            </a:fld>
            <a:endParaRPr lang="da-DK"/>
          </a:p>
        </p:txBody>
      </p:sp>
    </p:spTree>
    <p:extLst>
      <p:ext uri="{BB962C8B-B14F-4D97-AF65-F5344CB8AC3E}">
        <p14:creationId xmlns:p14="http://schemas.microsoft.com/office/powerpoint/2010/main" val="141288602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spcBef>
          <a:spcPct val="0"/>
        </a:spcBef>
        <a:buNone/>
        <a:defRPr sz="32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123B0EB-90EF-BF32-11E5-118C8818DA3F}"/>
              </a:ext>
            </a:extLst>
          </p:cNvPr>
          <p:cNvSpPr>
            <a:spLocks noGrp="1"/>
          </p:cNvSpPr>
          <p:nvPr>
            <p:ph idx="1"/>
          </p:nvPr>
        </p:nvSpPr>
        <p:spPr>
          <a:xfrm>
            <a:off x="0" y="4509543"/>
            <a:ext cx="12177134" cy="1512168"/>
          </a:xfrm>
          <a:solidFill>
            <a:srgbClr val="070B0D"/>
          </a:solidFill>
        </p:spPr>
        <p:txBody>
          <a:bodyPr>
            <a:normAutofit/>
          </a:bodyPr>
          <a:lstStyle/>
          <a:p>
            <a:pPr marL="0" indent="0">
              <a:lnSpc>
                <a:spcPct val="115000"/>
              </a:lnSpc>
              <a:buNone/>
              <a:tabLst>
                <a:tab pos="457200" algn="l"/>
              </a:tabLst>
            </a:pPr>
            <a:endParaRPr lang="da-DK" sz="2400" dirty="0">
              <a:ea typeface="Calibri" panose="020F0502020204030204" pitchFamily="34" charset="0"/>
              <a:cs typeface="Times New Roman" panose="02020603050405020304" pitchFamily="18" charset="0"/>
            </a:endParaRPr>
          </a:p>
        </p:txBody>
      </p:sp>
      <p:cxnSp>
        <p:nvCxnSpPr>
          <p:cNvPr id="5" name="Lige forbindelse 4">
            <a:extLst>
              <a:ext uri="{FF2B5EF4-FFF2-40B4-BE49-F238E27FC236}">
                <a16:creationId xmlns:a16="http://schemas.microsoft.com/office/drawing/2014/main" id="{C5C81BFA-E7FB-40EC-A70B-1C663B020F0E}"/>
              </a:ext>
            </a:extLst>
          </p:cNvPr>
          <p:cNvCxnSpPr>
            <a:cxnSpLocks/>
          </p:cNvCxnSpPr>
          <p:nvPr/>
        </p:nvCxnSpPr>
        <p:spPr>
          <a:xfrm>
            <a:off x="8112224" y="4622891"/>
            <a:ext cx="0" cy="1224136"/>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Tekstfelt 10">
            <a:extLst>
              <a:ext uri="{FF2B5EF4-FFF2-40B4-BE49-F238E27FC236}">
                <a16:creationId xmlns:a16="http://schemas.microsoft.com/office/drawing/2014/main" id="{4C7DE927-C71D-4CC1-D7D0-31FE9769BB8F}"/>
              </a:ext>
            </a:extLst>
          </p:cNvPr>
          <p:cNvSpPr txBox="1"/>
          <p:nvPr/>
        </p:nvSpPr>
        <p:spPr>
          <a:xfrm>
            <a:off x="8414266" y="4684227"/>
            <a:ext cx="309634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a-DK" dirty="0">
                <a:solidFill>
                  <a:srgbClr val="FFFFFF"/>
                </a:solidFill>
                <a:latin typeface="Calibri" panose="020F0502020204030204" pitchFamily="34" charset="0"/>
                <a:cs typeface="Calibri" panose="020F0502020204030204" pitchFamily="34" charset="0"/>
              </a:rPr>
              <a:t>28. – 29. november 2024</a:t>
            </a:r>
            <a:endParaRPr kumimoji="0" lang="da-DK"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itel 3">
            <a:extLst>
              <a:ext uri="{FF2B5EF4-FFF2-40B4-BE49-F238E27FC236}">
                <a16:creationId xmlns:a16="http://schemas.microsoft.com/office/drawing/2014/main" id="{19D9FAB5-7585-A54A-F714-B8319EF3F4A9}"/>
              </a:ext>
            </a:extLst>
          </p:cNvPr>
          <p:cNvSpPr txBox="1">
            <a:spLocks/>
          </p:cNvSpPr>
          <p:nvPr/>
        </p:nvSpPr>
        <p:spPr>
          <a:xfrm>
            <a:off x="309344" y="4684227"/>
            <a:ext cx="7620640" cy="1162800"/>
          </a:xfrm>
          <a:prstGeom prst="rect">
            <a:avLst/>
          </a:prstGeom>
        </p:spPr>
        <p:txBody>
          <a:bodyPr vert="horz" lIns="91440" tIns="45720" rIns="91440" bIns="45720" rtlCol="0" anchor="ctr">
            <a:noAutofit/>
          </a:bodyPr>
          <a:lstStyle>
            <a:lvl1pPr algn="l" rtl="0" eaLnBrk="1" fontAlgn="base" hangingPunct="1">
              <a:lnSpc>
                <a:spcPts val="4800"/>
              </a:lnSpc>
              <a:spcBef>
                <a:spcPct val="0"/>
              </a:spcBef>
              <a:spcAft>
                <a:spcPct val="0"/>
              </a:spcAft>
              <a:defRPr sz="4400">
                <a:solidFill>
                  <a:srgbClr val="080808"/>
                </a:solidFill>
                <a:latin typeface="Calibri Light" panose="020F0302020204030204" pitchFamily="34" charset="0"/>
                <a:ea typeface="+mj-ea"/>
                <a:cs typeface="Calibri Light" panose="020F0302020204030204" pitchFamily="34" charset="0"/>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a:lstStyle>
          <a:p>
            <a:pPr marL="0" marR="0" lvl="0" indent="0" algn="l" defTabSz="914400" rtl="0" eaLnBrk="1" fontAlgn="base" latinLnBrk="0" hangingPunct="1">
              <a:lnSpc>
                <a:spcPts val="4800"/>
              </a:lnSpc>
              <a:spcBef>
                <a:spcPct val="0"/>
              </a:spcBef>
              <a:spcAft>
                <a:spcPct val="0"/>
              </a:spcAft>
              <a:buClrTx/>
              <a:buSzTx/>
              <a:buFontTx/>
              <a:buNone/>
              <a:tabLst/>
              <a:defRPr/>
            </a:pPr>
            <a:r>
              <a:rPr lang="da-DK" sz="3200" kern="0" dirty="0">
                <a:solidFill>
                  <a:srgbClr val="FFFFFF"/>
                </a:solidFill>
              </a:rPr>
              <a:t>Ledelseskonference - </a:t>
            </a:r>
            <a:r>
              <a:rPr kumimoji="0" lang="da-DK" sz="3200" b="0" i="0" u="none" strike="noStrike" kern="0" cap="none" spc="0" normalizeH="0" baseline="0" noProof="0" dirty="0">
                <a:ln>
                  <a:noFill/>
                </a:ln>
                <a:solidFill>
                  <a:srgbClr val="FFFFFF"/>
                </a:solidFill>
                <a:effectLst/>
                <a:uLnTx/>
                <a:uFillTx/>
                <a:latin typeface="Calibri Light" panose="020F0302020204030204" pitchFamily="34" charset="0"/>
                <a:ea typeface="+mj-ea"/>
                <a:cs typeface="Calibri Light" panose="020F0302020204030204" pitchFamily="34" charset="0"/>
              </a:rPr>
              <a:t>Fælles Fagligt Ståsted </a:t>
            </a:r>
          </a:p>
        </p:txBody>
      </p:sp>
    </p:spTree>
    <p:extLst>
      <p:ext uri="{BB962C8B-B14F-4D97-AF65-F5344CB8AC3E}">
        <p14:creationId xmlns:p14="http://schemas.microsoft.com/office/powerpoint/2010/main" val="2777193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DD505E3-891B-6F65-7FD6-0C6DFFCE3AC9}"/>
              </a:ext>
            </a:extLst>
          </p:cNvPr>
          <p:cNvPicPr>
            <a:picLocks noChangeAspect="1"/>
          </p:cNvPicPr>
          <p:nvPr/>
        </p:nvPicPr>
        <p:blipFill>
          <a:blip r:embed="rId3"/>
          <a:stretch>
            <a:fillRect/>
          </a:stretch>
        </p:blipFill>
        <p:spPr>
          <a:xfrm>
            <a:off x="7032105" y="599615"/>
            <a:ext cx="4608512" cy="5821708"/>
          </a:xfrm>
          <a:prstGeom prst="rect">
            <a:avLst/>
          </a:prstGeom>
        </p:spPr>
      </p:pic>
      <p:sp>
        <p:nvSpPr>
          <p:cNvPr id="2" name="Titel 1">
            <a:extLst>
              <a:ext uri="{FF2B5EF4-FFF2-40B4-BE49-F238E27FC236}">
                <a16:creationId xmlns:a16="http://schemas.microsoft.com/office/drawing/2014/main" id="{B37AC971-DCE7-0AEA-B1AC-8FBCB7A1FF41}"/>
              </a:ext>
            </a:extLst>
          </p:cNvPr>
          <p:cNvSpPr>
            <a:spLocks noGrp="1"/>
          </p:cNvSpPr>
          <p:nvPr>
            <p:ph type="title"/>
          </p:nvPr>
        </p:nvSpPr>
        <p:spPr>
          <a:xfrm>
            <a:off x="2783632" y="210834"/>
            <a:ext cx="6408712" cy="841902"/>
          </a:xfrm>
        </p:spPr>
        <p:txBody>
          <a:bodyPr>
            <a:normAutofit/>
          </a:bodyPr>
          <a:lstStyle/>
          <a:p>
            <a:pPr algn="ctr"/>
            <a:r>
              <a:rPr lang="da-DK" sz="3200" b="1" dirty="0"/>
              <a:t>Landskabet </a:t>
            </a:r>
          </a:p>
        </p:txBody>
      </p:sp>
      <p:pic>
        <p:nvPicPr>
          <p:cNvPr id="5" name="Billede 4">
            <a:extLst>
              <a:ext uri="{FF2B5EF4-FFF2-40B4-BE49-F238E27FC236}">
                <a16:creationId xmlns:a16="http://schemas.microsoft.com/office/drawing/2014/main" id="{65717317-322D-5C49-5E97-F7DC21C238CB}"/>
              </a:ext>
            </a:extLst>
          </p:cNvPr>
          <p:cNvPicPr>
            <a:picLocks noChangeAspect="1"/>
          </p:cNvPicPr>
          <p:nvPr/>
        </p:nvPicPr>
        <p:blipFill>
          <a:blip r:embed="rId4"/>
          <a:stretch>
            <a:fillRect/>
          </a:stretch>
        </p:blipFill>
        <p:spPr>
          <a:xfrm>
            <a:off x="10562871" y="36983"/>
            <a:ext cx="1383779" cy="1015753"/>
          </a:xfrm>
          <a:prstGeom prst="rect">
            <a:avLst/>
          </a:prstGeom>
        </p:spPr>
      </p:pic>
      <p:pic>
        <p:nvPicPr>
          <p:cNvPr id="8" name="Pladsholder til indhold 4">
            <a:extLst>
              <a:ext uri="{FF2B5EF4-FFF2-40B4-BE49-F238E27FC236}">
                <a16:creationId xmlns:a16="http://schemas.microsoft.com/office/drawing/2014/main" id="{19C636DF-CABA-B3B7-4B56-C54E032B2275}"/>
              </a:ext>
            </a:extLst>
          </p:cNvPr>
          <p:cNvPicPr>
            <a:picLocks noGrp="1" noChangeAspect="1"/>
          </p:cNvPicPr>
          <p:nvPr>
            <p:ph idx="1"/>
          </p:nvPr>
        </p:nvPicPr>
        <p:blipFill>
          <a:blip r:embed="rId5"/>
          <a:stretch>
            <a:fillRect/>
          </a:stretch>
        </p:blipFill>
        <p:spPr>
          <a:xfrm>
            <a:off x="5443962" y="1224461"/>
            <a:ext cx="1584176" cy="2218497"/>
          </a:xfrm>
        </p:spPr>
      </p:pic>
      <p:pic>
        <p:nvPicPr>
          <p:cNvPr id="6" name="Billede 5">
            <a:extLst>
              <a:ext uri="{FF2B5EF4-FFF2-40B4-BE49-F238E27FC236}">
                <a16:creationId xmlns:a16="http://schemas.microsoft.com/office/drawing/2014/main" id="{10103EBE-6212-88A1-232F-7E31131B2733}"/>
              </a:ext>
            </a:extLst>
          </p:cNvPr>
          <p:cNvPicPr>
            <a:picLocks noChangeAspect="1"/>
          </p:cNvPicPr>
          <p:nvPr/>
        </p:nvPicPr>
        <p:blipFill>
          <a:blip r:embed="rId6"/>
          <a:stretch>
            <a:fillRect/>
          </a:stretch>
        </p:blipFill>
        <p:spPr>
          <a:xfrm>
            <a:off x="999691" y="3510807"/>
            <a:ext cx="2045380" cy="2492896"/>
          </a:xfrm>
          <a:prstGeom prst="rect">
            <a:avLst/>
          </a:prstGeom>
        </p:spPr>
      </p:pic>
      <p:pic>
        <p:nvPicPr>
          <p:cNvPr id="9" name="Billede 8">
            <a:extLst>
              <a:ext uri="{FF2B5EF4-FFF2-40B4-BE49-F238E27FC236}">
                <a16:creationId xmlns:a16="http://schemas.microsoft.com/office/drawing/2014/main" id="{D69388AF-C450-1CFB-1AAB-CA840949A723}"/>
              </a:ext>
            </a:extLst>
          </p:cNvPr>
          <p:cNvPicPr>
            <a:picLocks noChangeAspect="1"/>
          </p:cNvPicPr>
          <p:nvPr/>
        </p:nvPicPr>
        <p:blipFill>
          <a:blip r:embed="rId7"/>
          <a:stretch>
            <a:fillRect/>
          </a:stretch>
        </p:blipFill>
        <p:spPr>
          <a:xfrm>
            <a:off x="1152707" y="631785"/>
            <a:ext cx="1739348" cy="2323302"/>
          </a:xfrm>
          <a:prstGeom prst="rect">
            <a:avLst/>
          </a:prstGeom>
        </p:spPr>
      </p:pic>
      <p:pic>
        <p:nvPicPr>
          <p:cNvPr id="3" name="Billede 2">
            <a:extLst>
              <a:ext uri="{FF2B5EF4-FFF2-40B4-BE49-F238E27FC236}">
                <a16:creationId xmlns:a16="http://schemas.microsoft.com/office/drawing/2014/main" id="{C7D492A5-246E-8223-C7DF-2E1A799709F4}"/>
              </a:ext>
            </a:extLst>
          </p:cNvPr>
          <p:cNvPicPr>
            <a:picLocks noChangeAspect="1"/>
          </p:cNvPicPr>
          <p:nvPr/>
        </p:nvPicPr>
        <p:blipFill>
          <a:blip r:embed="rId8"/>
          <a:stretch>
            <a:fillRect/>
          </a:stretch>
        </p:blipFill>
        <p:spPr>
          <a:xfrm>
            <a:off x="5198792" y="3860578"/>
            <a:ext cx="2143125" cy="2143125"/>
          </a:xfrm>
          <a:prstGeom prst="rect">
            <a:avLst/>
          </a:prstGeom>
        </p:spPr>
      </p:pic>
    </p:spTree>
    <p:extLst>
      <p:ext uri="{BB962C8B-B14F-4D97-AF65-F5344CB8AC3E}">
        <p14:creationId xmlns:p14="http://schemas.microsoft.com/office/powerpoint/2010/main" val="413575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6A51A9E-D1CE-D906-0E6B-AD93187BA297}"/>
              </a:ext>
            </a:extLst>
          </p:cNvPr>
          <p:cNvSpPr>
            <a:spLocks noGrp="1"/>
          </p:cNvSpPr>
          <p:nvPr>
            <p:ph type="title"/>
          </p:nvPr>
        </p:nvSpPr>
        <p:spPr>
          <a:xfrm>
            <a:off x="922720" y="250198"/>
            <a:ext cx="9361040" cy="402251"/>
          </a:xfrm>
        </p:spPr>
        <p:txBody>
          <a:bodyPr>
            <a:normAutofit fontScale="90000"/>
          </a:bodyPr>
          <a:lstStyle/>
          <a:p>
            <a:pPr algn="ctr"/>
            <a:r>
              <a:rPr lang="da-DK" sz="3200" b="1" dirty="0"/>
              <a:t>Det samlede overblik</a:t>
            </a:r>
          </a:p>
        </p:txBody>
      </p:sp>
      <p:sp>
        <p:nvSpPr>
          <p:cNvPr id="5" name="Titel 1">
            <a:extLst>
              <a:ext uri="{FF2B5EF4-FFF2-40B4-BE49-F238E27FC236}">
                <a16:creationId xmlns:a16="http://schemas.microsoft.com/office/drawing/2014/main" id="{3C7454EB-730E-51A1-3B55-911C9276A074}"/>
              </a:ext>
            </a:extLst>
          </p:cNvPr>
          <p:cNvSpPr txBox="1">
            <a:spLocks/>
          </p:cNvSpPr>
          <p:nvPr/>
        </p:nvSpPr>
        <p:spPr>
          <a:xfrm>
            <a:off x="911424" y="1700808"/>
            <a:ext cx="9289032" cy="4680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da-DK" sz="1800" b="0" i="0" u="none" strike="noStrike" baseline="0" dirty="0">
              <a:latin typeface="CIDFont+F1"/>
            </a:endParaRPr>
          </a:p>
          <a:p>
            <a:pPr algn="l"/>
            <a:endParaRPr lang="da-DK" sz="3200" b="1" dirty="0"/>
          </a:p>
        </p:txBody>
      </p:sp>
      <p:sp>
        <p:nvSpPr>
          <p:cNvPr id="4" name="Tekstfelt 3">
            <a:extLst>
              <a:ext uri="{FF2B5EF4-FFF2-40B4-BE49-F238E27FC236}">
                <a16:creationId xmlns:a16="http://schemas.microsoft.com/office/drawing/2014/main" id="{A8546AAA-39D1-C0E4-BDC9-2B569951BA4A}"/>
              </a:ext>
            </a:extLst>
          </p:cNvPr>
          <p:cNvSpPr txBox="1"/>
          <p:nvPr/>
        </p:nvSpPr>
        <p:spPr>
          <a:xfrm>
            <a:off x="922720" y="1019080"/>
            <a:ext cx="9557372" cy="738664"/>
          </a:xfrm>
          <a:prstGeom prst="rect">
            <a:avLst/>
          </a:prstGeom>
          <a:solidFill>
            <a:schemeClr val="tx2">
              <a:lumMod val="20000"/>
              <a:lumOff val="80000"/>
            </a:schemeClr>
          </a:solidFill>
          <a:ln>
            <a:solidFill>
              <a:schemeClr val="tx2"/>
            </a:solidFill>
          </a:ln>
        </p:spPr>
        <p:txBody>
          <a:bodyPr wrap="square" rtlCol="0">
            <a:spAutoFit/>
          </a:bodyPr>
          <a:lstStyle/>
          <a:p>
            <a:pPr marL="285750" indent="-285750">
              <a:buFont typeface="Arial" panose="020B0604020202020204" pitchFamily="34" charset="0"/>
              <a:buChar char="•"/>
            </a:pPr>
            <a:r>
              <a:rPr lang="da-DK" sz="1400" dirty="0"/>
              <a:t>Arbejdsgruppemøde </a:t>
            </a:r>
          </a:p>
          <a:p>
            <a:pPr marL="285750" indent="-285750">
              <a:buFont typeface="Arial" panose="020B0604020202020204" pitchFamily="34" charset="0"/>
              <a:buChar char="•"/>
            </a:pPr>
            <a:r>
              <a:rPr lang="da-DK" sz="1400" dirty="0"/>
              <a:t>Fælles ledelsesseminardag</a:t>
            </a:r>
          </a:p>
          <a:p>
            <a:r>
              <a:rPr lang="da-DK" sz="1400" dirty="0"/>
              <a:t> </a:t>
            </a:r>
          </a:p>
        </p:txBody>
      </p:sp>
      <p:sp>
        <p:nvSpPr>
          <p:cNvPr id="9" name="Tekstfelt 8">
            <a:extLst>
              <a:ext uri="{FF2B5EF4-FFF2-40B4-BE49-F238E27FC236}">
                <a16:creationId xmlns:a16="http://schemas.microsoft.com/office/drawing/2014/main" id="{BD85D13B-C2A2-E72F-EA31-24692A3A24B8}"/>
              </a:ext>
            </a:extLst>
          </p:cNvPr>
          <p:cNvSpPr txBox="1"/>
          <p:nvPr/>
        </p:nvSpPr>
        <p:spPr>
          <a:xfrm>
            <a:off x="890761" y="680725"/>
            <a:ext cx="4680520" cy="323165"/>
          </a:xfrm>
          <a:prstGeom prst="rect">
            <a:avLst/>
          </a:prstGeom>
          <a:noFill/>
        </p:spPr>
        <p:txBody>
          <a:bodyPr wrap="square" rtlCol="0">
            <a:spAutoFit/>
          </a:bodyPr>
          <a:lstStyle/>
          <a:p>
            <a:r>
              <a:rPr lang="da-DK" sz="1500" b="1" dirty="0"/>
              <a:t>Formulering af et fælles fagligt ståsted </a:t>
            </a:r>
          </a:p>
        </p:txBody>
      </p:sp>
      <p:sp>
        <p:nvSpPr>
          <p:cNvPr id="11" name="Tekstfelt 10">
            <a:extLst>
              <a:ext uri="{FF2B5EF4-FFF2-40B4-BE49-F238E27FC236}">
                <a16:creationId xmlns:a16="http://schemas.microsoft.com/office/drawing/2014/main" id="{940645E3-FEE8-07FC-E971-ECA0E6B6F6AF}"/>
              </a:ext>
            </a:extLst>
          </p:cNvPr>
          <p:cNvSpPr txBox="1"/>
          <p:nvPr/>
        </p:nvSpPr>
        <p:spPr>
          <a:xfrm>
            <a:off x="940454" y="2150710"/>
            <a:ext cx="2543420" cy="2462213"/>
          </a:xfrm>
          <a:prstGeom prst="rect">
            <a:avLst/>
          </a:prstGeom>
          <a:solidFill>
            <a:schemeClr val="tx2">
              <a:lumMod val="40000"/>
              <a:lumOff val="60000"/>
            </a:schemeClr>
          </a:solidFill>
          <a:ln>
            <a:solidFill>
              <a:schemeClr val="tx2"/>
            </a:solidFill>
          </a:ln>
        </p:spPr>
        <p:txBody>
          <a:bodyPr wrap="square" rtlCol="0">
            <a:spAutoFit/>
          </a:bodyPr>
          <a:lstStyle/>
          <a:p>
            <a:endParaRPr lang="da-DK" dirty="0"/>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400" dirty="0"/>
              <a:t>Ledelsesseminardage </a:t>
            </a:r>
          </a:p>
          <a:p>
            <a:pPr marL="285750" indent="-285750">
              <a:buFont typeface="Arial" panose="020B0604020202020204" pitchFamily="34" charset="0"/>
              <a:buChar char="•"/>
            </a:pPr>
            <a:r>
              <a:rPr lang="da-DK" sz="1400" dirty="0" err="1"/>
              <a:t>Sparringer</a:t>
            </a:r>
            <a:r>
              <a:rPr lang="da-DK" sz="1400" dirty="0"/>
              <a:t> til ledelsesteams </a:t>
            </a:r>
          </a:p>
          <a:p>
            <a:pPr marL="285750" indent="-285750">
              <a:buFont typeface="Arial" panose="020B0604020202020204" pitchFamily="34" charset="0"/>
              <a:buChar char="•"/>
            </a:pPr>
            <a:endParaRPr lang="da-DK" dirty="0"/>
          </a:p>
          <a:p>
            <a:endParaRPr lang="da-DK" dirty="0"/>
          </a:p>
          <a:p>
            <a:endParaRPr lang="da-DK" dirty="0"/>
          </a:p>
          <a:p>
            <a:endParaRPr lang="da-DK" dirty="0"/>
          </a:p>
        </p:txBody>
      </p:sp>
      <p:pic>
        <p:nvPicPr>
          <p:cNvPr id="14" name="Grafik 13" descr="Legeplads med massiv udfyldning">
            <a:extLst>
              <a:ext uri="{FF2B5EF4-FFF2-40B4-BE49-F238E27FC236}">
                <a16:creationId xmlns:a16="http://schemas.microsoft.com/office/drawing/2014/main" id="{8BF92BC9-C2FB-1107-5D60-F3C7D48593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6111" y="2212538"/>
            <a:ext cx="379032" cy="379032"/>
          </a:xfrm>
          <a:prstGeom prst="rect">
            <a:avLst/>
          </a:prstGeom>
        </p:spPr>
      </p:pic>
      <p:sp>
        <p:nvSpPr>
          <p:cNvPr id="15" name="Tekstfelt 14">
            <a:extLst>
              <a:ext uri="{FF2B5EF4-FFF2-40B4-BE49-F238E27FC236}">
                <a16:creationId xmlns:a16="http://schemas.microsoft.com/office/drawing/2014/main" id="{D99869B4-5020-CF44-DFF9-6D56DF05501A}"/>
              </a:ext>
            </a:extLst>
          </p:cNvPr>
          <p:cNvSpPr txBox="1"/>
          <p:nvPr/>
        </p:nvSpPr>
        <p:spPr>
          <a:xfrm>
            <a:off x="1565747" y="2221424"/>
            <a:ext cx="1161950" cy="338554"/>
          </a:xfrm>
          <a:prstGeom prst="rect">
            <a:avLst/>
          </a:prstGeom>
          <a:noFill/>
        </p:spPr>
        <p:txBody>
          <a:bodyPr wrap="square" rtlCol="0">
            <a:spAutoFit/>
          </a:bodyPr>
          <a:lstStyle/>
          <a:p>
            <a:r>
              <a:rPr lang="da-DK" sz="1600" b="1" dirty="0"/>
              <a:t>Dagtilbud</a:t>
            </a:r>
            <a:endParaRPr lang="da-DK" b="1" dirty="0"/>
          </a:p>
        </p:txBody>
      </p:sp>
      <p:sp>
        <p:nvSpPr>
          <p:cNvPr id="16" name="Tekstfelt 15">
            <a:extLst>
              <a:ext uri="{FF2B5EF4-FFF2-40B4-BE49-F238E27FC236}">
                <a16:creationId xmlns:a16="http://schemas.microsoft.com/office/drawing/2014/main" id="{009EF7A2-576F-6A13-28CD-7F491035AB49}"/>
              </a:ext>
            </a:extLst>
          </p:cNvPr>
          <p:cNvSpPr txBox="1"/>
          <p:nvPr/>
        </p:nvSpPr>
        <p:spPr>
          <a:xfrm>
            <a:off x="924462" y="6091396"/>
            <a:ext cx="9555630" cy="523220"/>
          </a:xfrm>
          <a:prstGeom prst="rect">
            <a:avLst/>
          </a:prstGeom>
          <a:solidFill>
            <a:schemeClr val="tx2">
              <a:lumMod val="20000"/>
              <a:lumOff val="80000"/>
            </a:schemeClr>
          </a:solidFill>
          <a:ln>
            <a:solidFill>
              <a:schemeClr val="tx2"/>
            </a:solidFill>
          </a:ln>
        </p:spPr>
        <p:txBody>
          <a:bodyPr wrap="square" rtlCol="0">
            <a:spAutoFit/>
          </a:bodyPr>
          <a:lstStyle/>
          <a:p>
            <a:pPr marL="285750" indent="-285750">
              <a:buFont typeface="Arial" panose="020B0604020202020204" pitchFamily="34" charset="0"/>
              <a:buChar char="•"/>
            </a:pPr>
            <a:r>
              <a:rPr lang="da-DK" sz="1400" dirty="0"/>
              <a:t>Fælles ledelsesseminardag  </a:t>
            </a:r>
          </a:p>
          <a:p>
            <a:pPr marL="285750" indent="-285750">
              <a:buFont typeface="Arial" panose="020B0604020202020204" pitchFamily="34" charset="0"/>
              <a:buChar char="•"/>
            </a:pPr>
            <a:r>
              <a:rPr lang="da-DK" sz="1400" dirty="0"/>
              <a:t>Workshops </a:t>
            </a:r>
          </a:p>
        </p:txBody>
      </p:sp>
      <p:sp>
        <p:nvSpPr>
          <p:cNvPr id="17" name="Tekstfelt 16">
            <a:extLst>
              <a:ext uri="{FF2B5EF4-FFF2-40B4-BE49-F238E27FC236}">
                <a16:creationId xmlns:a16="http://schemas.microsoft.com/office/drawing/2014/main" id="{A75B77B4-E9FC-ED59-1AC8-8141E31F732A}"/>
              </a:ext>
            </a:extLst>
          </p:cNvPr>
          <p:cNvSpPr txBox="1"/>
          <p:nvPr/>
        </p:nvSpPr>
        <p:spPr>
          <a:xfrm>
            <a:off x="890761" y="4787338"/>
            <a:ext cx="8223070" cy="323165"/>
          </a:xfrm>
          <a:prstGeom prst="rect">
            <a:avLst/>
          </a:prstGeom>
          <a:noFill/>
        </p:spPr>
        <p:txBody>
          <a:bodyPr wrap="square" rtlCol="0">
            <a:spAutoFit/>
          </a:bodyPr>
          <a:lstStyle/>
          <a:p>
            <a:r>
              <a:rPr lang="da-DK" sz="1500" b="1" dirty="0"/>
              <a:t>Udvikling af struktur og organisering omkring det tværgående samarbejde</a:t>
            </a:r>
          </a:p>
        </p:txBody>
      </p:sp>
      <p:sp>
        <p:nvSpPr>
          <p:cNvPr id="22" name="Tekstfelt 21">
            <a:extLst>
              <a:ext uri="{FF2B5EF4-FFF2-40B4-BE49-F238E27FC236}">
                <a16:creationId xmlns:a16="http://schemas.microsoft.com/office/drawing/2014/main" id="{80394600-4744-F6CF-97CE-1D333C201B20}"/>
              </a:ext>
            </a:extLst>
          </p:cNvPr>
          <p:cNvSpPr txBox="1"/>
          <p:nvPr/>
        </p:nvSpPr>
        <p:spPr>
          <a:xfrm>
            <a:off x="4227648" y="2129809"/>
            <a:ext cx="2543420" cy="2708434"/>
          </a:xfrm>
          <a:prstGeom prst="rect">
            <a:avLst/>
          </a:prstGeom>
          <a:solidFill>
            <a:schemeClr val="tx2">
              <a:lumMod val="40000"/>
              <a:lumOff val="60000"/>
            </a:schemeClr>
          </a:solidFill>
          <a:ln>
            <a:solidFill>
              <a:schemeClr val="tx2"/>
            </a:solidFill>
          </a:ln>
        </p:spPr>
        <p:txBody>
          <a:bodyPr wrap="square" rtlCol="0">
            <a:spAutoFit/>
          </a:bodyPr>
          <a:lstStyle/>
          <a:p>
            <a:endParaRPr lang="da-DK" dirty="0"/>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400" dirty="0"/>
              <a:t>Ledelsesseminardage </a:t>
            </a:r>
          </a:p>
          <a:p>
            <a:r>
              <a:rPr lang="da-DK" sz="1400" dirty="0"/>
              <a:t>       </a:t>
            </a:r>
          </a:p>
          <a:p>
            <a:pPr marL="285750" indent="-285750">
              <a:buFont typeface="Arial" panose="020B0604020202020204" pitchFamily="34" charset="0"/>
              <a:buChar char="•"/>
            </a:pPr>
            <a:r>
              <a:rPr lang="da-DK" dirty="0"/>
              <a:t>Ledelse af forandring og forankring</a:t>
            </a:r>
          </a:p>
          <a:p>
            <a:endParaRPr lang="da-DK" dirty="0"/>
          </a:p>
          <a:p>
            <a:endParaRPr lang="da-DK" dirty="0"/>
          </a:p>
          <a:p>
            <a:endParaRPr lang="da-DK" dirty="0"/>
          </a:p>
        </p:txBody>
      </p:sp>
      <p:sp>
        <p:nvSpPr>
          <p:cNvPr id="23" name="Tekstfelt 22">
            <a:extLst>
              <a:ext uri="{FF2B5EF4-FFF2-40B4-BE49-F238E27FC236}">
                <a16:creationId xmlns:a16="http://schemas.microsoft.com/office/drawing/2014/main" id="{5190EE8E-3001-37C9-37BF-450C5D17651F}"/>
              </a:ext>
            </a:extLst>
          </p:cNvPr>
          <p:cNvSpPr txBox="1"/>
          <p:nvPr/>
        </p:nvSpPr>
        <p:spPr>
          <a:xfrm>
            <a:off x="7445089" y="2119245"/>
            <a:ext cx="3035003" cy="2431435"/>
          </a:xfrm>
          <a:prstGeom prst="rect">
            <a:avLst/>
          </a:prstGeom>
          <a:solidFill>
            <a:schemeClr val="tx2">
              <a:lumMod val="40000"/>
              <a:lumOff val="60000"/>
            </a:schemeClr>
          </a:solidFill>
          <a:ln>
            <a:solidFill>
              <a:schemeClr val="tx2"/>
            </a:solidFill>
          </a:ln>
        </p:spPr>
        <p:txBody>
          <a:bodyPr wrap="square" rtlCol="0">
            <a:spAutoFit/>
          </a:bodyPr>
          <a:lstStyle/>
          <a:p>
            <a:endParaRPr lang="da-DK" dirty="0"/>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400" dirty="0"/>
              <a:t>Ledelsesseminardage </a:t>
            </a:r>
          </a:p>
          <a:p>
            <a:pPr marL="285750" indent="-285750">
              <a:buFont typeface="Arial" panose="020B0604020202020204" pitchFamily="34" charset="0"/>
              <a:buChar char="•"/>
            </a:pPr>
            <a:r>
              <a:rPr lang="da-DK" sz="1400" dirty="0" err="1"/>
              <a:t>Sparringer</a:t>
            </a:r>
            <a:r>
              <a:rPr lang="da-DK" sz="1400" dirty="0"/>
              <a:t> til ledelsesteams </a:t>
            </a:r>
          </a:p>
          <a:p>
            <a:pPr marL="285750" indent="-285750">
              <a:buFont typeface="Arial" panose="020B0604020202020204" pitchFamily="34" charset="0"/>
              <a:buChar char="•"/>
            </a:pPr>
            <a:endParaRPr lang="da-DK" dirty="0"/>
          </a:p>
          <a:p>
            <a:endParaRPr lang="da-DK" dirty="0"/>
          </a:p>
          <a:p>
            <a:endParaRPr lang="da-DK" dirty="0"/>
          </a:p>
          <a:p>
            <a:endParaRPr lang="da-DK" dirty="0"/>
          </a:p>
          <a:p>
            <a:endParaRPr lang="da-DK" dirty="0"/>
          </a:p>
        </p:txBody>
      </p:sp>
      <p:sp>
        <p:nvSpPr>
          <p:cNvPr id="24" name="Tekstfelt 23">
            <a:extLst>
              <a:ext uri="{FF2B5EF4-FFF2-40B4-BE49-F238E27FC236}">
                <a16:creationId xmlns:a16="http://schemas.microsoft.com/office/drawing/2014/main" id="{0A2C9211-CBFC-BF54-A0B8-39B63072C8C0}"/>
              </a:ext>
            </a:extLst>
          </p:cNvPr>
          <p:cNvSpPr txBox="1"/>
          <p:nvPr/>
        </p:nvSpPr>
        <p:spPr>
          <a:xfrm>
            <a:off x="5036005" y="2242079"/>
            <a:ext cx="1161950" cy="338554"/>
          </a:xfrm>
          <a:prstGeom prst="rect">
            <a:avLst/>
          </a:prstGeom>
          <a:noFill/>
        </p:spPr>
        <p:txBody>
          <a:bodyPr wrap="square" rtlCol="0">
            <a:spAutoFit/>
          </a:bodyPr>
          <a:lstStyle/>
          <a:p>
            <a:r>
              <a:rPr lang="da-DK" sz="1600" b="1" dirty="0"/>
              <a:t>Skole</a:t>
            </a:r>
          </a:p>
        </p:txBody>
      </p:sp>
      <p:pic>
        <p:nvPicPr>
          <p:cNvPr id="27" name="Grafik 26" descr="Skolebygning med massiv udfyldning">
            <a:extLst>
              <a:ext uri="{FF2B5EF4-FFF2-40B4-BE49-F238E27FC236}">
                <a16:creationId xmlns:a16="http://schemas.microsoft.com/office/drawing/2014/main" id="{9246DF89-EB39-431A-C520-A691736FF6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5917" y="2119245"/>
            <a:ext cx="529208" cy="529208"/>
          </a:xfrm>
          <a:prstGeom prst="rect">
            <a:avLst/>
          </a:prstGeom>
        </p:spPr>
      </p:pic>
      <p:sp>
        <p:nvSpPr>
          <p:cNvPr id="29" name="Tekstfelt 28">
            <a:extLst>
              <a:ext uri="{FF2B5EF4-FFF2-40B4-BE49-F238E27FC236}">
                <a16:creationId xmlns:a16="http://schemas.microsoft.com/office/drawing/2014/main" id="{ABBEC1D6-CBF2-CF95-387A-1ADE183A5840}"/>
              </a:ext>
            </a:extLst>
          </p:cNvPr>
          <p:cNvSpPr txBox="1"/>
          <p:nvPr/>
        </p:nvSpPr>
        <p:spPr>
          <a:xfrm>
            <a:off x="7810335" y="2229960"/>
            <a:ext cx="2966184" cy="307777"/>
          </a:xfrm>
          <a:prstGeom prst="rect">
            <a:avLst/>
          </a:prstGeom>
          <a:noFill/>
        </p:spPr>
        <p:txBody>
          <a:bodyPr wrap="square" rtlCol="0">
            <a:spAutoFit/>
          </a:bodyPr>
          <a:lstStyle/>
          <a:p>
            <a:r>
              <a:rPr lang="da-DK" sz="1400" b="1" dirty="0"/>
              <a:t>PPL, F&amp;B og Sundhedsplejen</a:t>
            </a:r>
          </a:p>
        </p:txBody>
      </p:sp>
      <p:pic>
        <p:nvPicPr>
          <p:cNvPr id="31" name="Grafik 30" descr="Skål med massiv udfyldning">
            <a:extLst>
              <a:ext uri="{FF2B5EF4-FFF2-40B4-BE49-F238E27FC236}">
                <a16:creationId xmlns:a16="http://schemas.microsoft.com/office/drawing/2014/main" id="{22C72E8E-BF2F-4C8C-27EC-ED1C254E85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63367" y="2179554"/>
            <a:ext cx="422294" cy="422294"/>
          </a:xfrm>
          <a:prstGeom prst="rect">
            <a:avLst/>
          </a:prstGeom>
        </p:spPr>
      </p:pic>
      <p:sp>
        <p:nvSpPr>
          <p:cNvPr id="6" name="Rektangel: afrundede hjørner 5">
            <a:extLst>
              <a:ext uri="{FF2B5EF4-FFF2-40B4-BE49-F238E27FC236}">
                <a16:creationId xmlns:a16="http://schemas.microsoft.com/office/drawing/2014/main" id="{20FBC955-C39E-CFD8-CCF4-06E9F263C006}"/>
              </a:ext>
            </a:extLst>
          </p:cNvPr>
          <p:cNvSpPr/>
          <p:nvPr/>
        </p:nvSpPr>
        <p:spPr>
          <a:xfrm rot="16200000">
            <a:off x="-5256" y="1005538"/>
            <a:ext cx="997844" cy="5065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500" b="1" dirty="0">
                <a:solidFill>
                  <a:schemeClr val="tx1"/>
                </a:solidFill>
              </a:rPr>
              <a:t>Efterår 2024</a:t>
            </a:r>
          </a:p>
        </p:txBody>
      </p:sp>
      <p:sp>
        <p:nvSpPr>
          <p:cNvPr id="10" name="Rektangel: afrundede hjørner 9">
            <a:extLst>
              <a:ext uri="{FF2B5EF4-FFF2-40B4-BE49-F238E27FC236}">
                <a16:creationId xmlns:a16="http://schemas.microsoft.com/office/drawing/2014/main" id="{8B5A54A8-97F6-57C6-CCEF-5E18A4507CA7}"/>
              </a:ext>
            </a:extLst>
          </p:cNvPr>
          <p:cNvSpPr/>
          <p:nvPr/>
        </p:nvSpPr>
        <p:spPr>
          <a:xfrm rot="16200000">
            <a:off x="-1300454" y="3472925"/>
            <a:ext cx="3483640" cy="4921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500" b="1" dirty="0">
                <a:solidFill>
                  <a:schemeClr val="tx1"/>
                </a:solidFill>
              </a:rPr>
              <a:t>Vinter 2024-forår 2026</a:t>
            </a:r>
          </a:p>
        </p:txBody>
      </p:sp>
      <p:sp>
        <p:nvSpPr>
          <p:cNvPr id="13" name="Tekstfelt 12">
            <a:extLst>
              <a:ext uri="{FF2B5EF4-FFF2-40B4-BE49-F238E27FC236}">
                <a16:creationId xmlns:a16="http://schemas.microsoft.com/office/drawing/2014/main" id="{D627B39E-01A8-050C-DEF9-36007F6AF623}"/>
              </a:ext>
            </a:extLst>
          </p:cNvPr>
          <p:cNvSpPr txBox="1"/>
          <p:nvPr/>
        </p:nvSpPr>
        <p:spPr>
          <a:xfrm>
            <a:off x="955548" y="5136005"/>
            <a:ext cx="9524544" cy="523220"/>
          </a:xfrm>
          <a:prstGeom prst="rect">
            <a:avLst/>
          </a:prstGeom>
          <a:solidFill>
            <a:schemeClr val="tx2">
              <a:lumMod val="20000"/>
              <a:lumOff val="80000"/>
            </a:schemeClr>
          </a:solidFill>
          <a:ln>
            <a:solidFill>
              <a:schemeClr val="tx2"/>
            </a:solidFill>
          </a:ln>
        </p:spPr>
        <p:txBody>
          <a:bodyPr wrap="square" rtlCol="0">
            <a:spAutoFit/>
          </a:bodyPr>
          <a:lstStyle/>
          <a:p>
            <a:r>
              <a:rPr lang="da-DK" sz="1400" dirty="0"/>
              <a:t>De to afdelingsledelser og en arbejdsgruppe arbejder med udvikling af struktur og organisering omkring det tværgående arbejde</a:t>
            </a:r>
          </a:p>
        </p:txBody>
      </p:sp>
      <p:sp>
        <p:nvSpPr>
          <p:cNvPr id="18" name="Tekstfelt 17">
            <a:extLst>
              <a:ext uri="{FF2B5EF4-FFF2-40B4-BE49-F238E27FC236}">
                <a16:creationId xmlns:a16="http://schemas.microsoft.com/office/drawing/2014/main" id="{A6B5F53A-671A-3C22-890C-B4C2627555D6}"/>
              </a:ext>
            </a:extLst>
          </p:cNvPr>
          <p:cNvSpPr txBox="1"/>
          <p:nvPr/>
        </p:nvSpPr>
        <p:spPr>
          <a:xfrm>
            <a:off x="908351" y="5753041"/>
            <a:ext cx="4680520" cy="323165"/>
          </a:xfrm>
          <a:prstGeom prst="rect">
            <a:avLst/>
          </a:prstGeom>
          <a:noFill/>
        </p:spPr>
        <p:txBody>
          <a:bodyPr wrap="square" rtlCol="0">
            <a:spAutoFit/>
          </a:bodyPr>
          <a:lstStyle/>
          <a:p>
            <a:r>
              <a:rPr lang="da-DK" sz="1500" b="1" dirty="0"/>
              <a:t>Udvikling af det tværgående samarbejde</a:t>
            </a:r>
          </a:p>
        </p:txBody>
      </p:sp>
      <p:sp>
        <p:nvSpPr>
          <p:cNvPr id="20" name="Rektangel: afrundede hjørner 19">
            <a:extLst>
              <a:ext uri="{FF2B5EF4-FFF2-40B4-BE49-F238E27FC236}">
                <a16:creationId xmlns:a16="http://schemas.microsoft.com/office/drawing/2014/main" id="{210D2BAA-DA91-0926-2CA7-1E33F594A636}"/>
              </a:ext>
            </a:extLst>
          </p:cNvPr>
          <p:cNvSpPr/>
          <p:nvPr/>
        </p:nvSpPr>
        <p:spPr>
          <a:xfrm rot="16200000">
            <a:off x="-108374" y="5968255"/>
            <a:ext cx="1095979" cy="4921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500" b="1" dirty="0">
                <a:solidFill>
                  <a:schemeClr val="tx1"/>
                </a:solidFill>
              </a:rPr>
              <a:t>Forår 25 – Forår 26</a:t>
            </a:r>
          </a:p>
        </p:txBody>
      </p:sp>
      <p:pic>
        <p:nvPicPr>
          <p:cNvPr id="7" name="Billede 6">
            <a:extLst>
              <a:ext uri="{FF2B5EF4-FFF2-40B4-BE49-F238E27FC236}">
                <a16:creationId xmlns:a16="http://schemas.microsoft.com/office/drawing/2014/main" id="{20A4CE4C-A632-EDE8-F9AB-CBC8F2CC9DB3}"/>
              </a:ext>
            </a:extLst>
          </p:cNvPr>
          <p:cNvPicPr>
            <a:picLocks noChangeAspect="1"/>
          </p:cNvPicPr>
          <p:nvPr/>
        </p:nvPicPr>
        <p:blipFill>
          <a:blip r:embed="rId9"/>
          <a:stretch>
            <a:fillRect/>
          </a:stretch>
        </p:blipFill>
        <p:spPr>
          <a:xfrm>
            <a:off x="10967500" y="128338"/>
            <a:ext cx="1015549" cy="632196"/>
          </a:xfrm>
          <a:prstGeom prst="rect">
            <a:avLst/>
          </a:prstGeom>
        </p:spPr>
      </p:pic>
      <p:sp>
        <p:nvSpPr>
          <p:cNvPr id="2" name="Ellipse 1">
            <a:extLst>
              <a:ext uri="{FF2B5EF4-FFF2-40B4-BE49-F238E27FC236}">
                <a16:creationId xmlns:a16="http://schemas.microsoft.com/office/drawing/2014/main" id="{EBA14F18-09A0-7323-A3B4-667FD0750350}"/>
              </a:ext>
            </a:extLst>
          </p:cNvPr>
          <p:cNvSpPr/>
          <p:nvPr/>
        </p:nvSpPr>
        <p:spPr>
          <a:xfrm>
            <a:off x="3781077" y="1893660"/>
            <a:ext cx="3384376" cy="28101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881832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CCESSIBILITYFIXERID" val="0d31443b-095f-4abf-b9ea-60934f96caea"/>
</p:tagLst>
</file>

<file path=ppt/theme/theme1.xml><?xml version="1.0" encoding="utf-8"?>
<a:theme xmlns:a="http://schemas.openxmlformats.org/drawingml/2006/main" name="Silkeborg">
  <a:themeElements>
    <a:clrScheme name="Brugerdefineret design 1">
      <a:dk1>
        <a:srgbClr val="0083A9"/>
      </a:dk1>
      <a:lt1>
        <a:srgbClr val="755A9E"/>
      </a:lt1>
      <a:dk2>
        <a:srgbClr val="44697D"/>
      </a:dk2>
      <a:lt2>
        <a:srgbClr val="4CA487"/>
      </a:lt2>
      <a:accent1>
        <a:srgbClr val="21314D"/>
      </a:accent1>
      <a:accent2>
        <a:srgbClr val="DA8C15"/>
      </a:accent2>
      <a:accent3>
        <a:srgbClr val="00C6D7"/>
      </a:accent3>
      <a:accent4>
        <a:srgbClr val="F6D500"/>
      </a:accent4>
      <a:accent5>
        <a:srgbClr val="EC4371"/>
      </a:accent5>
      <a:accent6>
        <a:srgbClr val="327ABE"/>
      </a:accent6>
      <a:hlink>
        <a:srgbClr val="009999"/>
      </a:hlink>
      <a:folHlink>
        <a:srgbClr val="99CC00"/>
      </a:folHlink>
    </a:clrScheme>
    <a:fontScheme name="Brugerdefineret design">
      <a:majorFont>
        <a:latin typeface="Georgia"/>
        <a:ea typeface=""/>
        <a:cs typeface="Arial"/>
      </a:majorFont>
      <a:minorFont>
        <a:latin typeface="Tahoma"/>
        <a:ea typeface=""/>
        <a:cs typeface="Arial"/>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rugerdefineret design 1">
        <a:dk1>
          <a:srgbClr val="0083A9"/>
        </a:dk1>
        <a:lt1>
          <a:srgbClr val="755A9E"/>
        </a:lt1>
        <a:dk2>
          <a:srgbClr val="44697D"/>
        </a:dk2>
        <a:lt2>
          <a:srgbClr val="4CA487"/>
        </a:lt2>
        <a:accent1>
          <a:srgbClr val="21314D"/>
        </a:accent1>
        <a:accent2>
          <a:srgbClr val="DA8C15"/>
        </a:accent2>
        <a:accent3>
          <a:srgbClr val="00C6D7"/>
        </a:accent3>
        <a:accent4>
          <a:srgbClr val="F6D500"/>
        </a:accent4>
        <a:accent5>
          <a:srgbClr val="EC4371"/>
        </a:accent5>
        <a:accent6>
          <a:srgbClr val="327AB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Præsentation.potm" id="{E4304C96-5105-4BB2-BF6F-E7AD21A5874F}" vid="{1F7BD8C3-7BFE-4AF8-9E70-6F4AA7887E77}"/>
    </a:ext>
  </a:extLst>
</a:theme>
</file>

<file path=ppt/theme/theme2.xml><?xml version="1.0" encoding="utf-8"?>
<a:theme xmlns:a="http://schemas.openxmlformats.org/drawingml/2006/main" name="Office-tema Hvi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æsentation.potm" id="{E4304C96-5105-4BB2-BF6F-E7AD21A5874F}" vid="{3A3D3175-1D6B-4A9F-80D9-C94A8357164A}"/>
    </a:ext>
  </a:extLst>
</a:theme>
</file>

<file path=ppt/theme/theme3.xml><?xml version="1.0" encoding="utf-8"?>
<a:theme xmlns:a="http://schemas.openxmlformats.org/drawingml/2006/main" name="Office-tema So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æsentation.potm" id="{E4304C96-5105-4BB2-BF6F-E7AD21A5874F}" vid="{3D7E2701-0C36-4ADF-901E-A1833A0E6CF6}"/>
    </a:ext>
  </a:extLst>
</a:theme>
</file>

<file path=ppt/theme/theme4.xml><?xml version="1.0" encoding="utf-8"?>
<a:theme xmlns:a="http://schemas.openxmlformats.org/drawingml/2006/main" name="1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CMCognitiveType xmlns="http://schemas.microsoft.com/sharepoint/v3" xsi:nil="true"/>
    <CaseOwner xmlns="http://schemas.microsoft.com/sharepoint/v3">
      <UserInfo>
        <DisplayName>Siff Lervad (16427)</DisplayName>
        <AccountId>145</AccountId>
        <AccountType/>
      </UserInfo>
    </CaseOwner>
    <LocalAttachment xmlns="http://schemas.microsoft.com/sharepoint/v3">false</LocalAttachment>
    <Finalized xmlns="http://schemas.microsoft.com/sharepoint/v3">false</Finalized>
    <DocID xmlns="http://schemas.microsoft.com/sharepoint/v3">10479062</DocID>
    <CaseRecordNumber xmlns="http://schemas.microsoft.com/sharepoint/v3">0</CaseRecordNumber>
    <CaseID xmlns="http://schemas.microsoft.com/sharepoint/v3">EMN-2023-02937</CaseID>
    <RegistrationDate xmlns="http://schemas.microsoft.com/sharepoint/v3" xsi:nil="true"/>
    <CCMTemplateID xmlns="http://schemas.microsoft.com/sharepoint/v3">0</CCMTemplateID>
    <Related xmlns="http://schemas.microsoft.com/sharepoint/v3">false</Related>
    <CCMVisualId xmlns="http://schemas.microsoft.com/sharepoint/v3">EMN-2023-02937</CCMVisualId>
    <CCMSystemID xmlns="http://schemas.microsoft.com/sharepoint/v3">ea092515-af83-4e21-8047-ec4cc0206f46</CCMSystemID>
    <CCMAgendaStatus xmlns="74D166ED-6F26-4952-8EF7-1BC3DBA117C8" xsi:nil="true"/>
    <Registreringsdato xmlns="74D166ED-6F26-4952-8EF7-1BC3DBA117C8">2023-12-13T11:07:22+00:00</Registreringsdato>
    <Korrespondance xmlns="74D166ED-6F26-4952-8EF7-1BC3DBA117C8">Intern</Korrespondance>
    <TaxCatchAll xmlns="4023bd7d-fac7-4ae3-9077-f600fd7f2efa"/>
    <Modtager xmlns="74D166ED-6F26-4952-8EF7-1BC3DBA117C8"/>
    <Postliste xmlns="74D166ED-6F26-4952-8EF7-1BC3DBA117C8">false</Postliste>
    <Afsender xmlns="74D166ED-6F26-4952-8EF7-1BC3DBA117C8" xsi:nil="true"/>
    <IsEDeliveryNote xmlns="74D166ED-6F26-4952-8EF7-1BC3DBA117C8">false</IsEDeliveryNote>
    <Beskrivelse xmlns="74D166ED-6F26-4952-8EF7-1BC3DBA117C8" xsi:nil="true"/>
    <g837c6e80f5d4d9e81d1984e871682fc xmlns="74D166ED-6F26-4952-8EF7-1BC3DBA117C8">
      <Terms xmlns="http://schemas.microsoft.com/office/infopath/2007/PartnerControls"/>
    </g837c6e80f5d4d9e81d1984e871682fc>
    <ScannetAf xmlns="74D166ED-6F26-4952-8EF7-1BC3DBA117C8" xsi:nil="true"/>
    <Dato xmlns="74D166ED-6F26-4952-8EF7-1BC3DBA117C8">2023-12-12T23:00:00+00:00</Dato>
    <CCMMeetingCaseId xmlns="74D166ED-6F26-4952-8EF7-1BC3DBA117C8" xsi:nil="true"/>
    <Preview xmlns="74D166ED-6F26-4952-8EF7-1BC3DBA117C8" xsi:nil="true"/>
    <CCMMeetingCaseLink xmlns="74D166ED-6F26-4952-8EF7-1BC3DBA117C8">
      <Url xsi:nil="true"/>
      <Description xsi:nil="true"/>
    </CCMMeetingCaseLink>
    <CCMAgendaItemId xmlns="74D166ED-6F26-4952-8EF7-1BC3DBA117C8" xsi:nil="true"/>
    <CCMMeetingCaseInstanceId xmlns="74D166ED-6F26-4952-8EF7-1BC3DBA117C8" xsi:nil="true"/>
    <Classification xmlns="74D166ED-6F26-4952-8EF7-1BC3DBA117C8" xsi:nil="true"/>
    <CCMAgendaDocumentStatus xmlns="74D166ED-6F26-4952-8EF7-1BC3DBA117C8" xsi:nil="true"/>
    <SkannetAf xmlns="74D166ED-6F26-4952-8EF7-1BC3DBA117C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A94FEEC0EF00ED429818A2D9A6090CBA" ma:contentTypeVersion="0" ma:contentTypeDescription="GetOrganized dokument" ma:contentTypeScope="" ma:versionID="9e6c5410335969a35932db964d174455">
  <xsd:schema xmlns:xsd="http://www.w3.org/2001/XMLSchema" xmlns:xs="http://www.w3.org/2001/XMLSchema" xmlns:p="http://schemas.microsoft.com/office/2006/metadata/properties" xmlns:ns1="http://schemas.microsoft.com/sharepoint/v3" xmlns:ns2="74D166ED-6F26-4952-8EF7-1BC3DBA117C8" xmlns:ns3="4023bd7d-fac7-4ae3-9077-f600fd7f2efa" targetNamespace="http://schemas.microsoft.com/office/2006/metadata/properties" ma:root="true" ma:fieldsID="12cfc26f7a310cec465706893dcee59a" ns1:_="" ns2:_="" ns3:_="">
    <xsd:import namespace="http://schemas.microsoft.com/sharepoint/v3"/>
    <xsd:import namespace="74D166ED-6F26-4952-8EF7-1BC3DBA117C8"/>
    <xsd:import namespace="4023bd7d-fac7-4ae3-9077-f600fd7f2efa"/>
    <xsd:element name="properties">
      <xsd:complexType>
        <xsd:sequence>
          <xsd:element name="documentManagement">
            <xsd:complexType>
              <xsd:all>
                <xsd:element ref="ns2:Beskrivelse" minOccurs="0"/>
                <xsd:element ref="ns2:Dato" minOccurs="0"/>
                <xsd:element ref="ns2:Modtager" minOccurs="0"/>
                <xsd:element ref="ns2:Korrespondance" minOccurs="0"/>
                <xsd:element ref="ns2:CCMAgendaDocumentStatus" minOccurs="0"/>
                <xsd:element ref="ns2:Postliste" minOccurs="0"/>
                <xsd:element ref="ns1:CaseOwner" minOccurs="0"/>
                <xsd:element ref="ns2:SkannetAf" minOccurs="0"/>
                <xsd:element ref="ns2:Preview" minOccurs="0"/>
                <xsd:element ref="ns2:CCMAgendaStatus" minOccurs="0"/>
                <xsd:element ref="ns2:CCMMeetingCaseLink"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3:TaxCatchAll" minOccurs="0"/>
                <xsd:element ref="ns2:g837c6e80f5d4d9e81d1984e871682fc" minOccurs="0"/>
                <xsd:element ref="ns1:CCMSubID" minOccurs="0"/>
                <xsd:element ref="ns2:CCMMeetingCaseId" minOccurs="0"/>
                <xsd:element ref="ns2:CCMMeetingCaseInstanceId" minOccurs="0"/>
                <xsd:element ref="ns2:CCMAgendaItemId" minOccurs="0"/>
                <xsd:element ref="ns2:AgendaStatusIcon" minOccurs="0"/>
                <xsd:element ref="ns2:IsEDeliveryNote" minOccurs="0"/>
                <xsd:element ref="ns2:Afsender_x003a_Id" minOccurs="0"/>
                <xsd:element ref="ns2:Afsender" minOccurs="0"/>
                <xsd:element ref="ns2:ScannetAf" minOccurs="0"/>
                <xsd:element ref="ns2:Classification" minOccurs="0"/>
                <xsd:element ref="ns1:CCMVisualId" minOccurs="0"/>
                <xsd:element ref="ns1:CCMOriginalDocID" minOccurs="0"/>
                <xsd:element ref="ns2:Registreringsdato" minOccurs="0"/>
                <xsd:element ref="ns1:CCMCognitiv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Owner" ma:index="8" nillable="true" ma:displayName="Dokumentansvarlig"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seID" ma:index="16" nillable="true" ma:displayName="Sags ID" ma:default="Tildeler" ma:description="" ma:internalName="CaseID" ma:readOnly="true">
      <xsd:simpleType>
        <xsd:restriction base="dms:Text"/>
      </xsd:simpleType>
    </xsd:element>
    <xsd:element name="DocID" ma:index="17" nillable="true" ma:displayName="Dok ID" ma:default="Tildeler" ma:description="" ma:internalName="DocID" ma:readOnly="true">
      <xsd:simpleType>
        <xsd:restriction base="dms:Text"/>
      </xsd:simpleType>
    </xsd:element>
    <xsd:element name="Finalized" ma:index="18" nillable="true" ma:displayName="Endeligt" ma:default="False" ma:description="" ma:internalName="Finalized" ma:readOnly="true">
      <xsd:simpleType>
        <xsd:restriction base="dms:Boolean"/>
      </xsd:simpleType>
    </xsd:element>
    <xsd:element name="Related" ma:index="19" nillable="true" ma:displayName="Vedhæftet dokument" ma:default="False" ma:description="" ma:internalName="Related" ma:readOnly="true">
      <xsd:simpleType>
        <xsd:restriction base="dms:Boolean"/>
      </xsd:simpleType>
    </xsd:element>
    <xsd:element name="RegistrationDate" ma:index="20" nillable="true" ma:displayName="Registrerings dato" ma:description="" ma:format="DateTime" ma:internalName="RegistrationDate" ma:readOnly="true">
      <xsd:simpleType>
        <xsd:restriction base="dms:DateTime"/>
      </xsd:simpleType>
    </xsd:element>
    <xsd:element name="CaseRecordNumber" ma:index="21" nillable="true" ma:displayName="Akt ID" ma:decimals="0" ma:default="0" ma:description="" ma:internalName="CaseRecordNumber" ma:readOnly="true">
      <xsd:simpleType>
        <xsd:restriction base="dms:Number"/>
      </xsd:simpleType>
    </xsd:element>
    <xsd:element name="LocalAttachment" ma:index="22" nillable="true" ma:displayName="Lokalt bilag" ma:default="False" ma:description="" ma:internalName="LocalAttachment" ma:readOnly="true">
      <xsd:simpleType>
        <xsd:restriction base="dms:Boolean"/>
      </xsd:simpleType>
    </xsd:element>
    <xsd:element name="CCMTemplateName" ma:index="23" nillable="true" ma:displayName="Skabelon navn" ma:description="" ma:internalName="CCMTemplateName" ma:readOnly="true">
      <xsd:simpleType>
        <xsd:restriction base="dms:Text"/>
      </xsd:simpleType>
    </xsd:element>
    <xsd:element name="CCMTemplateVersion" ma:index="24" nillable="true" ma:displayName="Skabelon version" ma:description="" ma:internalName="CCMTemplateVersion" ma:readOnly="true">
      <xsd:simpleType>
        <xsd:restriction base="dms:Text"/>
      </xsd:simpleType>
    </xsd:element>
    <xsd:element name="CCMTemplateID" ma:index="25" nillable="true" ma:displayName="CCMTemplateID" ma:decimals="0" ma:default="0" ma:description="" ma:hidden="true" ma:internalName="CCMTemplateID" ma:readOnly="true">
      <xsd:simpleType>
        <xsd:restriction base="dms:Number"/>
      </xsd:simpleType>
    </xsd:element>
    <xsd:element name="CCMSystemID" ma:index="26" nillable="true" ma:displayName="CCMSystemID" ma:description="" ma:hidden="true" ma:internalName="CCMSystemID" ma:readOnly="true">
      <xsd:simpleType>
        <xsd:restriction base="dms:Text"/>
      </xsd:simpleType>
    </xsd:element>
    <xsd:element name="WasEncrypted" ma:index="27" nillable="true" ma:displayName="Krypteret" ma:default="False" ma:description="" ma:internalName="WasEncrypted" ma:readOnly="true">
      <xsd:simpleType>
        <xsd:restriction base="dms:Boolean"/>
      </xsd:simpleType>
    </xsd:element>
    <xsd:element name="WasSigned" ma:index="28" nillable="true" ma:displayName="Signeret" ma:default="False" ma:description="" ma:internalName="WasSigned" ma:readOnly="true">
      <xsd:simpleType>
        <xsd:restriction base="dms:Boolean"/>
      </xsd:simpleType>
    </xsd:element>
    <xsd:element name="MailHasAttachments" ma:index="29" nillable="true" ma:displayName="E-mail har vedhæftede filer" ma:default="False" ma:description="" ma:internalName="MailHasAttachments" ma:readOnly="true">
      <xsd:simpleType>
        <xsd:restriction base="dms:Boolean"/>
      </xsd:simpleType>
    </xsd:element>
    <xsd:element name="CCMConversation" ma:index="30" nillable="true" ma:displayName="Samtale" ma:description="" ma:internalName="CCMConversation" ma:readOnly="true">
      <xsd:simpleType>
        <xsd:restriction base="dms:Text"/>
      </xsd:simpleType>
    </xsd:element>
    <xsd:element name="CCMSubID" ma:index="33" nillable="true" ma:displayName="CCMSubID" ma:description="" ma:internalName="CCMSubID" ma:readOnly="true">
      <xsd:simpleType>
        <xsd:restriction base="dms:Text">
          <xsd:maxLength value="255"/>
        </xsd:restriction>
      </xsd:simpleType>
    </xsd:element>
    <xsd:element name="CCMVisualId" ma:index="48" nillable="true" ma:displayName="Sags ID" ma:default="Tildeler" ma:description="" ma:internalName="CCMVisualId" ma:readOnly="true">
      <xsd:simpleType>
        <xsd:restriction base="dms:Text"/>
      </xsd:simpleType>
    </xsd:element>
    <xsd:element name="CCMOriginalDocID" ma:index="49" nillable="true" ma:displayName="Originalt Dok ID" ma:description="" ma:internalName="CCMOriginalDocID" ma:readOnly="true">
      <xsd:simpleType>
        <xsd:restriction base="dms:Text"/>
      </xsd:simpleType>
    </xsd:element>
    <xsd:element name="CCMCognitiveType" ma:index="52" nillable="true" ma:displayName="CognitiveType" ma:decimals="0" ma:internalName="CCMCognitiveType"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4D166ED-6F26-4952-8EF7-1BC3DBA117C8" elementFormDefault="qualified">
    <xsd:import namespace="http://schemas.microsoft.com/office/2006/documentManagement/types"/>
    <xsd:import namespace="http://schemas.microsoft.com/office/infopath/2007/PartnerControls"/>
    <xsd:element name="Beskrivelse" ma:index="2" nillable="true" ma:displayName="Beskrivelse" ma:internalName="Beskrivelse">
      <xsd:simpleType>
        <xsd:restriction base="dms:Note">
          <xsd:maxLength value="255"/>
        </xsd:restriction>
      </xsd:simpleType>
    </xsd:element>
    <xsd:element name="Dato" ma:index="3" nillable="true" ma:displayName="Dokumentdato" ma:default="[today]" ma:format="DateOnly" ma:internalName="Dato">
      <xsd:simpleType>
        <xsd:restriction base="dms:DateTime"/>
      </xsd:simpleType>
    </xsd:element>
    <xsd:element name="Modtager" ma:index="4" nillable="true" ma:displayName="Modtager" ma:list="{F0D3DBE1-D90D-4A11-8ABB-EF21FC15D184}" ma:internalName="Modtager" ma:showField="FullName">
      <xsd:complexType>
        <xsd:complexContent>
          <xsd:extension base="dms:MultiChoiceLookup">
            <xsd:sequence>
              <xsd:element name="Value" type="dms:Lookup" maxOccurs="unbounded" minOccurs="0" nillable="true"/>
            </xsd:sequence>
          </xsd:extension>
        </xsd:complexContent>
      </xsd:complexType>
    </xsd:element>
    <xsd:element name="Korrespondance" ma:index="5" nillable="true" ma:displayName="Korrespondance" ma:default="Intern" ma:format="Dropdown" ma:internalName="Korrespondance">
      <xsd:simpleType>
        <xsd:restriction base="dms:Choice">
          <xsd:enumeration value="Udgående"/>
          <xsd:enumeration value="Indgående"/>
          <xsd:enumeration value="Intern"/>
        </xsd:restriction>
      </xsd:simpleType>
    </xsd:element>
    <xsd:element name="CCMAgendaDocumentStatus" ma:index="6" nillable="true" ma:displayName="Status for politisk dagsordenspunkt" ma:default="" ma:format="Dropdown" ma:internalName="CCMAgendaDocumentStatus">
      <xsd:simpleType>
        <xsd:restriction base="dms:Choice">
          <xsd:enumeration value="Udkast"/>
          <xsd:enumeration value="Under udarbejdelse"/>
          <xsd:enumeration value="Endelig"/>
        </xsd:restriction>
      </xsd:simpleType>
    </xsd:element>
    <xsd:element name="Postliste" ma:index="7" nillable="true" ma:displayName="Postliste" ma:default="0" ma:internalName="Postliste">
      <xsd:simpleType>
        <xsd:restriction base="dms:Boolean"/>
      </xsd:simpleType>
    </xsd:element>
    <xsd:element name="SkannetAf" ma:index="9" nillable="true" ma:displayName="Skannet Af" ma:internalName="SkannetAf">
      <xsd:simpleType>
        <xsd:restriction base="dms:Text"/>
      </xsd:simpleType>
    </xsd:element>
    <xsd:element name="Preview" ma:index="11" nillable="true" ma:displayName="Se" ma:description="The Ontolica Preview column displays a preview of the first page of the document. Click the icon to open a preview of the full document." ma:internalName="Preview">
      <xsd:simpleType>
        <xsd:restriction base="dms:Unknown"/>
      </xsd:simpleType>
    </xsd:element>
    <xsd:element name="CCMAgendaStatus" ma:index="12"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3"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g837c6e80f5d4d9e81d1984e871682fc" ma:index="32" nillable="true" ma:taxonomy="true" ma:internalName="g837c6e80f5d4d9e81d1984e871682fc" ma:taxonomyFieldName="Dokumentstatus" ma:displayName="Dokumentstatus" ma:default="" ma:fieldId="{0837c6e8-0f5d-4d9e-81d1-984e871682fc}" ma:sspId="5276d462-bb2d-4205-8473-bf44897f23fb" ma:termSetId="b079204e-072e-43b3-bc1b-f5a8c164c0f8" ma:anchorId="00000000-0000-0000-0000-000000000000" ma:open="false" ma:isKeyword="false">
      <xsd:complexType>
        <xsd:sequence>
          <xsd:element ref="pc:Terms" minOccurs="0" maxOccurs="1"/>
        </xsd:sequence>
      </xsd:complexType>
    </xsd:element>
    <xsd:element name="CCMMeetingCaseId" ma:index="34" nillable="true" ma:displayName="CCMMeetingCaseId" ma:hidden="true" ma:internalName="CCMMeetingCaseId">
      <xsd:simpleType>
        <xsd:restriction base="dms:Text">
          <xsd:maxLength value="255"/>
        </xsd:restriction>
      </xsd:simpleType>
    </xsd:element>
    <xsd:element name="CCMMeetingCaseInstanceId" ma:index="35" nillable="true" ma:displayName="CCMMeetingCaseInstanceId" ma:hidden="true" ma:internalName="CCMMeetingCaseInstanceId">
      <xsd:simpleType>
        <xsd:restriction base="dms:Text">
          <xsd:maxLength value="255"/>
        </xsd:restriction>
      </xsd:simpleType>
    </xsd:element>
    <xsd:element name="CCMAgendaItemId" ma:index="36" nillable="true" ma:displayName="CCMAgendaItemId" ma:decimals="0" ma:hidden="true" ma:internalName="CCMAgendaItemId">
      <xsd:simpleType>
        <xsd:restriction base="dms:Number"/>
      </xsd:simpleType>
    </xsd:element>
    <xsd:element name="AgendaStatusIcon" ma:index="37" nillable="true" ma:displayName="Ikon for dagsordensstatus" ma:internalName="AgendaStatusIcon" ma:readOnly="true">
      <xsd:simpleType>
        <xsd:restriction base="dms:Unknown"/>
      </xsd:simpleType>
    </xsd:element>
    <xsd:element name="IsEDeliveryNote" ma:index="42" nillable="true" ma:displayName="IsEDeliveryNote" ma:default="0" ma:internalName="IsEDeliveryNote">
      <xsd:simpleType>
        <xsd:restriction base="dms:Boolean"/>
      </xsd:simpleType>
    </xsd:element>
    <xsd:element name="Afsender_x003a_Id" ma:index="43" nillable="true" ma:displayName="Afsender:Id" ma:list="{F0D3DBE1-D90D-4A11-8ABB-EF21FC15D184}" ma:internalName="Afsender_x003a_Id" ma:readOnly="true" ma:showField="ID" ma:web="">
      <xsd:simpleType>
        <xsd:restriction base="dms:Lookup"/>
      </xsd:simpleType>
    </xsd:element>
    <xsd:element name="Afsender" ma:index="44" nillable="true" ma:displayName="Afsender" ma:list="{F0D3DBE1-D90D-4A11-8ABB-EF21FC15D184}" ma:internalName="Afsender" ma:showField="FullName">
      <xsd:simpleType>
        <xsd:restriction base="dms:Lookup"/>
      </xsd:simpleType>
    </xsd:element>
    <xsd:element name="ScannetAf" ma:index="46" nillable="true" ma:displayName="Skannet af" ma:internalName="ScannetAf">
      <xsd:simpleType>
        <xsd:restriction base="dms:Text"/>
      </xsd:simpleType>
    </xsd:element>
    <xsd:element name="Classification" ma:index="47" nillable="true" ma:displayName="Classification" ma:internalName="Classification">
      <xsd:simpleType>
        <xsd:restriction base="dms:Choice">
          <xsd:enumeration value="Offentlig"/>
          <xsd:enumeration value="Intern"/>
          <xsd:enumeration value="Fortrolig"/>
        </xsd:restriction>
      </xsd:simpleType>
    </xsd:element>
    <xsd:element name="Registreringsdato" ma:index="51" nillable="true" ma:displayName="Registreringsdato" ma:default="[today]" ma:format="DateOnly" ma:internalName="Registreringsdato">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023bd7d-fac7-4ae3-9077-f600fd7f2efa"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47f5d380-7780-4919-b663-9f67be675909}" ma:internalName="TaxCatchAll" ma:showField="CatchAllData" ma:web="4023bd7d-fac7-4ae3-9077-f600fd7f2e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8" ma:displayName="Indholdstype"/>
        <xsd:element ref="dc:title" minOccurs="0" maxOccurs="1" ma:index="1" ma:displayName="Dokument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270B8-5287-4D6B-9F85-40B7630540EF}">
  <ds:schemaRefs>
    <ds:schemaRef ds:uri="http://schemas.microsoft.com/sharepoint/v3/contenttype/forms"/>
  </ds:schemaRefs>
</ds:datastoreItem>
</file>

<file path=customXml/itemProps2.xml><?xml version="1.0" encoding="utf-8"?>
<ds:datastoreItem xmlns:ds="http://schemas.openxmlformats.org/officeDocument/2006/customXml" ds:itemID="{B6FE9D91-E6AB-484E-876E-121C8AFFF7A2}">
  <ds:schemaRefs>
    <ds:schemaRef ds:uri="http://schemas.openxmlformats.org/package/2006/metadata/core-properties"/>
    <ds:schemaRef ds:uri="http://purl.org/dc/elements/1.1/"/>
    <ds:schemaRef ds:uri="74D166ED-6F26-4952-8EF7-1BC3DBA117C8"/>
    <ds:schemaRef ds:uri="http://www.w3.org/XML/1998/namespace"/>
    <ds:schemaRef ds:uri="http://schemas.microsoft.com/office/2006/metadata/properties"/>
    <ds:schemaRef ds:uri="4023bd7d-fac7-4ae3-9077-f600fd7f2efa"/>
    <ds:schemaRef ds:uri="http://schemas.microsoft.com/office/2006/documentManagement/types"/>
    <ds:schemaRef ds:uri="http://purl.org/dc/terms/"/>
    <ds:schemaRef ds:uri="http://schemas.microsoft.com/sharepoint/v3"/>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589CF22B-ED22-4188-B2AA-E8BD4882D1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4D166ED-6F26-4952-8EF7-1BC3DBA117C8"/>
    <ds:schemaRef ds:uri="4023bd7d-fac7-4ae3-9077-f600fd7f2e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Præsentation</Template>
  <TotalTime>12393</TotalTime>
  <Words>415</Words>
  <Application>Microsoft Office PowerPoint</Application>
  <PresentationFormat>Widescreen</PresentationFormat>
  <Paragraphs>47</Paragraphs>
  <Slides>3</Slides>
  <Notes>3</Notes>
  <HiddenSlides>0</HiddenSlides>
  <MMClips>0</MMClips>
  <ScaleCrop>false</ScaleCrop>
  <HeadingPairs>
    <vt:vector size="6" baseType="variant">
      <vt:variant>
        <vt:lpstr>Benyttede skrifttyper</vt:lpstr>
      </vt:variant>
      <vt:variant>
        <vt:i4>6</vt:i4>
      </vt:variant>
      <vt:variant>
        <vt:lpstr>Tema</vt:lpstr>
      </vt:variant>
      <vt:variant>
        <vt:i4>5</vt:i4>
      </vt:variant>
      <vt:variant>
        <vt:lpstr>Slidetitler</vt:lpstr>
      </vt:variant>
      <vt:variant>
        <vt:i4>3</vt:i4>
      </vt:variant>
    </vt:vector>
  </HeadingPairs>
  <TitlesOfParts>
    <vt:vector size="14" baseType="lpstr">
      <vt:lpstr>Arial</vt:lpstr>
      <vt:lpstr>Calibri</vt:lpstr>
      <vt:lpstr>Calibri Light</vt:lpstr>
      <vt:lpstr>CIDFont+F1</vt:lpstr>
      <vt:lpstr>Georgia</vt:lpstr>
      <vt:lpstr>Verdana</vt:lpstr>
      <vt:lpstr>Silkeborg</vt:lpstr>
      <vt:lpstr>Office-tema Hvid</vt:lpstr>
      <vt:lpstr>Office-tema Sort</vt:lpstr>
      <vt:lpstr>1_Kontortema</vt:lpstr>
      <vt:lpstr>2_Kontortema</vt:lpstr>
      <vt:lpstr>PowerPoint-præsentation</vt:lpstr>
      <vt:lpstr>Landskabet </vt:lpstr>
      <vt:lpstr>Det samlede overblik</vt:lpstr>
    </vt:vector>
  </TitlesOfParts>
  <Company>Silkeborg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Slides_LilleDialogforumSkole_040324</dc:title>
  <dc:creator>Thomas Born Smidt (29770)</dc:creator>
  <cp:lastModifiedBy>Signe Skou (18514)</cp:lastModifiedBy>
  <cp:revision>13</cp:revision>
  <cp:lastPrinted>2024-11-25T14:10:40Z</cp:lastPrinted>
  <dcterms:created xsi:type="dcterms:W3CDTF">2023-12-07T13:50:36Z</dcterms:created>
  <dcterms:modified xsi:type="dcterms:W3CDTF">2024-11-29T10:50:42Z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oudStatistics_StoryID">
    <vt:lpwstr>9c02fe7f-e0c3-4c18-834f-f9d865c3b716</vt:lpwstr>
  </property>
  <property fmtid="{D5CDD505-2E9C-101B-9397-08002B2CF9AE}" pid="3" name="CloudStatistics_DocumentCreation">
    <vt:lpwstr>True</vt:lpwstr>
  </property>
  <property fmtid="{D5CDD505-2E9C-101B-9397-08002B2CF9AE}" pid="4" name="ContentTypeId">
    <vt:lpwstr>0x010100AC085CFC53BC46CEA2EADE194AD9D48200A94FEEC0EF00ED429818A2D9A6090CBA</vt:lpwstr>
  </property>
  <property fmtid="{D5CDD505-2E9C-101B-9397-08002B2CF9AE}" pid="5" name="CCMSystem">
    <vt:lpwstr> </vt:lpwstr>
  </property>
  <property fmtid="{D5CDD505-2E9C-101B-9397-08002B2CF9AE}" pid="6" name="Dokumentstatus">
    <vt:lpwstr/>
  </property>
  <property fmtid="{D5CDD505-2E9C-101B-9397-08002B2CF9AE}" pid="7" name="CCMEventContext">
    <vt:lpwstr>0c961540-af85-4829-a61d-6bcda1799258</vt:lpwstr>
  </property>
  <property fmtid="{D5CDD505-2E9C-101B-9397-08002B2CF9AE}" pid="8" name="AcadreDocumentId">
    <vt:i4>5679906</vt:i4>
  </property>
  <property fmtid="{D5CDD505-2E9C-101B-9397-08002B2CF9AE}" pid="9" name="AcadreCaseId">
    <vt:i4>438410</vt:i4>
  </property>
</Properties>
</file>