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8"/>
  </p:notesMasterIdLst>
  <p:sldIdLst>
    <p:sldId id="257" r:id="rId3"/>
    <p:sldId id="2269" r:id="rId4"/>
    <p:sldId id="266" r:id="rId5"/>
    <p:sldId id="2253" r:id="rId6"/>
    <p:sldId id="2245" r:id="rId7"/>
    <p:sldId id="2243" r:id="rId8"/>
    <p:sldId id="2250" r:id="rId9"/>
    <p:sldId id="267" r:id="rId10"/>
    <p:sldId id="2252" r:id="rId11"/>
    <p:sldId id="2247" r:id="rId12"/>
    <p:sldId id="264" r:id="rId13"/>
    <p:sldId id="2248" r:id="rId14"/>
    <p:sldId id="2251" r:id="rId15"/>
    <p:sldId id="2254" r:id="rId16"/>
    <p:sldId id="2249" r:id="rId17"/>
    <p:sldId id="2255" r:id="rId18"/>
    <p:sldId id="2246" r:id="rId19"/>
    <p:sldId id="2261" r:id="rId20"/>
    <p:sldId id="2271" r:id="rId21"/>
    <p:sldId id="256" r:id="rId22"/>
    <p:sldId id="2262" r:id="rId23"/>
    <p:sldId id="271" r:id="rId24"/>
    <p:sldId id="284" r:id="rId25"/>
    <p:sldId id="281" r:id="rId26"/>
    <p:sldId id="2272" r:id="rId27"/>
    <p:sldId id="287" r:id="rId28"/>
    <p:sldId id="304" r:id="rId29"/>
    <p:sldId id="305" r:id="rId30"/>
    <p:sldId id="306" r:id="rId31"/>
    <p:sldId id="2264" r:id="rId32"/>
    <p:sldId id="2270" r:id="rId33"/>
    <p:sldId id="2265" r:id="rId34"/>
    <p:sldId id="2266" r:id="rId35"/>
    <p:sldId id="2267" r:id="rId36"/>
    <p:sldId id="2268" r:id="rId37"/>
  </p:sldIdLst>
  <p:sldSz cx="12192000" cy="6858000"/>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3333" autoAdjust="0"/>
  </p:normalViewPr>
  <p:slideViewPr>
    <p:cSldViewPr snapToGrid="0">
      <p:cViewPr varScale="1">
        <p:scale>
          <a:sx n="53" d="100"/>
          <a:sy n="53" d="100"/>
        </p:scale>
        <p:origin x="117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0610C5-26FA-7144-83DB-32D7DFC2DDBE}" type="doc">
      <dgm:prSet loTypeId="urn:microsoft.com/office/officeart/2005/8/layout/venn2" loCatId="" qsTypeId="urn:microsoft.com/office/officeart/2005/8/quickstyle/simple1" qsCatId="simple" csTypeId="urn:microsoft.com/office/officeart/2005/8/colors/accent1_2" csCatId="accent1" phldr="1"/>
      <dgm:spPr/>
      <dgm:t>
        <a:bodyPr/>
        <a:lstStyle/>
        <a:p>
          <a:endParaRPr lang="nb-NO"/>
        </a:p>
      </dgm:t>
    </dgm:pt>
    <dgm:pt modelId="{9CE95E61-706A-0940-B4F8-C3CDCEF1F16E}">
      <dgm:prSet phldrT="[Tekst]" custT="1"/>
      <dgm:spPr>
        <a:solidFill>
          <a:schemeClr val="tx2">
            <a:lumMod val="40000"/>
            <a:lumOff val="60000"/>
          </a:schemeClr>
        </a:solidFill>
      </dgm:spPr>
      <dgm:t>
        <a:bodyPr/>
        <a:lstStyle/>
        <a:p>
          <a:r>
            <a:rPr lang="nb-NO" sz="1600" dirty="0"/>
            <a:t>Samarbeid med andre </a:t>
          </a:r>
        </a:p>
      </dgm:t>
    </dgm:pt>
    <dgm:pt modelId="{89CAB493-B0DC-F340-A406-66D14570DF04}" type="parTrans" cxnId="{E9A1ECD3-4759-CF4B-A5F9-9967865819BA}">
      <dgm:prSet/>
      <dgm:spPr/>
      <dgm:t>
        <a:bodyPr/>
        <a:lstStyle/>
        <a:p>
          <a:endParaRPr lang="nb-NO"/>
        </a:p>
      </dgm:t>
    </dgm:pt>
    <dgm:pt modelId="{6214CFA8-7437-C847-8B5A-6240CB617763}" type="sibTrans" cxnId="{E9A1ECD3-4759-CF4B-A5F9-9967865819BA}">
      <dgm:prSet/>
      <dgm:spPr/>
      <dgm:t>
        <a:bodyPr/>
        <a:lstStyle/>
        <a:p>
          <a:endParaRPr lang="nb-NO"/>
        </a:p>
      </dgm:t>
    </dgm:pt>
    <dgm:pt modelId="{0D3037DB-728F-3E48-978E-7476AD3B2ED5}">
      <dgm:prSet phldrT="[Tekst]" custT="1"/>
      <dgm:spPr>
        <a:solidFill>
          <a:schemeClr val="tx2">
            <a:lumMod val="40000"/>
            <a:lumOff val="60000"/>
          </a:schemeClr>
        </a:solidFill>
      </dgm:spPr>
      <dgm:t>
        <a:bodyPr/>
        <a:lstStyle/>
        <a:p>
          <a:r>
            <a:rPr lang="nb-NO" sz="1600" dirty="0"/>
            <a:t>Eksternt støttesystem (PPT)</a:t>
          </a:r>
        </a:p>
      </dgm:t>
    </dgm:pt>
    <dgm:pt modelId="{4C5B0231-3AF2-C446-829A-082D29058C99}" type="parTrans" cxnId="{C3819ABA-8EBA-604D-B49F-868AF848F927}">
      <dgm:prSet/>
      <dgm:spPr/>
      <dgm:t>
        <a:bodyPr/>
        <a:lstStyle/>
        <a:p>
          <a:endParaRPr lang="nb-NO"/>
        </a:p>
      </dgm:t>
    </dgm:pt>
    <dgm:pt modelId="{12231666-AB36-FE49-91B5-17A64FEEEB24}" type="sibTrans" cxnId="{C3819ABA-8EBA-604D-B49F-868AF848F927}">
      <dgm:prSet/>
      <dgm:spPr/>
      <dgm:t>
        <a:bodyPr/>
        <a:lstStyle/>
        <a:p>
          <a:endParaRPr lang="nb-NO"/>
        </a:p>
      </dgm:t>
    </dgm:pt>
    <dgm:pt modelId="{F588C8D1-8D71-0F4C-8B4C-994A3E4D5EA4}">
      <dgm:prSet phldrT="[Tekst]" custT="1"/>
      <dgm:spPr>
        <a:solidFill>
          <a:schemeClr val="tx2">
            <a:lumMod val="40000"/>
            <a:lumOff val="60000"/>
          </a:schemeClr>
        </a:solidFill>
      </dgm:spPr>
      <dgm:t>
        <a:bodyPr/>
        <a:lstStyle/>
        <a:p>
          <a:r>
            <a:rPr lang="nb-NO" sz="1600" dirty="0"/>
            <a:t>Kompetanse i  internt støtte-systemet</a:t>
          </a:r>
        </a:p>
      </dgm:t>
    </dgm:pt>
    <dgm:pt modelId="{BF6F3C77-A148-434C-BBF3-412859E33782}" type="parTrans" cxnId="{848C0BF4-CDC5-8543-A5D7-7EF78D5E048D}">
      <dgm:prSet/>
      <dgm:spPr/>
      <dgm:t>
        <a:bodyPr/>
        <a:lstStyle/>
        <a:p>
          <a:endParaRPr lang="nb-NO"/>
        </a:p>
      </dgm:t>
    </dgm:pt>
    <dgm:pt modelId="{D891620F-E2A2-DA4C-99FE-9BAEB7DD9766}" type="sibTrans" cxnId="{848C0BF4-CDC5-8543-A5D7-7EF78D5E048D}">
      <dgm:prSet/>
      <dgm:spPr/>
      <dgm:t>
        <a:bodyPr/>
        <a:lstStyle/>
        <a:p>
          <a:endParaRPr lang="nb-NO"/>
        </a:p>
      </dgm:t>
    </dgm:pt>
    <dgm:pt modelId="{54B89674-EAC1-7545-BF95-468C78CA3938}">
      <dgm:prSet phldrT="[Tekst]"/>
      <dgm:spPr>
        <a:solidFill>
          <a:schemeClr val="tx2">
            <a:lumMod val="40000"/>
            <a:lumOff val="60000"/>
          </a:schemeClr>
        </a:solidFill>
      </dgm:spPr>
      <dgm:t>
        <a:bodyPr/>
        <a:lstStyle/>
        <a:p>
          <a:r>
            <a:rPr lang="nb-NO" dirty="0"/>
            <a:t>Kompetanse hos alle ansatte</a:t>
          </a:r>
        </a:p>
      </dgm:t>
    </dgm:pt>
    <dgm:pt modelId="{8AA47ABC-A676-7446-B491-B4E56A1C8887}" type="parTrans" cxnId="{E23FB577-B922-9B44-BA21-0CD9C47AD743}">
      <dgm:prSet/>
      <dgm:spPr/>
      <dgm:t>
        <a:bodyPr/>
        <a:lstStyle/>
        <a:p>
          <a:endParaRPr lang="nb-NO"/>
        </a:p>
      </dgm:t>
    </dgm:pt>
    <dgm:pt modelId="{B709C888-C571-D14A-BF4A-9666EE309A88}" type="sibTrans" cxnId="{E23FB577-B922-9B44-BA21-0CD9C47AD743}">
      <dgm:prSet/>
      <dgm:spPr/>
      <dgm:t>
        <a:bodyPr/>
        <a:lstStyle/>
        <a:p>
          <a:endParaRPr lang="nb-NO"/>
        </a:p>
      </dgm:t>
    </dgm:pt>
    <dgm:pt modelId="{2326DA5B-CADE-5943-BADD-12A47600A40B}" type="pres">
      <dgm:prSet presAssocID="{650610C5-26FA-7144-83DB-32D7DFC2DDBE}" presName="Name0" presStyleCnt="0">
        <dgm:presLayoutVars>
          <dgm:chMax val="7"/>
          <dgm:resizeHandles val="exact"/>
        </dgm:presLayoutVars>
      </dgm:prSet>
      <dgm:spPr/>
    </dgm:pt>
    <dgm:pt modelId="{E9199780-A56B-9345-9231-75986AE17CB4}" type="pres">
      <dgm:prSet presAssocID="{650610C5-26FA-7144-83DB-32D7DFC2DDBE}" presName="comp1" presStyleCnt="0"/>
      <dgm:spPr/>
    </dgm:pt>
    <dgm:pt modelId="{CD522B8A-D162-8442-A4F1-3516A3565806}" type="pres">
      <dgm:prSet presAssocID="{650610C5-26FA-7144-83DB-32D7DFC2DDBE}" presName="circle1" presStyleLbl="node1" presStyleIdx="0" presStyleCnt="4"/>
      <dgm:spPr/>
    </dgm:pt>
    <dgm:pt modelId="{413F6BD2-2683-7945-AC40-778A28089682}" type="pres">
      <dgm:prSet presAssocID="{650610C5-26FA-7144-83DB-32D7DFC2DDBE}" presName="c1text" presStyleLbl="node1" presStyleIdx="0" presStyleCnt="4">
        <dgm:presLayoutVars>
          <dgm:bulletEnabled val="1"/>
        </dgm:presLayoutVars>
      </dgm:prSet>
      <dgm:spPr/>
    </dgm:pt>
    <dgm:pt modelId="{9C334E12-956A-8642-AE32-A4C177863B30}" type="pres">
      <dgm:prSet presAssocID="{650610C5-26FA-7144-83DB-32D7DFC2DDBE}" presName="comp2" presStyleCnt="0"/>
      <dgm:spPr/>
    </dgm:pt>
    <dgm:pt modelId="{24D3934E-7AD7-F944-A978-96E00E644970}" type="pres">
      <dgm:prSet presAssocID="{650610C5-26FA-7144-83DB-32D7DFC2DDBE}" presName="circle2" presStyleLbl="node1" presStyleIdx="1" presStyleCnt="4"/>
      <dgm:spPr/>
    </dgm:pt>
    <dgm:pt modelId="{0DAF9342-E35E-CA48-BFB4-8AA420A5DA2C}" type="pres">
      <dgm:prSet presAssocID="{650610C5-26FA-7144-83DB-32D7DFC2DDBE}" presName="c2text" presStyleLbl="node1" presStyleIdx="1" presStyleCnt="4">
        <dgm:presLayoutVars>
          <dgm:bulletEnabled val="1"/>
        </dgm:presLayoutVars>
      </dgm:prSet>
      <dgm:spPr/>
    </dgm:pt>
    <dgm:pt modelId="{5A723C64-21E3-FF4E-A451-3843A0918C5B}" type="pres">
      <dgm:prSet presAssocID="{650610C5-26FA-7144-83DB-32D7DFC2DDBE}" presName="comp3" presStyleCnt="0"/>
      <dgm:spPr/>
    </dgm:pt>
    <dgm:pt modelId="{3F6F686D-8500-2A4F-8E2C-8FE73FB74202}" type="pres">
      <dgm:prSet presAssocID="{650610C5-26FA-7144-83DB-32D7DFC2DDBE}" presName="circle3" presStyleLbl="node1" presStyleIdx="2" presStyleCnt="4"/>
      <dgm:spPr/>
    </dgm:pt>
    <dgm:pt modelId="{54D12EF8-EFAC-9E40-A13F-A73F789BF825}" type="pres">
      <dgm:prSet presAssocID="{650610C5-26FA-7144-83DB-32D7DFC2DDBE}" presName="c3text" presStyleLbl="node1" presStyleIdx="2" presStyleCnt="4">
        <dgm:presLayoutVars>
          <dgm:bulletEnabled val="1"/>
        </dgm:presLayoutVars>
      </dgm:prSet>
      <dgm:spPr/>
    </dgm:pt>
    <dgm:pt modelId="{5E0C972D-7956-C741-A5E5-8CF2FDE6A9B0}" type="pres">
      <dgm:prSet presAssocID="{650610C5-26FA-7144-83DB-32D7DFC2DDBE}" presName="comp4" presStyleCnt="0"/>
      <dgm:spPr/>
    </dgm:pt>
    <dgm:pt modelId="{E37CFE43-B966-894A-938F-0A4D5D1F7B6A}" type="pres">
      <dgm:prSet presAssocID="{650610C5-26FA-7144-83DB-32D7DFC2DDBE}" presName="circle4" presStyleLbl="node1" presStyleIdx="3" presStyleCnt="4"/>
      <dgm:spPr/>
    </dgm:pt>
    <dgm:pt modelId="{57A92CB0-4F22-5946-8C21-061E98454C0F}" type="pres">
      <dgm:prSet presAssocID="{650610C5-26FA-7144-83DB-32D7DFC2DDBE}" presName="c4text" presStyleLbl="node1" presStyleIdx="3" presStyleCnt="4">
        <dgm:presLayoutVars>
          <dgm:bulletEnabled val="1"/>
        </dgm:presLayoutVars>
      </dgm:prSet>
      <dgm:spPr/>
    </dgm:pt>
  </dgm:ptLst>
  <dgm:cxnLst>
    <dgm:cxn modelId="{A4DDD852-FBFA-324E-83DE-F61C4FC6C10E}" type="presOf" srcId="{0D3037DB-728F-3E48-978E-7476AD3B2ED5}" destId="{24D3934E-7AD7-F944-A978-96E00E644970}" srcOrd="0" destOrd="0" presId="urn:microsoft.com/office/officeart/2005/8/layout/venn2"/>
    <dgm:cxn modelId="{E23FB577-B922-9B44-BA21-0CD9C47AD743}" srcId="{650610C5-26FA-7144-83DB-32D7DFC2DDBE}" destId="{54B89674-EAC1-7545-BF95-468C78CA3938}" srcOrd="3" destOrd="0" parTransId="{8AA47ABC-A676-7446-B491-B4E56A1C8887}" sibTransId="{B709C888-C571-D14A-BF4A-9666EE309A88}"/>
    <dgm:cxn modelId="{AFDFD05A-62F6-0F40-ADDA-84C0B86C9332}" type="presOf" srcId="{650610C5-26FA-7144-83DB-32D7DFC2DDBE}" destId="{2326DA5B-CADE-5943-BADD-12A47600A40B}" srcOrd="0" destOrd="0" presId="urn:microsoft.com/office/officeart/2005/8/layout/venn2"/>
    <dgm:cxn modelId="{B715507C-6917-1043-BC3F-A87A992AD9EB}" type="presOf" srcId="{54B89674-EAC1-7545-BF95-468C78CA3938}" destId="{57A92CB0-4F22-5946-8C21-061E98454C0F}" srcOrd="1" destOrd="0" presId="urn:microsoft.com/office/officeart/2005/8/layout/venn2"/>
    <dgm:cxn modelId="{FCCE7CAE-7290-0F44-B2A2-DCE0689DF58E}" type="presOf" srcId="{F588C8D1-8D71-0F4C-8B4C-994A3E4D5EA4}" destId="{54D12EF8-EFAC-9E40-A13F-A73F789BF825}" srcOrd="1" destOrd="0" presId="urn:microsoft.com/office/officeart/2005/8/layout/venn2"/>
    <dgm:cxn modelId="{C3819ABA-8EBA-604D-B49F-868AF848F927}" srcId="{650610C5-26FA-7144-83DB-32D7DFC2DDBE}" destId="{0D3037DB-728F-3E48-978E-7476AD3B2ED5}" srcOrd="1" destOrd="0" parTransId="{4C5B0231-3AF2-C446-829A-082D29058C99}" sibTransId="{12231666-AB36-FE49-91B5-17A64FEEEB24}"/>
    <dgm:cxn modelId="{E9A1ECD3-4759-CF4B-A5F9-9967865819BA}" srcId="{650610C5-26FA-7144-83DB-32D7DFC2DDBE}" destId="{9CE95E61-706A-0940-B4F8-C3CDCEF1F16E}" srcOrd="0" destOrd="0" parTransId="{89CAB493-B0DC-F340-A406-66D14570DF04}" sibTransId="{6214CFA8-7437-C847-8B5A-6240CB617763}"/>
    <dgm:cxn modelId="{9464CFD4-79FE-1F4A-82D9-4DA6A3FC67EA}" type="presOf" srcId="{9CE95E61-706A-0940-B4F8-C3CDCEF1F16E}" destId="{CD522B8A-D162-8442-A4F1-3516A3565806}" srcOrd="0" destOrd="0" presId="urn:microsoft.com/office/officeart/2005/8/layout/venn2"/>
    <dgm:cxn modelId="{4007CEDA-92FB-B047-994B-3AED72DC4DB7}" type="presOf" srcId="{F588C8D1-8D71-0F4C-8B4C-994A3E4D5EA4}" destId="{3F6F686D-8500-2A4F-8E2C-8FE73FB74202}" srcOrd="0" destOrd="0" presId="urn:microsoft.com/office/officeart/2005/8/layout/venn2"/>
    <dgm:cxn modelId="{F72B7FE7-017F-F042-938C-852C5ABFF489}" type="presOf" srcId="{54B89674-EAC1-7545-BF95-468C78CA3938}" destId="{E37CFE43-B966-894A-938F-0A4D5D1F7B6A}" srcOrd="0" destOrd="0" presId="urn:microsoft.com/office/officeart/2005/8/layout/venn2"/>
    <dgm:cxn modelId="{3EC4EDE8-B034-7F4A-8CFB-873172BF89D9}" type="presOf" srcId="{0D3037DB-728F-3E48-978E-7476AD3B2ED5}" destId="{0DAF9342-E35E-CA48-BFB4-8AA420A5DA2C}" srcOrd="1" destOrd="0" presId="urn:microsoft.com/office/officeart/2005/8/layout/venn2"/>
    <dgm:cxn modelId="{848C0BF4-CDC5-8543-A5D7-7EF78D5E048D}" srcId="{650610C5-26FA-7144-83DB-32D7DFC2DDBE}" destId="{F588C8D1-8D71-0F4C-8B4C-994A3E4D5EA4}" srcOrd="2" destOrd="0" parTransId="{BF6F3C77-A148-434C-BBF3-412859E33782}" sibTransId="{D891620F-E2A2-DA4C-99FE-9BAEB7DD9766}"/>
    <dgm:cxn modelId="{5806BFFE-1737-F64E-8B68-5FC9E5C5768D}" type="presOf" srcId="{9CE95E61-706A-0940-B4F8-C3CDCEF1F16E}" destId="{413F6BD2-2683-7945-AC40-778A28089682}" srcOrd="1" destOrd="0" presId="urn:microsoft.com/office/officeart/2005/8/layout/venn2"/>
    <dgm:cxn modelId="{701D2031-E9A1-DA4A-9E34-22758D017DAE}" type="presParOf" srcId="{2326DA5B-CADE-5943-BADD-12A47600A40B}" destId="{E9199780-A56B-9345-9231-75986AE17CB4}" srcOrd="0" destOrd="0" presId="urn:microsoft.com/office/officeart/2005/8/layout/venn2"/>
    <dgm:cxn modelId="{3E9FC289-2726-B545-B60F-216BD30D6686}" type="presParOf" srcId="{E9199780-A56B-9345-9231-75986AE17CB4}" destId="{CD522B8A-D162-8442-A4F1-3516A3565806}" srcOrd="0" destOrd="0" presId="urn:microsoft.com/office/officeart/2005/8/layout/venn2"/>
    <dgm:cxn modelId="{EBC864E4-CF49-E74A-BBAE-9F77D419D3FD}" type="presParOf" srcId="{E9199780-A56B-9345-9231-75986AE17CB4}" destId="{413F6BD2-2683-7945-AC40-778A28089682}" srcOrd="1" destOrd="0" presId="urn:microsoft.com/office/officeart/2005/8/layout/venn2"/>
    <dgm:cxn modelId="{B2CB2A64-1FA1-9641-8BD4-5A7EFA8D39F4}" type="presParOf" srcId="{2326DA5B-CADE-5943-BADD-12A47600A40B}" destId="{9C334E12-956A-8642-AE32-A4C177863B30}" srcOrd="1" destOrd="0" presId="urn:microsoft.com/office/officeart/2005/8/layout/venn2"/>
    <dgm:cxn modelId="{17F09BB1-E0CB-4149-84A5-AB4DD532986D}" type="presParOf" srcId="{9C334E12-956A-8642-AE32-A4C177863B30}" destId="{24D3934E-7AD7-F944-A978-96E00E644970}" srcOrd="0" destOrd="0" presId="urn:microsoft.com/office/officeart/2005/8/layout/venn2"/>
    <dgm:cxn modelId="{F1E37531-C472-7C4C-BB08-FF241B15FFEC}" type="presParOf" srcId="{9C334E12-956A-8642-AE32-A4C177863B30}" destId="{0DAF9342-E35E-CA48-BFB4-8AA420A5DA2C}" srcOrd="1" destOrd="0" presId="urn:microsoft.com/office/officeart/2005/8/layout/venn2"/>
    <dgm:cxn modelId="{57264926-A6F9-374B-A700-C6D66B220993}" type="presParOf" srcId="{2326DA5B-CADE-5943-BADD-12A47600A40B}" destId="{5A723C64-21E3-FF4E-A451-3843A0918C5B}" srcOrd="2" destOrd="0" presId="urn:microsoft.com/office/officeart/2005/8/layout/venn2"/>
    <dgm:cxn modelId="{68E1DCFD-042C-CB4D-B9C4-1FF49E5BD369}" type="presParOf" srcId="{5A723C64-21E3-FF4E-A451-3843A0918C5B}" destId="{3F6F686D-8500-2A4F-8E2C-8FE73FB74202}" srcOrd="0" destOrd="0" presId="urn:microsoft.com/office/officeart/2005/8/layout/venn2"/>
    <dgm:cxn modelId="{B644BDE2-AD0B-7E4A-B14D-34F73FB5DD4A}" type="presParOf" srcId="{5A723C64-21E3-FF4E-A451-3843A0918C5B}" destId="{54D12EF8-EFAC-9E40-A13F-A73F789BF825}" srcOrd="1" destOrd="0" presId="urn:microsoft.com/office/officeart/2005/8/layout/venn2"/>
    <dgm:cxn modelId="{C1755607-7A11-B64E-9317-FF6A9F0756A9}" type="presParOf" srcId="{2326DA5B-CADE-5943-BADD-12A47600A40B}" destId="{5E0C972D-7956-C741-A5E5-8CF2FDE6A9B0}" srcOrd="3" destOrd="0" presId="urn:microsoft.com/office/officeart/2005/8/layout/venn2"/>
    <dgm:cxn modelId="{BF986685-E739-D647-8977-ECE2166A5F90}" type="presParOf" srcId="{5E0C972D-7956-C741-A5E5-8CF2FDE6A9B0}" destId="{E37CFE43-B966-894A-938F-0A4D5D1F7B6A}" srcOrd="0" destOrd="0" presId="urn:microsoft.com/office/officeart/2005/8/layout/venn2"/>
    <dgm:cxn modelId="{BFA306DE-47B8-3946-B07E-03BAEB4F47AB}" type="presParOf" srcId="{5E0C972D-7956-C741-A5E5-8CF2FDE6A9B0}" destId="{57A92CB0-4F22-5946-8C21-061E98454C0F}"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5D6793-A496-4DAA-854B-E69C10C24705}" type="doc">
      <dgm:prSet loTypeId="urn:microsoft.com/office/officeart/2005/8/layout/hList2" loCatId="relationship" qsTypeId="urn:microsoft.com/office/officeart/2005/8/quickstyle/simple1" qsCatId="simple" csTypeId="urn:microsoft.com/office/officeart/2005/8/colors/accent2_1" csCatId="accent2" phldr="1"/>
      <dgm:spPr/>
      <dgm:t>
        <a:bodyPr/>
        <a:lstStyle/>
        <a:p>
          <a:endParaRPr lang="da-DK"/>
        </a:p>
      </dgm:t>
    </dgm:pt>
    <dgm:pt modelId="{5DAA27C1-890B-4F49-B73C-207C0ACE61DC}">
      <dgm:prSet phldrT="[Tekst]" custT="1"/>
      <dgm:spPr/>
      <dgm:t>
        <a:bodyPr/>
        <a:lstStyle/>
        <a:p>
          <a:r>
            <a:rPr lang="da-DK" sz="2000" b="1" dirty="0"/>
            <a:t>Pædagogisk arbejde inden indstilling</a:t>
          </a:r>
        </a:p>
      </dgm:t>
    </dgm:pt>
    <dgm:pt modelId="{3FC2902C-C9AE-4A2E-87BD-05EF8CCBB49B}" type="parTrans" cxnId="{A2B31A12-9F96-4650-86BC-6F55B7F3091D}">
      <dgm:prSet/>
      <dgm:spPr/>
      <dgm:t>
        <a:bodyPr/>
        <a:lstStyle/>
        <a:p>
          <a:endParaRPr lang="da-DK"/>
        </a:p>
      </dgm:t>
    </dgm:pt>
    <dgm:pt modelId="{9E9B99B9-C371-40C6-B74E-EC50F8E614EE}" type="sibTrans" cxnId="{A2B31A12-9F96-4650-86BC-6F55B7F3091D}">
      <dgm:prSet/>
      <dgm:spPr/>
      <dgm:t>
        <a:bodyPr/>
        <a:lstStyle/>
        <a:p>
          <a:endParaRPr lang="da-DK"/>
        </a:p>
      </dgm:t>
    </dgm:pt>
    <dgm:pt modelId="{709F6E98-A770-4D44-BECA-BC05FED0D88B}">
      <dgm:prSet phldrT="[Tekst]" custT="1"/>
      <dgm:spPr/>
      <dgm:t>
        <a:bodyPr/>
        <a:lstStyle/>
        <a:p>
          <a:r>
            <a:rPr lang="da-DK" sz="2000" b="1" dirty="0"/>
            <a:t>Før visitation</a:t>
          </a:r>
          <a:endParaRPr lang="da-DK" sz="2000" dirty="0"/>
        </a:p>
      </dgm:t>
    </dgm:pt>
    <dgm:pt modelId="{CF81E840-C38A-4083-A714-DA149007975A}" type="parTrans" cxnId="{08265430-DF54-4D35-ADDE-41D09A3523DB}">
      <dgm:prSet/>
      <dgm:spPr/>
      <dgm:t>
        <a:bodyPr/>
        <a:lstStyle/>
        <a:p>
          <a:endParaRPr lang="da-DK"/>
        </a:p>
      </dgm:t>
    </dgm:pt>
    <dgm:pt modelId="{5476FA63-923D-48F8-A337-E4E6F697FEFB}" type="sibTrans" cxnId="{08265430-DF54-4D35-ADDE-41D09A3523DB}">
      <dgm:prSet/>
      <dgm:spPr/>
      <dgm:t>
        <a:bodyPr/>
        <a:lstStyle/>
        <a:p>
          <a:endParaRPr lang="da-DK"/>
        </a:p>
      </dgm:t>
    </dgm:pt>
    <dgm:pt modelId="{4D02BDC6-DFE4-4806-9D5B-96284DF7B0BB}">
      <dgm:prSet phldrT="[Tekst]" custT="1"/>
      <dgm:spPr>
        <a:ln w="28575">
          <a:solidFill>
            <a:schemeClr val="tx2">
              <a:lumMod val="60000"/>
              <a:lumOff val="40000"/>
            </a:schemeClr>
          </a:solidFill>
        </a:ln>
      </dgm:spPr>
      <dgm:t>
        <a:bodyPr/>
        <a:lstStyle/>
        <a:p>
          <a:pPr>
            <a:buFontTx/>
            <a:buNone/>
          </a:pPr>
          <a:r>
            <a:rPr lang="da-DK" sz="1600" b="1" dirty="0"/>
            <a:t>Behov afdækkes</a:t>
          </a:r>
          <a:br>
            <a:rPr lang="da-DK" sz="1600" b="0" dirty="0"/>
          </a:br>
          <a:br>
            <a:rPr lang="da-DK" sz="1600" b="0" dirty="0"/>
          </a:br>
          <a:endParaRPr lang="da-DK" sz="1600" b="0" dirty="0"/>
        </a:p>
      </dgm:t>
    </dgm:pt>
    <dgm:pt modelId="{DE1D120A-351B-4AF4-B4CD-890DD0145293}" type="parTrans" cxnId="{20025D89-2B84-44F7-8151-232615EC8410}">
      <dgm:prSet/>
      <dgm:spPr/>
      <dgm:t>
        <a:bodyPr/>
        <a:lstStyle/>
        <a:p>
          <a:endParaRPr lang="da-DK"/>
        </a:p>
      </dgm:t>
    </dgm:pt>
    <dgm:pt modelId="{AE2F7A48-3B7B-4F50-83FC-EA04A0E76DA0}" type="sibTrans" cxnId="{20025D89-2B84-44F7-8151-232615EC8410}">
      <dgm:prSet/>
      <dgm:spPr/>
      <dgm:t>
        <a:bodyPr/>
        <a:lstStyle/>
        <a:p>
          <a:endParaRPr lang="da-DK"/>
        </a:p>
      </dgm:t>
    </dgm:pt>
    <dgm:pt modelId="{69B6F19E-CD39-49E0-A84E-6350908B3314}">
      <dgm:prSet phldrT="[Tekst]" custT="1"/>
      <dgm:spPr/>
      <dgm:t>
        <a:bodyPr/>
        <a:lstStyle/>
        <a:p>
          <a:r>
            <a:rPr lang="da-DK" sz="2000" b="1" dirty="0"/>
            <a:t>Visitation og fordeling</a:t>
          </a:r>
        </a:p>
      </dgm:t>
    </dgm:pt>
    <dgm:pt modelId="{1D679CCE-4BE8-4F10-A68B-E3EBFC69A093}" type="parTrans" cxnId="{2D6B6CE0-084A-4E1D-A7B7-43FA6B28299E}">
      <dgm:prSet/>
      <dgm:spPr/>
      <dgm:t>
        <a:bodyPr/>
        <a:lstStyle/>
        <a:p>
          <a:endParaRPr lang="da-DK"/>
        </a:p>
      </dgm:t>
    </dgm:pt>
    <dgm:pt modelId="{00FC0E83-3281-4DF1-B297-C701A511EE31}" type="sibTrans" cxnId="{2D6B6CE0-084A-4E1D-A7B7-43FA6B28299E}">
      <dgm:prSet/>
      <dgm:spPr/>
      <dgm:t>
        <a:bodyPr/>
        <a:lstStyle/>
        <a:p>
          <a:endParaRPr lang="da-DK"/>
        </a:p>
      </dgm:t>
    </dgm:pt>
    <dgm:pt modelId="{6CB4555E-E31A-4A78-8CB5-5F468DA2FB52}">
      <dgm:prSet phldrT="[Tekst]" custT="1"/>
      <dgm:spPr>
        <a:ln w="28575">
          <a:solidFill>
            <a:schemeClr val="tx2">
              <a:lumMod val="60000"/>
              <a:lumOff val="40000"/>
            </a:schemeClr>
          </a:solidFill>
        </a:ln>
      </dgm:spPr>
      <dgm:t>
        <a:bodyPr/>
        <a:lstStyle/>
        <a:p>
          <a:pPr>
            <a:buNone/>
          </a:pPr>
          <a:r>
            <a:rPr lang="da-DK" sz="1600" b="1" dirty="0"/>
            <a:t>Visitation</a:t>
          </a:r>
          <a:br>
            <a:rPr lang="da-DK" sz="1600" b="1" dirty="0"/>
          </a:br>
          <a:br>
            <a:rPr lang="da-DK" sz="1600" dirty="0"/>
          </a:br>
          <a:endParaRPr lang="da-DK" sz="1600" dirty="0"/>
        </a:p>
      </dgm:t>
    </dgm:pt>
    <dgm:pt modelId="{62262FA7-1981-448C-8D6E-ACDECFA42B29}" type="parTrans" cxnId="{AA01125D-C6BC-4B36-A521-573F723752D3}">
      <dgm:prSet/>
      <dgm:spPr/>
      <dgm:t>
        <a:bodyPr/>
        <a:lstStyle/>
        <a:p>
          <a:endParaRPr lang="da-DK"/>
        </a:p>
      </dgm:t>
    </dgm:pt>
    <dgm:pt modelId="{D3A4F1F3-E4C7-4F99-A83E-590342791207}" type="sibTrans" cxnId="{AA01125D-C6BC-4B36-A521-573F723752D3}">
      <dgm:prSet/>
      <dgm:spPr/>
      <dgm:t>
        <a:bodyPr/>
        <a:lstStyle/>
        <a:p>
          <a:endParaRPr lang="da-DK"/>
        </a:p>
      </dgm:t>
    </dgm:pt>
    <dgm:pt modelId="{409EAEAE-C277-40B6-97B4-E462D73377BE}">
      <dgm:prSet phldrT="[Tekst]" custT="1"/>
      <dgm:spPr/>
      <dgm:t>
        <a:bodyPr/>
        <a:lstStyle/>
        <a:p>
          <a:r>
            <a:rPr lang="da-DK" sz="2000" b="1" dirty="0"/>
            <a:t>Efter visitation</a:t>
          </a:r>
        </a:p>
      </dgm:t>
    </dgm:pt>
    <dgm:pt modelId="{165E16B8-C7A5-427A-877F-EF6700ADF6C5}" type="parTrans" cxnId="{C5ED62F4-A043-4B39-B387-70F7445F77C3}">
      <dgm:prSet/>
      <dgm:spPr/>
      <dgm:t>
        <a:bodyPr/>
        <a:lstStyle/>
        <a:p>
          <a:endParaRPr lang="da-DK"/>
        </a:p>
      </dgm:t>
    </dgm:pt>
    <dgm:pt modelId="{D8DD379D-30EC-4DE4-963D-0945941AB613}" type="sibTrans" cxnId="{C5ED62F4-A043-4B39-B387-70F7445F77C3}">
      <dgm:prSet/>
      <dgm:spPr/>
      <dgm:t>
        <a:bodyPr/>
        <a:lstStyle/>
        <a:p>
          <a:endParaRPr lang="da-DK"/>
        </a:p>
      </dgm:t>
    </dgm:pt>
    <dgm:pt modelId="{7E91173A-5451-43C8-A519-3791F548F565}">
      <dgm:prSet phldrT="[Tekst]" custT="1"/>
      <dgm:spPr>
        <a:ln w="28575">
          <a:solidFill>
            <a:schemeClr val="tx2">
              <a:lumMod val="60000"/>
              <a:lumOff val="40000"/>
            </a:schemeClr>
          </a:solidFill>
        </a:ln>
      </dgm:spPr>
      <dgm:t>
        <a:bodyPr/>
        <a:lstStyle/>
        <a:p>
          <a:pPr>
            <a:buNone/>
          </a:pPr>
          <a:r>
            <a:rPr lang="da-DK" sz="1600" b="1" kern="1200" dirty="0">
              <a:latin typeface="+mn-lt"/>
            </a:rPr>
            <a:t>Meddelelse om afgørelse</a:t>
          </a:r>
          <a:br>
            <a:rPr lang="da-DK" sz="1600" b="1" kern="1200" dirty="0">
              <a:latin typeface="+mn-lt"/>
            </a:rPr>
          </a:br>
          <a:br>
            <a:rPr lang="da-DK" sz="1600" kern="1200" dirty="0">
              <a:latin typeface="+mn-lt"/>
            </a:rPr>
          </a:br>
          <a:endParaRPr lang="da-DK" sz="1600" b="1" kern="1200" dirty="0">
            <a:solidFill>
              <a:srgbClr val="000000">
                <a:hueOff val="0"/>
                <a:satOff val="0"/>
                <a:lumOff val="0"/>
                <a:alphaOff val="0"/>
              </a:srgbClr>
            </a:solidFill>
            <a:latin typeface="+mn-lt"/>
            <a:ea typeface="+mn-ea"/>
            <a:cs typeface="+mn-cs"/>
          </a:endParaRPr>
        </a:p>
      </dgm:t>
    </dgm:pt>
    <dgm:pt modelId="{E5D16489-8F1D-4E00-BEBC-ADA796A39C11}" type="parTrans" cxnId="{86F3343E-6283-42EE-B102-D3C70BE46DEE}">
      <dgm:prSet/>
      <dgm:spPr/>
      <dgm:t>
        <a:bodyPr/>
        <a:lstStyle/>
        <a:p>
          <a:endParaRPr lang="da-DK"/>
        </a:p>
      </dgm:t>
    </dgm:pt>
    <dgm:pt modelId="{378528B4-AAC5-491E-9A48-2C1FF284DF27}" type="sibTrans" cxnId="{86F3343E-6283-42EE-B102-D3C70BE46DEE}">
      <dgm:prSet/>
      <dgm:spPr/>
      <dgm:t>
        <a:bodyPr/>
        <a:lstStyle/>
        <a:p>
          <a:endParaRPr lang="da-DK"/>
        </a:p>
      </dgm:t>
    </dgm:pt>
    <dgm:pt modelId="{BBC5B01F-6370-41DF-B740-ADD608692DE6}">
      <dgm:prSet phldrT="[Tekst]" custT="1"/>
      <dgm:spPr>
        <a:ln w="28575">
          <a:solidFill>
            <a:schemeClr val="tx2">
              <a:lumMod val="60000"/>
              <a:lumOff val="40000"/>
            </a:schemeClr>
          </a:solidFill>
        </a:ln>
      </dgm:spPr>
      <dgm:t>
        <a:bodyPr/>
        <a:lstStyle/>
        <a:p>
          <a:pPr>
            <a:buNone/>
          </a:pPr>
          <a:r>
            <a:rPr lang="da-DK" sz="1600" b="1" kern="1200" dirty="0" err="1">
              <a:latin typeface="+mn-lt"/>
            </a:rPr>
            <a:t>Revisitation</a:t>
          </a:r>
          <a:br>
            <a:rPr lang="da-DK" sz="1100" b="1" kern="1200" dirty="0">
              <a:latin typeface="+mn-lt"/>
            </a:rPr>
          </a:br>
          <a:br>
            <a:rPr lang="da-DK" sz="800" kern="1200" dirty="0"/>
          </a:br>
          <a:br>
            <a:rPr lang="da-DK" sz="800" kern="1200" dirty="0"/>
          </a:br>
          <a:br>
            <a:rPr lang="da-DK" sz="800" kern="1200" dirty="0"/>
          </a:br>
          <a:br>
            <a:rPr lang="da-DK" sz="800" kern="1200" dirty="0"/>
          </a:br>
          <a:br>
            <a:rPr lang="da-DK" sz="800" kern="1200" dirty="0"/>
          </a:br>
          <a:endParaRPr lang="da-DK" sz="800" kern="1200" dirty="0"/>
        </a:p>
        <a:p>
          <a:endParaRPr lang="da-DK" sz="800" kern="1200" dirty="0"/>
        </a:p>
        <a:p>
          <a:endParaRPr lang="da-DK" sz="800" kern="1200" dirty="0"/>
        </a:p>
      </dgm:t>
    </dgm:pt>
    <dgm:pt modelId="{4F204E94-E2F6-446E-B97B-CE2C307E52AD}" type="parTrans" cxnId="{99CAB3A0-BF33-458F-8388-F3E0E619A410}">
      <dgm:prSet/>
      <dgm:spPr/>
      <dgm:t>
        <a:bodyPr/>
        <a:lstStyle/>
        <a:p>
          <a:endParaRPr lang="da-DK"/>
        </a:p>
      </dgm:t>
    </dgm:pt>
    <dgm:pt modelId="{3F3D5C7E-28BE-4E0D-A8DD-A5175AB428F3}" type="sibTrans" cxnId="{99CAB3A0-BF33-458F-8388-F3E0E619A410}">
      <dgm:prSet/>
      <dgm:spPr/>
      <dgm:t>
        <a:bodyPr/>
        <a:lstStyle/>
        <a:p>
          <a:endParaRPr lang="da-DK"/>
        </a:p>
      </dgm:t>
    </dgm:pt>
    <dgm:pt modelId="{D61FE5AE-A018-4D82-B29D-083CDEF55FFE}">
      <dgm:prSet phldrT="[Tekst]" custT="1"/>
      <dgm:spPr>
        <a:ln w="28575">
          <a:solidFill>
            <a:schemeClr val="tx2">
              <a:lumMod val="60000"/>
              <a:lumOff val="40000"/>
            </a:schemeClr>
          </a:solidFill>
        </a:ln>
      </dgm:spPr>
      <dgm:t>
        <a:bodyPr/>
        <a:lstStyle/>
        <a:p>
          <a:pPr>
            <a:buNone/>
          </a:pPr>
          <a:r>
            <a:rPr lang="da-DK" sz="1600" b="1" dirty="0"/>
            <a:t>Fordeling</a:t>
          </a:r>
          <a:br>
            <a:rPr lang="da-DK" sz="1600" b="1" dirty="0"/>
          </a:br>
          <a:endParaRPr lang="da-DK" sz="1600" dirty="0"/>
        </a:p>
      </dgm:t>
    </dgm:pt>
    <dgm:pt modelId="{59974FB2-71E2-4F6D-9921-EAF07DF1E5CF}" type="parTrans" cxnId="{23484893-ED6E-40B0-868C-8073DD732D7A}">
      <dgm:prSet/>
      <dgm:spPr/>
      <dgm:t>
        <a:bodyPr/>
        <a:lstStyle/>
        <a:p>
          <a:endParaRPr lang="da-DK"/>
        </a:p>
      </dgm:t>
    </dgm:pt>
    <dgm:pt modelId="{8362C715-94FA-4EFE-BEFA-AE26609F8491}" type="sibTrans" cxnId="{23484893-ED6E-40B0-868C-8073DD732D7A}">
      <dgm:prSet/>
      <dgm:spPr/>
      <dgm:t>
        <a:bodyPr/>
        <a:lstStyle/>
        <a:p>
          <a:endParaRPr lang="da-DK"/>
        </a:p>
      </dgm:t>
    </dgm:pt>
    <dgm:pt modelId="{2DBFA808-0C95-4DFA-B53D-51DD37B9B33B}">
      <dgm:prSet phldrT="[Tekst]" custT="1"/>
      <dgm:spPr>
        <a:ln w="28575">
          <a:solidFill>
            <a:schemeClr val="tx2">
              <a:lumMod val="60000"/>
              <a:lumOff val="40000"/>
            </a:schemeClr>
          </a:solidFill>
        </a:ln>
      </dgm:spPr>
      <dgm:t>
        <a:bodyPr/>
        <a:lstStyle/>
        <a:p>
          <a:pPr>
            <a:buFontTx/>
            <a:buNone/>
          </a:pPr>
          <a:r>
            <a:rPr lang="da-DK" sz="1600" b="1" dirty="0"/>
            <a:t>Sagen belyses</a:t>
          </a:r>
          <a:br>
            <a:rPr lang="da-DK" sz="1600" b="0" dirty="0"/>
          </a:br>
          <a:br>
            <a:rPr lang="da-DK" sz="1600" b="0" dirty="0"/>
          </a:br>
          <a:endParaRPr lang="da-DK" sz="1600" b="0" dirty="0"/>
        </a:p>
      </dgm:t>
    </dgm:pt>
    <dgm:pt modelId="{EFDA46F2-0AD3-4AF3-853C-475958AD73B8}" type="parTrans" cxnId="{42683622-584C-4451-8808-BE3AB41ECB0A}">
      <dgm:prSet/>
      <dgm:spPr/>
      <dgm:t>
        <a:bodyPr/>
        <a:lstStyle/>
        <a:p>
          <a:endParaRPr lang="da-DK"/>
        </a:p>
      </dgm:t>
    </dgm:pt>
    <dgm:pt modelId="{8AD1A05C-B72D-4A31-9375-E7DE57E23B3F}" type="sibTrans" cxnId="{42683622-584C-4451-8808-BE3AB41ECB0A}">
      <dgm:prSet/>
      <dgm:spPr/>
      <dgm:t>
        <a:bodyPr/>
        <a:lstStyle/>
        <a:p>
          <a:endParaRPr lang="da-DK"/>
        </a:p>
      </dgm:t>
    </dgm:pt>
    <dgm:pt modelId="{A0D043B6-7E43-4557-9089-E811CBBF5BD8}">
      <dgm:prSet phldrT="[Tekst]" custT="1"/>
      <dgm:spPr>
        <a:ln w="28575">
          <a:solidFill>
            <a:schemeClr val="tx2">
              <a:lumMod val="60000"/>
              <a:lumOff val="40000"/>
            </a:schemeClr>
          </a:solidFill>
        </a:ln>
      </dgm:spPr>
      <dgm:t>
        <a:bodyPr/>
        <a:lstStyle/>
        <a:p>
          <a:pPr>
            <a:buFontTx/>
            <a:buNone/>
          </a:pPr>
          <a:r>
            <a:rPr lang="da-DK" sz="1600" b="1" dirty="0"/>
            <a:t>Ansøgning sendes</a:t>
          </a:r>
          <a:br>
            <a:rPr lang="da-DK" sz="1600" b="0" dirty="0"/>
          </a:br>
          <a:br>
            <a:rPr lang="da-DK" sz="1600" b="0" dirty="0"/>
          </a:br>
          <a:endParaRPr lang="da-DK" sz="1600" b="0" dirty="0"/>
        </a:p>
      </dgm:t>
    </dgm:pt>
    <dgm:pt modelId="{2D759B94-D059-4A62-97BB-14D139BC1246}" type="parTrans" cxnId="{E45C00BA-758E-4ED0-B846-250562119007}">
      <dgm:prSet/>
      <dgm:spPr/>
      <dgm:t>
        <a:bodyPr/>
        <a:lstStyle/>
        <a:p>
          <a:endParaRPr lang="da-DK"/>
        </a:p>
      </dgm:t>
    </dgm:pt>
    <dgm:pt modelId="{24A8E237-161B-4EBE-AA42-72A8277C2538}" type="sibTrans" cxnId="{E45C00BA-758E-4ED0-B846-250562119007}">
      <dgm:prSet/>
      <dgm:spPr/>
      <dgm:t>
        <a:bodyPr/>
        <a:lstStyle/>
        <a:p>
          <a:endParaRPr lang="da-DK"/>
        </a:p>
      </dgm:t>
    </dgm:pt>
    <dgm:pt modelId="{E86BA468-971C-466C-ADA9-19DEC83BC5BD}">
      <dgm:prSet phldrT="[Tekst]" custT="1"/>
      <dgm:spPr>
        <a:ln w="28575">
          <a:solidFill>
            <a:schemeClr val="tx2">
              <a:lumMod val="60000"/>
              <a:lumOff val="40000"/>
            </a:schemeClr>
          </a:solidFill>
        </a:ln>
      </dgm:spPr>
      <dgm:t>
        <a:bodyPr/>
        <a:lstStyle/>
        <a:p>
          <a:pPr>
            <a:buFontTx/>
            <a:buNone/>
          </a:pPr>
          <a:r>
            <a:rPr lang="da-DK" sz="1600" b="1" dirty="0"/>
            <a:t>Sagen forberedes</a:t>
          </a:r>
          <a:br>
            <a:rPr lang="da-DK" sz="1100" b="0" dirty="0"/>
          </a:br>
          <a:endParaRPr lang="da-DK" sz="1100" b="0" dirty="0"/>
        </a:p>
      </dgm:t>
    </dgm:pt>
    <dgm:pt modelId="{83F97AE1-0F14-4C0D-9D37-C4ED4EAA9808}" type="parTrans" cxnId="{266C25E0-30BF-40CB-B959-1974EC1DC2D5}">
      <dgm:prSet/>
      <dgm:spPr/>
      <dgm:t>
        <a:bodyPr/>
        <a:lstStyle/>
        <a:p>
          <a:endParaRPr lang="da-DK"/>
        </a:p>
      </dgm:t>
    </dgm:pt>
    <dgm:pt modelId="{D00F4053-C029-4F87-939A-F2B74AD31E3E}" type="sibTrans" cxnId="{266C25E0-30BF-40CB-B959-1974EC1DC2D5}">
      <dgm:prSet/>
      <dgm:spPr/>
      <dgm:t>
        <a:bodyPr/>
        <a:lstStyle/>
        <a:p>
          <a:endParaRPr lang="da-DK"/>
        </a:p>
      </dgm:t>
    </dgm:pt>
    <dgm:pt modelId="{AFA985C1-DE7A-4B85-83F9-86EA840773A3}">
      <dgm:prSet phldrT="[Tekst]" custT="1"/>
      <dgm:spPr>
        <a:ln w="28575">
          <a:solidFill>
            <a:schemeClr val="tx2">
              <a:lumMod val="60000"/>
              <a:lumOff val="40000"/>
            </a:schemeClr>
          </a:solidFill>
        </a:ln>
      </dgm:spPr>
      <dgm:t>
        <a:bodyPr/>
        <a:lstStyle/>
        <a:p>
          <a:pPr>
            <a:buNone/>
          </a:pPr>
          <a:r>
            <a:rPr lang="da-DK" sz="1600" b="1" kern="1200" dirty="0">
              <a:solidFill>
                <a:srgbClr val="000000">
                  <a:hueOff val="0"/>
                  <a:satOff val="0"/>
                  <a:lumOff val="0"/>
                  <a:alphaOff val="0"/>
                </a:srgbClr>
              </a:solidFill>
              <a:latin typeface="+mn-lt"/>
              <a:ea typeface="+mn-ea"/>
              <a:cs typeface="+mn-cs"/>
            </a:rPr>
            <a:t>Overleveringsmøde</a:t>
          </a:r>
          <a:br>
            <a:rPr lang="da-DK" sz="1600" kern="1200" dirty="0">
              <a:latin typeface="+mn-lt"/>
            </a:rPr>
          </a:br>
          <a:br>
            <a:rPr lang="da-DK" sz="1600" kern="1200" dirty="0">
              <a:latin typeface="+mn-lt"/>
            </a:rPr>
          </a:br>
          <a:endParaRPr lang="da-DK" sz="1600" kern="1200" dirty="0">
            <a:latin typeface="+mn-lt"/>
          </a:endParaRPr>
        </a:p>
      </dgm:t>
    </dgm:pt>
    <dgm:pt modelId="{3C6CED0E-D7A9-46D2-B133-3FCD0D43FEE7}" type="parTrans" cxnId="{6024780D-B8EB-41AD-9E4B-B925BB4418A2}">
      <dgm:prSet/>
      <dgm:spPr/>
      <dgm:t>
        <a:bodyPr/>
        <a:lstStyle/>
        <a:p>
          <a:endParaRPr lang="da-DK"/>
        </a:p>
      </dgm:t>
    </dgm:pt>
    <dgm:pt modelId="{9C43B401-CF87-4171-8C76-AC696F78A438}" type="sibTrans" cxnId="{6024780D-B8EB-41AD-9E4B-B925BB4418A2}">
      <dgm:prSet/>
      <dgm:spPr/>
      <dgm:t>
        <a:bodyPr/>
        <a:lstStyle/>
        <a:p>
          <a:endParaRPr lang="da-DK"/>
        </a:p>
      </dgm:t>
    </dgm:pt>
    <dgm:pt modelId="{6C66A363-5B6D-445D-94D6-EFD52A997237}">
      <dgm:prSet phldrT="[Tekst]" custT="1"/>
      <dgm:spPr>
        <a:ln w="28575">
          <a:solidFill>
            <a:schemeClr val="tx2">
              <a:lumMod val="60000"/>
              <a:lumOff val="40000"/>
            </a:schemeClr>
          </a:solidFill>
        </a:ln>
      </dgm:spPr>
      <dgm:t>
        <a:bodyPr/>
        <a:lstStyle/>
        <a:p>
          <a:pPr marL="57150" lvl="1" indent="0" algn="l" defTabSz="466725">
            <a:lnSpc>
              <a:spcPct val="90000"/>
            </a:lnSpc>
            <a:spcBef>
              <a:spcPct val="0"/>
            </a:spcBef>
            <a:spcAft>
              <a:spcPct val="15000"/>
            </a:spcAft>
            <a:buFontTx/>
            <a:buNone/>
          </a:pPr>
          <a:r>
            <a:rPr lang="da-DK" sz="1600" b="1" kern="1200" dirty="0"/>
            <a:t>Undervisning--</a:t>
          </a:r>
        </a:p>
      </dgm:t>
    </dgm:pt>
    <dgm:pt modelId="{8FD79699-09BF-4DE6-8AC9-73A06D4ED814}" type="parTrans" cxnId="{40140777-4272-42F1-91FD-7B1CD161FFEA}">
      <dgm:prSet/>
      <dgm:spPr/>
      <dgm:t>
        <a:bodyPr/>
        <a:lstStyle/>
        <a:p>
          <a:endParaRPr lang="da-DK"/>
        </a:p>
      </dgm:t>
    </dgm:pt>
    <dgm:pt modelId="{6C673147-9589-4586-B91E-FF925D14E27B}" type="sibTrans" cxnId="{40140777-4272-42F1-91FD-7B1CD161FFEA}">
      <dgm:prSet/>
      <dgm:spPr/>
      <dgm:t>
        <a:bodyPr/>
        <a:lstStyle/>
        <a:p>
          <a:endParaRPr lang="da-DK"/>
        </a:p>
      </dgm:t>
    </dgm:pt>
    <dgm:pt modelId="{0364F4E0-B470-46D8-B303-A99F10E69E64}">
      <dgm:prSet phldrT="[Tekst]" custT="1"/>
      <dgm:spPr>
        <a:ln w="28575">
          <a:solidFill>
            <a:schemeClr val="tx2">
              <a:lumMod val="60000"/>
              <a:lumOff val="40000"/>
            </a:schemeClr>
          </a:solidFill>
        </a:ln>
      </dgm:spPr>
      <dgm:t>
        <a:bodyPr/>
        <a:lstStyle/>
        <a:p>
          <a:pPr marL="57150" lvl="1" indent="0" algn="l" defTabSz="466725">
            <a:lnSpc>
              <a:spcPct val="90000"/>
            </a:lnSpc>
            <a:spcBef>
              <a:spcPct val="0"/>
            </a:spcBef>
            <a:spcAft>
              <a:spcPct val="15000"/>
            </a:spcAft>
            <a:buFontTx/>
            <a:buNone/>
          </a:pPr>
          <a:r>
            <a:rPr lang="da-DK" sz="1600" b="1" kern="1200" dirty="0"/>
            <a:t>Holddeling</a:t>
          </a:r>
        </a:p>
      </dgm:t>
    </dgm:pt>
    <dgm:pt modelId="{D45A16E6-3015-4EFE-B24A-83A501DB9120}" type="parTrans" cxnId="{F3B234D9-888C-44E6-9870-9F4A3765F025}">
      <dgm:prSet/>
      <dgm:spPr/>
      <dgm:t>
        <a:bodyPr/>
        <a:lstStyle/>
        <a:p>
          <a:endParaRPr lang="da-DK"/>
        </a:p>
      </dgm:t>
    </dgm:pt>
    <dgm:pt modelId="{9366A759-E328-4E48-833E-5FE9586519A6}" type="sibTrans" cxnId="{F3B234D9-888C-44E6-9870-9F4A3765F025}">
      <dgm:prSet/>
      <dgm:spPr/>
      <dgm:t>
        <a:bodyPr/>
        <a:lstStyle/>
        <a:p>
          <a:endParaRPr lang="da-DK"/>
        </a:p>
      </dgm:t>
    </dgm:pt>
    <dgm:pt modelId="{BB4881BA-5AB2-46BD-BD1C-F77D496E8EB2}">
      <dgm:prSet phldrT="[Tekst]" custT="1"/>
      <dgm:spPr>
        <a:ln w="28575">
          <a:solidFill>
            <a:schemeClr val="tx2">
              <a:lumMod val="60000"/>
              <a:lumOff val="40000"/>
            </a:schemeClr>
          </a:solidFill>
        </a:ln>
      </dgm:spPr>
      <dgm:t>
        <a:bodyPr/>
        <a:lstStyle/>
        <a:p>
          <a:pPr marL="57150" lvl="1" indent="0" algn="l" defTabSz="466725">
            <a:lnSpc>
              <a:spcPct val="90000"/>
            </a:lnSpc>
            <a:spcBef>
              <a:spcPct val="0"/>
            </a:spcBef>
            <a:spcAft>
              <a:spcPct val="15000"/>
            </a:spcAft>
            <a:buFontTx/>
            <a:buNone/>
          </a:pPr>
          <a:r>
            <a:rPr lang="da-DK" sz="1600" b="1" kern="1200" dirty="0"/>
            <a:t>Internt støttesystem</a:t>
          </a:r>
        </a:p>
      </dgm:t>
    </dgm:pt>
    <dgm:pt modelId="{1DC494CF-3A22-4277-88CB-9BD8819FC363}" type="parTrans" cxnId="{DE9243A9-9F93-4103-9A5E-AE47F5BBEBA2}">
      <dgm:prSet/>
      <dgm:spPr/>
      <dgm:t>
        <a:bodyPr/>
        <a:lstStyle/>
        <a:p>
          <a:endParaRPr lang="da-DK"/>
        </a:p>
      </dgm:t>
    </dgm:pt>
    <dgm:pt modelId="{820B41C1-4D7E-49D1-BBEC-940454E4C503}" type="sibTrans" cxnId="{DE9243A9-9F93-4103-9A5E-AE47F5BBEBA2}">
      <dgm:prSet/>
      <dgm:spPr/>
      <dgm:t>
        <a:bodyPr/>
        <a:lstStyle/>
        <a:p>
          <a:endParaRPr lang="da-DK"/>
        </a:p>
      </dgm:t>
    </dgm:pt>
    <dgm:pt modelId="{DAB1FC70-BA0A-4AA8-AC64-BCD6189BB3E7}">
      <dgm:prSet phldrT="[Tekst]" custT="1"/>
      <dgm:spPr>
        <a:ln w="28575">
          <a:solidFill>
            <a:schemeClr val="tx2">
              <a:lumMod val="60000"/>
              <a:lumOff val="40000"/>
            </a:schemeClr>
          </a:solidFill>
        </a:ln>
      </dgm:spPr>
      <dgm:t>
        <a:bodyPr/>
        <a:lstStyle/>
        <a:p>
          <a:pPr marL="57150" lvl="1" indent="0" algn="l" defTabSz="466725">
            <a:lnSpc>
              <a:spcPct val="90000"/>
            </a:lnSpc>
            <a:spcBef>
              <a:spcPct val="0"/>
            </a:spcBef>
            <a:spcAft>
              <a:spcPct val="15000"/>
            </a:spcAft>
            <a:buFontTx/>
            <a:buNone/>
          </a:pPr>
          <a:r>
            <a:rPr lang="da-DK" sz="1600" b="1" kern="1200" dirty="0"/>
            <a:t>Rådgivning og vejledning</a:t>
          </a:r>
        </a:p>
      </dgm:t>
    </dgm:pt>
    <dgm:pt modelId="{5EF42E8C-B594-4A5A-B322-63EBB124BB4C}" type="parTrans" cxnId="{08706678-CF14-4E27-94AA-A2FA0ECCDBC5}">
      <dgm:prSet/>
      <dgm:spPr/>
      <dgm:t>
        <a:bodyPr/>
        <a:lstStyle/>
        <a:p>
          <a:endParaRPr lang="da-DK"/>
        </a:p>
      </dgm:t>
    </dgm:pt>
    <dgm:pt modelId="{AB55038D-34C0-478B-9DE0-9CF4DFE3AE65}" type="sibTrans" cxnId="{08706678-CF14-4E27-94AA-A2FA0ECCDBC5}">
      <dgm:prSet/>
      <dgm:spPr/>
      <dgm:t>
        <a:bodyPr/>
        <a:lstStyle/>
        <a:p>
          <a:endParaRPr lang="da-DK"/>
        </a:p>
      </dgm:t>
    </dgm:pt>
    <dgm:pt modelId="{D1477C23-C10E-4E80-B867-662A76B01985}">
      <dgm:prSet phldrT="[Tekst]" custT="1"/>
      <dgm:spPr>
        <a:ln w="28575">
          <a:solidFill>
            <a:schemeClr val="tx2">
              <a:lumMod val="60000"/>
              <a:lumOff val="40000"/>
            </a:schemeClr>
          </a:solidFill>
        </a:ln>
      </dgm:spPr>
      <dgm:t>
        <a:bodyPr/>
        <a:lstStyle/>
        <a:p>
          <a:pPr marL="57150" lvl="1" indent="0" algn="l" defTabSz="466725">
            <a:lnSpc>
              <a:spcPct val="90000"/>
            </a:lnSpc>
            <a:spcBef>
              <a:spcPct val="0"/>
            </a:spcBef>
            <a:spcAft>
              <a:spcPct val="15000"/>
            </a:spcAft>
            <a:buFontTx/>
            <a:buNone/>
          </a:pPr>
          <a:r>
            <a:rPr lang="da-DK" sz="1600" b="1" kern="1200" dirty="0"/>
            <a:t>Mellemform</a:t>
          </a:r>
        </a:p>
      </dgm:t>
    </dgm:pt>
    <dgm:pt modelId="{2E8288D7-F395-4203-8708-90E068E84494}" type="parTrans" cxnId="{1A2D8C53-DD86-43FA-9F1D-B52AB7B6B768}">
      <dgm:prSet/>
      <dgm:spPr/>
      <dgm:t>
        <a:bodyPr/>
        <a:lstStyle/>
        <a:p>
          <a:endParaRPr lang="da-DK"/>
        </a:p>
      </dgm:t>
    </dgm:pt>
    <dgm:pt modelId="{75F42A1F-4A4C-4987-84D7-0C53A635DB6C}" type="sibTrans" cxnId="{1A2D8C53-DD86-43FA-9F1D-B52AB7B6B768}">
      <dgm:prSet/>
      <dgm:spPr/>
      <dgm:t>
        <a:bodyPr/>
        <a:lstStyle/>
        <a:p>
          <a:endParaRPr lang="da-DK"/>
        </a:p>
      </dgm:t>
    </dgm:pt>
    <dgm:pt modelId="{B44BD4A5-7421-42CD-B602-18B01C58F50C}">
      <dgm:prSet phldrT="[Tekst]" custT="1"/>
      <dgm:spPr>
        <a:ln w="28575">
          <a:solidFill>
            <a:schemeClr val="tx2">
              <a:lumMod val="60000"/>
              <a:lumOff val="40000"/>
            </a:schemeClr>
          </a:solidFill>
        </a:ln>
      </dgm:spPr>
      <dgm:t>
        <a:bodyPr/>
        <a:lstStyle/>
        <a:p>
          <a:pPr marL="57150" lvl="1" indent="0" algn="l" defTabSz="466725">
            <a:lnSpc>
              <a:spcPct val="90000"/>
            </a:lnSpc>
            <a:spcBef>
              <a:spcPct val="0"/>
            </a:spcBef>
            <a:spcAft>
              <a:spcPct val="15000"/>
            </a:spcAft>
            <a:buFontTx/>
            <a:buNone/>
          </a:pPr>
          <a:endParaRPr lang="da-DK" sz="1600" b="1" kern="1200" dirty="0"/>
        </a:p>
      </dgm:t>
    </dgm:pt>
    <dgm:pt modelId="{873DB27C-EC8A-49C2-83FC-85BE75F9E476}" type="parTrans" cxnId="{2886E937-94D7-4631-A790-C09B85FA6EF0}">
      <dgm:prSet/>
      <dgm:spPr/>
      <dgm:t>
        <a:bodyPr/>
        <a:lstStyle/>
        <a:p>
          <a:endParaRPr lang="da-DK"/>
        </a:p>
      </dgm:t>
    </dgm:pt>
    <dgm:pt modelId="{6EACC93E-1C2A-49CB-BD07-38D2DE458CD9}" type="sibTrans" cxnId="{2886E937-94D7-4631-A790-C09B85FA6EF0}">
      <dgm:prSet/>
      <dgm:spPr/>
      <dgm:t>
        <a:bodyPr/>
        <a:lstStyle/>
        <a:p>
          <a:endParaRPr lang="da-DK"/>
        </a:p>
      </dgm:t>
    </dgm:pt>
    <dgm:pt modelId="{7FB8D446-8F75-43F7-9ECB-EB665B8312C1}">
      <dgm:prSet phldrT="[Tekst]" custT="1"/>
      <dgm:spPr>
        <a:ln w="28575">
          <a:solidFill>
            <a:schemeClr val="tx2">
              <a:lumMod val="60000"/>
              <a:lumOff val="40000"/>
            </a:schemeClr>
          </a:solidFill>
        </a:ln>
      </dgm:spPr>
      <dgm:t>
        <a:bodyPr/>
        <a:lstStyle/>
        <a:p>
          <a:pPr marL="57150" lvl="1" indent="0" algn="l" defTabSz="466725">
            <a:lnSpc>
              <a:spcPct val="90000"/>
            </a:lnSpc>
            <a:spcBef>
              <a:spcPct val="0"/>
            </a:spcBef>
            <a:spcAft>
              <a:spcPct val="15000"/>
            </a:spcAft>
            <a:buFontTx/>
            <a:buNone/>
          </a:pPr>
          <a:endParaRPr lang="da-DK" sz="1600" b="1" kern="1200" dirty="0"/>
        </a:p>
      </dgm:t>
    </dgm:pt>
    <dgm:pt modelId="{90A0CAC4-8DAE-4F83-8F21-050C74AF4F8D}" type="parTrans" cxnId="{DC18A79D-BD9D-47D9-991E-4DB72B61D48C}">
      <dgm:prSet/>
      <dgm:spPr/>
      <dgm:t>
        <a:bodyPr/>
        <a:lstStyle/>
        <a:p>
          <a:endParaRPr lang="da-DK"/>
        </a:p>
      </dgm:t>
    </dgm:pt>
    <dgm:pt modelId="{223CDD68-9986-454D-ACD8-E4B0AD138CC3}" type="sibTrans" cxnId="{DC18A79D-BD9D-47D9-991E-4DB72B61D48C}">
      <dgm:prSet/>
      <dgm:spPr/>
      <dgm:t>
        <a:bodyPr/>
        <a:lstStyle/>
        <a:p>
          <a:endParaRPr lang="da-DK"/>
        </a:p>
      </dgm:t>
    </dgm:pt>
    <dgm:pt modelId="{1AC30FF3-3C5C-40FB-AB32-228A0597264E}">
      <dgm:prSet phldrT="[Tekst]" custT="1"/>
      <dgm:spPr>
        <a:ln w="28575">
          <a:solidFill>
            <a:schemeClr val="tx2">
              <a:lumMod val="60000"/>
              <a:lumOff val="40000"/>
            </a:schemeClr>
          </a:solidFill>
        </a:ln>
      </dgm:spPr>
      <dgm:t>
        <a:bodyPr/>
        <a:lstStyle/>
        <a:p>
          <a:pPr marL="57150" lvl="1" indent="0" algn="l" defTabSz="466725">
            <a:lnSpc>
              <a:spcPct val="90000"/>
            </a:lnSpc>
            <a:spcBef>
              <a:spcPct val="0"/>
            </a:spcBef>
            <a:spcAft>
              <a:spcPct val="15000"/>
            </a:spcAft>
            <a:buFontTx/>
            <a:buNone/>
          </a:pPr>
          <a:endParaRPr lang="da-DK" sz="1600" b="1" kern="1200" dirty="0"/>
        </a:p>
      </dgm:t>
    </dgm:pt>
    <dgm:pt modelId="{E3A751A5-F256-4740-B937-5DCF2D6B249B}" type="parTrans" cxnId="{BC60ACE9-F38E-435E-81D8-74C92EF75E5D}">
      <dgm:prSet/>
      <dgm:spPr/>
      <dgm:t>
        <a:bodyPr/>
        <a:lstStyle/>
        <a:p>
          <a:endParaRPr lang="da-DK"/>
        </a:p>
      </dgm:t>
    </dgm:pt>
    <dgm:pt modelId="{1E1ED26B-843A-46B6-9B13-91A41D6CA639}" type="sibTrans" cxnId="{BC60ACE9-F38E-435E-81D8-74C92EF75E5D}">
      <dgm:prSet/>
      <dgm:spPr/>
      <dgm:t>
        <a:bodyPr/>
        <a:lstStyle/>
        <a:p>
          <a:endParaRPr lang="da-DK"/>
        </a:p>
      </dgm:t>
    </dgm:pt>
    <dgm:pt modelId="{031074E9-4A87-4E41-A332-8DFA0F026C41}">
      <dgm:prSet phldrT="[Tekst]" custT="1"/>
      <dgm:spPr>
        <a:ln w="28575">
          <a:solidFill>
            <a:schemeClr val="tx2">
              <a:lumMod val="60000"/>
              <a:lumOff val="40000"/>
            </a:schemeClr>
          </a:solidFill>
        </a:ln>
      </dgm:spPr>
      <dgm:t>
        <a:bodyPr/>
        <a:lstStyle/>
        <a:p>
          <a:pPr marL="57150" lvl="1" indent="0" algn="l" defTabSz="466725">
            <a:lnSpc>
              <a:spcPct val="90000"/>
            </a:lnSpc>
            <a:spcBef>
              <a:spcPct val="0"/>
            </a:spcBef>
            <a:spcAft>
              <a:spcPct val="15000"/>
            </a:spcAft>
            <a:buFontTx/>
            <a:buNone/>
          </a:pPr>
          <a:endParaRPr lang="da-DK" sz="1600" b="1" kern="1200" dirty="0"/>
        </a:p>
      </dgm:t>
    </dgm:pt>
    <dgm:pt modelId="{C80E036B-DB8E-44A3-B367-12EF2F71DF7E}" type="parTrans" cxnId="{6CD3D727-3BB0-4761-959D-A248CC7BB79A}">
      <dgm:prSet/>
      <dgm:spPr/>
      <dgm:t>
        <a:bodyPr/>
        <a:lstStyle/>
        <a:p>
          <a:endParaRPr lang="da-DK"/>
        </a:p>
      </dgm:t>
    </dgm:pt>
    <dgm:pt modelId="{5FB6DC3A-DC68-4490-A3A2-9DCB2FDDC916}" type="sibTrans" cxnId="{6CD3D727-3BB0-4761-959D-A248CC7BB79A}">
      <dgm:prSet/>
      <dgm:spPr/>
      <dgm:t>
        <a:bodyPr/>
        <a:lstStyle/>
        <a:p>
          <a:endParaRPr lang="da-DK"/>
        </a:p>
      </dgm:t>
    </dgm:pt>
    <dgm:pt modelId="{D28D947C-1E56-4A18-9235-7307FD70B24A}">
      <dgm:prSet phldrT="[Tekst]" custT="1"/>
      <dgm:spPr>
        <a:ln w="28575">
          <a:solidFill>
            <a:schemeClr val="tx2">
              <a:lumMod val="60000"/>
              <a:lumOff val="40000"/>
            </a:schemeClr>
          </a:solidFill>
        </a:ln>
      </dgm:spPr>
      <dgm:t>
        <a:bodyPr/>
        <a:lstStyle/>
        <a:p>
          <a:pPr marL="57150" lvl="1" indent="0" algn="l" defTabSz="466725">
            <a:lnSpc>
              <a:spcPct val="90000"/>
            </a:lnSpc>
            <a:spcBef>
              <a:spcPct val="0"/>
            </a:spcBef>
            <a:spcAft>
              <a:spcPct val="15000"/>
            </a:spcAft>
            <a:buFontTx/>
            <a:buNone/>
          </a:pPr>
          <a:r>
            <a:rPr lang="da-DK" sz="1600" b="1" kern="1200" dirty="0"/>
            <a:t>differentiering</a:t>
          </a:r>
        </a:p>
      </dgm:t>
    </dgm:pt>
    <dgm:pt modelId="{DB9CBCEB-7857-4574-AF26-30B10E4195FB}" type="parTrans" cxnId="{6FCDD828-DD47-40FA-A8D3-B87B971E18C4}">
      <dgm:prSet/>
      <dgm:spPr/>
      <dgm:t>
        <a:bodyPr/>
        <a:lstStyle/>
        <a:p>
          <a:endParaRPr lang="da-DK"/>
        </a:p>
      </dgm:t>
    </dgm:pt>
    <dgm:pt modelId="{FB8E9550-5F87-4DE4-9F21-63401505A5D6}" type="sibTrans" cxnId="{6FCDD828-DD47-40FA-A8D3-B87B971E18C4}">
      <dgm:prSet/>
      <dgm:spPr/>
      <dgm:t>
        <a:bodyPr/>
        <a:lstStyle/>
        <a:p>
          <a:endParaRPr lang="da-DK"/>
        </a:p>
      </dgm:t>
    </dgm:pt>
    <dgm:pt modelId="{BF31D2F5-074E-4D06-9072-51834CC4D13D}" type="pres">
      <dgm:prSet presAssocID="{985D6793-A496-4DAA-854B-E69C10C24705}" presName="linearFlow" presStyleCnt="0">
        <dgm:presLayoutVars>
          <dgm:dir/>
          <dgm:animLvl val="lvl"/>
          <dgm:resizeHandles/>
        </dgm:presLayoutVars>
      </dgm:prSet>
      <dgm:spPr/>
    </dgm:pt>
    <dgm:pt modelId="{2ADB7FCB-E271-4D8A-BEF5-517C49CBA953}" type="pres">
      <dgm:prSet presAssocID="{5DAA27C1-890B-4F49-B73C-207C0ACE61DC}" presName="compositeNode" presStyleCnt="0">
        <dgm:presLayoutVars>
          <dgm:bulletEnabled val="1"/>
        </dgm:presLayoutVars>
      </dgm:prSet>
      <dgm:spPr/>
    </dgm:pt>
    <dgm:pt modelId="{DBCB9CBE-0444-42CC-BFDB-DC3A7FBBC99A}" type="pres">
      <dgm:prSet presAssocID="{5DAA27C1-890B-4F49-B73C-207C0ACE61DC}" presName="image" presStyleLbl="fgImgPlace1" presStyleIdx="0" presStyleCnt="4" custLinFactNeighborX="55372" custLinFactNeighborY="-20310"/>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solidFill>
            <a:schemeClr val="tx2">
              <a:lumMod val="60000"/>
              <a:lumOff val="40000"/>
            </a:schemeClr>
          </a:solidFill>
        </a:ln>
      </dgm:spPr>
      <dgm:extLst>
        <a:ext uri="{E40237B7-FDA0-4F09-8148-C483321AD2D9}">
          <dgm14:cNvPr xmlns:dgm14="http://schemas.microsoft.com/office/drawing/2010/diagram" id="0" name="" descr="Åben hånd med plante med massiv udfyldning"/>
        </a:ext>
      </dgm:extLst>
    </dgm:pt>
    <dgm:pt modelId="{7F6C597E-2048-4A3E-B31C-C51AEE871911}" type="pres">
      <dgm:prSet presAssocID="{5DAA27C1-890B-4F49-B73C-207C0ACE61DC}" presName="childNode" presStyleLbl="node1" presStyleIdx="0" presStyleCnt="4" custLinFactNeighborX="1594" custLinFactNeighborY="5687">
        <dgm:presLayoutVars>
          <dgm:bulletEnabled val="1"/>
        </dgm:presLayoutVars>
      </dgm:prSet>
      <dgm:spPr/>
    </dgm:pt>
    <dgm:pt modelId="{6A8BEBCC-DAC4-454B-AD90-C33748229967}" type="pres">
      <dgm:prSet presAssocID="{5DAA27C1-890B-4F49-B73C-207C0ACE61DC}" presName="parentNode" presStyleLbl="revTx" presStyleIdx="0" presStyleCnt="4">
        <dgm:presLayoutVars>
          <dgm:chMax val="0"/>
          <dgm:bulletEnabled val="1"/>
        </dgm:presLayoutVars>
      </dgm:prSet>
      <dgm:spPr/>
    </dgm:pt>
    <dgm:pt modelId="{F671ADBF-2B0F-4F8A-B0F9-D473AD3D68CC}" type="pres">
      <dgm:prSet presAssocID="{9E9B99B9-C371-40C6-B74E-EC50F8E614EE}" presName="sibTrans" presStyleCnt="0"/>
      <dgm:spPr/>
    </dgm:pt>
    <dgm:pt modelId="{687301C8-4CBD-4B69-9D7A-D1A016249F6E}" type="pres">
      <dgm:prSet presAssocID="{709F6E98-A770-4D44-BECA-BC05FED0D88B}" presName="compositeNode" presStyleCnt="0">
        <dgm:presLayoutVars>
          <dgm:bulletEnabled val="1"/>
        </dgm:presLayoutVars>
      </dgm:prSet>
      <dgm:spPr/>
    </dgm:pt>
    <dgm:pt modelId="{3310CC88-1145-422A-9C7E-20FEF1F21575}" type="pres">
      <dgm:prSet presAssocID="{709F6E98-A770-4D44-BECA-BC05FED0D88B}" presName="image" presStyleLbl="fgImgPlace1" presStyleIdx="1" presStyleCnt="4" custLinFactNeighborX="48358" custLinFactNeighborY="-855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solidFill>
            <a:schemeClr val="tx2">
              <a:lumMod val="60000"/>
              <a:lumOff val="40000"/>
            </a:schemeClr>
          </a:solidFill>
        </a:ln>
      </dgm:spPr>
      <dgm:extLst>
        <a:ext uri="{E40237B7-FDA0-4F09-8148-C483321AD2D9}">
          <dgm14:cNvPr xmlns:dgm14="http://schemas.microsoft.com/office/drawing/2010/diagram" id="0" name="" descr="Dokument med massiv udfyldning"/>
        </a:ext>
      </dgm:extLst>
    </dgm:pt>
    <dgm:pt modelId="{F8287BC0-ADD9-4A26-B0B5-663853212E6E}" type="pres">
      <dgm:prSet presAssocID="{709F6E98-A770-4D44-BECA-BC05FED0D88B}" presName="childNode" presStyleLbl="node1" presStyleIdx="1" presStyleCnt="4" custLinFactNeighborX="-2057" custLinFactNeighborY="6854">
        <dgm:presLayoutVars>
          <dgm:bulletEnabled val="1"/>
        </dgm:presLayoutVars>
      </dgm:prSet>
      <dgm:spPr/>
    </dgm:pt>
    <dgm:pt modelId="{0A673879-ECB7-458D-8480-8EE729C7F5DA}" type="pres">
      <dgm:prSet presAssocID="{709F6E98-A770-4D44-BECA-BC05FED0D88B}" presName="parentNode" presStyleLbl="revTx" presStyleIdx="1" presStyleCnt="4">
        <dgm:presLayoutVars>
          <dgm:chMax val="0"/>
          <dgm:bulletEnabled val="1"/>
        </dgm:presLayoutVars>
      </dgm:prSet>
      <dgm:spPr/>
    </dgm:pt>
    <dgm:pt modelId="{3BFFE4FB-9B80-4EBB-8494-D8C0A61FF5F2}" type="pres">
      <dgm:prSet presAssocID="{5476FA63-923D-48F8-A337-E4E6F697FEFB}" presName="sibTrans" presStyleCnt="0"/>
      <dgm:spPr/>
    </dgm:pt>
    <dgm:pt modelId="{B8E02E47-082B-4F13-8808-0E23CF40E415}" type="pres">
      <dgm:prSet presAssocID="{69B6F19E-CD39-49E0-A84E-6350908B3314}" presName="compositeNode" presStyleCnt="0">
        <dgm:presLayoutVars>
          <dgm:bulletEnabled val="1"/>
        </dgm:presLayoutVars>
      </dgm:prSet>
      <dgm:spPr/>
    </dgm:pt>
    <dgm:pt modelId="{2A91CB25-BEBD-496D-AE81-567E5C05487F}" type="pres">
      <dgm:prSet presAssocID="{69B6F19E-CD39-49E0-A84E-6350908B3314}" presName="image" presStyleLbl="fgImgPlace1" presStyleIdx="2" presStyleCnt="4" custLinFactNeighborX="41688" custLinFactNeighborY="-855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solidFill>
            <a:schemeClr val="tx2">
              <a:lumMod val="60000"/>
              <a:lumOff val="40000"/>
            </a:schemeClr>
          </a:solidFill>
        </a:ln>
      </dgm:spPr>
      <dgm:extLst>
        <a:ext uri="{E40237B7-FDA0-4F09-8148-C483321AD2D9}">
          <dgm14:cNvPr xmlns:dgm14="http://schemas.microsoft.com/office/drawing/2010/diagram" id="0" name="" descr="Vej deler sig med massiv udfyldning"/>
        </a:ext>
      </dgm:extLst>
    </dgm:pt>
    <dgm:pt modelId="{713CE589-4430-4C5B-AB8C-F9074115B465}" type="pres">
      <dgm:prSet presAssocID="{69B6F19E-CD39-49E0-A84E-6350908B3314}" presName="childNode" presStyleLbl="node1" presStyleIdx="2" presStyleCnt="4" custLinFactNeighborX="-3205" custLinFactNeighborY="6369">
        <dgm:presLayoutVars>
          <dgm:bulletEnabled val="1"/>
        </dgm:presLayoutVars>
      </dgm:prSet>
      <dgm:spPr/>
    </dgm:pt>
    <dgm:pt modelId="{4D63AC0B-06FF-484A-9995-B168DAEAB2CA}" type="pres">
      <dgm:prSet presAssocID="{69B6F19E-CD39-49E0-A84E-6350908B3314}" presName="parentNode" presStyleLbl="revTx" presStyleIdx="2" presStyleCnt="4">
        <dgm:presLayoutVars>
          <dgm:chMax val="0"/>
          <dgm:bulletEnabled val="1"/>
        </dgm:presLayoutVars>
      </dgm:prSet>
      <dgm:spPr/>
    </dgm:pt>
    <dgm:pt modelId="{E24699D9-9BC7-4AA9-9834-137B18A11BBB}" type="pres">
      <dgm:prSet presAssocID="{00FC0E83-3281-4DF1-B297-C701A511EE31}" presName="sibTrans" presStyleCnt="0"/>
      <dgm:spPr/>
    </dgm:pt>
    <dgm:pt modelId="{90CECC8C-03E1-43D9-AA3F-D12FD4708B49}" type="pres">
      <dgm:prSet presAssocID="{409EAEAE-C277-40B6-97B4-E462D73377BE}" presName="compositeNode" presStyleCnt="0">
        <dgm:presLayoutVars>
          <dgm:bulletEnabled val="1"/>
        </dgm:presLayoutVars>
      </dgm:prSet>
      <dgm:spPr/>
    </dgm:pt>
    <dgm:pt modelId="{F0415D9F-D483-4A4F-94DF-F27E290038F9}" type="pres">
      <dgm:prSet presAssocID="{409EAEAE-C277-40B6-97B4-E462D73377BE}" presName="image" presStyleLbl="fgImgPlace1" presStyleIdx="3" presStyleCnt="4" custLinFactNeighborX="34329" custLinFactNeighborY="-20310"/>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solidFill>
            <a:schemeClr val="tx2">
              <a:lumMod val="60000"/>
              <a:lumOff val="40000"/>
            </a:schemeClr>
          </a:solidFill>
        </a:ln>
      </dgm:spPr>
      <dgm:extLst>
        <a:ext uri="{E40237B7-FDA0-4F09-8148-C483321AD2D9}">
          <dgm14:cNvPr xmlns:dgm14="http://schemas.microsoft.com/office/drawing/2010/diagram" id="0" name="" descr="Møde med massiv udfyldning"/>
        </a:ext>
      </dgm:extLst>
    </dgm:pt>
    <dgm:pt modelId="{4887D3FA-29A2-4C25-81EF-8C3E9BBE62B5}" type="pres">
      <dgm:prSet presAssocID="{409EAEAE-C277-40B6-97B4-E462D73377BE}" presName="childNode" presStyleLbl="node1" presStyleIdx="3" presStyleCnt="4" custScaleX="111040" custLinFactNeighborX="-531" custLinFactNeighborY="5585">
        <dgm:presLayoutVars>
          <dgm:bulletEnabled val="1"/>
        </dgm:presLayoutVars>
      </dgm:prSet>
      <dgm:spPr/>
    </dgm:pt>
    <dgm:pt modelId="{0EA6C841-3B11-4EB1-89DE-6F88DC648AB0}" type="pres">
      <dgm:prSet presAssocID="{409EAEAE-C277-40B6-97B4-E462D73377BE}" presName="parentNode" presStyleLbl="revTx" presStyleIdx="3" presStyleCnt="4">
        <dgm:presLayoutVars>
          <dgm:chMax val="0"/>
          <dgm:bulletEnabled val="1"/>
        </dgm:presLayoutVars>
      </dgm:prSet>
      <dgm:spPr/>
    </dgm:pt>
  </dgm:ptLst>
  <dgm:cxnLst>
    <dgm:cxn modelId="{23660A02-35E8-481B-9C44-AE4D29BA1A9C}" type="presOf" srcId="{69B6F19E-CD39-49E0-A84E-6350908B3314}" destId="{4D63AC0B-06FF-484A-9995-B168DAEAB2CA}" srcOrd="0" destOrd="0" presId="urn:microsoft.com/office/officeart/2005/8/layout/hList2"/>
    <dgm:cxn modelId="{6024780D-B8EB-41AD-9E4B-B925BB4418A2}" srcId="{409EAEAE-C277-40B6-97B4-E462D73377BE}" destId="{AFA985C1-DE7A-4B85-83F9-86EA840773A3}" srcOrd="1" destOrd="0" parTransId="{3C6CED0E-D7A9-46D2-B133-3FCD0D43FEE7}" sibTransId="{9C43B401-CF87-4171-8C76-AC696F78A438}"/>
    <dgm:cxn modelId="{A2B31A12-9F96-4650-86BC-6F55B7F3091D}" srcId="{985D6793-A496-4DAA-854B-E69C10C24705}" destId="{5DAA27C1-890B-4F49-B73C-207C0ACE61DC}" srcOrd="0" destOrd="0" parTransId="{3FC2902C-C9AE-4A2E-87BD-05EF8CCBB49B}" sibTransId="{9E9B99B9-C371-40C6-B74E-EC50F8E614EE}"/>
    <dgm:cxn modelId="{84E63612-1F17-4162-9248-DA293F875BB8}" type="presOf" srcId="{6CB4555E-E31A-4A78-8CB5-5F468DA2FB52}" destId="{713CE589-4430-4C5B-AB8C-F9074115B465}" srcOrd="0" destOrd="0" presId="urn:microsoft.com/office/officeart/2005/8/layout/hList2"/>
    <dgm:cxn modelId="{55289612-BF2C-4758-AACC-4607016D37E0}" type="presOf" srcId="{D61FE5AE-A018-4D82-B29D-083CDEF55FFE}" destId="{713CE589-4430-4C5B-AB8C-F9074115B465}" srcOrd="0" destOrd="1" presId="urn:microsoft.com/office/officeart/2005/8/layout/hList2"/>
    <dgm:cxn modelId="{42683622-584C-4451-8808-BE3AB41ECB0A}" srcId="{709F6E98-A770-4D44-BECA-BC05FED0D88B}" destId="{2DBFA808-0C95-4DFA-B53D-51DD37B9B33B}" srcOrd="2" destOrd="0" parTransId="{EFDA46F2-0AD3-4AF3-853C-475958AD73B8}" sibTransId="{8AD1A05C-B72D-4A31-9375-E7DE57E23B3F}"/>
    <dgm:cxn modelId="{CB82C624-8F0A-4379-ADED-C0996BACA224}" type="presOf" srcId="{BB4881BA-5AB2-46BD-BD1C-F77D496E8EB2}" destId="{7F6C597E-2048-4A3E-B31C-C51AEE871911}" srcOrd="0" destOrd="5" presId="urn:microsoft.com/office/officeart/2005/8/layout/hList2"/>
    <dgm:cxn modelId="{6CD3D727-3BB0-4761-959D-A248CC7BB79A}" srcId="{5DAA27C1-890B-4F49-B73C-207C0ACE61DC}" destId="{031074E9-4A87-4E41-A332-8DFA0F026C41}" srcOrd="8" destOrd="0" parTransId="{C80E036B-DB8E-44A3-B367-12EF2F71DF7E}" sibTransId="{5FB6DC3A-DC68-4490-A3A2-9DCB2FDDC916}"/>
    <dgm:cxn modelId="{CE0E8D28-00E8-4942-8DBB-1DFE3D7337FB}" type="presOf" srcId="{985D6793-A496-4DAA-854B-E69C10C24705}" destId="{BF31D2F5-074E-4D06-9072-51834CC4D13D}" srcOrd="0" destOrd="0" presId="urn:microsoft.com/office/officeart/2005/8/layout/hList2"/>
    <dgm:cxn modelId="{6FCDD828-DD47-40FA-A8D3-B87B971E18C4}" srcId="{5DAA27C1-890B-4F49-B73C-207C0ACE61DC}" destId="{D28D947C-1E56-4A18-9235-7307FD70B24A}" srcOrd="1" destOrd="0" parTransId="{DB9CBCEB-7857-4574-AF26-30B10E4195FB}" sibTransId="{FB8E9550-5F87-4DE4-9F21-63401505A5D6}"/>
    <dgm:cxn modelId="{21DEA72A-B7B0-4455-867A-FA9A7D4ACEFD}" type="presOf" srcId="{B44BD4A5-7421-42CD-B602-18B01C58F50C}" destId="{7F6C597E-2048-4A3E-B31C-C51AEE871911}" srcOrd="0" destOrd="2" presId="urn:microsoft.com/office/officeart/2005/8/layout/hList2"/>
    <dgm:cxn modelId="{B665492C-A164-4D8F-B8D8-05C1395169F6}" type="presOf" srcId="{BBC5B01F-6370-41DF-B740-ADD608692DE6}" destId="{4887D3FA-29A2-4C25-81EF-8C3E9BBE62B5}" srcOrd="0" destOrd="2" presId="urn:microsoft.com/office/officeart/2005/8/layout/hList2"/>
    <dgm:cxn modelId="{08265430-DF54-4D35-ADDE-41D09A3523DB}" srcId="{985D6793-A496-4DAA-854B-E69C10C24705}" destId="{709F6E98-A770-4D44-BECA-BC05FED0D88B}" srcOrd="1" destOrd="0" parTransId="{CF81E840-C38A-4083-A714-DA149007975A}" sibTransId="{5476FA63-923D-48F8-A337-E4E6F697FEFB}"/>
    <dgm:cxn modelId="{2886E937-94D7-4631-A790-C09B85FA6EF0}" srcId="{5DAA27C1-890B-4F49-B73C-207C0ACE61DC}" destId="{B44BD4A5-7421-42CD-B602-18B01C58F50C}" srcOrd="2" destOrd="0" parTransId="{873DB27C-EC8A-49C2-83FC-85BE75F9E476}" sibTransId="{6EACC93E-1C2A-49CB-BD07-38D2DE458CD9}"/>
    <dgm:cxn modelId="{86F3343E-6283-42EE-B102-D3C70BE46DEE}" srcId="{409EAEAE-C277-40B6-97B4-E462D73377BE}" destId="{7E91173A-5451-43C8-A519-3791F548F565}" srcOrd="0" destOrd="0" parTransId="{E5D16489-8F1D-4E00-BEBC-ADA796A39C11}" sibTransId="{378528B4-AAC5-491E-9A48-2C1FF284DF27}"/>
    <dgm:cxn modelId="{AA01125D-C6BC-4B36-A521-573F723752D3}" srcId="{69B6F19E-CD39-49E0-A84E-6350908B3314}" destId="{6CB4555E-E31A-4A78-8CB5-5F468DA2FB52}" srcOrd="0" destOrd="0" parTransId="{62262FA7-1981-448C-8D6E-ACDECFA42B29}" sibTransId="{D3A4F1F3-E4C7-4F99-A83E-590342791207}"/>
    <dgm:cxn modelId="{E6F0D046-1F28-49F6-9713-7556B7D3378C}" type="presOf" srcId="{E86BA468-971C-466C-ADA9-19DEC83BC5BD}" destId="{F8287BC0-ADD9-4A26-B0B5-663853212E6E}" srcOrd="0" destOrd="3" presId="urn:microsoft.com/office/officeart/2005/8/layout/hList2"/>
    <dgm:cxn modelId="{312DDB47-B334-431F-9A82-FC1AFB5650F7}" type="presOf" srcId="{6C66A363-5B6D-445D-94D6-EFD52A997237}" destId="{7F6C597E-2048-4A3E-B31C-C51AEE871911}" srcOrd="0" destOrd="0" presId="urn:microsoft.com/office/officeart/2005/8/layout/hList2"/>
    <dgm:cxn modelId="{D1D4DC4B-1F8B-4E55-91E1-221CBF6E2D5A}" type="presOf" srcId="{4D02BDC6-DFE4-4806-9D5B-96284DF7B0BB}" destId="{F8287BC0-ADD9-4A26-B0B5-663853212E6E}" srcOrd="0" destOrd="0" presId="urn:microsoft.com/office/officeart/2005/8/layout/hList2"/>
    <dgm:cxn modelId="{C8F0BE4E-56AB-425A-A843-E7982BD6CC3A}" type="presOf" srcId="{409EAEAE-C277-40B6-97B4-E462D73377BE}" destId="{0EA6C841-3B11-4EB1-89DE-6F88DC648AB0}" srcOrd="0" destOrd="0" presId="urn:microsoft.com/office/officeart/2005/8/layout/hList2"/>
    <dgm:cxn modelId="{1A2D8C53-DD86-43FA-9F1D-B52AB7B6B768}" srcId="{5DAA27C1-890B-4F49-B73C-207C0ACE61DC}" destId="{D1477C23-C10E-4E80-B867-662A76B01985}" srcOrd="9" destOrd="0" parTransId="{2E8288D7-F395-4203-8708-90E068E84494}" sibTransId="{75F42A1F-4A4C-4987-84D7-0C53A635DB6C}"/>
    <dgm:cxn modelId="{40140777-4272-42F1-91FD-7B1CD161FFEA}" srcId="{5DAA27C1-890B-4F49-B73C-207C0ACE61DC}" destId="{6C66A363-5B6D-445D-94D6-EFD52A997237}" srcOrd="0" destOrd="0" parTransId="{8FD79699-09BF-4DE6-8AC9-73A06D4ED814}" sibTransId="{6C673147-9589-4586-B91E-FF925D14E27B}"/>
    <dgm:cxn modelId="{08706678-CF14-4E27-94AA-A2FA0ECCDBC5}" srcId="{5DAA27C1-890B-4F49-B73C-207C0ACE61DC}" destId="{DAB1FC70-BA0A-4AA8-AC64-BCD6189BB3E7}" srcOrd="7" destOrd="0" parTransId="{5EF42E8C-B594-4A5A-B322-63EBB124BB4C}" sibTransId="{AB55038D-34C0-478B-9DE0-9CF4DFE3AE65}"/>
    <dgm:cxn modelId="{7AFD037B-C578-4D9A-B113-B9E0AF0C364F}" type="presOf" srcId="{5DAA27C1-890B-4F49-B73C-207C0ACE61DC}" destId="{6A8BEBCC-DAC4-454B-AD90-C33748229967}" srcOrd="0" destOrd="0" presId="urn:microsoft.com/office/officeart/2005/8/layout/hList2"/>
    <dgm:cxn modelId="{5A78E785-D363-45FB-93B6-AF95D28DD1A6}" type="presOf" srcId="{0364F4E0-B470-46D8-B303-A99F10E69E64}" destId="{7F6C597E-2048-4A3E-B31C-C51AEE871911}" srcOrd="0" destOrd="3" presId="urn:microsoft.com/office/officeart/2005/8/layout/hList2"/>
    <dgm:cxn modelId="{20025D89-2B84-44F7-8151-232615EC8410}" srcId="{709F6E98-A770-4D44-BECA-BC05FED0D88B}" destId="{4D02BDC6-DFE4-4806-9D5B-96284DF7B0BB}" srcOrd="0" destOrd="0" parTransId="{DE1D120A-351B-4AF4-B4CD-890DD0145293}" sibTransId="{AE2F7A48-3B7B-4F50-83FC-EA04A0E76DA0}"/>
    <dgm:cxn modelId="{23484893-ED6E-40B0-868C-8073DD732D7A}" srcId="{69B6F19E-CD39-49E0-A84E-6350908B3314}" destId="{D61FE5AE-A018-4D82-B29D-083CDEF55FFE}" srcOrd="1" destOrd="0" parTransId="{59974FB2-71E2-4F6D-9921-EAF07DF1E5CF}" sibTransId="{8362C715-94FA-4EFE-BEFA-AE26609F8491}"/>
    <dgm:cxn modelId="{A4535894-7B9C-4117-A677-0962ECF00ECC}" type="presOf" srcId="{D1477C23-C10E-4E80-B867-662A76B01985}" destId="{7F6C597E-2048-4A3E-B31C-C51AEE871911}" srcOrd="0" destOrd="9" presId="urn:microsoft.com/office/officeart/2005/8/layout/hList2"/>
    <dgm:cxn modelId="{DC18A79D-BD9D-47D9-991E-4DB72B61D48C}" srcId="{5DAA27C1-890B-4F49-B73C-207C0ACE61DC}" destId="{7FB8D446-8F75-43F7-9ECB-EB665B8312C1}" srcOrd="4" destOrd="0" parTransId="{90A0CAC4-8DAE-4F83-8F21-050C74AF4F8D}" sibTransId="{223CDD68-9986-454D-ACD8-E4B0AD138CC3}"/>
    <dgm:cxn modelId="{99CAB3A0-BF33-458F-8388-F3E0E619A410}" srcId="{409EAEAE-C277-40B6-97B4-E462D73377BE}" destId="{BBC5B01F-6370-41DF-B740-ADD608692DE6}" srcOrd="2" destOrd="0" parTransId="{4F204E94-E2F6-446E-B97B-CE2C307E52AD}" sibTransId="{3F3D5C7E-28BE-4E0D-A8DD-A5175AB428F3}"/>
    <dgm:cxn modelId="{DE9243A9-9F93-4103-9A5E-AE47F5BBEBA2}" srcId="{5DAA27C1-890B-4F49-B73C-207C0ACE61DC}" destId="{BB4881BA-5AB2-46BD-BD1C-F77D496E8EB2}" srcOrd="5" destOrd="0" parTransId="{1DC494CF-3A22-4277-88CB-9BD8819FC363}" sibTransId="{820B41C1-4D7E-49D1-BBEC-940454E4C503}"/>
    <dgm:cxn modelId="{7C0275B0-5D70-4693-A00B-0B4BE1CC9DFE}" type="presOf" srcId="{031074E9-4A87-4E41-A332-8DFA0F026C41}" destId="{7F6C597E-2048-4A3E-B31C-C51AEE871911}" srcOrd="0" destOrd="8" presId="urn:microsoft.com/office/officeart/2005/8/layout/hList2"/>
    <dgm:cxn modelId="{C2D867B9-EBB6-4DF6-A8EA-353F6E9F8939}" type="presOf" srcId="{D28D947C-1E56-4A18-9235-7307FD70B24A}" destId="{7F6C597E-2048-4A3E-B31C-C51AEE871911}" srcOrd="0" destOrd="1" presId="urn:microsoft.com/office/officeart/2005/8/layout/hList2"/>
    <dgm:cxn modelId="{E45C00BA-758E-4ED0-B846-250562119007}" srcId="{709F6E98-A770-4D44-BECA-BC05FED0D88B}" destId="{A0D043B6-7E43-4557-9089-E811CBBF5BD8}" srcOrd="1" destOrd="0" parTransId="{2D759B94-D059-4A62-97BB-14D139BC1246}" sibTransId="{24A8E237-161B-4EBE-AA42-72A8277C2538}"/>
    <dgm:cxn modelId="{AC6881BB-68B6-4855-812E-D4083C325429}" type="presOf" srcId="{7FB8D446-8F75-43F7-9ECB-EB665B8312C1}" destId="{7F6C597E-2048-4A3E-B31C-C51AEE871911}" srcOrd="0" destOrd="4" presId="urn:microsoft.com/office/officeart/2005/8/layout/hList2"/>
    <dgm:cxn modelId="{491C9ED2-5127-47FD-A5D5-F38C52104F27}" type="presOf" srcId="{2DBFA808-0C95-4DFA-B53D-51DD37B9B33B}" destId="{F8287BC0-ADD9-4A26-B0B5-663853212E6E}" srcOrd="0" destOrd="2" presId="urn:microsoft.com/office/officeart/2005/8/layout/hList2"/>
    <dgm:cxn modelId="{F77548D5-1FFE-464D-A4E1-FF9819450ABC}" type="presOf" srcId="{1AC30FF3-3C5C-40FB-AB32-228A0597264E}" destId="{7F6C597E-2048-4A3E-B31C-C51AEE871911}" srcOrd="0" destOrd="6" presId="urn:microsoft.com/office/officeart/2005/8/layout/hList2"/>
    <dgm:cxn modelId="{B1102BD7-29F4-4E0A-85AD-A96D0C5EF5C0}" type="presOf" srcId="{DAB1FC70-BA0A-4AA8-AC64-BCD6189BB3E7}" destId="{7F6C597E-2048-4A3E-B31C-C51AEE871911}" srcOrd="0" destOrd="7" presId="urn:microsoft.com/office/officeart/2005/8/layout/hList2"/>
    <dgm:cxn modelId="{093B1ED8-4EE1-4DCB-A15E-4DF5AC233B35}" type="presOf" srcId="{7E91173A-5451-43C8-A519-3791F548F565}" destId="{4887D3FA-29A2-4C25-81EF-8C3E9BBE62B5}" srcOrd="0" destOrd="0" presId="urn:microsoft.com/office/officeart/2005/8/layout/hList2"/>
    <dgm:cxn modelId="{F3B234D9-888C-44E6-9870-9F4A3765F025}" srcId="{5DAA27C1-890B-4F49-B73C-207C0ACE61DC}" destId="{0364F4E0-B470-46D8-B303-A99F10E69E64}" srcOrd="3" destOrd="0" parTransId="{D45A16E6-3015-4EFE-B24A-83A501DB9120}" sibTransId="{9366A759-E328-4E48-833E-5FE9586519A6}"/>
    <dgm:cxn modelId="{203EF2DD-11C5-4FD9-8711-5EA6BB6F4A7D}" type="presOf" srcId="{AFA985C1-DE7A-4B85-83F9-86EA840773A3}" destId="{4887D3FA-29A2-4C25-81EF-8C3E9BBE62B5}" srcOrd="0" destOrd="1" presId="urn:microsoft.com/office/officeart/2005/8/layout/hList2"/>
    <dgm:cxn modelId="{6B8623E0-730F-4C4C-861C-7F3AD45712CE}" type="presOf" srcId="{A0D043B6-7E43-4557-9089-E811CBBF5BD8}" destId="{F8287BC0-ADD9-4A26-B0B5-663853212E6E}" srcOrd="0" destOrd="1" presId="urn:microsoft.com/office/officeart/2005/8/layout/hList2"/>
    <dgm:cxn modelId="{266C25E0-30BF-40CB-B959-1974EC1DC2D5}" srcId="{709F6E98-A770-4D44-BECA-BC05FED0D88B}" destId="{E86BA468-971C-466C-ADA9-19DEC83BC5BD}" srcOrd="3" destOrd="0" parTransId="{83F97AE1-0F14-4C0D-9D37-C4ED4EAA9808}" sibTransId="{D00F4053-C029-4F87-939A-F2B74AD31E3E}"/>
    <dgm:cxn modelId="{2D6B6CE0-084A-4E1D-A7B7-43FA6B28299E}" srcId="{985D6793-A496-4DAA-854B-E69C10C24705}" destId="{69B6F19E-CD39-49E0-A84E-6350908B3314}" srcOrd="2" destOrd="0" parTransId="{1D679CCE-4BE8-4F10-A68B-E3EBFC69A093}" sibTransId="{00FC0E83-3281-4DF1-B297-C701A511EE31}"/>
    <dgm:cxn modelId="{BC60ACE9-F38E-435E-81D8-74C92EF75E5D}" srcId="{5DAA27C1-890B-4F49-B73C-207C0ACE61DC}" destId="{1AC30FF3-3C5C-40FB-AB32-228A0597264E}" srcOrd="6" destOrd="0" parTransId="{E3A751A5-F256-4740-B937-5DCF2D6B249B}" sibTransId="{1E1ED26B-843A-46B6-9B13-91A41D6CA639}"/>
    <dgm:cxn modelId="{7B72D3EA-18A8-4648-A02B-BB7B8D596E7C}" type="presOf" srcId="{709F6E98-A770-4D44-BECA-BC05FED0D88B}" destId="{0A673879-ECB7-458D-8480-8EE729C7F5DA}" srcOrd="0" destOrd="0" presId="urn:microsoft.com/office/officeart/2005/8/layout/hList2"/>
    <dgm:cxn modelId="{C5ED62F4-A043-4B39-B387-70F7445F77C3}" srcId="{985D6793-A496-4DAA-854B-E69C10C24705}" destId="{409EAEAE-C277-40B6-97B4-E462D73377BE}" srcOrd="3" destOrd="0" parTransId="{165E16B8-C7A5-427A-877F-EF6700ADF6C5}" sibTransId="{D8DD379D-30EC-4DE4-963D-0945941AB613}"/>
    <dgm:cxn modelId="{D6731690-98CE-4A33-B630-E9B2B161A744}" type="presParOf" srcId="{BF31D2F5-074E-4D06-9072-51834CC4D13D}" destId="{2ADB7FCB-E271-4D8A-BEF5-517C49CBA953}" srcOrd="0" destOrd="0" presId="urn:microsoft.com/office/officeart/2005/8/layout/hList2"/>
    <dgm:cxn modelId="{6D4FE3BF-8880-409C-8CC9-C524F015879F}" type="presParOf" srcId="{2ADB7FCB-E271-4D8A-BEF5-517C49CBA953}" destId="{DBCB9CBE-0444-42CC-BFDB-DC3A7FBBC99A}" srcOrd="0" destOrd="0" presId="urn:microsoft.com/office/officeart/2005/8/layout/hList2"/>
    <dgm:cxn modelId="{961378E9-8AC1-41ED-AD35-6FBE16606434}" type="presParOf" srcId="{2ADB7FCB-E271-4D8A-BEF5-517C49CBA953}" destId="{7F6C597E-2048-4A3E-B31C-C51AEE871911}" srcOrd="1" destOrd="0" presId="urn:microsoft.com/office/officeart/2005/8/layout/hList2"/>
    <dgm:cxn modelId="{FC30A7CD-FCDD-4A97-91A3-5C9A5AA0D110}" type="presParOf" srcId="{2ADB7FCB-E271-4D8A-BEF5-517C49CBA953}" destId="{6A8BEBCC-DAC4-454B-AD90-C33748229967}" srcOrd="2" destOrd="0" presId="urn:microsoft.com/office/officeart/2005/8/layout/hList2"/>
    <dgm:cxn modelId="{C6E71F8D-CF60-410D-A5AA-85912DB81D23}" type="presParOf" srcId="{BF31D2F5-074E-4D06-9072-51834CC4D13D}" destId="{F671ADBF-2B0F-4F8A-B0F9-D473AD3D68CC}" srcOrd="1" destOrd="0" presId="urn:microsoft.com/office/officeart/2005/8/layout/hList2"/>
    <dgm:cxn modelId="{150B5F95-6AF4-4E26-91E5-2D6731932C70}" type="presParOf" srcId="{BF31D2F5-074E-4D06-9072-51834CC4D13D}" destId="{687301C8-4CBD-4B69-9D7A-D1A016249F6E}" srcOrd="2" destOrd="0" presId="urn:microsoft.com/office/officeart/2005/8/layout/hList2"/>
    <dgm:cxn modelId="{1C85F042-11EC-4BDA-AA3E-1DC95C0C6F68}" type="presParOf" srcId="{687301C8-4CBD-4B69-9D7A-D1A016249F6E}" destId="{3310CC88-1145-422A-9C7E-20FEF1F21575}" srcOrd="0" destOrd="0" presId="urn:microsoft.com/office/officeart/2005/8/layout/hList2"/>
    <dgm:cxn modelId="{51F55201-4EDC-4787-BDB6-A578C062CAA8}" type="presParOf" srcId="{687301C8-4CBD-4B69-9D7A-D1A016249F6E}" destId="{F8287BC0-ADD9-4A26-B0B5-663853212E6E}" srcOrd="1" destOrd="0" presId="urn:microsoft.com/office/officeart/2005/8/layout/hList2"/>
    <dgm:cxn modelId="{F7355371-33E2-4F2E-BFB3-33FE177473CC}" type="presParOf" srcId="{687301C8-4CBD-4B69-9D7A-D1A016249F6E}" destId="{0A673879-ECB7-458D-8480-8EE729C7F5DA}" srcOrd="2" destOrd="0" presId="urn:microsoft.com/office/officeart/2005/8/layout/hList2"/>
    <dgm:cxn modelId="{E877FAF9-B55D-4D11-8398-4664405B26F7}" type="presParOf" srcId="{BF31D2F5-074E-4D06-9072-51834CC4D13D}" destId="{3BFFE4FB-9B80-4EBB-8494-D8C0A61FF5F2}" srcOrd="3" destOrd="0" presId="urn:microsoft.com/office/officeart/2005/8/layout/hList2"/>
    <dgm:cxn modelId="{FF295DFF-E688-40A7-B7D5-AF82752ECE6E}" type="presParOf" srcId="{BF31D2F5-074E-4D06-9072-51834CC4D13D}" destId="{B8E02E47-082B-4F13-8808-0E23CF40E415}" srcOrd="4" destOrd="0" presId="urn:microsoft.com/office/officeart/2005/8/layout/hList2"/>
    <dgm:cxn modelId="{B20B5E2F-CDE8-4078-B52E-80CAE3BB149C}" type="presParOf" srcId="{B8E02E47-082B-4F13-8808-0E23CF40E415}" destId="{2A91CB25-BEBD-496D-AE81-567E5C05487F}" srcOrd="0" destOrd="0" presId="urn:microsoft.com/office/officeart/2005/8/layout/hList2"/>
    <dgm:cxn modelId="{1C5BCA55-D3C6-4CD8-B5EC-3C2948D8EA6E}" type="presParOf" srcId="{B8E02E47-082B-4F13-8808-0E23CF40E415}" destId="{713CE589-4430-4C5B-AB8C-F9074115B465}" srcOrd="1" destOrd="0" presId="urn:microsoft.com/office/officeart/2005/8/layout/hList2"/>
    <dgm:cxn modelId="{EB421A03-6E65-4502-A97C-31AD8A96C67D}" type="presParOf" srcId="{B8E02E47-082B-4F13-8808-0E23CF40E415}" destId="{4D63AC0B-06FF-484A-9995-B168DAEAB2CA}" srcOrd="2" destOrd="0" presId="urn:microsoft.com/office/officeart/2005/8/layout/hList2"/>
    <dgm:cxn modelId="{089440F8-BAF9-4F09-8EB6-7A28E81F5EB3}" type="presParOf" srcId="{BF31D2F5-074E-4D06-9072-51834CC4D13D}" destId="{E24699D9-9BC7-4AA9-9834-137B18A11BBB}" srcOrd="5" destOrd="0" presId="urn:microsoft.com/office/officeart/2005/8/layout/hList2"/>
    <dgm:cxn modelId="{491D0EA3-90BA-4EB3-A8C8-4305F64A3A7B}" type="presParOf" srcId="{BF31D2F5-074E-4D06-9072-51834CC4D13D}" destId="{90CECC8C-03E1-43D9-AA3F-D12FD4708B49}" srcOrd="6" destOrd="0" presId="urn:microsoft.com/office/officeart/2005/8/layout/hList2"/>
    <dgm:cxn modelId="{D5B57EF7-B262-421E-A0CF-B58B61078186}" type="presParOf" srcId="{90CECC8C-03E1-43D9-AA3F-D12FD4708B49}" destId="{F0415D9F-D483-4A4F-94DF-F27E290038F9}" srcOrd="0" destOrd="0" presId="urn:microsoft.com/office/officeart/2005/8/layout/hList2"/>
    <dgm:cxn modelId="{B4612BDB-EFCA-4B78-99F6-7F55DE0468A8}" type="presParOf" srcId="{90CECC8C-03E1-43D9-AA3F-D12FD4708B49}" destId="{4887D3FA-29A2-4C25-81EF-8C3E9BBE62B5}" srcOrd="1" destOrd="0" presId="urn:microsoft.com/office/officeart/2005/8/layout/hList2"/>
    <dgm:cxn modelId="{41ABE56E-9B4F-4691-B54C-EAA9523590C4}" type="presParOf" srcId="{90CECC8C-03E1-43D9-AA3F-D12FD4708B49}" destId="{0EA6C841-3B11-4EB1-89DE-6F88DC648AB0}"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7C10F8-2622-42F4-8B4B-64FD1608C21C}" type="doc">
      <dgm:prSet loTypeId="urn:microsoft.com/office/officeart/2005/8/layout/hierarchy1" loCatId="hierarchy" qsTypeId="urn:microsoft.com/office/officeart/2005/8/quickstyle/simple1" qsCatId="simple" csTypeId="urn:microsoft.com/office/officeart/2005/8/colors/colorful1" csCatId="colorful"/>
      <dgm:spPr/>
      <dgm:t>
        <a:bodyPr/>
        <a:lstStyle/>
        <a:p>
          <a:endParaRPr lang="en-US"/>
        </a:p>
      </dgm:t>
    </dgm:pt>
    <dgm:pt modelId="{AAD74E37-92B0-4390-896D-00051453F00F}">
      <dgm:prSet/>
      <dgm:spPr/>
      <dgm:t>
        <a:bodyPr/>
        <a:lstStyle/>
        <a:p>
          <a:r>
            <a:rPr lang="da-DK"/>
            <a:t>Samskabende processer – et praksiseksempel blandt flere.</a:t>
          </a:r>
          <a:endParaRPr lang="en-US"/>
        </a:p>
      </dgm:t>
    </dgm:pt>
    <dgm:pt modelId="{467C5474-CCB9-48A2-A924-5B4CDB44817A}" type="parTrans" cxnId="{9905D3E5-C4CA-483F-B95B-E0B8611E7483}">
      <dgm:prSet/>
      <dgm:spPr/>
      <dgm:t>
        <a:bodyPr/>
        <a:lstStyle/>
        <a:p>
          <a:endParaRPr lang="en-US"/>
        </a:p>
      </dgm:t>
    </dgm:pt>
    <dgm:pt modelId="{34ACE7D3-561F-47D3-B44B-C6F8E69AA669}" type="sibTrans" cxnId="{9905D3E5-C4CA-483F-B95B-E0B8611E7483}">
      <dgm:prSet/>
      <dgm:spPr/>
      <dgm:t>
        <a:bodyPr/>
        <a:lstStyle/>
        <a:p>
          <a:endParaRPr lang="en-US"/>
        </a:p>
      </dgm:t>
    </dgm:pt>
    <dgm:pt modelId="{C8948D98-8AD9-4068-B950-8ED34F521170}">
      <dgm:prSet/>
      <dgm:spPr/>
      <dgm:t>
        <a:bodyPr/>
        <a:lstStyle/>
        <a:p>
          <a:r>
            <a:rPr lang="da-DK"/>
            <a:t>Et oplæg gør det ikke alene, så hvordan kommer vi videre med samskabende processer?</a:t>
          </a:r>
          <a:endParaRPr lang="en-US"/>
        </a:p>
      </dgm:t>
    </dgm:pt>
    <dgm:pt modelId="{6AA1FA2C-7FD7-4F93-9C1F-72534AFB34D8}" type="parTrans" cxnId="{7B6C6DDE-C554-4DD9-B728-A5A36E05BE34}">
      <dgm:prSet/>
      <dgm:spPr/>
      <dgm:t>
        <a:bodyPr/>
        <a:lstStyle/>
        <a:p>
          <a:endParaRPr lang="en-US"/>
        </a:p>
      </dgm:t>
    </dgm:pt>
    <dgm:pt modelId="{E26AFDC2-49EA-42AB-B702-2A2147BCE43A}" type="sibTrans" cxnId="{7B6C6DDE-C554-4DD9-B728-A5A36E05BE34}">
      <dgm:prSet/>
      <dgm:spPr/>
      <dgm:t>
        <a:bodyPr/>
        <a:lstStyle/>
        <a:p>
          <a:endParaRPr lang="en-US"/>
        </a:p>
      </dgm:t>
    </dgm:pt>
    <dgm:pt modelId="{474F52FB-C7E2-45EB-BC96-D65704733C8A}" type="pres">
      <dgm:prSet presAssocID="{897C10F8-2622-42F4-8B4B-64FD1608C21C}" presName="hierChild1" presStyleCnt="0">
        <dgm:presLayoutVars>
          <dgm:chPref val="1"/>
          <dgm:dir/>
          <dgm:animOne val="branch"/>
          <dgm:animLvl val="lvl"/>
          <dgm:resizeHandles/>
        </dgm:presLayoutVars>
      </dgm:prSet>
      <dgm:spPr/>
    </dgm:pt>
    <dgm:pt modelId="{0DCCD9C1-E3B0-4501-9CB8-25F4E32504AF}" type="pres">
      <dgm:prSet presAssocID="{AAD74E37-92B0-4390-896D-00051453F00F}" presName="hierRoot1" presStyleCnt="0"/>
      <dgm:spPr/>
    </dgm:pt>
    <dgm:pt modelId="{BFDE6657-52EC-48A0-8906-7DC158D7249E}" type="pres">
      <dgm:prSet presAssocID="{AAD74E37-92B0-4390-896D-00051453F00F}" presName="composite" presStyleCnt="0"/>
      <dgm:spPr/>
    </dgm:pt>
    <dgm:pt modelId="{02E66F79-33F6-48C1-9D93-1917020A4D3C}" type="pres">
      <dgm:prSet presAssocID="{AAD74E37-92B0-4390-896D-00051453F00F}" presName="background" presStyleLbl="node0" presStyleIdx="0" presStyleCnt="2"/>
      <dgm:spPr/>
    </dgm:pt>
    <dgm:pt modelId="{7E5A38F0-DA65-4AE0-B7A9-5147788262C3}" type="pres">
      <dgm:prSet presAssocID="{AAD74E37-92B0-4390-896D-00051453F00F}" presName="text" presStyleLbl="fgAcc0" presStyleIdx="0" presStyleCnt="2">
        <dgm:presLayoutVars>
          <dgm:chPref val="3"/>
        </dgm:presLayoutVars>
      </dgm:prSet>
      <dgm:spPr/>
    </dgm:pt>
    <dgm:pt modelId="{63EAC911-E78D-4023-8823-9EF239D16A20}" type="pres">
      <dgm:prSet presAssocID="{AAD74E37-92B0-4390-896D-00051453F00F}" presName="hierChild2" presStyleCnt="0"/>
      <dgm:spPr/>
    </dgm:pt>
    <dgm:pt modelId="{B9A21847-E853-446F-A444-8F6E2E4543C0}" type="pres">
      <dgm:prSet presAssocID="{C8948D98-8AD9-4068-B950-8ED34F521170}" presName="hierRoot1" presStyleCnt="0"/>
      <dgm:spPr/>
    </dgm:pt>
    <dgm:pt modelId="{DEDC809A-B836-43A2-9261-F397115EEFC3}" type="pres">
      <dgm:prSet presAssocID="{C8948D98-8AD9-4068-B950-8ED34F521170}" presName="composite" presStyleCnt="0"/>
      <dgm:spPr/>
    </dgm:pt>
    <dgm:pt modelId="{FCABB23A-1C2F-472B-8938-8738EBD900DC}" type="pres">
      <dgm:prSet presAssocID="{C8948D98-8AD9-4068-B950-8ED34F521170}" presName="background" presStyleLbl="node0" presStyleIdx="1" presStyleCnt="2"/>
      <dgm:spPr/>
    </dgm:pt>
    <dgm:pt modelId="{F3901378-2BF9-4177-9B97-E79633128DD6}" type="pres">
      <dgm:prSet presAssocID="{C8948D98-8AD9-4068-B950-8ED34F521170}" presName="text" presStyleLbl="fgAcc0" presStyleIdx="1" presStyleCnt="2">
        <dgm:presLayoutVars>
          <dgm:chPref val="3"/>
        </dgm:presLayoutVars>
      </dgm:prSet>
      <dgm:spPr/>
    </dgm:pt>
    <dgm:pt modelId="{1CD85801-9575-40D1-B1E8-6E5CD4E23624}" type="pres">
      <dgm:prSet presAssocID="{C8948D98-8AD9-4068-B950-8ED34F521170}" presName="hierChild2" presStyleCnt="0"/>
      <dgm:spPr/>
    </dgm:pt>
  </dgm:ptLst>
  <dgm:cxnLst>
    <dgm:cxn modelId="{244A09C3-E9B8-494C-A686-898FB35BE3FD}" type="presOf" srcId="{897C10F8-2622-42F4-8B4B-64FD1608C21C}" destId="{474F52FB-C7E2-45EB-BC96-D65704733C8A}" srcOrd="0" destOrd="0" presId="urn:microsoft.com/office/officeart/2005/8/layout/hierarchy1"/>
    <dgm:cxn modelId="{7B6C6DDE-C554-4DD9-B728-A5A36E05BE34}" srcId="{897C10F8-2622-42F4-8B4B-64FD1608C21C}" destId="{C8948D98-8AD9-4068-B950-8ED34F521170}" srcOrd="1" destOrd="0" parTransId="{6AA1FA2C-7FD7-4F93-9C1F-72534AFB34D8}" sibTransId="{E26AFDC2-49EA-42AB-B702-2A2147BCE43A}"/>
    <dgm:cxn modelId="{A3D500E2-1EBD-4C1D-89D9-FAB9BDA7E919}" type="presOf" srcId="{AAD74E37-92B0-4390-896D-00051453F00F}" destId="{7E5A38F0-DA65-4AE0-B7A9-5147788262C3}" srcOrd="0" destOrd="0" presId="urn:microsoft.com/office/officeart/2005/8/layout/hierarchy1"/>
    <dgm:cxn modelId="{FC5FB3E4-BB11-4E18-B5CE-D58C5FE641B9}" type="presOf" srcId="{C8948D98-8AD9-4068-B950-8ED34F521170}" destId="{F3901378-2BF9-4177-9B97-E79633128DD6}" srcOrd="0" destOrd="0" presId="urn:microsoft.com/office/officeart/2005/8/layout/hierarchy1"/>
    <dgm:cxn modelId="{9905D3E5-C4CA-483F-B95B-E0B8611E7483}" srcId="{897C10F8-2622-42F4-8B4B-64FD1608C21C}" destId="{AAD74E37-92B0-4390-896D-00051453F00F}" srcOrd="0" destOrd="0" parTransId="{467C5474-CCB9-48A2-A924-5B4CDB44817A}" sibTransId="{34ACE7D3-561F-47D3-B44B-C6F8E69AA669}"/>
    <dgm:cxn modelId="{17851F07-8F5E-47E6-8D8A-0511CA22321B}" type="presParOf" srcId="{474F52FB-C7E2-45EB-BC96-D65704733C8A}" destId="{0DCCD9C1-E3B0-4501-9CB8-25F4E32504AF}" srcOrd="0" destOrd="0" presId="urn:microsoft.com/office/officeart/2005/8/layout/hierarchy1"/>
    <dgm:cxn modelId="{6FD688F4-B730-4A1E-909A-C89C65825409}" type="presParOf" srcId="{0DCCD9C1-E3B0-4501-9CB8-25F4E32504AF}" destId="{BFDE6657-52EC-48A0-8906-7DC158D7249E}" srcOrd="0" destOrd="0" presId="urn:microsoft.com/office/officeart/2005/8/layout/hierarchy1"/>
    <dgm:cxn modelId="{73221023-545E-4841-9B0D-2AE24C13DD8A}" type="presParOf" srcId="{BFDE6657-52EC-48A0-8906-7DC158D7249E}" destId="{02E66F79-33F6-48C1-9D93-1917020A4D3C}" srcOrd="0" destOrd="0" presId="urn:microsoft.com/office/officeart/2005/8/layout/hierarchy1"/>
    <dgm:cxn modelId="{FA879338-6F02-419B-B424-FC528D014CD7}" type="presParOf" srcId="{BFDE6657-52EC-48A0-8906-7DC158D7249E}" destId="{7E5A38F0-DA65-4AE0-B7A9-5147788262C3}" srcOrd="1" destOrd="0" presId="urn:microsoft.com/office/officeart/2005/8/layout/hierarchy1"/>
    <dgm:cxn modelId="{E32AA9C9-31FD-428B-A7F7-FA359F4A3CB1}" type="presParOf" srcId="{0DCCD9C1-E3B0-4501-9CB8-25F4E32504AF}" destId="{63EAC911-E78D-4023-8823-9EF239D16A20}" srcOrd="1" destOrd="0" presId="urn:microsoft.com/office/officeart/2005/8/layout/hierarchy1"/>
    <dgm:cxn modelId="{CB6BAE5A-475D-416A-9455-3C5CAD5DA0DB}" type="presParOf" srcId="{474F52FB-C7E2-45EB-BC96-D65704733C8A}" destId="{B9A21847-E853-446F-A444-8F6E2E4543C0}" srcOrd="1" destOrd="0" presId="urn:microsoft.com/office/officeart/2005/8/layout/hierarchy1"/>
    <dgm:cxn modelId="{32641CFF-E9C8-4B1A-B637-FB9B1B4904DE}" type="presParOf" srcId="{B9A21847-E853-446F-A444-8F6E2E4543C0}" destId="{DEDC809A-B836-43A2-9261-F397115EEFC3}" srcOrd="0" destOrd="0" presId="urn:microsoft.com/office/officeart/2005/8/layout/hierarchy1"/>
    <dgm:cxn modelId="{F36B5065-194C-49F7-B8D7-B8C723EF5E64}" type="presParOf" srcId="{DEDC809A-B836-43A2-9261-F397115EEFC3}" destId="{FCABB23A-1C2F-472B-8938-8738EBD900DC}" srcOrd="0" destOrd="0" presId="urn:microsoft.com/office/officeart/2005/8/layout/hierarchy1"/>
    <dgm:cxn modelId="{C6D24B96-CF3A-4C42-BE2A-C8214D94E486}" type="presParOf" srcId="{DEDC809A-B836-43A2-9261-F397115EEFC3}" destId="{F3901378-2BF9-4177-9B97-E79633128DD6}" srcOrd="1" destOrd="0" presId="urn:microsoft.com/office/officeart/2005/8/layout/hierarchy1"/>
    <dgm:cxn modelId="{DC821242-1F71-4DC6-8310-EE938C18C42A}" type="presParOf" srcId="{B9A21847-E853-446F-A444-8F6E2E4543C0}" destId="{1CD85801-9575-40D1-B1E8-6E5CD4E2362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522B8A-D162-8442-A4F1-3516A3565806}">
      <dsp:nvSpPr>
        <dsp:cNvPr id="0" name=""/>
        <dsp:cNvSpPr/>
      </dsp:nvSpPr>
      <dsp:spPr>
        <a:xfrm>
          <a:off x="3243263" y="0"/>
          <a:ext cx="5229224" cy="5229224"/>
        </a:xfrm>
        <a:prstGeom prst="ellipse">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nb-NO" sz="1600" kern="1200" dirty="0"/>
            <a:t>Samarbeid med andre </a:t>
          </a:r>
        </a:p>
      </dsp:txBody>
      <dsp:txXfrm>
        <a:off x="5126829" y="261461"/>
        <a:ext cx="1462091" cy="784383"/>
      </dsp:txXfrm>
    </dsp:sp>
    <dsp:sp modelId="{24D3934E-7AD7-F944-A978-96E00E644970}">
      <dsp:nvSpPr>
        <dsp:cNvPr id="0" name=""/>
        <dsp:cNvSpPr/>
      </dsp:nvSpPr>
      <dsp:spPr>
        <a:xfrm>
          <a:off x="3766185" y="1045844"/>
          <a:ext cx="4183379" cy="4183379"/>
        </a:xfrm>
        <a:prstGeom prst="ellipse">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nb-NO" sz="1600" kern="1200" dirty="0"/>
            <a:t>Eksternt støttesystem (PPT)</a:t>
          </a:r>
        </a:p>
      </dsp:txBody>
      <dsp:txXfrm>
        <a:off x="5126829" y="1296847"/>
        <a:ext cx="1462091" cy="753008"/>
      </dsp:txXfrm>
    </dsp:sp>
    <dsp:sp modelId="{3F6F686D-8500-2A4F-8E2C-8FE73FB74202}">
      <dsp:nvSpPr>
        <dsp:cNvPr id="0" name=""/>
        <dsp:cNvSpPr/>
      </dsp:nvSpPr>
      <dsp:spPr>
        <a:xfrm>
          <a:off x="4289107" y="2091689"/>
          <a:ext cx="3137534" cy="3137534"/>
        </a:xfrm>
        <a:prstGeom prst="ellipse">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nb-NO" sz="1600" kern="1200" dirty="0"/>
            <a:t>Kompetanse i  internt støtte-systemet</a:t>
          </a:r>
        </a:p>
      </dsp:txBody>
      <dsp:txXfrm>
        <a:off x="5126829" y="2327004"/>
        <a:ext cx="1462091" cy="705945"/>
      </dsp:txXfrm>
    </dsp:sp>
    <dsp:sp modelId="{E37CFE43-B966-894A-938F-0A4D5D1F7B6A}">
      <dsp:nvSpPr>
        <dsp:cNvPr id="0" name=""/>
        <dsp:cNvSpPr/>
      </dsp:nvSpPr>
      <dsp:spPr>
        <a:xfrm>
          <a:off x="4812030" y="3137534"/>
          <a:ext cx="2091689" cy="2091689"/>
        </a:xfrm>
        <a:prstGeom prst="ellipse">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nb-NO" sz="1800" kern="1200" dirty="0"/>
            <a:t>Kompetanse hos alle ansatte</a:t>
          </a:r>
        </a:p>
      </dsp:txBody>
      <dsp:txXfrm>
        <a:off x="5118351" y="3660456"/>
        <a:ext cx="1479047" cy="10458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8BEBCC-DAC4-454B-AD90-C33748229967}">
      <dsp:nvSpPr>
        <dsp:cNvPr id="0" name=""/>
        <dsp:cNvSpPr/>
      </dsp:nvSpPr>
      <dsp:spPr>
        <a:xfrm rot="16200000">
          <a:off x="-1841733" y="2748629"/>
          <a:ext cx="4194114" cy="375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1250" bIns="0" numCol="1" spcCol="1270" anchor="t" anchorCtr="0">
          <a:noAutofit/>
        </a:bodyPr>
        <a:lstStyle/>
        <a:p>
          <a:pPr marL="0" lvl="0" indent="0" algn="r" defTabSz="889000">
            <a:lnSpc>
              <a:spcPct val="90000"/>
            </a:lnSpc>
            <a:spcBef>
              <a:spcPct val="0"/>
            </a:spcBef>
            <a:spcAft>
              <a:spcPct val="35000"/>
            </a:spcAft>
            <a:buNone/>
          </a:pPr>
          <a:r>
            <a:rPr lang="da-DK" sz="2000" b="1" kern="1200" dirty="0"/>
            <a:t>Pædagogisk arbejde inden indstilling</a:t>
          </a:r>
        </a:p>
      </dsp:txBody>
      <dsp:txXfrm>
        <a:off x="-1841733" y="2748629"/>
        <a:ext cx="4194114" cy="375590"/>
      </dsp:txXfrm>
    </dsp:sp>
    <dsp:sp modelId="{7F6C597E-2048-4A3E-B31C-C51AEE871911}">
      <dsp:nvSpPr>
        <dsp:cNvPr id="0" name=""/>
        <dsp:cNvSpPr/>
      </dsp:nvSpPr>
      <dsp:spPr>
        <a:xfrm>
          <a:off x="472940" y="1077886"/>
          <a:ext cx="1870836" cy="4194114"/>
        </a:xfrm>
        <a:prstGeom prst="rect">
          <a:avLst/>
        </a:prstGeom>
        <a:solidFill>
          <a:schemeClr val="lt1">
            <a:hueOff val="0"/>
            <a:satOff val="0"/>
            <a:lumOff val="0"/>
            <a:alphaOff val="0"/>
          </a:schemeClr>
        </a:solidFill>
        <a:ln w="28575" cap="flat" cmpd="sng" algn="ctr">
          <a:solidFill>
            <a:schemeClr val="tx2">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331250" rIns="113792" bIns="113792" numCol="1" spcCol="1270" anchor="t" anchorCtr="0">
          <a:noAutofit/>
        </a:bodyPr>
        <a:lstStyle/>
        <a:p>
          <a:pPr marL="57150" lvl="1" indent="0" algn="l" defTabSz="466725">
            <a:lnSpc>
              <a:spcPct val="90000"/>
            </a:lnSpc>
            <a:spcBef>
              <a:spcPct val="0"/>
            </a:spcBef>
            <a:spcAft>
              <a:spcPct val="15000"/>
            </a:spcAft>
            <a:buFontTx/>
            <a:buNone/>
          </a:pPr>
          <a:r>
            <a:rPr lang="da-DK" sz="1600" b="1" kern="1200" dirty="0"/>
            <a:t>Undervisning--</a:t>
          </a:r>
        </a:p>
        <a:p>
          <a:pPr marL="57150" lvl="1" indent="0" algn="l" defTabSz="466725">
            <a:lnSpc>
              <a:spcPct val="90000"/>
            </a:lnSpc>
            <a:spcBef>
              <a:spcPct val="0"/>
            </a:spcBef>
            <a:spcAft>
              <a:spcPct val="15000"/>
            </a:spcAft>
            <a:buFontTx/>
            <a:buNone/>
          </a:pPr>
          <a:r>
            <a:rPr lang="da-DK" sz="1600" b="1" kern="1200" dirty="0"/>
            <a:t>differentiering</a:t>
          </a:r>
        </a:p>
        <a:p>
          <a:pPr marL="57150" lvl="1" indent="0" algn="l" defTabSz="466725">
            <a:lnSpc>
              <a:spcPct val="90000"/>
            </a:lnSpc>
            <a:spcBef>
              <a:spcPct val="0"/>
            </a:spcBef>
            <a:spcAft>
              <a:spcPct val="15000"/>
            </a:spcAft>
            <a:buFontTx/>
            <a:buNone/>
          </a:pPr>
          <a:endParaRPr lang="da-DK" sz="1600" b="1" kern="1200" dirty="0"/>
        </a:p>
        <a:p>
          <a:pPr marL="57150" lvl="1" indent="0" algn="l" defTabSz="466725">
            <a:lnSpc>
              <a:spcPct val="90000"/>
            </a:lnSpc>
            <a:spcBef>
              <a:spcPct val="0"/>
            </a:spcBef>
            <a:spcAft>
              <a:spcPct val="15000"/>
            </a:spcAft>
            <a:buFontTx/>
            <a:buNone/>
          </a:pPr>
          <a:r>
            <a:rPr lang="da-DK" sz="1600" b="1" kern="1200" dirty="0"/>
            <a:t>Holddeling</a:t>
          </a:r>
        </a:p>
        <a:p>
          <a:pPr marL="57150" lvl="1" indent="0" algn="l" defTabSz="466725">
            <a:lnSpc>
              <a:spcPct val="90000"/>
            </a:lnSpc>
            <a:spcBef>
              <a:spcPct val="0"/>
            </a:spcBef>
            <a:spcAft>
              <a:spcPct val="15000"/>
            </a:spcAft>
            <a:buFontTx/>
            <a:buNone/>
          </a:pPr>
          <a:endParaRPr lang="da-DK" sz="1600" b="1" kern="1200" dirty="0"/>
        </a:p>
        <a:p>
          <a:pPr marL="57150" lvl="1" indent="0" algn="l" defTabSz="466725">
            <a:lnSpc>
              <a:spcPct val="90000"/>
            </a:lnSpc>
            <a:spcBef>
              <a:spcPct val="0"/>
            </a:spcBef>
            <a:spcAft>
              <a:spcPct val="15000"/>
            </a:spcAft>
            <a:buFontTx/>
            <a:buNone/>
          </a:pPr>
          <a:r>
            <a:rPr lang="da-DK" sz="1600" b="1" kern="1200" dirty="0"/>
            <a:t>Internt støttesystem</a:t>
          </a:r>
        </a:p>
        <a:p>
          <a:pPr marL="57150" lvl="1" indent="0" algn="l" defTabSz="466725">
            <a:lnSpc>
              <a:spcPct val="90000"/>
            </a:lnSpc>
            <a:spcBef>
              <a:spcPct val="0"/>
            </a:spcBef>
            <a:spcAft>
              <a:spcPct val="15000"/>
            </a:spcAft>
            <a:buFontTx/>
            <a:buNone/>
          </a:pPr>
          <a:endParaRPr lang="da-DK" sz="1600" b="1" kern="1200" dirty="0"/>
        </a:p>
        <a:p>
          <a:pPr marL="57150" lvl="1" indent="0" algn="l" defTabSz="466725">
            <a:lnSpc>
              <a:spcPct val="90000"/>
            </a:lnSpc>
            <a:spcBef>
              <a:spcPct val="0"/>
            </a:spcBef>
            <a:spcAft>
              <a:spcPct val="15000"/>
            </a:spcAft>
            <a:buFontTx/>
            <a:buNone/>
          </a:pPr>
          <a:r>
            <a:rPr lang="da-DK" sz="1600" b="1" kern="1200" dirty="0"/>
            <a:t>Rådgivning og vejledning</a:t>
          </a:r>
        </a:p>
        <a:p>
          <a:pPr marL="57150" lvl="1" indent="0" algn="l" defTabSz="466725">
            <a:lnSpc>
              <a:spcPct val="90000"/>
            </a:lnSpc>
            <a:spcBef>
              <a:spcPct val="0"/>
            </a:spcBef>
            <a:spcAft>
              <a:spcPct val="15000"/>
            </a:spcAft>
            <a:buFontTx/>
            <a:buNone/>
          </a:pPr>
          <a:endParaRPr lang="da-DK" sz="1600" b="1" kern="1200" dirty="0"/>
        </a:p>
        <a:p>
          <a:pPr marL="57150" lvl="1" indent="0" algn="l" defTabSz="466725">
            <a:lnSpc>
              <a:spcPct val="90000"/>
            </a:lnSpc>
            <a:spcBef>
              <a:spcPct val="0"/>
            </a:spcBef>
            <a:spcAft>
              <a:spcPct val="15000"/>
            </a:spcAft>
            <a:buFontTx/>
            <a:buNone/>
          </a:pPr>
          <a:r>
            <a:rPr lang="da-DK" sz="1600" b="1" kern="1200" dirty="0"/>
            <a:t>Mellemform</a:t>
          </a:r>
        </a:p>
      </dsp:txBody>
      <dsp:txXfrm>
        <a:off x="472940" y="1077886"/>
        <a:ext cx="1870836" cy="4194114"/>
      </dsp:txXfrm>
    </dsp:sp>
    <dsp:sp modelId="{DBCB9CBE-0444-42CC-BFDB-DC3A7FBBC99A}">
      <dsp:nvSpPr>
        <dsp:cNvPr id="0" name=""/>
        <dsp:cNvSpPr/>
      </dsp:nvSpPr>
      <dsp:spPr>
        <a:xfrm>
          <a:off x="483472" y="191023"/>
          <a:ext cx="751180" cy="75118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tx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0A673879-ECB7-458D-8480-8EE729C7F5DA}">
      <dsp:nvSpPr>
        <dsp:cNvPr id="0" name=""/>
        <dsp:cNvSpPr/>
      </dsp:nvSpPr>
      <dsp:spPr>
        <a:xfrm rot="16200000">
          <a:off x="892640" y="2748629"/>
          <a:ext cx="4194114" cy="375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1250" bIns="0" numCol="1" spcCol="1270" anchor="t" anchorCtr="0">
          <a:noAutofit/>
        </a:bodyPr>
        <a:lstStyle/>
        <a:p>
          <a:pPr marL="0" lvl="0" indent="0" algn="r" defTabSz="889000">
            <a:lnSpc>
              <a:spcPct val="90000"/>
            </a:lnSpc>
            <a:spcBef>
              <a:spcPct val="0"/>
            </a:spcBef>
            <a:spcAft>
              <a:spcPct val="35000"/>
            </a:spcAft>
            <a:buNone/>
          </a:pPr>
          <a:r>
            <a:rPr lang="da-DK" sz="2000" b="1" kern="1200" dirty="0"/>
            <a:t>Før visitation</a:t>
          </a:r>
          <a:endParaRPr lang="da-DK" sz="2000" kern="1200" dirty="0"/>
        </a:p>
      </dsp:txBody>
      <dsp:txXfrm>
        <a:off x="892640" y="2748629"/>
        <a:ext cx="4194114" cy="375590"/>
      </dsp:txXfrm>
    </dsp:sp>
    <dsp:sp modelId="{F8287BC0-ADD9-4A26-B0B5-663853212E6E}">
      <dsp:nvSpPr>
        <dsp:cNvPr id="0" name=""/>
        <dsp:cNvSpPr/>
      </dsp:nvSpPr>
      <dsp:spPr>
        <a:xfrm>
          <a:off x="3139010" y="1126831"/>
          <a:ext cx="1870836" cy="4194114"/>
        </a:xfrm>
        <a:prstGeom prst="rect">
          <a:avLst/>
        </a:prstGeom>
        <a:solidFill>
          <a:schemeClr val="lt1">
            <a:hueOff val="0"/>
            <a:satOff val="0"/>
            <a:lumOff val="0"/>
            <a:alphaOff val="0"/>
          </a:schemeClr>
        </a:solidFill>
        <a:ln w="28575" cap="flat" cmpd="sng" algn="ctr">
          <a:solidFill>
            <a:schemeClr val="tx2">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331250" rIns="113792" bIns="113792" numCol="1" spcCol="1270" anchor="t" anchorCtr="0">
          <a:noAutofit/>
        </a:bodyPr>
        <a:lstStyle/>
        <a:p>
          <a:pPr marL="171450" lvl="1" indent="-171450" algn="l" defTabSz="711200">
            <a:lnSpc>
              <a:spcPct val="90000"/>
            </a:lnSpc>
            <a:spcBef>
              <a:spcPct val="0"/>
            </a:spcBef>
            <a:spcAft>
              <a:spcPct val="15000"/>
            </a:spcAft>
            <a:buFontTx/>
            <a:buNone/>
          </a:pPr>
          <a:r>
            <a:rPr lang="da-DK" sz="1600" b="1" kern="1200" dirty="0"/>
            <a:t>Behov afdækkes</a:t>
          </a:r>
          <a:br>
            <a:rPr lang="da-DK" sz="1600" b="0" kern="1200" dirty="0"/>
          </a:br>
          <a:br>
            <a:rPr lang="da-DK" sz="1600" b="0" kern="1200" dirty="0"/>
          </a:br>
          <a:endParaRPr lang="da-DK" sz="1600" b="0" kern="1200" dirty="0"/>
        </a:p>
        <a:p>
          <a:pPr marL="171450" lvl="1" indent="-171450" algn="l" defTabSz="711200">
            <a:lnSpc>
              <a:spcPct val="90000"/>
            </a:lnSpc>
            <a:spcBef>
              <a:spcPct val="0"/>
            </a:spcBef>
            <a:spcAft>
              <a:spcPct val="15000"/>
            </a:spcAft>
            <a:buFontTx/>
            <a:buNone/>
          </a:pPr>
          <a:r>
            <a:rPr lang="da-DK" sz="1600" b="1" kern="1200" dirty="0"/>
            <a:t>Ansøgning sendes</a:t>
          </a:r>
          <a:br>
            <a:rPr lang="da-DK" sz="1600" b="0" kern="1200" dirty="0"/>
          </a:br>
          <a:br>
            <a:rPr lang="da-DK" sz="1600" b="0" kern="1200" dirty="0"/>
          </a:br>
          <a:endParaRPr lang="da-DK" sz="1600" b="0" kern="1200" dirty="0"/>
        </a:p>
        <a:p>
          <a:pPr marL="171450" lvl="1" indent="-171450" algn="l" defTabSz="711200">
            <a:lnSpc>
              <a:spcPct val="90000"/>
            </a:lnSpc>
            <a:spcBef>
              <a:spcPct val="0"/>
            </a:spcBef>
            <a:spcAft>
              <a:spcPct val="15000"/>
            </a:spcAft>
            <a:buFontTx/>
            <a:buNone/>
          </a:pPr>
          <a:r>
            <a:rPr lang="da-DK" sz="1600" b="1" kern="1200" dirty="0"/>
            <a:t>Sagen belyses</a:t>
          </a:r>
          <a:br>
            <a:rPr lang="da-DK" sz="1600" b="0" kern="1200" dirty="0"/>
          </a:br>
          <a:br>
            <a:rPr lang="da-DK" sz="1600" b="0" kern="1200" dirty="0"/>
          </a:br>
          <a:endParaRPr lang="da-DK" sz="1600" b="0" kern="1200" dirty="0"/>
        </a:p>
        <a:p>
          <a:pPr marL="171450" lvl="1" indent="-171450" algn="l" defTabSz="711200">
            <a:lnSpc>
              <a:spcPct val="90000"/>
            </a:lnSpc>
            <a:spcBef>
              <a:spcPct val="0"/>
            </a:spcBef>
            <a:spcAft>
              <a:spcPct val="15000"/>
            </a:spcAft>
            <a:buFontTx/>
            <a:buNone/>
          </a:pPr>
          <a:r>
            <a:rPr lang="da-DK" sz="1600" b="1" kern="1200" dirty="0"/>
            <a:t>Sagen forberedes</a:t>
          </a:r>
          <a:br>
            <a:rPr lang="da-DK" sz="1100" b="0" kern="1200" dirty="0"/>
          </a:br>
          <a:endParaRPr lang="da-DK" sz="1100" b="0" kern="1200" dirty="0"/>
        </a:p>
      </dsp:txBody>
      <dsp:txXfrm>
        <a:off x="3139010" y="1126831"/>
        <a:ext cx="1870836" cy="4194114"/>
      </dsp:txXfrm>
    </dsp:sp>
    <dsp:sp modelId="{3310CC88-1145-422A-9C7E-20FEF1F21575}">
      <dsp:nvSpPr>
        <dsp:cNvPr id="0" name=""/>
        <dsp:cNvSpPr/>
      </dsp:nvSpPr>
      <dsp:spPr>
        <a:xfrm>
          <a:off x="3165158" y="279332"/>
          <a:ext cx="751180" cy="75118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tx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4D63AC0B-06FF-484A-9995-B168DAEAB2CA}">
      <dsp:nvSpPr>
        <dsp:cNvPr id="0" name=""/>
        <dsp:cNvSpPr/>
      </dsp:nvSpPr>
      <dsp:spPr>
        <a:xfrm rot="16200000">
          <a:off x="3627015" y="2748629"/>
          <a:ext cx="4194114" cy="375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1250" bIns="0" numCol="1" spcCol="1270" anchor="t" anchorCtr="0">
          <a:noAutofit/>
        </a:bodyPr>
        <a:lstStyle/>
        <a:p>
          <a:pPr marL="0" lvl="0" indent="0" algn="r" defTabSz="889000">
            <a:lnSpc>
              <a:spcPct val="90000"/>
            </a:lnSpc>
            <a:spcBef>
              <a:spcPct val="0"/>
            </a:spcBef>
            <a:spcAft>
              <a:spcPct val="35000"/>
            </a:spcAft>
            <a:buNone/>
          </a:pPr>
          <a:r>
            <a:rPr lang="da-DK" sz="2000" b="1" kern="1200" dirty="0"/>
            <a:t>Visitation og fordeling</a:t>
          </a:r>
        </a:p>
      </dsp:txBody>
      <dsp:txXfrm>
        <a:off x="3627015" y="2748629"/>
        <a:ext cx="4194114" cy="375590"/>
      </dsp:txXfrm>
    </dsp:sp>
    <dsp:sp modelId="{713CE589-4430-4C5B-AB8C-F9074115B465}">
      <dsp:nvSpPr>
        <dsp:cNvPr id="0" name=""/>
        <dsp:cNvSpPr/>
      </dsp:nvSpPr>
      <dsp:spPr>
        <a:xfrm>
          <a:off x="5851907" y="1106490"/>
          <a:ext cx="1870836" cy="4194114"/>
        </a:xfrm>
        <a:prstGeom prst="rect">
          <a:avLst/>
        </a:prstGeom>
        <a:solidFill>
          <a:schemeClr val="lt1">
            <a:hueOff val="0"/>
            <a:satOff val="0"/>
            <a:lumOff val="0"/>
            <a:alphaOff val="0"/>
          </a:schemeClr>
        </a:solidFill>
        <a:ln w="28575" cap="flat" cmpd="sng" algn="ctr">
          <a:solidFill>
            <a:schemeClr val="tx2">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331250" rIns="113792" bIns="113792" numCol="1" spcCol="1270" anchor="t" anchorCtr="0">
          <a:noAutofit/>
        </a:bodyPr>
        <a:lstStyle/>
        <a:p>
          <a:pPr marL="171450" lvl="1" indent="-171450" algn="l" defTabSz="711200">
            <a:lnSpc>
              <a:spcPct val="90000"/>
            </a:lnSpc>
            <a:spcBef>
              <a:spcPct val="0"/>
            </a:spcBef>
            <a:spcAft>
              <a:spcPct val="15000"/>
            </a:spcAft>
            <a:buNone/>
          </a:pPr>
          <a:r>
            <a:rPr lang="da-DK" sz="1600" b="1" kern="1200" dirty="0"/>
            <a:t>Visitation</a:t>
          </a:r>
          <a:br>
            <a:rPr lang="da-DK" sz="1600" b="1" kern="1200" dirty="0"/>
          </a:br>
          <a:br>
            <a:rPr lang="da-DK" sz="1600" kern="1200" dirty="0"/>
          </a:br>
          <a:endParaRPr lang="da-DK" sz="1600" kern="1200" dirty="0"/>
        </a:p>
        <a:p>
          <a:pPr marL="171450" lvl="1" indent="-171450" algn="l" defTabSz="711200">
            <a:lnSpc>
              <a:spcPct val="90000"/>
            </a:lnSpc>
            <a:spcBef>
              <a:spcPct val="0"/>
            </a:spcBef>
            <a:spcAft>
              <a:spcPct val="15000"/>
            </a:spcAft>
            <a:buNone/>
          </a:pPr>
          <a:r>
            <a:rPr lang="da-DK" sz="1600" b="1" kern="1200" dirty="0"/>
            <a:t>Fordeling</a:t>
          </a:r>
          <a:br>
            <a:rPr lang="da-DK" sz="1600" b="1" kern="1200" dirty="0"/>
          </a:br>
          <a:endParaRPr lang="da-DK" sz="1600" kern="1200" dirty="0"/>
        </a:p>
      </dsp:txBody>
      <dsp:txXfrm>
        <a:off x="5851907" y="1106490"/>
        <a:ext cx="1870836" cy="4194114"/>
      </dsp:txXfrm>
    </dsp:sp>
    <dsp:sp modelId="{2A91CB25-BEBD-496D-AE81-567E5C05487F}">
      <dsp:nvSpPr>
        <dsp:cNvPr id="0" name=""/>
        <dsp:cNvSpPr/>
      </dsp:nvSpPr>
      <dsp:spPr>
        <a:xfrm>
          <a:off x="5849429" y="279332"/>
          <a:ext cx="751180" cy="75118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tx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0EA6C841-3B11-4EB1-89DE-6F88DC648AB0}">
      <dsp:nvSpPr>
        <dsp:cNvPr id="0" name=""/>
        <dsp:cNvSpPr/>
      </dsp:nvSpPr>
      <dsp:spPr>
        <a:xfrm rot="16200000">
          <a:off x="6361389" y="2748629"/>
          <a:ext cx="4194114" cy="375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1250" bIns="0" numCol="1" spcCol="1270" anchor="t" anchorCtr="0">
          <a:noAutofit/>
        </a:bodyPr>
        <a:lstStyle/>
        <a:p>
          <a:pPr marL="0" lvl="0" indent="0" algn="r" defTabSz="889000">
            <a:lnSpc>
              <a:spcPct val="90000"/>
            </a:lnSpc>
            <a:spcBef>
              <a:spcPct val="0"/>
            </a:spcBef>
            <a:spcAft>
              <a:spcPct val="35000"/>
            </a:spcAft>
            <a:buNone/>
          </a:pPr>
          <a:r>
            <a:rPr lang="da-DK" sz="2000" b="1" kern="1200" dirty="0"/>
            <a:t>Efter visitation</a:t>
          </a:r>
        </a:p>
      </dsp:txBody>
      <dsp:txXfrm>
        <a:off x="6361389" y="2748629"/>
        <a:ext cx="4194114" cy="375590"/>
      </dsp:txXfrm>
    </dsp:sp>
    <dsp:sp modelId="{4887D3FA-29A2-4C25-81EF-8C3E9BBE62B5}">
      <dsp:nvSpPr>
        <dsp:cNvPr id="0" name=""/>
        <dsp:cNvSpPr/>
      </dsp:nvSpPr>
      <dsp:spPr>
        <a:xfrm>
          <a:off x="8533037" y="1073608"/>
          <a:ext cx="2077377" cy="4194114"/>
        </a:xfrm>
        <a:prstGeom prst="rect">
          <a:avLst/>
        </a:prstGeom>
        <a:solidFill>
          <a:schemeClr val="lt1">
            <a:hueOff val="0"/>
            <a:satOff val="0"/>
            <a:lumOff val="0"/>
            <a:alphaOff val="0"/>
          </a:schemeClr>
        </a:solidFill>
        <a:ln w="28575" cap="flat" cmpd="sng" algn="ctr">
          <a:solidFill>
            <a:schemeClr val="tx2">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331250" rIns="113792" bIns="113792" numCol="1" spcCol="1270" anchor="t" anchorCtr="0">
          <a:noAutofit/>
        </a:bodyPr>
        <a:lstStyle/>
        <a:p>
          <a:pPr marL="171450" lvl="1" indent="-171450" algn="l" defTabSz="711200">
            <a:lnSpc>
              <a:spcPct val="90000"/>
            </a:lnSpc>
            <a:spcBef>
              <a:spcPct val="0"/>
            </a:spcBef>
            <a:spcAft>
              <a:spcPct val="15000"/>
            </a:spcAft>
            <a:buNone/>
          </a:pPr>
          <a:r>
            <a:rPr lang="da-DK" sz="1600" b="1" kern="1200" dirty="0">
              <a:latin typeface="+mn-lt"/>
            </a:rPr>
            <a:t>Meddelelse om afgørelse</a:t>
          </a:r>
          <a:br>
            <a:rPr lang="da-DK" sz="1600" b="1" kern="1200" dirty="0">
              <a:latin typeface="+mn-lt"/>
            </a:rPr>
          </a:br>
          <a:br>
            <a:rPr lang="da-DK" sz="1600" kern="1200" dirty="0">
              <a:latin typeface="+mn-lt"/>
            </a:rPr>
          </a:br>
          <a:endParaRPr lang="da-DK" sz="1600" b="1" kern="1200" dirty="0">
            <a:solidFill>
              <a:srgbClr val="000000">
                <a:hueOff val="0"/>
                <a:satOff val="0"/>
                <a:lumOff val="0"/>
                <a:alphaOff val="0"/>
              </a:srgbClr>
            </a:solidFill>
            <a:latin typeface="+mn-lt"/>
            <a:ea typeface="+mn-ea"/>
            <a:cs typeface="+mn-cs"/>
          </a:endParaRPr>
        </a:p>
        <a:p>
          <a:pPr marL="171450" lvl="1" indent="-171450" algn="l" defTabSz="711200">
            <a:lnSpc>
              <a:spcPct val="90000"/>
            </a:lnSpc>
            <a:spcBef>
              <a:spcPct val="0"/>
            </a:spcBef>
            <a:spcAft>
              <a:spcPct val="15000"/>
            </a:spcAft>
            <a:buNone/>
          </a:pPr>
          <a:r>
            <a:rPr lang="da-DK" sz="1600" b="1" kern="1200" dirty="0">
              <a:solidFill>
                <a:srgbClr val="000000">
                  <a:hueOff val="0"/>
                  <a:satOff val="0"/>
                  <a:lumOff val="0"/>
                  <a:alphaOff val="0"/>
                </a:srgbClr>
              </a:solidFill>
              <a:latin typeface="+mn-lt"/>
              <a:ea typeface="+mn-ea"/>
              <a:cs typeface="+mn-cs"/>
            </a:rPr>
            <a:t>Overleveringsmøde</a:t>
          </a:r>
          <a:br>
            <a:rPr lang="da-DK" sz="1600" kern="1200" dirty="0">
              <a:latin typeface="+mn-lt"/>
            </a:rPr>
          </a:br>
          <a:br>
            <a:rPr lang="da-DK" sz="1600" kern="1200" dirty="0">
              <a:latin typeface="+mn-lt"/>
            </a:rPr>
          </a:br>
          <a:endParaRPr lang="da-DK" sz="1600" kern="1200" dirty="0">
            <a:latin typeface="+mn-lt"/>
          </a:endParaRPr>
        </a:p>
        <a:p>
          <a:pPr marL="171450" lvl="1" indent="-171450" algn="l" defTabSz="711200">
            <a:lnSpc>
              <a:spcPct val="90000"/>
            </a:lnSpc>
            <a:spcBef>
              <a:spcPct val="0"/>
            </a:spcBef>
            <a:spcAft>
              <a:spcPct val="15000"/>
            </a:spcAft>
            <a:buNone/>
          </a:pPr>
          <a:r>
            <a:rPr lang="da-DK" sz="1600" b="1" kern="1200" dirty="0" err="1">
              <a:latin typeface="+mn-lt"/>
            </a:rPr>
            <a:t>Revisitation</a:t>
          </a:r>
          <a:br>
            <a:rPr lang="da-DK" sz="1100" b="1" kern="1200" dirty="0">
              <a:latin typeface="+mn-lt"/>
            </a:rPr>
          </a:br>
          <a:br>
            <a:rPr lang="da-DK" sz="800" kern="1200" dirty="0"/>
          </a:br>
          <a:br>
            <a:rPr lang="da-DK" sz="800" kern="1200" dirty="0"/>
          </a:br>
          <a:br>
            <a:rPr lang="da-DK" sz="800" kern="1200" dirty="0"/>
          </a:br>
          <a:br>
            <a:rPr lang="da-DK" sz="800" kern="1200" dirty="0"/>
          </a:br>
          <a:br>
            <a:rPr lang="da-DK" sz="800" kern="1200" dirty="0"/>
          </a:br>
          <a:endParaRPr lang="da-DK" sz="800" kern="1200" dirty="0"/>
        </a:p>
        <a:p>
          <a:pPr marL="171450" lvl="1" indent="-171450" algn="l" defTabSz="711200">
            <a:lnSpc>
              <a:spcPct val="90000"/>
            </a:lnSpc>
            <a:spcBef>
              <a:spcPct val="0"/>
            </a:spcBef>
            <a:spcAft>
              <a:spcPct val="15000"/>
            </a:spcAft>
          </a:pPr>
          <a:endParaRPr lang="da-DK" sz="800" kern="1200" dirty="0"/>
        </a:p>
        <a:p>
          <a:pPr marL="171450" lvl="1" indent="-171450" algn="l" defTabSz="711200">
            <a:lnSpc>
              <a:spcPct val="90000"/>
            </a:lnSpc>
            <a:spcBef>
              <a:spcPct val="0"/>
            </a:spcBef>
            <a:spcAft>
              <a:spcPct val="15000"/>
            </a:spcAft>
          </a:pPr>
          <a:endParaRPr lang="da-DK" sz="800" kern="1200" dirty="0"/>
        </a:p>
      </dsp:txBody>
      <dsp:txXfrm>
        <a:off x="8533037" y="1073608"/>
        <a:ext cx="2077377" cy="4194114"/>
      </dsp:txXfrm>
    </dsp:sp>
    <dsp:sp modelId="{F0415D9F-D483-4A4F-94DF-F27E290038F9}">
      <dsp:nvSpPr>
        <dsp:cNvPr id="0" name=""/>
        <dsp:cNvSpPr/>
      </dsp:nvSpPr>
      <dsp:spPr>
        <a:xfrm>
          <a:off x="8528524" y="191023"/>
          <a:ext cx="751180" cy="751180"/>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tx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E66F79-33F6-48C1-9D93-1917020A4D3C}">
      <dsp:nvSpPr>
        <dsp:cNvPr id="0" name=""/>
        <dsp:cNvSpPr/>
      </dsp:nvSpPr>
      <dsp:spPr>
        <a:xfrm>
          <a:off x="1320" y="150224"/>
          <a:ext cx="4636182" cy="29439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5A38F0-DA65-4AE0-B7A9-5147788262C3}">
      <dsp:nvSpPr>
        <dsp:cNvPr id="0" name=""/>
        <dsp:cNvSpPr/>
      </dsp:nvSpPr>
      <dsp:spPr>
        <a:xfrm>
          <a:off x="516452" y="639599"/>
          <a:ext cx="4636182" cy="29439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da-DK" sz="3500" kern="1200"/>
            <a:t>Samskabende processer – et praksiseksempel blandt flere.</a:t>
          </a:r>
          <a:endParaRPr lang="en-US" sz="3500" kern="1200"/>
        </a:p>
      </dsp:txBody>
      <dsp:txXfrm>
        <a:off x="602678" y="725825"/>
        <a:ext cx="4463730" cy="2771523"/>
      </dsp:txXfrm>
    </dsp:sp>
    <dsp:sp modelId="{FCABB23A-1C2F-472B-8938-8738EBD900DC}">
      <dsp:nvSpPr>
        <dsp:cNvPr id="0" name=""/>
        <dsp:cNvSpPr/>
      </dsp:nvSpPr>
      <dsp:spPr>
        <a:xfrm>
          <a:off x="5667765" y="150224"/>
          <a:ext cx="4636182" cy="29439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901378-2BF9-4177-9B97-E79633128DD6}">
      <dsp:nvSpPr>
        <dsp:cNvPr id="0" name=""/>
        <dsp:cNvSpPr/>
      </dsp:nvSpPr>
      <dsp:spPr>
        <a:xfrm>
          <a:off x="6182897" y="639599"/>
          <a:ext cx="4636182" cy="29439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da-DK" sz="3500" kern="1200"/>
            <a:t>Et oplæg gør det ikke alene, så hvordan kommer vi videre med samskabende processer?</a:t>
          </a:r>
          <a:endParaRPr lang="en-US" sz="3500" kern="1200"/>
        </a:p>
      </dsp:txBody>
      <dsp:txXfrm>
        <a:off x="6269123" y="725825"/>
        <a:ext cx="4463730" cy="2771523"/>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 y="0"/>
            <a:ext cx="2945659" cy="498056"/>
          </a:xfrm>
          <a:prstGeom prst="rect">
            <a:avLst/>
          </a:prstGeom>
        </p:spPr>
        <p:txBody>
          <a:bodyPr vert="horz" lIns="91433" tIns="45717" rIns="91433" bIns="45717" rtlCol="0"/>
          <a:lstStyle>
            <a:lvl1pPr algn="l">
              <a:defRPr sz="1200"/>
            </a:lvl1pPr>
          </a:lstStyle>
          <a:p>
            <a:endParaRPr lang="da-DK"/>
          </a:p>
        </p:txBody>
      </p:sp>
      <p:sp>
        <p:nvSpPr>
          <p:cNvPr id="3" name="Pladsholder til dato 2"/>
          <p:cNvSpPr>
            <a:spLocks noGrp="1"/>
          </p:cNvSpPr>
          <p:nvPr>
            <p:ph type="dt" idx="1"/>
          </p:nvPr>
        </p:nvSpPr>
        <p:spPr>
          <a:xfrm>
            <a:off x="3850444" y="0"/>
            <a:ext cx="2945659" cy="498056"/>
          </a:xfrm>
          <a:prstGeom prst="rect">
            <a:avLst/>
          </a:prstGeom>
        </p:spPr>
        <p:txBody>
          <a:bodyPr vert="horz" lIns="91433" tIns="45717" rIns="91433" bIns="45717" rtlCol="0"/>
          <a:lstStyle>
            <a:lvl1pPr algn="r">
              <a:defRPr sz="1200"/>
            </a:lvl1pPr>
          </a:lstStyle>
          <a:p>
            <a:fld id="{67493804-21CF-489D-8BED-09DB49C796D9}" type="datetimeFigureOut">
              <a:rPr lang="da-DK" smtClean="0"/>
              <a:t>18-02-2025</a:t>
            </a:fld>
            <a:endParaRPr lang="da-DK"/>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33" tIns="45717" rIns="91433" bIns="45717" rtlCol="0" anchor="ctr"/>
          <a:lstStyle/>
          <a:p>
            <a:endParaRPr lang="da-DK"/>
          </a:p>
        </p:txBody>
      </p:sp>
      <p:sp>
        <p:nvSpPr>
          <p:cNvPr id="5" name="Pladsholder til noter 4"/>
          <p:cNvSpPr>
            <a:spLocks noGrp="1"/>
          </p:cNvSpPr>
          <p:nvPr>
            <p:ph type="body" sz="quarter" idx="3"/>
          </p:nvPr>
        </p:nvSpPr>
        <p:spPr>
          <a:xfrm>
            <a:off x="679768" y="4777194"/>
            <a:ext cx="5438140" cy="3908614"/>
          </a:xfrm>
          <a:prstGeom prst="rect">
            <a:avLst/>
          </a:prstGeom>
        </p:spPr>
        <p:txBody>
          <a:bodyPr vert="horz" lIns="91433" tIns="45717" rIns="91433" bIns="45717"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1" y="9428584"/>
            <a:ext cx="2945659" cy="498055"/>
          </a:xfrm>
          <a:prstGeom prst="rect">
            <a:avLst/>
          </a:prstGeom>
        </p:spPr>
        <p:txBody>
          <a:bodyPr vert="horz" lIns="91433" tIns="45717" rIns="91433" bIns="45717" rtlCol="0" anchor="b"/>
          <a:lstStyle>
            <a:lvl1pPr algn="l">
              <a:defRPr sz="1200"/>
            </a:lvl1pPr>
          </a:lstStyle>
          <a:p>
            <a:endParaRPr lang="da-DK"/>
          </a:p>
        </p:txBody>
      </p:sp>
      <p:sp>
        <p:nvSpPr>
          <p:cNvPr id="7" name="Pladsholder til slidenummer 6"/>
          <p:cNvSpPr>
            <a:spLocks noGrp="1"/>
          </p:cNvSpPr>
          <p:nvPr>
            <p:ph type="sldNum" sz="quarter" idx="5"/>
          </p:nvPr>
        </p:nvSpPr>
        <p:spPr>
          <a:xfrm>
            <a:off x="3850444" y="9428584"/>
            <a:ext cx="2945659" cy="498055"/>
          </a:xfrm>
          <a:prstGeom prst="rect">
            <a:avLst/>
          </a:prstGeom>
        </p:spPr>
        <p:txBody>
          <a:bodyPr vert="horz" lIns="91433" tIns="45717" rIns="91433" bIns="45717" rtlCol="0" anchor="b"/>
          <a:lstStyle>
            <a:lvl1pPr algn="r">
              <a:defRPr sz="1200"/>
            </a:lvl1pPr>
          </a:lstStyle>
          <a:p>
            <a:fld id="{9469E416-9B6D-45F2-86BA-368DD20CD6F1}" type="slidenum">
              <a:rPr lang="da-DK" smtClean="0"/>
              <a:t>‹nr.›</a:t>
            </a:fld>
            <a:endParaRPr lang="da-DK"/>
          </a:p>
        </p:txBody>
      </p:sp>
    </p:spTree>
    <p:extLst>
      <p:ext uri="{BB962C8B-B14F-4D97-AF65-F5344CB8AC3E}">
        <p14:creationId xmlns:p14="http://schemas.microsoft.com/office/powerpoint/2010/main" val="1610885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800" dirty="0"/>
              <a:t>Hvorfor dette emnemøde</a:t>
            </a:r>
          </a:p>
          <a:p>
            <a:pPr marL="285728" indent="-285728">
              <a:buFontTx/>
              <a:buChar char="-"/>
            </a:pPr>
            <a:r>
              <a:rPr lang="da-DK" sz="1800" dirty="0"/>
              <a:t>Ønske fra KU om generel introduktion til PPL og drøftelse af det gode samarbejde – et samarbejde der er centralt med de dagsordnerne der omgiver os – fx flere børn i lokalområdet og fællesfagligt ståsted.</a:t>
            </a:r>
          </a:p>
          <a:p>
            <a:pPr marL="285728" indent="-285728">
              <a:buFontTx/>
              <a:buChar char="-"/>
            </a:pPr>
            <a:r>
              <a:rPr lang="da-DK" sz="1800" dirty="0"/>
              <a:t>Mange nye ledere</a:t>
            </a:r>
          </a:p>
          <a:p>
            <a:pPr marL="285728" indent="-285728">
              <a:buFontTx/>
              <a:buChar char="-"/>
            </a:pPr>
            <a:endParaRPr lang="da-DK" sz="1800" dirty="0"/>
          </a:p>
          <a:p>
            <a:r>
              <a:rPr lang="da-DK" sz="1800" dirty="0"/>
              <a:t>Træk tråden til skoleledermødet</a:t>
            </a:r>
          </a:p>
          <a:p>
            <a:endParaRPr lang="da-DK" sz="1800" dirty="0"/>
          </a:p>
          <a:p>
            <a:pPr defTabSz="914330">
              <a:defRPr/>
            </a:pPr>
            <a:r>
              <a:rPr lang="da-DK" sz="1800" dirty="0"/>
              <a:t>Præsentation af vores 2 gæster fra AAU </a:t>
            </a:r>
          </a:p>
          <a:p>
            <a:endParaRPr lang="da-DK" sz="1800" dirty="0"/>
          </a:p>
          <a:p>
            <a:r>
              <a:rPr lang="da-DK" sz="1800" dirty="0"/>
              <a:t>”Smide bolden over til Marianne” </a:t>
            </a:r>
          </a:p>
          <a:p>
            <a:pPr marL="342874" indent="-342874">
              <a:lnSpc>
                <a:spcPct val="107000"/>
              </a:lnSpc>
              <a:buFont typeface="Calibri" panose="020F0502020204030204" pitchFamily="34" charset="0"/>
              <a:buChar char="-"/>
            </a:pPr>
            <a:endParaRPr lang="da-DK" sz="1800" dirty="0">
              <a:latin typeface="Calibri" panose="020F0502020204030204" pitchFamily="34" charset="0"/>
              <a:ea typeface="Times New Roman" panose="02020603050405020304" pitchFamily="18" charset="0"/>
              <a:cs typeface="Calibri" panose="020F0502020204030204" pitchFamily="34" charset="0"/>
            </a:endParaRPr>
          </a:p>
          <a:p>
            <a:pPr marL="342874" indent="-342874">
              <a:lnSpc>
                <a:spcPct val="107000"/>
              </a:lnSpc>
              <a:buFont typeface="Calibri" panose="020F0502020204030204" pitchFamily="34" charset="0"/>
              <a:buChar char="-"/>
            </a:pPr>
            <a:endParaRPr lang="da-DK" sz="1800" dirty="0">
              <a:latin typeface="Calibri" panose="020F0502020204030204" pitchFamily="34" charset="0"/>
              <a:ea typeface="Times New Roman" panose="02020603050405020304" pitchFamily="18" charset="0"/>
              <a:cs typeface="Calibri" panose="020F0502020204030204" pitchFamily="34" charset="0"/>
            </a:endParaRPr>
          </a:p>
          <a:p>
            <a:endParaRPr lang="da-DK" dirty="0"/>
          </a:p>
        </p:txBody>
      </p:sp>
      <p:sp>
        <p:nvSpPr>
          <p:cNvPr id="4" name="Pladsholder til slidenummer 3"/>
          <p:cNvSpPr>
            <a:spLocks noGrp="1"/>
          </p:cNvSpPr>
          <p:nvPr>
            <p:ph type="sldNum" sz="quarter" idx="5"/>
          </p:nvPr>
        </p:nvSpPr>
        <p:spPr/>
        <p:txBody>
          <a:bodyPr/>
          <a:lstStyle/>
          <a:p>
            <a:fld id="{9469E416-9B6D-45F2-86BA-368DD20CD6F1}" type="slidenum">
              <a:rPr lang="da-DK" smtClean="0"/>
              <a:t>2</a:t>
            </a:fld>
            <a:endParaRPr lang="da-DK"/>
          </a:p>
        </p:txBody>
      </p:sp>
    </p:spTree>
    <p:extLst>
      <p:ext uri="{BB962C8B-B14F-4D97-AF65-F5344CB8AC3E}">
        <p14:creationId xmlns:p14="http://schemas.microsoft.com/office/powerpoint/2010/main" val="1692809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58433-EECF-4122-94EB-B9C544227B46}" type="slidenum">
              <a:rPr kumimoji="0" lang="da-DK"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da-DK"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35881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Lovgivning PPV –  </a:t>
            </a:r>
          </a:p>
          <a:p>
            <a:r>
              <a:rPr lang="da-DK" dirty="0"/>
              <a:t>Tung/tidskrævende</a:t>
            </a:r>
          </a:p>
          <a:p>
            <a:r>
              <a:rPr lang="da-DK" dirty="0"/>
              <a:t>Produkt </a:t>
            </a:r>
            <a:r>
              <a:rPr lang="da-DK" dirty="0" err="1"/>
              <a:t>vs</a:t>
            </a:r>
            <a:r>
              <a:rPr lang="da-DK" dirty="0"/>
              <a:t> proces </a:t>
            </a:r>
          </a:p>
          <a:p>
            <a:r>
              <a:rPr lang="da-DK" dirty="0"/>
              <a:t>Tættere på praksis</a:t>
            </a:r>
          </a:p>
          <a:p>
            <a:r>
              <a:rPr lang="da-DK" dirty="0"/>
              <a:t>Tidligere ind</a:t>
            </a:r>
          </a:p>
          <a:p>
            <a:r>
              <a:rPr lang="da-DK" dirty="0"/>
              <a:t>Stå sammen med personalet</a:t>
            </a:r>
          </a:p>
          <a:p>
            <a:r>
              <a:rPr lang="da-DK" dirty="0"/>
              <a:t>Tidligere fokus på at danne fælles tværfaglige hypoteser, mål og indsatser</a:t>
            </a: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6CFB51-FA19-41C7-8E61-311D663E1847}" type="slidenum">
              <a:rPr kumimoji="0" lang="da-DK"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da-DK"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30695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PPV ALTID = vurdering af støttebehov ind i skolen</a:t>
            </a:r>
          </a:p>
          <a:p>
            <a:r>
              <a:rPr lang="da-DK" dirty="0"/>
              <a:t>Samskabende proces = en fælles undersøgelse af understøttende indsatser / forståelser for at finde frem til det, der fungerer – uanset om man er under eller over 9 timer</a:t>
            </a: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6CFB51-FA19-41C7-8E61-311D663E1847}" type="slidenum">
              <a:rPr kumimoji="0" lang="da-DK"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da-DK"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9238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NYT også – det store fokus på handleplan og indsatser mellem møderne – inspireret af aktionslæring. FÆLLES formulering af mål og indsatser, fælles fokus på gennemførelse, evaluering og regulering</a:t>
            </a: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6CFB51-FA19-41C7-8E61-311D663E1847}" type="slidenum">
              <a:rPr kumimoji="0" lang="da-DK"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da-DK"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179991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err="1"/>
              <a:t>Slidet</a:t>
            </a:r>
            <a:r>
              <a:rPr lang="da-DK" dirty="0"/>
              <a:t> er interaktivt – dvs. du skal gå i visningsmode og så kan du klikke ind på ”eksempel opstartsmøde”, ”eksempel på opfølgningsmøde og roller”. </a:t>
            </a: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46BA47-7DEE-4295-A91A-E976E9F1594A}"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11335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err="1"/>
              <a:t>Slidet</a:t>
            </a:r>
            <a:r>
              <a:rPr lang="da-DK" dirty="0"/>
              <a:t> er interaktivt – dvs. du kan gå i visningstilstand og så klikke ind på beskrivelse af roller, inspiration til arbejdet med reflekterende team og eksempler på interviewskabeloner</a:t>
            </a: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46BA47-7DEE-4295-A91A-E976E9F1594A}"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79392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46BA47-7DEE-4295-A91A-E976E9F1594A}"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59298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err="1"/>
              <a:t>Slidet</a:t>
            </a:r>
            <a:r>
              <a:rPr lang="da-DK" dirty="0"/>
              <a:t> er interaktivt – dvs. </a:t>
            </a:r>
            <a:r>
              <a:rPr lang="da-DK"/>
              <a:t>du kan gå i visningstilstand og så klikke ind på beskrivelse af roller, inspiration til arbejdet med reflekterende team og eksempler på interviewskabeloner</a:t>
            </a:r>
          </a:p>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46BA47-7DEE-4295-A91A-E976E9F1594A}"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24082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 er velkomne til at skrive jeres ønsker ned og ellers send mail til Signe eller Mette</a:t>
            </a:r>
          </a:p>
        </p:txBody>
      </p:sp>
      <p:sp>
        <p:nvSpPr>
          <p:cNvPr id="4" name="Pladsholder til slidenummer 3"/>
          <p:cNvSpPr>
            <a:spLocks noGrp="1"/>
          </p:cNvSpPr>
          <p:nvPr>
            <p:ph type="sldNum" sz="quarter" idx="5"/>
          </p:nvPr>
        </p:nvSpPr>
        <p:spPr/>
        <p:txBody>
          <a:bodyPr/>
          <a:lstStyle/>
          <a:p>
            <a:fld id="{9469E416-9B6D-45F2-86BA-368DD20CD6F1}" type="slidenum">
              <a:rPr lang="da-DK" smtClean="0"/>
              <a:t>31</a:t>
            </a:fld>
            <a:endParaRPr lang="da-DK"/>
          </a:p>
        </p:txBody>
      </p:sp>
    </p:spTree>
    <p:extLst>
      <p:ext uri="{BB962C8B-B14F-4D97-AF65-F5344CB8AC3E}">
        <p14:creationId xmlns:p14="http://schemas.microsoft.com/office/powerpoint/2010/main" val="2207241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551029" lvl="1" indent="-236155">
              <a:lnSpc>
                <a:spcPct val="107000"/>
              </a:lnSpc>
              <a:buFont typeface="+mj-lt"/>
              <a:buAutoNum type="arabicPeriod"/>
            </a:pPr>
            <a:r>
              <a:rPr lang="da-DK" sz="800" dirty="0">
                <a:ea typeface="Calibri" panose="020F0502020204030204" pitchFamily="34" charset="0"/>
                <a:cs typeface="Times New Roman" panose="02020603050405020304" pitchFamily="18" charset="0"/>
              </a:rPr>
              <a:t>Vi ved, at dette ikke er nok med dette oplæg – hvordan kommer vi videre med at have fokus på samskabende processer (både i PPL og skole). Også når dette skal være et af flere svar </a:t>
            </a:r>
            <a:r>
              <a:rPr lang="da-DK" sz="800" dirty="0"/>
              <a:t>på at lykkes med lede og udvikle inkluderende læringsmiljøer</a:t>
            </a:r>
          </a:p>
          <a:p>
            <a:pPr marL="551029" lvl="1" indent="-236155">
              <a:lnSpc>
                <a:spcPct val="107000"/>
              </a:lnSpc>
              <a:buFont typeface="+mj-lt"/>
              <a:buAutoNum type="arabicPeriod"/>
            </a:pPr>
            <a:endParaRPr lang="da-DK" sz="800" dirty="0">
              <a:latin typeface="Calibri" panose="020F0502020204030204" pitchFamily="34" charset="0"/>
              <a:ea typeface="Calibri" panose="020F0502020204030204" pitchFamily="34" charset="0"/>
              <a:cs typeface="Times New Roman" panose="02020603050405020304" pitchFamily="18" charset="0"/>
            </a:endParaRPr>
          </a:p>
          <a:p>
            <a:pPr marL="551029" lvl="1" indent="-236155">
              <a:lnSpc>
                <a:spcPct val="107000"/>
              </a:lnSpc>
              <a:buFont typeface="+mj-lt"/>
              <a:buAutoNum type="arabicPeriod"/>
            </a:pPr>
            <a:r>
              <a:rPr lang="da-DK" sz="800" dirty="0">
                <a:latin typeface="Calibri" panose="020F0502020204030204" pitchFamily="34" charset="0"/>
                <a:ea typeface="Calibri" panose="020F0502020204030204" pitchFamily="34" charset="0"/>
                <a:cs typeface="Times New Roman" panose="02020603050405020304" pitchFamily="18" charset="0"/>
              </a:rPr>
              <a:t>Dette er et eksempel på formaliserede praksisser – der er også ad hoc praksiseksempler – vi kunne have fortalt flere og andre. Og så kunne der også have et blankt slide (eller ?) – for hvad har vi endnu til gode at udvikle omkring vores samarbejde – og det er oplæg til den næste proces. </a:t>
            </a:r>
          </a:p>
          <a:p>
            <a:endParaRPr lang="da-DK" dirty="0"/>
          </a:p>
          <a:p>
            <a:r>
              <a:rPr lang="da-DK" dirty="0"/>
              <a:t>Eventuelt her Hannes pointe kan komme ind i forhold til ”oplevelse af ikke at stå alene”…</a:t>
            </a:r>
          </a:p>
        </p:txBody>
      </p:sp>
      <p:sp>
        <p:nvSpPr>
          <p:cNvPr id="4" name="Pladsholder til slidenummer 3"/>
          <p:cNvSpPr>
            <a:spLocks noGrp="1"/>
          </p:cNvSpPr>
          <p:nvPr>
            <p:ph type="sldNum" sz="quarter" idx="5"/>
          </p:nvPr>
        </p:nvSpPr>
        <p:spPr/>
        <p:txBody>
          <a:bodyPr/>
          <a:lstStyle/>
          <a:p>
            <a:fld id="{9469E416-9B6D-45F2-86BA-368DD20CD6F1}" type="slidenum">
              <a:rPr lang="da-DK" smtClean="0"/>
              <a:t>32</a:t>
            </a:fld>
            <a:endParaRPr lang="da-DK"/>
          </a:p>
        </p:txBody>
      </p:sp>
    </p:spTree>
    <p:extLst>
      <p:ext uri="{BB962C8B-B14F-4D97-AF65-F5344CB8AC3E}">
        <p14:creationId xmlns:p14="http://schemas.microsoft.com/office/powerpoint/2010/main" val="4035465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På BU topmødet i 2024 var vi flere der var til et oplæg, hvor EVA præsenterede inspirationsmateriale </a:t>
            </a:r>
            <a:r>
              <a:rPr lang="da-DK" i="1" dirty="0"/>
              <a:t>Inspiration til et stærkt samarbejde mellem skoler og PPR</a:t>
            </a:r>
          </a:p>
          <a:p>
            <a:endParaRPr lang="da-DK" i="1" dirty="0"/>
          </a:p>
          <a:p>
            <a:endParaRPr lang="da-DK" i="1" dirty="0"/>
          </a:p>
          <a:p>
            <a:r>
              <a:rPr lang="da-DK" dirty="0"/>
              <a:t>Baggrunden for materialet var følgende: </a:t>
            </a:r>
          </a:p>
          <a:p>
            <a:r>
              <a:rPr lang="da-DK" dirty="0"/>
              <a:t>Både skoler og PPR oplever, at flere elever trives dårligt. Samtidig oplever de, at mulighederne for at forebygge mistrivsel er udfordret. At støtte elevers trivsel og læring er en betydelig opgave, som skal løses i samarbejde mellem skoler og PPR. Men hvordan kan skoler og PPR samarbejde om at støtte børn og unge bedst muligt? Det giver hæftet her input til.</a:t>
            </a:r>
          </a:p>
          <a:p>
            <a:endParaRPr lang="da-DK" i="1" dirty="0"/>
          </a:p>
          <a:p>
            <a:r>
              <a:rPr lang="da-DK" i="0" dirty="0"/>
              <a:t>Det fører til denne negative selvforstærkende spiral – flere mistrives, flere timer går til individuelle indsatser, færre midler kan bruges til lær</a:t>
            </a:r>
          </a:p>
          <a:p>
            <a:endParaRPr lang="da-DK" dirty="0"/>
          </a:p>
        </p:txBody>
      </p:sp>
      <p:sp>
        <p:nvSpPr>
          <p:cNvPr id="4" name="Pladsholder til slidenummer 3"/>
          <p:cNvSpPr>
            <a:spLocks noGrp="1"/>
          </p:cNvSpPr>
          <p:nvPr>
            <p:ph type="sldNum" sz="quarter" idx="5"/>
          </p:nvPr>
        </p:nvSpPr>
        <p:spPr/>
        <p:txBody>
          <a:bodyPr/>
          <a:lstStyle/>
          <a:p>
            <a:pPr defTabSz="914330">
              <a:defRPr/>
            </a:pPr>
            <a:fld id="{BB1A5183-803D-4964-B36B-B72ED5DF228D}" type="slidenum">
              <a:rPr lang="da-DK">
                <a:solidFill>
                  <a:prstClr val="black"/>
                </a:solidFill>
                <a:latin typeface="Calibri" panose="020F0502020204030204"/>
              </a:rPr>
              <a:pPr defTabSz="914330">
                <a:defRPr/>
              </a:pPr>
              <a:t>4</a:t>
            </a:fld>
            <a:endParaRPr lang="da-DK">
              <a:solidFill>
                <a:prstClr val="black"/>
              </a:solidFill>
              <a:latin typeface="Calibri" panose="020F0502020204030204"/>
            </a:endParaRPr>
          </a:p>
        </p:txBody>
      </p:sp>
    </p:spTree>
    <p:extLst>
      <p:ext uri="{BB962C8B-B14F-4D97-AF65-F5344CB8AC3E}">
        <p14:creationId xmlns:p14="http://schemas.microsoft.com/office/powerpoint/2010/main" val="3851951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i="0" dirty="0"/>
          </a:p>
        </p:txBody>
      </p:sp>
      <p:sp>
        <p:nvSpPr>
          <p:cNvPr id="4" name="Pladsholder til slidenummer 3"/>
          <p:cNvSpPr>
            <a:spLocks noGrp="1"/>
          </p:cNvSpPr>
          <p:nvPr>
            <p:ph type="sldNum" sz="quarter" idx="5"/>
          </p:nvPr>
        </p:nvSpPr>
        <p:spPr/>
        <p:txBody>
          <a:bodyPr/>
          <a:lstStyle/>
          <a:p>
            <a:pPr defTabSz="914330">
              <a:defRPr/>
            </a:pPr>
            <a:fld id="{BB1A5183-803D-4964-B36B-B72ED5DF228D}" type="slidenum">
              <a:rPr lang="da-DK">
                <a:solidFill>
                  <a:prstClr val="black"/>
                </a:solidFill>
                <a:latin typeface="Calibri" panose="020F0502020204030204"/>
              </a:rPr>
              <a:pPr defTabSz="914330">
                <a:defRPr/>
              </a:pPr>
              <a:t>5</a:t>
            </a:fld>
            <a:endParaRPr lang="da-DK">
              <a:solidFill>
                <a:prstClr val="black"/>
              </a:solidFill>
              <a:latin typeface="Calibri" panose="020F0502020204030204"/>
            </a:endParaRPr>
          </a:p>
        </p:txBody>
      </p:sp>
    </p:spTree>
    <p:extLst>
      <p:ext uri="{BB962C8B-B14F-4D97-AF65-F5344CB8AC3E}">
        <p14:creationId xmlns:p14="http://schemas.microsoft.com/office/powerpoint/2010/main" val="1029872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defTabSz="914330">
              <a:defRPr/>
            </a:pPr>
            <a:fld id="{BB1A5183-803D-4964-B36B-B72ED5DF228D}" type="slidenum">
              <a:rPr lang="da-DK">
                <a:solidFill>
                  <a:prstClr val="black"/>
                </a:solidFill>
                <a:latin typeface="Calibri" panose="020F0502020204030204"/>
              </a:rPr>
              <a:pPr defTabSz="914330">
                <a:defRPr/>
              </a:pPr>
              <a:t>6</a:t>
            </a:fld>
            <a:endParaRPr lang="da-DK">
              <a:solidFill>
                <a:prstClr val="black"/>
              </a:solidFill>
              <a:latin typeface="Calibri" panose="020F0502020204030204"/>
            </a:endParaRPr>
          </a:p>
        </p:txBody>
      </p:sp>
    </p:spTree>
    <p:extLst>
      <p:ext uri="{BB962C8B-B14F-4D97-AF65-F5344CB8AC3E}">
        <p14:creationId xmlns:p14="http://schemas.microsoft.com/office/powerpoint/2010/main" val="2934108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Kilde: Inspiration til et stærkt samarbejde mellem skoler og PPR</a:t>
            </a:r>
          </a:p>
          <a:p>
            <a:r>
              <a:rPr lang="da-DK" dirty="0"/>
              <a:t> </a:t>
            </a:r>
          </a:p>
          <a:p>
            <a:r>
              <a:rPr lang="da-DK" dirty="0"/>
              <a:t>https://eva.dk/Media/638477389416857673/Inspiration%20til%20et%20st%c3%a6rkt%20samarbejde%20PPR%20-%20skole.pdf</a:t>
            </a:r>
          </a:p>
        </p:txBody>
      </p:sp>
      <p:sp>
        <p:nvSpPr>
          <p:cNvPr id="4" name="Pladsholder til slidenummer 3"/>
          <p:cNvSpPr>
            <a:spLocks noGrp="1"/>
          </p:cNvSpPr>
          <p:nvPr>
            <p:ph type="sldNum" sz="quarter" idx="5"/>
          </p:nvPr>
        </p:nvSpPr>
        <p:spPr/>
        <p:txBody>
          <a:bodyPr/>
          <a:lstStyle/>
          <a:p>
            <a:pPr defTabSz="914330">
              <a:defRPr/>
            </a:pPr>
            <a:fld id="{BB1A5183-803D-4964-B36B-B72ED5DF228D}" type="slidenum">
              <a:rPr lang="da-DK">
                <a:solidFill>
                  <a:prstClr val="black"/>
                </a:solidFill>
                <a:latin typeface="Calibri" panose="020F0502020204030204"/>
              </a:rPr>
              <a:pPr defTabSz="914330">
                <a:defRPr/>
              </a:pPr>
              <a:t>8</a:t>
            </a:fld>
            <a:endParaRPr lang="da-DK">
              <a:solidFill>
                <a:prstClr val="black"/>
              </a:solidFill>
              <a:latin typeface="Calibri" panose="020F0502020204030204"/>
            </a:endParaRPr>
          </a:p>
        </p:txBody>
      </p:sp>
    </p:spTree>
    <p:extLst>
      <p:ext uri="{BB962C8B-B14F-4D97-AF65-F5344CB8AC3E}">
        <p14:creationId xmlns:p14="http://schemas.microsoft.com/office/powerpoint/2010/main" val="2977407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defTabSz="914330">
              <a:defRPr/>
            </a:pPr>
            <a:fld id="{BB1A5183-803D-4964-B36B-B72ED5DF228D}" type="slidenum">
              <a:rPr lang="da-DK">
                <a:solidFill>
                  <a:prstClr val="black"/>
                </a:solidFill>
                <a:latin typeface="Calibri" panose="020F0502020204030204"/>
              </a:rPr>
              <a:pPr defTabSz="914330">
                <a:defRPr/>
              </a:pPr>
              <a:t>9</a:t>
            </a:fld>
            <a:endParaRPr lang="da-DK">
              <a:solidFill>
                <a:prstClr val="black"/>
              </a:solidFill>
              <a:latin typeface="Calibri" panose="020F0502020204030204"/>
            </a:endParaRPr>
          </a:p>
        </p:txBody>
      </p:sp>
    </p:spTree>
    <p:extLst>
      <p:ext uri="{BB962C8B-B14F-4D97-AF65-F5344CB8AC3E}">
        <p14:creationId xmlns:p14="http://schemas.microsoft.com/office/powerpoint/2010/main" val="3330686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defTabSz="914330">
              <a:defRPr/>
            </a:pPr>
            <a:fld id="{BB1A5183-803D-4964-B36B-B72ED5DF228D}" type="slidenum">
              <a:rPr lang="da-DK">
                <a:solidFill>
                  <a:prstClr val="black"/>
                </a:solidFill>
                <a:latin typeface="Calibri" panose="020F0502020204030204"/>
              </a:rPr>
              <a:pPr defTabSz="914330">
                <a:defRPr/>
              </a:pPr>
              <a:t>14</a:t>
            </a:fld>
            <a:endParaRPr lang="da-DK">
              <a:solidFill>
                <a:prstClr val="black"/>
              </a:solidFill>
              <a:latin typeface="Calibri" panose="020F0502020204030204"/>
            </a:endParaRPr>
          </a:p>
        </p:txBody>
      </p:sp>
    </p:spTree>
    <p:extLst>
      <p:ext uri="{BB962C8B-B14F-4D97-AF65-F5344CB8AC3E}">
        <p14:creationId xmlns:p14="http://schemas.microsoft.com/office/powerpoint/2010/main" val="658623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1A5183-803D-4964-B36B-B72ED5DF228D}"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184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Figur med paradigmeskift. I er forskellige steder af forskellige årsager. Så nysgerrige på, hvordan I bliver støttet der hvor I er. </a:t>
            </a:r>
          </a:p>
          <a:p>
            <a:endParaRPr lang="da-DK" dirty="0"/>
          </a:p>
          <a:p>
            <a:r>
              <a:rPr lang="da-DK" dirty="0"/>
              <a:t>Præsentation af PPL i dag (status) – men der er også noget fremadrettet (fremtid)</a:t>
            </a:r>
          </a:p>
          <a:p>
            <a:endParaRPr lang="da-DK" dirty="0"/>
          </a:p>
        </p:txBody>
      </p:sp>
      <p:sp>
        <p:nvSpPr>
          <p:cNvPr id="4" name="Pladsholder til slidenummer 3"/>
          <p:cNvSpPr>
            <a:spLocks noGrp="1"/>
          </p:cNvSpPr>
          <p:nvPr>
            <p:ph type="sldNum" sz="quarter" idx="5"/>
          </p:nvPr>
        </p:nvSpPr>
        <p:spPr/>
        <p:txBody>
          <a:bodyPr/>
          <a:lstStyle/>
          <a:p>
            <a:fld id="{9469E416-9B6D-45F2-86BA-368DD20CD6F1}" type="slidenum">
              <a:rPr lang="da-DK" smtClean="0"/>
              <a:t>18</a:t>
            </a:fld>
            <a:endParaRPr lang="da-DK"/>
          </a:p>
        </p:txBody>
      </p:sp>
    </p:spTree>
    <p:extLst>
      <p:ext uri="{BB962C8B-B14F-4D97-AF65-F5344CB8AC3E}">
        <p14:creationId xmlns:p14="http://schemas.microsoft.com/office/powerpoint/2010/main" val="1322878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95E9BD-1C70-B56D-FABB-7EC481D2E650}"/>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A8ECE864-3441-39D2-45CA-88096C6EA6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6A2D2B75-1C4B-D39A-DC8B-9A11BEC3F629}"/>
              </a:ext>
            </a:extLst>
          </p:cNvPr>
          <p:cNvSpPr>
            <a:spLocks noGrp="1"/>
          </p:cNvSpPr>
          <p:nvPr>
            <p:ph type="dt" sz="half" idx="10"/>
          </p:nvPr>
        </p:nvSpPr>
        <p:spPr/>
        <p:txBody>
          <a:bodyPr/>
          <a:lstStyle/>
          <a:p>
            <a:fld id="{E1A589B1-84F9-4352-8C40-0F7904A6BF80}" type="datetimeFigureOut">
              <a:rPr lang="da-DK" smtClean="0"/>
              <a:t>18-02-2025</a:t>
            </a:fld>
            <a:endParaRPr lang="da-DK"/>
          </a:p>
        </p:txBody>
      </p:sp>
      <p:sp>
        <p:nvSpPr>
          <p:cNvPr id="5" name="Pladsholder til sidefod 4">
            <a:extLst>
              <a:ext uri="{FF2B5EF4-FFF2-40B4-BE49-F238E27FC236}">
                <a16:creationId xmlns:a16="http://schemas.microsoft.com/office/drawing/2014/main" id="{1E4C82FD-0C71-70D9-0D63-A3AB2D98DC49}"/>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DE7D7035-E868-DD93-5EB7-C246A613860E}"/>
              </a:ext>
            </a:extLst>
          </p:cNvPr>
          <p:cNvSpPr>
            <a:spLocks noGrp="1"/>
          </p:cNvSpPr>
          <p:nvPr>
            <p:ph type="sldNum" sz="quarter" idx="12"/>
          </p:nvPr>
        </p:nvSpPr>
        <p:spPr/>
        <p:txBody>
          <a:bodyPr/>
          <a:lstStyle/>
          <a:p>
            <a:fld id="{9652A4C3-1E87-40F3-8BFD-63302A439564}" type="slidenum">
              <a:rPr lang="da-DK" smtClean="0"/>
              <a:t>‹nr.›</a:t>
            </a:fld>
            <a:endParaRPr lang="da-DK"/>
          </a:p>
        </p:txBody>
      </p:sp>
    </p:spTree>
    <p:extLst>
      <p:ext uri="{BB962C8B-B14F-4D97-AF65-F5344CB8AC3E}">
        <p14:creationId xmlns:p14="http://schemas.microsoft.com/office/powerpoint/2010/main" val="1106426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535326-5737-7DAE-702D-1A14CDACA661}"/>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F1A5B595-7B4A-8F76-03A8-528F76024608}"/>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1B8EB5FF-CEC5-D4E1-6E93-11702E17D355}"/>
              </a:ext>
            </a:extLst>
          </p:cNvPr>
          <p:cNvSpPr>
            <a:spLocks noGrp="1"/>
          </p:cNvSpPr>
          <p:nvPr>
            <p:ph type="dt" sz="half" idx="10"/>
          </p:nvPr>
        </p:nvSpPr>
        <p:spPr/>
        <p:txBody>
          <a:bodyPr/>
          <a:lstStyle/>
          <a:p>
            <a:fld id="{E1A589B1-84F9-4352-8C40-0F7904A6BF80}" type="datetimeFigureOut">
              <a:rPr lang="da-DK" smtClean="0"/>
              <a:t>18-02-2025</a:t>
            </a:fld>
            <a:endParaRPr lang="da-DK"/>
          </a:p>
        </p:txBody>
      </p:sp>
      <p:sp>
        <p:nvSpPr>
          <p:cNvPr id="5" name="Pladsholder til sidefod 4">
            <a:extLst>
              <a:ext uri="{FF2B5EF4-FFF2-40B4-BE49-F238E27FC236}">
                <a16:creationId xmlns:a16="http://schemas.microsoft.com/office/drawing/2014/main" id="{6B27A390-0F65-16DF-A60F-65A3E6CD0A3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D6016434-BE5B-528F-5807-598FBDAD3C49}"/>
              </a:ext>
            </a:extLst>
          </p:cNvPr>
          <p:cNvSpPr>
            <a:spLocks noGrp="1"/>
          </p:cNvSpPr>
          <p:nvPr>
            <p:ph type="sldNum" sz="quarter" idx="12"/>
          </p:nvPr>
        </p:nvSpPr>
        <p:spPr/>
        <p:txBody>
          <a:bodyPr/>
          <a:lstStyle/>
          <a:p>
            <a:fld id="{9652A4C3-1E87-40F3-8BFD-63302A439564}" type="slidenum">
              <a:rPr lang="da-DK" smtClean="0"/>
              <a:t>‹nr.›</a:t>
            </a:fld>
            <a:endParaRPr lang="da-DK"/>
          </a:p>
        </p:txBody>
      </p:sp>
    </p:spTree>
    <p:extLst>
      <p:ext uri="{BB962C8B-B14F-4D97-AF65-F5344CB8AC3E}">
        <p14:creationId xmlns:p14="http://schemas.microsoft.com/office/powerpoint/2010/main" val="23368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92DCCE70-5DEB-C227-650C-2CE5617D0EEB}"/>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A5852316-254E-7190-51FF-2CEBBC03F2FA}"/>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C404CF7D-A35B-017A-1A22-1D67BF5209BE}"/>
              </a:ext>
            </a:extLst>
          </p:cNvPr>
          <p:cNvSpPr>
            <a:spLocks noGrp="1"/>
          </p:cNvSpPr>
          <p:nvPr>
            <p:ph type="dt" sz="half" idx="10"/>
          </p:nvPr>
        </p:nvSpPr>
        <p:spPr/>
        <p:txBody>
          <a:bodyPr/>
          <a:lstStyle/>
          <a:p>
            <a:fld id="{E1A589B1-84F9-4352-8C40-0F7904A6BF80}" type="datetimeFigureOut">
              <a:rPr lang="da-DK" smtClean="0"/>
              <a:t>18-02-2025</a:t>
            </a:fld>
            <a:endParaRPr lang="da-DK"/>
          </a:p>
        </p:txBody>
      </p:sp>
      <p:sp>
        <p:nvSpPr>
          <p:cNvPr id="5" name="Pladsholder til sidefod 4">
            <a:extLst>
              <a:ext uri="{FF2B5EF4-FFF2-40B4-BE49-F238E27FC236}">
                <a16:creationId xmlns:a16="http://schemas.microsoft.com/office/drawing/2014/main" id="{5989BFD0-0387-5142-68CB-DA28E59C9C5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48EA3A99-388B-7C67-EFEC-60D610BC098C}"/>
              </a:ext>
            </a:extLst>
          </p:cNvPr>
          <p:cNvSpPr>
            <a:spLocks noGrp="1"/>
          </p:cNvSpPr>
          <p:nvPr>
            <p:ph type="sldNum" sz="quarter" idx="12"/>
          </p:nvPr>
        </p:nvSpPr>
        <p:spPr/>
        <p:txBody>
          <a:bodyPr/>
          <a:lstStyle/>
          <a:p>
            <a:fld id="{9652A4C3-1E87-40F3-8BFD-63302A439564}" type="slidenum">
              <a:rPr lang="da-DK" smtClean="0"/>
              <a:t>‹nr.›</a:t>
            </a:fld>
            <a:endParaRPr lang="da-DK"/>
          </a:p>
        </p:txBody>
      </p:sp>
    </p:spTree>
    <p:extLst>
      <p:ext uri="{BB962C8B-B14F-4D97-AF65-F5344CB8AC3E}">
        <p14:creationId xmlns:p14="http://schemas.microsoft.com/office/powerpoint/2010/main" val="2467098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D395F5-A6BF-0F6E-7C97-16859B13C629}"/>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11004110-F1FD-ED42-4FEF-DFA48C7DC4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CFE1A863-27C9-6E0C-18A0-CEFDB6B4C40D}"/>
              </a:ext>
            </a:extLst>
          </p:cNvPr>
          <p:cNvSpPr>
            <a:spLocks noGrp="1"/>
          </p:cNvSpPr>
          <p:nvPr>
            <p:ph type="dt" sz="half" idx="10"/>
          </p:nvPr>
        </p:nvSpPr>
        <p:spPr/>
        <p:txBody>
          <a:bodyPr/>
          <a:lstStyle/>
          <a:p>
            <a:fld id="{309F3027-BD34-43DE-A718-1393B4BF1A25}" type="datetimeFigureOut">
              <a:rPr lang="da-DK" smtClean="0"/>
              <a:t>18-02-2025</a:t>
            </a:fld>
            <a:endParaRPr lang="da-DK"/>
          </a:p>
        </p:txBody>
      </p:sp>
      <p:sp>
        <p:nvSpPr>
          <p:cNvPr id="5" name="Pladsholder til sidefod 4">
            <a:extLst>
              <a:ext uri="{FF2B5EF4-FFF2-40B4-BE49-F238E27FC236}">
                <a16:creationId xmlns:a16="http://schemas.microsoft.com/office/drawing/2014/main" id="{9E97BDE6-D65B-4260-D193-7AD246F88445}"/>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123E722-A585-CFAF-47E5-628A327B08F7}"/>
              </a:ext>
            </a:extLst>
          </p:cNvPr>
          <p:cNvSpPr>
            <a:spLocks noGrp="1"/>
          </p:cNvSpPr>
          <p:nvPr>
            <p:ph type="sldNum" sz="quarter" idx="12"/>
          </p:nvPr>
        </p:nvSpPr>
        <p:spPr/>
        <p:txBody>
          <a:bodyPr/>
          <a:lstStyle/>
          <a:p>
            <a:fld id="{9263F9A8-8022-4DCC-B952-F5BA39A0601F}" type="slidenum">
              <a:rPr lang="da-DK" smtClean="0"/>
              <a:t>‹nr.›</a:t>
            </a:fld>
            <a:endParaRPr lang="da-DK"/>
          </a:p>
        </p:txBody>
      </p:sp>
    </p:spTree>
    <p:extLst>
      <p:ext uri="{BB962C8B-B14F-4D97-AF65-F5344CB8AC3E}">
        <p14:creationId xmlns:p14="http://schemas.microsoft.com/office/powerpoint/2010/main" val="1469778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0298DD-2692-9355-459B-56AB865CA7A3}"/>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8657043A-6033-ECFC-9C0A-015474E9E86F}"/>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883A32C3-6CD2-0D70-91E2-E1102F35A088}"/>
              </a:ext>
            </a:extLst>
          </p:cNvPr>
          <p:cNvSpPr>
            <a:spLocks noGrp="1"/>
          </p:cNvSpPr>
          <p:nvPr>
            <p:ph type="dt" sz="half" idx="10"/>
          </p:nvPr>
        </p:nvSpPr>
        <p:spPr/>
        <p:txBody>
          <a:bodyPr/>
          <a:lstStyle/>
          <a:p>
            <a:fld id="{309F3027-BD34-43DE-A718-1393B4BF1A25}" type="datetimeFigureOut">
              <a:rPr lang="da-DK" smtClean="0"/>
              <a:t>18-02-2025</a:t>
            </a:fld>
            <a:endParaRPr lang="da-DK"/>
          </a:p>
        </p:txBody>
      </p:sp>
      <p:sp>
        <p:nvSpPr>
          <p:cNvPr id="5" name="Pladsholder til sidefod 4">
            <a:extLst>
              <a:ext uri="{FF2B5EF4-FFF2-40B4-BE49-F238E27FC236}">
                <a16:creationId xmlns:a16="http://schemas.microsoft.com/office/drawing/2014/main" id="{3AABB93E-C4B2-F49B-7427-F30A9EEF258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533A1555-6334-6A7D-9CAE-ACFE245C6A30}"/>
              </a:ext>
            </a:extLst>
          </p:cNvPr>
          <p:cNvSpPr>
            <a:spLocks noGrp="1"/>
          </p:cNvSpPr>
          <p:nvPr>
            <p:ph type="sldNum" sz="quarter" idx="12"/>
          </p:nvPr>
        </p:nvSpPr>
        <p:spPr/>
        <p:txBody>
          <a:bodyPr/>
          <a:lstStyle/>
          <a:p>
            <a:fld id="{9263F9A8-8022-4DCC-B952-F5BA39A0601F}" type="slidenum">
              <a:rPr lang="da-DK" smtClean="0"/>
              <a:t>‹nr.›</a:t>
            </a:fld>
            <a:endParaRPr lang="da-DK"/>
          </a:p>
        </p:txBody>
      </p:sp>
    </p:spTree>
    <p:extLst>
      <p:ext uri="{BB962C8B-B14F-4D97-AF65-F5344CB8AC3E}">
        <p14:creationId xmlns:p14="http://schemas.microsoft.com/office/powerpoint/2010/main" val="33278289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638C68-02E9-BE0C-43D3-95A3B052BD8A}"/>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B622A45D-03B0-A767-27F2-A4F0BEE1A51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0B4DA99E-503C-ED56-47D8-4F71B797A907}"/>
              </a:ext>
            </a:extLst>
          </p:cNvPr>
          <p:cNvSpPr>
            <a:spLocks noGrp="1"/>
          </p:cNvSpPr>
          <p:nvPr>
            <p:ph type="dt" sz="half" idx="10"/>
          </p:nvPr>
        </p:nvSpPr>
        <p:spPr/>
        <p:txBody>
          <a:bodyPr/>
          <a:lstStyle/>
          <a:p>
            <a:fld id="{309F3027-BD34-43DE-A718-1393B4BF1A25}" type="datetimeFigureOut">
              <a:rPr lang="da-DK" smtClean="0"/>
              <a:t>18-02-2025</a:t>
            </a:fld>
            <a:endParaRPr lang="da-DK"/>
          </a:p>
        </p:txBody>
      </p:sp>
      <p:sp>
        <p:nvSpPr>
          <p:cNvPr id="5" name="Pladsholder til sidefod 4">
            <a:extLst>
              <a:ext uri="{FF2B5EF4-FFF2-40B4-BE49-F238E27FC236}">
                <a16:creationId xmlns:a16="http://schemas.microsoft.com/office/drawing/2014/main" id="{50D7A68E-339F-5FE0-3521-54962E2E1521}"/>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AA2A21A-2C5A-F89F-77F8-3778DB33EAD1}"/>
              </a:ext>
            </a:extLst>
          </p:cNvPr>
          <p:cNvSpPr>
            <a:spLocks noGrp="1"/>
          </p:cNvSpPr>
          <p:nvPr>
            <p:ph type="sldNum" sz="quarter" idx="12"/>
          </p:nvPr>
        </p:nvSpPr>
        <p:spPr/>
        <p:txBody>
          <a:bodyPr/>
          <a:lstStyle/>
          <a:p>
            <a:fld id="{9263F9A8-8022-4DCC-B952-F5BA39A0601F}" type="slidenum">
              <a:rPr lang="da-DK" smtClean="0"/>
              <a:t>‹nr.›</a:t>
            </a:fld>
            <a:endParaRPr lang="da-DK"/>
          </a:p>
        </p:txBody>
      </p:sp>
    </p:spTree>
    <p:extLst>
      <p:ext uri="{BB962C8B-B14F-4D97-AF65-F5344CB8AC3E}">
        <p14:creationId xmlns:p14="http://schemas.microsoft.com/office/powerpoint/2010/main" val="4013616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93A51F-DBB5-96E5-D9AC-6C071DDBFB23}"/>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76CA3C74-02AD-72B9-A1F0-05399E87E701}"/>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61B811DC-EC18-0F0D-6223-7EC8704847E0}"/>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C5FBD3FF-1692-A9B8-F894-181B579FCFBF}"/>
              </a:ext>
            </a:extLst>
          </p:cNvPr>
          <p:cNvSpPr>
            <a:spLocks noGrp="1"/>
          </p:cNvSpPr>
          <p:nvPr>
            <p:ph type="dt" sz="half" idx="10"/>
          </p:nvPr>
        </p:nvSpPr>
        <p:spPr/>
        <p:txBody>
          <a:bodyPr/>
          <a:lstStyle/>
          <a:p>
            <a:fld id="{309F3027-BD34-43DE-A718-1393B4BF1A25}" type="datetimeFigureOut">
              <a:rPr lang="da-DK" smtClean="0"/>
              <a:t>18-02-2025</a:t>
            </a:fld>
            <a:endParaRPr lang="da-DK"/>
          </a:p>
        </p:txBody>
      </p:sp>
      <p:sp>
        <p:nvSpPr>
          <p:cNvPr id="6" name="Pladsholder til sidefod 5">
            <a:extLst>
              <a:ext uri="{FF2B5EF4-FFF2-40B4-BE49-F238E27FC236}">
                <a16:creationId xmlns:a16="http://schemas.microsoft.com/office/drawing/2014/main" id="{299EC3BF-F41C-8045-4F8C-B8A0F17139C1}"/>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61B6D80B-5359-0DEA-8A8F-5CA97119B6F4}"/>
              </a:ext>
            </a:extLst>
          </p:cNvPr>
          <p:cNvSpPr>
            <a:spLocks noGrp="1"/>
          </p:cNvSpPr>
          <p:nvPr>
            <p:ph type="sldNum" sz="quarter" idx="12"/>
          </p:nvPr>
        </p:nvSpPr>
        <p:spPr/>
        <p:txBody>
          <a:bodyPr/>
          <a:lstStyle/>
          <a:p>
            <a:fld id="{9263F9A8-8022-4DCC-B952-F5BA39A0601F}" type="slidenum">
              <a:rPr lang="da-DK" smtClean="0"/>
              <a:t>‹nr.›</a:t>
            </a:fld>
            <a:endParaRPr lang="da-DK"/>
          </a:p>
        </p:txBody>
      </p:sp>
    </p:spTree>
    <p:extLst>
      <p:ext uri="{BB962C8B-B14F-4D97-AF65-F5344CB8AC3E}">
        <p14:creationId xmlns:p14="http://schemas.microsoft.com/office/powerpoint/2010/main" val="3082220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790EF4-C4E5-A9CF-88D1-091C6B8BB074}"/>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94BE1649-F0C3-B6AF-1481-7A69097B63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8E07EFA6-43F2-9324-84DC-8C36D87D39CA}"/>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42B26E1F-A484-F1B1-8036-E7BBCFB4A5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29A4D9D0-FFB3-F9FB-06A8-600384F57AC9}"/>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BA29812C-3BBD-064A-8EC9-7238E9A67C79}"/>
              </a:ext>
            </a:extLst>
          </p:cNvPr>
          <p:cNvSpPr>
            <a:spLocks noGrp="1"/>
          </p:cNvSpPr>
          <p:nvPr>
            <p:ph type="dt" sz="half" idx="10"/>
          </p:nvPr>
        </p:nvSpPr>
        <p:spPr/>
        <p:txBody>
          <a:bodyPr/>
          <a:lstStyle/>
          <a:p>
            <a:fld id="{309F3027-BD34-43DE-A718-1393B4BF1A25}" type="datetimeFigureOut">
              <a:rPr lang="da-DK" smtClean="0"/>
              <a:t>18-02-2025</a:t>
            </a:fld>
            <a:endParaRPr lang="da-DK"/>
          </a:p>
        </p:txBody>
      </p:sp>
      <p:sp>
        <p:nvSpPr>
          <p:cNvPr id="8" name="Pladsholder til sidefod 7">
            <a:extLst>
              <a:ext uri="{FF2B5EF4-FFF2-40B4-BE49-F238E27FC236}">
                <a16:creationId xmlns:a16="http://schemas.microsoft.com/office/drawing/2014/main" id="{6F1E64C4-2179-5AD5-14DB-2441E50FDF8A}"/>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7B4C84BB-91E8-4D07-B2E7-DB19B42DC8F6}"/>
              </a:ext>
            </a:extLst>
          </p:cNvPr>
          <p:cNvSpPr>
            <a:spLocks noGrp="1"/>
          </p:cNvSpPr>
          <p:nvPr>
            <p:ph type="sldNum" sz="quarter" idx="12"/>
          </p:nvPr>
        </p:nvSpPr>
        <p:spPr/>
        <p:txBody>
          <a:bodyPr/>
          <a:lstStyle/>
          <a:p>
            <a:fld id="{9263F9A8-8022-4DCC-B952-F5BA39A0601F}" type="slidenum">
              <a:rPr lang="da-DK" smtClean="0"/>
              <a:t>‹nr.›</a:t>
            </a:fld>
            <a:endParaRPr lang="da-DK"/>
          </a:p>
        </p:txBody>
      </p:sp>
    </p:spTree>
    <p:extLst>
      <p:ext uri="{BB962C8B-B14F-4D97-AF65-F5344CB8AC3E}">
        <p14:creationId xmlns:p14="http://schemas.microsoft.com/office/powerpoint/2010/main" val="25130733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0FDE96-7FE7-DEE1-3019-A391DDE217A7}"/>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02E266F2-4E8D-2E07-ED0C-307A60AA080D}"/>
              </a:ext>
            </a:extLst>
          </p:cNvPr>
          <p:cNvSpPr>
            <a:spLocks noGrp="1"/>
          </p:cNvSpPr>
          <p:nvPr>
            <p:ph type="dt" sz="half" idx="10"/>
          </p:nvPr>
        </p:nvSpPr>
        <p:spPr/>
        <p:txBody>
          <a:bodyPr/>
          <a:lstStyle/>
          <a:p>
            <a:fld id="{309F3027-BD34-43DE-A718-1393B4BF1A25}" type="datetimeFigureOut">
              <a:rPr lang="da-DK" smtClean="0"/>
              <a:t>18-02-2025</a:t>
            </a:fld>
            <a:endParaRPr lang="da-DK"/>
          </a:p>
        </p:txBody>
      </p:sp>
      <p:sp>
        <p:nvSpPr>
          <p:cNvPr id="4" name="Pladsholder til sidefod 3">
            <a:extLst>
              <a:ext uri="{FF2B5EF4-FFF2-40B4-BE49-F238E27FC236}">
                <a16:creationId xmlns:a16="http://schemas.microsoft.com/office/drawing/2014/main" id="{5227ABE3-521E-F1BA-F5E3-F107629BB0AB}"/>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159906C2-6B90-C738-12E4-E8B6D61F3F4C}"/>
              </a:ext>
            </a:extLst>
          </p:cNvPr>
          <p:cNvSpPr>
            <a:spLocks noGrp="1"/>
          </p:cNvSpPr>
          <p:nvPr>
            <p:ph type="sldNum" sz="quarter" idx="12"/>
          </p:nvPr>
        </p:nvSpPr>
        <p:spPr/>
        <p:txBody>
          <a:bodyPr/>
          <a:lstStyle/>
          <a:p>
            <a:fld id="{9263F9A8-8022-4DCC-B952-F5BA39A0601F}" type="slidenum">
              <a:rPr lang="da-DK" smtClean="0"/>
              <a:t>‹nr.›</a:t>
            </a:fld>
            <a:endParaRPr lang="da-DK"/>
          </a:p>
        </p:txBody>
      </p:sp>
    </p:spTree>
    <p:extLst>
      <p:ext uri="{BB962C8B-B14F-4D97-AF65-F5344CB8AC3E}">
        <p14:creationId xmlns:p14="http://schemas.microsoft.com/office/powerpoint/2010/main" val="10693335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E2376CB1-87B3-C3F3-A701-9F03957A1084}"/>
              </a:ext>
            </a:extLst>
          </p:cNvPr>
          <p:cNvSpPr>
            <a:spLocks noGrp="1"/>
          </p:cNvSpPr>
          <p:nvPr>
            <p:ph type="dt" sz="half" idx="10"/>
          </p:nvPr>
        </p:nvSpPr>
        <p:spPr/>
        <p:txBody>
          <a:bodyPr/>
          <a:lstStyle/>
          <a:p>
            <a:fld id="{309F3027-BD34-43DE-A718-1393B4BF1A25}" type="datetimeFigureOut">
              <a:rPr lang="da-DK" smtClean="0"/>
              <a:t>18-02-2025</a:t>
            </a:fld>
            <a:endParaRPr lang="da-DK"/>
          </a:p>
        </p:txBody>
      </p:sp>
      <p:sp>
        <p:nvSpPr>
          <p:cNvPr id="3" name="Pladsholder til sidefod 2">
            <a:extLst>
              <a:ext uri="{FF2B5EF4-FFF2-40B4-BE49-F238E27FC236}">
                <a16:creationId xmlns:a16="http://schemas.microsoft.com/office/drawing/2014/main" id="{099B2015-C759-CB35-833B-B693409090FD}"/>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C1585642-7733-F323-3C98-8AD3571195DC}"/>
              </a:ext>
            </a:extLst>
          </p:cNvPr>
          <p:cNvSpPr>
            <a:spLocks noGrp="1"/>
          </p:cNvSpPr>
          <p:nvPr>
            <p:ph type="sldNum" sz="quarter" idx="12"/>
          </p:nvPr>
        </p:nvSpPr>
        <p:spPr/>
        <p:txBody>
          <a:bodyPr/>
          <a:lstStyle/>
          <a:p>
            <a:fld id="{9263F9A8-8022-4DCC-B952-F5BA39A0601F}" type="slidenum">
              <a:rPr lang="da-DK" smtClean="0"/>
              <a:t>‹nr.›</a:t>
            </a:fld>
            <a:endParaRPr lang="da-DK"/>
          </a:p>
        </p:txBody>
      </p:sp>
    </p:spTree>
    <p:extLst>
      <p:ext uri="{BB962C8B-B14F-4D97-AF65-F5344CB8AC3E}">
        <p14:creationId xmlns:p14="http://schemas.microsoft.com/office/powerpoint/2010/main" val="11864570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1293E4-78AC-C9DA-8550-A2E7DA320298}"/>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B5ABAE8D-BBB2-3994-B33D-34910AC978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CF4BE918-5ACA-25AD-4202-0444E0010C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C95DBEB8-280A-D384-0A4E-2BF9EC17ECF3}"/>
              </a:ext>
            </a:extLst>
          </p:cNvPr>
          <p:cNvSpPr>
            <a:spLocks noGrp="1"/>
          </p:cNvSpPr>
          <p:nvPr>
            <p:ph type="dt" sz="half" idx="10"/>
          </p:nvPr>
        </p:nvSpPr>
        <p:spPr/>
        <p:txBody>
          <a:bodyPr/>
          <a:lstStyle/>
          <a:p>
            <a:fld id="{309F3027-BD34-43DE-A718-1393B4BF1A25}" type="datetimeFigureOut">
              <a:rPr lang="da-DK" smtClean="0"/>
              <a:t>18-02-2025</a:t>
            </a:fld>
            <a:endParaRPr lang="da-DK"/>
          </a:p>
        </p:txBody>
      </p:sp>
      <p:sp>
        <p:nvSpPr>
          <p:cNvPr id="6" name="Pladsholder til sidefod 5">
            <a:extLst>
              <a:ext uri="{FF2B5EF4-FFF2-40B4-BE49-F238E27FC236}">
                <a16:creationId xmlns:a16="http://schemas.microsoft.com/office/drawing/2014/main" id="{974C0D9D-741E-FA89-E06F-7BB2B65AF2F7}"/>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943C7E9D-8A5F-AB94-62D9-6B53F1246598}"/>
              </a:ext>
            </a:extLst>
          </p:cNvPr>
          <p:cNvSpPr>
            <a:spLocks noGrp="1"/>
          </p:cNvSpPr>
          <p:nvPr>
            <p:ph type="sldNum" sz="quarter" idx="12"/>
          </p:nvPr>
        </p:nvSpPr>
        <p:spPr/>
        <p:txBody>
          <a:bodyPr/>
          <a:lstStyle/>
          <a:p>
            <a:fld id="{9263F9A8-8022-4DCC-B952-F5BA39A0601F}" type="slidenum">
              <a:rPr lang="da-DK" smtClean="0"/>
              <a:t>‹nr.›</a:t>
            </a:fld>
            <a:endParaRPr lang="da-DK"/>
          </a:p>
        </p:txBody>
      </p:sp>
    </p:spTree>
    <p:extLst>
      <p:ext uri="{BB962C8B-B14F-4D97-AF65-F5344CB8AC3E}">
        <p14:creationId xmlns:p14="http://schemas.microsoft.com/office/powerpoint/2010/main" val="1664243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80C541-41E4-3B67-5DF7-88ACE674C628}"/>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21EE3274-1D6E-D935-0941-3C6F2C669C1A}"/>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FACC01F0-C8D2-A9E7-551D-FBB61957D4E3}"/>
              </a:ext>
            </a:extLst>
          </p:cNvPr>
          <p:cNvSpPr>
            <a:spLocks noGrp="1"/>
          </p:cNvSpPr>
          <p:nvPr>
            <p:ph type="dt" sz="half" idx="10"/>
          </p:nvPr>
        </p:nvSpPr>
        <p:spPr/>
        <p:txBody>
          <a:bodyPr/>
          <a:lstStyle/>
          <a:p>
            <a:fld id="{E1A589B1-84F9-4352-8C40-0F7904A6BF80}" type="datetimeFigureOut">
              <a:rPr lang="da-DK" smtClean="0"/>
              <a:t>18-02-2025</a:t>
            </a:fld>
            <a:endParaRPr lang="da-DK"/>
          </a:p>
        </p:txBody>
      </p:sp>
      <p:sp>
        <p:nvSpPr>
          <p:cNvPr id="5" name="Pladsholder til sidefod 4">
            <a:extLst>
              <a:ext uri="{FF2B5EF4-FFF2-40B4-BE49-F238E27FC236}">
                <a16:creationId xmlns:a16="http://schemas.microsoft.com/office/drawing/2014/main" id="{80428983-86D2-B90C-C034-632B3D2633F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990D8F2-04A9-78D6-CBB2-3454B3280055}"/>
              </a:ext>
            </a:extLst>
          </p:cNvPr>
          <p:cNvSpPr>
            <a:spLocks noGrp="1"/>
          </p:cNvSpPr>
          <p:nvPr>
            <p:ph type="sldNum" sz="quarter" idx="12"/>
          </p:nvPr>
        </p:nvSpPr>
        <p:spPr/>
        <p:txBody>
          <a:bodyPr/>
          <a:lstStyle/>
          <a:p>
            <a:fld id="{9652A4C3-1E87-40F3-8BFD-63302A439564}" type="slidenum">
              <a:rPr lang="da-DK" smtClean="0"/>
              <a:t>‹nr.›</a:t>
            </a:fld>
            <a:endParaRPr lang="da-DK"/>
          </a:p>
        </p:txBody>
      </p:sp>
    </p:spTree>
    <p:extLst>
      <p:ext uri="{BB962C8B-B14F-4D97-AF65-F5344CB8AC3E}">
        <p14:creationId xmlns:p14="http://schemas.microsoft.com/office/powerpoint/2010/main" val="12785296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BB0BBA-43BB-83B7-9352-0FD62656B816}"/>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57F2B728-C410-4A6F-50D6-91A3A85F7C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DB407389-6567-17F1-0930-9C0D2EBD8B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7DFE9DF8-23A5-72FB-B190-74E770232501}"/>
              </a:ext>
            </a:extLst>
          </p:cNvPr>
          <p:cNvSpPr>
            <a:spLocks noGrp="1"/>
          </p:cNvSpPr>
          <p:nvPr>
            <p:ph type="dt" sz="half" idx="10"/>
          </p:nvPr>
        </p:nvSpPr>
        <p:spPr/>
        <p:txBody>
          <a:bodyPr/>
          <a:lstStyle/>
          <a:p>
            <a:fld id="{309F3027-BD34-43DE-A718-1393B4BF1A25}" type="datetimeFigureOut">
              <a:rPr lang="da-DK" smtClean="0"/>
              <a:t>18-02-2025</a:t>
            </a:fld>
            <a:endParaRPr lang="da-DK"/>
          </a:p>
        </p:txBody>
      </p:sp>
      <p:sp>
        <p:nvSpPr>
          <p:cNvPr id="6" name="Pladsholder til sidefod 5">
            <a:extLst>
              <a:ext uri="{FF2B5EF4-FFF2-40B4-BE49-F238E27FC236}">
                <a16:creationId xmlns:a16="http://schemas.microsoft.com/office/drawing/2014/main" id="{65A2558A-EB86-31F6-B983-041F995925FC}"/>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3F143130-BC7E-1F7E-BD85-C91BCA827993}"/>
              </a:ext>
            </a:extLst>
          </p:cNvPr>
          <p:cNvSpPr>
            <a:spLocks noGrp="1"/>
          </p:cNvSpPr>
          <p:nvPr>
            <p:ph type="sldNum" sz="quarter" idx="12"/>
          </p:nvPr>
        </p:nvSpPr>
        <p:spPr/>
        <p:txBody>
          <a:bodyPr/>
          <a:lstStyle/>
          <a:p>
            <a:fld id="{9263F9A8-8022-4DCC-B952-F5BA39A0601F}" type="slidenum">
              <a:rPr lang="da-DK" smtClean="0"/>
              <a:t>‹nr.›</a:t>
            </a:fld>
            <a:endParaRPr lang="da-DK"/>
          </a:p>
        </p:txBody>
      </p:sp>
    </p:spTree>
    <p:extLst>
      <p:ext uri="{BB962C8B-B14F-4D97-AF65-F5344CB8AC3E}">
        <p14:creationId xmlns:p14="http://schemas.microsoft.com/office/powerpoint/2010/main" val="18666350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9239B5-6B3D-296E-9BE3-20855B2FD00F}"/>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E344A6FB-51D1-D209-395C-C0FC19D8CA5A}"/>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DA825610-8390-BEEA-CB17-75E0C6D0AE11}"/>
              </a:ext>
            </a:extLst>
          </p:cNvPr>
          <p:cNvSpPr>
            <a:spLocks noGrp="1"/>
          </p:cNvSpPr>
          <p:nvPr>
            <p:ph type="dt" sz="half" idx="10"/>
          </p:nvPr>
        </p:nvSpPr>
        <p:spPr/>
        <p:txBody>
          <a:bodyPr/>
          <a:lstStyle/>
          <a:p>
            <a:fld id="{309F3027-BD34-43DE-A718-1393B4BF1A25}" type="datetimeFigureOut">
              <a:rPr lang="da-DK" smtClean="0"/>
              <a:t>18-02-2025</a:t>
            </a:fld>
            <a:endParaRPr lang="da-DK"/>
          </a:p>
        </p:txBody>
      </p:sp>
      <p:sp>
        <p:nvSpPr>
          <p:cNvPr id="5" name="Pladsholder til sidefod 4">
            <a:extLst>
              <a:ext uri="{FF2B5EF4-FFF2-40B4-BE49-F238E27FC236}">
                <a16:creationId xmlns:a16="http://schemas.microsoft.com/office/drawing/2014/main" id="{AF53E2F7-0ADE-7DEA-EA7D-15EE18F9766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66F94E93-CA37-D31D-65F9-99EFCE8218A1}"/>
              </a:ext>
            </a:extLst>
          </p:cNvPr>
          <p:cNvSpPr>
            <a:spLocks noGrp="1"/>
          </p:cNvSpPr>
          <p:nvPr>
            <p:ph type="sldNum" sz="quarter" idx="12"/>
          </p:nvPr>
        </p:nvSpPr>
        <p:spPr/>
        <p:txBody>
          <a:bodyPr/>
          <a:lstStyle/>
          <a:p>
            <a:fld id="{9263F9A8-8022-4DCC-B952-F5BA39A0601F}" type="slidenum">
              <a:rPr lang="da-DK" smtClean="0"/>
              <a:t>‹nr.›</a:t>
            </a:fld>
            <a:endParaRPr lang="da-DK"/>
          </a:p>
        </p:txBody>
      </p:sp>
    </p:spTree>
    <p:extLst>
      <p:ext uri="{BB962C8B-B14F-4D97-AF65-F5344CB8AC3E}">
        <p14:creationId xmlns:p14="http://schemas.microsoft.com/office/powerpoint/2010/main" val="3852237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5AD801C5-DD29-8934-AE17-3DF022EFC858}"/>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DA71C30A-3C07-E546-8969-5F0BFC57F576}"/>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FA6B22CB-4264-D0C3-E4FF-859DD10C1A1C}"/>
              </a:ext>
            </a:extLst>
          </p:cNvPr>
          <p:cNvSpPr>
            <a:spLocks noGrp="1"/>
          </p:cNvSpPr>
          <p:nvPr>
            <p:ph type="dt" sz="half" idx="10"/>
          </p:nvPr>
        </p:nvSpPr>
        <p:spPr/>
        <p:txBody>
          <a:bodyPr/>
          <a:lstStyle/>
          <a:p>
            <a:fld id="{309F3027-BD34-43DE-A718-1393B4BF1A25}" type="datetimeFigureOut">
              <a:rPr lang="da-DK" smtClean="0"/>
              <a:t>18-02-2025</a:t>
            </a:fld>
            <a:endParaRPr lang="da-DK"/>
          </a:p>
        </p:txBody>
      </p:sp>
      <p:sp>
        <p:nvSpPr>
          <p:cNvPr id="5" name="Pladsholder til sidefod 4">
            <a:extLst>
              <a:ext uri="{FF2B5EF4-FFF2-40B4-BE49-F238E27FC236}">
                <a16:creationId xmlns:a16="http://schemas.microsoft.com/office/drawing/2014/main" id="{48DE042D-C5FE-1AD2-FC29-20F4AEF201BE}"/>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876FFAC-A72B-A6CC-0B10-D510C76E79BA}"/>
              </a:ext>
            </a:extLst>
          </p:cNvPr>
          <p:cNvSpPr>
            <a:spLocks noGrp="1"/>
          </p:cNvSpPr>
          <p:nvPr>
            <p:ph type="sldNum" sz="quarter" idx="12"/>
          </p:nvPr>
        </p:nvSpPr>
        <p:spPr/>
        <p:txBody>
          <a:bodyPr/>
          <a:lstStyle/>
          <a:p>
            <a:fld id="{9263F9A8-8022-4DCC-B952-F5BA39A0601F}" type="slidenum">
              <a:rPr lang="da-DK" smtClean="0"/>
              <a:t>‹nr.›</a:t>
            </a:fld>
            <a:endParaRPr lang="da-DK"/>
          </a:p>
        </p:txBody>
      </p:sp>
    </p:spTree>
    <p:extLst>
      <p:ext uri="{BB962C8B-B14F-4D97-AF65-F5344CB8AC3E}">
        <p14:creationId xmlns:p14="http://schemas.microsoft.com/office/powerpoint/2010/main" val="3022487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3946FC-2F79-4A35-302F-386B29A8D9C9}"/>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DBE7C2BC-4214-E886-3F8D-81F16DE4DB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840ECC69-BBC5-7F05-3971-207639FAAD51}"/>
              </a:ext>
            </a:extLst>
          </p:cNvPr>
          <p:cNvSpPr>
            <a:spLocks noGrp="1"/>
          </p:cNvSpPr>
          <p:nvPr>
            <p:ph type="dt" sz="half" idx="10"/>
          </p:nvPr>
        </p:nvSpPr>
        <p:spPr/>
        <p:txBody>
          <a:bodyPr/>
          <a:lstStyle/>
          <a:p>
            <a:fld id="{E1A589B1-84F9-4352-8C40-0F7904A6BF80}" type="datetimeFigureOut">
              <a:rPr lang="da-DK" smtClean="0"/>
              <a:t>18-02-2025</a:t>
            </a:fld>
            <a:endParaRPr lang="da-DK"/>
          </a:p>
        </p:txBody>
      </p:sp>
      <p:sp>
        <p:nvSpPr>
          <p:cNvPr id="5" name="Pladsholder til sidefod 4">
            <a:extLst>
              <a:ext uri="{FF2B5EF4-FFF2-40B4-BE49-F238E27FC236}">
                <a16:creationId xmlns:a16="http://schemas.microsoft.com/office/drawing/2014/main" id="{C32E5E24-B16B-4D3B-4918-72D60729BC1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57D933A-64DE-86C4-EBE8-7BE6BC7CD084}"/>
              </a:ext>
            </a:extLst>
          </p:cNvPr>
          <p:cNvSpPr>
            <a:spLocks noGrp="1"/>
          </p:cNvSpPr>
          <p:nvPr>
            <p:ph type="sldNum" sz="quarter" idx="12"/>
          </p:nvPr>
        </p:nvSpPr>
        <p:spPr/>
        <p:txBody>
          <a:bodyPr/>
          <a:lstStyle/>
          <a:p>
            <a:fld id="{9652A4C3-1E87-40F3-8BFD-63302A439564}" type="slidenum">
              <a:rPr lang="da-DK" smtClean="0"/>
              <a:t>‹nr.›</a:t>
            </a:fld>
            <a:endParaRPr lang="da-DK"/>
          </a:p>
        </p:txBody>
      </p:sp>
    </p:spTree>
    <p:extLst>
      <p:ext uri="{BB962C8B-B14F-4D97-AF65-F5344CB8AC3E}">
        <p14:creationId xmlns:p14="http://schemas.microsoft.com/office/powerpoint/2010/main" val="966280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AA8473-A0C9-9498-95F0-96E807F57988}"/>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F0DDF116-D3D6-2F95-545C-B2282B2E1C30}"/>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00D0C74A-CF00-54E2-0A31-CF55540BD5F5}"/>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48852690-DC25-0045-3E8F-2EEF9569EF7F}"/>
              </a:ext>
            </a:extLst>
          </p:cNvPr>
          <p:cNvSpPr>
            <a:spLocks noGrp="1"/>
          </p:cNvSpPr>
          <p:nvPr>
            <p:ph type="dt" sz="half" idx="10"/>
          </p:nvPr>
        </p:nvSpPr>
        <p:spPr/>
        <p:txBody>
          <a:bodyPr/>
          <a:lstStyle/>
          <a:p>
            <a:fld id="{E1A589B1-84F9-4352-8C40-0F7904A6BF80}" type="datetimeFigureOut">
              <a:rPr lang="da-DK" smtClean="0"/>
              <a:t>18-02-2025</a:t>
            </a:fld>
            <a:endParaRPr lang="da-DK"/>
          </a:p>
        </p:txBody>
      </p:sp>
      <p:sp>
        <p:nvSpPr>
          <p:cNvPr id="6" name="Pladsholder til sidefod 5">
            <a:extLst>
              <a:ext uri="{FF2B5EF4-FFF2-40B4-BE49-F238E27FC236}">
                <a16:creationId xmlns:a16="http://schemas.microsoft.com/office/drawing/2014/main" id="{CA807C7C-4EBC-B8B3-5DFB-6F58469646C3}"/>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74E26C77-566C-75B6-5958-609F6383F2C2}"/>
              </a:ext>
            </a:extLst>
          </p:cNvPr>
          <p:cNvSpPr>
            <a:spLocks noGrp="1"/>
          </p:cNvSpPr>
          <p:nvPr>
            <p:ph type="sldNum" sz="quarter" idx="12"/>
          </p:nvPr>
        </p:nvSpPr>
        <p:spPr/>
        <p:txBody>
          <a:bodyPr/>
          <a:lstStyle/>
          <a:p>
            <a:fld id="{9652A4C3-1E87-40F3-8BFD-63302A439564}" type="slidenum">
              <a:rPr lang="da-DK" smtClean="0"/>
              <a:t>‹nr.›</a:t>
            </a:fld>
            <a:endParaRPr lang="da-DK"/>
          </a:p>
        </p:txBody>
      </p:sp>
    </p:spTree>
    <p:extLst>
      <p:ext uri="{BB962C8B-B14F-4D97-AF65-F5344CB8AC3E}">
        <p14:creationId xmlns:p14="http://schemas.microsoft.com/office/powerpoint/2010/main" val="1301891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369308-EA4A-0140-5EE3-F9C416443673}"/>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B41FA8B3-51B7-6E05-A00E-C0425DE809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863C8114-0B9A-3FB6-10D0-D12F3C9A999C}"/>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250DD9CE-56EB-47DA-4CC3-3F335A61E9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8455BAD4-DCD0-CD3A-FF87-E9CFE905EDA3}"/>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744257EC-D12B-D7C9-8EFA-FC18FD459F7A}"/>
              </a:ext>
            </a:extLst>
          </p:cNvPr>
          <p:cNvSpPr>
            <a:spLocks noGrp="1"/>
          </p:cNvSpPr>
          <p:nvPr>
            <p:ph type="dt" sz="half" idx="10"/>
          </p:nvPr>
        </p:nvSpPr>
        <p:spPr/>
        <p:txBody>
          <a:bodyPr/>
          <a:lstStyle/>
          <a:p>
            <a:fld id="{E1A589B1-84F9-4352-8C40-0F7904A6BF80}" type="datetimeFigureOut">
              <a:rPr lang="da-DK" smtClean="0"/>
              <a:t>18-02-2025</a:t>
            </a:fld>
            <a:endParaRPr lang="da-DK"/>
          </a:p>
        </p:txBody>
      </p:sp>
      <p:sp>
        <p:nvSpPr>
          <p:cNvPr id="8" name="Pladsholder til sidefod 7">
            <a:extLst>
              <a:ext uri="{FF2B5EF4-FFF2-40B4-BE49-F238E27FC236}">
                <a16:creationId xmlns:a16="http://schemas.microsoft.com/office/drawing/2014/main" id="{6865D3A4-DB99-B1CF-EC9F-14904C10BDBC}"/>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60CA35A1-3E60-7DEC-48C1-9929C1781138}"/>
              </a:ext>
            </a:extLst>
          </p:cNvPr>
          <p:cNvSpPr>
            <a:spLocks noGrp="1"/>
          </p:cNvSpPr>
          <p:nvPr>
            <p:ph type="sldNum" sz="quarter" idx="12"/>
          </p:nvPr>
        </p:nvSpPr>
        <p:spPr/>
        <p:txBody>
          <a:bodyPr/>
          <a:lstStyle/>
          <a:p>
            <a:fld id="{9652A4C3-1E87-40F3-8BFD-63302A439564}" type="slidenum">
              <a:rPr lang="da-DK" smtClean="0"/>
              <a:t>‹nr.›</a:t>
            </a:fld>
            <a:endParaRPr lang="da-DK"/>
          </a:p>
        </p:txBody>
      </p:sp>
    </p:spTree>
    <p:extLst>
      <p:ext uri="{BB962C8B-B14F-4D97-AF65-F5344CB8AC3E}">
        <p14:creationId xmlns:p14="http://schemas.microsoft.com/office/powerpoint/2010/main" val="3879522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0AEBF7-7FAC-143D-32CC-06247F402725}"/>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11D20CE4-E362-5BE8-2FF9-0B37A91E80D9}"/>
              </a:ext>
            </a:extLst>
          </p:cNvPr>
          <p:cNvSpPr>
            <a:spLocks noGrp="1"/>
          </p:cNvSpPr>
          <p:nvPr>
            <p:ph type="dt" sz="half" idx="10"/>
          </p:nvPr>
        </p:nvSpPr>
        <p:spPr/>
        <p:txBody>
          <a:bodyPr/>
          <a:lstStyle/>
          <a:p>
            <a:fld id="{E1A589B1-84F9-4352-8C40-0F7904A6BF80}" type="datetimeFigureOut">
              <a:rPr lang="da-DK" smtClean="0"/>
              <a:t>18-02-2025</a:t>
            </a:fld>
            <a:endParaRPr lang="da-DK"/>
          </a:p>
        </p:txBody>
      </p:sp>
      <p:sp>
        <p:nvSpPr>
          <p:cNvPr id="4" name="Pladsholder til sidefod 3">
            <a:extLst>
              <a:ext uri="{FF2B5EF4-FFF2-40B4-BE49-F238E27FC236}">
                <a16:creationId xmlns:a16="http://schemas.microsoft.com/office/drawing/2014/main" id="{459C6B19-600B-675A-B304-213874947DA7}"/>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AF5AD9D1-873A-85C5-87CB-76F991C08CA6}"/>
              </a:ext>
            </a:extLst>
          </p:cNvPr>
          <p:cNvSpPr>
            <a:spLocks noGrp="1"/>
          </p:cNvSpPr>
          <p:nvPr>
            <p:ph type="sldNum" sz="quarter" idx="12"/>
          </p:nvPr>
        </p:nvSpPr>
        <p:spPr/>
        <p:txBody>
          <a:bodyPr/>
          <a:lstStyle/>
          <a:p>
            <a:fld id="{9652A4C3-1E87-40F3-8BFD-63302A439564}" type="slidenum">
              <a:rPr lang="da-DK" smtClean="0"/>
              <a:t>‹nr.›</a:t>
            </a:fld>
            <a:endParaRPr lang="da-DK"/>
          </a:p>
        </p:txBody>
      </p:sp>
    </p:spTree>
    <p:extLst>
      <p:ext uri="{BB962C8B-B14F-4D97-AF65-F5344CB8AC3E}">
        <p14:creationId xmlns:p14="http://schemas.microsoft.com/office/powerpoint/2010/main" val="2163404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163B8ED0-F3FF-2DEC-BD6E-3EDCF625E095}"/>
              </a:ext>
            </a:extLst>
          </p:cNvPr>
          <p:cNvSpPr>
            <a:spLocks noGrp="1"/>
          </p:cNvSpPr>
          <p:nvPr>
            <p:ph type="dt" sz="half" idx="10"/>
          </p:nvPr>
        </p:nvSpPr>
        <p:spPr/>
        <p:txBody>
          <a:bodyPr/>
          <a:lstStyle/>
          <a:p>
            <a:fld id="{E1A589B1-84F9-4352-8C40-0F7904A6BF80}" type="datetimeFigureOut">
              <a:rPr lang="da-DK" smtClean="0"/>
              <a:t>18-02-2025</a:t>
            </a:fld>
            <a:endParaRPr lang="da-DK"/>
          </a:p>
        </p:txBody>
      </p:sp>
      <p:sp>
        <p:nvSpPr>
          <p:cNvPr id="3" name="Pladsholder til sidefod 2">
            <a:extLst>
              <a:ext uri="{FF2B5EF4-FFF2-40B4-BE49-F238E27FC236}">
                <a16:creationId xmlns:a16="http://schemas.microsoft.com/office/drawing/2014/main" id="{582D4D08-20E5-85B9-F1A2-B1E06A4A170D}"/>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8CA64409-049A-719C-0488-F77D5BAF8B91}"/>
              </a:ext>
            </a:extLst>
          </p:cNvPr>
          <p:cNvSpPr>
            <a:spLocks noGrp="1"/>
          </p:cNvSpPr>
          <p:nvPr>
            <p:ph type="sldNum" sz="quarter" idx="12"/>
          </p:nvPr>
        </p:nvSpPr>
        <p:spPr/>
        <p:txBody>
          <a:bodyPr/>
          <a:lstStyle/>
          <a:p>
            <a:fld id="{9652A4C3-1E87-40F3-8BFD-63302A439564}" type="slidenum">
              <a:rPr lang="da-DK" smtClean="0"/>
              <a:t>‹nr.›</a:t>
            </a:fld>
            <a:endParaRPr lang="da-DK"/>
          </a:p>
        </p:txBody>
      </p:sp>
    </p:spTree>
    <p:extLst>
      <p:ext uri="{BB962C8B-B14F-4D97-AF65-F5344CB8AC3E}">
        <p14:creationId xmlns:p14="http://schemas.microsoft.com/office/powerpoint/2010/main" val="581666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1DCF32-6331-E4E3-DC09-82EA22076258}"/>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CD9A7F18-3AAD-B275-9813-96802C277D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5F9A1EF3-2AED-003E-5B09-E4E2C20088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6510163A-6332-AA3D-2C38-58BF29A8AA54}"/>
              </a:ext>
            </a:extLst>
          </p:cNvPr>
          <p:cNvSpPr>
            <a:spLocks noGrp="1"/>
          </p:cNvSpPr>
          <p:nvPr>
            <p:ph type="dt" sz="half" idx="10"/>
          </p:nvPr>
        </p:nvSpPr>
        <p:spPr/>
        <p:txBody>
          <a:bodyPr/>
          <a:lstStyle/>
          <a:p>
            <a:fld id="{E1A589B1-84F9-4352-8C40-0F7904A6BF80}" type="datetimeFigureOut">
              <a:rPr lang="da-DK" smtClean="0"/>
              <a:t>18-02-2025</a:t>
            </a:fld>
            <a:endParaRPr lang="da-DK"/>
          </a:p>
        </p:txBody>
      </p:sp>
      <p:sp>
        <p:nvSpPr>
          <p:cNvPr id="6" name="Pladsholder til sidefod 5">
            <a:extLst>
              <a:ext uri="{FF2B5EF4-FFF2-40B4-BE49-F238E27FC236}">
                <a16:creationId xmlns:a16="http://schemas.microsoft.com/office/drawing/2014/main" id="{B1F0C2D4-322F-DE69-5768-E070BD24D557}"/>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C5600EC5-8A2F-8CD0-ECC6-5F4351B5CFC7}"/>
              </a:ext>
            </a:extLst>
          </p:cNvPr>
          <p:cNvSpPr>
            <a:spLocks noGrp="1"/>
          </p:cNvSpPr>
          <p:nvPr>
            <p:ph type="sldNum" sz="quarter" idx="12"/>
          </p:nvPr>
        </p:nvSpPr>
        <p:spPr/>
        <p:txBody>
          <a:bodyPr/>
          <a:lstStyle/>
          <a:p>
            <a:fld id="{9652A4C3-1E87-40F3-8BFD-63302A439564}" type="slidenum">
              <a:rPr lang="da-DK" smtClean="0"/>
              <a:t>‹nr.›</a:t>
            </a:fld>
            <a:endParaRPr lang="da-DK"/>
          </a:p>
        </p:txBody>
      </p:sp>
    </p:spTree>
    <p:extLst>
      <p:ext uri="{BB962C8B-B14F-4D97-AF65-F5344CB8AC3E}">
        <p14:creationId xmlns:p14="http://schemas.microsoft.com/office/powerpoint/2010/main" val="1518518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BABD5C-8EE0-21D5-C3E1-9B45FFBF4A20}"/>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6AE1D244-3D91-8AB7-F1D9-6D274D4894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1614B8F2-88E4-A2E1-23BE-3EE2A53298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2831C368-70B3-0566-301A-DBD801661809}"/>
              </a:ext>
            </a:extLst>
          </p:cNvPr>
          <p:cNvSpPr>
            <a:spLocks noGrp="1"/>
          </p:cNvSpPr>
          <p:nvPr>
            <p:ph type="dt" sz="half" idx="10"/>
          </p:nvPr>
        </p:nvSpPr>
        <p:spPr/>
        <p:txBody>
          <a:bodyPr/>
          <a:lstStyle/>
          <a:p>
            <a:fld id="{E1A589B1-84F9-4352-8C40-0F7904A6BF80}" type="datetimeFigureOut">
              <a:rPr lang="da-DK" smtClean="0"/>
              <a:t>18-02-2025</a:t>
            </a:fld>
            <a:endParaRPr lang="da-DK"/>
          </a:p>
        </p:txBody>
      </p:sp>
      <p:sp>
        <p:nvSpPr>
          <p:cNvPr id="6" name="Pladsholder til sidefod 5">
            <a:extLst>
              <a:ext uri="{FF2B5EF4-FFF2-40B4-BE49-F238E27FC236}">
                <a16:creationId xmlns:a16="http://schemas.microsoft.com/office/drawing/2014/main" id="{69E0E674-D3A6-6ADC-8134-5BD066A2F2E5}"/>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9E7B62D6-9F06-F951-65E4-2005643BC650}"/>
              </a:ext>
            </a:extLst>
          </p:cNvPr>
          <p:cNvSpPr>
            <a:spLocks noGrp="1"/>
          </p:cNvSpPr>
          <p:nvPr>
            <p:ph type="sldNum" sz="quarter" idx="12"/>
          </p:nvPr>
        </p:nvSpPr>
        <p:spPr/>
        <p:txBody>
          <a:bodyPr/>
          <a:lstStyle/>
          <a:p>
            <a:fld id="{9652A4C3-1E87-40F3-8BFD-63302A439564}" type="slidenum">
              <a:rPr lang="da-DK" smtClean="0"/>
              <a:t>‹nr.›</a:t>
            </a:fld>
            <a:endParaRPr lang="da-DK"/>
          </a:p>
        </p:txBody>
      </p:sp>
    </p:spTree>
    <p:extLst>
      <p:ext uri="{BB962C8B-B14F-4D97-AF65-F5344CB8AC3E}">
        <p14:creationId xmlns:p14="http://schemas.microsoft.com/office/powerpoint/2010/main" val="1268730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B9B2DD39-FC15-E635-FCEB-9C5D706098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80ECC054-65C1-DD12-DDE9-437C8024EA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F832C58D-46B9-9ED5-461C-327D33EDE3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A589B1-84F9-4352-8C40-0F7904A6BF80}" type="datetimeFigureOut">
              <a:rPr lang="da-DK" smtClean="0"/>
              <a:t>18-02-2025</a:t>
            </a:fld>
            <a:endParaRPr lang="da-DK"/>
          </a:p>
        </p:txBody>
      </p:sp>
      <p:sp>
        <p:nvSpPr>
          <p:cNvPr id="5" name="Pladsholder til sidefod 4">
            <a:extLst>
              <a:ext uri="{FF2B5EF4-FFF2-40B4-BE49-F238E27FC236}">
                <a16:creationId xmlns:a16="http://schemas.microsoft.com/office/drawing/2014/main" id="{0E5CE6BE-F0A7-9875-181D-0D119B453A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B65C2CAE-7072-8C52-5023-4948386387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52A4C3-1E87-40F3-8BFD-63302A439564}" type="slidenum">
              <a:rPr lang="da-DK" smtClean="0"/>
              <a:t>‹nr.›</a:t>
            </a:fld>
            <a:endParaRPr lang="da-DK"/>
          </a:p>
        </p:txBody>
      </p:sp>
    </p:spTree>
    <p:extLst>
      <p:ext uri="{BB962C8B-B14F-4D97-AF65-F5344CB8AC3E}">
        <p14:creationId xmlns:p14="http://schemas.microsoft.com/office/powerpoint/2010/main" val="28122044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06E23C17-E109-E284-8BB8-B72629B67A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3396E475-B0B8-402B-941C-DACCAFD8BF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32FC7A23-0942-A6DC-0863-3614DA307A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09F3027-BD34-43DE-A718-1393B4BF1A25}" type="datetimeFigureOut">
              <a:rPr lang="da-DK" smtClean="0"/>
              <a:t>18-02-2025</a:t>
            </a:fld>
            <a:endParaRPr lang="da-DK"/>
          </a:p>
        </p:txBody>
      </p:sp>
      <p:sp>
        <p:nvSpPr>
          <p:cNvPr id="5" name="Pladsholder til sidefod 4">
            <a:extLst>
              <a:ext uri="{FF2B5EF4-FFF2-40B4-BE49-F238E27FC236}">
                <a16:creationId xmlns:a16="http://schemas.microsoft.com/office/drawing/2014/main" id="{C031FF80-854C-136D-87E0-5C7C8EBDAE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id="{F7F27332-0186-BE19-B810-E720130101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263F9A8-8022-4DCC-B952-F5BA39A0601F}" type="slidenum">
              <a:rPr lang="da-DK" smtClean="0"/>
              <a:t>‹nr.›</a:t>
            </a:fld>
            <a:endParaRPr lang="da-DK"/>
          </a:p>
        </p:txBody>
      </p:sp>
    </p:spTree>
    <p:extLst>
      <p:ext uri="{BB962C8B-B14F-4D97-AF65-F5344CB8AC3E}">
        <p14:creationId xmlns:p14="http://schemas.microsoft.com/office/powerpoint/2010/main" val="20210430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skoleudvikling.silkeborg.dk/" TargetMode="External"/><Relationship Id="rId7" Type="http://schemas.openxmlformats.org/officeDocument/2006/relationships/hyperlink" Target="https://skoleudvikling.silkeborg.dk/ppl/om-ppls-samarbejde-med-skolerne"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hyperlink" Target="https://www.retsinformation.dk/eli/lta/2014/693" TargetMode="External"/><Relationship Id="rId5" Type="http://schemas.openxmlformats.org/officeDocument/2006/relationships/hyperlink" Target="https://silkeborg.dk/borger/skole-og-uddannelse" TargetMode="External"/><Relationship Id="rId4" Type="http://schemas.openxmlformats.org/officeDocument/2006/relationships/hyperlink" Target="https://skolestyrelse.silkeborg.dk/"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skoleudvikling.silkeborg.dk/" TargetMode="Externa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hyperlink" Target="https://www.uvm.dk/folkeskolen/laering-og-laeringsmiljoe/specialundervisning/regler-for-specialundervisning" TargetMode="External"/><Relationship Id="rId5" Type="http://schemas.openxmlformats.org/officeDocument/2006/relationships/image" Target="../media/image18.png"/><Relationship Id="rId10" Type="http://schemas.openxmlformats.org/officeDocument/2006/relationships/image" Target="../media/image22.svg"/><Relationship Id="rId4" Type="http://schemas.openxmlformats.org/officeDocument/2006/relationships/image" Target="../media/image17.svg"/><Relationship Id="rId9" Type="http://schemas.openxmlformats.org/officeDocument/2006/relationships/image" Target="../media/image2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slide" Target="slide29.xml"/><Relationship Id="rId5" Type="http://schemas.openxmlformats.org/officeDocument/2006/relationships/image" Target="../media/image25.png"/><Relationship Id="rId10" Type="http://schemas.openxmlformats.org/officeDocument/2006/relationships/slide" Target="slide28.xml"/><Relationship Id="rId4" Type="http://schemas.openxmlformats.org/officeDocument/2006/relationships/image" Target="../media/image24.png"/><Relationship Id="rId9" Type="http://schemas.openxmlformats.org/officeDocument/2006/relationships/image" Target="../media/image27.png"/></Relationships>
</file>

<file path=ppt/slides/_rels/slide27.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sv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1.sv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s>
</file>

<file path=ppt/slides/_rels/slide28.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8.png"/><Relationship Id="rId18" Type="http://schemas.openxmlformats.org/officeDocument/2006/relationships/image" Target="../media/image53.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17" Type="http://schemas.openxmlformats.org/officeDocument/2006/relationships/image" Target="../media/image52.png"/><Relationship Id="rId2" Type="http://schemas.openxmlformats.org/officeDocument/2006/relationships/notesSlide" Target="../notesSlides/notesSlide16.xml"/><Relationship Id="rId16" Type="http://schemas.openxmlformats.org/officeDocument/2006/relationships/image" Target="../media/image51.svg"/><Relationship Id="rId1" Type="http://schemas.openxmlformats.org/officeDocument/2006/relationships/slideLayout" Target="../slideLayouts/slideLayout2.xml"/><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 Id="rId14" Type="http://schemas.openxmlformats.org/officeDocument/2006/relationships/image" Target="../media/image49.svg"/></Relationships>
</file>

<file path=ppt/slides/_rels/slide29.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sv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1.sv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sisk@silkeborg.dk" TargetMode="External"/><Relationship Id="rId2" Type="http://schemas.openxmlformats.org/officeDocument/2006/relationships/hyperlink" Target="https://skoleudvikling.silkeborg.dk/kompetenceudvikling/emnemoeder"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F90881CF-AA6C-9180-EEBC-66C7E48E9D87}"/>
              </a:ext>
            </a:extLst>
          </p:cNvPr>
          <p:cNvSpPr/>
          <p:nvPr/>
        </p:nvSpPr>
        <p:spPr>
          <a:xfrm>
            <a:off x="7354956" y="500062"/>
            <a:ext cx="4322693" cy="4489382"/>
          </a:xfrm>
          <a:prstGeom prst="ellipse">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65A35084-9060-2A74-DE66-B1310719D89E}"/>
              </a:ext>
            </a:extLst>
          </p:cNvPr>
          <p:cNvSpPr>
            <a:spLocks noGrp="1"/>
          </p:cNvSpPr>
          <p:nvPr>
            <p:ph type="ctrTitle"/>
          </p:nvPr>
        </p:nvSpPr>
        <p:spPr/>
        <p:txBody>
          <a:bodyPr>
            <a:normAutofit/>
          </a:bodyPr>
          <a:lstStyle/>
          <a:p>
            <a:r>
              <a:rPr lang="da-DK" sz="3500" b="1" dirty="0">
                <a:effectLst/>
                <a:latin typeface="Calibri" panose="020F0502020204030204" pitchFamily="34" charset="0"/>
                <a:ea typeface="Times New Roman" panose="02020603050405020304" pitchFamily="18" charset="0"/>
                <a:cs typeface="Calibri" panose="020F0502020204030204" pitchFamily="34" charset="0"/>
              </a:rPr>
              <a:t>Ledelse af udvikling af gode læringsmiljøer for alle børn – </a:t>
            </a:r>
            <a:r>
              <a:rPr lang="da-DK" sz="3500" dirty="0">
                <a:effectLst/>
                <a:latin typeface="Calibri" panose="020F0502020204030204" pitchFamily="34" charset="0"/>
                <a:ea typeface="Times New Roman" panose="02020603050405020304" pitchFamily="18" charset="0"/>
                <a:cs typeface="Calibri" panose="020F0502020204030204" pitchFamily="34" charset="0"/>
              </a:rPr>
              <a:t>hvordan samarbejder skoler og PPL om dette arbejde?</a:t>
            </a:r>
            <a:br>
              <a:rPr lang="da-DK" sz="3500" dirty="0">
                <a:effectLst/>
                <a:latin typeface="Calibri" panose="020F0502020204030204" pitchFamily="34" charset="0"/>
                <a:ea typeface="Calibri" panose="020F0502020204030204" pitchFamily="34" charset="0"/>
                <a:cs typeface="Times New Roman" panose="02020603050405020304" pitchFamily="18" charset="0"/>
              </a:rPr>
            </a:br>
            <a:endParaRPr lang="da-DK" sz="3500" dirty="0"/>
          </a:p>
        </p:txBody>
      </p:sp>
      <p:sp>
        <p:nvSpPr>
          <p:cNvPr id="3" name="Undertitel 2">
            <a:extLst>
              <a:ext uri="{FF2B5EF4-FFF2-40B4-BE49-F238E27FC236}">
                <a16:creationId xmlns:a16="http://schemas.microsoft.com/office/drawing/2014/main" id="{60C598E1-08B5-9324-AB9D-869A59CF4BDF}"/>
              </a:ext>
            </a:extLst>
          </p:cNvPr>
          <p:cNvSpPr>
            <a:spLocks noGrp="1"/>
          </p:cNvSpPr>
          <p:nvPr>
            <p:ph type="subTitle" idx="1"/>
          </p:nvPr>
        </p:nvSpPr>
        <p:spPr>
          <a:xfrm>
            <a:off x="1524000" y="3741737"/>
            <a:ext cx="9144000" cy="1865312"/>
          </a:xfrm>
        </p:spPr>
        <p:txBody>
          <a:bodyPr>
            <a:normAutofit/>
          </a:bodyPr>
          <a:lstStyle/>
          <a:p>
            <a:r>
              <a:rPr lang="da-DK" dirty="0"/>
              <a:t>Emnemøde den 18. februar 2025</a:t>
            </a:r>
          </a:p>
          <a:p>
            <a:endParaRPr lang="da-DK" dirty="0"/>
          </a:p>
          <a:p>
            <a:endParaRPr lang="da-DK" dirty="0"/>
          </a:p>
          <a:p>
            <a:endParaRPr lang="da-DK" dirty="0"/>
          </a:p>
        </p:txBody>
      </p:sp>
    </p:spTree>
    <p:extLst>
      <p:ext uri="{BB962C8B-B14F-4D97-AF65-F5344CB8AC3E}">
        <p14:creationId xmlns:p14="http://schemas.microsoft.com/office/powerpoint/2010/main" val="880748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0" name="Rectangle 1039">
            <a:extLst>
              <a:ext uri="{FF2B5EF4-FFF2-40B4-BE49-F238E27FC236}">
                <a16:creationId xmlns:a16="http://schemas.microsoft.com/office/drawing/2014/main" id="{3B47FC9C-2ED3-4100-A4EF-E8CDFEE106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E9E26445-387F-0014-A338-93E0EB69B30B}"/>
              </a:ext>
            </a:extLst>
          </p:cNvPr>
          <p:cNvSpPr>
            <a:spLocks noGrp="1"/>
          </p:cNvSpPr>
          <p:nvPr>
            <p:ph type="title"/>
          </p:nvPr>
        </p:nvSpPr>
        <p:spPr>
          <a:xfrm>
            <a:off x="838200" y="5358141"/>
            <a:ext cx="10515600" cy="942664"/>
          </a:xfrm>
        </p:spPr>
        <p:txBody>
          <a:bodyPr vert="horz" lIns="91440" tIns="45720" rIns="91440" bIns="45720" rtlCol="0" anchor="ctr">
            <a:normAutofit/>
          </a:bodyPr>
          <a:lstStyle/>
          <a:p>
            <a:pPr algn="ctr"/>
            <a:r>
              <a:rPr lang="en-US" sz="5200" kern="1200">
                <a:solidFill>
                  <a:schemeClr val="tx1"/>
                </a:solidFill>
                <a:latin typeface="+mj-lt"/>
                <a:ea typeface="+mj-ea"/>
                <a:cs typeface="+mj-cs"/>
              </a:rPr>
              <a:t>Organisering af PPL</a:t>
            </a:r>
          </a:p>
        </p:txBody>
      </p:sp>
      <p:pic>
        <p:nvPicPr>
          <p:cNvPr id="1026" name="Picture 2" descr="Steg 1. Organisering og involvering - KS">
            <a:extLst>
              <a:ext uri="{FF2B5EF4-FFF2-40B4-BE49-F238E27FC236}">
                <a16:creationId xmlns:a16="http://schemas.microsoft.com/office/drawing/2014/main" id="{0BD906A1-5789-53EF-A0DB-2F14429D5E2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2656" b="16811"/>
          <a:stretch/>
        </p:blipFill>
        <p:spPr bwMode="auto">
          <a:xfrm>
            <a:off x="1981127" y="557189"/>
            <a:ext cx="8229746" cy="4629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4202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Lige forbindelse 10">
            <a:extLst>
              <a:ext uri="{FF2B5EF4-FFF2-40B4-BE49-F238E27FC236}">
                <a16:creationId xmlns:a16="http://schemas.microsoft.com/office/drawing/2014/main" id="{F309CB38-D2BE-858A-3415-1DE9D8C4F526}"/>
              </a:ext>
            </a:extLst>
          </p:cNvPr>
          <p:cNvCxnSpPr>
            <a:cxnSpLocks/>
          </p:cNvCxnSpPr>
          <p:nvPr/>
        </p:nvCxnSpPr>
        <p:spPr>
          <a:xfrm flipV="1">
            <a:off x="7817629" y="1900521"/>
            <a:ext cx="3459483" cy="269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Lige forbindelse 22">
            <a:extLst>
              <a:ext uri="{FF2B5EF4-FFF2-40B4-BE49-F238E27FC236}">
                <a16:creationId xmlns:a16="http://schemas.microsoft.com/office/drawing/2014/main" id="{80505AF5-119A-9F30-E86F-A0C420FF2078}"/>
              </a:ext>
            </a:extLst>
          </p:cNvPr>
          <p:cNvCxnSpPr>
            <a:cxnSpLocks/>
          </p:cNvCxnSpPr>
          <p:nvPr/>
        </p:nvCxnSpPr>
        <p:spPr>
          <a:xfrm>
            <a:off x="731691" y="1907332"/>
            <a:ext cx="0" cy="12071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Lige forbindelse 8">
            <a:extLst>
              <a:ext uri="{FF2B5EF4-FFF2-40B4-BE49-F238E27FC236}">
                <a16:creationId xmlns:a16="http://schemas.microsoft.com/office/drawing/2014/main" id="{8866FB15-B29E-1165-A2BE-6824D3AA10DA}"/>
              </a:ext>
            </a:extLst>
          </p:cNvPr>
          <p:cNvCxnSpPr/>
          <p:nvPr/>
        </p:nvCxnSpPr>
        <p:spPr>
          <a:xfrm flipH="1">
            <a:off x="7025183" y="2893935"/>
            <a:ext cx="1" cy="2476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ktangel: afrundede hjørner 3">
            <a:extLst>
              <a:ext uri="{FF2B5EF4-FFF2-40B4-BE49-F238E27FC236}">
                <a16:creationId xmlns:a16="http://schemas.microsoft.com/office/drawing/2014/main" id="{7907FE8B-6B95-8606-8AA3-AC754AC94468}"/>
              </a:ext>
            </a:extLst>
          </p:cNvPr>
          <p:cNvSpPr/>
          <p:nvPr/>
        </p:nvSpPr>
        <p:spPr>
          <a:xfrm>
            <a:off x="400692" y="157505"/>
            <a:ext cx="11352942" cy="676275"/>
          </a:xfrm>
          <a:prstGeom prst="round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prstClr val="white"/>
                </a:solidFill>
                <a:effectLst/>
                <a:uLnTx/>
                <a:uFillTx/>
                <a:latin typeface="Calibri" panose="020F0502020204030204"/>
                <a:ea typeface="+mn-ea"/>
                <a:cs typeface="+mn-cs"/>
              </a:rPr>
              <a:t>Pædagogisk Praksis og Læring 0 – 18 år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4" name="Lige forbindelse 13">
            <a:extLst>
              <a:ext uri="{FF2B5EF4-FFF2-40B4-BE49-F238E27FC236}">
                <a16:creationId xmlns:a16="http://schemas.microsoft.com/office/drawing/2014/main" id="{2520037A-105C-A682-CB23-0AAE729AD055}"/>
              </a:ext>
            </a:extLst>
          </p:cNvPr>
          <p:cNvCxnSpPr>
            <a:cxnSpLocks/>
          </p:cNvCxnSpPr>
          <p:nvPr/>
        </p:nvCxnSpPr>
        <p:spPr>
          <a:xfrm>
            <a:off x="731691" y="1907332"/>
            <a:ext cx="7077411" cy="270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Lige forbindelse 16">
            <a:extLst>
              <a:ext uri="{FF2B5EF4-FFF2-40B4-BE49-F238E27FC236}">
                <a16:creationId xmlns:a16="http://schemas.microsoft.com/office/drawing/2014/main" id="{6B94FC60-A8B2-A8AE-45E0-939818AE9F44}"/>
              </a:ext>
            </a:extLst>
          </p:cNvPr>
          <p:cNvCxnSpPr>
            <a:cxnSpLocks/>
          </p:cNvCxnSpPr>
          <p:nvPr/>
        </p:nvCxnSpPr>
        <p:spPr>
          <a:xfrm>
            <a:off x="5022739" y="1907332"/>
            <a:ext cx="0" cy="6762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Lige forbindelse 17">
            <a:extLst>
              <a:ext uri="{FF2B5EF4-FFF2-40B4-BE49-F238E27FC236}">
                <a16:creationId xmlns:a16="http://schemas.microsoft.com/office/drawing/2014/main" id="{5FE5CBB5-8EEF-CF97-A49A-098ABBB1B7F7}"/>
              </a:ext>
            </a:extLst>
          </p:cNvPr>
          <p:cNvCxnSpPr>
            <a:cxnSpLocks/>
          </p:cNvCxnSpPr>
          <p:nvPr/>
        </p:nvCxnSpPr>
        <p:spPr>
          <a:xfrm>
            <a:off x="2775129" y="1899448"/>
            <a:ext cx="0" cy="6762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Lige forbindelse 18">
            <a:extLst>
              <a:ext uri="{FF2B5EF4-FFF2-40B4-BE49-F238E27FC236}">
                <a16:creationId xmlns:a16="http://schemas.microsoft.com/office/drawing/2014/main" id="{69508D88-7188-D549-046B-F931BF4E4CA0}"/>
              </a:ext>
            </a:extLst>
          </p:cNvPr>
          <p:cNvCxnSpPr>
            <a:cxnSpLocks/>
          </p:cNvCxnSpPr>
          <p:nvPr/>
        </p:nvCxnSpPr>
        <p:spPr>
          <a:xfrm>
            <a:off x="7809102" y="1907332"/>
            <a:ext cx="0" cy="6762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ktangel: afrundede hjørner 19">
            <a:extLst>
              <a:ext uri="{FF2B5EF4-FFF2-40B4-BE49-F238E27FC236}">
                <a16:creationId xmlns:a16="http://schemas.microsoft.com/office/drawing/2014/main" id="{788F5159-9D53-0FB8-DF07-17BEBBA8AF6E}"/>
              </a:ext>
            </a:extLst>
          </p:cNvPr>
          <p:cNvSpPr/>
          <p:nvPr/>
        </p:nvSpPr>
        <p:spPr>
          <a:xfrm>
            <a:off x="4034405" y="2352438"/>
            <a:ext cx="1766879" cy="533235"/>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Calibri" panose="020F0502020204030204"/>
                <a:ea typeface="+mn-ea"/>
                <a:cs typeface="+mn-cs"/>
              </a:rPr>
              <a:t>Teamleder </a:t>
            </a:r>
          </a:p>
        </p:txBody>
      </p:sp>
      <p:sp>
        <p:nvSpPr>
          <p:cNvPr id="21" name="Rektangel: afrundede hjørner 20">
            <a:extLst>
              <a:ext uri="{FF2B5EF4-FFF2-40B4-BE49-F238E27FC236}">
                <a16:creationId xmlns:a16="http://schemas.microsoft.com/office/drawing/2014/main" id="{5EFC99E7-7AE7-BDFF-B735-AC5F57B3E5F1}"/>
              </a:ext>
            </a:extLst>
          </p:cNvPr>
          <p:cNvSpPr/>
          <p:nvPr/>
        </p:nvSpPr>
        <p:spPr>
          <a:xfrm>
            <a:off x="2057424" y="2375136"/>
            <a:ext cx="1766879" cy="533237"/>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Calibri" panose="020F0502020204030204"/>
                <a:ea typeface="+mn-ea"/>
                <a:cs typeface="+mn-cs"/>
              </a:rPr>
              <a:t>Teamleder </a:t>
            </a:r>
          </a:p>
        </p:txBody>
      </p:sp>
      <p:sp>
        <p:nvSpPr>
          <p:cNvPr id="22" name="Rektangel: afrundede hjørner 21">
            <a:extLst>
              <a:ext uri="{FF2B5EF4-FFF2-40B4-BE49-F238E27FC236}">
                <a16:creationId xmlns:a16="http://schemas.microsoft.com/office/drawing/2014/main" id="{565FE8D9-D505-6EF3-0BBC-EC008D9ACA2B}"/>
              </a:ext>
            </a:extLst>
          </p:cNvPr>
          <p:cNvSpPr/>
          <p:nvPr/>
        </p:nvSpPr>
        <p:spPr>
          <a:xfrm>
            <a:off x="6608298" y="2350144"/>
            <a:ext cx="2526536" cy="527061"/>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Calibri" panose="020F0502020204030204"/>
                <a:ea typeface="+mn-ea"/>
                <a:cs typeface="+mn-cs"/>
              </a:rPr>
              <a:t>Teamleder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29" name="Lige forbindelse 28">
            <a:extLst>
              <a:ext uri="{FF2B5EF4-FFF2-40B4-BE49-F238E27FC236}">
                <a16:creationId xmlns:a16="http://schemas.microsoft.com/office/drawing/2014/main" id="{1A5E65D2-71BC-2D78-5B51-CE0E20938E02}"/>
              </a:ext>
            </a:extLst>
          </p:cNvPr>
          <p:cNvCxnSpPr/>
          <p:nvPr/>
        </p:nvCxnSpPr>
        <p:spPr>
          <a:xfrm flipH="1">
            <a:off x="2815323" y="2901418"/>
            <a:ext cx="1" cy="2476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ktangel: afrundede hjørner 34">
            <a:extLst>
              <a:ext uri="{FF2B5EF4-FFF2-40B4-BE49-F238E27FC236}">
                <a16:creationId xmlns:a16="http://schemas.microsoft.com/office/drawing/2014/main" id="{EEBBE9F9-D170-15E1-72D2-07176D8A80EB}"/>
              </a:ext>
            </a:extLst>
          </p:cNvPr>
          <p:cNvSpPr/>
          <p:nvPr/>
        </p:nvSpPr>
        <p:spPr>
          <a:xfrm>
            <a:off x="1897817" y="3124153"/>
            <a:ext cx="1766879" cy="747370"/>
          </a:xfrm>
          <a:prstGeom prst="round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Calibri" panose="020F0502020204030204"/>
                <a:ea typeface="+mn-ea"/>
                <a:cs typeface="+mn-cs"/>
              </a:rPr>
              <a:t>Team læring og Udvikling</a:t>
            </a:r>
          </a:p>
        </p:txBody>
      </p:sp>
      <p:sp>
        <p:nvSpPr>
          <p:cNvPr id="38" name="Rektangel: afrundede hjørner 37">
            <a:extLst>
              <a:ext uri="{FF2B5EF4-FFF2-40B4-BE49-F238E27FC236}">
                <a16:creationId xmlns:a16="http://schemas.microsoft.com/office/drawing/2014/main" id="{843DD588-A411-5ABF-0D9D-7875CCEB3352}"/>
              </a:ext>
            </a:extLst>
          </p:cNvPr>
          <p:cNvSpPr/>
          <p:nvPr/>
        </p:nvSpPr>
        <p:spPr>
          <a:xfrm>
            <a:off x="6140773" y="3097879"/>
            <a:ext cx="1766878" cy="790213"/>
          </a:xfrm>
          <a:prstGeom prst="round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500" b="0" i="0" u="none" strike="noStrike" kern="1200" cap="none" spc="0" normalizeH="0" baseline="0" noProof="0" dirty="0">
                <a:ln>
                  <a:noFill/>
                </a:ln>
                <a:solidFill>
                  <a:prstClr val="black"/>
                </a:solidFill>
                <a:effectLst/>
                <a:uLnTx/>
                <a:uFillTx/>
                <a:latin typeface="Calibri" panose="020F0502020204030204"/>
                <a:ea typeface="+mn-ea"/>
                <a:cs typeface="+mn-cs"/>
              </a:rPr>
              <a:t>Team Pædagogisk udvikling</a:t>
            </a:r>
          </a:p>
        </p:txBody>
      </p:sp>
      <p:sp>
        <p:nvSpPr>
          <p:cNvPr id="39" name="Rektangel: afrundede hjørner 38">
            <a:extLst>
              <a:ext uri="{FF2B5EF4-FFF2-40B4-BE49-F238E27FC236}">
                <a16:creationId xmlns:a16="http://schemas.microsoft.com/office/drawing/2014/main" id="{4EADAB9E-594C-2809-DFB0-3AF04C3196B8}"/>
              </a:ext>
            </a:extLst>
          </p:cNvPr>
          <p:cNvSpPr/>
          <p:nvPr/>
        </p:nvSpPr>
        <p:spPr>
          <a:xfrm>
            <a:off x="10451792" y="3114449"/>
            <a:ext cx="1614027" cy="757074"/>
          </a:xfrm>
          <a:prstGeom prst="round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500" b="0" i="0" u="none" strike="noStrike" kern="1200" cap="none" spc="0" normalizeH="0" baseline="0" noProof="0" dirty="0">
                <a:ln>
                  <a:noFill/>
                </a:ln>
                <a:solidFill>
                  <a:prstClr val="black"/>
                </a:solidFill>
                <a:effectLst/>
                <a:uLnTx/>
                <a:uFillTx/>
                <a:latin typeface="Calibri" panose="020F0502020204030204"/>
                <a:ea typeface="+mn-ea"/>
                <a:cs typeface="+mn-cs"/>
              </a:rPr>
              <a:t>Naturskolen</a:t>
            </a:r>
          </a:p>
        </p:txBody>
      </p:sp>
      <p:cxnSp>
        <p:nvCxnSpPr>
          <p:cNvPr id="3" name="Lige forbindelse 2">
            <a:extLst>
              <a:ext uri="{FF2B5EF4-FFF2-40B4-BE49-F238E27FC236}">
                <a16:creationId xmlns:a16="http://schemas.microsoft.com/office/drawing/2014/main" id="{5814F00B-8DB7-D687-51A6-6DDCCE37E569}"/>
              </a:ext>
            </a:extLst>
          </p:cNvPr>
          <p:cNvCxnSpPr/>
          <p:nvPr/>
        </p:nvCxnSpPr>
        <p:spPr>
          <a:xfrm flipH="1">
            <a:off x="4913443" y="2908373"/>
            <a:ext cx="1" cy="2476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Lige forbindelse 4">
            <a:extLst>
              <a:ext uri="{FF2B5EF4-FFF2-40B4-BE49-F238E27FC236}">
                <a16:creationId xmlns:a16="http://schemas.microsoft.com/office/drawing/2014/main" id="{E9E6DF4E-55FF-569C-0BC0-083EAA75E298}"/>
              </a:ext>
            </a:extLst>
          </p:cNvPr>
          <p:cNvCxnSpPr/>
          <p:nvPr/>
        </p:nvCxnSpPr>
        <p:spPr>
          <a:xfrm flipH="1">
            <a:off x="8653540" y="2866799"/>
            <a:ext cx="1" cy="2476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ktangel: afrundede hjørner 6">
            <a:extLst>
              <a:ext uri="{FF2B5EF4-FFF2-40B4-BE49-F238E27FC236}">
                <a16:creationId xmlns:a16="http://schemas.microsoft.com/office/drawing/2014/main" id="{CE67ABB8-E4F2-82FB-442F-BD45DDA75DE7}"/>
              </a:ext>
            </a:extLst>
          </p:cNvPr>
          <p:cNvSpPr/>
          <p:nvPr/>
        </p:nvSpPr>
        <p:spPr>
          <a:xfrm>
            <a:off x="7989443" y="3081310"/>
            <a:ext cx="1573090" cy="790213"/>
          </a:xfrm>
          <a:prstGeom prst="round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500" b="0" i="0" u="none" strike="noStrike" kern="1200" cap="none" spc="0" normalizeH="0" baseline="0" noProof="0" dirty="0">
                <a:ln>
                  <a:noFill/>
                </a:ln>
                <a:solidFill>
                  <a:prstClr val="black"/>
                </a:solidFill>
                <a:effectLst/>
                <a:uLnTx/>
                <a:uFillTx/>
                <a:latin typeface="Calibri" panose="020F0502020204030204"/>
                <a:ea typeface="+mn-ea"/>
                <a:cs typeface="+mn-cs"/>
              </a:rPr>
              <a:t>Team Sprog og Læsning</a:t>
            </a:r>
          </a:p>
        </p:txBody>
      </p:sp>
      <p:sp>
        <p:nvSpPr>
          <p:cNvPr id="8" name="Rektangel: afrundede hjørner 7">
            <a:extLst>
              <a:ext uri="{FF2B5EF4-FFF2-40B4-BE49-F238E27FC236}">
                <a16:creationId xmlns:a16="http://schemas.microsoft.com/office/drawing/2014/main" id="{690C657B-8298-DF4B-95E3-D2C7DC2F714F}"/>
              </a:ext>
            </a:extLst>
          </p:cNvPr>
          <p:cNvSpPr/>
          <p:nvPr/>
        </p:nvSpPr>
        <p:spPr>
          <a:xfrm>
            <a:off x="2940863" y="955916"/>
            <a:ext cx="7077410" cy="464582"/>
          </a:xfrm>
          <a:prstGeom prst="roundRect">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Calibri" panose="020F0502020204030204"/>
                <a:ea typeface="+mn-ea"/>
                <a:cs typeface="+mn-cs"/>
              </a:rPr>
              <a:t>Sektionsleder for PPL (Marianne)</a:t>
            </a:r>
          </a:p>
        </p:txBody>
      </p:sp>
      <p:sp>
        <p:nvSpPr>
          <p:cNvPr id="2" name="Rektangel: afrundede hjørner 1">
            <a:extLst>
              <a:ext uri="{FF2B5EF4-FFF2-40B4-BE49-F238E27FC236}">
                <a16:creationId xmlns:a16="http://schemas.microsoft.com/office/drawing/2014/main" id="{E8C0EF30-12F8-01FD-2015-E12C96FA968A}"/>
              </a:ext>
            </a:extLst>
          </p:cNvPr>
          <p:cNvSpPr/>
          <p:nvPr/>
        </p:nvSpPr>
        <p:spPr>
          <a:xfrm>
            <a:off x="7995" y="3114449"/>
            <a:ext cx="1695594" cy="757074"/>
          </a:xfrm>
          <a:prstGeom prst="round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500" b="0" i="0" u="none" strike="noStrike" kern="1200" cap="none" spc="0" normalizeH="0" baseline="0" noProof="0" dirty="0">
                <a:ln>
                  <a:noFill/>
                </a:ln>
                <a:solidFill>
                  <a:prstClr val="black"/>
                </a:solidFill>
                <a:effectLst/>
                <a:uLnTx/>
                <a:uFillTx/>
                <a:latin typeface="Calibri" panose="020F0502020204030204"/>
                <a:ea typeface="+mn-ea"/>
                <a:cs typeface="+mn-cs"/>
              </a:rPr>
              <a:t>Lettilgængelige behandlingstilbud </a:t>
            </a:r>
          </a:p>
        </p:txBody>
      </p:sp>
      <p:sp>
        <p:nvSpPr>
          <p:cNvPr id="10" name="Rektangel: afrundede hjørner 9">
            <a:extLst>
              <a:ext uri="{FF2B5EF4-FFF2-40B4-BE49-F238E27FC236}">
                <a16:creationId xmlns:a16="http://schemas.microsoft.com/office/drawing/2014/main" id="{F3CE5C01-3AFA-CBBC-5A10-2CAC77FF2C4C}"/>
              </a:ext>
            </a:extLst>
          </p:cNvPr>
          <p:cNvSpPr/>
          <p:nvPr/>
        </p:nvSpPr>
        <p:spPr>
          <a:xfrm>
            <a:off x="57133" y="2352436"/>
            <a:ext cx="1766879" cy="533237"/>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Calibri" panose="020F0502020204030204"/>
                <a:ea typeface="+mn-ea"/>
                <a:cs typeface="+mn-cs"/>
              </a:rPr>
              <a:t>Teamleder</a:t>
            </a:r>
          </a:p>
        </p:txBody>
      </p:sp>
      <p:sp>
        <p:nvSpPr>
          <p:cNvPr id="36" name="Rektangel: afrundede hjørner 35">
            <a:extLst>
              <a:ext uri="{FF2B5EF4-FFF2-40B4-BE49-F238E27FC236}">
                <a16:creationId xmlns:a16="http://schemas.microsoft.com/office/drawing/2014/main" id="{8F30879A-4870-20B2-2A14-25741974526E}"/>
              </a:ext>
            </a:extLst>
          </p:cNvPr>
          <p:cNvSpPr/>
          <p:nvPr/>
        </p:nvSpPr>
        <p:spPr>
          <a:xfrm>
            <a:off x="3911303" y="3141585"/>
            <a:ext cx="2023769" cy="747370"/>
          </a:xfrm>
          <a:prstGeom prst="round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500" b="0" i="0" u="none" strike="noStrike" kern="1200" cap="none" spc="0" normalizeH="0" baseline="0" noProof="0" dirty="0">
                <a:ln>
                  <a:noFill/>
                </a:ln>
                <a:solidFill>
                  <a:prstClr val="black"/>
                </a:solidFill>
                <a:effectLst/>
                <a:uLnTx/>
                <a:uFillTx/>
                <a:latin typeface="Calibri" panose="020F0502020204030204"/>
                <a:ea typeface="+mn-ea"/>
                <a:cs typeface="+mn-cs"/>
              </a:rPr>
              <a:t>Team Sprog og Kommunikation</a:t>
            </a:r>
          </a:p>
        </p:txBody>
      </p:sp>
      <p:cxnSp>
        <p:nvCxnSpPr>
          <p:cNvPr id="15" name="Lige forbindelse 14">
            <a:extLst>
              <a:ext uri="{FF2B5EF4-FFF2-40B4-BE49-F238E27FC236}">
                <a16:creationId xmlns:a16="http://schemas.microsoft.com/office/drawing/2014/main" id="{59D4D709-5102-A3B8-5692-80DC7A54BAE4}"/>
              </a:ext>
            </a:extLst>
          </p:cNvPr>
          <p:cNvCxnSpPr>
            <a:cxnSpLocks/>
            <a:endCxn id="39" idx="0"/>
          </p:cNvCxnSpPr>
          <p:nvPr/>
        </p:nvCxnSpPr>
        <p:spPr>
          <a:xfrm>
            <a:off x="11258805" y="1899448"/>
            <a:ext cx="1" cy="12150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Lige forbindelse 12">
            <a:extLst>
              <a:ext uri="{FF2B5EF4-FFF2-40B4-BE49-F238E27FC236}">
                <a16:creationId xmlns:a16="http://schemas.microsoft.com/office/drawing/2014/main" id="{BF957F18-25B0-64C4-4502-DF9BDC47D33C}"/>
              </a:ext>
            </a:extLst>
          </p:cNvPr>
          <p:cNvCxnSpPr>
            <a:cxnSpLocks/>
          </p:cNvCxnSpPr>
          <p:nvPr/>
        </p:nvCxnSpPr>
        <p:spPr>
          <a:xfrm>
            <a:off x="6321797" y="1427493"/>
            <a:ext cx="0" cy="471955"/>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89362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Lige forbindelse 10">
            <a:extLst>
              <a:ext uri="{FF2B5EF4-FFF2-40B4-BE49-F238E27FC236}">
                <a16:creationId xmlns:a16="http://schemas.microsoft.com/office/drawing/2014/main" id="{F309CB38-D2BE-858A-3415-1DE9D8C4F526}"/>
              </a:ext>
            </a:extLst>
          </p:cNvPr>
          <p:cNvCxnSpPr>
            <a:cxnSpLocks/>
          </p:cNvCxnSpPr>
          <p:nvPr/>
        </p:nvCxnSpPr>
        <p:spPr>
          <a:xfrm flipV="1">
            <a:off x="7817629" y="1900521"/>
            <a:ext cx="3459483" cy="269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Lige forbindelse 22">
            <a:extLst>
              <a:ext uri="{FF2B5EF4-FFF2-40B4-BE49-F238E27FC236}">
                <a16:creationId xmlns:a16="http://schemas.microsoft.com/office/drawing/2014/main" id="{80505AF5-119A-9F30-E86F-A0C420FF2078}"/>
              </a:ext>
            </a:extLst>
          </p:cNvPr>
          <p:cNvCxnSpPr>
            <a:cxnSpLocks/>
          </p:cNvCxnSpPr>
          <p:nvPr/>
        </p:nvCxnSpPr>
        <p:spPr>
          <a:xfrm>
            <a:off x="731691" y="1907332"/>
            <a:ext cx="0" cy="12071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Lige forbindelse 8">
            <a:extLst>
              <a:ext uri="{FF2B5EF4-FFF2-40B4-BE49-F238E27FC236}">
                <a16:creationId xmlns:a16="http://schemas.microsoft.com/office/drawing/2014/main" id="{8866FB15-B29E-1165-A2BE-6824D3AA10DA}"/>
              </a:ext>
            </a:extLst>
          </p:cNvPr>
          <p:cNvCxnSpPr/>
          <p:nvPr/>
        </p:nvCxnSpPr>
        <p:spPr>
          <a:xfrm flipH="1">
            <a:off x="7025183" y="2893935"/>
            <a:ext cx="1" cy="2476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ktangel: afrundede hjørner 3">
            <a:extLst>
              <a:ext uri="{FF2B5EF4-FFF2-40B4-BE49-F238E27FC236}">
                <a16:creationId xmlns:a16="http://schemas.microsoft.com/office/drawing/2014/main" id="{7907FE8B-6B95-8606-8AA3-AC754AC94468}"/>
              </a:ext>
            </a:extLst>
          </p:cNvPr>
          <p:cNvSpPr/>
          <p:nvPr/>
        </p:nvSpPr>
        <p:spPr>
          <a:xfrm>
            <a:off x="400692" y="157505"/>
            <a:ext cx="11352942" cy="676275"/>
          </a:xfrm>
          <a:prstGeom prst="round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prstClr val="white"/>
                </a:solidFill>
                <a:effectLst/>
                <a:uLnTx/>
                <a:uFillTx/>
                <a:latin typeface="Calibri" panose="020F0502020204030204"/>
                <a:ea typeface="+mn-ea"/>
                <a:cs typeface="+mn-cs"/>
              </a:rPr>
              <a:t>Pædagogisk Praksis og Læring 0 – 18 år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4" name="Lige forbindelse 13">
            <a:extLst>
              <a:ext uri="{FF2B5EF4-FFF2-40B4-BE49-F238E27FC236}">
                <a16:creationId xmlns:a16="http://schemas.microsoft.com/office/drawing/2014/main" id="{2520037A-105C-A682-CB23-0AAE729AD055}"/>
              </a:ext>
            </a:extLst>
          </p:cNvPr>
          <p:cNvCxnSpPr>
            <a:cxnSpLocks/>
          </p:cNvCxnSpPr>
          <p:nvPr/>
        </p:nvCxnSpPr>
        <p:spPr>
          <a:xfrm>
            <a:off x="731691" y="1907332"/>
            <a:ext cx="7077411" cy="270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Lige forbindelse 16">
            <a:extLst>
              <a:ext uri="{FF2B5EF4-FFF2-40B4-BE49-F238E27FC236}">
                <a16:creationId xmlns:a16="http://schemas.microsoft.com/office/drawing/2014/main" id="{6B94FC60-A8B2-A8AE-45E0-939818AE9F44}"/>
              </a:ext>
            </a:extLst>
          </p:cNvPr>
          <p:cNvCxnSpPr>
            <a:cxnSpLocks/>
          </p:cNvCxnSpPr>
          <p:nvPr/>
        </p:nvCxnSpPr>
        <p:spPr>
          <a:xfrm>
            <a:off x="5022739" y="1907332"/>
            <a:ext cx="0" cy="6762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Lige forbindelse 17">
            <a:extLst>
              <a:ext uri="{FF2B5EF4-FFF2-40B4-BE49-F238E27FC236}">
                <a16:creationId xmlns:a16="http://schemas.microsoft.com/office/drawing/2014/main" id="{5FE5CBB5-8EEF-CF97-A49A-098ABBB1B7F7}"/>
              </a:ext>
            </a:extLst>
          </p:cNvPr>
          <p:cNvCxnSpPr>
            <a:cxnSpLocks/>
          </p:cNvCxnSpPr>
          <p:nvPr/>
        </p:nvCxnSpPr>
        <p:spPr>
          <a:xfrm>
            <a:off x="2775129" y="1899448"/>
            <a:ext cx="0" cy="6762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Lige forbindelse 18">
            <a:extLst>
              <a:ext uri="{FF2B5EF4-FFF2-40B4-BE49-F238E27FC236}">
                <a16:creationId xmlns:a16="http://schemas.microsoft.com/office/drawing/2014/main" id="{69508D88-7188-D549-046B-F931BF4E4CA0}"/>
              </a:ext>
            </a:extLst>
          </p:cNvPr>
          <p:cNvCxnSpPr>
            <a:cxnSpLocks/>
          </p:cNvCxnSpPr>
          <p:nvPr/>
        </p:nvCxnSpPr>
        <p:spPr>
          <a:xfrm>
            <a:off x="7809102" y="1907332"/>
            <a:ext cx="0" cy="6762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ktangel: afrundede hjørner 19">
            <a:extLst>
              <a:ext uri="{FF2B5EF4-FFF2-40B4-BE49-F238E27FC236}">
                <a16:creationId xmlns:a16="http://schemas.microsoft.com/office/drawing/2014/main" id="{788F5159-9D53-0FB8-DF07-17BEBBA8AF6E}"/>
              </a:ext>
            </a:extLst>
          </p:cNvPr>
          <p:cNvSpPr/>
          <p:nvPr/>
        </p:nvSpPr>
        <p:spPr>
          <a:xfrm>
            <a:off x="4034405" y="2352438"/>
            <a:ext cx="1766879" cy="533235"/>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Calibri" panose="020F0502020204030204"/>
                <a:ea typeface="+mn-ea"/>
                <a:cs typeface="+mn-cs"/>
              </a:rPr>
              <a:t>Teamleder </a:t>
            </a:r>
          </a:p>
        </p:txBody>
      </p:sp>
      <p:sp>
        <p:nvSpPr>
          <p:cNvPr id="21" name="Rektangel: afrundede hjørner 20">
            <a:extLst>
              <a:ext uri="{FF2B5EF4-FFF2-40B4-BE49-F238E27FC236}">
                <a16:creationId xmlns:a16="http://schemas.microsoft.com/office/drawing/2014/main" id="{5EFC99E7-7AE7-BDFF-B735-AC5F57B3E5F1}"/>
              </a:ext>
            </a:extLst>
          </p:cNvPr>
          <p:cNvSpPr/>
          <p:nvPr/>
        </p:nvSpPr>
        <p:spPr>
          <a:xfrm>
            <a:off x="2057424" y="2375136"/>
            <a:ext cx="1766879" cy="533237"/>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Calibri" panose="020F0502020204030204"/>
                <a:ea typeface="+mn-ea"/>
                <a:cs typeface="+mn-cs"/>
              </a:rPr>
              <a:t>Teamleder </a:t>
            </a:r>
          </a:p>
        </p:txBody>
      </p:sp>
      <p:sp>
        <p:nvSpPr>
          <p:cNvPr id="22" name="Rektangel: afrundede hjørner 21">
            <a:extLst>
              <a:ext uri="{FF2B5EF4-FFF2-40B4-BE49-F238E27FC236}">
                <a16:creationId xmlns:a16="http://schemas.microsoft.com/office/drawing/2014/main" id="{565FE8D9-D505-6EF3-0BBC-EC008D9ACA2B}"/>
              </a:ext>
            </a:extLst>
          </p:cNvPr>
          <p:cNvSpPr/>
          <p:nvPr/>
        </p:nvSpPr>
        <p:spPr>
          <a:xfrm>
            <a:off x="6608298" y="2350144"/>
            <a:ext cx="2526536" cy="527061"/>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Calibri" panose="020F0502020204030204"/>
                <a:ea typeface="+mn-ea"/>
                <a:cs typeface="+mn-cs"/>
              </a:rPr>
              <a:t>Teamleder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25" name="Lige forbindelse 24">
            <a:extLst>
              <a:ext uri="{FF2B5EF4-FFF2-40B4-BE49-F238E27FC236}">
                <a16:creationId xmlns:a16="http://schemas.microsoft.com/office/drawing/2014/main" id="{F15832E6-AC36-064C-D12A-43E5FFD4C3AE}"/>
              </a:ext>
            </a:extLst>
          </p:cNvPr>
          <p:cNvCxnSpPr/>
          <p:nvPr/>
        </p:nvCxnSpPr>
        <p:spPr>
          <a:xfrm flipH="1">
            <a:off x="2838449" y="4081461"/>
            <a:ext cx="1" cy="2476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Lige forbindelse 28">
            <a:extLst>
              <a:ext uri="{FF2B5EF4-FFF2-40B4-BE49-F238E27FC236}">
                <a16:creationId xmlns:a16="http://schemas.microsoft.com/office/drawing/2014/main" id="{1A5E65D2-71BC-2D78-5B51-CE0E20938E02}"/>
              </a:ext>
            </a:extLst>
          </p:cNvPr>
          <p:cNvCxnSpPr/>
          <p:nvPr/>
        </p:nvCxnSpPr>
        <p:spPr>
          <a:xfrm flipH="1">
            <a:off x="2815323" y="2901418"/>
            <a:ext cx="1" cy="2476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Lige forbindelse 30">
            <a:extLst>
              <a:ext uri="{FF2B5EF4-FFF2-40B4-BE49-F238E27FC236}">
                <a16:creationId xmlns:a16="http://schemas.microsoft.com/office/drawing/2014/main" id="{D61FFB04-D268-0097-BC93-0FBBBC873B24}"/>
              </a:ext>
            </a:extLst>
          </p:cNvPr>
          <p:cNvCxnSpPr/>
          <p:nvPr/>
        </p:nvCxnSpPr>
        <p:spPr>
          <a:xfrm flipH="1">
            <a:off x="2836089" y="4329108"/>
            <a:ext cx="1" cy="2476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ktangel: afrundede hjørner 34">
            <a:extLst>
              <a:ext uri="{FF2B5EF4-FFF2-40B4-BE49-F238E27FC236}">
                <a16:creationId xmlns:a16="http://schemas.microsoft.com/office/drawing/2014/main" id="{EEBBE9F9-D170-15E1-72D2-07176D8A80EB}"/>
              </a:ext>
            </a:extLst>
          </p:cNvPr>
          <p:cNvSpPr/>
          <p:nvPr/>
        </p:nvSpPr>
        <p:spPr>
          <a:xfrm>
            <a:off x="1897817" y="3124153"/>
            <a:ext cx="1766879" cy="747370"/>
          </a:xfrm>
          <a:prstGeom prst="round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Calibri" panose="020F0502020204030204"/>
                <a:ea typeface="+mn-ea"/>
                <a:cs typeface="+mn-cs"/>
              </a:rPr>
              <a:t>Team læring og Udvikling</a:t>
            </a:r>
          </a:p>
        </p:txBody>
      </p:sp>
      <p:sp>
        <p:nvSpPr>
          <p:cNvPr id="38" name="Rektangel: afrundede hjørner 37">
            <a:extLst>
              <a:ext uri="{FF2B5EF4-FFF2-40B4-BE49-F238E27FC236}">
                <a16:creationId xmlns:a16="http://schemas.microsoft.com/office/drawing/2014/main" id="{843DD588-A411-5ABF-0D9D-7875CCEB3352}"/>
              </a:ext>
            </a:extLst>
          </p:cNvPr>
          <p:cNvSpPr/>
          <p:nvPr/>
        </p:nvSpPr>
        <p:spPr>
          <a:xfrm>
            <a:off x="6140773" y="3097879"/>
            <a:ext cx="1766878" cy="790213"/>
          </a:xfrm>
          <a:prstGeom prst="round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500" b="0" i="0" u="none" strike="noStrike" kern="1200" cap="none" spc="0" normalizeH="0" baseline="0" noProof="0" dirty="0">
                <a:ln>
                  <a:noFill/>
                </a:ln>
                <a:solidFill>
                  <a:prstClr val="black"/>
                </a:solidFill>
                <a:effectLst/>
                <a:uLnTx/>
                <a:uFillTx/>
                <a:latin typeface="Calibri" panose="020F0502020204030204"/>
                <a:ea typeface="+mn-ea"/>
                <a:cs typeface="+mn-cs"/>
              </a:rPr>
              <a:t>Team Pædagogisk udvikling</a:t>
            </a:r>
          </a:p>
        </p:txBody>
      </p:sp>
      <p:sp>
        <p:nvSpPr>
          <p:cNvPr id="39" name="Rektangel: afrundede hjørner 38">
            <a:extLst>
              <a:ext uri="{FF2B5EF4-FFF2-40B4-BE49-F238E27FC236}">
                <a16:creationId xmlns:a16="http://schemas.microsoft.com/office/drawing/2014/main" id="{4EADAB9E-594C-2809-DFB0-3AF04C3196B8}"/>
              </a:ext>
            </a:extLst>
          </p:cNvPr>
          <p:cNvSpPr/>
          <p:nvPr/>
        </p:nvSpPr>
        <p:spPr>
          <a:xfrm>
            <a:off x="10451792" y="3114449"/>
            <a:ext cx="1614027" cy="757074"/>
          </a:xfrm>
          <a:prstGeom prst="round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500" b="0" i="0" u="none" strike="noStrike" kern="1200" cap="none" spc="0" normalizeH="0" baseline="0" noProof="0" dirty="0">
                <a:ln>
                  <a:noFill/>
                </a:ln>
                <a:solidFill>
                  <a:prstClr val="black"/>
                </a:solidFill>
                <a:effectLst/>
                <a:uLnTx/>
                <a:uFillTx/>
                <a:latin typeface="Calibri" panose="020F0502020204030204"/>
                <a:ea typeface="+mn-ea"/>
                <a:cs typeface="+mn-cs"/>
              </a:rPr>
              <a:t>Naturskolen</a:t>
            </a:r>
          </a:p>
        </p:txBody>
      </p:sp>
      <p:sp>
        <p:nvSpPr>
          <p:cNvPr id="43" name="Rektangel: afrundede hjørner 42">
            <a:extLst>
              <a:ext uri="{FF2B5EF4-FFF2-40B4-BE49-F238E27FC236}">
                <a16:creationId xmlns:a16="http://schemas.microsoft.com/office/drawing/2014/main" id="{5D67915D-E487-BFEB-14FA-2159078BD3D9}"/>
              </a:ext>
            </a:extLst>
          </p:cNvPr>
          <p:cNvSpPr/>
          <p:nvPr/>
        </p:nvSpPr>
        <p:spPr>
          <a:xfrm>
            <a:off x="1814073" y="3970278"/>
            <a:ext cx="1789023" cy="2887722"/>
          </a:xfrm>
          <a:prstGeom prst="roundRect">
            <a:avLst/>
          </a:prstGeom>
          <a:solidFill>
            <a:schemeClr val="bg1"/>
          </a:solidFill>
          <a:ln w="19050">
            <a:solidFill>
              <a:schemeClr val="accent5">
                <a:lumMod val="60000"/>
                <a:lumOff val="40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1" i="1" u="none" strike="noStrike" kern="1200" cap="none" spc="0" normalizeH="0" baseline="0" noProof="0" dirty="0">
                <a:ln>
                  <a:noFill/>
                </a:ln>
                <a:solidFill>
                  <a:prstClr val="black"/>
                </a:solidFill>
                <a:effectLst/>
                <a:uLnTx/>
                <a:uFillTx/>
                <a:latin typeface="Calibri" panose="020F0502020204030204"/>
                <a:ea typeface="+mn-ea"/>
                <a:cs typeface="+mn-cs"/>
              </a:rPr>
              <a:t>Faggrupper: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rPr>
              <a:t>Psykologer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rPr>
              <a:t>Specialpædagogiske konsulenter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prstClr val="black"/>
                </a:solidFill>
                <a:effectLst/>
                <a:uLnTx/>
                <a:uFillTx/>
                <a:latin typeface="Calibri" panose="020F0502020204030204"/>
                <a:ea typeface="+mn-ea"/>
                <a:cs typeface="+mn-cs"/>
              </a:rPr>
              <a:t>Opgaver: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rPr>
              <a:t>Kapacitetsopbygning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rPr>
              <a:t>Rådgivning og vejledning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err="1">
                <a:ln>
                  <a:noFill/>
                </a:ln>
                <a:solidFill>
                  <a:prstClr val="black"/>
                </a:solidFill>
                <a:effectLst/>
                <a:uLnTx/>
                <a:uFillTx/>
                <a:latin typeface="Calibri" panose="020F0502020204030204"/>
                <a:ea typeface="+mn-ea"/>
                <a:cs typeface="+mn-cs"/>
              </a:rPr>
              <a:t>PPV’er</a:t>
            </a:r>
            <a:r>
              <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rPr>
              <a:t> og undersøgelser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rPr>
              <a:t>Myndighedsopgaver og afgørelser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 name="Rektangel: afrundede hjørner 43">
            <a:extLst>
              <a:ext uri="{FF2B5EF4-FFF2-40B4-BE49-F238E27FC236}">
                <a16:creationId xmlns:a16="http://schemas.microsoft.com/office/drawing/2014/main" id="{B83A3999-C617-6479-D78A-59805A1A037C}"/>
              </a:ext>
            </a:extLst>
          </p:cNvPr>
          <p:cNvSpPr/>
          <p:nvPr/>
        </p:nvSpPr>
        <p:spPr>
          <a:xfrm>
            <a:off x="3727677" y="3969150"/>
            <a:ext cx="2594120" cy="2800387"/>
          </a:xfrm>
          <a:prstGeom prst="roundRect">
            <a:avLst/>
          </a:prstGeom>
          <a:solidFill>
            <a:schemeClr val="bg1"/>
          </a:solidFill>
          <a:ln w="19050">
            <a:solidFill>
              <a:schemeClr val="accent5">
                <a:lumMod val="60000"/>
                <a:lumOff val="40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1"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1" i="1" u="none" strike="noStrike" kern="1200" cap="none" spc="0" normalizeH="0" baseline="0" noProof="0" dirty="0">
                <a:ln>
                  <a:noFill/>
                </a:ln>
                <a:solidFill>
                  <a:prstClr val="black"/>
                </a:solidFill>
                <a:effectLst/>
                <a:uLnTx/>
                <a:uFillTx/>
                <a:latin typeface="Calibri" panose="020F0502020204030204"/>
                <a:ea typeface="+mn-ea"/>
                <a:cs typeface="+mn-cs"/>
              </a:rPr>
              <a:t>Faggrupper:</a:t>
            </a:r>
            <a:endParaRPr kumimoji="0" lang="da-DK" sz="12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Verdana" panose="020B060403050404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a-DK" sz="12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Verdana" panose="020B0604030504040204" pitchFamily="34" charset="0"/>
              </a:rPr>
              <a:t>Logopæder</a:t>
            </a:r>
            <a:endParaRPr kumimoji="0" lang="da-DK" sz="1200" b="0"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Verdana" panose="020B060403050404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a-DK" sz="12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Verdana" panose="020B0604030504040204" pitchFamily="34" charset="0"/>
              </a:rPr>
              <a:t>Flersprogsvejledere </a:t>
            </a:r>
            <a:endParaRPr kumimoji="0" lang="da-DK" sz="1200" b="0"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Verdana" panose="020B060403050404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a-DK" sz="12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Verdana" panose="020B0604030504040204" pitchFamily="34" charset="0"/>
              </a:rPr>
              <a:t>Vejledningspædagoger </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a-DK" sz="1200" b="0" i="0" u="none" strike="noStrike" kern="1200" cap="none" spc="0" normalizeH="0" baseline="0" noProof="0" dirty="0" err="1">
                <a:ln>
                  <a:noFill/>
                </a:ln>
                <a:solidFill>
                  <a:prstClr val="black"/>
                </a:solidFill>
                <a:effectLst/>
                <a:uLnTx/>
                <a:uFillTx/>
                <a:latin typeface="Calibri" panose="020F0502020204030204"/>
                <a:ea typeface="Verdana" panose="020B0604030504040204" pitchFamily="34" charset="0"/>
                <a:cs typeface="Verdana" panose="020B0604030504040204" pitchFamily="34" charset="0"/>
              </a:rPr>
              <a:t>Vejl</a:t>
            </a:r>
            <a:r>
              <a:rPr kumimoji="0" lang="da-DK" sz="1200" b="0"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Verdana" panose="020B0604030504040204" pitchFamily="34" charset="0"/>
              </a:rPr>
              <a:t>. børnefysioterapeut</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a-DK" sz="12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Verdana" panose="020B0604030504040204" pitchFamily="34" charset="0"/>
              </a:rPr>
              <a:t>Administrative medarbejdere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prstClr val="black"/>
                </a:solidFill>
                <a:effectLst/>
                <a:uLnTx/>
                <a:uFillTx/>
                <a:latin typeface="Calibri" panose="020F0502020204030204"/>
                <a:ea typeface="+mn-ea"/>
                <a:cs typeface="+mn-cs"/>
              </a:rPr>
              <a:t>Opgaver: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rPr>
              <a:t>Kapacitetsopbygning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rPr>
              <a:t>Rådgivning og vejledning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rPr>
              <a:t>Specialpædagogisk bistand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err="1">
                <a:ln>
                  <a:noFill/>
                </a:ln>
                <a:solidFill>
                  <a:prstClr val="black"/>
                </a:solidFill>
                <a:effectLst/>
                <a:uLnTx/>
                <a:uFillTx/>
                <a:latin typeface="Calibri" panose="020F0502020204030204"/>
                <a:ea typeface="+mn-ea"/>
                <a:cs typeface="+mn-cs"/>
              </a:rPr>
              <a:t>PPV’er</a:t>
            </a:r>
            <a:r>
              <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rPr>
              <a:t> og undersøgelser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rPr>
              <a:t>Myndighedsopgaver og afgørelse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 name="Rektangel: afrundede hjørner 44">
            <a:extLst>
              <a:ext uri="{FF2B5EF4-FFF2-40B4-BE49-F238E27FC236}">
                <a16:creationId xmlns:a16="http://schemas.microsoft.com/office/drawing/2014/main" id="{DAC0F129-ECF7-5DA9-B6A5-485B04CF88BD}"/>
              </a:ext>
            </a:extLst>
          </p:cNvPr>
          <p:cNvSpPr/>
          <p:nvPr/>
        </p:nvSpPr>
        <p:spPr>
          <a:xfrm>
            <a:off x="6424403" y="4024455"/>
            <a:ext cx="1651085" cy="2745081"/>
          </a:xfrm>
          <a:prstGeom prst="roundRect">
            <a:avLst/>
          </a:prstGeom>
          <a:solidFill>
            <a:schemeClr val="bg1"/>
          </a:solidFill>
          <a:ln w="19050">
            <a:solidFill>
              <a:schemeClr val="accent5">
                <a:lumMod val="60000"/>
                <a:lumOff val="40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1" i="1" u="none" strike="noStrike" kern="1200" cap="none" spc="0" normalizeH="0" baseline="0" noProof="0" dirty="0">
                <a:ln>
                  <a:noFill/>
                </a:ln>
                <a:solidFill>
                  <a:prstClr val="black"/>
                </a:solidFill>
                <a:effectLst/>
                <a:uLnTx/>
                <a:uFillTx/>
                <a:latin typeface="Calibri" panose="020F0502020204030204"/>
                <a:ea typeface="+mn-ea"/>
                <a:cs typeface="+mn-cs"/>
              </a:rPr>
              <a:t>Faggrupper:</a:t>
            </a:r>
            <a:endParaRPr kumimoji="0" lang="da-DK" sz="1200" b="0"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Verdana" panose="020B060403050404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a-DK" sz="1200" b="0"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Verdana" panose="020B0604030504040204" pitchFamily="34" charset="0"/>
              </a:rPr>
              <a:t>Vejledere</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kumimoji="0" lang="da-DK" sz="1200" b="0"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prstClr val="black"/>
                </a:solidFill>
                <a:effectLst/>
                <a:uLnTx/>
                <a:uFillTx/>
                <a:latin typeface="Calibri" panose="020F0502020204030204"/>
                <a:ea typeface="+mn-ea"/>
                <a:cs typeface="+mn-cs"/>
              </a:rPr>
              <a:t>Opgaver: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rPr>
              <a:t>Kapacitetsopbygning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rPr>
              <a:t>Rådgivning og vejledning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rPr>
              <a:t>Myndighedsopgaver og afgørelser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Verdana" panose="020B0604030504040204" pitchFamily="34" charset="0"/>
            </a:endParaRPr>
          </a:p>
        </p:txBody>
      </p:sp>
      <p:sp>
        <p:nvSpPr>
          <p:cNvPr id="46" name="Rektangel: afrundede hjørner 45">
            <a:extLst>
              <a:ext uri="{FF2B5EF4-FFF2-40B4-BE49-F238E27FC236}">
                <a16:creationId xmlns:a16="http://schemas.microsoft.com/office/drawing/2014/main" id="{65E61839-49CB-4506-2F57-C6ECEAE56824}"/>
              </a:ext>
            </a:extLst>
          </p:cNvPr>
          <p:cNvSpPr/>
          <p:nvPr/>
        </p:nvSpPr>
        <p:spPr>
          <a:xfrm>
            <a:off x="8143792" y="4027780"/>
            <a:ext cx="2024336" cy="2741747"/>
          </a:xfrm>
          <a:prstGeom prst="roundRect">
            <a:avLst/>
          </a:prstGeom>
          <a:solidFill>
            <a:schemeClr val="bg1"/>
          </a:solidFill>
          <a:ln w="19050">
            <a:solidFill>
              <a:schemeClr val="accent5">
                <a:lumMod val="60000"/>
                <a:lumOff val="40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kumimoji="0" lang="da-DK" sz="12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1" i="1" u="none" strike="noStrike" kern="1200" cap="none" spc="0" normalizeH="0" baseline="0" noProof="0" dirty="0">
                <a:ln>
                  <a:noFill/>
                </a:ln>
                <a:solidFill>
                  <a:prstClr val="black"/>
                </a:solidFill>
                <a:effectLst/>
                <a:uLnTx/>
                <a:uFillTx/>
                <a:latin typeface="Calibri" panose="020F0502020204030204"/>
                <a:ea typeface="+mn-ea"/>
                <a:cs typeface="+mn-cs"/>
              </a:rPr>
              <a:t>Faggrupper:</a:t>
            </a:r>
            <a:endParaRPr kumimoji="0" lang="da-DK" sz="1200" b="0"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Verdana" panose="020B060403050404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a-DK" sz="12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Verdana" panose="020B0604030504040204" pitchFamily="34" charset="0"/>
              </a:rPr>
              <a:t>Læsekonsulent/-vejledere</a:t>
            </a:r>
            <a:endParaRPr kumimoji="0" lang="da-DK" sz="1200" b="0"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Verdana" panose="020B060403050404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a-DK" sz="12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Verdana" panose="020B0604030504040204" pitchFamily="34" charset="0"/>
              </a:rPr>
              <a:t>Ordblindekonsulent/-vejledere</a:t>
            </a:r>
            <a:endParaRPr kumimoji="0" lang="da-DK" sz="1200" b="0"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Verdana" panose="020B060403050404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a-DK" sz="12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Verdana" panose="020B0604030504040204" pitchFamily="34" charset="0"/>
              </a:rPr>
              <a:t>Flersprogskonsulent/-vejledere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Verdana" panose="020B0604030504040204" pitchFamily="34" charset="0"/>
              </a:rPr>
              <a:t>Opgaver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rPr>
              <a:t>Kapacitetsopbygning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rPr>
              <a:t>Rådgivning og vejledning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err="1">
                <a:ln>
                  <a:noFill/>
                </a:ln>
                <a:solidFill>
                  <a:prstClr val="black"/>
                </a:solidFill>
                <a:effectLst/>
                <a:uLnTx/>
                <a:uFillTx/>
                <a:latin typeface="Calibri" panose="020F0502020204030204"/>
                <a:ea typeface="+mn-ea"/>
                <a:cs typeface="+mn-cs"/>
              </a:rPr>
              <a:t>PPV’er</a:t>
            </a:r>
            <a:r>
              <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rPr>
              <a:t> og undersøgelser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rPr>
              <a:t>Myndighedsopgaver og afgørelser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Verdana" panose="020B0604030504040204" pitchFamily="34" charset="0"/>
            </a:endParaRPr>
          </a:p>
        </p:txBody>
      </p:sp>
      <p:sp>
        <p:nvSpPr>
          <p:cNvPr id="47" name="Rektangel: afrundede hjørner 46">
            <a:extLst>
              <a:ext uri="{FF2B5EF4-FFF2-40B4-BE49-F238E27FC236}">
                <a16:creationId xmlns:a16="http://schemas.microsoft.com/office/drawing/2014/main" id="{9DA22BFC-3D05-1983-8BEA-A2E98BD0A166}"/>
              </a:ext>
            </a:extLst>
          </p:cNvPr>
          <p:cNvSpPr/>
          <p:nvPr/>
        </p:nvSpPr>
        <p:spPr>
          <a:xfrm>
            <a:off x="10401637" y="4002705"/>
            <a:ext cx="1664182" cy="2766822"/>
          </a:xfrm>
          <a:prstGeom prst="roundRect">
            <a:avLst/>
          </a:prstGeom>
          <a:solidFill>
            <a:schemeClr val="bg1"/>
          </a:solidFill>
          <a:ln w="19050">
            <a:solidFill>
              <a:schemeClr val="accent5">
                <a:lumMod val="60000"/>
                <a:lumOff val="40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1" i="1" u="none" strike="noStrike" kern="1200" cap="none" spc="0" normalizeH="0" baseline="0" noProof="0" dirty="0">
                <a:ln>
                  <a:noFill/>
                </a:ln>
                <a:solidFill>
                  <a:prstClr val="black"/>
                </a:solidFill>
                <a:effectLst/>
                <a:uLnTx/>
                <a:uFillTx/>
                <a:latin typeface="Calibri" panose="020F0502020204030204"/>
                <a:ea typeface="+mn-ea"/>
                <a:cs typeface="+mn-cs"/>
              </a:rPr>
              <a:t>Faggrupper:</a:t>
            </a:r>
            <a:endParaRPr kumimoji="0" lang="da-DK" sz="12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Verdana" panose="020B060403050404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a-DK" sz="12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Verdana" panose="020B0604030504040204" pitchFamily="34" charset="0"/>
              </a:rPr>
              <a:t>Naturvejledere </a:t>
            </a:r>
            <a:endParaRPr kumimoji="0" lang="da-DK" sz="1200" b="0"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Verdana" panose="020B060403050404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a-DK" sz="12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Verdana" panose="020B0604030504040204" pitchFamily="34" charset="0"/>
              </a:rPr>
              <a:t>Administrativ medarbejder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Verdana" panose="020B0604030504040204" pitchFamily="34" charset="0"/>
              </a:rPr>
              <a:t>Opgaver: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Verdana" panose="020B0604030504040204" pitchFamily="34" charset="0"/>
              </a:rPr>
              <a:t>Naturvejledning dagtilbud/skole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3" name="Lige forbindelse 2">
            <a:extLst>
              <a:ext uri="{FF2B5EF4-FFF2-40B4-BE49-F238E27FC236}">
                <a16:creationId xmlns:a16="http://schemas.microsoft.com/office/drawing/2014/main" id="{5814F00B-8DB7-D687-51A6-6DDCCE37E569}"/>
              </a:ext>
            </a:extLst>
          </p:cNvPr>
          <p:cNvCxnSpPr/>
          <p:nvPr/>
        </p:nvCxnSpPr>
        <p:spPr>
          <a:xfrm flipH="1">
            <a:off x="4913443" y="2908373"/>
            <a:ext cx="1" cy="2476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Lige forbindelse 4">
            <a:extLst>
              <a:ext uri="{FF2B5EF4-FFF2-40B4-BE49-F238E27FC236}">
                <a16:creationId xmlns:a16="http://schemas.microsoft.com/office/drawing/2014/main" id="{E9E6DF4E-55FF-569C-0BC0-083EAA75E298}"/>
              </a:ext>
            </a:extLst>
          </p:cNvPr>
          <p:cNvCxnSpPr/>
          <p:nvPr/>
        </p:nvCxnSpPr>
        <p:spPr>
          <a:xfrm flipH="1">
            <a:off x="8653540" y="2866799"/>
            <a:ext cx="1" cy="2476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ktangel: afrundede hjørner 6">
            <a:extLst>
              <a:ext uri="{FF2B5EF4-FFF2-40B4-BE49-F238E27FC236}">
                <a16:creationId xmlns:a16="http://schemas.microsoft.com/office/drawing/2014/main" id="{CE67ABB8-E4F2-82FB-442F-BD45DDA75DE7}"/>
              </a:ext>
            </a:extLst>
          </p:cNvPr>
          <p:cNvSpPr/>
          <p:nvPr/>
        </p:nvSpPr>
        <p:spPr>
          <a:xfrm>
            <a:off x="7989443" y="3081310"/>
            <a:ext cx="1573090" cy="790213"/>
          </a:xfrm>
          <a:prstGeom prst="round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500" b="0" i="0" u="none" strike="noStrike" kern="1200" cap="none" spc="0" normalizeH="0" baseline="0" noProof="0" dirty="0">
                <a:ln>
                  <a:noFill/>
                </a:ln>
                <a:solidFill>
                  <a:prstClr val="black"/>
                </a:solidFill>
                <a:effectLst/>
                <a:uLnTx/>
                <a:uFillTx/>
                <a:latin typeface="Calibri" panose="020F0502020204030204"/>
                <a:ea typeface="+mn-ea"/>
                <a:cs typeface="+mn-cs"/>
              </a:rPr>
              <a:t>Team Sprog og Læsning</a:t>
            </a:r>
          </a:p>
        </p:txBody>
      </p:sp>
      <p:sp>
        <p:nvSpPr>
          <p:cNvPr id="8" name="Rektangel: afrundede hjørner 7">
            <a:extLst>
              <a:ext uri="{FF2B5EF4-FFF2-40B4-BE49-F238E27FC236}">
                <a16:creationId xmlns:a16="http://schemas.microsoft.com/office/drawing/2014/main" id="{690C657B-8298-DF4B-95E3-D2C7DC2F714F}"/>
              </a:ext>
            </a:extLst>
          </p:cNvPr>
          <p:cNvSpPr/>
          <p:nvPr/>
        </p:nvSpPr>
        <p:spPr>
          <a:xfrm>
            <a:off x="2940863" y="955916"/>
            <a:ext cx="7077410" cy="464582"/>
          </a:xfrm>
          <a:prstGeom prst="roundRect">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Calibri" panose="020F0502020204030204"/>
                <a:ea typeface="+mn-ea"/>
                <a:cs typeface="+mn-cs"/>
              </a:rPr>
              <a:t>Sektionsleder for PPL (Marianne)</a:t>
            </a:r>
          </a:p>
        </p:txBody>
      </p:sp>
      <p:sp>
        <p:nvSpPr>
          <p:cNvPr id="2" name="Rektangel: afrundede hjørner 1">
            <a:extLst>
              <a:ext uri="{FF2B5EF4-FFF2-40B4-BE49-F238E27FC236}">
                <a16:creationId xmlns:a16="http://schemas.microsoft.com/office/drawing/2014/main" id="{E8C0EF30-12F8-01FD-2015-E12C96FA968A}"/>
              </a:ext>
            </a:extLst>
          </p:cNvPr>
          <p:cNvSpPr/>
          <p:nvPr/>
        </p:nvSpPr>
        <p:spPr>
          <a:xfrm>
            <a:off x="7995" y="3114449"/>
            <a:ext cx="1695594" cy="757074"/>
          </a:xfrm>
          <a:prstGeom prst="round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500" b="0" i="0" u="none" strike="noStrike" kern="1200" cap="none" spc="0" normalizeH="0" baseline="0" noProof="0" dirty="0">
                <a:ln>
                  <a:noFill/>
                </a:ln>
                <a:solidFill>
                  <a:prstClr val="black"/>
                </a:solidFill>
                <a:effectLst/>
                <a:uLnTx/>
                <a:uFillTx/>
                <a:latin typeface="Calibri" panose="020F0502020204030204"/>
                <a:ea typeface="+mn-ea"/>
                <a:cs typeface="+mn-cs"/>
              </a:rPr>
              <a:t>Lettilgængelige behandlingstilbud </a:t>
            </a:r>
          </a:p>
        </p:txBody>
      </p:sp>
      <p:sp>
        <p:nvSpPr>
          <p:cNvPr id="6" name="Rektangel: afrundede hjørner 5">
            <a:extLst>
              <a:ext uri="{FF2B5EF4-FFF2-40B4-BE49-F238E27FC236}">
                <a16:creationId xmlns:a16="http://schemas.microsoft.com/office/drawing/2014/main" id="{1A0208E9-EF3B-280E-FF7F-0EC28043EB1D}"/>
              </a:ext>
            </a:extLst>
          </p:cNvPr>
          <p:cNvSpPr/>
          <p:nvPr/>
        </p:nvSpPr>
        <p:spPr>
          <a:xfrm>
            <a:off x="61352" y="4002705"/>
            <a:ext cx="1340678" cy="757075"/>
          </a:xfrm>
          <a:prstGeom prst="roundRect">
            <a:avLst/>
          </a:prstGeom>
          <a:solidFill>
            <a:schemeClr val="bg1"/>
          </a:solidFill>
          <a:ln w="19050">
            <a:solidFill>
              <a:schemeClr val="accent5">
                <a:lumMod val="60000"/>
                <a:lumOff val="40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1"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1" i="1" u="none" strike="noStrike" kern="1200" cap="none" spc="0" normalizeH="0" baseline="0" noProof="0" dirty="0">
                <a:ln>
                  <a:noFill/>
                </a:ln>
                <a:solidFill>
                  <a:prstClr val="black"/>
                </a:solidFill>
                <a:effectLst/>
                <a:uLnTx/>
                <a:uFillTx/>
                <a:latin typeface="Calibri" panose="020F0502020204030204"/>
                <a:ea typeface="+mn-ea"/>
                <a:cs typeface="+mn-cs"/>
              </a:rPr>
              <a:t>Faggruppe:</a:t>
            </a:r>
            <a:endParaRPr kumimoji="0" lang="da-DK" sz="12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1" u="none" strike="noStrike" kern="1200" cap="none" spc="0" normalizeH="0" baseline="0" noProof="0" dirty="0">
                <a:ln>
                  <a:noFill/>
                </a:ln>
                <a:solidFill>
                  <a:prstClr val="black"/>
                </a:solidFill>
                <a:effectLst/>
                <a:uLnTx/>
                <a:uFillTx/>
                <a:latin typeface="Calibri" panose="020F0502020204030204"/>
                <a:ea typeface="+mn-ea"/>
                <a:cs typeface="+mn-cs"/>
              </a:rPr>
              <a:t>Tværfagligt behandlingsteam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ktangel: afrundede hjørner 9">
            <a:extLst>
              <a:ext uri="{FF2B5EF4-FFF2-40B4-BE49-F238E27FC236}">
                <a16:creationId xmlns:a16="http://schemas.microsoft.com/office/drawing/2014/main" id="{F3CE5C01-3AFA-CBBC-5A10-2CAC77FF2C4C}"/>
              </a:ext>
            </a:extLst>
          </p:cNvPr>
          <p:cNvSpPr/>
          <p:nvPr/>
        </p:nvSpPr>
        <p:spPr>
          <a:xfrm>
            <a:off x="47194" y="2352436"/>
            <a:ext cx="1766879" cy="533237"/>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Calibri" panose="020F0502020204030204"/>
                <a:ea typeface="+mn-ea"/>
                <a:cs typeface="+mn-cs"/>
              </a:rPr>
              <a:t>Teamleder</a:t>
            </a:r>
          </a:p>
        </p:txBody>
      </p:sp>
      <p:sp>
        <p:nvSpPr>
          <p:cNvPr id="36" name="Rektangel: afrundede hjørner 35">
            <a:extLst>
              <a:ext uri="{FF2B5EF4-FFF2-40B4-BE49-F238E27FC236}">
                <a16:creationId xmlns:a16="http://schemas.microsoft.com/office/drawing/2014/main" id="{8F30879A-4870-20B2-2A14-25741974526E}"/>
              </a:ext>
            </a:extLst>
          </p:cNvPr>
          <p:cNvSpPr/>
          <p:nvPr/>
        </p:nvSpPr>
        <p:spPr>
          <a:xfrm>
            <a:off x="3911303" y="3141585"/>
            <a:ext cx="2023769" cy="747370"/>
          </a:xfrm>
          <a:prstGeom prst="round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500" b="0" i="0" u="none" strike="noStrike" kern="1200" cap="none" spc="0" normalizeH="0" baseline="0" noProof="0" dirty="0">
                <a:ln>
                  <a:noFill/>
                </a:ln>
                <a:solidFill>
                  <a:prstClr val="black"/>
                </a:solidFill>
                <a:effectLst/>
                <a:uLnTx/>
                <a:uFillTx/>
                <a:latin typeface="Calibri" panose="020F0502020204030204"/>
                <a:ea typeface="+mn-ea"/>
                <a:cs typeface="+mn-cs"/>
              </a:rPr>
              <a:t>Team Sprog og Kommunikation</a:t>
            </a:r>
          </a:p>
        </p:txBody>
      </p:sp>
      <p:cxnSp>
        <p:nvCxnSpPr>
          <p:cNvPr id="15" name="Lige forbindelse 14">
            <a:extLst>
              <a:ext uri="{FF2B5EF4-FFF2-40B4-BE49-F238E27FC236}">
                <a16:creationId xmlns:a16="http://schemas.microsoft.com/office/drawing/2014/main" id="{59D4D709-5102-A3B8-5692-80DC7A54BAE4}"/>
              </a:ext>
            </a:extLst>
          </p:cNvPr>
          <p:cNvCxnSpPr>
            <a:cxnSpLocks/>
            <a:endCxn id="39" idx="0"/>
          </p:cNvCxnSpPr>
          <p:nvPr/>
        </p:nvCxnSpPr>
        <p:spPr>
          <a:xfrm>
            <a:off x="11258805" y="1899448"/>
            <a:ext cx="1" cy="12150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Lige forbindelse 12">
            <a:extLst>
              <a:ext uri="{FF2B5EF4-FFF2-40B4-BE49-F238E27FC236}">
                <a16:creationId xmlns:a16="http://schemas.microsoft.com/office/drawing/2014/main" id="{BF957F18-25B0-64C4-4502-DF9BDC47D33C}"/>
              </a:ext>
            </a:extLst>
          </p:cNvPr>
          <p:cNvCxnSpPr>
            <a:cxnSpLocks/>
          </p:cNvCxnSpPr>
          <p:nvPr/>
        </p:nvCxnSpPr>
        <p:spPr>
          <a:xfrm>
            <a:off x="6321797" y="1427493"/>
            <a:ext cx="0" cy="471955"/>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68713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E07EA641-03F2-1FBA-DCA7-C60F893F28AB}"/>
              </a:ext>
            </a:extLst>
          </p:cNvPr>
          <p:cNvSpPr>
            <a:spLocks noGrp="1"/>
          </p:cNvSpPr>
          <p:nvPr>
            <p:ph type="title"/>
          </p:nvPr>
        </p:nvSpPr>
        <p:spPr>
          <a:xfrm>
            <a:off x="838200" y="184805"/>
            <a:ext cx="10515600" cy="1505883"/>
          </a:xfrm>
        </p:spPr>
        <p:txBody>
          <a:bodyPr vert="horz" lIns="91440" tIns="45720" rIns="91440" bIns="45720" rtlCol="0" anchor="ctr">
            <a:normAutofit/>
          </a:bodyPr>
          <a:lstStyle/>
          <a:p>
            <a:r>
              <a:rPr lang="en-US" sz="5200" kern="1200">
                <a:solidFill>
                  <a:schemeClr val="tx1"/>
                </a:solidFill>
                <a:latin typeface="+mj-lt"/>
                <a:ea typeface="+mj-ea"/>
                <a:cs typeface="+mj-cs"/>
              </a:rPr>
              <a:t>Opgaver</a:t>
            </a:r>
          </a:p>
        </p:txBody>
      </p:sp>
      <p:graphicFrame>
        <p:nvGraphicFramePr>
          <p:cNvPr id="4" name="Pladsholder til indhold 3">
            <a:extLst>
              <a:ext uri="{FF2B5EF4-FFF2-40B4-BE49-F238E27FC236}">
                <a16:creationId xmlns:a16="http://schemas.microsoft.com/office/drawing/2014/main" id="{684D94DB-E312-C693-F34E-B0CBE0FAB295}"/>
              </a:ext>
            </a:extLst>
          </p:cNvPr>
          <p:cNvGraphicFramePr>
            <a:graphicFrameLocks noGrp="1"/>
          </p:cNvGraphicFramePr>
          <p:nvPr>
            <p:ph idx="1"/>
          </p:nvPr>
        </p:nvGraphicFramePr>
        <p:xfrm>
          <a:off x="397565" y="1451113"/>
          <a:ext cx="11579087" cy="4721177"/>
        </p:xfrm>
        <a:graphic>
          <a:graphicData uri="http://schemas.openxmlformats.org/drawingml/2006/table">
            <a:tbl>
              <a:tblPr firstRow="1" firstCol="1" bandRow="1"/>
              <a:tblGrid>
                <a:gridCol w="2445026">
                  <a:extLst>
                    <a:ext uri="{9D8B030D-6E8A-4147-A177-3AD203B41FA5}">
                      <a16:colId xmlns:a16="http://schemas.microsoft.com/office/drawing/2014/main" val="2282839440"/>
                    </a:ext>
                  </a:extLst>
                </a:gridCol>
                <a:gridCol w="2504661">
                  <a:extLst>
                    <a:ext uri="{9D8B030D-6E8A-4147-A177-3AD203B41FA5}">
                      <a16:colId xmlns:a16="http://schemas.microsoft.com/office/drawing/2014/main" val="781445056"/>
                    </a:ext>
                  </a:extLst>
                </a:gridCol>
                <a:gridCol w="2445026">
                  <a:extLst>
                    <a:ext uri="{9D8B030D-6E8A-4147-A177-3AD203B41FA5}">
                      <a16:colId xmlns:a16="http://schemas.microsoft.com/office/drawing/2014/main" val="214221190"/>
                    </a:ext>
                  </a:extLst>
                </a:gridCol>
                <a:gridCol w="2246244">
                  <a:extLst>
                    <a:ext uri="{9D8B030D-6E8A-4147-A177-3AD203B41FA5}">
                      <a16:colId xmlns:a16="http://schemas.microsoft.com/office/drawing/2014/main" val="3106082868"/>
                    </a:ext>
                  </a:extLst>
                </a:gridCol>
                <a:gridCol w="1938130">
                  <a:extLst>
                    <a:ext uri="{9D8B030D-6E8A-4147-A177-3AD203B41FA5}">
                      <a16:colId xmlns:a16="http://schemas.microsoft.com/office/drawing/2014/main" val="441643427"/>
                    </a:ext>
                  </a:extLst>
                </a:gridCol>
              </a:tblGrid>
              <a:tr h="596348">
                <a:tc>
                  <a:txBody>
                    <a:bodyPr/>
                    <a:lstStyle/>
                    <a:p>
                      <a:pPr algn="ctr" fontAlgn="ctr">
                        <a:lnSpc>
                          <a:spcPct val="115000"/>
                        </a:lnSpc>
                        <a:spcAft>
                          <a:spcPts val="1000"/>
                        </a:spcAft>
                      </a:pPr>
                      <a:r>
                        <a:rPr lang="da-DK" sz="1400" b="1" i="0" u="none" strike="noStrike">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Kapacitetsopbygning</a:t>
                      </a:r>
                      <a:endParaRPr lang="da-DK" sz="1400" b="0" i="0" u="none" strike="noStrike">
                        <a:effectLst/>
                        <a:latin typeface="Arial" panose="020B0604020202020204" pitchFamily="34" charset="0"/>
                      </a:endParaRPr>
                    </a:p>
                  </a:txBody>
                  <a:tcPr marL="47236" marR="47236" marT="65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lnSpc>
                          <a:spcPct val="115000"/>
                        </a:lnSpc>
                        <a:spcAft>
                          <a:spcPts val="1000"/>
                        </a:spcAft>
                      </a:pPr>
                      <a:r>
                        <a:rPr lang="da-DK" sz="1400" b="1" i="0" u="none" strike="noStrike">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Rådgivning/vejledning</a:t>
                      </a:r>
                      <a:endParaRPr lang="da-DK" sz="1400" b="0" i="0" u="none" strike="noStrike">
                        <a:effectLst/>
                        <a:latin typeface="Arial" panose="020B0604020202020204" pitchFamily="34" charset="0"/>
                      </a:endParaRPr>
                    </a:p>
                  </a:txBody>
                  <a:tcPr marL="47236" marR="47236" marT="65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lnSpc>
                          <a:spcPct val="115000"/>
                        </a:lnSpc>
                        <a:spcAft>
                          <a:spcPts val="1000"/>
                        </a:spcAft>
                      </a:pPr>
                      <a:r>
                        <a:rPr lang="da-DK" sz="1400" b="1" i="0" u="none" strike="noStrike">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PPV og undersøgelser</a:t>
                      </a:r>
                      <a:endParaRPr lang="da-DK" sz="1400" b="0" i="0" u="none" strike="noStrike">
                        <a:effectLst/>
                        <a:latin typeface="Arial" panose="020B0604020202020204" pitchFamily="34" charset="0"/>
                      </a:endParaRPr>
                    </a:p>
                  </a:txBody>
                  <a:tcPr marL="47236" marR="47236" marT="65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lnSpc>
                          <a:spcPct val="115000"/>
                        </a:lnSpc>
                        <a:spcAft>
                          <a:spcPts val="1000"/>
                        </a:spcAft>
                      </a:pPr>
                      <a:r>
                        <a:rPr lang="da-DK" sz="1400" b="1" i="0" u="none" strike="noStrike"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Myndighedsopgaver</a:t>
                      </a:r>
                      <a:endParaRPr lang="da-DK" sz="1400" b="0" i="0" u="none" strike="noStrike" dirty="0">
                        <a:effectLst/>
                        <a:latin typeface="Arial" panose="020B0604020202020204" pitchFamily="34" charset="0"/>
                      </a:endParaRPr>
                    </a:p>
                  </a:txBody>
                  <a:tcPr marL="47236" marR="47236" marT="65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lnSpc>
                          <a:spcPct val="115000"/>
                        </a:lnSpc>
                        <a:spcAft>
                          <a:spcPts val="1000"/>
                        </a:spcAft>
                      </a:pPr>
                      <a:r>
                        <a:rPr lang="da-DK" sz="1400" b="1" i="0" u="none" strike="noStrike"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Andre opgaver</a:t>
                      </a:r>
                      <a:endParaRPr lang="da-DK" sz="1400" b="0" i="0" u="none" strike="noStrike" dirty="0">
                        <a:effectLst/>
                        <a:latin typeface="Arial" panose="020B0604020202020204" pitchFamily="34" charset="0"/>
                      </a:endParaRPr>
                    </a:p>
                  </a:txBody>
                  <a:tcPr marL="47236" marR="47236" marT="65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934851352"/>
                  </a:ext>
                </a:extLst>
              </a:tr>
              <a:tr h="348791">
                <a:tc>
                  <a:txBody>
                    <a:bodyPr/>
                    <a:lstStyle/>
                    <a:p>
                      <a:pPr algn="l" fontAlgn="ctr">
                        <a:lnSpc>
                          <a:spcPct val="115000"/>
                        </a:lnSpc>
                        <a:spcAft>
                          <a:spcPts val="1000"/>
                        </a:spcAft>
                      </a:pPr>
                      <a:r>
                        <a:rPr lang="da-DK" sz="700" b="0" i="0" u="none" strike="noStrike">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Sparring og vejledning – som kompetenceløft</a:t>
                      </a:r>
                      <a:endParaRPr lang="da-DK" sz="1200" b="0" i="0" u="none" strike="noStrike">
                        <a:effectLst/>
                        <a:latin typeface="Arial" panose="020B0604020202020204" pitchFamily="34" charset="0"/>
                      </a:endParaRPr>
                    </a:p>
                  </a:txBody>
                  <a:tcPr marL="47236" marR="47236" marT="65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15000"/>
                        </a:lnSpc>
                        <a:spcAft>
                          <a:spcPts val="1000"/>
                        </a:spcAft>
                      </a:pPr>
                      <a:r>
                        <a:rPr lang="da-DK" sz="700" b="0" i="0" u="none" strike="noStrike">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Fokusmøder – på baggrund af Trivsel på Tværs i dagtilbud</a:t>
                      </a:r>
                      <a:endParaRPr lang="da-DK" sz="1200" b="0" i="0" u="none" strike="noStrike">
                        <a:effectLst/>
                        <a:latin typeface="Arial" panose="020B0604020202020204" pitchFamily="34" charset="0"/>
                      </a:endParaRPr>
                    </a:p>
                  </a:txBody>
                  <a:tcPr marL="47236" marR="47236" marT="65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15000"/>
                        </a:lnSpc>
                        <a:spcAft>
                          <a:spcPts val="1000"/>
                        </a:spcAft>
                      </a:pPr>
                      <a:r>
                        <a:rPr lang="da-DK" sz="700" b="0" i="0" u="none" strike="noStrike">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Observationer – individ, gruppe og kontekst</a:t>
                      </a:r>
                      <a:endParaRPr lang="da-DK" sz="1200" b="0" i="0" u="none" strike="noStrike">
                        <a:effectLst/>
                        <a:latin typeface="Arial" panose="020B0604020202020204" pitchFamily="34" charset="0"/>
                      </a:endParaRPr>
                    </a:p>
                  </a:txBody>
                  <a:tcPr marL="47236" marR="47236" marT="65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15000"/>
                        </a:lnSpc>
                        <a:spcAft>
                          <a:spcPts val="1000"/>
                        </a:spcAft>
                      </a:pPr>
                      <a:r>
                        <a:rPr lang="da-DK" sz="700" b="0" i="0" u="none" strike="noStrike">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Opgaver ind i B/Fs hjemmetræningsforløb</a:t>
                      </a:r>
                      <a:endParaRPr lang="da-DK" sz="1200" b="0" i="0" u="none" strike="noStrike">
                        <a:effectLst/>
                        <a:latin typeface="Arial" panose="020B0604020202020204" pitchFamily="34" charset="0"/>
                      </a:endParaRPr>
                    </a:p>
                  </a:txBody>
                  <a:tcPr marL="47236" marR="47236" marT="65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15000"/>
                        </a:lnSpc>
                        <a:spcAft>
                          <a:spcPts val="1000"/>
                        </a:spcAft>
                      </a:pPr>
                      <a:r>
                        <a:rPr lang="da-DK" sz="700" b="0" i="0" u="none" strike="noStrike">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Samtaleforløb på ungdomsskolen</a:t>
                      </a:r>
                      <a:endParaRPr lang="da-DK" sz="1200" b="0" i="0" u="none" strike="noStrike">
                        <a:effectLst/>
                        <a:latin typeface="Arial" panose="020B0604020202020204" pitchFamily="34" charset="0"/>
                      </a:endParaRPr>
                    </a:p>
                  </a:txBody>
                  <a:tcPr marL="47236" marR="47236" marT="65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2723302"/>
                  </a:ext>
                </a:extLst>
              </a:tr>
              <a:tr h="965289">
                <a:tc>
                  <a:txBody>
                    <a:bodyPr/>
                    <a:lstStyle/>
                    <a:p>
                      <a:pPr algn="l" fontAlgn="t">
                        <a:lnSpc>
                          <a:spcPct val="115000"/>
                        </a:lnSpc>
                        <a:spcAft>
                          <a:spcPts val="1000"/>
                        </a:spcAft>
                      </a:pPr>
                      <a:r>
                        <a:rPr lang="da-DK" sz="700" b="0" i="0" u="none" strike="noStrike" kern="100">
                          <a:effectLst/>
                          <a:latin typeface="Verdana" panose="020B0604030504040204" pitchFamily="34" charset="0"/>
                          <a:ea typeface="Verdana" panose="020B0604030504040204" pitchFamily="34" charset="0"/>
                          <a:cs typeface="Times New Roman" panose="02020603050405020304" pitchFamily="18" charset="0"/>
                        </a:rPr>
                        <a:t>Ledelsessparring: Prioritering af opgaver, kompetenceafdækning, pædagogiske indsatser og muligheder, samarbejde internt og eksternt, struktur og tilrettelæggelse af dag, forældreinddragelse og samarbejde, handleplaner, specifikke temaer m. fl.</a:t>
                      </a:r>
                      <a:endParaRPr lang="da-DK" sz="1200" b="0" i="0" u="none" strike="noStrike">
                        <a:effectLst/>
                        <a:latin typeface="Arial" panose="020B0604020202020204" pitchFamily="34" charset="0"/>
                      </a:endParaRPr>
                    </a:p>
                  </a:txBody>
                  <a:tcPr marL="47236" marR="47236" marT="65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15000"/>
                        </a:lnSpc>
                        <a:spcAft>
                          <a:spcPts val="1000"/>
                        </a:spcAft>
                      </a:pPr>
                      <a:r>
                        <a:rPr lang="da-DK" sz="700" b="0" i="0" u="none" strike="noStrike" kern="100">
                          <a:effectLst/>
                          <a:latin typeface="Verdana" panose="020B0604030504040204" pitchFamily="34" charset="0"/>
                          <a:ea typeface="Verdana" panose="020B0604030504040204" pitchFamily="34" charset="0"/>
                          <a:cs typeface="Times New Roman" panose="02020603050405020304" pitchFamily="18" charset="0"/>
                        </a:rPr>
                        <a:t>Netværksmøder – samarbejde på tværs af afdelinger</a:t>
                      </a:r>
                      <a:endParaRPr lang="da-DK" sz="1200" b="0" i="0" u="none" strike="noStrike">
                        <a:effectLst/>
                        <a:latin typeface="Arial" panose="020B0604020202020204" pitchFamily="34" charset="0"/>
                      </a:endParaRPr>
                    </a:p>
                  </a:txBody>
                  <a:tcPr marL="47236" marR="47236" marT="65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15000"/>
                        </a:lnSpc>
                        <a:spcAft>
                          <a:spcPts val="1000"/>
                        </a:spcAft>
                      </a:pPr>
                      <a:r>
                        <a:rPr lang="da-DK" sz="700" b="0" i="0" u="none" strike="noStrike" kern="100" dirty="0">
                          <a:effectLst/>
                          <a:latin typeface="Verdana" panose="020B0604030504040204" pitchFamily="34" charset="0"/>
                          <a:ea typeface="Verdana" panose="020B0604030504040204" pitchFamily="34" charset="0"/>
                          <a:cs typeface="Times New Roman" panose="02020603050405020304" pitchFamily="18" charset="0"/>
                        </a:rPr>
                        <a:t>Psykologiske tests og spørgeskemaer</a:t>
                      </a:r>
                      <a:endParaRPr lang="da-DK" sz="1200" b="0" i="0" u="none" strike="noStrike" dirty="0">
                        <a:effectLst/>
                        <a:latin typeface="Arial" panose="020B0604020202020204" pitchFamily="34" charset="0"/>
                      </a:endParaRPr>
                    </a:p>
                  </a:txBody>
                  <a:tcPr marL="47236" marR="47236" marT="65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15000"/>
                        </a:lnSpc>
                        <a:spcAft>
                          <a:spcPts val="1000"/>
                        </a:spcAft>
                      </a:pPr>
                      <a:r>
                        <a:rPr lang="da-DK" sz="700" b="0" i="0" u="none" strike="noStrike" kern="100">
                          <a:effectLst/>
                          <a:latin typeface="Verdana" panose="020B0604030504040204" pitchFamily="34" charset="0"/>
                          <a:ea typeface="Verdana" panose="020B0604030504040204" pitchFamily="34" charset="0"/>
                          <a:cs typeface="Times New Roman" panose="02020603050405020304" pitchFamily="18" charset="0"/>
                        </a:rPr>
                        <a:t>Deltagelse i visitation på dagtilbud: SPI-pladser, §83, Special pædagogisk bistand i private institutioner.</a:t>
                      </a:r>
                      <a:endParaRPr lang="da-DK" sz="1200" b="0" i="0" u="none" strike="noStrike">
                        <a:effectLst/>
                        <a:latin typeface="Arial" panose="020B0604020202020204" pitchFamily="34" charset="0"/>
                      </a:endParaRPr>
                    </a:p>
                  </a:txBody>
                  <a:tcPr marL="47236" marR="47236" marT="65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15000"/>
                        </a:lnSpc>
                        <a:spcAft>
                          <a:spcPts val="1000"/>
                        </a:spcAft>
                      </a:pPr>
                      <a:r>
                        <a:rPr lang="da-DK" sz="700" b="0" i="0" u="none" strike="noStrike" kern="100" dirty="0">
                          <a:effectLst/>
                          <a:latin typeface="Verdana" panose="020B0604030504040204" pitchFamily="34" charset="0"/>
                          <a:ea typeface="Verdana" panose="020B0604030504040204" pitchFamily="34" charset="0"/>
                          <a:cs typeface="Times New Roman" panose="02020603050405020304" pitchFamily="18" charset="0"/>
                        </a:rPr>
                        <a:t>Samarbejde internt i kommunen: B/F, Sundhedsplejen, UU, Videnscenter Dybkær, øvrige tværfaglige samarbejdspartnere</a:t>
                      </a:r>
                      <a:endParaRPr lang="da-DK" sz="1200" b="0" i="0" u="none" strike="noStrike" dirty="0">
                        <a:effectLst/>
                        <a:latin typeface="Arial" panose="020B0604020202020204" pitchFamily="34" charset="0"/>
                      </a:endParaRPr>
                    </a:p>
                  </a:txBody>
                  <a:tcPr marL="47236" marR="47236" marT="65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22974108"/>
                  </a:ext>
                </a:extLst>
              </a:tr>
              <a:tr h="502915">
                <a:tc>
                  <a:txBody>
                    <a:bodyPr/>
                    <a:lstStyle/>
                    <a:p>
                      <a:pPr algn="l" fontAlgn="t">
                        <a:lnSpc>
                          <a:spcPct val="115000"/>
                        </a:lnSpc>
                        <a:spcAft>
                          <a:spcPts val="1000"/>
                        </a:spcAft>
                      </a:pPr>
                      <a:r>
                        <a:rPr lang="da-DK" sz="700" b="0" i="0" u="none" strike="noStrike" kern="100">
                          <a:effectLst/>
                          <a:latin typeface="Verdana" panose="020B0604030504040204" pitchFamily="34" charset="0"/>
                          <a:ea typeface="Verdana" panose="020B0604030504040204" pitchFamily="34" charset="0"/>
                          <a:cs typeface="Times New Roman" panose="02020603050405020304" pitchFamily="18" charset="0"/>
                        </a:rPr>
                        <a:t>Supervision af medarbejdere</a:t>
                      </a:r>
                      <a:endParaRPr lang="da-DK" sz="1200" b="0" i="0" u="none" strike="noStrike">
                        <a:effectLst/>
                        <a:latin typeface="Arial" panose="020B0604020202020204" pitchFamily="34" charset="0"/>
                      </a:endParaRPr>
                    </a:p>
                  </a:txBody>
                  <a:tcPr marL="47236" marR="47236" marT="65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15000"/>
                        </a:lnSpc>
                        <a:spcAft>
                          <a:spcPts val="1000"/>
                        </a:spcAft>
                      </a:pPr>
                      <a:r>
                        <a:rPr lang="da-DK" sz="700" b="0" i="0" u="none" strike="noStrike" kern="100">
                          <a:effectLst/>
                          <a:latin typeface="Verdana" panose="020B0604030504040204" pitchFamily="34" charset="0"/>
                          <a:ea typeface="Verdana" panose="020B0604030504040204" pitchFamily="34" charset="0"/>
                          <a:cs typeface="Times New Roman" panose="02020603050405020304" pitchFamily="18" charset="0"/>
                        </a:rPr>
                        <a:t>K-møder – konsultative på individ/gruppeniveau</a:t>
                      </a:r>
                      <a:endParaRPr lang="da-DK" sz="1200" b="0" i="0" u="none" strike="noStrike">
                        <a:effectLst/>
                        <a:latin typeface="Arial" panose="020B0604020202020204" pitchFamily="34" charset="0"/>
                      </a:endParaRPr>
                    </a:p>
                  </a:txBody>
                  <a:tcPr marL="47236" marR="47236" marT="65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15000"/>
                        </a:lnSpc>
                        <a:spcAft>
                          <a:spcPts val="1000"/>
                        </a:spcAft>
                      </a:pPr>
                      <a:r>
                        <a:rPr lang="da-DK" sz="700" b="0" i="0" u="none" strike="noStrike" kern="100" dirty="0">
                          <a:effectLst/>
                          <a:latin typeface="Verdana" panose="020B0604030504040204" pitchFamily="34" charset="0"/>
                          <a:ea typeface="Verdana" panose="020B0604030504040204" pitchFamily="34" charset="0"/>
                          <a:cs typeface="Times New Roman" panose="02020603050405020304" pitchFamily="18" charset="0"/>
                        </a:rPr>
                        <a:t>Anamnese – forældre, dagtilbud, skole</a:t>
                      </a:r>
                      <a:endParaRPr lang="da-DK" sz="1200" b="0" i="0" u="none" strike="noStrike" dirty="0">
                        <a:effectLst/>
                        <a:latin typeface="Arial" panose="020B0604020202020204" pitchFamily="34" charset="0"/>
                      </a:endParaRPr>
                    </a:p>
                  </a:txBody>
                  <a:tcPr marL="47236" marR="47236" marT="65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15000"/>
                        </a:lnSpc>
                        <a:spcAft>
                          <a:spcPts val="1000"/>
                        </a:spcAft>
                      </a:pPr>
                      <a:r>
                        <a:rPr lang="da-DK" sz="700" b="0" i="0" u="none" strike="noStrike" kern="100">
                          <a:effectLst/>
                          <a:latin typeface="Verdana" panose="020B0604030504040204" pitchFamily="34" charset="0"/>
                          <a:ea typeface="Verdana" panose="020B0604030504040204" pitchFamily="34" charset="0"/>
                          <a:cs typeface="Times New Roman" panose="02020603050405020304" pitchFamily="18" charset="0"/>
                        </a:rPr>
                        <a:t>Deltagelse i visitation - skole</a:t>
                      </a:r>
                      <a:endParaRPr lang="da-DK" sz="1200" b="0" i="0" u="none" strike="noStrike">
                        <a:effectLst/>
                        <a:latin typeface="Arial" panose="020B0604020202020204" pitchFamily="34" charset="0"/>
                      </a:endParaRPr>
                    </a:p>
                  </a:txBody>
                  <a:tcPr marL="47236" marR="47236" marT="65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15000"/>
                        </a:lnSpc>
                        <a:spcAft>
                          <a:spcPts val="1000"/>
                        </a:spcAft>
                      </a:pPr>
                      <a:r>
                        <a:rPr lang="da-DK" sz="700" b="0" i="0" u="none" strike="noStrike" kern="100">
                          <a:effectLst/>
                          <a:latin typeface="Verdana" panose="020B0604030504040204" pitchFamily="34" charset="0"/>
                          <a:ea typeface="Verdana" panose="020B0604030504040204" pitchFamily="34" charset="0"/>
                          <a:cs typeface="Times New Roman" panose="02020603050405020304" pitchFamily="18" charset="0"/>
                        </a:rPr>
                        <a:t>Samarbejde med eksterne: Praktiserende læger, sygehus/ambulatorier, børnepsykiatri, Synscenter Refsnæs m.fl</a:t>
                      </a:r>
                      <a:endParaRPr lang="da-DK" sz="1200" b="0" i="0" u="none" strike="noStrike">
                        <a:effectLst/>
                        <a:latin typeface="Arial" panose="020B0604020202020204" pitchFamily="34" charset="0"/>
                      </a:endParaRPr>
                    </a:p>
                  </a:txBody>
                  <a:tcPr marL="47236" marR="47236" marT="65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02991325"/>
                  </a:ext>
                </a:extLst>
              </a:tr>
              <a:tr h="348791">
                <a:tc>
                  <a:txBody>
                    <a:bodyPr/>
                    <a:lstStyle/>
                    <a:p>
                      <a:pPr algn="l" fontAlgn="t">
                        <a:lnSpc>
                          <a:spcPct val="115000"/>
                        </a:lnSpc>
                        <a:spcAft>
                          <a:spcPts val="1000"/>
                        </a:spcAft>
                      </a:pPr>
                      <a:r>
                        <a:rPr lang="da-DK" sz="700" b="0" i="0" u="none" strike="noStrike" kern="100">
                          <a:effectLst/>
                          <a:latin typeface="Verdana" panose="020B0604030504040204" pitchFamily="34" charset="0"/>
                          <a:ea typeface="Verdana" panose="020B0604030504040204" pitchFamily="34" charset="0"/>
                          <a:cs typeface="Times New Roman" panose="02020603050405020304" pitchFamily="18" charset="0"/>
                        </a:rPr>
                        <a:t>Undervisning og faglige oplæg</a:t>
                      </a:r>
                      <a:endParaRPr lang="da-DK" sz="1200" b="0" i="0" u="none" strike="noStrike">
                        <a:effectLst/>
                        <a:latin typeface="Arial" panose="020B0604020202020204" pitchFamily="34" charset="0"/>
                      </a:endParaRPr>
                    </a:p>
                  </a:txBody>
                  <a:tcPr marL="47236" marR="47236" marT="65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15000"/>
                        </a:lnSpc>
                        <a:spcAft>
                          <a:spcPts val="1000"/>
                        </a:spcAft>
                      </a:pPr>
                      <a:r>
                        <a:rPr lang="da-DK" sz="700" b="0" i="0" u="none" strike="noStrike" kern="100">
                          <a:effectLst/>
                          <a:latin typeface="Verdana" panose="020B0604030504040204" pitchFamily="34" charset="0"/>
                          <a:ea typeface="Verdana" panose="020B0604030504040204" pitchFamily="34" charset="0"/>
                          <a:cs typeface="Times New Roman" panose="02020603050405020304" pitchFamily="18" charset="0"/>
                        </a:rPr>
                        <a:t>Samskabende proces </a:t>
                      </a:r>
                      <a:endParaRPr lang="da-DK" sz="1200" b="0" i="0" u="none" strike="noStrike">
                        <a:effectLst/>
                        <a:latin typeface="Arial" panose="020B0604020202020204" pitchFamily="34" charset="0"/>
                      </a:endParaRPr>
                    </a:p>
                  </a:txBody>
                  <a:tcPr marL="47236" marR="47236" marT="65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15000"/>
                        </a:lnSpc>
                        <a:spcAft>
                          <a:spcPts val="1000"/>
                        </a:spcAft>
                      </a:pPr>
                      <a:r>
                        <a:rPr lang="da-DK" sz="700" b="0" i="0" u="none" strike="noStrike" kern="100">
                          <a:effectLst/>
                          <a:latin typeface="Verdana" panose="020B0604030504040204" pitchFamily="34" charset="0"/>
                          <a:ea typeface="Verdana" panose="020B0604030504040204" pitchFamily="34" charset="0"/>
                          <a:cs typeface="Times New Roman" panose="02020603050405020304" pitchFamily="18" charset="0"/>
                        </a:rPr>
                        <a:t>Kliniske observationer og interaktioner</a:t>
                      </a:r>
                      <a:endParaRPr lang="da-DK" sz="1200" b="0" i="0" u="none" strike="noStrike">
                        <a:effectLst/>
                        <a:latin typeface="Arial" panose="020B0604020202020204" pitchFamily="34" charset="0"/>
                      </a:endParaRPr>
                    </a:p>
                  </a:txBody>
                  <a:tcPr marL="47236" marR="47236" marT="65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15000"/>
                        </a:lnSpc>
                        <a:spcAft>
                          <a:spcPts val="1000"/>
                        </a:spcAft>
                      </a:pPr>
                      <a:r>
                        <a:rPr lang="da-DK" sz="700" b="0" i="0" u="none" strike="noStrike" kern="100">
                          <a:effectLst/>
                          <a:latin typeface="Verdana" panose="020B0604030504040204" pitchFamily="34" charset="0"/>
                          <a:ea typeface="Verdana" panose="020B0604030504040204" pitchFamily="34" charset="0"/>
                          <a:cs typeface="Times New Roman" panose="02020603050405020304" pitchFamily="18" charset="0"/>
                        </a:rPr>
                        <a:t> </a:t>
                      </a:r>
                      <a:endParaRPr lang="da-DK" sz="1200" b="0" i="0" u="none" strike="noStrike">
                        <a:effectLst/>
                        <a:latin typeface="Arial" panose="020B0604020202020204" pitchFamily="34" charset="0"/>
                      </a:endParaRPr>
                    </a:p>
                  </a:txBody>
                  <a:tcPr marL="47236" marR="47236" marT="65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15000"/>
                        </a:lnSpc>
                        <a:spcAft>
                          <a:spcPts val="1000"/>
                        </a:spcAft>
                      </a:pPr>
                      <a:r>
                        <a:rPr lang="da-DK" sz="700" b="0" i="0" u="none" strike="noStrike" kern="100">
                          <a:effectLst/>
                          <a:latin typeface="Verdana" panose="020B0604030504040204" pitchFamily="34" charset="0"/>
                          <a:ea typeface="Verdana" panose="020B0604030504040204" pitchFamily="34" charset="0"/>
                          <a:cs typeface="Times New Roman" panose="02020603050405020304" pitchFamily="18" charset="0"/>
                        </a:rPr>
                        <a:t>Kriseteam – støtte til pædagogisk indsats i forbindelse med pludseligt opståede kriser.</a:t>
                      </a:r>
                      <a:endParaRPr lang="da-DK" sz="1200" b="0" i="0" u="none" strike="noStrike">
                        <a:effectLst/>
                        <a:latin typeface="Arial" panose="020B0604020202020204" pitchFamily="34" charset="0"/>
                      </a:endParaRPr>
                    </a:p>
                  </a:txBody>
                  <a:tcPr marL="47236" marR="47236" marT="65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92125228"/>
                  </a:ext>
                </a:extLst>
              </a:tr>
              <a:tr h="634929">
                <a:tc>
                  <a:txBody>
                    <a:bodyPr/>
                    <a:lstStyle/>
                    <a:p>
                      <a:pPr algn="l" fontAlgn="t">
                        <a:lnSpc>
                          <a:spcPct val="115000"/>
                        </a:lnSpc>
                        <a:spcAft>
                          <a:spcPts val="1000"/>
                        </a:spcAft>
                      </a:pPr>
                      <a:r>
                        <a:rPr lang="da-DK" sz="700" b="0" i="0" u="none" strike="noStrike" kern="100">
                          <a:effectLst/>
                          <a:latin typeface="Verdana" panose="020B0604030504040204" pitchFamily="34" charset="0"/>
                          <a:ea typeface="Verdana" panose="020B0604030504040204" pitchFamily="34" charset="0"/>
                          <a:cs typeface="Times New Roman" panose="02020603050405020304" pitchFamily="18" charset="0"/>
                        </a:rPr>
                        <a:t>VISO opgaver – forløb i samarbejde med B/F</a:t>
                      </a:r>
                      <a:endParaRPr lang="da-DK" sz="1200" b="0" i="0" u="none" strike="noStrike">
                        <a:effectLst/>
                        <a:latin typeface="Arial" panose="020B0604020202020204" pitchFamily="34" charset="0"/>
                      </a:endParaRPr>
                    </a:p>
                  </a:txBody>
                  <a:tcPr marL="47236" marR="47236" marT="65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15000"/>
                        </a:lnSpc>
                        <a:spcAft>
                          <a:spcPts val="1000"/>
                        </a:spcAft>
                      </a:pPr>
                      <a:r>
                        <a:rPr lang="da-DK" sz="700" b="0" i="0" u="none" strike="noStrike" kern="100">
                          <a:effectLst/>
                          <a:latin typeface="Verdana" panose="020B0604030504040204" pitchFamily="34" charset="0"/>
                          <a:ea typeface="Verdana" panose="020B0604030504040204" pitchFamily="34" charset="0"/>
                          <a:cs typeface="Times New Roman" panose="02020603050405020304" pitchFamily="18" charset="0"/>
                        </a:rPr>
                        <a:t>Sparring og vejledning i forhold til specifikke børn/gruppe/læringsmiljø og kontekst/temaer/samarbejde mv.</a:t>
                      </a:r>
                      <a:endParaRPr lang="da-DK" sz="1200" b="0" i="0" u="none" strike="noStrike">
                        <a:effectLst/>
                        <a:latin typeface="Arial" panose="020B0604020202020204" pitchFamily="34" charset="0"/>
                      </a:endParaRPr>
                    </a:p>
                  </a:txBody>
                  <a:tcPr marL="47236" marR="47236" marT="65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15000"/>
                        </a:lnSpc>
                        <a:spcAft>
                          <a:spcPts val="1000"/>
                        </a:spcAft>
                      </a:pPr>
                      <a:r>
                        <a:rPr lang="da-DK" sz="700" b="0" i="0" u="none" strike="noStrike" kern="100">
                          <a:effectLst/>
                          <a:latin typeface="Verdana" panose="020B0604030504040204" pitchFamily="34" charset="0"/>
                          <a:ea typeface="Verdana" panose="020B0604030504040204" pitchFamily="34" charset="0"/>
                          <a:cs typeface="Times New Roman" panose="02020603050405020304" pitchFamily="18" charset="0"/>
                        </a:rPr>
                        <a:t>PPV – vurdering af specialpædagogisk støttebehov – udfærdigelse, støtte til implementer, samt opdatering – jf. lovkrav</a:t>
                      </a:r>
                      <a:endParaRPr lang="da-DK" sz="1200" b="0" i="0" u="none" strike="noStrike">
                        <a:effectLst/>
                        <a:latin typeface="Arial" panose="020B0604020202020204" pitchFamily="34" charset="0"/>
                      </a:endParaRPr>
                    </a:p>
                  </a:txBody>
                  <a:tcPr marL="47236" marR="47236" marT="65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15000"/>
                        </a:lnSpc>
                        <a:spcAft>
                          <a:spcPts val="1000"/>
                        </a:spcAft>
                      </a:pPr>
                      <a:r>
                        <a:rPr lang="da-DK" sz="700" b="0" i="0" u="none" strike="noStrike" kern="100" dirty="0">
                          <a:effectLst/>
                          <a:latin typeface="Verdana" panose="020B0604030504040204" pitchFamily="34" charset="0"/>
                          <a:ea typeface="Verdana" panose="020B0604030504040204" pitchFamily="34" charset="0"/>
                          <a:cs typeface="Times New Roman" panose="02020603050405020304" pitchFamily="18" charset="0"/>
                        </a:rPr>
                        <a:t> </a:t>
                      </a:r>
                      <a:endParaRPr lang="da-DK" sz="1200" b="0" i="0" u="none" strike="noStrike" dirty="0">
                        <a:effectLst/>
                        <a:latin typeface="Arial" panose="020B0604020202020204" pitchFamily="34" charset="0"/>
                      </a:endParaRPr>
                    </a:p>
                  </a:txBody>
                  <a:tcPr marL="47236" marR="47236" marT="65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15000"/>
                        </a:lnSpc>
                        <a:spcAft>
                          <a:spcPts val="1000"/>
                        </a:spcAft>
                      </a:pPr>
                      <a:r>
                        <a:rPr lang="da-DK" sz="700" b="0" i="0" u="none" strike="noStrike" kern="100">
                          <a:effectLst/>
                          <a:latin typeface="Verdana" panose="020B0604030504040204" pitchFamily="34" charset="0"/>
                          <a:ea typeface="Verdana" panose="020B0604030504040204" pitchFamily="34" charset="0"/>
                          <a:cs typeface="Times New Roman" panose="02020603050405020304" pitchFamily="18" charset="0"/>
                        </a:rPr>
                        <a:t>Early Bird – psykoedukativ og pædagogisk støtte til elever i almen som er ny diagnosticerede med autismesyndrom</a:t>
                      </a:r>
                      <a:endParaRPr lang="da-DK" sz="1200" b="0" i="0" u="none" strike="noStrike">
                        <a:effectLst/>
                        <a:latin typeface="Arial" panose="020B0604020202020204" pitchFamily="34" charset="0"/>
                      </a:endParaRPr>
                    </a:p>
                  </a:txBody>
                  <a:tcPr marL="47236" marR="47236" marT="65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7523903"/>
                  </a:ext>
                </a:extLst>
              </a:tr>
              <a:tr h="194667">
                <a:tc>
                  <a:txBody>
                    <a:bodyPr/>
                    <a:lstStyle/>
                    <a:p>
                      <a:pPr algn="l" fontAlgn="t">
                        <a:lnSpc>
                          <a:spcPct val="115000"/>
                        </a:lnSpc>
                        <a:spcAft>
                          <a:spcPts val="1000"/>
                        </a:spcAft>
                      </a:pPr>
                      <a:r>
                        <a:rPr lang="da-DK" sz="700" b="0" i="0" u="none" strike="noStrike" kern="100">
                          <a:effectLst/>
                          <a:latin typeface="Verdana" panose="020B0604030504040204" pitchFamily="34" charset="0"/>
                          <a:ea typeface="Verdana" panose="020B0604030504040204" pitchFamily="34" charset="0"/>
                          <a:cs typeface="Times New Roman" panose="02020603050405020304" pitchFamily="18" charset="0"/>
                        </a:rPr>
                        <a:t> </a:t>
                      </a:r>
                      <a:endParaRPr lang="da-DK" sz="1200" b="0" i="0" u="none" strike="noStrike">
                        <a:effectLst/>
                        <a:latin typeface="Arial" panose="020B0604020202020204" pitchFamily="34" charset="0"/>
                      </a:endParaRPr>
                    </a:p>
                  </a:txBody>
                  <a:tcPr marL="47236" marR="47236" marT="65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15000"/>
                        </a:lnSpc>
                        <a:spcAft>
                          <a:spcPts val="1000"/>
                        </a:spcAft>
                      </a:pPr>
                      <a:r>
                        <a:rPr lang="da-DK" sz="700" b="0" i="0" u="none" strike="noStrike" kern="100">
                          <a:effectLst/>
                          <a:latin typeface="Verdana" panose="020B0604030504040204" pitchFamily="34" charset="0"/>
                          <a:ea typeface="Verdana" panose="020B0604030504040204" pitchFamily="34" charset="0"/>
                          <a:cs typeface="Times New Roman" panose="02020603050405020304" pitchFamily="18" charset="0"/>
                        </a:rPr>
                        <a:t>Forældrekontakt</a:t>
                      </a:r>
                      <a:endParaRPr lang="da-DK" sz="1200" b="0" i="0" u="none" strike="noStrike">
                        <a:effectLst/>
                        <a:latin typeface="Arial" panose="020B0604020202020204" pitchFamily="34" charset="0"/>
                      </a:endParaRPr>
                    </a:p>
                  </a:txBody>
                  <a:tcPr marL="47236" marR="47236" marT="65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15000"/>
                        </a:lnSpc>
                        <a:spcAft>
                          <a:spcPts val="1000"/>
                        </a:spcAft>
                      </a:pPr>
                      <a:r>
                        <a:rPr lang="da-DK" sz="700" b="0" i="0" u="none" strike="noStrike" kern="100">
                          <a:effectLst/>
                          <a:latin typeface="Verdana" panose="020B0604030504040204" pitchFamily="34" charset="0"/>
                          <a:ea typeface="Verdana" panose="020B0604030504040204" pitchFamily="34" charset="0"/>
                          <a:cs typeface="Times New Roman" panose="02020603050405020304" pitchFamily="18" charset="0"/>
                        </a:rPr>
                        <a:t>Status/udtalelse – SPI</a:t>
                      </a:r>
                      <a:endParaRPr lang="da-DK" sz="1200" b="0" i="0" u="none" strike="noStrike">
                        <a:effectLst/>
                        <a:latin typeface="Arial" panose="020B0604020202020204" pitchFamily="34" charset="0"/>
                      </a:endParaRPr>
                    </a:p>
                  </a:txBody>
                  <a:tcPr marL="47236" marR="47236" marT="65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15000"/>
                        </a:lnSpc>
                        <a:spcAft>
                          <a:spcPts val="1000"/>
                        </a:spcAft>
                      </a:pPr>
                      <a:r>
                        <a:rPr lang="da-DK" sz="700" b="0" i="0" u="none" strike="noStrike" kern="100">
                          <a:effectLst/>
                          <a:latin typeface="Verdana" panose="020B0604030504040204" pitchFamily="34" charset="0"/>
                          <a:ea typeface="Verdana" panose="020B0604030504040204" pitchFamily="34" charset="0"/>
                          <a:cs typeface="Times New Roman" panose="02020603050405020304" pitchFamily="18" charset="0"/>
                        </a:rPr>
                        <a:t> </a:t>
                      </a:r>
                      <a:endParaRPr lang="da-DK" sz="1200" b="0" i="0" u="none" strike="noStrike">
                        <a:effectLst/>
                        <a:latin typeface="Arial" panose="020B0604020202020204" pitchFamily="34" charset="0"/>
                      </a:endParaRPr>
                    </a:p>
                  </a:txBody>
                  <a:tcPr marL="47236" marR="47236" marT="65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15000"/>
                        </a:lnSpc>
                        <a:spcAft>
                          <a:spcPts val="1000"/>
                        </a:spcAft>
                      </a:pPr>
                      <a:r>
                        <a:rPr lang="da-DK" sz="700" b="0" i="0" u="none" strike="noStrike" kern="100" dirty="0">
                          <a:effectLst/>
                          <a:latin typeface="Verdana" panose="020B0604030504040204" pitchFamily="34" charset="0"/>
                          <a:ea typeface="Verdana" panose="020B0604030504040204" pitchFamily="34" charset="0"/>
                          <a:cs typeface="Times New Roman" panose="02020603050405020304" pitchFamily="18" charset="0"/>
                        </a:rPr>
                        <a:t> </a:t>
                      </a:r>
                      <a:endParaRPr lang="da-DK" sz="1200" b="0" i="0" u="none" strike="noStrike" dirty="0">
                        <a:effectLst/>
                        <a:latin typeface="Arial" panose="020B0604020202020204" pitchFamily="34" charset="0"/>
                      </a:endParaRPr>
                    </a:p>
                  </a:txBody>
                  <a:tcPr marL="47236" marR="47236" marT="65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0921454"/>
                  </a:ext>
                </a:extLst>
              </a:tr>
              <a:tr h="657039">
                <a:tc>
                  <a:txBody>
                    <a:bodyPr/>
                    <a:lstStyle/>
                    <a:p>
                      <a:pPr algn="l" fontAlgn="t">
                        <a:lnSpc>
                          <a:spcPct val="115000"/>
                        </a:lnSpc>
                        <a:spcAft>
                          <a:spcPts val="1000"/>
                        </a:spcAft>
                      </a:pPr>
                      <a:r>
                        <a:rPr lang="da-DK" sz="700" b="0" i="0" u="none" strike="noStrike" kern="100">
                          <a:effectLst/>
                          <a:latin typeface="Verdana" panose="020B0604030504040204" pitchFamily="34" charset="0"/>
                          <a:ea typeface="Verdana" panose="020B0604030504040204" pitchFamily="34" charset="0"/>
                          <a:cs typeface="Times New Roman" panose="02020603050405020304" pitchFamily="18" charset="0"/>
                        </a:rPr>
                        <a:t> </a:t>
                      </a:r>
                      <a:endParaRPr lang="da-DK" sz="1200" b="0" i="0" u="none" strike="noStrike">
                        <a:effectLst/>
                        <a:latin typeface="Arial" panose="020B0604020202020204" pitchFamily="34" charset="0"/>
                      </a:endParaRPr>
                    </a:p>
                  </a:txBody>
                  <a:tcPr marL="47236" marR="47236" marT="65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15000"/>
                        </a:lnSpc>
                        <a:spcAft>
                          <a:spcPts val="1000"/>
                        </a:spcAft>
                      </a:pPr>
                      <a:r>
                        <a:rPr lang="da-DK" sz="700" b="0" i="0" u="none" strike="noStrike" kern="100">
                          <a:effectLst/>
                          <a:latin typeface="Verdana" panose="020B0604030504040204" pitchFamily="34" charset="0"/>
                          <a:ea typeface="Verdana" panose="020B0604030504040204" pitchFamily="34" charset="0"/>
                          <a:cs typeface="Times New Roman" panose="02020603050405020304" pitchFamily="18" charset="0"/>
                        </a:rPr>
                        <a:t>Flersprogsopgaver i almen og Modtageklasser</a:t>
                      </a:r>
                      <a:endParaRPr lang="da-DK" sz="1200" b="0" i="0" u="none" strike="noStrike">
                        <a:effectLst/>
                        <a:latin typeface="Arial" panose="020B0604020202020204" pitchFamily="34" charset="0"/>
                      </a:endParaRPr>
                    </a:p>
                  </a:txBody>
                  <a:tcPr marL="47236" marR="47236" marT="65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15000"/>
                        </a:lnSpc>
                        <a:spcAft>
                          <a:spcPts val="1000"/>
                        </a:spcAft>
                      </a:pPr>
                      <a:r>
                        <a:rPr lang="da-DK" sz="700" b="0" i="0" u="none" strike="noStrike" kern="100">
                          <a:effectLst/>
                          <a:latin typeface="Verdana" panose="020B0604030504040204" pitchFamily="34" charset="0"/>
                          <a:ea typeface="Verdana" panose="020B0604030504040204" pitchFamily="34" charset="0"/>
                          <a:cs typeface="Times New Roman" panose="02020603050405020304" pitchFamily="18" charset="0"/>
                        </a:rPr>
                        <a:t>Henvisning til børnepsykiatri: Sparring med rådgivningsenhed, udarbejdelse af henvisning, tilbagemeldingsmøder, opfølgning, udskrivningskonferencer mv. </a:t>
                      </a:r>
                      <a:endParaRPr lang="da-DK" sz="1200" b="0" i="0" u="none" strike="noStrike">
                        <a:effectLst/>
                        <a:latin typeface="Arial" panose="020B0604020202020204" pitchFamily="34" charset="0"/>
                      </a:endParaRPr>
                    </a:p>
                  </a:txBody>
                  <a:tcPr marL="47236" marR="47236" marT="65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15000"/>
                        </a:lnSpc>
                        <a:spcAft>
                          <a:spcPts val="1000"/>
                        </a:spcAft>
                      </a:pPr>
                      <a:r>
                        <a:rPr lang="da-DK" sz="700" b="0" i="0" u="none" strike="noStrike" kern="100">
                          <a:effectLst/>
                          <a:latin typeface="Verdana" panose="020B0604030504040204" pitchFamily="34" charset="0"/>
                          <a:ea typeface="Verdana" panose="020B0604030504040204" pitchFamily="34" charset="0"/>
                          <a:cs typeface="Times New Roman" panose="02020603050405020304" pitchFamily="18" charset="0"/>
                        </a:rPr>
                        <a:t> </a:t>
                      </a:r>
                      <a:endParaRPr lang="da-DK" sz="1200" b="0" i="0" u="none" strike="noStrike">
                        <a:effectLst/>
                        <a:latin typeface="Arial" panose="020B0604020202020204" pitchFamily="34" charset="0"/>
                      </a:endParaRPr>
                    </a:p>
                  </a:txBody>
                  <a:tcPr marL="47236" marR="47236" marT="65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15000"/>
                        </a:lnSpc>
                        <a:spcAft>
                          <a:spcPts val="1000"/>
                        </a:spcAft>
                      </a:pPr>
                      <a:r>
                        <a:rPr lang="da-DK" sz="700" b="0" i="0" u="none" strike="noStrike" kern="100">
                          <a:effectLst/>
                          <a:latin typeface="Verdana" panose="020B0604030504040204" pitchFamily="34" charset="0"/>
                          <a:ea typeface="Verdana" panose="020B0604030504040204" pitchFamily="34" charset="0"/>
                          <a:cs typeface="Times New Roman" panose="02020603050405020304" pitchFamily="18" charset="0"/>
                        </a:rPr>
                        <a:t> </a:t>
                      </a:r>
                      <a:endParaRPr lang="da-DK" sz="1200" b="0" i="0" u="none" strike="noStrike">
                        <a:effectLst/>
                        <a:latin typeface="Arial" panose="020B0604020202020204" pitchFamily="34" charset="0"/>
                      </a:endParaRPr>
                    </a:p>
                  </a:txBody>
                  <a:tcPr marL="47236" marR="47236" marT="65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72323488"/>
                  </a:ext>
                </a:extLst>
              </a:tr>
              <a:tr h="194667">
                <a:tc>
                  <a:txBody>
                    <a:bodyPr/>
                    <a:lstStyle/>
                    <a:p>
                      <a:pPr algn="l" fontAlgn="t">
                        <a:lnSpc>
                          <a:spcPct val="115000"/>
                        </a:lnSpc>
                        <a:spcAft>
                          <a:spcPts val="1000"/>
                        </a:spcAft>
                      </a:pPr>
                      <a:r>
                        <a:rPr lang="da-DK" sz="700" b="0" i="0" u="none" strike="noStrike" kern="100">
                          <a:effectLst/>
                          <a:latin typeface="Verdana" panose="020B0604030504040204" pitchFamily="34" charset="0"/>
                          <a:ea typeface="Verdana" panose="020B0604030504040204" pitchFamily="34" charset="0"/>
                          <a:cs typeface="Times New Roman" panose="02020603050405020304" pitchFamily="18" charset="0"/>
                        </a:rPr>
                        <a:t> </a:t>
                      </a:r>
                      <a:endParaRPr lang="da-DK" sz="1200" b="0" i="0" u="none" strike="noStrike">
                        <a:effectLst/>
                        <a:latin typeface="Arial" panose="020B0604020202020204" pitchFamily="34" charset="0"/>
                      </a:endParaRPr>
                    </a:p>
                  </a:txBody>
                  <a:tcPr marL="47236" marR="47236" marT="65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15000"/>
                        </a:lnSpc>
                        <a:spcAft>
                          <a:spcPts val="1000"/>
                        </a:spcAft>
                      </a:pPr>
                      <a:r>
                        <a:rPr lang="da-DK" sz="700" b="0" i="0" u="none" strike="noStrike" kern="100">
                          <a:effectLst/>
                          <a:latin typeface="Verdana" panose="020B0604030504040204" pitchFamily="34" charset="0"/>
                          <a:ea typeface="Verdana" panose="020B0604030504040204" pitchFamily="34" charset="0"/>
                          <a:cs typeface="Times New Roman" panose="02020603050405020304" pitchFamily="18" charset="0"/>
                        </a:rPr>
                        <a:t>Sparring fraværsindsatser i Trivsel og Fremmøde</a:t>
                      </a:r>
                      <a:endParaRPr lang="da-DK" sz="1200" b="0" i="0" u="none" strike="noStrike">
                        <a:effectLst/>
                        <a:latin typeface="Arial" panose="020B0604020202020204" pitchFamily="34" charset="0"/>
                      </a:endParaRPr>
                    </a:p>
                  </a:txBody>
                  <a:tcPr marL="47236" marR="47236" marT="65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15000"/>
                        </a:lnSpc>
                        <a:spcAft>
                          <a:spcPts val="1000"/>
                        </a:spcAft>
                      </a:pPr>
                      <a:r>
                        <a:rPr lang="da-DK" sz="700" b="0" i="0" u="none" strike="noStrike" kern="100">
                          <a:effectLst/>
                          <a:latin typeface="Verdana" panose="020B0604030504040204" pitchFamily="34" charset="0"/>
                          <a:ea typeface="Verdana" panose="020B0604030504040204" pitchFamily="34" charset="0"/>
                          <a:cs typeface="Times New Roman" panose="02020603050405020304" pitchFamily="18" charset="0"/>
                        </a:rPr>
                        <a:t>Tværfaglig Udredningsgruppe </a:t>
                      </a:r>
                      <a:endParaRPr lang="da-DK" sz="1200" b="0" i="0" u="none" strike="noStrike">
                        <a:effectLst/>
                        <a:latin typeface="Arial" panose="020B0604020202020204" pitchFamily="34" charset="0"/>
                      </a:endParaRPr>
                    </a:p>
                  </a:txBody>
                  <a:tcPr marL="47236" marR="47236" marT="65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15000"/>
                        </a:lnSpc>
                        <a:spcAft>
                          <a:spcPts val="1000"/>
                        </a:spcAft>
                      </a:pPr>
                      <a:r>
                        <a:rPr lang="da-DK" sz="700" b="0" i="0" u="none" strike="noStrike" kern="100">
                          <a:effectLst/>
                          <a:latin typeface="Verdana" panose="020B0604030504040204" pitchFamily="34" charset="0"/>
                          <a:ea typeface="Verdana" panose="020B0604030504040204" pitchFamily="34" charset="0"/>
                          <a:cs typeface="Times New Roman" panose="02020603050405020304" pitchFamily="18" charset="0"/>
                        </a:rPr>
                        <a:t> </a:t>
                      </a:r>
                      <a:endParaRPr lang="da-DK" sz="1200" b="0" i="0" u="none" strike="noStrike">
                        <a:effectLst/>
                        <a:latin typeface="Arial" panose="020B0604020202020204" pitchFamily="34" charset="0"/>
                      </a:endParaRPr>
                    </a:p>
                  </a:txBody>
                  <a:tcPr marL="47236" marR="47236" marT="65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15000"/>
                        </a:lnSpc>
                        <a:spcAft>
                          <a:spcPts val="1000"/>
                        </a:spcAft>
                      </a:pPr>
                      <a:r>
                        <a:rPr lang="da-DK" sz="700" b="0" i="0" u="none" strike="noStrike" kern="100">
                          <a:effectLst/>
                          <a:latin typeface="Verdana" panose="020B0604030504040204" pitchFamily="34" charset="0"/>
                          <a:ea typeface="Verdana" panose="020B0604030504040204" pitchFamily="34" charset="0"/>
                          <a:cs typeface="Times New Roman" panose="02020603050405020304" pitchFamily="18" charset="0"/>
                        </a:rPr>
                        <a:t> </a:t>
                      </a:r>
                      <a:endParaRPr lang="da-DK" sz="1200" b="0" i="0" u="none" strike="noStrike">
                        <a:effectLst/>
                        <a:latin typeface="Arial" panose="020B0604020202020204" pitchFamily="34" charset="0"/>
                      </a:endParaRPr>
                    </a:p>
                  </a:txBody>
                  <a:tcPr marL="47236" marR="47236" marT="65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93521207"/>
                  </a:ext>
                </a:extLst>
              </a:tr>
              <a:tr h="194667">
                <a:tc>
                  <a:txBody>
                    <a:bodyPr/>
                    <a:lstStyle/>
                    <a:p>
                      <a:pPr algn="l" fontAlgn="t">
                        <a:lnSpc>
                          <a:spcPct val="115000"/>
                        </a:lnSpc>
                        <a:spcAft>
                          <a:spcPts val="1000"/>
                        </a:spcAft>
                      </a:pPr>
                      <a:r>
                        <a:rPr lang="da-DK" sz="700" b="0" i="0" u="none" strike="noStrike" kern="100">
                          <a:effectLst/>
                          <a:latin typeface="Verdana" panose="020B0604030504040204" pitchFamily="34" charset="0"/>
                          <a:ea typeface="Verdana" panose="020B0604030504040204" pitchFamily="34" charset="0"/>
                          <a:cs typeface="Times New Roman" panose="02020603050405020304" pitchFamily="18" charset="0"/>
                        </a:rPr>
                        <a:t> </a:t>
                      </a:r>
                      <a:endParaRPr lang="da-DK" sz="1200" b="0" i="0" u="none" strike="noStrike">
                        <a:effectLst/>
                        <a:latin typeface="Arial" panose="020B0604020202020204" pitchFamily="34" charset="0"/>
                      </a:endParaRPr>
                    </a:p>
                  </a:txBody>
                  <a:tcPr marL="47236" marR="47236" marT="65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15000"/>
                        </a:lnSpc>
                        <a:spcAft>
                          <a:spcPts val="1000"/>
                        </a:spcAft>
                      </a:pPr>
                      <a:r>
                        <a:rPr lang="da-DK" sz="700" b="0" i="0" u="none" strike="noStrike" kern="100">
                          <a:effectLst/>
                          <a:latin typeface="Verdana" panose="020B0604030504040204" pitchFamily="34" charset="0"/>
                          <a:ea typeface="Verdana" panose="020B0604030504040204" pitchFamily="34" charset="0"/>
                          <a:cs typeface="Times New Roman" panose="02020603050405020304" pitchFamily="18" charset="0"/>
                        </a:rPr>
                        <a:t>Sparring til visitationsteam/specialpædagogiske konsulenter</a:t>
                      </a:r>
                      <a:endParaRPr lang="da-DK" sz="1200" b="0" i="0" u="none" strike="noStrike">
                        <a:effectLst/>
                        <a:latin typeface="Arial" panose="020B0604020202020204" pitchFamily="34" charset="0"/>
                      </a:endParaRPr>
                    </a:p>
                  </a:txBody>
                  <a:tcPr marL="47236" marR="47236" marT="65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15000"/>
                        </a:lnSpc>
                        <a:spcAft>
                          <a:spcPts val="1000"/>
                        </a:spcAft>
                      </a:pPr>
                      <a:r>
                        <a:rPr lang="da-DK" sz="700" b="0" i="0" u="none" strike="noStrike" kern="100">
                          <a:effectLst/>
                          <a:latin typeface="Verdana" panose="020B0604030504040204" pitchFamily="34" charset="0"/>
                          <a:ea typeface="Verdana" panose="020B0604030504040204" pitchFamily="34" charset="0"/>
                          <a:cs typeface="Times New Roman" panose="02020603050405020304" pitchFamily="18" charset="0"/>
                        </a:rPr>
                        <a:t> </a:t>
                      </a:r>
                      <a:endParaRPr lang="da-DK" sz="1200" b="0" i="0" u="none" strike="noStrike">
                        <a:effectLst/>
                        <a:latin typeface="Arial" panose="020B0604020202020204" pitchFamily="34" charset="0"/>
                      </a:endParaRPr>
                    </a:p>
                  </a:txBody>
                  <a:tcPr marL="47236" marR="47236" marT="65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15000"/>
                        </a:lnSpc>
                        <a:spcAft>
                          <a:spcPts val="1000"/>
                        </a:spcAft>
                      </a:pPr>
                      <a:r>
                        <a:rPr lang="da-DK" sz="700" b="0" i="0" u="none" strike="noStrike" kern="100">
                          <a:effectLst/>
                          <a:latin typeface="Verdana" panose="020B0604030504040204" pitchFamily="34" charset="0"/>
                          <a:ea typeface="Verdana" panose="020B0604030504040204" pitchFamily="34" charset="0"/>
                          <a:cs typeface="Times New Roman" panose="02020603050405020304" pitchFamily="18" charset="0"/>
                        </a:rPr>
                        <a:t> </a:t>
                      </a:r>
                      <a:endParaRPr lang="da-DK" sz="1200" b="0" i="0" u="none" strike="noStrike">
                        <a:effectLst/>
                        <a:latin typeface="Arial" panose="020B0604020202020204" pitchFamily="34" charset="0"/>
                      </a:endParaRPr>
                    </a:p>
                  </a:txBody>
                  <a:tcPr marL="47236" marR="47236" marT="65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15000"/>
                        </a:lnSpc>
                        <a:spcAft>
                          <a:spcPts val="1000"/>
                        </a:spcAft>
                      </a:pPr>
                      <a:r>
                        <a:rPr lang="da-DK" sz="700" b="0" i="0" u="none" strike="noStrike" kern="100" dirty="0">
                          <a:effectLst/>
                          <a:latin typeface="Verdana" panose="020B0604030504040204" pitchFamily="34" charset="0"/>
                          <a:ea typeface="Verdana" panose="020B0604030504040204" pitchFamily="34" charset="0"/>
                          <a:cs typeface="Times New Roman" panose="02020603050405020304" pitchFamily="18" charset="0"/>
                        </a:rPr>
                        <a:t> </a:t>
                      </a:r>
                      <a:endParaRPr lang="da-DK" sz="1200" b="0" i="0" u="none" strike="noStrike" dirty="0">
                        <a:effectLst/>
                        <a:latin typeface="Arial" panose="020B0604020202020204" pitchFamily="34" charset="0"/>
                      </a:endParaRPr>
                    </a:p>
                  </a:txBody>
                  <a:tcPr marL="47236" marR="47236" marT="65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51208158"/>
                  </a:ext>
                </a:extLst>
              </a:tr>
            </a:tbl>
          </a:graphicData>
        </a:graphic>
      </p:graphicFrame>
    </p:spTree>
    <p:extLst>
      <p:ext uri="{BB962C8B-B14F-4D97-AF65-F5344CB8AC3E}">
        <p14:creationId xmlns:p14="http://schemas.microsoft.com/office/powerpoint/2010/main" val="957637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3A62D5-08F7-665A-A3BC-F1155DE18759}"/>
              </a:ext>
            </a:extLst>
          </p:cNvPr>
          <p:cNvSpPr>
            <a:spLocks noGrp="1"/>
          </p:cNvSpPr>
          <p:nvPr>
            <p:ph type="title"/>
          </p:nvPr>
        </p:nvSpPr>
        <p:spPr/>
        <p:txBody>
          <a:bodyPr/>
          <a:lstStyle/>
          <a:p>
            <a:r>
              <a:rPr lang="da-DK" dirty="0"/>
              <a:t>2. Pointer </a:t>
            </a:r>
            <a:r>
              <a:rPr lang="da-DK" dirty="0" err="1"/>
              <a:t>PPL’s</a:t>
            </a:r>
            <a:r>
              <a:rPr lang="da-DK" dirty="0"/>
              <a:t> organisering</a:t>
            </a:r>
          </a:p>
        </p:txBody>
      </p:sp>
      <p:sp>
        <p:nvSpPr>
          <p:cNvPr id="3" name="Pladsholder til indhold 2">
            <a:extLst>
              <a:ext uri="{FF2B5EF4-FFF2-40B4-BE49-F238E27FC236}">
                <a16:creationId xmlns:a16="http://schemas.microsoft.com/office/drawing/2014/main" id="{A0B733F3-0814-519D-E9A8-5D318BAFF563}"/>
              </a:ext>
            </a:extLst>
          </p:cNvPr>
          <p:cNvSpPr>
            <a:spLocks noGrp="1"/>
          </p:cNvSpPr>
          <p:nvPr>
            <p:ph idx="1"/>
          </p:nvPr>
        </p:nvSpPr>
        <p:spPr/>
        <p:txBody>
          <a:bodyPr>
            <a:normAutofit lnSpcReduction="10000"/>
          </a:bodyPr>
          <a:lstStyle/>
          <a:p>
            <a:pPr marL="0" indent="0">
              <a:buNone/>
            </a:pPr>
            <a:r>
              <a:rPr lang="da-DK" dirty="0"/>
              <a:t>PPL har en spændvidde fra lettilgængelige behandlingstilbud, PPR funktioner, vejledere, konsulenter, Naturskolen</a:t>
            </a:r>
          </a:p>
          <a:p>
            <a:pPr marL="0" indent="0">
              <a:buNone/>
            </a:pPr>
            <a:endParaRPr lang="da-DK" dirty="0"/>
          </a:p>
          <a:p>
            <a:pPr marL="0" indent="0">
              <a:buNone/>
            </a:pPr>
            <a:r>
              <a:rPr lang="da-DK" dirty="0"/>
              <a:t>PPL har tværfaglige samarbejde internt og eksternt</a:t>
            </a:r>
          </a:p>
          <a:p>
            <a:pPr marL="0" indent="0">
              <a:buNone/>
            </a:pPr>
            <a:endParaRPr lang="da-DK" dirty="0"/>
          </a:p>
          <a:p>
            <a:pPr marL="0" indent="0">
              <a:buNone/>
            </a:pPr>
            <a:r>
              <a:rPr lang="da-DK" dirty="0"/>
              <a:t>PPL har opgaver vedr. kapacitetsopbygning, rådgivning/vejledning, </a:t>
            </a:r>
            <a:r>
              <a:rPr lang="da-DK" dirty="0" err="1"/>
              <a:t>PPV’er</a:t>
            </a:r>
            <a:r>
              <a:rPr lang="da-DK" dirty="0"/>
              <a:t> og undersøgelser, myndighedsopgaver mv.</a:t>
            </a:r>
          </a:p>
          <a:p>
            <a:pPr marL="0" indent="0">
              <a:buNone/>
            </a:pPr>
            <a:endParaRPr lang="da-DK" dirty="0"/>
          </a:p>
          <a:p>
            <a:pPr marL="0" indent="0">
              <a:buNone/>
            </a:pPr>
            <a:r>
              <a:rPr lang="da-DK" dirty="0"/>
              <a:t>PPL understøtter dagtilbud og skoler i et tæt tværfagligt samarbejde med disse og andre supportfunktioner</a:t>
            </a:r>
          </a:p>
          <a:p>
            <a:pPr marL="0" indent="0">
              <a:buNone/>
            </a:pPr>
            <a:endParaRPr lang="da-DK" dirty="0"/>
          </a:p>
          <a:p>
            <a:pPr marL="0" indent="0">
              <a:buNone/>
            </a:pPr>
            <a:endParaRPr lang="da-DK" dirty="0"/>
          </a:p>
          <a:p>
            <a:pPr marL="0" indent="0">
              <a:buNone/>
            </a:pPr>
            <a:endParaRPr lang="da-DK" dirty="0"/>
          </a:p>
          <a:p>
            <a:pPr marL="0" indent="0">
              <a:buNone/>
            </a:pPr>
            <a:endParaRPr lang="da-DK" dirty="0"/>
          </a:p>
        </p:txBody>
      </p:sp>
      <p:sp>
        <p:nvSpPr>
          <p:cNvPr id="4" name="Rektangel 3">
            <a:extLst>
              <a:ext uri="{FF2B5EF4-FFF2-40B4-BE49-F238E27FC236}">
                <a16:creationId xmlns:a16="http://schemas.microsoft.com/office/drawing/2014/main" id="{7AE1B026-3DBE-639E-8AD5-87FF1FEA2DB5}"/>
              </a:ext>
            </a:extLst>
          </p:cNvPr>
          <p:cNvSpPr/>
          <p:nvPr/>
        </p:nvSpPr>
        <p:spPr>
          <a:xfrm>
            <a:off x="838200" y="1290181"/>
            <a:ext cx="11049000" cy="87682"/>
          </a:xfrm>
          <a:prstGeom prst="rect">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6540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C40FE7-43ED-29AB-845C-F13AB99721B9}"/>
              </a:ext>
            </a:extLst>
          </p:cNvPr>
          <p:cNvSpPr>
            <a:spLocks noGrp="1"/>
          </p:cNvSpPr>
          <p:nvPr>
            <p:ph type="title"/>
          </p:nvPr>
        </p:nvSpPr>
        <p:spPr>
          <a:xfrm>
            <a:off x="838200" y="85793"/>
            <a:ext cx="10515600" cy="1325563"/>
          </a:xfrm>
        </p:spPr>
        <p:txBody>
          <a:bodyPr/>
          <a:lstStyle/>
          <a:p>
            <a:r>
              <a:rPr lang="da-DK" dirty="0"/>
              <a:t>Visitation skole</a:t>
            </a:r>
          </a:p>
        </p:txBody>
      </p:sp>
      <p:graphicFrame>
        <p:nvGraphicFramePr>
          <p:cNvPr id="4" name="Pladsholder til indhold 3">
            <a:extLst>
              <a:ext uri="{FF2B5EF4-FFF2-40B4-BE49-F238E27FC236}">
                <a16:creationId xmlns:a16="http://schemas.microsoft.com/office/drawing/2014/main" id="{0BBA0C17-4260-9740-588E-824D74065C35}"/>
              </a:ext>
            </a:extLst>
          </p:cNvPr>
          <p:cNvGraphicFramePr>
            <a:graphicFrameLocks noGrp="1"/>
          </p:cNvGraphicFramePr>
          <p:nvPr>
            <p:ph idx="1"/>
          </p:nvPr>
        </p:nvGraphicFramePr>
        <p:xfrm>
          <a:off x="665922" y="1411356"/>
          <a:ext cx="10687878" cy="53770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ktangel 2">
            <a:extLst>
              <a:ext uri="{FF2B5EF4-FFF2-40B4-BE49-F238E27FC236}">
                <a16:creationId xmlns:a16="http://schemas.microsoft.com/office/drawing/2014/main" id="{50587827-D3EE-AEB3-F7DB-5DB33B421DE4}"/>
              </a:ext>
            </a:extLst>
          </p:cNvPr>
          <p:cNvSpPr/>
          <p:nvPr/>
        </p:nvSpPr>
        <p:spPr>
          <a:xfrm>
            <a:off x="838200" y="1089764"/>
            <a:ext cx="11049000" cy="87682"/>
          </a:xfrm>
          <a:prstGeom prst="rect">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1243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C54845-E2FF-E4F7-B292-63C4315C1EF8}"/>
              </a:ext>
            </a:extLst>
          </p:cNvPr>
          <p:cNvSpPr>
            <a:spLocks noGrp="1"/>
          </p:cNvSpPr>
          <p:nvPr>
            <p:ph type="title"/>
          </p:nvPr>
        </p:nvSpPr>
        <p:spPr/>
        <p:txBody>
          <a:bodyPr/>
          <a:lstStyle/>
          <a:p>
            <a:r>
              <a:rPr lang="da-DK" dirty="0"/>
              <a:t>3. Pointer</a:t>
            </a:r>
          </a:p>
        </p:txBody>
      </p:sp>
      <p:sp>
        <p:nvSpPr>
          <p:cNvPr id="3" name="Pladsholder til indhold 2">
            <a:extLst>
              <a:ext uri="{FF2B5EF4-FFF2-40B4-BE49-F238E27FC236}">
                <a16:creationId xmlns:a16="http://schemas.microsoft.com/office/drawing/2014/main" id="{60C0E0F7-9D8A-DA8B-CAAA-251BBB70ECFA}"/>
              </a:ext>
            </a:extLst>
          </p:cNvPr>
          <p:cNvSpPr>
            <a:spLocks noGrp="1"/>
          </p:cNvSpPr>
          <p:nvPr>
            <p:ph idx="1"/>
          </p:nvPr>
        </p:nvSpPr>
        <p:spPr/>
        <p:txBody>
          <a:bodyPr>
            <a:normAutofit/>
          </a:bodyPr>
          <a:lstStyle/>
          <a:p>
            <a:r>
              <a:rPr lang="da-DK" dirty="0"/>
              <a:t>Det er før visitation, at kampen om segregeringstallene ligger</a:t>
            </a:r>
          </a:p>
          <a:p>
            <a:endParaRPr lang="da-DK" dirty="0"/>
          </a:p>
          <a:p>
            <a:r>
              <a:rPr lang="da-DK" dirty="0"/>
              <a:t>En styrket support skal styrke almenområdet forud for visitation</a:t>
            </a:r>
          </a:p>
          <a:p>
            <a:endParaRPr lang="da-DK" dirty="0"/>
          </a:p>
          <a:p>
            <a:r>
              <a:rPr lang="da-DK" dirty="0"/>
              <a:t>Efter visitationen og fordeling skal læringsmiljøerne imødekomme børn og unges behov </a:t>
            </a:r>
          </a:p>
          <a:p>
            <a:pPr marL="0" indent="0">
              <a:buNone/>
            </a:pPr>
            <a:endParaRPr lang="da-DK" dirty="0"/>
          </a:p>
          <a:p>
            <a:r>
              <a:rPr lang="da-DK" dirty="0"/>
              <a:t> </a:t>
            </a:r>
            <a:r>
              <a:rPr lang="da-DK" dirty="0" err="1"/>
              <a:t>Revisitation</a:t>
            </a:r>
            <a:r>
              <a:rPr lang="da-DK" dirty="0"/>
              <a:t> skal være reel og ske med afsæt i barnets ret </a:t>
            </a:r>
          </a:p>
        </p:txBody>
      </p:sp>
      <p:sp>
        <p:nvSpPr>
          <p:cNvPr id="4" name="Rektangel 3">
            <a:extLst>
              <a:ext uri="{FF2B5EF4-FFF2-40B4-BE49-F238E27FC236}">
                <a16:creationId xmlns:a16="http://schemas.microsoft.com/office/drawing/2014/main" id="{5E44B58A-30C1-110A-5B07-41EB2CD86CA6}"/>
              </a:ext>
            </a:extLst>
          </p:cNvPr>
          <p:cNvSpPr/>
          <p:nvPr/>
        </p:nvSpPr>
        <p:spPr>
          <a:xfrm>
            <a:off x="838200" y="1290181"/>
            <a:ext cx="11049000" cy="87682"/>
          </a:xfrm>
          <a:prstGeom prst="rect">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2816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7FD969-6F73-52FE-D7FD-A31A4F58C3EB}"/>
              </a:ext>
            </a:extLst>
          </p:cNvPr>
          <p:cNvSpPr>
            <a:spLocks noGrp="1"/>
          </p:cNvSpPr>
          <p:nvPr>
            <p:ph type="title"/>
          </p:nvPr>
        </p:nvSpPr>
        <p:spPr/>
        <p:txBody>
          <a:bodyPr/>
          <a:lstStyle/>
          <a:p>
            <a:br>
              <a:rPr lang="da-DK" dirty="0"/>
            </a:br>
            <a:endParaRPr lang="da-DK" dirty="0"/>
          </a:p>
        </p:txBody>
      </p:sp>
      <p:sp>
        <p:nvSpPr>
          <p:cNvPr id="3" name="Pladsholder til indhold 2">
            <a:extLst>
              <a:ext uri="{FF2B5EF4-FFF2-40B4-BE49-F238E27FC236}">
                <a16:creationId xmlns:a16="http://schemas.microsoft.com/office/drawing/2014/main" id="{0EEFC6CE-D620-88F8-34A0-05AA1C9E94EE}"/>
              </a:ext>
            </a:extLst>
          </p:cNvPr>
          <p:cNvSpPr>
            <a:spLocks noGrp="1"/>
          </p:cNvSpPr>
          <p:nvPr>
            <p:ph idx="1"/>
          </p:nvPr>
        </p:nvSpPr>
        <p:spPr>
          <a:xfrm>
            <a:off x="990600" y="2633549"/>
            <a:ext cx="10515600" cy="4351338"/>
          </a:xfrm>
        </p:spPr>
        <p:txBody>
          <a:bodyPr/>
          <a:lstStyle/>
          <a:p>
            <a:pPr marL="0" indent="0" algn="ctr">
              <a:buNone/>
            </a:pPr>
            <a:endParaRPr lang="da-DK" sz="4400" i="1" dirty="0"/>
          </a:p>
          <a:p>
            <a:pPr marL="0" indent="0" algn="ctr">
              <a:buNone/>
            </a:pPr>
            <a:endParaRPr lang="da-DK" sz="4400" dirty="0">
              <a:latin typeface="+mj-lt"/>
            </a:endParaRPr>
          </a:p>
          <a:p>
            <a:pPr marL="0" indent="0" algn="ctr">
              <a:buNone/>
            </a:pPr>
            <a:r>
              <a:rPr lang="da-DK" sz="4400" dirty="0">
                <a:latin typeface="+mj-lt"/>
              </a:rPr>
              <a:t>Fra negativ spiral </a:t>
            </a:r>
          </a:p>
          <a:p>
            <a:pPr marL="0" indent="0" algn="ctr">
              <a:buNone/>
            </a:pPr>
            <a:r>
              <a:rPr lang="da-DK" sz="4400" dirty="0">
                <a:latin typeface="+mj-lt"/>
              </a:rPr>
              <a:t>- til understøttelse med tyngdekraft</a:t>
            </a:r>
          </a:p>
          <a:p>
            <a:pPr algn="ctr"/>
            <a:endParaRPr lang="da-DK" dirty="0"/>
          </a:p>
        </p:txBody>
      </p:sp>
      <p:sp>
        <p:nvSpPr>
          <p:cNvPr id="4" name="Ellipse 3">
            <a:extLst>
              <a:ext uri="{FF2B5EF4-FFF2-40B4-BE49-F238E27FC236}">
                <a16:creationId xmlns:a16="http://schemas.microsoft.com/office/drawing/2014/main" id="{B6C91B59-75DF-A8F3-6BB3-E81248538699}"/>
              </a:ext>
            </a:extLst>
          </p:cNvPr>
          <p:cNvSpPr/>
          <p:nvPr/>
        </p:nvSpPr>
        <p:spPr>
          <a:xfrm>
            <a:off x="1797504" y="1974850"/>
            <a:ext cx="1924050" cy="1879600"/>
          </a:xfrm>
          <a:prstGeom prst="ellipse">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Pil: nedad 4">
            <a:extLst>
              <a:ext uri="{FF2B5EF4-FFF2-40B4-BE49-F238E27FC236}">
                <a16:creationId xmlns:a16="http://schemas.microsoft.com/office/drawing/2014/main" id="{BD079C4C-88C8-645E-1257-9BF8E7038664}"/>
              </a:ext>
            </a:extLst>
          </p:cNvPr>
          <p:cNvSpPr/>
          <p:nvPr/>
        </p:nvSpPr>
        <p:spPr>
          <a:xfrm>
            <a:off x="10315574" y="365125"/>
            <a:ext cx="876300" cy="5695950"/>
          </a:xfrm>
          <a:prstGeom prst="downArrow">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el 1">
            <a:extLst>
              <a:ext uri="{FF2B5EF4-FFF2-40B4-BE49-F238E27FC236}">
                <a16:creationId xmlns:a16="http://schemas.microsoft.com/office/drawing/2014/main" id="{90C6AE03-EA7C-C779-8145-4CFCBA11F1B4}"/>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4400" b="0" i="0" u="none" strike="noStrike" kern="1200" cap="none" spc="0" normalizeH="0" baseline="0" noProof="0" dirty="0">
                <a:ln>
                  <a:noFill/>
                </a:ln>
                <a:solidFill>
                  <a:prstClr val="black"/>
                </a:solidFill>
                <a:effectLst/>
                <a:uLnTx/>
                <a:uFillTx/>
                <a:latin typeface="Calibri Light" panose="020F0302020204030204"/>
                <a:ea typeface="+mj-ea"/>
                <a:cs typeface="+mj-cs"/>
              </a:rPr>
              <a:t>Vision</a:t>
            </a:r>
          </a:p>
        </p:txBody>
      </p:sp>
      <p:sp>
        <p:nvSpPr>
          <p:cNvPr id="7" name="Ligebenet trekant 6">
            <a:extLst>
              <a:ext uri="{FF2B5EF4-FFF2-40B4-BE49-F238E27FC236}">
                <a16:creationId xmlns:a16="http://schemas.microsoft.com/office/drawing/2014/main" id="{3289446F-375B-9014-131F-5380AD72B28D}"/>
              </a:ext>
            </a:extLst>
          </p:cNvPr>
          <p:cNvSpPr/>
          <p:nvPr/>
        </p:nvSpPr>
        <p:spPr>
          <a:xfrm>
            <a:off x="1355271" y="365125"/>
            <a:ext cx="9836603" cy="5268232"/>
          </a:xfrm>
          <a:prstGeom prst="triangle">
            <a:avLst/>
          </a:prstGeom>
          <a:noFill/>
          <a:ln>
            <a:solidFill>
              <a:schemeClr val="tx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1400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D413C0-E7DD-2573-7935-A161BD9533C6}"/>
              </a:ext>
            </a:extLst>
          </p:cNvPr>
          <p:cNvSpPr>
            <a:spLocks noGrp="1"/>
          </p:cNvSpPr>
          <p:nvPr>
            <p:ph type="title"/>
          </p:nvPr>
        </p:nvSpPr>
        <p:spPr/>
        <p:txBody>
          <a:bodyPr/>
          <a:lstStyle/>
          <a:p>
            <a:r>
              <a:rPr lang="da-DK" dirty="0"/>
              <a:t>Refleksioner</a:t>
            </a:r>
          </a:p>
        </p:txBody>
      </p:sp>
      <p:sp>
        <p:nvSpPr>
          <p:cNvPr id="3" name="Pladsholder til indhold 2">
            <a:extLst>
              <a:ext uri="{FF2B5EF4-FFF2-40B4-BE49-F238E27FC236}">
                <a16:creationId xmlns:a16="http://schemas.microsoft.com/office/drawing/2014/main" id="{0F8F303D-F1A7-B838-26CC-4EAA5EE655CE}"/>
              </a:ext>
            </a:extLst>
          </p:cNvPr>
          <p:cNvSpPr>
            <a:spLocks noGrp="1"/>
          </p:cNvSpPr>
          <p:nvPr>
            <p:ph idx="1"/>
          </p:nvPr>
        </p:nvSpPr>
        <p:spPr>
          <a:xfrm>
            <a:off x="7428216" y="1825625"/>
            <a:ext cx="4171308" cy="4351338"/>
          </a:xfrm>
        </p:spPr>
        <p:txBody>
          <a:bodyPr>
            <a:normAutofit fontScale="92500" lnSpcReduction="20000"/>
          </a:bodyPr>
          <a:lstStyle/>
          <a:p>
            <a:pPr marL="0" indent="0">
              <a:buNone/>
            </a:pPr>
            <a:endParaRPr lang="da-DK" dirty="0"/>
          </a:p>
          <a:p>
            <a:pPr marL="0" indent="0">
              <a:buNone/>
            </a:pPr>
            <a:endParaRPr lang="da-DK" dirty="0"/>
          </a:p>
          <a:p>
            <a:pPr marL="0" indent="0">
              <a:buNone/>
            </a:pPr>
            <a:endParaRPr lang="da-DK" dirty="0"/>
          </a:p>
          <a:p>
            <a:pPr marL="0" indent="0">
              <a:buNone/>
            </a:pPr>
            <a:endParaRPr lang="da-DK" dirty="0"/>
          </a:p>
          <a:p>
            <a:pPr marL="0" indent="0">
              <a:buNone/>
            </a:pPr>
            <a:r>
              <a:rPr lang="da-DK" i="1" dirty="0"/>
              <a:t>Hvad bliver vi optaget af når vi hører dette oplæg om: </a:t>
            </a:r>
          </a:p>
          <a:p>
            <a:r>
              <a:rPr lang="da-DK" i="1" dirty="0"/>
              <a:t>PPL’s vision </a:t>
            </a:r>
          </a:p>
          <a:p>
            <a:r>
              <a:rPr lang="da-DK" i="1" dirty="0"/>
              <a:t>PPL’s rolle</a:t>
            </a:r>
          </a:p>
          <a:p>
            <a:pPr marL="0" indent="0">
              <a:buNone/>
            </a:pPr>
            <a:endParaRPr lang="da-DK" i="1" dirty="0"/>
          </a:p>
          <a:p>
            <a:pPr marL="0" indent="0">
              <a:buNone/>
            </a:pPr>
            <a:r>
              <a:rPr lang="da-DK" i="1" dirty="0"/>
              <a:t>Hvad har I brug for fra PPL i overgangen og fremadrettet?</a:t>
            </a:r>
          </a:p>
          <a:p>
            <a:pPr marL="0" indent="0">
              <a:buNone/>
            </a:pPr>
            <a:endParaRPr lang="da-DK" i="1" dirty="0"/>
          </a:p>
        </p:txBody>
      </p:sp>
      <p:sp>
        <p:nvSpPr>
          <p:cNvPr id="4" name="Ellipse 3">
            <a:extLst>
              <a:ext uri="{FF2B5EF4-FFF2-40B4-BE49-F238E27FC236}">
                <a16:creationId xmlns:a16="http://schemas.microsoft.com/office/drawing/2014/main" id="{C700793E-6774-8537-0D17-A81B61B37F49}"/>
              </a:ext>
            </a:extLst>
          </p:cNvPr>
          <p:cNvSpPr/>
          <p:nvPr/>
        </p:nvSpPr>
        <p:spPr>
          <a:xfrm>
            <a:off x="1019996" y="1960562"/>
            <a:ext cx="2692400" cy="258064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Ellipse 4">
            <a:extLst>
              <a:ext uri="{FF2B5EF4-FFF2-40B4-BE49-F238E27FC236}">
                <a16:creationId xmlns:a16="http://schemas.microsoft.com/office/drawing/2014/main" id="{DD3DA7D8-4158-3414-F0C9-3B4754323146}"/>
              </a:ext>
            </a:extLst>
          </p:cNvPr>
          <p:cNvSpPr/>
          <p:nvPr/>
        </p:nvSpPr>
        <p:spPr>
          <a:xfrm>
            <a:off x="3298290" y="1960562"/>
            <a:ext cx="2692400" cy="258064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ekstfelt 6">
            <a:extLst>
              <a:ext uri="{FF2B5EF4-FFF2-40B4-BE49-F238E27FC236}">
                <a16:creationId xmlns:a16="http://schemas.microsoft.com/office/drawing/2014/main" id="{C05DB33F-8272-DC47-5A6C-2D2EFD0ED4D4}"/>
              </a:ext>
            </a:extLst>
          </p:cNvPr>
          <p:cNvSpPr txBox="1"/>
          <p:nvPr/>
        </p:nvSpPr>
        <p:spPr>
          <a:xfrm>
            <a:off x="1614356" y="2987040"/>
            <a:ext cx="1503680" cy="646331"/>
          </a:xfrm>
          <a:prstGeom prst="rect">
            <a:avLst/>
          </a:prstGeom>
          <a:noFill/>
        </p:spPr>
        <p:txBody>
          <a:bodyPr wrap="square" rtlCol="0">
            <a:spAutoFit/>
          </a:bodyPr>
          <a:lstStyle/>
          <a:p>
            <a:r>
              <a:rPr lang="da-DK" dirty="0"/>
              <a:t>Gamle paradigme</a:t>
            </a:r>
          </a:p>
        </p:txBody>
      </p:sp>
      <p:sp>
        <p:nvSpPr>
          <p:cNvPr id="9" name="Tekstfelt 8">
            <a:extLst>
              <a:ext uri="{FF2B5EF4-FFF2-40B4-BE49-F238E27FC236}">
                <a16:creationId xmlns:a16="http://schemas.microsoft.com/office/drawing/2014/main" id="{F7BB9504-BD99-55B2-4A3C-E7CD5E119229}"/>
              </a:ext>
            </a:extLst>
          </p:cNvPr>
          <p:cNvSpPr txBox="1"/>
          <p:nvPr/>
        </p:nvSpPr>
        <p:spPr>
          <a:xfrm>
            <a:off x="4321225" y="2987040"/>
            <a:ext cx="1452880" cy="646331"/>
          </a:xfrm>
          <a:prstGeom prst="rect">
            <a:avLst/>
          </a:prstGeom>
          <a:noFill/>
        </p:spPr>
        <p:txBody>
          <a:bodyPr wrap="square" rtlCol="0">
            <a:spAutoFit/>
          </a:bodyPr>
          <a:lstStyle/>
          <a:p>
            <a:r>
              <a:rPr lang="da-DK" dirty="0"/>
              <a:t>Nye paradigme</a:t>
            </a:r>
          </a:p>
        </p:txBody>
      </p:sp>
      <p:cxnSp>
        <p:nvCxnSpPr>
          <p:cNvPr id="11" name="Lige pilforbindelse 10">
            <a:extLst>
              <a:ext uri="{FF2B5EF4-FFF2-40B4-BE49-F238E27FC236}">
                <a16:creationId xmlns:a16="http://schemas.microsoft.com/office/drawing/2014/main" id="{6106EEF5-ADB1-5357-D00E-DFB3B4BB3CAC}"/>
              </a:ext>
            </a:extLst>
          </p:cNvPr>
          <p:cNvCxnSpPr>
            <a:cxnSpLocks/>
          </p:cNvCxnSpPr>
          <p:nvPr/>
        </p:nvCxnSpPr>
        <p:spPr>
          <a:xfrm flipV="1">
            <a:off x="3525520" y="3250882"/>
            <a:ext cx="0" cy="1937567"/>
          </a:xfrm>
          <a:prstGeom prst="straightConnector1">
            <a:avLst/>
          </a:prstGeom>
          <a:ln w="19050" cap="flat" cmpd="sng" algn="ctr">
            <a:solidFill>
              <a:srgbClr val="C0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4" name="Tekstfelt 13">
            <a:extLst>
              <a:ext uri="{FF2B5EF4-FFF2-40B4-BE49-F238E27FC236}">
                <a16:creationId xmlns:a16="http://schemas.microsoft.com/office/drawing/2014/main" id="{E1F7DB46-DF9D-B7F8-5F34-E8580DB0AEFC}"/>
              </a:ext>
            </a:extLst>
          </p:cNvPr>
          <p:cNvSpPr txBox="1"/>
          <p:nvPr/>
        </p:nvSpPr>
        <p:spPr>
          <a:xfrm>
            <a:off x="2711107" y="5310051"/>
            <a:ext cx="1628825" cy="369332"/>
          </a:xfrm>
          <a:prstGeom prst="rect">
            <a:avLst/>
          </a:prstGeom>
          <a:noFill/>
        </p:spPr>
        <p:txBody>
          <a:bodyPr wrap="square" rtlCol="0">
            <a:spAutoFit/>
          </a:bodyPr>
          <a:lstStyle/>
          <a:p>
            <a:r>
              <a:rPr lang="da-DK" dirty="0"/>
              <a:t>     Overgang</a:t>
            </a:r>
          </a:p>
        </p:txBody>
      </p:sp>
    </p:spTree>
    <p:extLst>
      <p:ext uri="{BB962C8B-B14F-4D97-AF65-F5344CB8AC3E}">
        <p14:creationId xmlns:p14="http://schemas.microsoft.com/office/powerpoint/2010/main" val="3909017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601CC8-300E-1580-DFC1-5CC9A4BF5E2F}"/>
              </a:ext>
            </a:extLst>
          </p:cNvPr>
          <p:cNvSpPr>
            <a:spLocks noGrp="1"/>
          </p:cNvSpPr>
          <p:nvPr>
            <p:ph type="title"/>
          </p:nvPr>
        </p:nvSpPr>
        <p:spPr/>
        <p:txBody>
          <a:bodyPr/>
          <a:lstStyle/>
          <a:p>
            <a:r>
              <a:rPr lang="da-DK" dirty="0"/>
              <a:t>Handout</a:t>
            </a:r>
          </a:p>
        </p:txBody>
      </p:sp>
      <p:sp>
        <p:nvSpPr>
          <p:cNvPr id="3" name="Pladsholder til indhold 2">
            <a:extLst>
              <a:ext uri="{FF2B5EF4-FFF2-40B4-BE49-F238E27FC236}">
                <a16:creationId xmlns:a16="http://schemas.microsoft.com/office/drawing/2014/main" id="{57631E1C-02A6-6571-DFA2-665B7CC7D661}"/>
              </a:ext>
            </a:extLst>
          </p:cNvPr>
          <p:cNvSpPr>
            <a:spLocks noGrp="1"/>
          </p:cNvSpPr>
          <p:nvPr>
            <p:ph idx="1"/>
          </p:nvPr>
        </p:nvSpPr>
        <p:spPr/>
        <p:txBody>
          <a:bodyPr/>
          <a:lstStyle/>
          <a:p>
            <a:r>
              <a:rPr lang="da-DK" i="1" dirty="0"/>
              <a:t>Hvad har I brug for fra PPL i overgangen fra gammelt til nyt paradigme og fremadrettet?</a:t>
            </a:r>
          </a:p>
          <a:p>
            <a:endParaRPr lang="da-DK" dirty="0"/>
          </a:p>
        </p:txBody>
      </p:sp>
    </p:spTree>
    <p:extLst>
      <p:ext uri="{BB962C8B-B14F-4D97-AF65-F5344CB8AC3E}">
        <p14:creationId xmlns:p14="http://schemas.microsoft.com/office/powerpoint/2010/main" val="2873107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40120B-0360-39EA-F307-A0B489659444}"/>
              </a:ext>
            </a:extLst>
          </p:cNvPr>
          <p:cNvSpPr>
            <a:spLocks noGrp="1"/>
          </p:cNvSpPr>
          <p:nvPr>
            <p:ph type="title"/>
          </p:nvPr>
        </p:nvSpPr>
        <p:spPr/>
        <p:txBody>
          <a:bodyPr/>
          <a:lstStyle/>
          <a:p>
            <a:r>
              <a:rPr lang="da-DK" dirty="0"/>
              <a:t>Rammesætning ved Charlotte </a:t>
            </a:r>
            <a:endParaRPr lang="da-DK" sz="2000" dirty="0">
              <a:highlight>
                <a:srgbClr val="FFFF00"/>
              </a:highlight>
            </a:endParaRPr>
          </a:p>
        </p:txBody>
      </p:sp>
      <p:sp>
        <p:nvSpPr>
          <p:cNvPr id="3" name="Pladsholder til indhold 2">
            <a:extLst>
              <a:ext uri="{FF2B5EF4-FFF2-40B4-BE49-F238E27FC236}">
                <a16:creationId xmlns:a16="http://schemas.microsoft.com/office/drawing/2014/main" id="{BF90CC37-6AE3-3B89-5187-5A5F342B0B82}"/>
              </a:ext>
            </a:extLst>
          </p:cNvPr>
          <p:cNvSpPr>
            <a:spLocks noGrp="1"/>
          </p:cNvSpPr>
          <p:nvPr>
            <p:ph idx="1"/>
          </p:nvPr>
        </p:nvSpPr>
        <p:spPr>
          <a:xfrm>
            <a:off x="758686" y="1428059"/>
            <a:ext cx="10515600" cy="4351338"/>
          </a:xfrm>
        </p:spPr>
        <p:txBody>
          <a:bodyPr/>
          <a:lstStyle/>
          <a:p>
            <a:endParaRPr lang="da-DK" dirty="0"/>
          </a:p>
          <a:p>
            <a:pPr marL="0" indent="0">
              <a:buNone/>
            </a:pPr>
            <a:endParaRPr lang="da-DK" dirty="0"/>
          </a:p>
        </p:txBody>
      </p:sp>
      <p:sp>
        <p:nvSpPr>
          <p:cNvPr id="5" name="Rektangel: afrundede hjørner 4">
            <a:extLst>
              <a:ext uri="{FF2B5EF4-FFF2-40B4-BE49-F238E27FC236}">
                <a16:creationId xmlns:a16="http://schemas.microsoft.com/office/drawing/2014/main" id="{DB9B777C-A9DD-3C95-57F2-4444A13B6791}"/>
              </a:ext>
            </a:extLst>
          </p:cNvPr>
          <p:cNvSpPr/>
          <p:nvPr/>
        </p:nvSpPr>
        <p:spPr>
          <a:xfrm>
            <a:off x="1736835" y="2069417"/>
            <a:ext cx="8559302" cy="3864176"/>
          </a:xfrm>
          <a:prstGeom prst="roundRect">
            <a:avLst/>
          </a:prstGeom>
          <a:solidFill>
            <a:schemeClr val="tx2">
              <a:lumMod val="40000"/>
              <a:lumOff val="60000"/>
            </a:scheme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endParaRPr kumimoji="0" lang="da-DK" sz="1600" b="1" i="0" u="none" strike="noStrike" kern="0" cap="none" spc="0" normalizeH="0" baseline="0" noProof="0" dirty="0">
              <a:ln>
                <a:noFill/>
              </a:ln>
              <a:solidFill>
                <a:srgbClr val="262626"/>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da-DK" sz="1600" b="1" i="0" u="none" strike="noStrike" kern="0" cap="none" spc="0" normalizeH="0" baseline="0" noProof="0" dirty="0">
                <a:ln>
                  <a:noFill/>
                </a:ln>
                <a:solidFill>
                  <a:srgbClr val="262626"/>
                </a:solidFill>
                <a:effectLst/>
                <a:uLnTx/>
                <a:uFillTx/>
                <a:latin typeface="Calibri" panose="020F0502020204030204" pitchFamily="34" charset="0"/>
                <a:ea typeface="Times New Roman" panose="02020603050405020304" pitchFamily="18" charset="0"/>
                <a:cs typeface="Times New Roman" panose="02020603050405020304" pitchFamily="18" charset="0"/>
              </a:rPr>
              <a:t>Mål:</a:t>
            </a:r>
            <a:r>
              <a:rPr kumimoji="0" lang="da-DK" sz="1600" b="0" i="0" u="none" strike="noStrike" kern="0" cap="none" spc="0" normalizeH="0" baseline="0" noProof="0" dirty="0">
                <a:ln>
                  <a:noFill/>
                </a:ln>
                <a:solidFill>
                  <a:srgbClr val="262626"/>
                </a:solidFill>
                <a:effectLst/>
                <a:uLnTx/>
                <a:uFillTx/>
                <a:latin typeface="Calibri" panose="020F0502020204030204" pitchFamily="34" charset="0"/>
                <a:ea typeface="Times New Roman" panose="02020603050405020304" pitchFamily="18" charset="0"/>
                <a:cs typeface="Times New Roman" panose="02020603050405020304" pitchFamily="18" charset="0"/>
              </a:rPr>
              <a:t> Et endnu stærkere samarbejde mellem skole og PPL</a:t>
            </a:r>
            <a:endParaRPr kumimoji="0" lang="da-DK" sz="1600" b="0" i="0" u="none" strike="noStrike" kern="0" cap="none" spc="0" normalizeH="0" baseline="0" noProof="0" dirty="0">
              <a:ln>
                <a:noFill/>
              </a:ln>
              <a:solidFill>
                <a:sysClr val="window" lastClr="FFFFFF"/>
              </a:solidFill>
              <a:effectLst/>
              <a:uLnTx/>
              <a:uFillTx/>
              <a:latin typeface="Verdana"/>
              <a:ea typeface="Verdana" panose="020B0604030504040204" pitchFamily="34" charset="0"/>
              <a:cs typeface="Times New Roman" panose="02020603050405020304" pitchFamily="18" charset="0"/>
            </a:endParaRPr>
          </a:p>
          <a:p>
            <a:pPr marL="0" marR="0" lvl="0" indent="0" defTabSz="914400" eaLnBrk="1" fontAlgn="auto" latinLnBrk="0" hangingPunct="1">
              <a:lnSpc>
                <a:spcPct val="107000"/>
              </a:lnSpc>
              <a:spcBef>
                <a:spcPts val="0"/>
              </a:spcBef>
              <a:spcAft>
                <a:spcPts val="800"/>
              </a:spcAft>
              <a:buClrTx/>
              <a:buSzTx/>
              <a:buFontTx/>
              <a:buNone/>
              <a:tabLst/>
              <a:defRPr/>
            </a:pPr>
            <a:endParaRPr kumimoji="0" lang="da-DK" sz="500" b="1" i="0" u="none" strike="noStrike" kern="0" cap="none" spc="0" normalizeH="0" baseline="0" noProof="0" dirty="0">
              <a:ln>
                <a:noFill/>
              </a:ln>
              <a:solidFill>
                <a:srgbClr val="262626"/>
              </a:solidFill>
              <a:effectLst/>
              <a:uLnTx/>
              <a:uFillTx/>
              <a:latin typeface="Calibri" panose="020F0502020204030204" pitchFamily="34" charset="0"/>
              <a:ea typeface="Verdana" panose="020B0604030504040204" pitchFamily="34" charset="0"/>
              <a:cs typeface="Times New Roman" panose="02020603050405020304" pitchFamily="18"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da-DK" sz="1600" b="1" i="0" u="none" strike="noStrike" kern="0" cap="none" spc="0" normalizeH="0" baseline="0" noProof="0" dirty="0">
                <a:ln>
                  <a:noFill/>
                </a:ln>
                <a:solidFill>
                  <a:srgbClr val="262626"/>
                </a:solidFill>
                <a:effectLst/>
                <a:uLnTx/>
                <a:uFillTx/>
                <a:latin typeface="Calibri" panose="020F0502020204030204" pitchFamily="34" charset="0"/>
                <a:ea typeface="Verdana" panose="020B0604030504040204" pitchFamily="34" charset="0"/>
                <a:cs typeface="Times New Roman" panose="02020603050405020304" pitchFamily="18" charset="0"/>
              </a:rPr>
              <a:t>Formål</a:t>
            </a:r>
            <a:r>
              <a:rPr kumimoji="0" lang="da-DK" sz="1600" b="0" i="0" u="none" strike="noStrike" kern="0" cap="none" spc="0" normalizeH="0" baseline="0" noProof="0" dirty="0">
                <a:ln>
                  <a:noFill/>
                </a:ln>
                <a:solidFill>
                  <a:srgbClr val="262626"/>
                </a:solidFill>
                <a:effectLst/>
                <a:uLnTx/>
                <a:uFillTx/>
                <a:latin typeface="Calibri" panose="020F0502020204030204" pitchFamily="34" charset="0"/>
                <a:ea typeface="Verdana" panose="020B0604030504040204" pitchFamily="34" charset="0"/>
                <a:cs typeface="Times New Roman" panose="02020603050405020304" pitchFamily="18" charset="0"/>
              </a:rPr>
              <a:t>: At skabe betingelserne for, at målet bliver indfriet – både lokalt på den enkelte skole og som et fælles skolevæsen.</a:t>
            </a:r>
            <a:endParaRPr kumimoji="0" lang="da-DK" sz="1600" b="0" i="0" u="none" strike="noStrike" kern="0" cap="none" spc="0" normalizeH="0" baseline="0" noProof="0" dirty="0">
              <a:ln>
                <a:noFill/>
              </a:ln>
              <a:solidFill>
                <a:sysClr val="window" lastClr="FFFFFF"/>
              </a:solidFill>
              <a:effectLst/>
              <a:uLnTx/>
              <a:uFillTx/>
              <a:latin typeface="Verdana"/>
              <a:ea typeface="Verdana" panose="020B0604030504040204" pitchFamily="34" charset="0"/>
              <a:cs typeface="Times New Roman" panose="02020603050405020304" pitchFamily="18" charset="0"/>
            </a:endParaRPr>
          </a:p>
          <a:p>
            <a:pPr marL="0" marR="0" lvl="0" indent="0" defTabSz="914400" eaLnBrk="1" fontAlgn="auto" latinLnBrk="0" hangingPunct="1">
              <a:lnSpc>
                <a:spcPct val="107000"/>
              </a:lnSpc>
              <a:spcBef>
                <a:spcPts val="0"/>
              </a:spcBef>
              <a:spcAft>
                <a:spcPts val="800"/>
              </a:spcAft>
              <a:buClrTx/>
              <a:buSzTx/>
              <a:buFontTx/>
              <a:buNone/>
              <a:tabLst/>
              <a:defRPr/>
            </a:pPr>
            <a:endParaRPr kumimoji="0" lang="da-DK" sz="500" b="1" i="0" u="none" strike="noStrike" kern="0" cap="none" spc="0" normalizeH="0" baseline="0" noProof="0" dirty="0">
              <a:ln>
                <a:noFill/>
              </a:ln>
              <a:solidFill>
                <a:srgbClr val="262626"/>
              </a:solidFill>
              <a:effectLst/>
              <a:uLnTx/>
              <a:uFillTx/>
              <a:latin typeface="Calibri" panose="020F0502020204030204" pitchFamily="34" charset="0"/>
              <a:ea typeface="Verdana" panose="020B0604030504040204" pitchFamily="34" charset="0"/>
              <a:cs typeface="Times New Roman" panose="02020603050405020304" pitchFamily="18"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da-DK" sz="1600" b="1" i="0" u="none" strike="noStrike" kern="0" cap="none" spc="0" normalizeH="0" baseline="0" noProof="0" dirty="0">
                <a:ln>
                  <a:noFill/>
                </a:ln>
                <a:solidFill>
                  <a:srgbClr val="262626"/>
                </a:solidFill>
                <a:effectLst/>
                <a:uLnTx/>
                <a:uFillTx/>
                <a:latin typeface="Calibri" panose="020F0502020204030204" pitchFamily="34" charset="0"/>
                <a:ea typeface="Verdana" panose="020B0604030504040204" pitchFamily="34" charset="0"/>
                <a:cs typeface="Times New Roman" panose="02020603050405020304" pitchFamily="18" charset="0"/>
              </a:rPr>
              <a:t>Beskrivelse:</a:t>
            </a:r>
            <a:r>
              <a:rPr kumimoji="0" lang="da-DK" sz="1600" b="0" i="0" u="none" strike="noStrike" kern="0" cap="none" spc="0" normalizeH="0" baseline="0" noProof="0" dirty="0">
                <a:ln>
                  <a:noFill/>
                </a:ln>
                <a:solidFill>
                  <a:srgbClr val="262626"/>
                </a:solidFill>
                <a:effectLst/>
                <a:uLnTx/>
                <a:uFillTx/>
                <a:latin typeface="Calibri" panose="020F0502020204030204" pitchFamily="34" charset="0"/>
                <a:ea typeface="Verdana" panose="020B0604030504040204" pitchFamily="34" charset="0"/>
                <a:cs typeface="Times New Roman" panose="02020603050405020304" pitchFamily="18" charset="0"/>
              </a:rPr>
              <a:t> </a:t>
            </a:r>
            <a:r>
              <a:rPr kumimoji="0" lang="da-DK" sz="1600" b="0" i="0" u="none" strike="noStrike" kern="0" cap="none" spc="0" normalizeH="0" baseline="0" noProof="0" dirty="0">
                <a:ln>
                  <a:noFill/>
                </a:ln>
                <a:solidFill>
                  <a:srgbClr val="262626"/>
                </a:solidFill>
                <a:effectLst/>
                <a:uLnTx/>
                <a:uFillTx/>
                <a:latin typeface="Calibri" panose="020F0502020204030204" pitchFamily="34" charset="0"/>
                <a:ea typeface="Times New Roman" panose="02020603050405020304" pitchFamily="18" charset="0"/>
                <a:cs typeface="Times New Roman" panose="02020603050405020304" pitchFamily="18" charset="0"/>
              </a:rPr>
              <a:t>Emnemødet skal give skolens ledelse en generel præsentation af PPL og introduktion til samarbejdet mellem skole og PPL (Vision, mindset, organisering, funktioner, indgange mv.). Der vil desuden være fokus på det tværfaglige samarbejde mellem PPL og skolerne i arbejdet med udvikling af gode læringsmiljøer for alle børn og specifikt koblet til ambitionen om at flere elever skal forblive i lokalområdet.</a:t>
            </a:r>
            <a:endParaRPr kumimoji="0" lang="da-DK" sz="1600" b="0" i="0" u="none" strike="noStrike" kern="0" cap="none" spc="0" normalizeH="0" baseline="0" noProof="0" dirty="0">
              <a:ln>
                <a:noFill/>
              </a:ln>
              <a:solidFill>
                <a:sysClr val="window" lastClr="FFFFFF"/>
              </a:solidFill>
              <a:effectLst/>
              <a:uLnTx/>
              <a:uFillTx/>
              <a:latin typeface="Verdana"/>
              <a:ea typeface="Verdana" panose="020B0604030504040204" pitchFamily="34" charset="0"/>
              <a:cs typeface="Times New Roman" panose="02020603050405020304" pitchFamily="18"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da-DK" sz="1600" b="0" i="0" u="none" strike="noStrike" kern="0" cap="none" spc="0" normalizeH="0" baseline="0" noProof="0" dirty="0">
                <a:ln>
                  <a:noFill/>
                </a:ln>
                <a:solidFill>
                  <a:sysClr val="window" lastClr="FFFFFF"/>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endParaRPr kumimoji="0" lang="da-DK" sz="1600" b="0" i="0" u="none" strike="noStrike" kern="0" cap="none" spc="0" normalizeH="0" baseline="0" noProof="0" dirty="0">
              <a:ln>
                <a:noFill/>
              </a:ln>
              <a:solidFill>
                <a:sysClr val="window" lastClr="FFFFFF"/>
              </a:solidFill>
              <a:effectLst/>
              <a:uLnTx/>
              <a:uFillTx/>
              <a:latin typeface="Verdana"/>
              <a:ea typeface="Verdana" panose="020B060403050404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800"/>
              </a:spcAft>
              <a:buClrTx/>
              <a:buSzTx/>
              <a:buFontTx/>
              <a:buNone/>
              <a:tabLst/>
              <a:defRPr/>
            </a:pPr>
            <a:r>
              <a:rPr kumimoji="0" lang="da-DK" sz="1100" b="0" i="0" u="none" strike="noStrike" kern="0" cap="none" spc="0" normalizeH="0" baseline="0" noProof="0" dirty="0">
                <a:ln>
                  <a:noFill/>
                </a:ln>
                <a:solidFill>
                  <a:sysClr val="window" lastClr="FFFFFF"/>
                </a:solidFill>
                <a:effectLst/>
                <a:uLnTx/>
                <a:uFillTx/>
                <a:latin typeface="Verdana"/>
                <a:ea typeface="Verdana" panose="020B0604030504040204" pitchFamily="34" charset="0"/>
                <a:cs typeface="Times New Roman" panose="02020603050405020304" pitchFamily="18" charset="0"/>
              </a:rPr>
              <a:t> </a:t>
            </a:r>
          </a:p>
        </p:txBody>
      </p:sp>
    </p:spTree>
    <p:extLst>
      <p:ext uri="{BB962C8B-B14F-4D97-AF65-F5344CB8AC3E}">
        <p14:creationId xmlns:p14="http://schemas.microsoft.com/office/powerpoint/2010/main" val="1126490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a:extLst>
              <a:ext uri="{FF2B5EF4-FFF2-40B4-BE49-F238E27FC236}">
                <a16:creationId xmlns:a16="http://schemas.microsoft.com/office/drawing/2014/main" id="{55F66E22-B311-D38B-F052-27313AA58098}"/>
              </a:ext>
            </a:extLst>
          </p:cNvPr>
          <p:cNvSpPr txBox="1"/>
          <p:nvPr/>
        </p:nvSpPr>
        <p:spPr>
          <a:xfrm>
            <a:off x="149235" y="49296"/>
            <a:ext cx="624093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3000" b="1" i="0" u="none" strike="noStrike" kern="1200" cap="none" spc="0" normalizeH="0" baseline="0" noProof="0" dirty="0">
                <a:ln>
                  <a:noFill/>
                </a:ln>
                <a:solidFill>
                  <a:srgbClr val="156082"/>
                </a:solidFill>
                <a:effectLst/>
                <a:uLnTx/>
                <a:uFillTx/>
                <a:latin typeface="Aptos" panose="02110004020202020204"/>
                <a:ea typeface="+mn-ea"/>
                <a:cs typeface="+mn-cs"/>
              </a:rPr>
              <a:t>HVOR FINDER VI HVAD</a:t>
            </a:r>
          </a:p>
        </p:txBody>
      </p:sp>
      <p:sp>
        <p:nvSpPr>
          <p:cNvPr id="6" name="Rektangel 5">
            <a:extLst>
              <a:ext uri="{FF2B5EF4-FFF2-40B4-BE49-F238E27FC236}">
                <a16:creationId xmlns:a16="http://schemas.microsoft.com/office/drawing/2014/main" id="{DD5792EC-C022-7783-F376-6891431972A5}"/>
              </a:ext>
            </a:extLst>
          </p:cNvPr>
          <p:cNvSpPr/>
          <p:nvPr/>
        </p:nvSpPr>
        <p:spPr>
          <a:xfrm>
            <a:off x="0" y="516577"/>
            <a:ext cx="11596198" cy="8616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Tekstfelt 6">
            <a:extLst>
              <a:ext uri="{FF2B5EF4-FFF2-40B4-BE49-F238E27FC236}">
                <a16:creationId xmlns:a16="http://schemas.microsoft.com/office/drawing/2014/main" id="{A42BCA97-0132-9011-C775-3026DF678E6E}"/>
              </a:ext>
            </a:extLst>
          </p:cNvPr>
          <p:cNvSpPr txBox="1"/>
          <p:nvPr/>
        </p:nvSpPr>
        <p:spPr>
          <a:xfrm>
            <a:off x="4580671" y="599246"/>
            <a:ext cx="624093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3000" b="1" i="0" u="none" strike="noStrike" kern="1200" cap="none" spc="0" normalizeH="0" baseline="0" noProof="0" dirty="0">
                <a:ln>
                  <a:noFill/>
                </a:ln>
                <a:solidFill>
                  <a:srgbClr val="156082"/>
                </a:solidFill>
                <a:effectLst/>
                <a:uLnTx/>
                <a:uFillTx/>
                <a:latin typeface="Aptos" panose="02110004020202020204"/>
                <a:ea typeface="+mn-ea"/>
                <a:cs typeface="+mn-cs"/>
              </a:rPr>
              <a:t>Skoleafdelingen</a:t>
            </a:r>
          </a:p>
        </p:txBody>
      </p:sp>
      <p:sp>
        <p:nvSpPr>
          <p:cNvPr id="8" name="Ellipse 7">
            <a:extLst>
              <a:ext uri="{FF2B5EF4-FFF2-40B4-BE49-F238E27FC236}">
                <a16:creationId xmlns:a16="http://schemas.microsoft.com/office/drawing/2014/main" id="{8001673A-E4F0-B2F2-201A-0AEDA363E0BD}"/>
              </a:ext>
            </a:extLst>
          </p:cNvPr>
          <p:cNvSpPr/>
          <p:nvPr/>
        </p:nvSpPr>
        <p:spPr>
          <a:xfrm>
            <a:off x="8005938" y="14684"/>
            <a:ext cx="1531467" cy="144989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3" name="Tekstfelt 12">
            <a:extLst>
              <a:ext uri="{FF2B5EF4-FFF2-40B4-BE49-F238E27FC236}">
                <a16:creationId xmlns:a16="http://schemas.microsoft.com/office/drawing/2014/main" id="{830FAF8B-20C9-32A0-3693-77EDCEB639A0}"/>
              </a:ext>
            </a:extLst>
          </p:cNvPr>
          <p:cNvSpPr txBox="1"/>
          <p:nvPr/>
        </p:nvSpPr>
        <p:spPr>
          <a:xfrm>
            <a:off x="149234" y="876521"/>
            <a:ext cx="11897453" cy="43242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000" b="1" i="0" u="none" strike="noStrike" kern="1200" cap="none" spc="0" normalizeH="0" baseline="0" noProof="0" dirty="0">
                <a:ln>
                  <a:noFill/>
                </a:ln>
                <a:solidFill>
                  <a:srgbClr val="156082"/>
                </a:solidFill>
                <a:effectLst/>
                <a:uLnTx/>
                <a:uFillTx/>
                <a:latin typeface="Aptos" panose="02110004020202020204"/>
                <a:ea typeface="+mn-ea"/>
                <a:cs typeface="+mn-cs"/>
              </a:rPr>
              <a:t>HJEMMESIDER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0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black"/>
                </a:solidFill>
                <a:effectLst/>
                <a:uLnTx/>
                <a:uFillTx/>
                <a:latin typeface="Aptos" panose="02110004020202020204"/>
                <a:ea typeface="+mn-ea"/>
                <a:cs typeface="+mn-cs"/>
                <a:hlinkClick r:id="rId3"/>
              </a:rPr>
              <a:t>https://skoleudvikling.silkeborg.dk/</a:t>
            </a:r>
            <a:endParaRPr kumimoji="0" lang="da-DK" sz="1800" b="1"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500" b="0" i="1" u="none" strike="noStrike" kern="1200" cap="none" spc="0" normalizeH="0" baseline="0" noProof="0" dirty="0">
                <a:ln>
                  <a:noFill/>
                </a:ln>
                <a:solidFill>
                  <a:prstClr val="black"/>
                </a:solidFill>
                <a:effectLst/>
                <a:uLnTx/>
                <a:uFillTx/>
                <a:latin typeface="Aptos" panose="02110004020202020204"/>
                <a:ea typeface="+mn-ea"/>
                <a:cs typeface="+mn-cs"/>
              </a:rPr>
              <a:t>Dette er en side målrettet skoleledelser, men også skolens medarbejdere. Her findes alt fra materialer fra emnemøder og seminardage til beskrivelser af forskellige netværk, tilmelding til kurser, samt diverse informationer og inspiration til forskellige fag og temaer. Desuden er det her informationer og materiale fra udviklingsprojekter finder (eks. arbejdet med samskabende processer, arbejdet med overgange m.m.)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500" b="0" i="1" u="none" strike="noStrike" kern="1200" cap="none" spc="0" normalizeH="0" baseline="0" noProof="0" dirty="0">
                <a:ln>
                  <a:noFill/>
                </a:ln>
                <a:solidFill>
                  <a:srgbClr val="156082"/>
                </a:solidFill>
                <a:effectLst/>
                <a:uLnTx/>
                <a:uFillTx/>
                <a:latin typeface="Aptos" panose="02110004020202020204"/>
                <a:ea typeface="+mn-ea"/>
                <a:cs typeface="+mn-cs"/>
              </a:rPr>
              <a:t>Signe Skou (Skoleafdelingen) er redaktør på denne side.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500" b="0" i="1"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black"/>
                </a:solidFill>
                <a:effectLst/>
                <a:uLnTx/>
                <a:uFillTx/>
                <a:latin typeface="Aptos" panose="02110004020202020204"/>
                <a:ea typeface="+mn-ea"/>
                <a:cs typeface="+mn-cs"/>
                <a:hlinkClick r:id="rId4"/>
              </a:rPr>
              <a:t>https://skolestyrelse.silkeborg.dk/</a:t>
            </a:r>
            <a:endParaRPr kumimoji="0" lang="da-DK" sz="1800" b="1"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500" b="0" i="1" u="none" strike="noStrike" kern="1200" cap="none" spc="0" normalizeH="0" baseline="0" noProof="0" dirty="0">
                <a:ln>
                  <a:noFill/>
                </a:ln>
                <a:solidFill>
                  <a:prstClr val="black"/>
                </a:solidFill>
                <a:effectLst/>
                <a:uLnTx/>
                <a:uFillTx/>
                <a:latin typeface="Aptos" panose="02110004020202020204"/>
                <a:ea typeface="+mn-ea"/>
                <a:cs typeface="+mn-cs"/>
              </a:rPr>
              <a:t>Dette er en side målrettet skolens ledelse. Her finder man styrelsesvedtægterne. Men vigtigst af alt er det her skolehåndbogen er. Skolehåndbogen er et virtuelt opslagsværk, hvor der findes alt relevant materiale i forhold til styring af folkeskolen.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500" b="0" i="1" u="none" strike="noStrike" kern="1200" cap="none" spc="0" normalizeH="0" baseline="0" noProof="0" dirty="0">
                <a:ln>
                  <a:noFill/>
                </a:ln>
                <a:solidFill>
                  <a:srgbClr val="156082"/>
                </a:solidFill>
                <a:effectLst/>
                <a:uLnTx/>
                <a:uFillTx/>
                <a:latin typeface="Aptos" panose="02110004020202020204"/>
                <a:ea typeface="+mn-ea"/>
                <a:cs typeface="+mn-cs"/>
              </a:rPr>
              <a:t>Helle Præsius Busk (Skoleafdelingen) er redaktør på denne side.</a:t>
            </a:r>
            <a:endParaRPr kumimoji="0" lang="da-DK" sz="1500" b="0" i="0" u="none" strike="noStrike" kern="1200" cap="none" spc="0" normalizeH="0" baseline="0" noProof="0" dirty="0">
              <a:ln>
                <a:noFill/>
              </a:ln>
              <a:solidFill>
                <a:srgbClr val="156082"/>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black"/>
                </a:solidFill>
                <a:effectLst/>
                <a:uLnTx/>
                <a:uFillTx/>
                <a:latin typeface="Aptos" panose="0211000402020202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black"/>
                </a:solidFill>
                <a:effectLst/>
                <a:uLnTx/>
                <a:uFillTx/>
                <a:latin typeface="Aptos" panose="02110004020202020204"/>
                <a:ea typeface="+mn-ea"/>
                <a:cs typeface="+mn-cs"/>
                <a:hlinkClick r:id="rId5"/>
              </a:rPr>
              <a:t>https://silkeborg.dk/borger/skole-og-uddannelse</a:t>
            </a:r>
            <a:endParaRPr kumimoji="0" lang="da-DK" sz="1800" b="1"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500" b="0" i="1" u="none" strike="noStrike" kern="1200" cap="none" spc="0" normalizeH="0" baseline="0" noProof="0" dirty="0">
                <a:ln>
                  <a:noFill/>
                </a:ln>
                <a:solidFill>
                  <a:prstClr val="black"/>
                </a:solidFill>
                <a:effectLst/>
                <a:uLnTx/>
                <a:uFillTx/>
                <a:latin typeface="Aptos" panose="02110004020202020204"/>
                <a:ea typeface="+mn-ea"/>
                <a:cs typeface="+mn-cs"/>
              </a:rPr>
              <a:t>Dette er skoleafdelingens borgerrettede hjemmeside, hvor borgerne kan finde informationer om alt fra,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500" b="0" i="1" u="none" strike="noStrike" kern="1200" cap="none" spc="0" normalizeH="0" baseline="0" noProof="0" dirty="0">
                <a:ln>
                  <a:noFill/>
                </a:ln>
                <a:solidFill>
                  <a:prstClr val="black"/>
                </a:solidFill>
                <a:effectLst/>
                <a:uLnTx/>
                <a:uFillTx/>
                <a:latin typeface="Aptos" panose="02110004020202020204"/>
                <a:ea typeface="+mn-ea"/>
                <a:cs typeface="+mn-cs"/>
              </a:rPr>
              <a:t>hvordan man indskriver sit barn, bestilling af skolebuskort, oversigt over skoler og informationer om tandplejen.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500" b="0" i="1" u="none" strike="noStrike" kern="1200" cap="none" spc="0" normalizeH="0" baseline="0" noProof="0" dirty="0">
                <a:ln>
                  <a:noFill/>
                </a:ln>
                <a:solidFill>
                  <a:srgbClr val="156082"/>
                </a:solidFill>
                <a:effectLst/>
                <a:uLnTx/>
                <a:uFillTx/>
                <a:latin typeface="Aptos" panose="02110004020202020204"/>
                <a:ea typeface="+mn-ea"/>
                <a:cs typeface="+mn-cs"/>
              </a:rPr>
              <a:t>Webteamet i Silkeborg Kommune er ansvarlig for denne side.</a:t>
            </a:r>
          </a:p>
        </p:txBody>
      </p:sp>
      <p:sp>
        <p:nvSpPr>
          <p:cNvPr id="14" name="Tekstfelt 13">
            <a:extLst>
              <a:ext uri="{FF2B5EF4-FFF2-40B4-BE49-F238E27FC236}">
                <a16:creationId xmlns:a16="http://schemas.microsoft.com/office/drawing/2014/main" id="{2FCA01C5-88B7-83E2-6307-8D3C03FA5D9D}"/>
              </a:ext>
            </a:extLst>
          </p:cNvPr>
          <p:cNvSpPr txBox="1"/>
          <p:nvPr/>
        </p:nvSpPr>
        <p:spPr>
          <a:xfrm>
            <a:off x="149235" y="5201334"/>
            <a:ext cx="11727522" cy="16158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156082"/>
                </a:solidFill>
                <a:effectLst/>
                <a:uLnTx/>
                <a:uFillTx/>
                <a:latin typeface="Aptos" panose="02110004020202020204"/>
                <a:ea typeface="+mn-ea"/>
                <a:cs typeface="+mn-cs"/>
              </a:rPr>
              <a:t>Information relateret til arbejdet med </a:t>
            </a:r>
            <a:r>
              <a:rPr kumimoji="0" lang="da-DK" sz="1800" b="1" i="0" u="none" strike="noStrike" kern="1200" cap="none" spc="0" normalizeH="0" baseline="0" noProof="0" dirty="0" err="1">
                <a:ln>
                  <a:noFill/>
                </a:ln>
                <a:solidFill>
                  <a:srgbClr val="156082"/>
                </a:solidFill>
                <a:effectLst/>
                <a:uLnTx/>
                <a:uFillTx/>
                <a:latin typeface="Aptos" panose="02110004020202020204"/>
                <a:ea typeface="+mn-ea"/>
                <a:cs typeface="+mn-cs"/>
              </a:rPr>
              <a:t>PPV’er</a:t>
            </a:r>
            <a:endParaRPr kumimoji="0" lang="da-DK" sz="1800" b="1" i="0" u="none" strike="noStrike" kern="1200" cap="none" spc="0" normalizeH="0" baseline="0" noProof="0" dirty="0">
              <a:ln>
                <a:noFill/>
              </a:ln>
              <a:solidFill>
                <a:srgbClr val="156082"/>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1" i="0" u="none" strike="noStrike" kern="1200" cap="none" spc="0" normalizeH="0" baseline="0" noProof="0" dirty="0">
              <a:ln>
                <a:noFill/>
              </a:ln>
              <a:solidFill>
                <a:srgbClr val="156082"/>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5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Link til lovgivning omkring special pædagogisk bistand – herunder PPV: </a:t>
            </a:r>
            <a:r>
              <a:rPr kumimoji="0" lang="da-DK" sz="15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6"/>
              </a:rPr>
              <a:t>https://www.retsinformation.dk/eli/lta/2014/693</a:t>
            </a:r>
            <a:endParaRPr kumimoji="0" lang="da-DK" sz="15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5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Hvordan vi arbejder med </a:t>
            </a:r>
            <a:r>
              <a:rPr kumimoji="0" lang="da-DK" sz="15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PPV’er</a:t>
            </a:r>
            <a:r>
              <a:rPr kumimoji="0" lang="da-DK" sz="15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i Silkeborg kommune: Findes på skoleudvikling.silkeborg.dk: </a:t>
            </a:r>
            <a:r>
              <a:rPr kumimoji="0" lang="da-DK" sz="15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7"/>
              </a:rPr>
              <a:t>https://skoleudvikling.silkeborg.dk/ppl/om-ppls-samarbejde-med-skolerne</a:t>
            </a:r>
            <a:endParaRPr kumimoji="0" lang="da-DK" sz="15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1" i="0" u="none" strike="noStrike" kern="1200" cap="none" spc="0" normalizeH="0" baseline="0" noProof="0" dirty="0">
              <a:ln>
                <a:noFill/>
              </a:ln>
              <a:solidFill>
                <a:srgbClr val="156082"/>
              </a:solidFill>
              <a:effectLst/>
              <a:uLnTx/>
              <a:uFillTx/>
              <a:latin typeface="Aptos" panose="02110004020202020204"/>
              <a:ea typeface="+mn-ea"/>
              <a:cs typeface="+mn-cs"/>
            </a:endParaRPr>
          </a:p>
        </p:txBody>
      </p:sp>
      <p:sp>
        <p:nvSpPr>
          <p:cNvPr id="15" name="Rektangel: afrundede hjørner 14">
            <a:extLst>
              <a:ext uri="{FF2B5EF4-FFF2-40B4-BE49-F238E27FC236}">
                <a16:creationId xmlns:a16="http://schemas.microsoft.com/office/drawing/2014/main" id="{2D049A6C-521C-D9CB-5757-C3154FA43F59}"/>
              </a:ext>
            </a:extLst>
          </p:cNvPr>
          <p:cNvSpPr/>
          <p:nvPr/>
        </p:nvSpPr>
        <p:spPr>
          <a:xfrm>
            <a:off x="9537405" y="3893368"/>
            <a:ext cx="2097400" cy="1580641"/>
          </a:xfrm>
          <a:prstGeom prst="roundRect">
            <a:avLst/>
          </a:prstGeom>
          <a:solidFill>
            <a:srgbClr val="1A8F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white"/>
                </a:solidFill>
                <a:effectLst/>
                <a:uLnTx/>
                <a:uFillTx/>
                <a:latin typeface="Aptos" panose="02110004020202020204"/>
                <a:ea typeface="+mn-ea"/>
                <a:cs typeface="+mn-cs"/>
              </a:rPr>
              <a:t>Husk I altid kan kontakte sekretariatet, hvis der er noget I mangler svar på/ikke kan finde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white"/>
                </a:solidFill>
                <a:effectLst/>
                <a:uLnTx/>
                <a:uFillTx/>
                <a:latin typeface="Aptos" panose="02110004020202020204"/>
                <a:ea typeface="+mn-ea"/>
                <a:cs typeface="+mn-cs"/>
              </a:rPr>
              <a:t>TLF: 89701900 eller skriv til hvilken som helst af os </a:t>
            </a:r>
            <a:r>
              <a:rPr kumimoji="0" lang="da-DK" sz="1200" b="0" i="0" u="none" strike="noStrike" kern="1200" cap="none" spc="0" normalizeH="0" baseline="0" noProof="0" dirty="0">
                <a:ln>
                  <a:noFill/>
                </a:ln>
                <a:solidFill>
                  <a:prstClr val="white"/>
                </a:solidFill>
                <a:effectLst/>
                <a:uLnTx/>
                <a:uFillTx/>
                <a:latin typeface="Aptos" panose="02110004020202020204"/>
                <a:ea typeface="+mn-ea"/>
                <a:cs typeface="+mn-cs"/>
                <a:sym typeface="Wingdings" panose="05000000000000000000" pitchFamily="2" charset="2"/>
              </a:rPr>
              <a:t> </a:t>
            </a:r>
            <a:endParaRPr kumimoji="0" lang="da-DK"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47530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781DEA0-3F3F-9028-F37C-3259888487E4}"/>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b="1" kern="1200" dirty="0">
                <a:solidFill>
                  <a:srgbClr val="FFFFFF"/>
                </a:solidFill>
                <a:latin typeface="+mj-lt"/>
                <a:ea typeface="+mj-ea"/>
                <a:cs typeface="+mj-cs"/>
              </a:rPr>
              <a:t>Pause </a:t>
            </a:r>
            <a:br>
              <a:rPr lang="en-US" sz="3600" b="1" kern="1200" dirty="0">
                <a:solidFill>
                  <a:srgbClr val="FFFFFF"/>
                </a:solidFill>
                <a:latin typeface="+mj-lt"/>
                <a:ea typeface="+mj-ea"/>
                <a:cs typeface="+mj-cs"/>
              </a:rPr>
            </a:br>
            <a:r>
              <a:rPr lang="en-US" sz="3600" b="1" kern="1200" dirty="0">
                <a:solidFill>
                  <a:srgbClr val="FFFFFF"/>
                </a:solidFill>
                <a:latin typeface="+mj-lt"/>
                <a:ea typeface="+mj-ea"/>
                <a:cs typeface="+mj-cs"/>
              </a:rPr>
              <a:t>(15 min)</a:t>
            </a:r>
          </a:p>
        </p:txBody>
      </p:sp>
      <p:pic>
        <p:nvPicPr>
          <p:cNvPr id="5" name="Grafik 4" descr="Kaffe med massiv udfyldning">
            <a:extLst>
              <a:ext uri="{FF2B5EF4-FFF2-40B4-BE49-F238E27FC236}">
                <a16:creationId xmlns:a16="http://schemas.microsoft.com/office/drawing/2014/main" id="{8080E8CB-B621-D95A-E1E2-73CCF9A0B09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88117" y="936212"/>
            <a:ext cx="3971557" cy="3971557"/>
          </a:xfrm>
          <a:prstGeom prst="rect">
            <a:avLst/>
          </a:prstGeom>
        </p:spPr>
      </p:pic>
    </p:spTree>
    <p:extLst>
      <p:ext uri="{BB962C8B-B14F-4D97-AF65-F5344CB8AC3E}">
        <p14:creationId xmlns:p14="http://schemas.microsoft.com/office/powerpoint/2010/main" val="2888178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D627D4-4B1A-40BF-AC1C-F2BDD716CB12}"/>
              </a:ext>
            </a:extLst>
          </p:cNvPr>
          <p:cNvSpPr>
            <a:spLocks noGrp="1"/>
          </p:cNvSpPr>
          <p:nvPr>
            <p:ph type="ctrTitle"/>
          </p:nvPr>
        </p:nvSpPr>
        <p:spPr/>
        <p:txBody>
          <a:bodyPr/>
          <a:lstStyle/>
          <a:p>
            <a:r>
              <a:rPr lang="da-DK" dirty="0"/>
              <a:t>Samskabende processer</a:t>
            </a:r>
          </a:p>
        </p:txBody>
      </p:sp>
      <p:sp>
        <p:nvSpPr>
          <p:cNvPr id="6" name="Rektangel 5">
            <a:extLst>
              <a:ext uri="{FF2B5EF4-FFF2-40B4-BE49-F238E27FC236}">
                <a16:creationId xmlns:a16="http://schemas.microsoft.com/office/drawing/2014/main" id="{C46FB9F1-D403-4977-B103-2456145CD6BF}"/>
              </a:ext>
            </a:extLst>
          </p:cNvPr>
          <p:cNvSpPr/>
          <p:nvPr/>
        </p:nvSpPr>
        <p:spPr>
          <a:xfrm>
            <a:off x="0" y="3389819"/>
            <a:ext cx="12192000" cy="335510"/>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Tekstfelt 2">
            <a:extLst>
              <a:ext uri="{FF2B5EF4-FFF2-40B4-BE49-F238E27FC236}">
                <a16:creationId xmlns:a16="http://schemas.microsoft.com/office/drawing/2014/main" id="{34F8F090-3CB6-E883-ECE9-FC0772CCC2DE}"/>
              </a:ext>
            </a:extLst>
          </p:cNvPr>
          <p:cNvSpPr txBox="1"/>
          <p:nvPr/>
        </p:nvSpPr>
        <p:spPr>
          <a:xfrm>
            <a:off x="2201779" y="4042611"/>
            <a:ext cx="8073189" cy="1415772"/>
          </a:xfrm>
          <a:prstGeom prst="rect">
            <a:avLst/>
          </a:prstGeom>
          <a:noFill/>
        </p:spPr>
        <p:txBody>
          <a:bodyPr wrap="square" rtlCol="0">
            <a:spAutoFit/>
          </a:bodyPr>
          <a:lstStyle/>
          <a:p>
            <a:pPr algn="ctr"/>
            <a:r>
              <a:rPr lang="da-DK" sz="3000" dirty="0"/>
              <a:t>Som tværfaglig samarbejdsform</a:t>
            </a:r>
          </a:p>
          <a:p>
            <a:pPr algn="ctr"/>
            <a:endParaRPr lang="da-DK" sz="3000" dirty="0"/>
          </a:p>
          <a:p>
            <a:pPr algn="ctr"/>
            <a:r>
              <a:rPr lang="da-DK" sz="1300" dirty="0"/>
              <a:t>Find alt materiale om samskabende processer på </a:t>
            </a:r>
            <a:r>
              <a:rPr lang="da-DK" sz="1300" dirty="0">
                <a:hlinkClick r:id="rId2"/>
              </a:rPr>
              <a:t>https://skoleudvikling.silkeborg.dk/</a:t>
            </a:r>
            <a:endParaRPr lang="da-DK" sz="1300" dirty="0"/>
          </a:p>
          <a:p>
            <a:pPr algn="ctr"/>
            <a:endParaRPr lang="da-DK" sz="1300" dirty="0"/>
          </a:p>
        </p:txBody>
      </p:sp>
    </p:spTree>
    <p:extLst>
      <p:ext uri="{BB962C8B-B14F-4D97-AF65-F5344CB8AC3E}">
        <p14:creationId xmlns:p14="http://schemas.microsoft.com/office/powerpoint/2010/main" val="22402072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6C955A-DF43-427C-A989-A83A56FDA601}"/>
              </a:ext>
            </a:extLst>
          </p:cNvPr>
          <p:cNvSpPr>
            <a:spLocks noGrp="1"/>
          </p:cNvSpPr>
          <p:nvPr>
            <p:ph type="title"/>
          </p:nvPr>
        </p:nvSpPr>
        <p:spPr>
          <a:xfrm>
            <a:off x="1805709" y="-137997"/>
            <a:ext cx="10515600" cy="1325563"/>
          </a:xfrm>
        </p:spPr>
        <p:txBody>
          <a:bodyPr>
            <a:normAutofit/>
          </a:bodyPr>
          <a:lstStyle/>
          <a:p>
            <a:r>
              <a:rPr lang="da-DK" sz="4000" dirty="0">
                <a:solidFill>
                  <a:schemeClr val="tx1">
                    <a:lumMod val="85000"/>
                    <a:lumOff val="15000"/>
                  </a:schemeClr>
                </a:solidFill>
              </a:rPr>
              <a:t>Hvorfor har vi påbegyndt det her arbejde?  </a:t>
            </a:r>
          </a:p>
        </p:txBody>
      </p:sp>
      <p:sp>
        <p:nvSpPr>
          <p:cNvPr id="3" name="Rektangel 2">
            <a:extLst>
              <a:ext uri="{FF2B5EF4-FFF2-40B4-BE49-F238E27FC236}">
                <a16:creationId xmlns:a16="http://schemas.microsoft.com/office/drawing/2014/main" id="{E11BA453-D403-4A08-A7F2-4B30591E4933}"/>
              </a:ext>
            </a:extLst>
          </p:cNvPr>
          <p:cNvSpPr/>
          <p:nvPr/>
        </p:nvSpPr>
        <p:spPr>
          <a:xfrm>
            <a:off x="0" y="794327"/>
            <a:ext cx="12321309" cy="15383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Rektangel 4">
            <a:extLst>
              <a:ext uri="{FF2B5EF4-FFF2-40B4-BE49-F238E27FC236}">
                <a16:creationId xmlns:a16="http://schemas.microsoft.com/office/drawing/2014/main" id="{BD959C60-5E41-4BD9-A77D-25CCC8680A67}"/>
              </a:ext>
            </a:extLst>
          </p:cNvPr>
          <p:cNvSpPr/>
          <p:nvPr/>
        </p:nvSpPr>
        <p:spPr>
          <a:xfrm>
            <a:off x="220453" y="1608432"/>
            <a:ext cx="11880401" cy="2470727"/>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300" b="1" i="0" u="none" strike="noStrike" kern="1200" cap="none" spc="0" normalizeH="0" baseline="0" noProof="0" dirty="0">
                <a:ln>
                  <a:noFill/>
                </a:ln>
                <a:solidFill>
                  <a:srgbClr val="0E2841">
                    <a:lumMod val="75000"/>
                  </a:srgbClr>
                </a:solidFill>
                <a:effectLst/>
                <a:uLnTx/>
                <a:uFillTx/>
                <a:latin typeface="Verdana" panose="020B0604030504040204" pitchFamily="34" charset="0"/>
                <a:ea typeface="Verdana" panose="020B0604030504040204" pitchFamily="34" charset="0"/>
                <a:cs typeface="+mn-cs"/>
              </a:rPr>
              <a:t>Formål: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300" b="1" i="0" u="none" strike="noStrike" kern="1200" cap="none" spc="0" normalizeH="0" baseline="0" noProof="0" dirty="0">
              <a:ln>
                <a:noFill/>
              </a:ln>
              <a:solidFill>
                <a:prstClr val="black">
                  <a:lumMod val="85000"/>
                  <a:lumOff val="15000"/>
                </a:prstClr>
              </a:solidFill>
              <a:effectLst/>
              <a:uLnTx/>
              <a:uFillTx/>
              <a:latin typeface="Verdana" panose="020B0604030504040204" pitchFamily="34" charset="0"/>
              <a:ea typeface="Verdana" panose="020B0604030504040204" pitchFamily="34" charset="0"/>
              <a:cs typeface="+mn-cs"/>
            </a:endParaRPr>
          </a:p>
          <a:p>
            <a:pPr marL="342900" marR="0" lvl="0" indent="-342900" algn="just" defTabSz="914400" rtl="0" eaLnBrk="1" fontAlgn="auto" latinLnBrk="0" hangingPunct="1">
              <a:lnSpc>
                <a:spcPct val="115000"/>
              </a:lnSpc>
              <a:spcBef>
                <a:spcPts val="0"/>
              </a:spcBef>
              <a:spcAft>
                <a:spcPts val="0"/>
              </a:spcAft>
              <a:buClrTx/>
              <a:buSzPts val="900"/>
              <a:buFont typeface="Symbol" panose="05050102010706020507" pitchFamily="18" charset="2"/>
              <a:buChar char=""/>
              <a:tabLst/>
              <a:defRPr/>
            </a:pPr>
            <a:r>
              <a:rPr kumimoji="0" lang="da-DK" sz="1300" b="0" i="0" u="none" strike="noStrike" kern="1200" cap="none" spc="0" normalizeH="0" baseline="0" noProof="0" dirty="0">
                <a:ln>
                  <a:noFill/>
                </a:ln>
                <a:solidFill>
                  <a:prstClr val="black">
                    <a:lumMod val="85000"/>
                    <a:lumOff val="15000"/>
                  </a:prstClr>
                </a:solidFill>
                <a:effectLst/>
                <a:uLnTx/>
                <a:uFillTx/>
                <a:latin typeface="Verdana" panose="020B0604030504040204" pitchFamily="34" charset="0"/>
                <a:ea typeface="Verdana" panose="020B0604030504040204" pitchFamily="34" charset="0"/>
                <a:cs typeface="Times New Roman" panose="02020603050405020304" pitchFamily="18" charset="0"/>
              </a:rPr>
              <a:t>At arbejdet med pædagogiske psykologiske vurderinger foregår som en </a:t>
            </a:r>
            <a:r>
              <a:rPr kumimoji="0" lang="da-DK" sz="1300" b="1" i="0" u="none" strike="noStrike" kern="1200" cap="none" spc="0" normalizeH="0" baseline="0" noProof="0" dirty="0">
                <a:ln>
                  <a:noFill/>
                </a:ln>
                <a:solidFill>
                  <a:srgbClr val="0E2841">
                    <a:lumMod val="75000"/>
                  </a:srgbClr>
                </a:solidFill>
                <a:effectLst/>
                <a:uLnTx/>
                <a:uFillTx/>
                <a:latin typeface="Verdana" panose="020B0604030504040204" pitchFamily="34" charset="0"/>
                <a:ea typeface="Verdana" panose="020B0604030504040204" pitchFamily="34" charset="0"/>
                <a:cs typeface="Times New Roman" panose="02020603050405020304" pitchFamily="18" charset="0"/>
              </a:rPr>
              <a:t>inddragende og samskabende proces</a:t>
            </a:r>
            <a:r>
              <a:rPr kumimoji="0" lang="da-DK" sz="1300" b="0" i="0" u="none" strike="noStrike" kern="1200" cap="none" spc="0" normalizeH="0" baseline="0" noProof="0" dirty="0">
                <a:ln>
                  <a:noFill/>
                </a:ln>
                <a:solidFill>
                  <a:prstClr val="black">
                    <a:lumMod val="85000"/>
                    <a:lumOff val="15000"/>
                  </a:prstClr>
                </a:solidFill>
                <a:effectLst/>
                <a:uLnTx/>
                <a:uFillTx/>
                <a:latin typeface="Verdana" panose="020B0604030504040204" pitchFamily="34" charset="0"/>
                <a:ea typeface="Verdana" panose="020B0604030504040204" pitchFamily="34" charset="0"/>
                <a:cs typeface="Times New Roman" panose="02020603050405020304" pitchFamily="18" charset="0"/>
              </a:rPr>
              <a:t>, samtidig med at en problemstilling undersøges, som kan bidrage til udvikling af gode læringsmiljøer og de fagprofessionelles mestring.</a:t>
            </a:r>
          </a:p>
          <a:p>
            <a:pPr marL="342900" marR="0" lvl="0" indent="-342900" algn="just" defTabSz="914400" rtl="0" eaLnBrk="1" fontAlgn="auto" latinLnBrk="0" hangingPunct="1">
              <a:lnSpc>
                <a:spcPct val="115000"/>
              </a:lnSpc>
              <a:spcBef>
                <a:spcPts val="0"/>
              </a:spcBef>
              <a:spcAft>
                <a:spcPts val="0"/>
              </a:spcAft>
              <a:buClrTx/>
              <a:buSzPts val="900"/>
              <a:buFont typeface="Symbol" panose="05050102010706020507" pitchFamily="18" charset="2"/>
              <a:buChar char=""/>
              <a:tabLst/>
              <a:defRPr/>
            </a:pPr>
            <a:r>
              <a:rPr kumimoji="0" lang="da-DK" sz="1300" b="0" i="0" u="none" strike="noStrike" kern="1200" cap="none" spc="0" normalizeH="0" baseline="0" noProof="0" dirty="0">
                <a:ln>
                  <a:noFill/>
                </a:ln>
                <a:solidFill>
                  <a:prstClr val="black">
                    <a:lumMod val="85000"/>
                    <a:lumOff val="15000"/>
                  </a:prstClr>
                </a:solidFill>
                <a:effectLst/>
                <a:uLnTx/>
                <a:uFillTx/>
                <a:latin typeface="Verdana" panose="020B0604030504040204" pitchFamily="34" charset="0"/>
                <a:ea typeface="Verdana" panose="020B0604030504040204" pitchFamily="34" charset="0"/>
                <a:cs typeface="Times New Roman" panose="02020603050405020304" pitchFamily="18" charset="0"/>
              </a:rPr>
              <a:t>At udvikle </a:t>
            </a:r>
            <a:r>
              <a:rPr kumimoji="0" lang="da-DK" sz="1300" b="1" i="0" u="none" strike="noStrike" kern="1200" cap="none" spc="0" normalizeH="0" baseline="0" noProof="0" dirty="0">
                <a:ln>
                  <a:noFill/>
                </a:ln>
                <a:solidFill>
                  <a:srgbClr val="0E2841">
                    <a:lumMod val="75000"/>
                  </a:srgbClr>
                </a:solidFill>
                <a:effectLst/>
                <a:uLnTx/>
                <a:uFillTx/>
                <a:latin typeface="Verdana" panose="020B0604030504040204" pitchFamily="34" charset="0"/>
                <a:ea typeface="Verdana" panose="020B0604030504040204" pitchFamily="34" charset="0"/>
                <a:cs typeface="Times New Roman" panose="02020603050405020304" pitchFamily="18" charset="0"/>
              </a:rPr>
              <a:t>helhedsorienteret og tværfaglig praksis </a:t>
            </a:r>
            <a:r>
              <a:rPr kumimoji="0" lang="da-DK" sz="1300" b="0" i="0" u="none" strike="noStrike" kern="1200" cap="none" spc="0" normalizeH="0" baseline="0" noProof="0" dirty="0">
                <a:ln>
                  <a:noFill/>
                </a:ln>
                <a:solidFill>
                  <a:prstClr val="black">
                    <a:lumMod val="85000"/>
                    <a:lumOff val="15000"/>
                  </a:prstClr>
                </a:solidFill>
                <a:effectLst/>
                <a:uLnTx/>
                <a:uFillTx/>
                <a:latin typeface="Verdana" panose="020B0604030504040204" pitchFamily="34" charset="0"/>
                <a:ea typeface="Verdana" panose="020B0604030504040204" pitchFamily="34" charset="0"/>
                <a:cs typeface="Times New Roman" panose="02020603050405020304" pitchFamily="18" charset="0"/>
              </a:rPr>
              <a:t>omkring PPV’er som en samskabende proces</a:t>
            </a:r>
          </a:p>
          <a:p>
            <a:pPr marL="342900" marR="0" lvl="0" indent="-342900" algn="just" defTabSz="914400" rtl="0" eaLnBrk="1" fontAlgn="auto" latinLnBrk="0" hangingPunct="1">
              <a:lnSpc>
                <a:spcPct val="115000"/>
              </a:lnSpc>
              <a:spcBef>
                <a:spcPts val="0"/>
              </a:spcBef>
              <a:spcAft>
                <a:spcPts val="0"/>
              </a:spcAft>
              <a:buClrTx/>
              <a:buSzPts val="900"/>
              <a:buFont typeface="Symbol" panose="05050102010706020507" pitchFamily="18" charset="2"/>
              <a:buChar char=""/>
              <a:tabLst/>
              <a:defRPr/>
            </a:pPr>
            <a:r>
              <a:rPr kumimoji="0" lang="da-DK" sz="1300" b="0" i="0" u="none" strike="noStrike" kern="1200" cap="none" spc="0" normalizeH="0" baseline="0" noProof="0" dirty="0">
                <a:ln>
                  <a:noFill/>
                </a:ln>
                <a:solidFill>
                  <a:prstClr val="black">
                    <a:lumMod val="85000"/>
                    <a:lumOff val="15000"/>
                  </a:prstClr>
                </a:solidFill>
                <a:effectLst/>
                <a:uLnTx/>
                <a:uFillTx/>
                <a:latin typeface="Verdana" panose="020B0604030504040204" pitchFamily="34" charset="0"/>
                <a:ea typeface="Verdana" panose="020B0604030504040204" pitchFamily="34" charset="0"/>
                <a:cs typeface="Times New Roman" panose="02020603050405020304" pitchFamily="18" charset="0"/>
              </a:rPr>
              <a:t>At udvikle </a:t>
            </a:r>
            <a:r>
              <a:rPr kumimoji="0" lang="da-DK" sz="1300" b="1" i="0" u="none" strike="noStrike" kern="1200" cap="none" spc="0" normalizeH="0" baseline="0" noProof="0" dirty="0">
                <a:ln>
                  <a:noFill/>
                </a:ln>
                <a:solidFill>
                  <a:srgbClr val="0E2841">
                    <a:lumMod val="75000"/>
                  </a:srgbClr>
                </a:solidFill>
                <a:effectLst/>
                <a:uLnTx/>
                <a:uFillTx/>
                <a:latin typeface="Verdana" panose="020B0604030504040204" pitchFamily="34" charset="0"/>
                <a:ea typeface="Verdana" panose="020B0604030504040204" pitchFamily="34" charset="0"/>
                <a:cs typeface="Times New Roman" panose="02020603050405020304" pitchFamily="18" charset="0"/>
              </a:rPr>
              <a:t>fælles forståelse, sprog og klarhed </a:t>
            </a:r>
            <a:r>
              <a:rPr kumimoji="0" lang="da-DK" sz="1300" b="0" i="0" u="none" strike="noStrike" kern="1200" cap="none" spc="0" normalizeH="0" baseline="0" noProof="0" dirty="0">
                <a:ln>
                  <a:noFill/>
                </a:ln>
                <a:solidFill>
                  <a:prstClr val="black">
                    <a:lumMod val="85000"/>
                    <a:lumOff val="15000"/>
                  </a:prstClr>
                </a:solidFill>
                <a:effectLst/>
                <a:uLnTx/>
                <a:uFillTx/>
                <a:latin typeface="Verdana" panose="020B0604030504040204" pitchFamily="34" charset="0"/>
                <a:ea typeface="Verdana" panose="020B0604030504040204" pitchFamily="34" charset="0"/>
                <a:cs typeface="Times New Roman" panose="02020603050405020304" pitchFamily="18" charset="0"/>
              </a:rPr>
              <a:t>omkring forskellige standarter/former for PPV’er (skriftlig, proces m.m.)</a:t>
            </a:r>
          </a:p>
          <a:p>
            <a:pPr marL="342900" marR="0" lvl="0" indent="-342900" algn="just" defTabSz="914400" rtl="0" eaLnBrk="1" fontAlgn="auto" latinLnBrk="0" hangingPunct="1">
              <a:lnSpc>
                <a:spcPct val="115000"/>
              </a:lnSpc>
              <a:spcBef>
                <a:spcPts val="0"/>
              </a:spcBef>
              <a:spcAft>
                <a:spcPts val="0"/>
              </a:spcAft>
              <a:buClrTx/>
              <a:buSzPts val="900"/>
              <a:buFont typeface="Symbol" panose="05050102010706020507" pitchFamily="18" charset="2"/>
              <a:buChar char=""/>
              <a:tabLst/>
              <a:defRPr/>
            </a:pPr>
            <a:r>
              <a:rPr kumimoji="0" lang="da-DK" sz="1300" b="0" i="0" u="none" strike="noStrike" kern="1200" cap="none" spc="0" normalizeH="0" baseline="0" noProof="0" dirty="0">
                <a:ln>
                  <a:noFill/>
                </a:ln>
                <a:solidFill>
                  <a:prstClr val="black">
                    <a:lumMod val="85000"/>
                    <a:lumOff val="15000"/>
                  </a:prstClr>
                </a:solidFill>
                <a:effectLst/>
                <a:uLnTx/>
                <a:uFillTx/>
                <a:latin typeface="Verdana" panose="020B0604030504040204" pitchFamily="34" charset="0"/>
                <a:ea typeface="Verdana" panose="020B0604030504040204" pitchFamily="34" charset="0"/>
                <a:cs typeface="Times New Roman" panose="02020603050405020304" pitchFamily="18" charset="0"/>
              </a:rPr>
              <a:t>At kunne </a:t>
            </a:r>
            <a:r>
              <a:rPr kumimoji="0" lang="da-DK" sz="1300" b="1" i="0" u="none" strike="noStrike" kern="1200" cap="none" spc="0" normalizeH="0" baseline="0" noProof="0" dirty="0">
                <a:ln>
                  <a:noFill/>
                </a:ln>
                <a:solidFill>
                  <a:srgbClr val="0E2841">
                    <a:lumMod val="75000"/>
                  </a:srgbClr>
                </a:solidFill>
                <a:effectLst/>
                <a:uLnTx/>
                <a:uFillTx/>
                <a:latin typeface="Verdana" panose="020B0604030504040204" pitchFamily="34" charset="0"/>
                <a:ea typeface="Verdana" panose="020B0604030504040204" pitchFamily="34" charset="0"/>
                <a:cs typeface="Times New Roman" panose="02020603050405020304" pitchFamily="18" charset="0"/>
              </a:rPr>
              <a:t>kommunikere</a:t>
            </a:r>
            <a:r>
              <a:rPr kumimoji="0" lang="da-DK" sz="1300" b="0" i="0" u="none" strike="noStrike" kern="1200" cap="none" spc="0" normalizeH="0" baseline="0" noProof="0" dirty="0">
                <a:ln>
                  <a:noFill/>
                </a:ln>
                <a:solidFill>
                  <a:prstClr val="black">
                    <a:lumMod val="85000"/>
                    <a:lumOff val="15000"/>
                  </a:prstClr>
                </a:solidFill>
                <a:effectLst/>
                <a:uLnTx/>
                <a:uFillTx/>
                <a:latin typeface="Verdana" panose="020B0604030504040204" pitchFamily="34" charset="0"/>
                <a:ea typeface="Verdana" panose="020B0604030504040204" pitchFamily="34" charset="0"/>
                <a:cs typeface="Times New Roman" panose="02020603050405020304" pitchFamily="18" charset="0"/>
              </a:rPr>
              <a:t> stringent omkring arbejdet med PPV’er både internt i organisationen og eksternt.</a:t>
            </a:r>
          </a:p>
          <a:p>
            <a:pPr marL="342900" marR="0" lvl="0" indent="-342900" algn="just" defTabSz="914400" rtl="0" eaLnBrk="1" fontAlgn="auto" latinLnBrk="0" hangingPunct="1">
              <a:lnSpc>
                <a:spcPct val="115000"/>
              </a:lnSpc>
              <a:spcBef>
                <a:spcPts val="0"/>
              </a:spcBef>
              <a:spcAft>
                <a:spcPts val="1000"/>
              </a:spcAft>
              <a:buClrTx/>
              <a:buSzPts val="900"/>
              <a:buFont typeface="Symbol" panose="05050102010706020507" pitchFamily="18" charset="2"/>
              <a:buChar char=""/>
              <a:tabLst/>
              <a:defRPr/>
            </a:pPr>
            <a:r>
              <a:rPr kumimoji="0" lang="da-DK" sz="1300" b="0" i="0" u="none" strike="noStrike" kern="1200" cap="none" spc="0" normalizeH="0" baseline="0" noProof="0" dirty="0">
                <a:ln>
                  <a:noFill/>
                </a:ln>
                <a:solidFill>
                  <a:prstClr val="black">
                    <a:lumMod val="85000"/>
                    <a:lumOff val="15000"/>
                  </a:prstClr>
                </a:solidFill>
                <a:effectLst/>
                <a:uLnTx/>
                <a:uFillTx/>
                <a:latin typeface="Verdana" panose="020B0604030504040204" pitchFamily="34" charset="0"/>
                <a:ea typeface="Verdana" panose="020B0604030504040204" pitchFamily="34" charset="0"/>
                <a:cs typeface="Times New Roman" panose="02020603050405020304" pitchFamily="18" charset="0"/>
              </a:rPr>
              <a:t>At sikre </a:t>
            </a:r>
            <a:r>
              <a:rPr kumimoji="0" lang="da-DK" sz="1300" b="1" i="0" u="none" strike="noStrike" kern="1200" cap="none" spc="0" normalizeH="0" baseline="0" noProof="0" dirty="0">
                <a:ln>
                  <a:noFill/>
                </a:ln>
                <a:solidFill>
                  <a:srgbClr val="0E2841">
                    <a:lumMod val="75000"/>
                  </a:srgbClr>
                </a:solidFill>
                <a:effectLst/>
                <a:uLnTx/>
                <a:uFillTx/>
                <a:latin typeface="Verdana" panose="020B0604030504040204" pitchFamily="34" charset="0"/>
                <a:ea typeface="Verdana" panose="020B0604030504040204" pitchFamily="34" charset="0"/>
                <a:cs typeface="Times New Roman" panose="02020603050405020304" pitchFamily="18" charset="0"/>
              </a:rPr>
              <a:t>sammenhæng og synergi </a:t>
            </a:r>
            <a:r>
              <a:rPr kumimoji="0" lang="da-DK" sz="1300" b="0" i="0" u="none" strike="noStrike" kern="1200" cap="none" spc="0" normalizeH="0" baseline="0" noProof="0" dirty="0">
                <a:ln>
                  <a:noFill/>
                </a:ln>
                <a:solidFill>
                  <a:prstClr val="black">
                    <a:lumMod val="85000"/>
                    <a:lumOff val="15000"/>
                  </a:prstClr>
                </a:solidFill>
                <a:effectLst/>
                <a:uLnTx/>
                <a:uFillTx/>
                <a:latin typeface="Verdana" panose="020B0604030504040204" pitchFamily="34" charset="0"/>
                <a:ea typeface="Verdana" panose="020B0604030504040204" pitchFamily="34" charset="0"/>
                <a:cs typeface="Times New Roman" panose="02020603050405020304" pitchFamily="18" charset="0"/>
              </a:rPr>
              <a:t>mellem de tværfaglige indsatser i praksis og anbefalingerne i PPV.</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661128203"/>
      </p:ext>
    </p:extLst>
  </p:cSld>
  <p:clrMapOvr>
    <a:masterClrMapping/>
  </p:clrMapOvr>
  <mc:AlternateContent xmlns:mc="http://schemas.openxmlformats.org/markup-compatibility/2006" xmlns:p14="http://schemas.microsoft.com/office/powerpoint/2010/main">
    <mc:Choice Requires="p14">
      <p:transition spd="slow" p14:dur="2000" advTm="138286"/>
    </mc:Choice>
    <mc:Fallback xmlns="">
      <p:transition spd="slow" advTm="138286"/>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felt 13">
            <a:extLst>
              <a:ext uri="{FF2B5EF4-FFF2-40B4-BE49-F238E27FC236}">
                <a16:creationId xmlns:a16="http://schemas.microsoft.com/office/drawing/2014/main" id="{D39B9B06-E904-4687-9BD9-6EEEBFE5289B}"/>
              </a:ext>
            </a:extLst>
          </p:cNvPr>
          <p:cNvSpPr txBox="1"/>
          <p:nvPr/>
        </p:nvSpPr>
        <p:spPr>
          <a:xfrm>
            <a:off x="248507" y="3429000"/>
            <a:ext cx="3904179" cy="1846659"/>
          </a:xfrm>
          <a:prstGeom prst="rect">
            <a:avLst/>
          </a:prstGeom>
          <a:noFill/>
          <a:ln w="15875">
            <a:solidFill>
              <a:schemeClr val="accent1">
                <a:lumMod val="40000"/>
                <a:lumOff val="6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sng" strike="noStrike" kern="1200" cap="none" spc="0" normalizeH="0" baseline="0" noProof="0" dirty="0">
                <a:ln>
                  <a:noFill/>
                </a:ln>
                <a:solidFill>
                  <a:prstClr val="black">
                    <a:lumMod val="85000"/>
                    <a:lumOff val="15000"/>
                  </a:prstClr>
                </a:solidFill>
                <a:effectLst/>
                <a:uLnTx/>
                <a:uFillTx/>
                <a:latin typeface="Aptos" panose="02110004020202020204"/>
                <a:ea typeface="+mn-ea"/>
                <a:cs typeface="+mn-cs"/>
              </a:rPr>
              <a:t>Skriftlig PPV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500" b="0" i="1" u="none" strike="noStrike" kern="1200" cap="none" spc="0" normalizeH="0" baseline="0" noProof="0" dirty="0">
                <a:ln>
                  <a:noFill/>
                </a:ln>
                <a:solidFill>
                  <a:prstClr val="black">
                    <a:lumMod val="85000"/>
                    <a:lumOff val="15000"/>
                  </a:prstClr>
                </a:solidFill>
                <a:effectLst/>
                <a:uLnTx/>
                <a:uFillTx/>
                <a:latin typeface="Aptos" panose="02110004020202020204"/>
                <a:ea typeface="+mn-ea"/>
                <a:cs typeface="+mn-cs"/>
              </a:rPr>
              <a:t>Direkte til skriftlig PPV uden en samskabende proces sættes </a:t>
            </a:r>
            <a:r>
              <a:rPr kumimoji="0" lang="da-DK" sz="1500" b="1" i="1" u="sng" strike="noStrike" kern="1200" cap="none" spc="0" normalizeH="0" baseline="0" noProof="0" dirty="0">
                <a:ln>
                  <a:noFill/>
                </a:ln>
                <a:solidFill>
                  <a:prstClr val="black">
                    <a:lumMod val="85000"/>
                    <a:lumOff val="15000"/>
                  </a:prstClr>
                </a:solidFill>
                <a:effectLst/>
                <a:uLnTx/>
                <a:uFillTx/>
                <a:latin typeface="Aptos" panose="02110004020202020204"/>
                <a:ea typeface="+mn-ea"/>
                <a:cs typeface="+mn-cs"/>
              </a:rPr>
              <a:t>KUN </a:t>
            </a:r>
            <a:r>
              <a:rPr kumimoji="0" lang="da-DK" sz="1500" b="0" i="1" u="none" strike="noStrike" kern="1200" cap="none" spc="0" normalizeH="0" baseline="0" noProof="0" dirty="0">
                <a:ln>
                  <a:noFill/>
                </a:ln>
                <a:solidFill>
                  <a:prstClr val="black">
                    <a:lumMod val="85000"/>
                    <a:lumOff val="15000"/>
                  </a:prstClr>
                </a:solidFill>
                <a:effectLst/>
                <a:uLnTx/>
                <a:uFillTx/>
                <a:latin typeface="Aptos" panose="02110004020202020204"/>
                <a:ea typeface="+mn-ea"/>
                <a:cs typeface="+mn-cs"/>
              </a:rPr>
              <a:t>i gang ved: </a:t>
            </a:r>
            <a:r>
              <a:rPr kumimoji="0" lang="da-DK" sz="1500" b="1" i="1" u="none" strike="noStrike" kern="1200" cap="none" spc="0" normalizeH="0" baseline="0" noProof="0" dirty="0">
                <a:ln>
                  <a:noFill/>
                </a:ln>
                <a:solidFill>
                  <a:prstClr val="black">
                    <a:lumMod val="85000"/>
                    <a:lumOff val="15000"/>
                  </a:prstClr>
                </a:solidFill>
                <a:effectLst/>
                <a:uLnTx/>
                <a:uFillTx/>
                <a:latin typeface="Aptos" panose="02110004020202020204"/>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800" b="0" i="0" u="none" strike="noStrike" kern="1200" cap="none" spc="0" normalizeH="0" baseline="0" noProof="0" dirty="0">
                <a:ln>
                  <a:noFill/>
                </a:ln>
                <a:solidFill>
                  <a:prstClr val="black">
                    <a:lumMod val="85000"/>
                    <a:lumOff val="15000"/>
                  </a:prstClr>
                </a:solidFill>
                <a:effectLst/>
                <a:uLnTx/>
                <a:uFillTx/>
                <a:latin typeface="Aptos" panose="02110004020202020204"/>
                <a:ea typeface="+mn-ea"/>
                <a:cs typeface="+mn-cs"/>
              </a:rPr>
              <a:t>Ingen tvivl om vidtgående behov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800" b="0" i="0" u="none" strike="noStrike" kern="1200" cap="none" spc="0" normalizeH="0" baseline="0" noProof="0" dirty="0">
                <a:ln>
                  <a:noFill/>
                </a:ln>
                <a:solidFill>
                  <a:prstClr val="black">
                    <a:lumMod val="85000"/>
                    <a:lumOff val="15000"/>
                  </a:prstClr>
                </a:solidFill>
                <a:effectLst/>
                <a:uLnTx/>
                <a:uFillTx/>
                <a:latin typeface="Aptos" panose="02110004020202020204"/>
                <a:ea typeface="+mn-ea"/>
                <a:cs typeface="+mn-cs"/>
              </a:rPr>
              <a:t>Eleven er til skade for sig selv/truet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500" b="1" i="1" u="none" strike="noStrike" kern="1200" cap="none" spc="0" normalizeH="0" baseline="0" noProof="0" dirty="0">
              <a:ln>
                <a:noFill/>
              </a:ln>
              <a:solidFill>
                <a:srgbClr val="0E2841">
                  <a:lumMod val="75000"/>
                </a:srgbClr>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500" b="1" i="1" u="none" strike="noStrike" kern="1200" cap="none" spc="0" normalizeH="0" baseline="0" noProof="0" dirty="0">
              <a:ln>
                <a:noFill/>
              </a:ln>
              <a:solidFill>
                <a:srgbClr val="0E2841">
                  <a:lumMod val="75000"/>
                </a:srgbClr>
              </a:solidFill>
              <a:effectLst/>
              <a:uLnTx/>
              <a:uFillTx/>
              <a:latin typeface="Aptos" panose="02110004020202020204"/>
              <a:ea typeface="+mn-ea"/>
              <a:cs typeface="+mn-cs"/>
            </a:endParaRPr>
          </a:p>
        </p:txBody>
      </p:sp>
      <p:sp>
        <p:nvSpPr>
          <p:cNvPr id="5" name="Tekstfelt 4">
            <a:extLst>
              <a:ext uri="{FF2B5EF4-FFF2-40B4-BE49-F238E27FC236}">
                <a16:creationId xmlns:a16="http://schemas.microsoft.com/office/drawing/2014/main" id="{42BA670A-9AD3-43D6-86B8-DCA1F0EC607C}"/>
              </a:ext>
            </a:extLst>
          </p:cNvPr>
          <p:cNvSpPr txBox="1"/>
          <p:nvPr/>
        </p:nvSpPr>
        <p:spPr>
          <a:xfrm>
            <a:off x="1368055" y="1266258"/>
            <a:ext cx="9413358" cy="923330"/>
          </a:xfrm>
          <a:prstGeom prst="rect">
            <a:avLst/>
          </a:prstGeom>
          <a:solidFill>
            <a:schemeClr val="tx2">
              <a:lumMod val="25000"/>
              <a:lumOff val="75000"/>
            </a:schemeClr>
          </a:solid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black">
                    <a:lumMod val="75000"/>
                    <a:lumOff val="25000"/>
                  </a:prstClr>
                </a:solidFill>
                <a:effectLst/>
                <a:uLnTx/>
                <a:uFillTx/>
                <a:latin typeface="Aptos" panose="02110004020202020204"/>
                <a:ea typeface="+mn-ea"/>
                <a:cs typeface="+mn-cs"/>
              </a:rPr>
              <a:t>	Når ledelsen/skolen er usikker på elevens udvikling, trivsel og pædagogiske handlinger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1" i="0" u="none" strike="noStrike" kern="1200" cap="none" spc="0" normalizeH="0" baseline="0" noProof="0" dirty="0">
              <a:ln>
                <a:noFill/>
              </a:ln>
              <a:solidFill>
                <a:prstClr val="black">
                  <a:lumMod val="75000"/>
                  <a:lumOff val="25000"/>
                </a:prstClr>
              </a:solidFill>
              <a:effectLst/>
              <a:uLnTx/>
              <a:uFillTx/>
              <a:latin typeface="Aptos" panose="021100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black">
                    <a:lumMod val="75000"/>
                    <a:lumOff val="25000"/>
                  </a:prstClr>
                </a:solidFill>
                <a:effectLst/>
                <a:uLnTx/>
                <a:uFillTx/>
                <a:latin typeface="Aptos" panose="02110004020202020204"/>
                <a:ea typeface="+mn-ea"/>
                <a:cs typeface="+mn-cs"/>
              </a:rPr>
              <a:t>	Når der er behov for vurdering af special pædagogisk behov</a:t>
            </a:r>
          </a:p>
        </p:txBody>
      </p:sp>
      <p:sp>
        <p:nvSpPr>
          <p:cNvPr id="6" name="Pil: nedad 5">
            <a:extLst>
              <a:ext uri="{FF2B5EF4-FFF2-40B4-BE49-F238E27FC236}">
                <a16:creationId xmlns:a16="http://schemas.microsoft.com/office/drawing/2014/main" id="{E0E35EFC-3FEC-45AC-849D-495619F05730}"/>
              </a:ext>
            </a:extLst>
          </p:cNvPr>
          <p:cNvSpPr/>
          <p:nvPr/>
        </p:nvSpPr>
        <p:spPr>
          <a:xfrm>
            <a:off x="6036129" y="2421257"/>
            <a:ext cx="489859" cy="382464"/>
          </a:xfrm>
          <a:prstGeom prst="down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Tekstfelt 14">
            <a:extLst>
              <a:ext uri="{FF2B5EF4-FFF2-40B4-BE49-F238E27FC236}">
                <a16:creationId xmlns:a16="http://schemas.microsoft.com/office/drawing/2014/main" id="{DEAF0AC0-922B-4334-9941-10D446B27FCF}"/>
              </a:ext>
            </a:extLst>
          </p:cNvPr>
          <p:cNvSpPr txBox="1"/>
          <p:nvPr/>
        </p:nvSpPr>
        <p:spPr>
          <a:xfrm>
            <a:off x="5477198" y="2846907"/>
            <a:ext cx="6144188" cy="2908489"/>
          </a:xfrm>
          <a:prstGeom prst="rect">
            <a:avLst/>
          </a:prstGeom>
          <a:noFill/>
          <a:ln w="38100">
            <a:solidFill>
              <a:schemeClr val="accent1">
                <a:lumMod val="40000"/>
                <a:lumOff val="6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sng" strike="noStrike" kern="1200" cap="none" spc="0" normalizeH="0" baseline="0" noProof="0" dirty="0">
                <a:ln>
                  <a:noFill/>
                </a:ln>
                <a:solidFill>
                  <a:prstClr val="black">
                    <a:lumMod val="85000"/>
                    <a:lumOff val="15000"/>
                  </a:prstClr>
                </a:solidFill>
                <a:effectLst/>
                <a:uLnTx/>
                <a:uFillTx/>
                <a:latin typeface="Aptos" panose="02110004020202020204"/>
                <a:ea typeface="+mn-ea"/>
                <a:cs typeface="+mn-cs"/>
              </a:rPr>
              <a:t>Samskabende proces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800" b="0" i="0" u="none" strike="noStrike" kern="1200" cap="none" spc="0" normalizeH="0" baseline="0" noProof="0" dirty="0">
                <a:ln>
                  <a:noFill/>
                </a:ln>
                <a:solidFill>
                  <a:prstClr val="black">
                    <a:lumMod val="85000"/>
                    <a:lumOff val="15000"/>
                  </a:prstClr>
                </a:solidFill>
                <a:effectLst/>
                <a:uLnTx/>
                <a:uFillTx/>
                <a:latin typeface="Aptos" panose="02110004020202020204"/>
                <a:ea typeface="+mn-ea"/>
                <a:cs typeface="+mn-cs"/>
              </a:rPr>
              <a:t>Når det er komplekst/udfordrende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800" b="0" i="0" u="none" strike="noStrike" kern="1200" cap="none" spc="0" normalizeH="0" baseline="0" noProof="0" dirty="0">
                <a:ln>
                  <a:noFill/>
                </a:ln>
                <a:solidFill>
                  <a:prstClr val="black">
                    <a:lumMod val="85000"/>
                    <a:lumOff val="15000"/>
                  </a:prstClr>
                </a:solidFill>
                <a:effectLst/>
                <a:uLnTx/>
                <a:uFillTx/>
                <a:latin typeface="Aptos" panose="02110004020202020204"/>
                <a:ea typeface="+mn-ea"/>
                <a:cs typeface="+mn-cs"/>
              </a:rPr>
              <a:t>Når det bøvler/der er tvivl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800" b="0" i="0" u="none" strike="noStrike" kern="1200" cap="none" spc="0" normalizeH="0" baseline="0" noProof="0" dirty="0">
                <a:ln>
                  <a:noFill/>
                </a:ln>
                <a:solidFill>
                  <a:prstClr val="black">
                    <a:lumMod val="85000"/>
                    <a:lumOff val="15000"/>
                  </a:prstClr>
                </a:solidFill>
                <a:effectLst/>
                <a:uLnTx/>
                <a:uFillTx/>
                <a:latin typeface="Aptos" panose="02110004020202020204"/>
                <a:ea typeface="+mn-ea"/>
                <a:cs typeface="+mn-cs"/>
              </a:rPr>
              <a:t>Når der er potentiale for at skabe fortsat udvikling, læring og trivsel i almen kontekst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800" b="0" i="0" u="none" strike="noStrike" kern="1200" cap="none" spc="0" normalizeH="0" baseline="0" noProof="0" dirty="0">
                <a:ln>
                  <a:noFill/>
                </a:ln>
                <a:solidFill>
                  <a:prstClr val="black">
                    <a:lumMod val="85000"/>
                    <a:lumOff val="15000"/>
                  </a:prstClr>
                </a:solidFill>
                <a:effectLst/>
                <a:uLnTx/>
                <a:uFillTx/>
                <a:latin typeface="Aptos" panose="02110004020202020204"/>
                <a:ea typeface="+mn-ea"/>
                <a:cs typeface="+mn-cs"/>
              </a:rPr>
              <a:t>Kan understøtte samarbejde omkring svære overgange (</a:t>
            </a:r>
            <a:r>
              <a:rPr kumimoji="0" lang="da-DK" sz="1800" b="0" i="0" u="none" strike="noStrike" kern="1200" cap="none" spc="0" normalizeH="0" baseline="0" noProof="0" dirty="0" err="1">
                <a:ln>
                  <a:noFill/>
                </a:ln>
                <a:solidFill>
                  <a:prstClr val="black">
                    <a:lumMod val="85000"/>
                    <a:lumOff val="15000"/>
                  </a:prstClr>
                </a:solidFill>
                <a:effectLst/>
                <a:uLnTx/>
                <a:uFillTx/>
                <a:latin typeface="Aptos" panose="02110004020202020204"/>
                <a:ea typeface="+mn-ea"/>
                <a:cs typeface="+mn-cs"/>
              </a:rPr>
              <a:t>bh</a:t>
            </a:r>
            <a:r>
              <a:rPr kumimoji="0" lang="da-DK" sz="1800" b="0" i="0" u="none" strike="noStrike" kern="1200" cap="none" spc="0" normalizeH="0" baseline="0" noProof="0" dirty="0" err="1">
                <a:ln>
                  <a:noFill/>
                </a:ln>
                <a:solidFill>
                  <a:prstClr val="black">
                    <a:lumMod val="85000"/>
                    <a:lumOff val="15000"/>
                  </a:prstClr>
                </a:solidFill>
                <a:effectLst/>
                <a:uLnTx/>
                <a:uFillTx/>
                <a:latin typeface="Aptos" panose="02110004020202020204"/>
                <a:ea typeface="+mn-ea"/>
                <a:cs typeface="+mn-cs"/>
                <a:sym typeface="Wingdings" panose="05000000000000000000" pitchFamily="2" charset="2"/>
              </a:rPr>
              <a:t>skole</a:t>
            </a:r>
            <a:r>
              <a:rPr kumimoji="0" lang="da-DK" sz="1800" b="0" i="0" u="none" strike="noStrike" kern="1200" cap="none" spc="0" normalizeH="0" baseline="0" noProof="0" dirty="0">
                <a:ln>
                  <a:noFill/>
                </a:ln>
                <a:solidFill>
                  <a:prstClr val="black">
                    <a:lumMod val="85000"/>
                    <a:lumOff val="15000"/>
                  </a:prstClr>
                </a:solidFill>
                <a:effectLst/>
                <a:uLnTx/>
                <a:uFillTx/>
                <a:latin typeface="Aptos" panose="02110004020202020204"/>
                <a:ea typeface="+mn-ea"/>
                <a:cs typeface="+mn-cs"/>
                <a:sym typeface="Wingdings" panose="05000000000000000000" pitchFamily="2" charset="2"/>
              </a:rPr>
              <a:t>, </a:t>
            </a:r>
            <a:r>
              <a:rPr kumimoji="0" lang="da-DK" sz="1800" b="0" i="0" u="none" strike="noStrike" kern="1200" cap="none" spc="0" normalizeH="0" baseline="0" noProof="0" dirty="0" err="1">
                <a:ln>
                  <a:noFill/>
                </a:ln>
                <a:solidFill>
                  <a:prstClr val="black">
                    <a:lumMod val="85000"/>
                    <a:lumOff val="15000"/>
                  </a:prstClr>
                </a:solidFill>
                <a:effectLst/>
                <a:uLnTx/>
                <a:uFillTx/>
                <a:latin typeface="Aptos" panose="02110004020202020204"/>
                <a:ea typeface="+mn-ea"/>
                <a:cs typeface="+mn-cs"/>
                <a:sym typeface="Wingdings" panose="05000000000000000000" pitchFamily="2" charset="2"/>
              </a:rPr>
              <a:t>skoleskole</a:t>
            </a:r>
            <a:r>
              <a:rPr kumimoji="0" lang="da-DK" sz="1800" b="0" i="0" u="none" strike="noStrike" kern="1200" cap="none" spc="0" normalizeH="0" baseline="0" noProof="0" dirty="0">
                <a:ln>
                  <a:noFill/>
                </a:ln>
                <a:solidFill>
                  <a:prstClr val="black">
                    <a:lumMod val="85000"/>
                    <a:lumOff val="15000"/>
                  </a:prstClr>
                </a:solidFill>
                <a:effectLst/>
                <a:uLnTx/>
                <a:uFillTx/>
                <a:latin typeface="Aptos" panose="02110004020202020204"/>
                <a:ea typeface="+mn-ea"/>
                <a:cs typeface="+mn-cs"/>
                <a:sym typeface="Wingdings" panose="05000000000000000000" pitchFamily="2" charset="2"/>
              </a:rPr>
              <a:t>) </a:t>
            </a:r>
            <a:r>
              <a:rPr kumimoji="0" lang="da-DK" sz="1800" b="0" i="0" u="none" strike="noStrike" kern="1200" cap="none" spc="0" normalizeH="0" baseline="0" noProof="0" dirty="0">
                <a:ln>
                  <a:noFill/>
                </a:ln>
                <a:solidFill>
                  <a:prstClr val="black">
                    <a:lumMod val="85000"/>
                    <a:lumOff val="15000"/>
                  </a:prstClr>
                </a:solidFill>
                <a:effectLst/>
                <a:uLnTx/>
                <a:uFillTx/>
                <a:latin typeface="Aptos" panose="0211000402020202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lumMod val="85000"/>
                  <a:lumOff val="15000"/>
                </a:prstClr>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300" b="0" i="1" u="none" strike="noStrike" kern="1200" cap="none" spc="0" normalizeH="0" baseline="0" noProof="0" dirty="0">
                <a:ln>
                  <a:noFill/>
                </a:ln>
                <a:solidFill>
                  <a:prstClr val="black">
                    <a:lumMod val="85000"/>
                    <a:lumOff val="15000"/>
                  </a:prstClr>
                </a:solidFill>
                <a:effectLst/>
                <a:uLnTx/>
                <a:uFillTx/>
                <a:latin typeface="Aptos" panose="02110004020202020204"/>
                <a:ea typeface="+mn-ea"/>
                <a:cs typeface="+mn-cs"/>
              </a:rPr>
              <a:t>OBS: Det kan i proces vise sig/vurderes, at der er et </a:t>
            </a:r>
            <a:r>
              <a:rPr kumimoji="0" lang="da-DK" sz="1300" b="1" i="1" u="sng" strike="noStrike" kern="1200" cap="none" spc="0" normalizeH="0" baseline="0" noProof="0" dirty="0">
                <a:ln>
                  <a:noFill/>
                </a:ln>
                <a:solidFill>
                  <a:prstClr val="black">
                    <a:lumMod val="85000"/>
                    <a:lumOff val="15000"/>
                  </a:prstClr>
                </a:solidFill>
                <a:effectLst/>
                <a:uLnTx/>
                <a:uFillTx/>
                <a:latin typeface="Aptos" panose="02110004020202020204"/>
                <a:ea typeface="+mn-ea"/>
                <a:cs typeface="+mn-cs"/>
              </a:rPr>
              <a:t>støttebehov på over 9 timer</a:t>
            </a:r>
            <a:r>
              <a:rPr kumimoji="0" lang="da-DK" sz="1300" b="0" i="1" u="none" strike="noStrike" kern="1200" cap="none" spc="0" normalizeH="0" baseline="0" noProof="0" dirty="0">
                <a:ln>
                  <a:noFill/>
                </a:ln>
                <a:solidFill>
                  <a:prstClr val="black">
                    <a:lumMod val="85000"/>
                    <a:lumOff val="15000"/>
                  </a:prstClr>
                </a:solidFill>
                <a:effectLst/>
                <a:uLnTx/>
                <a:uFillTx/>
                <a:latin typeface="Aptos" panose="02110004020202020204"/>
                <a:ea typeface="+mn-ea"/>
                <a:cs typeface="+mn-cs"/>
              </a:rPr>
              <a:t>, hvorved der laves en skriftlig PPV/opsamling der bygger på alt det der er prøvet af og dokumenteret i processen.  </a:t>
            </a:r>
          </a:p>
        </p:txBody>
      </p:sp>
      <p:pic>
        <p:nvPicPr>
          <p:cNvPr id="17" name="Grafik 16" descr="Løbende forbedring med massiv udfyldning">
            <a:extLst>
              <a:ext uri="{FF2B5EF4-FFF2-40B4-BE49-F238E27FC236}">
                <a16:creationId xmlns:a16="http://schemas.microsoft.com/office/drawing/2014/main" id="{863E1CE4-D036-4080-8C55-92CFB7A3254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09540" y="3800318"/>
            <a:ext cx="914400" cy="914400"/>
          </a:xfrm>
          <a:prstGeom prst="rect">
            <a:avLst/>
          </a:prstGeom>
        </p:spPr>
      </p:pic>
      <p:cxnSp>
        <p:nvCxnSpPr>
          <p:cNvPr id="19" name="Lige pilforbindelse 18">
            <a:extLst>
              <a:ext uri="{FF2B5EF4-FFF2-40B4-BE49-F238E27FC236}">
                <a16:creationId xmlns:a16="http://schemas.microsoft.com/office/drawing/2014/main" id="{ED7BAEC2-D437-4E45-96F4-1F357B594DEE}"/>
              </a:ext>
            </a:extLst>
          </p:cNvPr>
          <p:cNvCxnSpPr>
            <a:cxnSpLocks/>
          </p:cNvCxnSpPr>
          <p:nvPr/>
        </p:nvCxnSpPr>
        <p:spPr>
          <a:xfrm>
            <a:off x="4246469" y="3800318"/>
            <a:ext cx="1077471" cy="0"/>
          </a:xfrm>
          <a:prstGeom prst="straightConnector1">
            <a:avLst/>
          </a:prstGeom>
          <a:ln w="12700">
            <a:prstDash val="lgDash"/>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3" name="Billede 12">
            <a:extLst>
              <a:ext uri="{FF2B5EF4-FFF2-40B4-BE49-F238E27FC236}">
                <a16:creationId xmlns:a16="http://schemas.microsoft.com/office/drawing/2014/main" id="{259D1111-F0D7-469C-9D33-C577B7707730}"/>
              </a:ext>
            </a:extLst>
          </p:cNvPr>
          <p:cNvPicPr>
            <a:picLocks noChangeAspect="1"/>
          </p:cNvPicPr>
          <p:nvPr/>
        </p:nvPicPr>
        <p:blipFill>
          <a:blip r:embed="rId5"/>
          <a:stretch>
            <a:fillRect/>
          </a:stretch>
        </p:blipFill>
        <p:spPr>
          <a:xfrm>
            <a:off x="9145114" y="2486455"/>
            <a:ext cx="1444545" cy="765126"/>
          </a:xfrm>
          <a:prstGeom prst="rect">
            <a:avLst/>
          </a:prstGeom>
        </p:spPr>
      </p:pic>
      <p:sp>
        <p:nvSpPr>
          <p:cNvPr id="20" name="Tekstfelt 19">
            <a:extLst>
              <a:ext uri="{FF2B5EF4-FFF2-40B4-BE49-F238E27FC236}">
                <a16:creationId xmlns:a16="http://schemas.microsoft.com/office/drawing/2014/main" id="{095FB60D-E99B-4C55-A4E4-47C6D89CEE31}"/>
              </a:ext>
            </a:extLst>
          </p:cNvPr>
          <p:cNvSpPr txBox="1"/>
          <p:nvPr/>
        </p:nvSpPr>
        <p:spPr>
          <a:xfrm>
            <a:off x="350985" y="5755396"/>
            <a:ext cx="1169582" cy="923330"/>
          </a:xfrm>
          <a:prstGeom prst="rect">
            <a:avLst/>
          </a:prstGeom>
          <a:noFill/>
          <a:ln w="12700">
            <a:solidFill>
              <a:schemeClr val="tx2">
                <a:lumMod val="40000"/>
                <a:lumOff val="60000"/>
              </a:schemeClr>
            </a:solidFill>
            <a:prstDash val="lg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156082">
                    <a:lumMod val="50000"/>
                  </a:srgbClr>
                </a:solidFill>
                <a:effectLst/>
                <a:uLnTx/>
                <a:uFillTx/>
                <a:latin typeface="Aptos" panose="02110004020202020204"/>
                <a:ea typeface="+mn-ea"/>
                <a:cs typeface="+mn-cs"/>
                <a:hlinkClick r:id="rId6">
                  <a:extLst>
                    <a:ext uri="{A12FA001-AC4F-418D-AE19-62706E023703}">
                      <ahyp:hlinkClr xmlns:ahyp="http://schemas.microsoft.com/office/drawing/2018/hyperlinkcolor" val="tx"/>
                    </a:ext>
                  </a:extLst>
                </a:hlinkClick>
              </a:rPr>
              <a:t>Link til lovgivning</a:t>
            </a:r>
            <a:endParaRPr kumimoji="0" lang="da-DK" sz="1800" b="0" i="0" u="none" strike="noStrike" kern="1200" cap="none" spc="0" normalizeH="0" baseline="0" noProof="0" dirty="0">
              <a:ln>
                <a:noFill/>
              </a:ln>
              <a:solidFill>
                <a:srgbClr val="156082">
                  <a:lumMod val="50000"/>
                </a:srgbClr>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11" name="Grafik 10" descr="Adressekartotek med massiv udfyldning">
            <a:extLst>
              <a:ext uri="{FF2B5EF4-FFF2-40B4-BE49-F238E27FC236}">
                <a16:creationId xmlns:a16="http://schemas.microsoft.com/office/drawing/2014/main" id="{0E41F959-95A9-4A9E-B82F-19CBF6378F5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463413" y="2971800"/>
            <a:ext cx="914400" cy="914400"/>
          </a:xfrm>
          <a:prstGeom prst="rect">
            <a:avLst/>
          </a:prstGeom>
        </p:spPr>
      </p:pic>
      <p:cxnSp>
        <p:nvCxnSpPr>
          <p:cNvPr id="30" name="Lige pilforbindelse 29">
            <a:extLst>
              <a:ext uri="{FF2B5EF4-FFF2-40B4-BE49-F238E27FC236}">
                <a16:creationId xmlns:a16="http://schemas.microsoft.com/office/drawing/2014/main" id="{B530571B-006A-4A37-B0C1-0E8F0FBF2862}"/>
              </a:ext>
            </a:extLst>
          </p:cNvPr>
          <p:cNvCxnSpPr/>
          <p:nvPr/>
        </p:nvCxnSpPr>
        <p:spPr>
          <a:xfrm>
            <a:off x="3417003" y="2430592"/>
            <a:ext cx="0" cy="998408"/>
          </a:xfrm>
          <a:prstGeom prst="straightConnector1">
            <a:avLst/>
          </a:prstGeom>
          <a:ln w="38100">
            <a:solidFill>
              <a:schemeClr val="tx2">
                <a:lumMod val="50000"/>
                <a:lumOff val="50000"/>
              </a:schemeClr>
            </a:solidFill>
            <a:prstDash val="dash"/>
            <a:tailEnd type="triangle"/>
          </a:ln>
        </p:spPr>
        <p:style>
          <a:lnRef idx="3">
            <a:schemeClr val="accent3"/>
          </a:lnRef>
          <a:fillRef idx="0">
            <a:schemeClr val="accent3"/>
          </a:fillRef>
          <a:effectRef idx="2">
            <a:schemeClr val="accent3"/>
          </a:effectRef>
          <a:fontRef idx="minor">
            <a:schemeClr val="tx1"/>
          </a:fontRef>
        </p:style>
      </p:cxnSp>
      <p:pic>
        <p:nvPicPr>
          <p:cNvPr id="32" name="Grafik 31" descr="Spørgsmålstegn med massiv udfyldning">
            <a:extLst>
              <a:ext uri="{FF2B5EF4-FFF2-40B4-BE49-F238E27FC236}">
                <a16:creationId xmlns:a16="http://schemas.microsoft.com/office/drawing/2014/main" id="{60C8EFC6-DCBE-45FA-8D70-E8441116B89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87303" y="1266258"/>
            <a:ext cx="914400" cy="914400"/>
          </a:xfrm>
          <a:prstGeom prst="rect">
            <a:avLst/>
          </a:prstGeom>
        </p:spPr>
      </p:pic>
      <p:sp>
        <p:nvSpPr>
          <p:cNvPr id="33" name="Rektangel: afrundede hjørner 32">
            <a:extLst>
              <a:ext uri="{FF2B5EF4-FFF2-40B4-BE49-F238E27FC236}">
                <a16:creationId xmlns:a16="http://schemas.microsoft.com/office/drawing/2014/main" id="{73CF30A9-DF30-4C5A-AE39-5525721C685C}"/>
              </a:ext>
            </a:extLst>
          </p:cNvPr>
          <p:cNvSpPr/>
          <p:nvPr/>
        </p:nvSpPr>
        <p:spPr>
          <a:xfrm>
            <a:off x="3736888" y="274142"/>
            <a:ext cx="4718223" cy="866298"/>
          </a:xfrm>
          <a:prstGeom prst="round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2500" b="1" i="0" u="none" strike="noStrike" kern="1200" cap="none" spc="0" normalizeH="0" baseline="0" noProof="0" dirty="0">
                <a:ln>
                  <a:noFill/>
                </a:ln>
                <a:solidFill>
                  <a:srgbClr val="0E2841">
                    <a:lumMod val="75000"/>
                  </a:srgbClr>
                </a:solidFill>
                <a:effectLst/>
                <a:uLnTx/>
                <a:uFillTx/>
                <a:latin typeface="Aptos" panose="02110004020202020204"/>
                <a:ea typeface="+mn-ea"/>
                <a:cs typeface="+mn-cs"/>
              </a:rPr>
              <a:t>Hvornår?</a:t>
            </a:r>
          </a:p>
        </p:txBody>
      </p:sp>
    </p:spTree>
    <p:extLst>
      <p:ext uri="{BB962C8B-B14F-4D97-AF65-F5344CB8AC3E}">
        <p14:creationId xmlns:p14="http://schemas.microsoft.com/office/powerpoint/2010/main" val="3742291987"/>
      </p:ext>
    </p:extLst>
  </p:cSld>
  <p:clrMapOvr>
    <a:masterClrMapping/>
  </p:clrMapOvr>
  <mc:AlternateContent xmlns:mc="http://schemas.openxmlformats.org/markup-compatibility/2006" xmlns:p14="http://schemas.microsoft.com/office/powerpoint/2010/main">
    <mc:Choice Requires="p14">
      <p:transition spd="slow" p14:dur="2000" advTm="119993"/>
    </mc:Choice>
    <mc:Fallback xmlns="">
      <p:transition spd="slow" advTm="119993"/>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E910ACF1-6E29-4477-8472-C9DD912FCCEA}"/>
              </a:ext>
            </a:extLst>
          </p:cNvPr>
          <p:cNvSpPr>
            <a:spLocks noGrp="1"/>
          </p:cNvSpPr>
          <p:nvPr>
            <p:ph type="title"/>
          </p:nvPr>
        </p:nvSpPr>
        <p:spPr>
          <a:xfrm>
            <a:off x="838200" y="365125"/>
            <a:ext cx="10515600" cy="1325563"/>
          </a:xfrm>
        </p:spPr>
        <p:txBody>
          <a:bodyPr>
            <a:normAutofit/>
          </a:bodyPr>
          <a:lstStyle/>
          <a:p>
            <a:r>
              <a:rPr lang="da-DK" sz="4000" dirty="0"/>
              <a:t>Hvad er det der især er nyt/anderledes?</a:t>
            </a:r>
            <a:br>
              <a:rPr lang="da-DK" sz="4000" dirty="0"/>
            </a:br>
            <a:r>
              <a:rPr lang="da-DK" sz="2000" i="1" dirty="0"/>
              <a:t>‘hvis vi vil have noget andet til at ske, så må de voksne omkring børnene begynde med at gøre noget andet’</a:t>
            </a:r>
          </a:p>
        </p:txBody>
      </p:sp>
      <p:sp>
        <p:nvSpPr>
          <p:cNvPr id="4" name="Tekstfelt 3">
            <a:extLst>
              <a:ext uri="{FF2B5EF4-FFF2-40B4-BE49-F238E27FC236}">
                <a16:creationId xmlns:a16="http://schemas.microsoft.com/office/drawing/2014/main" id="{DD46031A-ACDA-4557-82BC-E332E4B63DD4}"/>
              </a:ext>
            </a:extLst>
          </p:cNvPr>
          <p:cNvSpPr txBox="1"/>
          <p:nvPr/>
        </p:nvSpPr>
        <p:spPr>
          <a:xfrm>
            <a:off x="838200" y="2065105"/>
            <a:ext cx="10227067" cy="452431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da-DK" sz="1800" b="0" i="0" u="none" strike="noStrike" kern="1200" cap="none" spc="0" normalizeH="0" baseline="0" noProof="0" dirty="0">
                <a:ln>
                  <a:noFill/>
                </a:ln>
                <a:solidFill>
                  <a:prstClr val="black"/>
                </a:solidFill>
                <a:effectLst/>
                <a:uLnTx/>
                <a:uFillTx/>
                <a:latin typeface="Aptos" panose="02110004020202020204"/>
                <a:ea typeface="+mn-ea"/>
                <a:cs typeface="+mn-cs"/>
              </a:rPr>
              <a:t>Måden at arbejde sammen i  proces på og den måde møderne afvikles (</a:t>
            </a:r>
            <a:r>
              <a:rPr kumimoji="0" lang="da-DK" sz="1800" b="1" i="0" u="none" strike="noStrike" kern="1200" cap="none" spc="0" normalizeH="0" baseline="0" noProof="0" dirty="0">
                <a:ln>
                  <a:noFill/>
                </a:ln>
                <a:solidFill>
                  <a:prstClr val="black"/>
                </a:solidFill>
                <a:effectLst/>
                <a:uLnTx/>
                <a:uFillTx/>
                <a:latin typeface="Aptos" panose="02110004020202020204"/>
                <a:ea typeface="+mn-ea"/>
                <a:cs typeface="+mn-cs"/>
              </a:rPr>
              <a:t>mødeform og roller</a:t>
            </a:r>
            <a:r>
              <a:rPr kumimoji="0" lang="da-DK" sz="1800" b="0" i="0" u="none" strike="noStrike" kern="1200" cap="none" spc="0" normalizeH="0" baseline="0" noProof="0" dirty="0">
                <a:ln>
                  <a:noFill/>
                </a:ln>
                <a:solidFill>
                  <a:prstClr val="black"/>
                </a:solidFill>
                <a:effectLst/>
                <a:uLnTx/>
                <a:uFillTx/>
                <a:latin typeface="Aptos" panose="02110004020202020204"/>
                <a:ea typeface="+mn-ea"/>
                <a:cs typeface="+mn-cs"/>
              </a:rPr>
              <a:t>)</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da-DK" sz="1800" b="1" i="0" u="none" strike="noStrike" kern="1200" cap="none" spc="0" normalizeH="0" baseline="0" noProof="0" dirty="0">
                <a:ln>
                  <a:noFill/>
                </a:ln>
                <a:solidFill>
                  <a:prstClr val="black"/>
                </a:solidFill>
                <a:effectLst/>
                <a:uLnTx/>
                <a:uFillTx/>
                <a:latin typeface="Aptos" panose="02110004020202020204"/>
                <a:ea typeface="+mn-ea"/>
                <a:cs typeface="+mn-cs"/>
              </a:rPr>
              <a:t>PPL’s måde at arbejde på, </a:t>
            </a:r>
            <a:r>
              <a:rPr kumimoji="0" lang="da-DK" sz="1800" b="0" i="0" u="none" strike="noStrike" kern="1200" cap="none" spc="0" normalizeH="0" baseline="0" noProof="0" dirty="0">
                <a:ln>
                  <a:noFill/>
                </a:ln>
                <a:solidFill>
                  <a:prstClr val="black"/>
                </a:solidFill>
                <a:effectLst/>
                <a:uLnTx/>
                <a:uFillTx/>
                <a:latin typeface="Aptos" panose="02110004020202020204"/>
                <a:ea typeface="+mn-ea"/>
                <a:cs typeface="+mn-cs"/>
              </a:rPr>
              <a:t>hvor observationer, undersøgelser mm bliver en del af processen og afprøvninger i praksis– kommer i gang og i proces tidligere end før.</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da-DK" sz="1800" b="1" i="0" u="none" strike="noStrike" kern="1200" cap="none" spc="0" normalizeH="0" baseline="0" noProof="0" dirty="0">
                <a:ln>
                  <a:noFill/>
                </a:ln>
                <a:solidFill>
                  <a:prstClr val="black"/>
                </a:solidFill>
                <a:effectLst/>
                <a:uLnTx/>
                <a:uFillTx/>
                <a:latin typeface="Aptos" panose="02110004020202020204"/>
                <a:ea typeface="+mn-ea"/>
                <a:cs typeface="+mn-cs"/>
              </a:rPr>
              <a:t>Ny forståelse af en PPV : </a:t>
            </a:r>
            <a:r>
              <a:rPr kumimoji="0" lang="da-DK" sz="1800" b="0" i="0" u="none" strike="noStrike" kern="1200" cap="none" spc="0" normalizeH="0" baseline="0" noProof="0" dirty="0">
                <a:ln>
                  <a:noFill/>
                </a:ln>
                <a:solidFill>
                  <a:prstClr val="black"/>
                </a:solidFill>
                <a:effectLst/>
                <a:uLnTx/>
                <a:uFillTx/>
                <a:latin typeface="Aptos" panose="02110004020202020204"/>
                <a:ea typeface="+mn-ea"/>
                <a:cs typeface="+mn-cs"/>
              </a:rPr>
              <a:t>som en undersøgende proces der kan være med til at udvikle praksis, så der skabes bedre muligheder for at eleven udvikler sig og trives</a:t>
            </a:r>
            <a:r>
              <a:rPr kumimoji="0" lang="da-DK" sz="18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da-DK" sz="1800" b="0" i="0" u="none" strike="noStrike" kern="1200" cap="none" spc="0" normalizeH="0" baseline="0" noProof="0" dirty="0" err="1">
                <a:ln>
                  <a:noFill/>
                </a:ln>
                <a:solidFill>
                  <a:prstClr val="black"/>
                </a:solidFill>
                <a:effectLst/>
                <a:uLnTx/>
                <a:uFillTx/>
                <a:latin typeface="Aptos" panose="02110004020202020204"/>
                <a:ea typeface="+mn-ea"/>
                <a:cs typeface="+mn-cs"/>
              </a:rPr>
              <a:t>bla</a:t>
            </a:r>
            <a:r>
              <a:rPr kumimoji="0" lang="da-DK" sz="1800" b="0" i="0" u="none" strike="noStrike" kern="1200" cap="none" spc="0" normalizeH="0" baseline="0" noProof="0" dirty="0">
                <a:ln>
                  <a:noFill/>
                </a:ln>
                <a:solidFill>
                  <a:prstClr val="black"/>
                </a:solidFill>
                <a:effectLst/>
                <a:uLnTx/>
                <a:uFillTx/>
                <a:latin typeface="Aptos" panose="02110004020202020204"/>
                <a:ea typeface="+mn-ea"/>
                <a:cs typeface="+mn-cs"/>
              </a:rPr>
              <a:t>. gennem det at de voksne omkring eleven gør noget andet – sammen.. Og ny </a:t>
            </a:r>
            <a:r>
              <a:rPr kumimoji="0" lang="da-DK" sz="1800" b="1" i="0" u="none" strike="noStrike" kern="1200" cap="none" spc="0" normalizeH="0" baseline="0" noProof="0" dirty="0">
                <a:ln>
                  <a:noFill/>
                </a:ln>
                <a:solidFill>
                  <a:prstClr val="black"/>
                </a:solidFill>
                <a:effectLst/>
                <a:uLnTx/>
                <a:uFillTx/>
                <a:latin typeface="Aptos" panose="02110004020202020204"/>
                <a:ea typeface="+mn-ea"/>
                <a:cs typeface="+mn-cs"/>
              </a:rPr>
              <a:t>skabelon for PPV</a:t>
            </a:r>
            <a:r>
              <a:rPr kumimoji="0" lang="da-DK" sz="1800" b="0" i="0" u="none" strike="noStrike" kern="1200" cap="none" spc="0" normalizeH="0" baseline="0" noProof="0" dirty="0">
                <a:ln>
                  <a:noFill/>
                </a:ln>
                <a:solidFill>
                  <a:prstClr val="black"/>
                </a:solidFill>
                <a:effectLst/>
                <a:uLnTx/>
                <a:uFillTx/>
                <a:latin typeface="Aptos" panose="02110004020202020204"/>
                <a:ea typeface="+mn-ea"/>
                <a:cs typeface="+mn-cs"/>
              </a:rPr>
              <a:t>, der bygger på alt det der er gjort og dokumenteret i den samskabende proces. PPV er stadig et redskab til vurdering af </a:t>
            </a:r>
            <a:r>
              <a:rPr kumimoji="0" lang="da-DK" sz="1800" b="0" i="0" u="none" strike="noStrike" kern="1200" cap="none" spc="0" normalizeH="0" baseline="0" noProof="0" dirty="0" err="1">
                <a:ln>
                  <a:noFill/>
                </a:ln>
                <a:solidFill>
                  <a:prstClr val="black"/>
                </a:solidFill>
                <a:effectLst/>
                <a:uLnTx/>
                <a:uFillTx/>
                <a:latin typeface="Aptos" panose="02110004020202020204"/>
                <a:ea typeface="+mn-ea"/>
                <a:cs typeface="+mn-cs"/>
              </a:rPr>
              <a:t>specialpæd</a:t>
            </a:r>
            <a:r>
              <a:rPr kumimoji="0" lang="da-DK" sz="1800" b="0" i="0" u="none" strike="noStrike" kern="1200" cap="none" spc="0" normalizeH="0" baseline="0" noProof="0" dirty="0">
                <a:ln>
                  <a:noFill/>
                </a:ln>
                <a:solidFill>
                  <a:prstClr val="black"/>
                </a:solidFill>
                <a:effectLst/>
                <a:uLnTx/>
                <a:uFillTx/>
                <a:latin typeface="Aptos" panose="02110004020202020204"/>
                <a:ea typeface="+mn-ea"/>
                <a:cs typeface="+mn-cs"/>
              </a:rPr>
              <a:t>. behov hos et barn.</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da-DK" sz="1800" b="1" i="0" u="none" strike="noStrike" kern="1200" cap="none" spc="0" normalizeH="0" baseline="0" noProof="0" dirty="0">
                <a:ln>
                  <a:noFill/>
                </a:ln>
                <a:solidFill>
                  <a:prstClr val="black"/>
                </a:solidFill>
                <a:effectLst/>
                <a:uLnTx/>
                <a:uFillTx/>
                <a:latin typeface="Aptos" panose="02110004020202020204"/>
                <a:ea typeface="+mn-ea"/>
                <a:cs typeface="+mn-cs"/>
              </a:rPr>
              <a:t>Der er en masse skriftlighed i processen </a:t>
            </a:r>
            <a:r>
              <a:rPr kumimoji="0" lang="da-DK" sz="1800" b="0" i="0" u="none" strike="noStrike" kern="1200" cap="none" spc="0" normalizeH="0" baseline="0" noProof="0" dirty="0">
                <a:ln>
                  <a:noFill/>
                </a:ln>
                <a:solidFill>
                  <a:prstClr val="black"/>
                </a:solidFill>
                <a:effectLst/>
                <a:uLnTx/>
                <a:uFillTx/>
                <a:latin typeface="Aptos" panose="02110004020202020204"/>
                <a:ea typeface="+mn-ea"/>
                <a:cs typeface="+mn-cs"/>
              </a:rPr>
              <a:t>– handleplaner, referater, undersøgelsesnotater, observationsnoter m.m. </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da-DK" sz="1800" b="1" i="0" u="none" strike="noStrike" kern="1200" cap="none" spc="0" normalizeH="0" baseline="0" noProof="0" dirty="0">
                <a:ln>
                  <a:noFill/>
                </a:ln>
                <a:solidFill>
                  <a:prstClr val="black"/>
                </a:solidFill>
                <a:effectLst/>
                <a:uLnTx/>
                <a:uFillTx/>
                <a:latin typeface="Aptos" panose="02110004020202020204"/>
                <a:ea typeface="+mn-ea"/>
                <a:cs typeface="+mn-cs"/>
              </a:rPr>
              <a:t>Ud og prøv af </a:t>
            </a:r>
            <a:r>
              <a:rPr kumimoji="0" lang="da-DK" sz="1800" b="0" i="0" u="none" strike="noStrike" kern="1200" cap="none" spc="0" normalizeH="0" baseline="0" noProof="0" dirty="0">
                <a:ln>
                  <a:noFill/>
                </a:ln>
                <a:solidFill>
                  <a:prstClr val="black"/>
                </a:solidFill>
                <a:effectLst/>
                <a:uLnTx/>
                <a:uFillTx/>
                <a:latin typeface="Aptos" panose="02110004020202020204"/>
                <a:ea typeface="+mn-ea"/>
                <a:cs typeface="+mn-cs"/>
              </a:rPr>
              <a:t>–  tag små skridt i denne retning.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black"/>
                </a:solidFill>
                <a:effectLst/>
                <a:uLnTx/>
                <a:uFillTx/>
                <a:latin typeface="Aptos" panose="02110004020202020204"/>
                <a:ea typeface="+mn-ea"/>
                <a:cs typeface="+mn-cs"/>
              </a:rPr>
              <a:t>Tror på at vi kan komme tidligere i gang, bedre håndtering af sager, tiltag, samarbejde og lave ‘de rette’ og meningsfulde </a:t>
            </a:r>
            <a:r>
              <a:rPr kumimoji="0" lang="da-DK" sz="1800" b="0" i="0" u="none" strike="noStrike" kern="1200" cap="none" spc="0" normalizeH="0" baseline="0" noProof="0" dirty="0" err="1">
                <a:ln>
                  <a:noFill/>
                </a:ln>
                <a:solidFill>
                  <a:prstClr val="black"/>
                </a:solidFill>
                <a:effectLst/>
                <a:uLnTx/>
                <a:uFillTx/>
                <a:latin typeface="Aptos" panose="02110004020202020204"/>
                <a:ea typeface="+mn-ea"/>
                <a:cs typeface="+mn-cs"/>
              </a:rPr>
              <a:t>PPV’er</a:t>
            </a:r>
            <a:r>
              <a:rPr kumimoji="0" lang="da-DK" sz="1800" b="0" i="0" u="none" strike="noStrike" kern="1200" cap="none" spc="0" normalizeH="0" baseline="0" noProof="0" dirty="0">
                <a:ln>
                  <a:noFill/>
                </a:ln>
                <a:solidFill>
                  <a:prstClr val="black"/>
                </a:solidFill>
                <a:effectLst/>
                <a:uLnTx/>
                <a:uFillTx/>
                <a:latin typeface="Aptos" panose="0211000402020202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23878592"/>
      </p:ext>
    </p:extLst>
  </p:cSld>
  <p:clrMapOvr>
    <a:masterClrMapping/>
  </p:clrMapOvr>
  <mc:AlternateContent xmlns:mc="http://schemas.openxmlformats.org/markup-compatibility/2006" xmlns:p14="http://schemas.microsoft.com/office/powerpoint/2010/main">
    <mc:Choice Requires="p14">
      <p:transition spd="slow" p14:dur="2000" advTm="210822"/>
    </mc:Choice>
    <mc:Fallback xmlns="">
      <p:transition spd="slow" advTm="210822"/>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dsholder til indhold 3">
            <a:extLst>
              <a:ext uri="{FF2B5EF4-FFF2-40B4-BE49-F238E27FC236}">
                <a16:creationId xmlns:a16="http://schemas.microsoft.com/office/drawing/2014/main" id="{9B7E2B58-4A6A-452A-9DF5-717CFC6961D4}"/>
              </a:ext>
            </a:extLst>
          </p:cNvPr>
          <p:cNvPicPr>
            <a:picLocks noGrp="1" noChangeAspect="1"/>
          </p:cNvPicPr>
          <p:nvPr>
            <p:ph idx="1"/>
          </p:nvPr>
        </p:nvPicPr>
        <p:blipFill rotWithShape="1">
          <a:blip r:embed="rId3"/>
          <a:srcRect l="2376" t="-643" r="4262" b="-1"/>
          <a:stretch/>
        </p:blipFill>
        <p:spPr>
          <a:xfrm>
            <a:off x="1418897" y="775656"/>
            <a:ext cx="9091448" cy="4541207"/>
          </a:xfrm>
          <a:prstGeom prst="rect">
            <a:avLst/>
          </a:prstGeom>
        </p:spPr>
      </p:pic>
      <p:sp>
        <p:nvSpPr>
          <p:cNvPr id="5" name="Dobbeltparentes 4">
            <a:extLst>
              <a:ext uri="{FF2B5EF4-FFF2-40B4-BE49-F238E27FC236}">
                <a16:creationId xmlns:a16="http://schemas.microsoft.com/office/drawing/2014/main" id="{3A059316-16F0-431B-9F59-47CBF81B1C9D}"/>
              </a:ext>
            </a:extLst>
          </p:cNvPr>
          <p:cNvSpPr/>
          <p:nvPr/>
        </p:nvSpPr>
        <p:spPr>
          <a:xfrm>
            <a:off x="6551127" y="218073"/>
            <a:ext cx="3716828" cy="747192"/>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kstfelt 5">
            <a:extLst>
              <a:ext uri="{FF2B5EF4-FFF2-40B4-BE49-F238E27FC236}">
                <a16:creationId xmlns:a16="http://schemas.microsoft.com/office/drawing/2014/main" id="{F09FDEDC-F5A1-479A-8921-D46E88291C3D}"/>
              </a:ext>
            </a:extLst>
          </p:cNvPr>
          <p:cNvSpPr txBox="1"/>
          <p:nvPr/>
        </p:nvSpPr>
        <p:spPr>
          <a:xfrm>
            <a:off x="3581195" y="375705"/>
            <a:ext cx="3202091"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500" b="1" i="0" u="none" strike="noStrike" kern="1200" cap="none" spc="0" normalizeH="0" baseline="0" noProof="0" dirty="0">
                <a:ln>
                  <a:noFill/>
                </a:ln>
                <a:solidFill>
                  <a:prstClr val="black"/>
                </a:solidFill>
                <a:effectLst/>
                <a:uLnTx/>
                <a:uFillTx/>
                <a:latin typeface="Bradley Hand ITC" panose="03070402050302030203" pitchFamily="66" charset="0"/>
                <a:ea typeface="+mn-ea"/>
                <a:cs typeface="+mn-cs"/>
              </a:rPr>
              <a:t>Samskabende Proces</a:t>
            </a:r>
          </a:p>
        </p:txBody>
      </p:sp>
      <p:sp>
        <p:nvSpPr>
          <p:cNvPr id="8" name="Tekstfelt 7">
            <a:extLst>
              <a:ext uri="{FF2B5EF4-FFF2-40B4-BE49-F238E27FC236}">
                <a16:creationId xmlns:a16="http://schemas.microsoft.com/office/drawing/2014/main" id="{BA080C08-8366-46C6-84D7-0032A56A8D79}"/>
              </a:ext>
            </a:extLst>
          </p:cNvPr>
          <p:cNvSpPr txBox="1"/>
          <p:nvPr/>
        </p:nvSpPr>
        <p:spPr>
          <a:xfrm>
            <a:off x="6551127" y="218073"/>
            <a:ext cx="3817888" cy="6924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300" b="0" i="0" u="none" strike="noStrike" kern="1200" cap="none" spc="0" normalizeH="0" baseline="0" noProof="0" dirty="0">
                <a:ln>
                  <a:noFill/>
                </a:ln>
                <a:solidFill>
                  <a:prstClr val="black"/>
                </a:solidFill>
                <a:effectLst/>
                <a:uLnTx/>
                <a:uFillTx/>
                <a:latin typeface="Calibri" panose="020F0502020204030204"/>
                <a:ea typeface="+mn-ea"/>
                <a:cs typeface="+mn-cs"/>
              </a:rPr>
              <a:t>.. med </a:t>
            </a:r>
            <a:r>
              <a:rPr kumimoji="0" lang="da-DK" sz="1300" b="1" i="0" u="sng" strike="noStrike" kern="1200" cap="none" spc="0" normalizeH="0" baseline="0" noProof="0" dirty="0">
                <a:ln>
                  <a:noFill/>
                </a:ln>
                <a:solidFill>
                  <a:prstClr val="black"/>
                </a:solidFill>
                <a:effectLst/>
                <a:uLnTx/>
                <a:uFillTx/>
                <a:latin typeface="Calibri" panose="020F0502020204030204"/>
                <a:ea typeface="+mn-ea"/>
                <a:cs typeface="+mn-cs"/>
              </a:rPr>
              <a:t>handleplan</a:t>
            </a:r>
            <a:r>
              <a:rPr kumimoji="0" lang="da-DK" sz="1300" b="0" i="0" u="none" strike="noStrike" kern="1200" cap="none" spc="0" normalizeH="0" baseline="0" noProof="0" dirty="0">
                <a:ln>
                  <a:noFill/>
                </a:ln>
                <a:solidFill>
                  <a:prstClr val="black"/>
                </a:solidFill>
                <a:effectLst/>
                <a:uLnTx/>
                <a:uFillTx/>
                <a:latin typeface="Calibri" panose="020F0502020204030204"/>
                <a:ea typeface="+mn-ea"/>
                <a:cs typeface="+mn-cs"/>
              </a:rPr>
              <a:t> som omdrejningspunktet, pædagogisk leder som tovholder på processen og PPL der kan træde ind og ud af processen efter behov</a:t>
            </a:r>
          </a:p>
        </p:txBody>
      </p:sp>
      <p:cxnSp>
        <p:nvCxnSpPr>
          <p:cNvPr id="9" name="Lige pilforbindelse 8">
            <a:extLst>
              <a:ext uri="{FF2B5EF4-FFF2-40B4-BE49-F238E27FC236}">
                <a16:creationId xmlns:a16="http://schemas.microsoft.com/office/drawing/2014/main" id="{959A0027-160F-472C-BD0E-171C3865BEE1}"/>
              </a:ext>
            </a:extLst>
          </p:cNvPr>
          <p:cNvCxnSpPr>
            <a:cxnSpLocks/>
          </p:cNvCxnSpPr>
          <p:nvPr/>
        </p:nvCxnSpPr>
        <p:spPr>
          <a:xfrm flipV="1">
            <a:off x="3179545" y="888440"/>
            <a:ext cx="0" cy="297193"/>
          </a:xfrm>
          <a:prstGeom prst="straightConnector1">
            <a:avLst/>
          </a:prstGeom>
          <a:ln>
            <a:solidFill>
              <a:schemeClr val="tx2">
                <a:lumMod val="60000"/>
                <a:lumOff val="40000"/>
              </a:schemeClr>
            </a:solidFill>
            <a:prstDash val="dash"/>
            <a:tailEnd type="triangle"/>
          </a:ln>
        </p:spPr>
        <p:style>
          <a:lnRef idx="3">
            <a:schemeClr val="accent1"/>
          </a:lnRef>
          <a:fillRef idx="0">
            <a:schemeClr val="accent1"/>
          </a:fillRef>
          <a:effectRef idx="2">
            <a:schemeClr val="accent1"/>
          </a:effectRef>
          <a:fontRef idx="minor">
            <a:schemeClr val="tx1"/>
          </a:fontRef>
        </p:style>
      </p:cxnSp>
      <p:cxnSp>
        <p:nvCxnSpPr>
          <p:cNvPr id="13" name="Lige pilforbindelse 12">
            <a:extLst>
              <a:ext uri="{FF2B5EF4-FFF2-40B4-BE49-F238E27FC236}">
                <a16:creationId xmlns:a16="http://schemas.microsoft.com/office/drawing/2014/main" id="{F142EF6A-3D1E-46B7-AE49-CFA3243AA9AD}"/>
              </a:ext>
            </a:extLst>
          </p:cNvPr>
          <p:cNvCxnSpPr>
            <a:cxnSpLocks/>
          </p:cNvCxnSpPr>
          <p:nvPr/>
        </p:nvCxnSpPr>
        <p:spPr>
          <a:xfrm flipV="1">
            <a:off x="2295842" y="2118549"/>
            <a:ext cx="0" cy="297193"/>
          </a:xfrm>
          <a:prstGeom prst="straightConnector1">
            <a:avLst/>
          </a:prstGeom>
          <a:ln>
            <a:solidFill>
              <a:schemeClr val="tx2">
                <a:lumMod val="60000"/>
                <a:lumOff val="40000"/>
              </a:schemeClr>
            </a:solidFill>
            <a:prstDash val="dash"/>
            <a:tailEnd type="triangle"/>
          </a:ln>
        </p:spPr>
        <p:style>
          <a:lnRef idx="3">
            <a:schemeClr val="accent1"/>
          </a:lnRef>
          <a:fillRef idx="0">
            <a:schemeClr val="accent1"/>
          </a:fillRef>
          <a:effectRef idx="2">
            <a:schemeClr val="accent1"/>
          </a:effectRef>
          <a:fontRef idx="minor">
            <a:schemeClr val="tx1"/>
          </a:fontRef>
        </p:style>
      </p:cxnSp>
      <p:sp>
        <p:nvSpPr>
          <p:cNvPr id="16" name="Rektangel 15">
            <a:extLst>
              <a:ext uri="{FF2B5EF4-FFF2-40B4-BE49-F238E27FC236}">
                <a16:creationId xmlns:a16="http://schemas.microsoft.com/office/drawing/2014/main" id="{C338E0DD-533B-4EEF-A6F9-5F5691E76C36}"/>
              </a:ext>
            </a:extLst>
          </p:cNvPr>
          <p:cNvSpPr/>
          <p:nvPr/>
        </p:nvSpPr>
        <p:spPr>
          <a:xfrm>
            <a:off x="96082" y="2118549"/>
            <a:ext cx="1100831" cy="2109258"/>
          </a:xfrm>
          <a:prstGeom prst="rect">
            <a:avLst/>
          </a:prstGeom>
          <a:solidFill>
            <a:schemeClr val="tx2">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sng" strike="noStrike" kern="1200" cap="none" spc="0" normalizeH="0" baseline="0" noProof="0" dirty="0">
                <a:ln>
                  <a:noFill/>
                </a:ln>
                <a:solidFill>
                  <a:srgbClr val="44546A">
                    <a:lumMod val="75000"/>
                  </a:srgbClr>
                </a:solidFill>
                <a:effectLst/>
                <a:uLnTx/>
                <a:uFillTx/>
                <a:latin typeface="Calibri" panose="020F0502020204030204"/>
                <a:ea typeface="+mn-ea"/>
                <a:cs typeface="+mn-cs"/>
              </a:rPr>
              <a:t>Forberedels-møde: </a:t>
            </a:r>
            <a:r>
              <a:rPr kumimoji="0" lang="da-DK" sz="1100" b="0"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rPr>
              <a:t>Pædagogisk leder og PPL medarbejder(e) forbereder og forventnings-afstemmer forud for møde. </a:t>
            </a:r>
          </a:p>
        </p:txBody>
      </p:sp>
      <p:sp>
        <p:nvSpPr>
          <p:cNvPr id="17" name="Pil: nedad 16">
            <a:extLst>
              <a:ext uri="{FF2B5EF4-FFF2-40B4-BE49-F238E27FC236}">
                <a16:creationId xmlns:a16="http://schemas.microsoft.com/office/drawing/2014/main" id="{F285E4D1-3671-4BE3-8E64-B08357284477}"/>
              </a:ext>
            </a:extLst>
          </p:cNvPr>
          <p:cNvSpPr/>
          <p:nvPr/>
        </p:nvSpPr>
        <p:spPr>
          <a:xfrm rot="16200000">
            <a:off x="1198726" y="2520125"/>
            <a:ext cx="218357" cy="156857"/>
          </a:xfrm>
          <a:prstGeom prst="downArrow">
            <a:avLst>
              <a:gd name="adj1" fmla="val 50000"/>
              <a:gd name="adj2" fmla="val 50000"/>
            </a:avLst>
          </a:prstGeom>
          <a:solidFill>
            <a:schemeClr val="tx2">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ktangel 14">
            <a:extLst>
              <a:ext uri="{FF2B5EF4-FFF2-40B4-BE49-F238E27FC236}">
                <a16:creationId xmlns:a16="http://schemas.microsoft.com/office/drawing/2014/main" id="{328C8C58-12F1-4F96-9330-05D98DE8C87A}"/>
              </a:ext>
            </a:extLst>
          </p:cNvPr>
          <p:cNvSpPr/>
          <p:nvPr/>
        </p:nvSpPr>
        <p:spPr>
          <a:xfrm>
            <a:off x="7504378" y="5457128"/>
            <a:ext cx="3868255" cy="1250431"/>
          </a:xfrm>
          <a:prstGeom prst="rect">
            <a:avLst/>
          </a:prstGeom>
          <a:no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Skriftlig PPV (kun ved vurdering af støttebehov over 9 timer):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100" b="0" i="0" u="sng"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KUN</a:t>
            </a:r>
            <a:r>
              <a:rPr kumimoji="0" lang="da-DK" sz="11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hvis det i proces vurderes, at der er et støttebehov over 9 timer laves en skriftlig PPV.  Denne tager udgangspunkt i alt det der er afprøvet i den samskabende proces og dermed den dokumentation, som allerede foreligger som en del af processen (handleplan, undersøgelsesnotater m.m.). Se skabelon her (Link). </a:t>
            </a:r>
            <a:endParaRPr kumimoji="0" lang="da-DK" sz="1100" b="0" i="0" u="sng"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pic>
        <p:nvPicPr>
          <p:cNvPr id="7" name="Billede 6">
            <a:extLst>
              <a:ext uri="{FF2B5EF4-FFF2-40B4-BE49-F238E27FC236}">
                <a16:creationId xmlns:a16="http://schemas.microsoft.com/office/drawing/2014/main" id="{90C39EBE-1706-4816-80E4-69053B5F7F3B}"/>
              </a:ext>
            </a:extLst>
          </p:cNvPr>
          <p:cNvPicPr>
            <a:picLocks noChangeAspect="1"/>
          </p:cNvPicPr>
          <p:nvPr/>
        </p:nvPicPr>
        <p:blipFill>
          <a:blip r:embed="rId4"/>
          <a:stretch>
            <a:fillRect/>
          </a:stretch>
        </p:blipFill>
        <p:spPr>
          <a:xfrm>
            <a:off x="627039" y="5520411"/>
            <a:ext cx="1869165" cy="1045369"/>
          </a:xfrm>
          <a:prstGeom prst="rect">
            <a:avLst/>
          </a:prstGeom>
        </p:spPr>
      </p:pic>
      <p:sp>
        <p:nvSpPr>
          <p:cNvPr id="19" name="Rektangel 18">
            <a:extLst>
              <a:ext uri="{FF2B5EF4-FFF2-40B4-BE49-F238E27FC236}">
                <a16:creationId xmlns:a16="http://schemas.microsoft.com/office/drawing/2014/main" id="{C660ABF9-9E56-981B-1F18-0563A63CCE86}"/>
              </a:ext>
            </a:extLst>
          </p:cNvPr>
          <p:cNvSpPr/>
          <p:nvPr/>
        </p:nvSpPr>
        <p:spPr>
          <a:xfrm>
            <a:off x="3179544" y="5608663"/>
            <a:ext cx="4158933" cy="873632"/>
          </a:xfrm>
          <a:prstGeom prst="rect">
            <a:avLst/>
          </a:prstGeom>
          <a:solidFill>
            <a:schemeClr val="bg1"/>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Skriftlig dokumentation i de samskabende processer: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Handleplan er primær dokumentation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PPL medarbejdere laver eks. undersøgelsesnotater m.m., hvor hovedpointer indlejres i handleplan</a:t>
            </a:r>
          </a:p>
        </p:txBody>
      </p:sp>
      <mc:AlternateContent xmlns:mc="http://schemas.openxmlformats.org/markup-compatibility/2006">
        <mc:Choice xmlns:pslz="http://schemas.microsoft.com/office/powerpoint/2016/slidezoom" Requires="pslz">
          <p:graphicFrame>
            <p:nvGraphicFramePr>
              <p:cNvPr id="3" name="Slidezoom 2">
                <a:extLst>
                  <a:ext uri="{FF2B5EF4-FFF2-40B4-BE49-F238E27FC236}">
                    <a16:creationId xmlns:a16="http://schemas.microsoft.com/office/drawing/2014/main" id="{D585CA35-83C5-46B2-CBB2-3D24BDBC5F8A}"/>
                  </a:ext>
                </a:extLst>
              </p:cNvPr>
              <p:cNvGraphicFramePr>
                <a:graphicFrameLocks noChangeAspect="1"/>
              </p:cNvGraphicFramePr>
              <p:nvPr>
                <p:extLst>
                  <p:ext uri="{D42A27DB-BD31-4B8C-83A1-F6EECF244321}">
                    <p14:modId xmlns:p14="http://schemas.microsoft.com/office/powerpoint/2010/main" val="2589081574"/>
                  </p:ext>
                </p:extLst>
              </p:nvPr>
            </p:nvGraphicFramePr>
            <p:xfrm>
              <a:off x="786882" y="307578"/>
              <a:ext cx="2134958" cy="468078"/>
            </p:xfrm>
            <a:graphic>
              <a:graphicData uri="http://schemas.microsoft.com/office/powerpoint/2016/slidezoom">
                <pslz:sldZm>
                  <pslz:sldZmObj sldId="306" cId="3346153110">
                    <pslz:zmPr id="{4C0CB692-EF70-4989-84E8-0DD7BCF56A9B}" imageType="cover" transitionDur="1000">
                      <p166:blipFill xmlns:p166="http://schemas.microsoft.com/office/powerpoint/2016/6/main">
                        <a:blip r:embed="rId5">
                          <a:extLst>
                            <a:ext uri="{28A0092B-C50C-407E-A947-70E740481C1C}">
                              <a14:useLocalDpi xmlns:a14="http://schemas.microsoft.com/office/drawing/2010/main" val="0"/>
                            </a:ext>
                          </a:extLst>
                        </a:blip>
                        <a:stretch>
                          <a:fillRect/>
                        </a:stretch>
                      </p166:blipFill>
                      <p166:spPr xmlns:p166="http://schemas.microsoft.com/office/powerpoint/2016/6/main">
                        <a:xfrm>
                          <a:off x="0" y="0"/>
                          <a:ext cx="2134958" cy="468078"/>
                        </a:xfrm>
                        <a:prstGeom prst="rect">
                          <a:avLst/>
                        </a:prstGeom>
                        <a:ln w="3175">
                          <a:noFill/>
                        </a:ln>
                      </p166:spPr>
                    </pslz:zmPr>
                  </pslz:sldZmObj>
                </pslz:sldZm>
              </a:graphicData>
            </a:graphic>
          </p:graphicFrame>
        </mc:Choice>
        <mc:Fallback>
          <p:pic>
            <p:nvPicPr>
              <p:cNvPr id="3" name="Slidezoom 2">
                <a:hlinkClick r:id="rId6" action="ppaction://hlinksldjump"/>
                <a:extLst>
                  <a:ext uri="{FF2B5EF4-FFF2-40B4-BE49-F238E27FC236}">
                    <a16:creationId xmlns:a16="http://schemas.microsoft.com/office/drawing/2014/main" id="{D585CA35-83C5-46B2-CBB2-3D24BDBC5F8A}"/>
                  </a:ext>
                </a:extLst>
              </p:cNvPr>
              <p:cNvPicPr>
                <a:picLocks noGrp="1" noRot="1" noChangeAspect="1" noMove="1" noResize="1" noEditPoints="1" noAdjustHandles="1" noChangeArrowheads="1" noChangeShapeType="1"/>
              </p:cNvPicPr>
              <p:nvPr/>
            </p:nvPicPr>
            <p:blipFill>
              <a:blip r:embed="rId5">
                <a:extLst>
                  <a:ext uri="{28A0092B-C50C-407E-A947-70E740481C1C}">
                    <a14:useLocalDpi xmlns:a14="http://schemas.microsoft.com/office/drawing/2010/main" val="0"/>
                  </a:ext>
                </a:extLst>
              </a:blip>
              <a:stretch>
                <a:fillRect/>
              </a:stretch>
            </p:blipFill>
            <p:spPr>
              <a:xfrm>
                <a:off x="786882" y="307578"/>
                <a:ext cx="2134958" cy="468078"/>
              </a:xfrm>
              <a:prstGeom prst="rect">
                <a:avLst/>
              </a:prstGeom>
              <a:ln w="3175">
                <a:noFill/>
              </a:ln>
            </p:spPr>
          </p:pic>
        </mc:Fallback>
      </mc:AlternateContent>
      <mc:AlternateContent xmlns:mc="http://schemas.openxmlformats.org/markup-compatibility/2006">
        <mc:Choice xmlns:pslz="http://schemas.microsoft.com/office/powerpoint/2016/slidezoom" Requires="pslz">
          <p:graphicFrame>
            <p:nvGraphicFramePr>
              <p:cNvPr id="11" name="Slidezoom 10">
                <a:extLst>
                  <a:ext uri="{FF2B5EF4-FFF2-40B4-BE49-F238E27FC236}">
                    <a16:creationId xmlns:a16="http://schemas.microsoft.com/office/drawing/2014/main" id="{0545A66D-43FF-F5D6-BBDC-2731C2992242}"/>
                  </a:ext>
                </a:extLst>
              </p:cNvPr>
              <p:cNvGraphicFramePr>
                <a:graphicFrameLocks noChangeAspect="1"/>
              </p:cNvGraphicFramePr>
              <p:nvPr>
                <p:extLst>
                  <p:ext uri="{D42A27DB-BD31-4B8C-83A1-F6EECF244321}">
                    <p14:modId xmlns:p14="http://schemas.microsoft.com/office/powerpoint/2010/main" val="3675363476"/>
                  </p:ext>
                </p:extLst>
              </p:nvPr>
            </p:nvGraphicFramePr>
            <p:xfrm>
              <a:off x="786882" y="1483463"/>
              <a:ext cx="1851624" cy="470707"/>
            </p:xfrm>
            <a:graphic>
              <a:graphicData uri="http://schemas.microsoft.com/office/powerpoint/2016/slidezoom">
                <pslz:sldZm>
                  <pslz:sldZmObj sldId="304" cId="1493454567">
                    <pslz:zmPr id="{8EA7EE93-614B-45A2-8846-E44E7BF289E1}" imageType="cover" transitionDur="1000">
                      <p166:blipFill xmlns:p166="http://schemas.microsoft.com/office/powerpoint/2016/6/main">
                        <a:blip r:embed="rId7">
                          <a:extLst>
                            <a:ext uri="{28A0092B-C50C-407E-A947-70E740481C1C}">
                              <a14:useLocalDpi xmlns:a14="http://schemas.microsoft.com/office/drawing/2010/main" val="0"/>
                            </a:ext>
                          </a:extLst>
                        </a:blip>
                        <a:stretch>
                          <a:fillRect/>
                        </a:stretch>
                      </p166:blipFill>
                      <p166:spPr xmlns:p166="http://schemas.microsoft.com/office/powerpoint/2016/6/main">
                        <a:xfrm>
                          <a:off x="0" y="0"/>
                          <a:ext cx="1851624" cy="470707"/>
                        </a:xfrm>
                        <a:prstGeom prst="rect">
                          <a:avLst/>
                        </a:prstGeom>
                        <a:ln w="3175">
                          <a:noFill/>
                        </a:ln>
                      </p166:spPr>
                    </pslz:zmPr>
                  </pslz:sldZmObj>
                </pslz:sldZm>
              </a:graphicData>
            </a:graphic>
          </p:graphicFrame>
        </mc:Choice>
        <mc:Fallback>
          <p:pic>
            <p:nvPicPr>
              <p:cNvPr id="11" name="Slidezoom 10">
                <a:hlinkClick r:id="rId8" action="ppaction://hlinksldjump"/>
                <a:extLst>
                  <a:ext uri="{FF2B5EF4-FFF2-40B4-BE49-F238E27FC236}">
                    <a16:creationId xmlns:a16="http://schemas.microsoft.com/office/drawing/2014/main" id="{0545A66D-43FF-F5D6-BBDC-2731C2992242}"/>
                  </a:ext>
                </a:extLst>
              </p:cNvPr>
              <p:cNvPicPr>
                <a:picLocks noGrp="1" noRot="1" noChangeAspect="1" noMove="1" noResize="1" noEditPoints="1" noAdjustHandles="1" noChangeArrowheads="1" noChangeShapeType="1"/>
              </p:cNvPicPr>
              <p:nvPr/>
            </p:nvPicPr>
            <p:blipFill>
              <a:blip r:embed="rId7">
                <a:extLst>
                  <a:ext uri="{28A0092B-C50C-407E-A947-70E740481C1C}">
                    <a14:useLocalDpi xmlns:a14="http://schemas.microsoft.com/office/drawing/2010/main" val="0"/>
                  </a:ext>
                </a:extLst>
              </a:blip>
              <a:stretch>
                <a:fillRect/>
              </a:stretch>
            </p:blipFill>
            <p:spPr>
              <a:xfrm>
                <a:off x="786882" y="1483463"/>
                <a:ext cx="1851624" cy="470707"/>
              </a:xfrm>
              <a:prstGeom prst="rect">
                <a:avLst/>
              </a:prstGeom>
              <a:ln w="3175">
                <a:noFill/>
              </a:ln>
            </p:spPr>
          </p:pic>
        </mc:Fallback>
      </mc:AlternateContent>
      <mc:AlternateContent xmlns:mc="http://schemas.openxmlformats.org/markup-compatibility/2006">
        <mc:Choice xmlns:pslz="http://schemas.microsoft.com/office/powerpoint/2016/slidezoom" Requires="pslz">
          <p:graphicFrame>
            <p:nvGraphicFramePr>
              <p:cNvPr id="14" name="Slidezoom 13">
                <a:extLst>
                  <a:ext uri="{FF2B5EF4-FFF2-40B4-BE49-F238E27FC236}">
                    <a16:creationId xmlns:a16="http://schemas.microsoft.com/office/drawing/2014/main" id="{91CCD758-8A70-55B4-F3D2-6A0A9091E250}"/>
                  </a:ext>
                </a:extLst>
              </p:cNvPr>
              <p:cNvGraphicFramePr>
                <a:graphicFrameLocks noChangeAspect="1"/>
              </p:cNvGraphicFramePr>
              <p:nvPr>
                <p:extLst>
                  <p:ext uri="{D42A27DB-BD31-4B8C-83A1-F6EECF244321}">
                    <p14:modId xmlns:p14="http://schemas.microsoft.com/office/powerpoint/2010/main" val="2986778374"/>
                  </p:ext>
                </p:extLst>
              </p:nvPr>
            </p:nvGraphicFramePr>
            <p:xfrm>
              <a:off x="851489" y="4615723"/>
              <a:ext cx="1861909" cy="470707"/>
            </p:xfrm>
            <a:graphic>
              <a:graphicData uri="http://schemas.microsoft.com/office/powerpoint/2016/slidezoom">
                <pslz:sldZm>
                  <pslz:sldZmObj sldId="305" cId="1728052635">
                    <pslz:zmPr id="{39BBE1CD-3658-47FD-95D9-F805DCD046C2}" imageType="cover" transitionDur="1000">
                      <p166:blipFill xmlns:p166="http://schemas.microsoft.com/office/powerpoint/2016/6/main">
                        <a:blip r:embed="rId9">
                          <a:extLst>
                            <a:ext uri="{28A0092B-C50C-407E-A947-70E740481C1C}">
                              <a14:useLocalDpi xmlns:a14="http://schemas.microsoft.com/office/drawing/2010/main" val="0"/>
                            </a:ext>
                          </a:extLst>
                        </a:blip>
                        <a:stretch>
                          <a:fillRect/>
                        </a:stretch>
                      </p166:blipFill>
                      <p166:spPr xmlns:p166="http://schemas.microsoft.com/office/powerpoint/2016/6/main">
                        <a:xfrm>
                          <a:off x="0" y="0"/>
                          <a:ext cx="1861909" cy="470707"/>
                        </a:xfrm>
                        <a:prstGeom prst="rect">
                          <a:avLst/>
                        </a:prstGeom>
                        <a:ln w="3175">
                          <a:solidFill>
                            <a:prstClr val="ltGray"/>
                          </a:solidFill>
                        </a:ln>
                      </p166:spPr>
                    </pslz:zmPr>
                  </pslz:sldZmObj>
                </pslz:sldZm>
              </a:graphicData>
            </a:graphic>
          </p:graphicFrame>
        </mc:Choice>
        <mc:Fallback>
          <p:pic>
            <p:nvPicPr>
              <p:cNvPr id="14" name="Slidezoom 13">
                <a:hlinkClick r:id="rId10" action="ppaction://hlinksldjump"/>
                <a:extLst>
                  <a:ext uri="{FF2B5EF4-FFF2-40B4-BE49-F238E27FC236}">
                    <a16:creationId xmlns:a16="http://schemas.microsoft.com/office/drawing/2014/main" id="{91CCD758-8A70-55B4-F3D2-6A0A9091E250}"/>
                  </a:ext>
                </a:extLst>
              </p:cNvPr>
              <p:cNvPicPr>
                <a:picLocks noGrp="1" noRot="1" noChangeAspect="1" noMove="1" noResize="1" noEditPoints="1" noAdjustHandles="1" noChangeArrowheads="1" noChangeShapeType="1"/>
              </p:cNvPicPr>
              <p:nvPr/>
            </p:nvPicPr>
            <p:blipFill>
              <a:blip r:embed="rId9">
                <a:extLst>
                  <a:ext uri="{28A0092B-C50C-407E-A947-70E740481C1C}">
                    <a14:useLocalDpi xmlns:a14="http://schemas.microsoft.com/office/drawing/2010/main" val="0"/>
                  </a:ext>
                </a:extLst>
              </a:blip>
              <a:stretch>
                <a:fillRect/>
              </a:stretch>
            </p:blipFill>
            <p:spPr>
              <a:xfrm>
                <a:off x="851489" y="4615723"/>
                <a:ext cx="1861909" cy="470707"/>
              </a:xfrm>
              <a:prstGeom prst="rect">
                <a:avLst/>
              </a:prstGeom>
              <a:ln w="3175">
                <a:solidFill>
                  <a:prstClr val="ltGray"/>
                </a:solidFill>
              </a:ln>
            </p:spPr>
          </p:pic>
        </mc:Fallback>
      </mc:AlternateContent>
    </p:spTree>
    <p:extLst>
      <p:ext uri="{BB962C8B-B14F-4D97-AF65-F5344CB8AC3E}">
        <p14:creationId xmlns:p14="http://schemas.microsoft.com/office/powerpoint/2010/main" val="4947446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625F1F-A0A7-4113-9E1D-8667FD0EC5AD}"/>
              </a:ext>
            </a:extLst>
          </p:cNvPr>
          <p:cNvSpPr>
            <a:spLocks noGrp="1"/>
          </p:cNvSpPr>
          <p:nvPr>
            <p:ph type="title"/>
          </p:nvPr>
        </p:nvSpPr>
        <p:spPr>
          <a:xfrm>
            <a:off x="154112" y="169916"/>
            <a:ext cx="8010833" cy="549275"/>
          </a:xfrm>
        </p:spPr>
        <p:txBody>
          <a:bodyPr>
            <a:normAutofit/>
          </a:bodyPr>
          <a:lstStyle/>
          <a:p>
            <a:r>
              <a:rPr lang="da-DK" sz="2500" b="1" dirty="0">
                <a:solidFill>
                  <a:schemeClr val="tx2">
                    <a:lumMod val="75000"/>
                  </a:schemeClr>
                </a:solidFill>
              </a:rPr>
              <a:t>Proces opstartsmøde </a:t>
            </a:r>
            <a:r>
              <a:rPr lang="da-DK" sz="1300" b="1" dirty="0">
                <a:solidFill>
                  <a:schemeClr val="tx2">
                    <a:lumMod val="75000"/>
                  </a:schemeClr>
                </a:solidFill>
              </a:rPr>
              <a:t>(nogle bruger K møder som opstartsmødet)</a:t>
            </a:r>
          </a:p>
        </p:txBody>
      </p:sp>
      <p:sp>
        <p:nvSpPr>
          <p:cNvPr id="4" name="Rektangel 3">
            <a:extLst>
              <a:ext uri="{FF2B5EF4-FFF2-40B4-BE49-F238E27FC236}">
                <a16:creationId xmlns:a16="http://schemas.microsoft.com/office/drawing/2014/main" id="{688B918C-080D-4453-B4BF-76A58236D4F9}"/>
              </a:ext>
            </a:extLst>
          </p:cNvPr>
          <p:cNvSpPr/>
          <p:nvPr/>
        </p:nvSpPr>
        <p:spPr>
          <a:xfrm>
            <a:off x="66003" y="2160686"/>
            <a:ext cx="1551398" cy="250249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3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Pædagogiske ledere forventning-afstemmer med medarbejdere inden møde mht. mødeform. Det fremgår ligeledes af dagsorden for mødet (Link til eks. på dagsorden) </a:t>
            </a:r>
          </a:p>
        </p:txBody>
      </p:sp>
      <p:sp>
        <p:nvSpPr>
          <p:cNvPr id="5" name="Tekstfelt 4">
            <a:extLst>
              <a:ext uri="{FF2B5EF4-FFF2-40B4-BE49-F238E27FC236}">
                <a16:creationId xmlns:a16="http://schemas.microsoft.com/office/drawing/2014/main" id="{4A5D72B4-A9EF-4B1C-8EC9-B6E8846193D9}"/>
              </a:ext>
            </a:extLst>
          </p:cNvPr>
          <p:cNvSpPr txBox="1"/>
          <p:nvPr/>
        </p:nvSpPr>
        <p:spPr>
          <a:xfrm>
            <a:off x="60788" y="1233550"/>
            <a:ext cx="895906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rPr>
              <a:t>Eksempel på opbygning af et opstartsmøde, som sætter processen i gang </a:t>
            </a:r>
          </a:p>
        </p:txBody>
      </p:sp>
      <p:cxnSp>
        <p:nvCxnSpPr>
          <p:cNvPr id="7" name="Lige forbindelse 6">
            <a:extLst>
              <a:ext uri="{FF2B5EF4-FFF2-40B4-BE49-F238E27FC236}">
                <a16:creationId xmlns:a16="http://schemas.microsoft.com/office/drawing/2014/main" id="{5BE64564-2DA5-4223-998F-D413757C1797}"/>
              </a:ext>
            </a:extLst>
          </p:cNvPr>
          <p:cNvCxnSpPr/>
          <p:nvPr/>
        </p:nvCxnSpPr>
        <p:spPr>
          <a:xfrm>
            <a:off x="154112" y="719191"/>
            <a:ext cx="5137079"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Pil: højre 7">
            <a:extLst>
              <a:ext uri="{FF2B5EF4-FFF2-40B4-BE49-F238E27FC236}">
                <a16:creationId xmlns:a16="http://schemas.microsoft.com/office/drawing/2014/main" id="{F014847A-6372-4D4E-8E3A-227FE7BDAB01}"/>
              </a:ext>
            </a:extLst>
          </p:cNvPr>
          <p:cNvSpPr/>
          <p:nvPr/>
        </p:nvSpPr>
        <p:spPr>
          <a:xfrm>
            <a:off x="1765680" y="2491511"/>
            <a:ext cx="9946858" cy="4828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 name="Grafik 13" descr="Cirkler med pile med massiv udfyldning">
            <a:extLst>
              <a:ext uri="{FF2B5EF4-FFF2-40B4-BE49-F238E27FC236}">
                <a16:creationId xmlns:a16="http://schemas.microsoft.com/office/drawing/2014/main" id="{4A3687BD-1331-4A47-AF1D-8D87E9FB5CA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5425" y="1760655"/>
            <a:ext cx="914400" cy="914400"/>
          </a:xfrm>
          <a:prstGeom prst="rect">
            <a:avLst/>
          </a:prstGeom>
        </p:spPr>
      </p:pic>
      <p:pic>
        <p:nvPicPr>
          <p:cNvPr id="16" name="Grafik 15" descr="Chatboble med massiv udfyldning">
            <a:extLst>
              <a:ext uri="{FF2B5EF4-FFF2-40B4-BE49-F238E27FC236}">
                <a16:creationId xmlns:a16="http://schemas.microsoft.com/office/drawing/2014/main" id="{4C147A12-35DB-4C46-8575-DFB0B248C1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85451" y="1806376"/>
            <a:ext cx="914400" cy="914400"/>
          </a:xfrm>
          <a:prstGeom prst="rect">
            <a:avLst/>
          </a:prstGeom>
        </p:spPr>
      </p:pic>
      <p:sp>
        <p:nvSpPr>
          <p:cNvPr id="17" name="Tekstfelt 16">
            <a:extLst>
              <a:ext uri="{FF2B5EF4-FFF2-40B4-BE49-F238E27FC236}">
                <a16:creationId xmlns:a16="http://schemas.microsoft.com/office/drawing/2014/main" id="{622FFB68-7813-452B-8D99-27DE3F45970D}"/>
              </a:ext>
            </a:extLst>
          </p:cNvPr>
          <p:cNvSpPr txBox="1"/>
          <p:nvPr/>
        </p:nvSpPr>
        <p:spPr>
          <a:xfrm>
            <a:off x="1765680" y="2933767"/>
            <a:ext cx="1162455" cy="1754326"/>
          </a:xfrm>
          <a:prstGeom prst="rect">
            <a:avLst/>
          </a:prstGeom>
          <a:noFill/>
          <a:ln>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300" b="1" i="0" u="none" strike="noStrike" kern="1200" cap="none" spc="0" normalizeH="0" baseline="0" noProof="0" dirty="0">
                <a:ln>
                  <a:noFill/>
                </a:ln>
                <a:solidFill>
                  <a:prstClr val="black"/>
                </a:solidFill>
                <a:effectLst/>
                <a:uLnTx/>
                <a:uFillTx/>
                <a:latin typeface="Calibri" panose="020F0502020204030204"/>
                <a:ea typeface="+mn-ea"/>
                <a:cs typeface="+mn-cs"/>
              </a:rPr>
              <a:t>Ramme-sætning af møde og proces </a:t>
            </a:r>
            <a:r>
              <a:rPr kumimoji="0" lang="da-DK" sz="1300" b="0" i="0" u="none" strike="noStrike" kern="1200" cap="none" spc="0" normalizeH="0" baseline="0" noProof="0" dirty="0">
                <a:ln>
                  <a:noFill/>
                </a:ln>
                <a:solidFill>
                  <a:prstClr val="black"/>
                </a:solidFill>
                <a:effectLst/>
                <a:uLnTx/>
                <a:uFillTx/>
                <a:latin typeface="Calibri" panose="020F0502020204030204"/>
                <a:ea typeface="+mn-ea"/>
                <a:cs typeface="+mn-cs"/>
              </a:rPr>
              <a:t>v. pædagogisk leder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kstfelt 17">
            <a:extLst>
              <a:ext uri="{FF2B5EF4-FFF2-40B4-BE49-F238E27FC236}">
                <a16:creationId xmlns:a16="http://schemas.microsoft.com/office/drawing/2014/main" id="{D36AF3DA-4A25-4649-A41B-9E48080C0BC8}"/>
              </a:ext>
            </a:extLst>
          </p:cNvPr>
          <p:cNvSpPr txBox="1"/>
          <p:nvPr/>
        </p:nvSpPr>
        <p:spPr>
          <a:xfrm>
            <a:off x="2982906" y="2924270"/>
            <a:ext cx="1319491" cy="1754326"/>
          </a:xfrm>
          <a:prstGeom prst="rect">
            <a:avLst/>
          </a:prstGeom>
          <a:noFill/>
          <a:ln>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300" b="1" i="0" u="none" strike="noStrike" kern="1200" cap="none" spc="0" normalizeH="0" baseline="0" noProof="0" dirty="0">
                <a:ln>
                  <a:noFill/>
                </a:ln>
                <a:solidFill>
                  <a:prstClr val="black"/>
                </a:solidFill>
                <a:effectLst/>
                <a:uLnTx/>
                <a:uFillTx/>
                <a:latin typeface="Calibri" panose="020F0502020204030204"/>
                <a:ea typeface="+mn-ea"/>
                <a:cs typeface="+mn-cs"/>
              </a:rPr>
              <a:t>Ramme-sætning af mødeform og roller</a:t>
            </a:r>
            <a:r>
              <a:rPr kumimoji="0" lang="da-DK" sz="1300" b="0" i="0" u="none" strike="noStrike" kern="1200" cap="none" spc="0" normalizeH="0" baseline="0" noProof="0" dirty="0">
                <a:ln>
                  <a:noFill/>
                </a:ln>
                <a:solidFill>
                  <a:prstClr val="black"/>
                </a:solidFill>
                <a:effectLst/>
                <a:uLnTx/>
                <a:uFillTx/>
                <a:latin typeface="Calibri" panose="020F0502020204030204"/>
                <a:ea typeface="+mn-ea"/>
                <a:cs typeface="+mn-cs"/>
              </a:rPr>
              <a:t> v. procesfacilitator/interviewer på møde </a:t>
            </a:r>
            <a:r>
              <a:rPr kumimoji="0" lang="da-DK" sz="1000" b="0" i="0" u="none" strike="noStrike" kern="1200" cap="none" spc="0" normalizeH="0" baseline="0" noProof="0" dirty="0">
                <a:ln>
                  <a:noFill/>
                </a:ln>
                <a:solidFill>
                  <a:prstClr val="black"/>
                </a:solidFill>
                <a:effectLst/>
                <a:uLnTx/>
                <a:uFillTx/>
                <a:latin typeface="Calibri" panose="020F0502020204030204"/>
                <a:ea typeface="+mn-ea"/>
                <a:cs typeface="+mn-cs"/>
              </a:rPr>
              <a:t>(eks. PPL medarbejder, intern ressourceperson eller </a:t>
            </a:r>
            <a:r>
              <a:rPr kumimoji="0" lang="da-DK" sz="1000" b="0" i="0" u="none" strike="noStrike" kern="1200" cap="none" spc="0" normalizeH="0" baseline="0" noProof="0" dirty="0" err="1">
                <a:ln>
                  <a:noFill/>
                </a:ln>
                <a:solidFill>
                  <a:prstClr val="black"/>
                </a:solidFill>
                <a:effectLst/>
                <a:uLnTx/>
                <a:uFillTx/>
                <a:latin typeface="Calibri" panose="020F0502020204030204"/>
                <a:ea typeface="+mn-ea"/>
                <a:cs typeface="+mn-cs"/>
              </a:rPr>
              <a:t>pæd.leder</a:t>
            </a:r>
            <a:r>
              <a:rPr kumimoji="0" lang="da-DK" sz="10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20" name="Grafik 19" descr="Chat med massiv udfyldning">
            <a:extLst>
              <a:ext uri="{FF2B5EF4-FFF2-40B4-BE49-F238E27FC236}">
                <a16:creationId xmlns:a16="http://schemas.microsoft.com/office/drawing/2014/main" id="{8E6BC7DF-5DEC-445D-B306-217E1064259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79858" y="1833804"/>
            <a:ext cx="914400" cy="914400"/>
          </a:xfrm>
          <a:prstGeom prst="rect">
            <a:avLst/>
          </a:prstGeom>
        </p:spPr>
      </p:pic>
      <p:sp>
        <p:nvSpPr>
          <p:cNvPr id="21" name="Tekstfelt 20">
            <a:extLst>
              <a:ext uri="{FF2B5EF4-FFF2-40B4-BE49-F238E27FC236}">
                <a16:creationId xmlns:a16="http://schemas.microsoft.com/office/drawing/2014/main" id="{C04CD7DB-6760-4B57-BE62-35587D0745C5}"/>
              </a:ext>
            </a:extLst>
          </p:cNvPr>
          <p:cNvSpPr txBox="1"/>
          <p:nvPr/>
        </p:nvSpPr>
        <p:spPr>
          <a:xfrm>
            <a:off x="4378502" y="2933767"/>
            <a:ext cx="1495801" cy="1646605"/>
          </a:xfrm>
          <a:prstGeom prst="rect">
            <a:avLst/>
          </a:prstGeom>
          <a:noFill/>
          <a:ln>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300" b="1" i="0" u="none" strike="noStrike" kern="1200" cap="none" spc="0" normalizeH="0" baseline="0" noProof="0" dirty="0">
                <a:ln>
                  <a:noFill/>
                </a:ln>
                <a:solidFill>
                  <a:prstClr val="black"/>
                </a:solidFill>
                <a:effectLst/>
                <a:uLnTx/>
                <a:uFillTx/>
                <a:latin typeface="Calibri" panose="020F0502020204030204"/>
                <a:ea typeface="+mn-ea"/>
                <a:cs typeface="+mn-cs"/>
              </a:rPr>
              <a:t>Interview 1: Forældre </a:t>
            </a:r>
            <a:r>
              <a:rPr kumimoji="0" lang="da-DK" sz="1000" b="0" i="0" u="none" strike="noStrike" kern="1200" cap="none" spc="0" normalizeH="0" baseline="0" noProof="0" dirty="0">
                <a:ln>
                  <a:noFill/>
                </a:ln>
                <a:solidFill>
                  <a:prstClr val="black"/>
                </a:solidFill>
                <a:effectLst/>
                <a:uLnTx/>
                <a:uFillTx/>
                <a:latin typeface="Calibri" panose="020F0502020204030204"/>
                <a:ea typeface="+mn-ea"/>
                <a:cs typeface="+mn-cs"/>
              </a:rPr>
              <a:t>(evt. 1 af gangen).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300" b="0" i="0" u="none" strike="noStrike" kern="1200" cap="none" spc="0" normalizeH="0" baseline="0" noProof="0" dirty="0">
                <a:ln>
                  <a:noFill/>
                </a:ln>
                <a:solidFill>
                  <a:prstClr val="black"/>
                </a:solidFill>
                <a:effectLst/>
                <a:uLnTx/>
                <a:uFillTx/>
                <a:latin typeface="Calibri" panose="020F0502020204030204"/>
                <a:ea typeface="+mn-ea"/>
                <a:cs typeface="+mn-cs"/>
              </a:rPr>
              <a:t>Resten af deltagerne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300" b="0" i="0" u="none" strike="noStrike" kern="1200" cap="none" spc="0" normalizeH="0" baseline="0" noProof="0" dirty="0">
                <a:ln>
                  <a:noFill/>
                </a:ln>
                <a:solidFill>
                  <a:prstClr val="black"/>
                </a:solidFill>
                <a:effectLst/>
                <a:uLnTx/>
                <a:uFillTx/>
                <a:latin typeface="Calibri" panose="020F0502020204030204"/>
                <a:ea typeface="+mn-ea"/>
                <a:cs typeface="+mn-cs"/>
              </a:rPr>
              <a:t>er reflekterende team.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3" name="Grafik 22" descr="Chat med massiv udfyldning">
            <a:extLst>
              <a:ext uri="{FF2B5EF4-FFF2-40B4-BE49-F238E27FC236}">
                <a16:creationId xmlns:a16="http://schemas.microsoft.com/office/drawing/2014/main" id="{7EA6AB7B-0094-4B4B-A287-FA01D7A2EAA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140544" y="1833804"/>
            <a:ext cx="914400" cy="914400"/>
          </a:xfrm>
          <a:prstGeom prst="rect">
            <a:avLst/>
          </a:prstGeom>
        </p:spPr>
      </p:pic>
      <p:sp>
        <p:nvSpPr>
          <p:cNvPr id="24" name="Tekstfelt 23">
            <a:extLst>
              <a:ext uri="{FF2B5EF4-FFF2-40B4-BE49-F238E27FC236}">
                <a16:creationId xmlns:a16="http://schemas.microsoft.com/office/drawing/2014/main" id="{20344C60-0F52-48B8-BDB2-FC45F60D5297}"/>
              </a:ext>
            </a:extLst>
          </p:cNvPr>
          <p:cNvSpPr txBox="1"/>
          <p:nvPr/>
        </p:nvSpPr>
        <p:spPr>
          <a:xfrm>
            <a:off x="5916407" y="2933767"/>
            <a:ext cx="1473161" cy="1646605"/>
          </a:xfrm>
          <a:prstGeom prst="rect">
            <a:avLst/>
          </a:prstGeom>
          <a:noFill/>
          <a:ln>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300" b="1" i="0" u="none" strike="noStrike" kern="1200" cap="none" spc="0" normalizeH="0" baseline="0" noProof="0" dirty="0">
                <a:ln>
                  <a:noFill/>
                </a:ln>
                <a:solidFill>
                  <a:prstClr val="black"/>
                </a:solidFill>
                <a:effectLst/>
                <a:uLnTx/>
                <a:uFillTx/>
                <a:latin typeface="Calibri" panose="020F0502020204030204"/>
                <a:ea typeface="+mn-ea"/>
                <a:cs typeface="+mn-cs"/>
              </a:rPr>
              <a:t>Interview 2: Medarbejdere </a:t>
            </a:r>
            <a:r>
              <a:rPr kumimoji="0" lang="da-DK" sz="1000" b="0" i="0" u="none" strike="noStrike" kern="1200" cap="none" spc="0" normalizeH="0" baseline="0" noProof="0" dirty="0">
                <a:ln>
                  <a:noFill/>
                </a:ln>
                <a:solidFill>
                  <a:prstClr val="black"/>
                </a:solidFill>
                <a:effectLst/>
                <a:uLnTx/>
                <a:uFillTx/>
                <a:latin typeface="Calibri" panose="020F0502020204030204"/>
                <a:ea typeface="+mn-ea"/>
                <a:cs typeface="+mn-cs"/>
              </a:rPr>
              <a:t>(evt. 1 af gangen).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300" b="0" i="0" u="none" strike="noStrike" kern="1200" cap="none" spc="0" normalizeH="0" baseline="0" noProof="0" dirty="0">
                <a:ln>
                  <a:noFill/>
                </a:ln>
                <a:solidFill>
                  <a:prstClr val="black"/>
                </a:solidFill>
                <a:effectLst/>
                <a:uLnTx/>
                <a:uFillTx/>
                <a:latin typeface="Calibri" panose="020F0502020204030204"/>
                <a:ea typeface="+mn-ea"/>
                <a:cs typeface="+mn-cs"/>
              </a:rPr>
              <a:t>Resten af deltagerne er reflekterende team.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5" name="Grafik 24" descr="Chat med massiv udfyldning">
            <a:extLst>
              <a:ext uri="{FF2B5EF4-FFF2-40B4-BE49-F238E27FC236}">
                <a16:creationId xmlns:a16="http://schemas.microsoft.com/office/drawing/2014/main" id="{B56A686B-B20A-4F12-87E9-667A77A37A2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558592" y="1872115"/>
            <a:ext cx="914400" cy="914400"/>
          </a:xfrm>
          <a:prstGeom prst="rect">
            <a:avLst/>
          </a:prstGeom>
        </p:spPr>
      </p:pic>
      <p:sp>
        <p:nvSpPr>
          <p:cNvPr id="26" name="Tekstfelt 25">
            <a:extLst>
              <a:ext uri="{FF2B5EF4-FFF2-40B4-BE49-F238E27FC236}">
                <a16:creationId xmlns:a16="http://schemas.microsoft.com/office/drawing/2014/main" id="{1B4480FA-01EB-40EB-A123-27E7AA762EA9}"/>
              </a:ext>
            </a:extLst>
          </p:cNvPr>
          <p:cNvSpPr txBox="1"/>
          <p:nvPr/>
        </p:nvSpPr>
        <p:spPr>
          <a:xfrm>
            <a:off x="7418209" y="2933767"/>
            <a:ext cx="1473162" cy="1600438"/>
          </a:xfrm>
          <a:prstGeom prst="rect">
            <a:avLst/>
          </a:prstGeom>
          <a:noFill/>
          <a:ln>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300" b="1" i="0" u="none" strike="noStrike" kern="1200" cap="none" spc="0" normalizeH="0" baseline="0" noProof="0" dirty="0">
                <a:ln>
                  <a:noFill/>
                </a:ln>
                <a:solidFill>
                  <a:prstClr val="black"/>
                </a:solidFill>
                <a:effectLst/>
                <a:uLnTx/>
                <a:uFillTx/>
                <a:latin typeface="Calibri" panose="020F0502020204030204"/>
                <a:ea typeface="+mn-ea"/>
                <a:cs typeface="+mn-cs"/>
              </a:rPr>
              <a:t>Interview 3: evt. andre deltagere. </a:t>
            </a:r>
            <a:r>
              <a:rPr kumimoji="0" lang="da-DK" sz="1000" b="0" i="0" u="none" strike="noStrike" kern="1200" cap="none" spc="0" normalizeH="0" baseline="0" noProof="0" dirty="0">
                <a:ln>
                  <a:noFill/>
                </a:ln>
                <a:solidFill>
                  <a:prstClr val="black"/>
                </a:solidFill>
                <a:effectLst/>
                <a:uLnTx/>
                <a:uFillTx/>
                <a:latin typeface="Calibri" panose="020F0502020204030204"/>
                <a:ea typeface="+mn-ea"/>
                <a:cs typeface="+mn-cs"/>
              </a:rPr>
              <a:t>(eks. UU vejleder, socialrådgiver m.v.)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300" b="0" i="0" u="none" strike="noStrike" kern="1200" cap="none" spc="0" normalizeH="0" baseline="0" noProof="0" dirty="0">
                <a:ln>
                  <a:noFill/>
                </a:ln>
                <a:solidFill>
                  <a:prstClr val="black"/>
                </a:solidFill>
                <a:effectLst/>
                <a:uLnTx/>
                <a:uFillTx/>
                <a:latin typeface="Calibri" panose="020F0502020204030204"/>
                <a:ea typeface="+mn-ea"/>
                <a:cs typeface="+mn-cs"/>
              </a:rPr>
              <a:t>Resten af deltagerne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300" b="0" i="0" u="none" strike="noStrike" kern="1200" cap="none" spc="0" normalizeH="0" baseline="0" noProof="0" dirty="0">
                <a:ln>
                  <a:noFill/>
                </a:ln>
                <a:solidFill>
                  <a:prstClr val="black"/>
                </a:solidFill>
                <a:effectLst/>
                <a:uLnTx/>
                <a:uFillTx/>
                <a:latin typeface="Calibri" panose="020F0502020204030204"/>
                <a:ea typeface="+mn-ea"/>
                <a:cs typeface="+mn-cs"/>
              </a:rPr>
              <a:t>er reflekterende team.</a:t>
            </a:r>
          </a:p>
        </p:txBody>
      </p:sp>
      <p:sp>
        <p:nvSpPr>
          <p:cNvPr id="27" name="Tekstfelt 26">
            <a:extLst>
              <a:ext uri="{FF2B5EF4-FFF2-40B4-BE49-F238E27FC236}">
                <a16:creationId xmlns:a16="http://schemas.microsoft.com/office/drawing/2014/main" id="{4B792232-14F7-4D15-8C69-1B511F882080}"/>
              </a:ext>
            </a:extLst>
          </p:cNvPr>
          <p:cNvSpPr txBox="1"/>
          <p:nvPr/>
        </p:nvSpPr>
        <p:spPr>
          <a:xfrm>
            <a:off x="10162762" y="2939482"/>
            <a:ext cx="1921444" cy="1492716"/>
          </a:xfrm>
          <a:prstGeom prst="rect">
            <a:avLst/>
          </a:prstGeom>
          <a:noFill/>
          <a:ln>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300" b="1" i="0" u="none" strike="noStrike" kern="1200" cap="none" spc="0" normalizeH="0" baseline="0" noProof="0" dirty="0">
                <a:ln>
                  <a:noFill/>
                </a:ln>
                <a:solidFill>
                  <a:prstClr val="black"/>
                </a:solidFill>
                <a:effectLst/>
                <a:uLnTx/>
                <a:uFillTx/>
                <a:latin typeface="Calibri" panose="020F0502020204030204"/>
                <a:ea typeface="+mn-ea"/>
                <a:cs typeface="+mn-cs"/>
              </a:rPr>
              <a:t>Aftaler om videre arbejde. </a:t>
            </a:r>
            <a:r>
              <a:rPr kumimoji="0" lang="da-DK" sz="1300" b="0" i="0" u="none" strike="noStrike" kern="1200" cap="none" spc="0" normalizeH="0" baseline="0" noProof="0" dirty="0">
                <a:ln>
                  <a:noFill/>
                </a:ln>
                <a:solidFill>
                  <a:prstClr val="black"/>
                </a:solidFill>
                <a:effectLst/>
                <a:uLnTx/>
                <a:uFillTx/>
                <a:latin typeface="Calibri" panose="020F0502020204030204"/>
                <a:ea typeface="+mn-ea"/>
                <a:cs typeface="+mn-cs"/>
              </a:rPr>
              <a:t>Alle deltagere får konkrete opgaver med hjem de skal afprøve til næste møde. Skrives i referat og handleplan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9" name="Grafik 28" descr="Liste med massiv udfyldning">
            <a:extLst>
              <a:ext uri="{FF2B5EF4-FFF2-40B4-BE49-F238E27FC236}">
                <a16:creationId xmlns:a16="http://schemas.microsoft.com/office/drawing/2014/main" id="{FFF5B7D6-430E-4A2F-9142-264B9C9C4FA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956291" y="1806376"/>
            <a:ext cx="798817" cy="798817"/>
          </a:xfrm>
          <a:prstGeom prst="rect">
            <a:avLst/>
          </a:prstGeom>
        </p:spPr>
      </p:pic>
      <p:sp>
        <p:nvSpPr>
          <p:cNvPr id="30" name="Højre klammeparentes 29">
            <a:extLst>
              <a:ext uri="{FF2B5EF4-FFF2-40B4-BE49-F238E27FC236}">
                <a16:creationId xmlns:a16="http://schemas.microsoft.com/office/drawing/2014/main" id="{94693581-25A0-43B5-A4FF-BD4208AB76BD}"/>
              </a:ext>
            </a:extLst>
          </p:cNvPr>
          <p:cNvSpPr/>
          <p:nvPr/>
        </p:nvSpPr>
        <p:spPr>
          <a:xfrm rot="5400000">
            <a:off x="6461141" y="2861102"/>
            <a:ext cx="286424" cy="401527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Tekstfelt 30">
            <a:extLst>
              <a:ext uri="{FF2B5EF4-FFF2-40B4-BE49-F238E27FC236}">
                <a16:creationId xmlns:a16="http://schemas.microsoft.com/office/drawing/2014/main" id="{E4A5BD4D-3FC6-4289-B1BF-25E1E784E2B0}"/>
              </a:ext>
            </a:extLst>
          </p:cNvPr>
          <p:cNvSpPr txBox="1"/>
          <p:nvPr/>
        </p:nvSpPr>
        <p:spPr>
          <a:xfrm>
            <a:off x="4623843" y="4976461"/>
            <a:ext cx="5771229" cy="14619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300" b="1"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rPr>
              <a:t>Interviews har fokus på; </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da-DK" sz="1300" b="0" i="0" u="none" strike="noStrike" kern="1200" cap="none" spc="0" normalizeH="0" baseline="0" noProof="0" dirty="0">
                <a:ln>
                  <a:noFill/>
                </a:ln>
                <a:solidFill>
                  <a:prstClr val="black"/>
                </a:solidFill>
                <a:effectLst/>
                <a:uLnTx/>
                <a:uFillTx/>
                <a:latin typeface="Calibri" panose="020F0502020204030204"/>
                <a:ea typeface="+mn-ea"/>
                <a:cs typeface="+mn-cs"/>
              </a:rPr>
              <a:t>Hvad går godt </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da-DK" sz="1300" b="0" i="0" u="none" strike="noStrike" kern="1200" cap="none" spc="0" normalizeH="0" baseline="0" noProof="0" dirty="0">
                <a:ln>
                  <a:noFill/>
                </a:ln>
                <a:solidFill>
                  <a:prstClr val="black"/>
                </a:solidFill>
                <a:effectLst/>
                <a:uLnTx/>
                <a:uFillTx/>
                <a:latin typeface="Calibri" panose="020F0502020204030204"/>
                <a:ea typeface="+mn-ea"/>
                <a:cs typeface="+mn-cs"/>
              </a:rPr>
              <a:t>Hvad udfordrer</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da-DK" sz="1300" b="0" i="0" u="none" strike="noStrike" kern="1200" cap="none" spc="0" normalizeH="0" baseline="0" noProof="0" dirty="0">
                <a:ln>
                  <a:noFill/>
                </a:ln>
                <a:solidFill>
                  <a:prstClr val="black"/>
                </a:solidFill>
                <a:effectLst/>
                <a:uLnTx/>
                <a:uFillTx/>
                <a:latin typeface="Calibri" panose="020F0502020204030204"/>
                <a:ea typeface="+mn-ea"/>
                <a:cs typeface="+mn-cs"/>
              </a:rPr>
              <a:t>Hvad vil vi gerne prøve af.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rPr>
              <a:t>Pædagogisk leder er referent. Kan med fordel skrive på tavle eller på computer der er sat til skærm. Så er det synligt for alle + procesfacilitator kan samle op på baggrund af det.  </a:t>
            </a:r>
          </a:p>
        </p:txBody>
      </p:sp>
      <p:sp>
        <p:nvSpPr>
          <p:cNvPr id="32" name="Tekstfelt 31">
            <a:extLst>
              <a:ext uri="{FF2B5EF4-FFF2-40B4-BE49-F238E27FC236}">
                <a16:creationId xmlns:a16="http://schemas.microsoft.com/office/drawing/2014/main" id="{35B6BA86-50A5-482C-963D-90AFBF46DDB3}"/>
              </a:ext>
            </a:extLst>
          </p:cNvPr>
          <p:cNvSpPr txBox="1"/>
          <p:nvPr/>
        </p:nvSpPr>
        <p:spPr>
          <a:xfrm>
            <a:off x="8945839" y="2933767"/>
            <a:ext cx="1162455" cy="1508105"/>
          </a:xfrm>
          <a:prstGeom prst="rect">
            <a:avLst/>
          </a:prstGeom>
          <a:noFill/>
          <a:ln>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300" b="1" i="0" u="none" strike="noStrike" kern="1200" cap="none" spc="0" normalizeH="0" baseline="0" noProof="0" dirty="0">
                <a:ln>
                  <a:noFill/>
                </a:ln>
                <a:solidFill>
                  <a:prstClr val="black"/>
                </a:solidFill>
                <a:effectLst/>
                <a:uLnTx/>
                <a:uFillTx/>
                <a:latin typeface="Calibri" panose="020F0502020204030204"/>
                <a:ea typeface="+mn-ea"/>
                <a:cs typeface="+mn-cs"/>
              </a:rPr>
              <a:t>Opsamling på interviews </a:t>
            </a:r>
            <a:r>
              <a:rPr kumimoji="0" lang="da-DK" sz="1300" b="0" i="0" u="none" strike="noStrike" kern="1200" cap="none" spc="0" normalizeH="0" baseline="0" noProof="0" dirty="0">
                <a:ln>
                  <a:noFill/>
                </a:ln>
                <a:solidFill>
                  <a:prstClr val="black"/>
                </a:solidFill>
                <a:effectLst/>
                <a:uLnTx/>
                <a:uFillTx/>
                <a:latin typeface="Calibri" panose="020F0502020204030204"/>
                <a:ea typeface="+mn-ea"/>
                <a:cs typeface="+mn-cs"/>
              </a:rPr>
              <a:t>v. </a:t>
            </a:r>
            <a:r>
              <a:rPr kumimoji="0" lang="da-DK" sz="1300" b="0" i="0" u="none" strike="noStrike" kern="1200" cap="none" spc="0" normalizeH="0" baseline="0" noProof="0" dirty="0" err="1">
                <a:ln>
                  <a:noFill/>
                </a:ln>
                <a:solidFill>
                  <a:prstClr val="black"/>
                </a:solidFill>
                <a:effectLst/>
                <a:uLnTx/>
                <a:uFillTx/>
                <a:latin typeface="Calibri" panose="020F0502020204030204"/>
                <a:ea typeface="+mn-ea"/>
                <a:cs typeface="+mn-cs"/>
              </a:rPr>
              <a:t>procesfacilita</a:t>
            </a:r>
            <a:r>
              <a:rPr kumimoji="0" lang="da-DK" sz="1300" b="0" i="0" u="none" strike="noStrike" kern="1200" cap="none" spc="0" normalizeH="0" baseline="0" noProof="0" dirty="0">
                <a:ln>
                  <a:noFill/>
                </a:ln>
                <a:solidFill>
                  <a:prstClr val="black"/>
                </a:solidFill>
                <a:effectLst/>
                <a:uLnTx/>
                <a:uFillTx/>
                <a:latin typeface="Calibri" panose="020F0502020204030204"/>
                <a:ea typeface="+mn-ea"/>
                <a:cs typeface="+mn-cs"/>
              </a:rPr>
              <a:t>-tor.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prstClr val="black"/>
                </a:solidFill>
                <a:effectLst/>
                <a:uLnTx/>
                <a:uFillTx/>
                <a:latin typeface="Calibri" panose="020F0502020204030204"/>
                <a:ea typeface="+mn-ea"/>
                <a:cs typeface="+mn-cs"/>
              </a:rPr>
              <a:t>(Hvad hørte </a:t>
            </a:r>
            <a:r>
              <a:rPr kumimoji="0" lang="da-DK" sz="1000" b="0" i="0" u="none" strike="noStrike" kern="1200" cap="none" spc="0" normalizeH="0" baseline="0" noProof="0" dirty="0" err="1">
                <a:ln>
                  <a:noFill/>
                </a:ln>
                <a:solidFill>
                  <a:prstClr val="black"/>
                </a:solidFill>
                <a:effectLst/>
                <a:uLnTx/>
                <a:uFillTx/>
                <a:latin typeface="Calibri" panose="020F0502020204030204"/>
                <a:ea typeface="+mn-ea"/>
                <a:cs typeface="+mn-cs"/>
              </a:rPr>
              <a:t>jeg,hvad</a:t>
            </a:r>
            <a:r>
              <a:rPr kumimoji="0" lang="da-DK" sz="1000" b="0" i="0" u="none" strike="noStrike" kern="1200" cap="none" spc="0" normalizeH="0" baseline="0" noProof="0" dirty="0">
                <a:ln>
                  <a:noFill/>
                </a:ln>
                <a:solidFill>
                  <a:prstClr val="black"/>
                </a:solidFill>
                <a:effectLst/>
                <a:uLnTx/>
                <a:uFillTx/>
                <a:latin typeface="Calibri" panose="020F0502020204030204"/>
                <a:ea typeface="+mn-ea"/>
                <a:cs typeface="+mn-cs"/>
              </a:rPr>
              <a:t> fik jeg øje på, hvad var vi optagede af m.m.)</a:t>
            </a:r>
          </a:p>
        </p:txBody>
      </p:sp>
      <p:pic>
        <p:nvPicPr>
          <p:cNvPr id="34" name="Grafik 33" descr="Adressekartotek med massiv udfyldning">
            <a:extLst>
              <a:ext uri="{FF2B5EF4-FFF2-40B4-BE49-F238E27FC236}">
                <a16:creationId xmlns:a16="http://schemas.microsoft.com/office/drawing/2014/main" id="{EC72AA22-F6FF-4C72-9E6B-7DE3B3491E2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396317" y="1682515"/>
            <a:ext cx="914400" cy="914400"/>
          </a:xfrm>
          <a:prstGeom prst="rect">
            <a:avLst/>
          </a:prstGeom>
        </p:spPr>
      </p:pic>
      <p:sp>
        <p:nvSpPr>
          <p:cNvPr id="40" name="Højre klammeparentes 39">
            <a:extLst>
              <a:ext uri="{FF2B5EF4-FFF2-40B4-BE49-F238E27FC236}">
                <a16:creationId xmlns:a16="http://schemas.microsoft.com/office/drawing/2014/main" id="{3309316C-5CC3-422D-BD5C-F45D5A714456}"/>
              </a:ext>
            </a:extLst>
          </p:cNvPr>
          <p:cNvSpPr/>
          <p:nvPr/>
        </p:nvSpPr>
        <p:spPr>
          <a:xfrm rot="5400000">
            <a:off x="10957906" y="4162252"/>
            <a:ext cx="288807" cy="122045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 name="Tekstfelt 40">
            <a:extLst>
              <a:ext uri="{FF2B5EF4-FFF2-40B4-BE49-F238E27FC236}">
                <a16:creationId xmlns:a16="http://schemas.microsoft.com/office/drawing/2014/main" id="{3E7F3BEE-8F75-4C39-8C3B-19C6370779CF}"/>
              </a:ext>
            </a:extLst>
          </p:cNvPr>
          <p:cNvSpPr txBox="1"/>
          <p:nvPr/>
        </p:nvSpPr>
        <p:spPr>
          <a:xfrm>
            <a:off x="10269815" y="4905567"/>
            <a:ext cx="1814391" cy="14927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300" b="1" i="0" u="none" strike="noStrike" kern="1200" cap="none" spc="0" normalizeH="0" baseline="0" noProof="0" dirty="0">
                <a:ln>
                  <a:noFill/>
                </a:ln>
                <a:solidFill>
                  <a:prstClr val="black"/>
                </a:solidFill>
                <a:effectLst/>
                <a:uLnTx/>
                <a:uFillTx/>
                <a:latin typeface="Calibri" panose="020F0502020204030204"/>
                <a:ea typeface="+mn-ea"/>
                <a:cs typeface="+mn-cs"/>
              </a:rPr>
              <a:t>Mundtlig samtykke </a:t>
            </a:r>
            <a:r>
              <a:rPr kumimoji="0" lang="da-DK" sz="1300" b="0" i="0" u="none" strike="noStrike" kern="1200" cap="none" spc="0" normalizeH="0" baseline="0" noProof="0" dirty="0">
                <a:ln>
                  <a:noFill/>
                </a:ln>
                <a:solidFill>
                  <a:prstClr val="black"/>
                </a:solidFill>
                <a:effectLst/>
                <a:uLnTx/>
                <a:uFillTx/>
                <a:latin typeface="Calibri" panose="020F0502020204030204"/>
                <a:ea typeface="+mn-ea"/>
                <a:cs typeface="+mn-cs"/>
              </a:rPr>
              <a:t>fra forældre i forhold til det der sættes i gang –eks. PPL medarbejder skal lave observation. Samtykke skrives ind i referat</a:t>
            </a:r>
          </a:p>
        </p:txBody>
      </p:sp>
    </p:spTree>
    <p:extLst>
      <p:ext uri="{BB962C8B-B14F-4D97-AF65-F5344CB8AC3E}">
        <p14:creationId xmlns:p14="http://schemas.microsoft.com/office/powerpoint/2010/main" val="14934545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0610C4-0A8E-4BBF-BD67-03F7F391646B}"/>
              </a:ext>
            </a:extLst>
          </p:cNvPr>
          <p:cNvSpPr>
            <a:spLocks noGrp="1"/>
          </p:cNvSpPr>
          <p:nvPr>
            <p:ph type="title"/>
          </p:nvPr>
        </p:nvSpPr>
        <p:spPr>
          <a:xfrm>
            <a:off x="838200" y="149379"/>
            <a:ext cx="10515600" cy="1325563"/>
          </a:xfrm>
        </p:spPr>
        <p:txBody>
          <a:bodyPr>
            <a:normAutofit/>
          </a:bodyPr>
          <a:lstStyle/>
          <a:p>
            <a:r>
              <a:rPr lang="da-DK" dirty="0"/>
              <a:t>         </a:t>
            </a:r>
            <a:r>
              <a:rPr lang="da-DK" sz="2500" dirty="0"/>
              <a:t>Beskrivelse af roller i både proces og på mødet</a:t>
            </a:r>
            <a:br>
              <a:rPr lang="da-DK" sz="1100" dirty="0">
                <a:effectLst/>
                <a:ea typeface="Times New Roman" panose="02020603050405020304" pitchFamily="18" charset="0"/>
                <a:cs typeface="Verdana" panose="020B0604030504040204" pitchFamily="34" charset="0"/>
              </a:rPr>
            </a:br>
            <a:br>
              <a:rPr lang="da-DK" sz="1100" dirty="0">
                <a:effectLst/>
                <a:ea typeface="Times New Roman" panose="02020603050405020304" pitchFamily="18" charset="0"/>
                <a:cs typeface="Verdana" panose="020B0604030504040204" pitchFamily="34" charset="0"/>
              </a:rPr>
            </a:br>
            <a:endParaRPr lang="da-DK" sz="1100" dirty="0"/>
          </a:p>
        </p:txBody>
      </p:sp>
      <p:pic>
        <p:nvPicPr>
          <p:cNvPr id="4" name="Grafik 3" descr="Brugere kontur">
            <a:extLst>
              <a:ext uri="{FF2B5EF4-FFF2-40B4-BE49-F238E27FC236}">
                <a16:creationId xmlns:a16="http://schemas.microsoft.com/office/drawing/2014/main" id="{B6E7E7C7-1CE5-4607-BC9E-A2ABDFB5ED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1456" y="217321"/>
            <a:ext cx="914400" cy="914400"/>
          </a:xfrm>
          <a:prstGeom prst="rect">
            <a:avLst/>
          </a:prstGeom>
        </p:spPr>
      </p:pic>
      <p:pic>
        <p:nvPicPr>
          <p:cNvPr id="6" name="Grafik 5" descr="Bruger med massiv udfyldning">
            <a:extLst>
              <a:ext uri="{FF2B5EF4-FFF2-40B4-BE49-F238E27FC236}">
                <a16:creationId xmlns:a16="http://schemas.microsoft.com/office/drawing/2014/main" id="{27F8FE16-D911-49E7-B6D0-60633387230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6016" y="1829849"/>
            <a:ext cx="1211973" cy="1211973"/>
          </a:xfrm>
          <a:prstGeom prst="rect">
            <a:avLst/>
          </a:prstGeom>
        </p:spPr>
      </p:pic>
      <p:sp>
        <p:nvSpPr>
          <p:cNvPr id="7" name="Tekstfelt 6">
            <a:extLst>
              <a:ext uri="{FF2B5EF4-FFF2-40B4-BE49-F238E27FC236}">
                <a16:creationId xmlns:a16="http://schemas.microsoft.com/office/drawing/2014/main" id="{693C6B01-A65B-4D04-BFC0-441D4B2C1BC7}"/>
              </a:ext>
            </a:extLst>
          </p:cNvPr>
          <p:cNvSpPr txBox="1"/>
          <p:nvPr/>
        </p:nvSpPr>
        <p:spPr>
          <a:xfrm>
            <a:off x="454104" y="1406883"/>
            <a:ext cx="197562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rPr>
              <a:t>Proces og mødeleder</a:t>
            </a:r>
          </a:p>
        </p:txBody>
      </p:sp>
      <p:sp>
        <p:nvSpPr>
          <p:cNvPr id="9" name="Rektangel 8">
            <a:extLst>
              <a:ext uri="{FF2B5EF4-FFF2-40B4-BE49-F238E27FC236}">
                <a16:creationId xmlns:a16="http://schemas.microsoft.com/office/drawing/2014/main" id="{39C098FD-2258-41F7-9EBA-177F39037E8B}"/>
              </a:ext>
            </a:extLst>
          </p:cNvPr>
          <p:cNvSpPr/>
          <p:nvPr/>
        </p:nvSpPr>
        <p:spPr>
          <a:xfrm>
            <a:off x="32039" y="2974931"/>
            <a:ext cx="2121645" cy="36883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prstClr val="black"/>
                </a:solidFill>
                <a:effectLst/>
                <a:uLnTx/>
                <a:uFillTx/>
                <a:latin typeface="Calibri" panose="020F0502020204030204"/>
                <a:ea typeface="+mn-ea"/>
                <a:cs typeface="+mn-cs"/>
              </a:rPr>
              <a:t>Det er den pædagogiske leder, som er mødeleder. </a:t>
            </a:r>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rPr>
              <a:t>Rollen er: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rPr>
              <a:t>Tovholder for hele processen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rPr>
              <a:t>Referent på møder Sender dagsorden og referat ud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rPr>
              <a:t>Indkalder til møder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rPr>
              <a:t>Dialog med teamet og forældre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rPr>
              <a:t>Ansvar for journalisering af handleplan, referat m.m.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rPr>
              <a:t>Sikre at alle ved, hvilke konkrete handlinger de går ud fra mødet med samt den nødvendige samtykke fra forældre til dette</a:t>
            </a:r>
          </a:p>
        </p:txBody>
      </p:sp>
      <p:pic>
        <p:nvPicPr>
          <p:cNvPr id="11" name="Grafik 10" descr="Kvindelig profil med massiv udfyldning">
            <a:extLst>
              <a:ext uri="{FF2B5EF4-FFF2-40B4-BE49-F238E27FC236}">
                <a16:creationId xmlns:a16="http://schemas.microsoft.com/office/drawing/2014/main" id="{F5452AE1-6366-4A2F-9C72-D7E14FDEC98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500521" y="1935316"/>
            <a:ext cx="1073467" cy="1073467"/>
          </a:xfrm>
          <a:prstGeom prst="rect">
            <a:avLst/>
          </a:prstGeom>
        </p:spPr>
      </p:pic>
      <p:pic>
        <p:nvPicPr>
          <p:cNvPr id="13" name="Grafik 12" descr="Mandlig profil med massiv udfyldning">
            <a:extLst>
              <a:ext uri="{FF2B5EF4-FFF2-40B4-BE49-F238E27FC236}">
                <a16:creationId xmlns:a16="http://schemas.microsoft.com/office/drawing/2014/main" id="{A3B3D047-0F39-4983-A36D-D5009E6C551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975084" y="1885988"/>
            <a:ext cx="1143036" cy="1143036"/>
          </a:xfrm>
          <a:prstGeom prst="rect">
            <a:avLst/>
          </a:prstGeom>
        </p:spPr>
      </p:pic>
      <p:sp>
        <p:nvSpPr>
          <p:cNvPr id="14" name="Tekstfelt 13">
            <a:extLst>
              <a:ext uri="{FF2B5EF4-FFF2-40B4-BE49-F238E27FC236}">
                <a16:creationId xmlns:a16="http://schemas.microsoft.com/office/drawing/2014/main" id="{97275A1E-6387-4FA4-B27A-C269F728EF6D}"/>
              </a:ext>
            </a:extLst>
          </p:cNvPr>
          <p:cNvSpPr txBox="1"/>
          <p:nvPr/>
        </p:nvSpPr>
        <p:spPr>
          <a:xfrm>
            <a:off x="2456214" y="1381964"/>
            <a:ext cx="239009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rPr>
              <a:t>Procesfacilitator/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rPr>
              <a:t>interviewer </a:t>
            </a:r>
          </a:p>
        </p:txBody>
      </p:sp>
      <p:sp>
        <p:nvSpPr>
          <p:cNvPr id="15" name="Rektangel 14">
            <a:extLst>
              <a:ext uri="{FF2B5EF4-FFF2-40B4-BE49-F238E27FC236}">
                <a16:creationId xmlns:a16="http://schemas.microsoft.com/office/drawing/2014/main" id="{33739A2F-6C91-4320-838C-1BCC11ECC529}"/>
              </a:ext>
            </a:extLst>
          </p:cNvPr>
          <p:cNvSpPr/>
          <p:nvPr/>
        </p:nvSpPr>
        <p:spPr>
          <a:xfrm>
            <a:off x="2219456" y="2969113"/>
            <a:ext cx="1945977" cy="37102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prstClr val="black"/>
                </a:solidFill>
                <a:effectLst/>
                <a:uLnTx/>
                <a:uFillTx/>
                <a:latin typeface="Calibri" panose="020F0502020204030204"/>
                <a:ea typeface="+mn-ea"/>
                <a:cs typeface="+mn-cs"/>
              </a:rPr>
              <a:t>Rollen som procesfacilitator interviewer 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rPr>
              <a:t>Sikre alle er bekendt med deres rolle på møde (interviewperson/reflekterende team)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rPr>
              <a:t>Interviewe relevante deltagere på mødet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rPr>
              <a:t>Samle op på pointer fra interviews (hvad blev vi optagede af, hvad tager vi med videre, hvad vil vi hjem og arbejde videre med m.m.)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prstClr val="black"/>
                </a:solidFill>
                <a:effectLst/>
                <a:uLnTx/>
                <a:uFillTx/>
                <a:latin typeface="Calibri" panose="020F0502020204030204"/>
                <a:ea typeface="+mn-ea"/>
                <a:cs typeface="+mn-cs"/>
              </a:rPr>
              <a:t> Denne rolle kan varetages af både PPL medarbejder, intern ressourceperson el. den pædagogiske leder</a:t>
            </a:r>
          </a:p>
        </p:txBody>
      </p:sp>
      <p:pic>
        <p:nvPicPr>
          <p:cNvPr id="21" name="Grafik 20" descr="Gruppe af mænd med massiv udfyldning">
            <a:extLst>
              <a:ext uri="{FF2B5EF4-FFF2-40B4-BE49-F238E27FC236}">
                <a16:creationId xmlns:a16="http://schemas.microsoft.com/office/drawing/2014/main" id="{294E86DF-C56A-41AE-8933-6DC470ED79E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714852" y="1765389"/>
            <a:ext cx="1244884" cy="1244884"/>
          </a:xfrm>
          <a:prstGeom prst="rect">
            <a:avLst/>
          </a:prstGeom>
        </p:spPr>
      </p:pic>
      <p:sp>
        <p:nvSpPr>
          <p:cNvPr id="22" name="Tekstfelt 21">
            <a:extLst>
              <a:ext uri="{FF2B5EF4-FFF2-40B4-BE49-F238E27FC236}">
                <a16:creationId xmlns:a16="http://schemas.microsoft.com/office/drawing/2014/main" id="{C78180E8-3468-46FA-BCD7-3B24699DB7E0}"/>
              </a:ext>
            </a:extLst>
          </p:cNvPr>
          <p:cNvSpPr txBox="1"/>
          <p:nvPr/>
        </p:nvSpPr>
        <p:spPr>
          <a:xfrm>
            <a:off x="4358879" y="1495799"/>
            <a:ext cx="21306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rPr>
              <a:t>Medarbejderteamet</a:t>
            </a:r>
          </a:p>
        </p:txBody>
      </p:sp>
      <p:sp>
        <p:nvSpPr>
          <p:cNvPr id="23" name="Rektangel 22">
            <a:extLst>
              <a:ext uri="{FF2B5EF4-FFF2-40B4-BE49-F238E27FC236}">
                <a16:creationId xmlns:a16="http://schemas.microsoft.com/office/drawing/2014/main" id="{96406E0E-297D-4693-8E73-39BFD1322A2B}"/>
              </a:ext>
            </a:extLst>
          </p:cNvPr>
          <p:cNvSpPr/>
          <p:nvPr/>
        </p:nvSpPr>
        <p:spPr>
          <a:xfrm>
            <a:off x="4224207" y="2975570"/>
            <a:ext cx="1845463" cy="37129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prstClr val="black"/>
                </a:solidFill>
                <a:effectLst/>
                <a:uLnTx/>
                <a:uFillTx/>
                <a:latin typeface="Calibri" panose="020F0502020204030204"/>
                <a:ea typeface="+mn-ea"/>
                <a:cs typeface="+mn-cs"/>
              </a:rPr>
              <a:t>Medarbejderteamet har to roller: </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rPr>
              <a:t>De bliver interviewet</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rPr>
              <a:t>De fungerer som reflekterende team når andre deltagere bliver interviewet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I interview kan medarbejderne give deres blik på/oplevelse af:  </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da-DK" sz="12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Hvad går godt </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da-DK" sz="12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Hvad udfordrer</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da-DK" sz="12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Hvad vil vi gerne prøve af.</a:t>
            </a:r>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rPr>
              <a:t>Som reflekterende team skal de lytte og efterfølgende reflekteres.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7" name="Grafik 26" descr="To mænd med massiv udfyldning">
            <a:extLst>
              <a:ext uri="{FF2B5EF4-FFF2-40B4-BE49-F238E27FC236}">
                <a16:creationId xmlns:a16="http://schemas.microsoft.com/office/drawing/2014/main" id="{C5237A3B-74E6-4653-9074-2210F1EE183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64051" y="1813395"/>
            <a:ext cx="1244883" cy="1244883"/>
          </a:xfrm>
          <a:prstGeom prst="rect">
            <a:avLst/>
          </a:prstGeom>
        </p:spPr>
      </p:pic>
      <p:sp>
        <p:nvSpPr>
          <p:cNvPr id="28" name="Tekstfelt 27">
            <a:extLst>
              <a:ext uri="{FF2B5EF4-FFF2-40B4-BE49-F238E27FC236}">
                <a16:creationId xmlns:a16="http://schemas.microsoft.com/office/drawing/2014/main" id="{9BE845DD-501B-44B8-93E8-F10FC46D6AC9}"/>
              </a:ext>
            </a:extLst>
          </p:cNvPr>
          <p:cNvSpPr txBox="1"/>
          <p:nvPr/>
        </p:nvSpPr>
        <p:spPr>
          <a:xfrm>
            <a:off x="6972439" y="1448808"/>
            <a:ext cx="124488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rPr>
              <a:t>Forældre</a:t>
            </a:r>
          </a:p>
        </p:txBody>
      </p:sp>
      <p:sp>
        <p:nvSpPr>
          <p:cNvPr id="29" name="Rektangel 28">
            <a:extLst>
              <a:ext uri="{FF2B5EF4-FFF2-40B4-BE49-F238E27FC236}">
                <a16:creationId xmlns:a16="http://schemas.microsoft.com/office/drawing/2014/main" id="{67906DA9-9D2D-4463-8B28-EE695AC9B1A3}"/>
              </a:ext>
            </a:extLst>
          </p:cNvPr>
          <p:cNvSpPr/>
          <p:nvPr/>
        </p:nvSpPr>
        <p:spPr>
          <a:xfrm>
            <a:off x="6119934" y="2969113"/>
            <a:ext cx="1945977" cy="37102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prstClr val="black"/>
                </a:solidFill>
                <a:effectLst/>
                <a:uLnTx/>
                <a:uFillTx/>
                <a:latin typeface="Calibri" panose="020F0502020204030204"/>
                <a:ea typeface="+mn-ea"/>
                <a:cs typeface="+mn-cs"/>
              </a:rPr>
              <a:t>Forældrene har to roller: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rPr>
              <a:t>De bliver interviewet </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rPr>
              <a:t>De fungerer som reflekterende team når andre deltagere bliver interviewet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I interview kan forældrene give deres blik på/oplevelse af:  </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da-DK" sz="12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Hvad går godt </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da-DK" sz="12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Hvad udfordrer</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da-DK" sz="12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Hvad vil vi gerne prøve af.</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endParaRPr kumimoji="0" lang="da-DK" sz="12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rPr>
              <a:t>Som reflekterende team skal de lytte og efterfølgende reflekteres.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Grafik 30" descr="Skoledreng med massiv udfyldning">
            <a:extLst>
              <a:ext uri="{FF2B5EF4-FFF2-40B4-BE49-F238E27FC236}">
                <a16:creationId xmlns:a16="http://schemas.microsoft.com/office/drawing/2014/main" id="{A5507A23-EE34-48C9-942A-FA0B2CB0ACC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685606" y="1730049"/>
            <a:ext cx="1244882" cy="1244882"/>
          </a:xfrm>
          <a:prstGeom prst="rect">
            <a:avLst/>
          </a:prstGeom>
        </p:spPr>
      </p:pic>
      <p:sp>
        <p:nvSpPr>
          <p:cNvPr id="32" name="Tekstfelt 31">
            <a:extLst>
              <a:ext uri="{FF2B5EF4-FFF2-40B4-BE49-F238E27FC236}">
                <a16:creationId xmlns:a16="http://schemas.microsoft.com/office/drawing/2014/main" id="{66B4A748-E593-4627-8A91-9F8DC88ED387}"/>
              </a:ext>
            </a:extLst>
          </p:cNvPr>
          <p:cNvSpPr txBox="1"/>
          <p:nvPr/>
        </p:nvSpPr>
        <p:spPr>
          <a:xfrm>
            <a:off x="8841822" y="1448966"/>
            <a:ext cx="124488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rPr>
              <a:t>Barnet</a:t>
            </a:r>
          </a:p>
        </p:txBody>
      </p:sp>
      <p:sp>
        <p:nvSpPr>
          <p:cNvPr id="33" name="Rektangel 32">
            <a:extLst>
              <a:ext uri="{FF2B5EF4-FFF2-40B4-BE49-F238E27FC236}">
                <a16:creationId xmlns:a16="http://schemas.microsoft.com/office/drawing/2014/main" id="{18D8EBBF-2085-45A4-99DB-0FA6B17875D2}"/>
              </a:ext>
            </a:extLst>
          </p:cNvPr>
          <p:cNvSpPr/>
          <p:nvPr/>
        </p:nvSpPr>
        <p:spPr>
          <a:xfrm>
            <a:off x="8183201" y="2969113"/>
            <a:ext cx="2249691" cy="36870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prstClr val="black"/>
                </a:solidFill>
                <a:effectLst/>
                <a:uLnTx/>
                <a:uFillTx/>
                <a:latin typeface="Calibri" panose="020F0502020204030204"/>
                <a:ea typeface="+mn-ea"/>
                <a:cs typeface="+mn-cs"/>
              </a:rPr>
              <a:t>Barnet har en central rolle </a:t>
            </a:r>
            <a:r>
              <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rPr>
              <a:t>– så inddrag barnets stemme hvis det er muligt!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rPr>
              <a:t>Det kan vurderes, at barnet er i stand til at deltage på mødet og blive interviewet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rPr>
              <a:t>Barnet er blevet interviewet forud for møde (eks. af læringsvejleder, intern ressourceperson m.v. og denne agerer barnets stemme på mødet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rPr>
              <a:t>Barnet er blevet interviewet forud for møde (eks. af læringsvejleder, intern ressourceperson eller anden) og dette interview afspilles på møde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Rektangel 33">
            <a:extLst>
              <a:ext uri="{FF2B5EF4-FFF2-40B4-BE49-F238E27FC236}">
                <a16:creationId xmlns:a16="http://schemas.microsoft.com/office/drawing/2014/main" id="{FE98B7D1-25B2-4A09-AB52-3E8C84138AD8}"/>
              </a:ext>
            </a:extLst>
          </p:cNvPr>
          <p:cNvSpPr/>
          <p:nvPr/>
        </p:nvSpPr>
        <p:spPr>
          <a:xfrm>
            <a:off x="10507160" y="2845942"/>
            <a:ext cx="1601730" cy="38102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prstClr val="black"/>
                </a:solidFill>
                <a:effectLst/>
                <a:uLnTx/>
                <a:uFillTx/>
                <a:latin typeface="Calibri" panose="020F0502020204030204"/>
                <a:ea typeface="+mn-ea"/>
                <a:cs typeface="+mn-cs"/>
              </a:rPr>
              <a:t>Inddrag relevante fagpersoner alt efter behov og problematik: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rPr>
              <a:t>Det kan være UU vejledere, SFO medarbejdere, PPL medarbejdere (læringsvejledere, tale-høre, læringsvejledere m.fl.), socialrådgiver, familiebehandler m.m.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rPr>
              <a:t>Inddrag dem ved at de også indgår i interview, reflekterende team og har en konkret opgave med hjem.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6" name="Grafik 35" descr="Gruppe med massiv udfyldning">
            <a:extLst>
              <a:ext uri="{FF2B5EF4-FFF2-40B4-BE49-F238E27FC236}">
                <a16:creationId xmlns:a16="http://schemas.microsoft.com/office/drawing/2014/main" id="{C67C0240-EE97-4A57-9F3A-EF094A5B549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703570" y="1765389"/>
            <a:ext cx="1244881" cy="1244881"/>
          </a:xfrm>
          <a:prstGeom prst="rect">
            <a:avLst/>
          </a:prstGeom>
        </p:spPr>
      </p:pic>
      <p:sp>
        <p:nvSpPr>
          <p:cNvPr id="37" name="Tekstfelt 36">
            <a:extLst>
              <a:ext uri="{FF2B5EF4-FFF2-40B4-BE49-F238E27FC236}">
                <a16:creationId xmlns:a16="http://schemas.microsoft.com/office/drawing/2014/main" id="{08BC9321-6418-4DDF-BBFD-3DD49888563D}"/>
              </a:ext>
            </a:extLst>
          </p:cNvPr>
          <p:cNvSpPr txBox="1"/>
          <p:nvPr/>
        </p:nvSpPr>
        <p:spPr>
          <a:xfrm>
            <a:off x="10270275" y="1495799"/>
            <a:ext cx="17951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rPr>
              <a:t>Øvrige relevante</a:t>
            </a:r>
          </a:p>
        </p:txBody>
      </p:sp>
    </p:spTree>
    <p:extLst>
      <p:ext uri="{BB962C8B-B14F-4D97-AF65-F5344CB8AC3E}">
        <p14:creationId xmlns:p14="http://schemas.microsoft.com/office/powerpoint/2010/main" val="17280526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625F1F-A0A7-4113-9E1D-8667FD0EC5AD}"/>
              </a:ext>
            </a:extLst>
          </p:cNvPr>
          <p:cNvSpPr>
            <a:spLocks noGrp="1"/>
          </p:cNvSpPr>
          <p:nvPr>
            <p:ph type="title"/>
          </p:nvPr>
        </p:nvSpPr>
        <p:spPr>
          <a:xfrm>
            <a:off x="154112" y="169916"/>
            <a:ext cx="4843409" cy="549275"/>
          </a:xfrm>
        </p:spPr>
        <p:txBody>
          <a:bodyPr>
            <a:normAutofit/>
          </a:bodyPr>
          <a:lstStyle/>
          <a:p>
            <a:r>
              <a:rPr lang="da-DK" sz="2500" b="1" dirty="0">
                <a:solidFill>
                  <a:schemeClr val="tx2">
                    <a:lumMod val="75000"/>
                  </a:schemeClr>
                </a:solidFill>
              </a:rPr>
              <a:t>Opfølgningsmøde</a:t>
            </a:r>
          </a:p>
        </p:txBody>
      </p:sp>
      <p:sp>
        <p:nvSpPr>
          <p:cNvPr id="5" name="Tekstfelt 4">
            <a:extLst>
              <a:ext uri="{FF2B5EF4-FFF2-40B4-BE49-F238E27FC236}">
                <a16:creationId xmlns:a16="http://schemas.microsoft.com/office/drawing/2014/main" id="{4A5D72B4-A9EF-4B1C-8EC9-B6E8846193D9}"/>
              </a:ext>
            </a:extLst>
          </p:cNvPr>
          <p:cNvSpPr txBox="1"/>
          <p:nvPr/>
        </p:nvSpPr>
        <p:spPr>
          <a:xfrm>
            <a:off x="60788" y="1233550"/>
            <a:ext cx="1045994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rPr>
              <a:t>Eksempel på opbygning af et opfølgningsmøde, som følger op på de prøvehandlinger hver især har afprøvet </a:t>
            </a:r>
          </a:p>
        </p:txBody>
      </p:sp>
      <p:cxnSp>
        <p:nvCxnSpPr>
          <p:cNvPr id="7" name="Lige forbindelse 6">
            <a:extLst>
              <a:ext uri="{FF2B5EF4-FFF2-40B4-BE49-F238E27FC236}">
                <a16:creationId xmlns:a16="http://schemas.microsoft.com/office/drawing/2014/main" id="{5BE64564-2DA5-4223-998F-D413757C1797}"/>
              </a:ext>
            </a:extLst>
          </p:cNvPr>
          <p:cNvCxnSpPr/>
          <p:nvPr/>
        </p:nvCxnSpPr>
        <p:spPr>
          <a:xfrm>
            <a:off x="154112" y="719191"/>
            <a:ext cx="5137079"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Pil: højre 7">
            <a:extLst>
              <a:ext uri="{FF2B5EF4-FFF2-40B4-BE49-F238E27FC236}">
                <a16:creationId xmlns:a16="http://schemas.microsoft.com/office/drawing/2014/main" id="{F014847A-6372-4D4E-8E3A-227FE7BDAB01}"/>
              </a:ext>
            </a:extLst>
          </p:cNvPr>
          <p:cNvSpPr/>
          <p:nvPr/>
        </p:nvSpPr>
        <p:spPr>
          <a:xfrm>
            <a:off x="573878" y="2449019"/>
            <a:ext cx="11344143" cy="4828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Grafik 13" descr="Cirkler med pile med massiv udfyldning">
            <a:extLst>
              <a:ext uri="{FF2B5EF4-FFF2-40B4-BE49-F238E27FC236}">
                <a16:creationId xmlns:a16="http://schemas.microsoft.com/office/drawing/2014/main" id="{4A3687BD-1331-4A47-AF1D-8D87E9FB5CA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3110" y="1724234"/>
            <a:ext cx="914400" cy="914400"/>
          </a:xfrm>
          <a:prstGeom prst="rect">
            <a:avLst/>
          </a:prstGeom>
        </p:spPr>
      </p:pic>
      <p:pic>
        <p:nvPicPr>
          <p:cNvPr id="16" name="Grafik 15" descr="Chatboble med massiv udfyldning">
            <a:extLst>
              <a:ext uri="{FF2B5EF4-FFF2-40B4-BE49-F238E27FC236}">
                <a16:creationId xmlns:a16="http://schemas.microsoft.com/office/drawing/2014/main" id="{4C147A12-35DB-4C46-8575-DFB0B248C1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24906" y="1776060"/>
            <a:ext cx="914400" cy="914400"/>
          </a:xfrm>
          <a:prstGeom prst="rect">
            <a:avLst/>
          </a:prstGeom>
        </p:spPr>
      </p:pic>
      <p:sp>
        <p:nvSpPr>
          <p:cNvPr id="17" name="Tekstfelt 16">
            <a:extLst>
              <a:ext uri="{FF2B5EF4-FFF2-40B4-BE49-F238E27FC236}">
                <a16:creationId xmlns:a16="http://schemas.microsoft.com/office/drawing/2014/main" id="{622FFB68-7813-452B-8D99-27DE3F45970D}"/>
              </a:ext>
            </a:extLst>
          </p:cNvPr>
          <p:cNvSpPr txBox="1"/>
          <p:nvPr/>
        </p:nvSpPr>
        <p:spPr>
          <a:xfrm>
            <a:off x="573878" y="2923958"/>
            <a:ext cx="1162455" cy="1554272"/>
          </a:xfrm>
          <a:prstGeom prst="rect">
            <a:avLst/>
          </a:prstGeom>
          <a:noFill/>
          <a:ln>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300" b="1" i="0" u="none" strike="noStrike" kern="1200" cap="none" spc="0" normalizeH="0" baseline="0" noProof="0" dirty="0">
                <a:ln>
                  <a:noFill/>
                </a:ln>
                <a:solidFill>
                  <a:prstClr val="black"/>
                </a:solidFill>
                <a:effectLst/>
                <a:uLnTx/>
                <a:uFillTx/>
                <a:latin typeface="Calibri" panose="020F0502020204030204"/>
                <a:ea typeface="+mn-ea"/>
                <a:cs typeface="+mn-cs"/>
              </a:rPr>
              <a:t>Ramme-sætning af møde </a:t>
            </a:r>
            <a:r>
              <a:rPr kumimoji="0" lang="da-DK" sz="1300" b="0" i="0" u="none" strike="noStrike" kern="1200" cap="none" spc="0" normalizeH="0" baseline="0" noProof="0" dirty="0">
                <a:ln>
                  <a:noFill/>
                </a:ln>
                <a:solidFill>
                  <a:prstClr val="black"/>
                </a:solidFill>
                <a:effectLst/>
                <a:uLnTx/>
                <a:uFillTx/>
                <a:latin typeface="Calibri" panose="020F0502020204030204"/>
                <a:ea typeface="+mn-ea"/>
                <a:cs typeface="+mn-cs"/>
              </a:rPr>
              <a:t>v. pædagogisk leder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kstfelt 17">
            <a:extLst>
              <a:ext uri="{FF2B5EF4-FFF2-40B4-BE49-F238E27FC236}">
                <a16:creationId xmlns:a16="http://schemas.microsoft.com/office/drawing/2014/main" id="{D36AF3DA-4A25-4649-A41B-9E48080C0BC8}"/>
              </a:ext>
            </a:extLst>
          </p:cNvPr>
          <p:cNvSpPr txBox="1"/>
          <p:nvPr/>
        </p:nvSpPr>
        <p:spPr>
          <a:xfrm>
            <a:off x="1811189" y="2933767"/>
            <a:ext cx="1319491" cy="1492716"/>
          </a:xfrm>
          <a:prstGeom prst="rect">
            <a:avLst/>
          </a:prstGeom>
          <a:noFill/>
          <a:ln>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300" b="1" i="0" u="none" strike="noStrike" kern="1200" cap="none" spc="0" normalizeH="0" baseline="0" noProof="0" dirty="0">
                <a:ln>
                  <a:noFill/>
                </a:ln>
                <a:solidFill>
                  <a:prstClr val="black"/>
                </a:solidFill>
                <a:effectLst/>
                <a:uLnTx/>
                <a:uFillTx/>
                <a:latin typeface="Calibri" panose="020F0502020204030204"/>
                <a:ea typeface="+mn-ea"/>
                <a:cs typeface="+mn-cs"/>
              </a:rPr>
              <a:t>Ramme-sætning af mødeform og roller</a:t>
            </a:r>
            <a:r>
              <a:rPr kumimoji="0" lang="da-DK" sz="1300" b="0" i="0" u="none" strike="noStrike" kern="1200" cap="none" spc="0" normalizeH="0" baseline="0" noProof="0" dirty="0">
                <a:ln>
                  <a:noFill/>
                </a:ln>
                <a:solidFill>
                  <a:prstClr val="black"/>
                </a:solidFill>
                <a:effectLst/>
                <a:uLnTx/>
                <a:uFillTx/>
                <a:latin typeface="Calibri" panose="020F0502020204030204"/>
                <a:ea typeface="+mn-ea"/>
                <a:cs typeface="+mn-cs"/>
              </a:rPr>
              <a:t> v. procesfacilitator på møde (eks. psykolog)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0" name="Grafik 19" descr="Chat med massiv udfyldning">
            <a:extLst>
              <a:ext uri="{FF2B5EF4-FFF2-40B4-BE49-F238E27FC236}">
                <a16:creationId xmlns:a16="http://schemas.microsoft.com/office/drawing/2014/main" id="{8E6BC7DF-5DEC-445D-B306-217E1064259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150826" y="1776060"/>
            <a:ext cx="914400" cy="914400"/>
          </a:xfrm>
          <a:prstGeom prst="rect">
            <a:avLst/>
          </a:prstGeom>
        </p:spPr>
      </p:pic>
      <p:sp>
        <p:nvSpPr>
          <p:cNvPr id="21" name="Tekstfelt 20">
            <a:extLst>
              <a:ext uri="{FF2B5EF4-FFF2-40B4-BE49-F238E27FC236}">
                <a16:creationId xmlns:a16="http://schemas.microsoft.com/office/drawing/2014/main" id="{C04CD7DB-6760-4B57-BE62-35587D0745C5}"/>
              </a:ext>
            </a:extLst>
          </p:cNvPr>
          <p:cNvSpPr txBox="1"/>
          <p:nvPr/>
        </p:nvSpPr>
        <p:spPr>
          <a:xfrm>
            <a:off x="3206792" y="2947900"/>
            <a:ext cx="1495801" cy="1492716"/>
          </a:xfrm>
          <a:prstGeom prst="rect">
            <a:avLst/>
          </a:prstGeom>
          <a:noFill/>
          <a:ln>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300" b="1" i="0" u="none" strike="noStrike" kern="1200" cap="none" spc="0" normalizeH="0" baseline="0" noProof="0" dirty="0">
                <a:ln>
                  <a:noFill/>
                </a:ln>
                <a:solidFill>
                  <a:prstClr val="black"/>
                </a:solidFill>
                <a:effectLst/>
                <a:uLnTx/>
                <a:uFillTx/>
                <a:latin typeface="Calibri" panose="020F0502020204030204"/>
                <a:ea typeface="+mn-ea"/>
                <a:cs typeface="+mn-cs"/>
              </a:rPr>
              <a:t>Interview 1: Forældre </a:t>
            </a:r>
            <a:r>
              <a:rPr kumimoji="0" lang="da-DK" sz="1300" b="0" i="0" u="none" strike="noStrike" kern="1200" cap="none" spc="0" normalizeH="0" baseline="0" noProof="0" dirty="0">
                <a:ln>
                  <a:noFill/>
                </a:ln>
                <a:solidFill>
                  <a:prstClr val="black"/>
                </a:solidFill>
                <a:effectLst/>
                <a:uLnTx/>
                <a:uFillTx/>
                <a:latin typeface="Calibri" panose="020F0502020204030204"/>
                <a:ea typeface="+mn-ea"/>
                <a:cs typeface="+mn-cs"/>
              </a:rPr>
              <a:t>(evt. 1 af gangen) Resten af deltagerne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300" b="0" i="0" u="none" strike="noStrike" kern="1200" cap="none" spc="0" normalizeH="0" baseline="0" noProof="0" dirty="0">
                <a:ln>
                  <a:noFill/>
                </a:ln>
                <a:solidFill>
                  <a:prstClr val="black"/>
                </a:solidFill>
                <a:effectLst/>
                <a:uLnTx/>
                <a:uFillTx/>
                <a:latin typeface="Calibri" panose="020F0502020204030204"/>
                <a:ea typeface="+mn-ea"/>
                <a:cs typeface="+mn-cs"/>
              </a:rPr>
              <a:t>er reflekterende teams.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3" name="Grafik 22" descr="Chat med massiv udfyldning">
            <a:extLst>
              <a:ext uri="{FF2B5EF4-FFF2-40B4-BE49-F238E27FC236}">
                <a16:creationId xmlns:a16="http://schemas.microsoft.com/office/drawing/2014/main" id="{7EA6AB7B-0094-4B4B-A287-FA01D7A2EAA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709174" y="1809769"/>
            <a:ext cx="914400" cy="914400"/>
          </a:xfrm>
          <a:prstGeom prst="rect">
            <a:avLst/>
          </a:prstGeom>
        </p:spPr>
      </p:pic>
      <p:sp>
        <p:nvSpPr>
          <p:cNvPr id="24" name="Tekstfelt 23">
            <a:extLst>
              <a:ext uri="{FF2B5EF4-FFF2-40B4-BE49-F238E27FC236}">
                <a16:creationId xmlns:a16="http://schemas.microsoft.com/office/drawing/2014/main" id="{20344C60-0F52-48B8-BDB2-FC45F60D5297}"/>
              </a:ext>
            </a:extLst>
          </p:cNvPr>
          <p:cNvSpPr txBox="1"/>
          <p:nvPr/>
        </p:nvSpPr>
        <p:spPr>
          <a:xfrm>
            <a:off x="4768079" y="2933767"/>
            <a:ext cx="1473161" cy="1492716"/>
          </a:xfrm>
          <a:prstGeom prst="rect">
            <a:avLst/>
          </a:prstGeom>
          <a:noFill/>
          <a:ln>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300" b="1" i="0" u="none" strike="noStrike" kern="1200" cap="none" spc="0" normalizeH="0" baseline="0" noProof="0" dirty="0">
                <a:ln>
                  <a:noFill/>
                </a:ln>
                <a:solidFill>
                  <a:prstClr val="black"/>
                </a:solidFill>
                <a:effectLst/>
                <a:uLnTx/>
                <a:uFillTx/>
                <a:latin typeface="Calibri" panose="020F0502020204030204"/>
                <a:ea typeface="+mn-ea"/>
                <a:cs typeface="+mn-cs"/>
              </a:rPr>
              <a:t>Interview 2: Medarbejdere </a:t>
            </a:r>
            <a:r>
              <a:rPr kumimoji="0" lang="da-DK" sz="1300" b="0" i="0" u="none" strike="noStrike" kern="1200" cap="none" spc="0" normalizeH="0" baseline="0" noProof="0" dirty="0">
                <a:ln>
                  <a:noFill/>
                </a:ln>
                <a:solidFill>
                  <a:prstClr val="black"/>
                </a:solidFill>
                <a:effectLst/>
                <a:uLnTx/>
                <a:uFillTx/>
                <a:latin typeface="Calibri" panose="020F0502020204030204"/>
                <a:ea typeface="+mn-ea"/>
                <a:cs typeface="+mn-cs"/>
              </a:rPr>
              <a:t>(evt. 1 af gangen) Resten af deltagerne er reflekterende teams. </a:t>
            </a:r>
          </a:p>
        </p:txBody>
      </p:sp>
      <p:pic>
        <p:nvPicPr>
          <p:cNvPr id="25" name="Grafik 24" descr="Chat med massiv udfyldning">
            <a:extLst>
              <a:ext uri="{FF2B5EF4-FFF2-40B4-BE49-F238E27FC236}">
                <a16:creationId xmlns:a16="http://schemas.microsoft.com/office/drawing/2014/main" id="{B56A686B-B20A-4F12-87E9-667A77A37A2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67522" y="1784932"/>
            <a:ext cx="914400" cy="914400"/>
          </a:xfrm>
          <a:prstGeom prst="rect">
            <a:avLst/>
          </a:prstGeom>
        </p:spPr>
      </p:pic>
      <p:sp>
        <p:nvSpPr>
          <p:cNvPr id="26" name="Tekstfelt 25">
            <a:extLst>
              <a:ext uri="{FF2B5EF4-FFF2-40B4-BE49-F238E27FC236}">
                <a16:creationId xmlns:a16="http://schemas.microsoft.com/office/drawing/2014/main" id="{1B4480FA-01EB-40EB-A123-27E7AA762EA9}"/>
              </a:ext>
            </a:extLst>
          </p:cNvPr>
          <p:cNvSpPr txBox="1"/>
          <p:nvPr/>
        </p:nvSpPr>
        <p:spPr>
          <a:xfrm>
            <a:off x="6339992" y="2947900"/>
            <a:ext cx="1473162" cy="1492716"/>
          </a:xfrm>
          <a:prstGeom prst="rect">
            <a:avLst/>
          </a:prstGeom>
          <a:noFill/>
          <a:ln>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300" b="1" i="0" u="none" strike="noStrike" kern="1200" cap="none" spc="0" normalizeH="0" baseline="0" noProof="0" dirty="0">
                <a:ln>
                  <a:noFill/>
                </a:ln>
                <a:solidFill>
                  <a:prstClr val="black"/>
                </a:solidFill>
                <a:effectLst/>
                <a:uLnTx/>
                <a:uFillTx/>
                <a:latin typeface="Calibri" panose="020F0502020204030204"/>
                <a:ea typeface="+mn-ea"/>
                <a:cs typeface="+mn-cs"/>
              </a:rPr>
              <a:t>Interview 3: evt. andre deltagere.</a:t>
            </a:r>
            <a:endParaRPr kumimoji="0" lang="da-DK" sz="1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300" b="0" i="0" u="none" strike="noStrike" kern="1200" cap="none" spc="0" normalizeH="0" baseline="0" noProof="0" dirty="0">
                <a:ln>
                  <a:noFill/>
                </a:ln>
                <a:solidFill>
                  <a:prstClr val="black"/>
                </a:solidFill>
                <a:effectLst/>
                <a:uLnTx/>
                <a:uFillTx/>
                <a:latin typeface="Calibri" panose="020F0502020204030204"/>
                <a:ea typeface="+mn-ea"/>
                <a:cs typeface="+mn-cs"/>
              </a:rPr>
              <a:t>Resten af deltagerne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300" b="0" i="0" u="none" strike="noStrike" kern="1200" cap="none" spc="0" normalizeH="0" baseline="0" noProof="0" dirty="0">
                <a:ln>
                  <a:noFill/>
                </a:ln>
                <a:solidFill>
                  <a:prstClr val="black"/>
                </a:solidFill>
                <a:effectLst/>
                <a:uLnTx/>
                <a:uFillTx/>
                <a:latin typeface="Calibri" panose="020F0502020204030204"/>
                <a:ea typeface="+mn-ea"/>
                <a:cs typeface="+mn-cs"/>
              </a:rPr>
              <a:t>er reflekterende teams.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Tekstfelt 26">
            <a:extLst>
              <a:ext uri="{FF2B5EF4-FFF2-40B4-BE49-F238E27FC236}">
                <a16:creationId xmlns:a16="http://schemas.microsoft.com/office/drawing/2014/main" id="{4B792232-14F7-4D15-8C69-1B511F882080}"/>
              </a:ext>
            </a:extLst>
          </p:cNvPr>
          <p:cNvSpPr txBox="1"/>
          <p:nvPr/>
        </p:nvSpPr>
        <p:spPr>
          <a:xfrm>
            <a:off x="9147572" y="2931145"/>
            <a:ext cx="1921444" cy="1323439"/>
          </a:xfrm>
          <a:prstGeom prst="rect">
            <a:avLst/>
          </a:prstGeom>
          <a:noFill/>
          <a:ln>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300" b="1" i="0" u="none" strike="noStrike" kern="1200" cap="none" spc="0" normalizeH="0" baseline="0" noProof="0" dirty="0">
                <a:ln>
                  <a:noFill/>
                </a:ln>
                <a:solidFill>
                  <a:prstClr val="black"/>
                </a:solidFill>
                <a:effectLst/>
                <a:uLnTx/>
                <a:uFillTx/>
                <a:latin typeface="Calibri" panose="020F0502020204030204"/>
                <a:ea typeface="+mn-ea"/>
                <a:cs typeface="+mn-cs"/>
              </a:rPr>
              <a:t>Aftaler om videre arbejde. </a:t>
            </a:r>
            <a:r>
              <a:rPr kumimoji="0" lang="da-DK" sz="1300" b="0" i="0" u="none" strike="noStrike" kern="1200" cap="none" spc="0" normalizeH="0" baseline="0" noProof="0" dirty="0">
                <a:ln>
                  <a:noFill/>
                </a:ln>
                <a:solidFill>
                  <a:prstClr val="black"/>
                </a:solidFill>
                <a:effectLst/>
                <a:uLnTx/>
                <a:uFillTx/>
                <a:latin typeface="Calibri" panose="020F0502020204030204"/>
                <a:ea typeface="+mn-ea"/>
                <a:cs typeface="+mn-cs"/>
              </a:rPr>
              <a:t>Alle deltagere får konkrete opgaver med hjem de skal afprøve til næste møde. Skrives i referat og handleplan</a:t>
            </a:r>
            <a:r>
              <a:rPr kumimoji="0" lang="da-DK" sz="15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pic>
        <p:nvPicPr>
          <p:cNvPr id="29" name="Grafik 28" descr="Liste med massiv udfyldning">
            <a:extLst>
              <a:ext uri="{FF2B5EF4-FFF2-40B4-BE49-F238E27FC236}">
                <a16:creationId xmlns:a16="http://schemas.microsoft.com/office/drawing/2014/main" id="{FFF5B7D6-430E-4A2F-9142-264B9C9C4FA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971980" y="1768122"/>
            <a:ext cx="798817" cy="798817"/>
          </a:xfrm>
          <a:prstGeom prst="rect">
            <a:avLst/>
          </a:prstGeom>
        </p:spPr>
      </p:pic>
      <p:sp>
        <p:nvSpPr>
          <p:cNvPr id="30" name="Højre klammeparentes 29">
            <a:extLst>
              <a:ext uri="{FF2B5EF4-FFF2-40B4-BE49-F238E27FC236}">
                <a16:creationId xmlns:a16="http://schemas.microsoft.com/office/drawing/2014/main" id="{94693581-25A0-43B5-A4FF-BD4208AB76BD}"/>
              </a:ext>
            </a:extLst>
          </p:cNvPr>
          <p:cNvSpPr/>
          <p:nvPr/>
        </p:nvSpPr>
        <p:spPr>
          <a:xfrm rot="5400000">
            <a:off x="5361447" y="2817399"/>
            <a:ext cx="286424" cy="401527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Tekstfelt 30">
            <a:extLst>
              <a:ext uri="{FF2B5EF4-FFF2-40B4-BE49-F238E27FC236}">
                <a16:creationId xmlns:a16="http://schemas.microsoft.com/office/drawing/2014/main" id="{E4A5BD4D-3FC6-4289-B1BF-25E1E784E2B0}"/>
              </a:ext>
            </a:extLst>
          </p:cNvPr>
          <p:cNvSpPr txBox="1"/>
          <p:nvPr/>
        </p:nvSpPr>
        <p:spPr>
          <a:xfrm>
            <a:off x="3495117" y="4938884"/>
            <a:ext cx="5880716" cy="16927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300" b="1"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rPr>
              <a:t>Interviews har fokus på; </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da-DK" sz="1300" b="0" i="0" u="none" strike="noStrike" kern="1200" cap="none" spc="0" normalizeH="0" baseline="0" noProof="0" dirty="0">
                <a:ln>
                  <a:noFill/>
                </a:ln>
                <a:solidFill>
                  <a:prstClr val="black"/>
                </a:solidFill>
                <a:effectLst/>
                <a:uLnTx/>
                <a:uFillTx/>
                <a:latin typeface="Calibri" panose="020F0502020204030204"/>
                <a:ea typeface="+mn-ea"/>
                <a:cs typeface="+mn-cs"/>
              </a:rPr>
              <a:t>Hvad har I konkret prøvet af siden sidst </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da-DK" sz="1300" b="0" i="0" u="none" strike="noStrike" kern="1200" cap="none" spc="0" normalizeH="0" baseline="0" noProof="0" dirty="0">
                <a:ln>
                  <a:noFill/>
                </a:ln>
                <a:solidFill>
                  <a:prstClr val="black"/>
                </a:solidFill>
                <a:effectLst/>
                <a:uLnTx/>
                <a:uFillTx/>
                <a:latin typeface="Calibri" panose="020F0502020204030204"/>
                <a:ea typeface="+mn-ea"/>
                <a:cs typeface="+mn-cs"/>
              </a:rPr>
              <a:t>Hvad lykkedes godt</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da-DK" sz="1300" b="0" i="0" u="none" strike="noStrike" kern="1200" cap="none" spc="0" normalizeH="0" baseline="0" noProof="0" dirty="0">
                <a:ln>
                  <a:noFill/>
                </a:ln>
                <a:solidFill>
                  <a:prstClr val="black"/>
                </a:solidFill>
                <a:effectLst/>
                <a:uLnTx/>
                <a:uFillTx/>
                <a:latin typeface="Calibri" panose="020F0502020204030204"/>
                <a:ea typeface="+mn-ea"/>
                <a:cs typeface="+mn-cs"/>
              </a:rPr>
              <a:t>Hvad lykkedes mindre godt </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da-DK" sz="1300" b="0" i="0" u="none" strike="noStrike" kern="1200" cap="none" spc="0" normalizeH="0" baseline="0" noProof="0" dirty="0">
                <a:ln>
                  <a:noFill/>
                </a:ln>
                <a:solidFill>
                  <a:prstClr val="black"/>
                </a:solidFill>
                <a:effectLst/>
                <a:uLnTx/>
                <a:uFillTx/>
                <a:latin typeface="Calibri" panose="020F0502020204030204"/>
                <a:ea typeface="+mn-ea"/>
                <a:cs typeface="+mn-cs"/>
              </a:rPr>
              <a:t>Hvad vil vi gerne prøve af til næste gang. Fortsætte, justere, noget nyt?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300" b="0" i="0" u="none" strike="noStrike" kern="1200" cap="none" spc="0" normalizeH="0" baseline="0" noProof="0" dirty="0">
                <a:ln>
                  <a:noFill/>
                </a:ln>
                <a:solidFill>
                  <a:prstClr val="black"/>
                </a:solidFill>
                <a:effectLst/>
                <a:uLnTx/>
                <a:uFillTx/>
                <a:latin typeface="Calibri" panose="020F0502020204030204"/>
                <a:ea typeface="+mn-ea"/>
                <a:cs typeface="+mn-cs"/>
              </a:rPr>
              <a:t>Pædagogisk leder er referent. Kan enten skrive på tavle eller på computer der er sat til skærm. Synligt for alle mens der skrives. </a:t>
            </a:r>
          </a:p>
        </p:txBody>
      </p:sp>
      <p:sp>
        <p:nvSpPr>
          <p:cNvPr id="32" name="Tekstfelt 31">
            <a:extLst>
              <a:ext uri="{FF2B5EF4-FFF2-40B4-BE49-F238E27FC236}">
                <a16:creationId xmlns:a16="http://schemas.microsoft.com/office/drawing/2014/main" id="{35B6BA86-50A5-482C-963D-90AFBF46DDB3}"/>
              </a:ext>
            </a:extLst>
          </p:cNvPr>
          <p:cNvSpPr txBox="1"/>
          <p:nvPr/>
        </p:nvSpPr>
        <p:spPr>
          <a:xfrm>
            <a:off x="7878639" y="2933767"/>
            <a:ext cx="1162455" cy="1354217"/>
          </a:xfrm>
          <a:prstGeom prst="rect">
            <a:avLst/>
          </a:prstGeom>
          <a:noFill/>
          <a:ln>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300" b="1" i="0" u="none" strike="noStrike" kern="1200" cap="none" spc="0" normalizeH="0" baseline="0" noProof="0" dirty="0">
                <a:ln>
                  <a:noFill/>
                </a:ln>
                <a:solidFill>
                  <a:prstClr val="black"/>
                </a:solidFill>
                <a:effectLst/>
                <a:uLnTx/>
                <a:uFillTx/>
                <a:latin typeface="Calibri" panose="020F0502020204030204"/>
                <a:ea typeface="+mn-ea"/>
                <a:cs typeface="+mn-cs"/>
              </a:rPr>
              <a:t>Opsamling på interviews </a:t>
            </a:r>
            <a:r>
              <a:rPr kumimoji="0" lang="da-DK" sz="1300" b="0" i="0" u="none" strike="noStrike" kern="1200" cap="none" spc="0" normalizeH="0" baseline="0" noProof="0" dirty="0">
                <a:ln>
                  <a:noFill/>
                </a:ln>
                <a:solidFill>
                  <a:prstClr val="black"/>
                </a:solidFill>
                <a:effectLst/>
                <a:uLnTx/>
                <a:uFillTx/>
                <a:latin typeface="Calibri" panose="020F0502020204030204"/>
                <a:ea typeface="+mn-ea"/>
                <a:cs typeface="+mn-cs"/>
              </a:rPr>
              <a:t>v. procesfacilitator.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4" name="Grafik 33" descr="Adressekartotek med massiv udfyldning">
            <a:extLst>
              <a:ext uri="{FF2B5EF4-FFF2-40B4-BE49-F238E27FC236}">
                <a16:creationId xmlns:a16="http://schemas.microsoft.com/office/drawing/2014/main" id="{EC72AA22-F6FF-4C72-9E6B-7DE3B3491E2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564899" y="1697120"/>
            <a:ext cx="914400" cy="914400"/>
          </a:xfrm>
          <a:prstGeom prst="rect">
            <a:avLst/>
          </a:prstGeom>
        </p:spPr>
      </p:pic>
      <p:sp>
        <p:nvSpPr>
          <p:cNvPr id="28" name="Tekstfelt 27">
            <a:extLst>
              <a:ext uri="{FF2B5EF4-FFF2-40B4-BE49-F238E27FC236}">
                <a16:creationId xmlns:a16="http://schemas.microsoft.com/office/drawing/2014/main" id="{6A550FF2-EE2C-4F34-B129-8C2542044DF9}"/>
              </a:ext>
            </a:extLst>
          </p:cNvPr>
          <p:cNvSpPr txBox="1"/>
          <p:nvPr/>
        </p:nvSpPr>
        <p:spPr>
          <a:xfrm>
            <a:off x="9564899" y="4950220"/>
            <a:ext cx="1814391"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300" b="1" i="0" u="none" strike="noStrike" kern="1200" cap="none" spc="0" normalizeH="0" baseline="0" noProof="0" dirty="0">
                <a:ln>
                  <a:noFill/>
                </a:ln>
                <a:solidFill>
                  <a:prstClr val="black"/>
                </a:solidFill>
                <a:effectLst/>
                <a:uLnTx/>
                <a:uFillTx/>
                <a:latin typeface="Calibri" panose="020F0502020204030204"/>
                <a:ea typeface="+mn-ea"/>
                <a:cs typeface="+mn-cs"/>
              </a:rPr>
              <a:t>Mundtlig samtykke </a:t>
            </a:r>
            <a:r>
              <a:rPr kumimoji="0" lang="da-DK" sz="1300" b="0" i="0" u="none" strike="noStrike" kern="1200" cap="none" spc="0" normalizeH="0" baseline="0" noProof="0" dirty="0">
                <a:ln>
                  <a:noFill/>
                </a:ln>
                <a:solidFill>
                  <a:prstClr val="black"/>
                </a:solidFill>
                <a:effectLst/>
                <a:uLnTx/>
                <a:uFillTx/>
                <a:latin typeface="Calibri" panose="020F0502020204030204"/>
                <a:ea typeface="+mn-ea"/>
                <a:cs typeface="+mn-cs"/>
              </a:rPr>
              <a:t>fra forældre i forhold til det der sættes i gang – skrives i referat</a:t>
            </a:r>
          </a:p>
        </p:txBody>
      </p:sp>
      <p:sp>
        <p:nvSpPr>
          <p:cNvPr id="3" name="Højre klammeparentes 2">
            <a:extLst>
              <a:ext uri="{FF2B5EF4-FFF2-40B4-BE49-F238E27FC236}">
                <a16:creationId xmlns:a16="http://schemas.microsoft.com/office/drawing/2014/main" id="{8F6CC133-DAFC-4308-9141-6AD57DB03059}"/>
              </a:ext>
            </a:extLst>
          </p:cNvPr>
          <p:cNvSpPr/>
          <p:nvPr/>
        </p:nvSpPr>
        <p:spPr>
          <a:xfrm rot="5400000">
            <a:off x="10129294" y="4003776"/>
            <a:ext cx="308147" cy="142641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6153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E98C1B3F-F2C4-F1B0-C539-90945FCC901C}"/>
              </a:ext>
            </a:extLst>
          </p:cNvPr>
          <p:cNvSpPr/>
          <p:nvPr/>
        </p:nvSpPr>
        <p:spPr>
          <a:xfrm>
            <a:off x="8945512" y="3802355"/>
            <a:ext cx="2733675" cy="2552699"/>
          </a:xfrm>
          <a:prstGeom prst="ellipse">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E763104C-8629-DA71-76D7-323F3D686AFE}"/>
              </a:ext>
            </a:extLst>
          </p:cNvPr>
          <p:cNvSpPr>
            <a:spLocks noGrp="1"/>
          </p:cNvSpPr>
          <p:nvPr>
            <p:ph type="title"/>
          </p:nvPr>
        </p:nvSpPr>
        <p:spPr>
          <a:xfrm>
            <a:off x="838200" y="102184"/>
            <a:ext cx="10515600" cy="1325563"/>
          </a:xfrm>
        </p:spPr>
        <p:txBody>
          <a:bodyPr/>
          <a:lstStyle/>
          <a:p>
            <a:r>
              <a:rPr lang="da-DK" dirty="0"/>
              <a:t>Dagsorden</a:t>
            </a:r>
          </a:p>
        </p:txBody>
      </p:sp>
      <p:sp>
        <p:nvSpPr>
          <p:cNvPr id="3" name="Pladsholder til indhold 2">
            <a:extLst>
              <a:ext uri="{FF2B5EF4-FFF2-40B4-BE49-F238E27FC236}">
                <a16:creationId xmlns:a16="http://schemas.microsoft.com/office/drawing/2014/main" id="{E369334F-5AE1-378A-7007-A3D566BB79DF}"/>
              </a:ext>
            </a:extLst>
          </p:cNvPr>
          <p:cNvSpPr>
            <a:spLocks noGrp="1"/>
          </p:cNvSpPr>
          <p:nvPr>
            <p:ph idx="1"/>
          </p:nvPr>
        </p:nvSpPr>
        <p:spPr>
          <a:xfrm>
            <a:off x="370573" y="1427747"/>
            <a:ext cx="11140707" cy="4749216"/>
          </a:xfrm>
        </p:spPr>
        <p:txBody>
          <a:bodyPr>
            <a:normAutofit/>
          </a:bodyPr>
          <a:lstStyle/>
          <a:p>
            <a:pPr marL="971550" lvl="1" indent="-514350">
              <a:buAutoNum type="arabicPeriod"/>
            </a:pPr>
            <a:r>
              <a:rPr lang="da-DK" sz="2900" dirty="0"/>
              <a:t>Rammesætning v. Charlotte </a:t>
            </a:r>
          </a:p>
          <a:p>
            <a:pPr marL="971550" lvl="1" indent="-514350">
              <a:buAutoNum type="arabicPeriod"/>
            </a:pPr>
            <a:r>
              <a:rPr lang="da-DK" sz="2900" dirty="0"/>
              <a:t>Præsentation af PPL v. Marianne og refleksioner i eget ledelsesteam </a:t>
            </a:r>
          </a:p>
          <a:p>
            <a:pPr marL="971550" lvl="1" indent="-514350">
              <a:buAutoNum type="arabicPeriod"/>
            </a:pPr>
            <a:r>
              <a:rPr lang="da-DK" sz="2900" dirty="0"/>
              <a:t>Pause </a:t>
            </a:r>
          </a:p>
          <a:p>
            <a:pPr marL="971550" lvl="1" indent="-514350">
              <a:buAutoNum type="arabicPeriod"/>
            </a:pPr>
            <a:r>
              <a:rPr lang="da-DK" sz="2900" dirty="0"/>
              <a:t>Introduktion til samskabende processer, eksempler fra praksis og refleksionstid i eget ledelsesteam </a:t>
            </a:r>
          </a:p>
          <a:p>
            <a:pPr marL="971550" lvl="1" indent="-514350">
              <a:buAutoNum type="arabicPeriod"/>
            </a:pPr>
            <a:r>
              <a:rPr lang="da-DK" sz="2900" dirty="0"/>
              <a:t>Kort oplæg v. Marianne som en ramme forud for processer i eget ledelsesteam </a:t>
            </a:r>
          </a:p>
          <a:p>
            <a:pPr marL="971550" lvl="1" indent="-514350">
              <a:buAutoNum type="arabicPeriod"/>
            </a:pPr>
            <a:r>
              <a:rPr lang="da-DK" sz="2900" dirty="0"/>
              <a:t>Proces i eget ledelsesteam (inkl. kaffe/kage pause) </a:t>
            </a:r>
          </a:p>
          <a:p>
            <a:pPr marL="971550" lvl="1" indent="-514350">
              <a:buAutoNum type="arabicPeriod"/>
            </a:pPr>
            <a:r>
              <a:rPr lang="da-DK" sz="2900" dirty="0"/>
              <a:t>Opsamling og afrunding i plenum</a:t>
            </a:r>
          </a:p>
          <a:p>
            <a:pPr marL="457200" lvl="1" indent="0">
              <a:buNone/>
            </a:pPr>
            <a:endParaRPr lang="da-DK" sz="3600" dirty="0"/>
          </a:p>
        </p:txBody>
      </p:sp>
    </p:spTree>
    <p:extLst>
      <p:ext uri="{BB962C8B-B14F-4D97-AF65-F5344CB8AC3E}">
        <p14:creationId xmlns:p14="http://schemas.microsoft.com/office/powerpoint/2010/main" val="29343820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8C2333-3543-1201-C75B-CFF7DD6F6AD8}"/>
              </a:ext>
            </a:extLst>
          </p:cNvPr>
          <p:cNvSpPr>
            <a:spLocks noGrp="1"/>
          </p:cNvSpPr>
          <p:nvPr>
            <p:ph type="title"/>
          </p:nvPr>
        </p:nvSpPr>
        <p:spPr/>
        <p:txBody>
          <a:bodyPr/>
          <a:lstStyle/>
          <a:p>
            <a:r>
              <a:rPr lang="da-DK" dirty="0"/>
              <a:t>Summe</a:t>
            </a:r>
            <a:endParaRPr lang="da-DK" dirty="0">
              <a:highlight>
                <a:srgbClr val="FFFF00"/>
              </a:highlight>
            </a:endParaRPr>
          </a:p>
        </p:txBody>
      </p:sp>
      <p:sp>
        <p:nvSpPr>
          <p:cNvPr id="3" name="Pladsholder til indhold 2">
            <a:extLst>
              <a:ext uri="{FF2B5EF4-FFF2-40B4-BE49-F238E27FC236}">
                <a16:creationId xmlns:a16="http://schemas.microsoft.com/office/drawing/2014/main" id="{710461B9-CD9F-D68F-1F30-615B49ECCAFF}"/>
              </a:ext>
            </a:extLst>
          </p:cNvPr>
          <p:cNvSpPr>
            <a:spLocks noGrp="1"/>
          </p:cNvSpPr>
          <p:nvPr>
            <p:ph idx="1"/>
          </p:nvPr>
        </p:nvSpPr>
        <p:spPr/>
        <p:txBody>
          <a:bodyPr/>
          <a:lstStyle/>
          <a:p>
            <a:pPr marL="0" indent="0">
              <a:buNone/>
            </a:pPr>
            <a:endParaRPr lang="da-DK" dirty="0"/>
          </a:p>
          <a:p>
            <a:r>
              <a:rPr lang="da-DK" dirty="0"/>
              <a:t>Hvordan kan samskabende processer være et af flere svar på at lykkes med lede og udvikle inkluderende læringsmiljøer?</a:t>
            </a:r>
          </a:p>
          <a:p>
            <a:r>
              <a:rPr lang="da-DK" dirty="0"/>
              <a:t>Hvordan arbejder vi med samskabende processer hos os? </a:t>
            </a:r>
          </a:p>
          <a:p>
            <a:r>
              <a:rPr lang="da-DK" dirty="0"/>
              <a:t>Opmærksomheder</a:t>
            </a:r>
          </a:p>
          <a:p>
            <a:pPr lvl="1"/>
            <a:r>
              <a:rPr lang="da-DK" dirty="0"/>
              <a:t>Hvordan kan vi arbejde videre med samskabende processer på vores skole?</a:t>
            </a:r>
          </a:p>
          <a:p>
            <a:pPr lvl="1"/>
            <a:r>
              <a:rPr lang="da-DK" dirty="0"/>
              <a:t>Hvad har vi brug for når vi skal videre med samskabende processer?</a:t>
            </a:r>
          </a:p>
        </p:txBody>
      </p:sp>
    </p:spTree>
    <p:extLst>
      <p:ext uri="{BB962C8B-B14F-4D97-AF65-F5344CB8AC3E}">
        <p14:creationId xmlns:p14="http://schemas.microsoft.com/office/powerpoint/2010/main" val="4923188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2EE081-85A6-1B9B-2CA2-24A178340155}"/>
              </a:ext>
            </a:extLst>
          </p:cNvPr>
          <p:cNvSpPr>
            <a:spLocks noGrp="1"/>
          </p:cNvSpPr>
          <p:nvPr>
            <p:ph type="title"/>
          </p:nvPr>
        </p:nvSpPr>
        <p:spPr/>
        <p:txBody>
          <a:bodyPr/>
          <a:lstStyle/>
          <a:p>
            <a:r>
              <a:rPr lang="da-DK" dirty="0"/>
              <a:t>Handout</a:t>
            </a:r>
          </a:p>
        </p:txBody>
      </p:sp>
      <p:sp>
        <p:nvSpPr>
          <p:cNvPr id="3" name="Pladsholder til indhold 2">
            <a:extLst>
              <a:ext uri="{FF2B5EF4-FFF2-40B4-BE49-F238E27FC236}">
                <a16:creationId xmlns:a16="http://schemas.microsoft.com/office/drawing/2014/main" id="{94E47283-53A6-319F-3F21-3CF100EAE998}"/>
              </a:ext>
            </a:extLst>
          </p:cNvPr>
          <p:cNvSpPr>
            <a:spLocks noGrp="1"/>
          </p:cNvSpPr>
          <p:nvPr>
            <p:ph idx="1"/>
          </p:nvPr>
        </p:nvSpPr>
        <p:spPr/>
        <p:txBody>
          <a:bodyPr/>
          <a:lstStyle/>
          <a:p>
            <a:pPr lvl="1"/>
            <a:r>
              <a:rPr lang="da-DK" dirty="0"/>
              <a:t>Hvordan kan vi arbejde videre med samskabende processer på vores skole?</a:t>
            </a:r>
          </a:p>
          <a:p>
            <a:pPr lvl="1"/>
            <a:r>
              <a:rPr lang="da-DK" dirty="0"/>
              <a:t>Hvad har vi brug for når vi skal videre med samskabende processer?</a:t>
            </a:r>
          </a:p>
          <a:p>
            <a:endParaRPr lang="da-DK" dirty="0"/>
          </a:p>
        </p:txBody>
      </p:sp>
      <p:sp>
        <p:nvSpPr>
          <p:cNvPr id="4" name="Ellipse 3">
            <a:extLst>
              <a:ext uri="{FF2B5EF4-FFF2-40B4-BE49-F238E27FC236}">
                <a16:creationId xmlns:a16="http://schemas.microsoft.com/office/drawing/2014/main" id="{860AE03F-2FD9-BA71-0D03-9B29261B1275}"/>
              </a:ext>
            </a:extLst>
          </p:cNvPr>
          <p:cNvSpPr/>
          <p:nvPr/>
        </p:nvSpPr>
        <p:spPr>
          <a:xfrm>
            <a:off x="9530080" y="4294598"/>
            <a:ext cx="2106929" cy="2017302"/>
          </a:xfrm>
          <a:prstGeom prst="ellipse">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Calibri" panose="020F0502020204030204"/>
                <a:ea typeface="+mn-ea"/>
                <a:cs typeface="+mn-cs"/>
              </a:rPr>
              <a:t>SKOLE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da-DK" dirty="0">
              <a:solidFill>
                <a:prstClr val="white"/>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da-DK" dirty="0">
              <a:solidFill>
                <a:prstClr val="white"/>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95099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318F057-8005-AA98-0BE9-155723B134DA}"/>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1" name="Group 10">
            <a:extLst>
              <a:ext uri="{FF2B5EF4-FFF2-40B4-BE49-F238E27FC236}">
                <a16:creationId xmlns:a16="http://schemas.microsoft.com/office/drawing/2014/main" id="{05314994-6337-4875-8CF5-652CAFE834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4267200"/>
            <a:chOff x="7467600" y="0"/>
            <a:chExt cx="4724400" cy="6858000"/>
          </a:xfrm>
        </p:grpSpPr>
        <p:sp>
          <p:nvSpPr>
            <p:cNvPr id="12" name="Rectangle 11">
              <a:extLst>
                <a:ext uri="{FF2B5EF4-FFF2-40B4-BE49-F238E27FC236}">
                  <a16:creationId xmlns:a16="http://schemas.microsoft.com/office/drawing/2014/main" id="{B3A2D4D6-D501-439A-9FC6-397879C46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5CD20BAA-1998-4EBB-AD61-13A92072E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5" name="Freeform: Shape 14">
            <a:extLst>
              <a:ext uri="{FF2B5EF4-FFF2-40B4-BE49-F238E27FC236}">
                <a16:creationId xmlns:a16="http://schemas.microsoft.com/office/drawing/2014/main" id="{7449A6C7-D15F-4AA5-BFA5-71A404B47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7" name="Rectangle 16">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201"/>
            <a:ext cx="11277600" cy="5943598"/>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el 1">
            <a:extLst>
              <a:ext uri="{FF2B5EF4-FFF2-40B4-BE49-F238E27FC236}">
                <a16:creationId xmlns:a16="http://schemas.microsoft.com/office/drawing/2014/main" id="{CF1691D2-FD37-5AC6-FC4D-8D160548551E}"/>
              </a:ext>
            </a:extLst>
          </p:cNvPr>
          <p:cNvSpPr>
            <a:spLocks noGrp="1"/>
          </p:cNvSpPr>
          <p:nvPr>
            <p:ph type="title"/>
          </p:nvPr>
        </p:nvSpPr>
        <p:spPr>
          <a:xfrm>
            <a:off x="1143000" y="990599"/>
            <a:ext cx="9906000" cy="685800"/>
          </a:xfrm>
        </p:spPr>
        <p:txBody>
          <a:bodyPr anchor="t">
            <a:normAutofit/>
          </a:bodyPr>
          <a:lstStyle/>
          <a:p>
            <a:r>
              <a:rPr lang="da-DK" sz="4000"/>
              <a:t>Opsamling v. Marianne </a:t>
            </a:r>
          </a:p>
        </p:txBody>
      </p:sp>
      <p:graphicFrame>
        <p:nvGraphicFramePr>
          <p:cNvPr id="5" name="Pladsholder til indhold 2">
            <a:extLst>
              <a:ext uri="{FF2B5EF4-FFF2-40B4-BE49-F238E27FC236}">
                <a16:creationId xmlns:a16="http://schemas.microsoft.com/office/drawing/2014/main" id="{66C8325E-BB72-FCCB-6140-5E0A8E2945F5}"/>
              </a:ext>
            </a:extLst>
          </p:cNvPr>
          <p:cNvGraphicFramePr>
            <a:graphicFrameLocks noGrp="1"/>
          </p:cNvGraphicFramePr>
          <p:nvPr>
            <p:ph idx="1"/>
            <p:extLst>
              <p:ext uri="{D42A27DB-BD31-4B8C-83A1-F6EECF244321}">
                <p14:modId xmlns:p14="http://schemas.microsoft.com/office/powerpoint/2010/main" val="3679808771"/>
              </p:ext>
            </p:extLst>
          </p:nvPr>
        </p:nvGraphicFramePr>
        <p:xfrm>
          <a:off x="685800" y="2137228"/>
          <a:ext cx="10820400" cy="3733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75809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16">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18">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C23F588C-6C99-158C-1122-46FA972747BD}"/>
              </a:ext>
            </a:extLst>
          </p:cNvPr>
          <p:cNvSpPr>
            <a:spLocks noGrp="1"/>
          </p:cNvSpPr>
          <p:nvPr>
            <p:ph type="title"/>
          </p:nvPr>
        </p:nvSpPr>
        <p:spPr>
          <a:xfrm>
            <a:off x="838201" y="643467"/>
            <a:ext cx="3888526" cy="1800526"/>
          </a:xfrm>
        </p:spPr>
        <p:txBody>
          <a:bodyPr>
            <a:normAutofit/>
          </a:bodyPr>
          <a:lstStyle/>
          <a:p>
            <a:r>
              <a:rPr lang="da-DK" sz="2800" b="1" dirty="0">
                <a:effectLst/>
                <a:latin typeface="Calibri" panose="020F0502020204030204" pitchFamily="34" charset="0"/>
                <a:ea typeface="Calibri" panose="020F0502020204030204" pitchFamily="34" charset="0"/>
                <a:cs typeface="Times New Roman" panose="02020603050405020304" pitchFamily="18" charset="0"/>
              </a:rPr>
              <a:t>For at lykkes med visionen og sammen få tyngdekraften ned</a:t>
            </a:r>
            <a:r>
              <a:rPr lang="da-DK" sz="2800" b="1" dirty="0">
                <a:latin typeface="Calibri" panose="020F0502020204030204" pitchFamily="34" charset="0"/>
                <a:ea typeface="Calibri" panose="020F0502020204030204" pitchFamily="34" charset="0"/>
                <a:cs typeface="Times New Roman" panose="02020603050405020304" pitchFamily="18" charset="0"/>
              </a:rPr>
              <a:t>ad</a:t>
            </a:r>
            <a:r>
              <a:rPr lang="da-DK" sz="2800" b="1" dirty="0">
                <a:effectLst/>
                <a:latin typeface="Calibri" panose="020F0502020204030204" pitchFamily="34" charset="0"/>
                <a:ea typeface="Calibri" panose="020F0502020204030204" pitchFamily="34" charset="0"/>
                <a:cs typeface="Times New Roman" panose="02020603050405020304" pitchFamily="18" charset="0"/>
              </a:rPr>
              <a:t>:</a:t>
            </a:r>
            <a:br>
              <a:rPr lang="da-DK" sz="2800" dirty="0">
                <a:effectLst/>
                <a:latin typeface="Calibri" panose="020F0502020204030204" pitchFamily="34" charset="0"/>
                <a:ea typeface="Calibri" panose="020F0502020204030204" pitchFamily="34" charset="0"/>
                <a:cs typeface="Times New Roman" panose="02020603050405020304" pitchFamily="18" charset="0"/>
              </a:rPr>
            </a:br>
            <a:endParaRPr lang="da-DK" sz="2800" dirty="0"/>
          </a:p>
        </p:txBody>
      </p:sp>
      <p:sp>
        <p:nvSpPr>
          <p:cNvPr id="3" name="Pladsholder til indhold 2">
            <a:extLst>
              <a:ext uri="{FF2B5EF4-FFF2-40B4-BE49-F238E27FC236}">
                <a16:creationId xmlns:a16="http://schemas.microsoft.com/office/drawing/2014/main" id="{96D4BCF0-6BAD-E524-E8AC-11AADE47DB9B}"/>
              </a:ext>
            </a:extLst>
          </p:cNvPr>
          <p:cNvSpPr>
            <a:spLocks noGrp="1"/>
          </p:cNvSpPr>
          <p:nvPr>
            <p:ph idx="1"/>
          </p:nvPr>
        </p:nvSpPr>
        <p:spPr>
          <a:xfrm>
            <a:off x="838201" y="2623381"/>
            <a:ext cx="3888528" cy="3553581"/>
          </a:xfrm>
        </p:spPr>
        <p:txBody>
          <a:bodyPr>
            <a:normAutofit/>
          </a:bodyPr>
          <a:lstStyle/>
          <a:p>
            <a:pPr marL="342900" indent="-342900">
              <a:buFont typeface="Calibri" panose="020F0502020204030204" pitchFamily="34" charset="0"/>
              <a:buChar char="-"/>
            </a:pPr>
            <a:r>
              <a:rPr lang="da-DK" sz="2000" dirty="0">
                <a:effectLst/>
                <a:latin typeface="Calibri" panose="020F0502020204030204" pitchFamily="34" charset="0"/>
                <a:ea typeface="Calibri" panose="020F0502020204030204" pitchFamily="34" charset="0"/>
                <a:cs typeface="Times New Roman" panose="02020603050405020304" pitchFamily="18" charset="0"/>
              </a:rPr>
              <a:t>Inklusion, et tomt begreb </a:t>
            </a:r>
            <a:endParaRPr lang="da-DK"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endParaRPr lang="da-DK"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r>
              <a:rPr lang="da-DK" sz="2000" dirty="0">
                <a:effectLst/>
                <a:latin typeface="Calibri" panose="020F0502020204030204" pitchFamily="34" charset="0"/>
                <a:ea typeface="Calibri" panose="020F0502020204030204" pitchFamily="34" charset="0"/>
                <a:cs typeface="Times New Roman" panose="02020603050405020304" pitchFamily="18" charset="0"/>
              </a:rPr>
              <a:t>Hvordan får vi pædagogikken til at træde frem?</a:t>
            </a:r>
          </a:p>
          <a:p>
            <a:pPr marL="0" lvl="0" indent="0">
              <a:buNone/>
            </a:pPr>
            <a:endParaRPr lang="da-DK"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Calibri" panose="020F0502020204030204" pitchFamily="34" charset="0"/>
              <a:buChar char="-"/>
            </a:pPr>
            <a:r>
              <a:rPr lang="da-DK" sz="2000" dirty="0" err="1">
                <a:effectLst/>
                <a:latin typeface="Calibri" panose="020F0502020204030204" pitchFamily="34" charset="0"/>
                <a:ea typeface="Calibri" panose="020F0502020204030204" pitchFamily="34" charset="0"/>
                <a:cs typeface="Times New Roman" panose="02020603050405020304" pitchFamily="18" charset="0"/>
              </a:rPr>
              <a:t>Trusted</a:t>
            </a:r>
            <a:r>
              <a:rPr lang="da-DK" sz="2000" dirty="0">
                <a:effectLst/>
                <a:latin typeface="Calibri" panose="020F0502020204030204" pitchFamily="34" charset="0"/>
                <a:ea typeface="Calibri" panose="020F0502020204030204" pitchFamily="34" charset="0"/>
                <a:cs typeface="Times New Roman" panose="02020603050405020304" pitchFamily="18" charset="0"/>
              </a:rPr>
              <a:t> </a:t>
            </a:r>
            <a:r>
              <a:rPr lang="da-DK" sz="2000" dirty="0" err="1">
                <a:effectLst/>
                <a:latin typeface="Calibri" panose="020F0502020204030204" pitchFamily="34" charset="0"/>
                <a:ea typeface="Calibri" panose="020F0502020204030204" pitchFamily="34" charset="0"/>
                <a:cs typeface="Times New Roman" panose="02020603050405020304" pitchFamily="18" charset="0"/>
              </a:rPr>
              <a:t>advicors</a:t>
            </a:r>
            <a:r>
              <a:rPr lang="da-DK" sz="2000" dirty="0">
                <a:effectLst/>
                <a:latin typeface="Calibri" panose="020F0502020204030204" pitchFamily="34" charset="0"/>
                <a:ea typeface="Calibri" panose="020F0502020204030204" pitchFamily="34" charset="0"/>
                <a:cs typeface="Times New Roman" panose="02020603050405020304" pitchFamily="18" charset="0"/>
              </a:rPr>
              <a:t> - Vivian Robinson</a:t>
            </a:r>
            <a:endParaRPr lang="da-DK" sz="2000" dirty="0"/>
          </a:p>
        </p:txBody>
      </p:sp>
      <p:pic>
        <p:nvPicPr>
          <p:cNvPr id="5" name="Billede 4">
            <a:extLst>
              <a:ext uri="{FF2B5EF4-FFF2-40B4-BE49-F238E27FC236}">
                <a16:creationId xmlns:a16="http://schemas.microsoft.com/office/drawing/2014/main" id="{28B5805D-C3E2-F431-4872-2DB121C8F890}"/>
              </a:ext>
            </a:extLst>
          </p:cNvPr>
          <p:cNvPicPr>
            <a:picLocks noChangeAspect="1"/>
          </p:cNvPicPr>
          <p:nvPr/>
        </p:nvPicPr>
        <p:blipFill>
          <a:blip r:embed="rId2"/>
          <a:stretch>
            <a:fillRect/>
          </a:stretch>
        </p:blipFill>
        <p:spPr>
          <a:xfrm>
            <a:off x="6800986" y="1532284"/>
            <a:ext cx="4747547" cy="3821775"/>
          </a:xfrm>
          <a:prstGeom prst="rect">
            <a:avLst/>
          </a:prstGeom>
        </p:spPr>
      </p:pic>
    </p:spTree>
    <p:extLst>
      <p:ext uri="{BB962C8B-B14F-4D97-AF65-F5344CB8AC3E}">
        <p14:creationId xmlns:p14="http://schemas.microsoft.com/office/powerpoint/2010/main" val="8617919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5990D6-433D-A292-99FE-7A7F64A09D0D}"/>
              </a:ext>
            </a:extLst>
          </p:cNvPr>
          <p:cNvSpPr>
            <a:spLocks noGrp="1"/>
          </p:cNvSpPr>
          <p:nvPr>
            <p:ph type="title"/>
          </p:nvPr>
        </p:nvSpPr>
        <p:spPr>
          <a:xfrm>
            <a:off x="304800" y="212725"/>
            <a:ext cx="10515600" cy="1325563"/>
          </a:xfrm>
        </p:spPr>
        <p:txBody>
          <a:bodyPr/>
          <a:lstStyle/>
          <a:p>
            <a:r>
              <a:rPr lang="da-DK" dirty="0"/>
              <a:t>Proces i eget ledelsesteam inkl. </a:t>
            </a:r>
            <a:r>
              <a:rPr lang="da-DK" dirty="0" err="1"/>
              <a:t>kaf</a:t>
            </a:r>
            <a:r>
              <a:rPr lang="da-DK" dirty="0"/>
              <a:t>’ og pause</a:t>
            </a:r>
          </a:p>
        </p:txBody>
      </p:sp>
      <p:sp>
        <p:nvSpPr>
          <p:cNvPr id="3" name="Pladsholder til indhold 2">
            <a:extLst>
              <a:ext uri="{FF2B5EF4-FFF2-40B4-BE49-F238E27FC236}">
                <a16:creationId xmlns:a16="http://schemas.microsoft.com/office/drawing/2014/main" id="{1DC82B68-E3A6-3355-FD45-BB8A12868635}"/>
              </a:ext>
            </a:extLst>
          </p:cNvPr>
          <p:cNvSpPr>
            <a:spLocks noGrp="1"/>
          </p:cNvSpPr>
          <p:nvPr>
            <p:ph idx="1"/>
          </p:nvPr>
        </p:nvSpPr>
        <p:spPr>
          <a:xfrm>
            <a:off x="304800" y="1538288"/>
            <a:ext cx="11578855" cy="962884"/>
          </a:xfrm>
          <a:solidFill>
            <a:schemeClr val="tx2">
              <a:lumMod val="40000"/>
              <a:lumOff val="60000"/>
            </a:schemeClr>
          </a:solidFill>
        </p:spPr>
        <p:txBody>
          <a:bodyPr>
            <a:normAutofit fontScale="92500" lnSpcReduction="10000"/>
          </a:bodyPr>
          <a:lstStyle/>
          <a:p>
            <a:pPr indent="0">
              <a:lnSpc>
                <a:spcPct val="107000"/>
              </a:lnSpc>
              <a:spcAft>
                <a:spcPts val="800"/>
              </a:spcAft>
              <a:buNone/>
            </a:pPr>
            <a:r>
              <a:rPr lang="da-DK" sz="1800" dirty="0">
                <a:effectLst/>
                <a:latin typeface="Calibri" panose="020F0502020204030204" pitchFamily="34" charset="0"/>
                <a:ea typeface="Verdana" panose="020B0604030504040204" pitchFamily="34" charset="0"/>
                <a:cs typeface="Times New Roman" panose="02020603050405020304" pitchFamily="18" charset="0"/>
              </a:rPr>
              <a:t>Formålet med processen er at få jeres perspektiver på visionen for </a:t>
            </a:r>
            <a:r>
              <a:rPr lang="da-DK" sz="1800" dirty="0">
                <a:latin typeface="Calibri" panose="020F0502020204030204" pitchFamily="34" charset="0"/>
                <a:ea typeface="Verdana" panose="020B0604030504040204" pitchFamily="34" charset="0"/>
                <a:cs typeface="Times New Roman" panose="02020603050405020304" pitchFamily="18" charset="0"/>
              </a:rPr>
              <a:t>o</a:t>
            </a:r>
            <a:r>
              <a:rPr lang="da-DK" sz="1800" dirty="0">
                <a:effectLst/>
                <a:latin typeface="Calibri" panose="020F0502020204030204" pitchFamily="34" charset="0"/>
                <a:ea typeface="Verdana" panose="020B0604030504040204" pitchFamily="34" charset="0"/>
                <a:cs typeface="Times New Roman" panose="02020603050405020304" pitchFamily="18" charset="0"/>
              </a:rPr>
              <a:t>g samarbejdet med PPL  – både i forhold til gode erfaringer, muligheder, barriere og uhensigtsmæssigheder m.m. Dette er med til at bidrage til et stærkere samarbejde mellem skole og PPL. </a:t>
            </a:r>
            <a:endParaRPr lang="da-DK" sz="1800" dirty="0">
              <a:effectLst/>
              <a:latin typeface="Verdana" panose="020B0604030504040204" pitchFamily="34" charset="0"/>
              <a:ea typeface="Verdana" panose="020B0604030504040204" pitchFamily="34" charset="0"/>
              <a:cs typeface="Times New Roman" panose="02020603050405020304" pitchFamily="18" charset="0"/>
            </a:endParaRPr>
          </a:p>
          <a:p>
            <a:pPr marL="742950" lvl="1" indent="-285750">
              <a:lnSpc>
                <a:spcPct val="107000"/>
              </a:lnSpc>
              <a:spcAft>
                <a:spcPts val="800"/>
              </a:spcAft>
              <a:buFont typeface="Courier New" panose="02070309020205020404" pitchFamily="49" charset="0"/>
              <a:buChar char="o"/>
            </a:pP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da-DK" dirty="0"/>
          </a:p>
        </p:txBody>
      </p:sp>
      <p:sp>
        <p:nvSpPr>
          <p:cNvPr id="4" name="Tekstfelt 3">
            <a:extLst>
              <a:ext uri="{FF2B5EF4-FFF2-40B4-BE49-F238E27FC236}">
                <a16:creationId xmlns:a16="http://schemas.microsoft.com/office/drawing/2014/main" id="{29E737CC-1951-74EC-5E72-504D2EF062BE}"/>
              </a:ext>
            </a:extLst>
          </p:cNvPr>
          <p:cNvSpPr txBox="1"/>
          <p:nvPr/>
        </p:nvSpPr>
        <p:spPr>
          <a:xfrm>
            <a:off x="304800" y="2733740"/>
            <a:ext cx="11758333" cy="3042821"/>
          </a:xfrm>
          <a:prstGeom prst="rect">
            <a:avLst/>
          </a:prstGeom>
          <a:noFill/>
        </p:spPr>
        <p:txBody>
          <a:bodyPr wrap="square" rtlCol="0">
            <a:spAutoFit/>
          </a:bodyPr>
          <a:lstStyle/>
          <a:p>
            <a:pPr marL="0" lvl="0" indent="0">
              <a:lnSpc>
                <a:spcPct val="107000"/>
              </a:lnSpc>
              <a:buNone/>
            </a:pPr>
            <a:r>
              <a:rPr lang="da-DK" sz="1800" b="1" dirty="0">
                <a:effectLst/>
                <a:latin typeface="Calibri" panose="020F0502020204030204" pitchFamily="34" charset="0"/>
                <a:ea typeface="Calibri" panose="020F0502020204030204" pitchFamily="34" charset="0"/>
                <a:cs typeface="Times New Roman" panose="02020603050405020304" pitchFamily="18" charset="0"/>
              </a:rPr>
              <a:t>Proces: </a:t>
            </a:r>
          </a:p>
          <a:p>
            <a:pPr marL="0" lvl="0" indent="0">
              <a:lnSpc>
                <a:spcPct val="107000"/>
              </a:lnSpc>
              <a:buNone/>
            </a:pPr>
            <a:r>
              <a:rPr lang="da-DK" sz="1800" dirty="0">
                <a:effectLst/>
                <a:latin typeface="Calibri" panose="020F0502020204030204" pitchFamily="34" charset="0"/>
                <a:ea typeface="Calibri" panose="020F0502020204030204" pitchFamily="34" charset="0"/>
                <a:cs typeface="Times New Roman" panose="02020603050405020304" pitchFamily="18" charset="0"/>
              </a:rPr>
              <a:t>Hvert ledelsesteam arbejder ud fra spørgsmålene i arbejdsarket ”Arbejdsark Emnemøde – samarbejde med PPL”. I kan finde arket på skoleudvikling.dk her: </a:t>
            </a:r>
            <a:r>
              <a:rPr lang="da-DK" sz="1800" dirty="0">
                <a:effectLst/>
                <a:latin typeface="Calibri" panose="020F0502020204030204" pitchFamily="34" charset="0"/>
                <a:ea typeface="Calibri" panose="020F0502020204030204" pitchFamily="34" charset="0"/>
                <a:cs typeface="Times New Roman" panose="02020603050405020304" pitchFamily="18" charset="0"/>
                <a:hlinkClick r:id="rId2"/>
              </a:rPr>
              <a:t>https://skoleudvikling.silkeborg.dk/kompetenceudvikling/emnemoeder</a:t>
            </a: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da-DK" sz="1800" dirty="0">
                <a:effectLst/>
                <a:latin typeface="Calibri" panose="020F0502020204030204" pitchFamily="34" charset="0"/>
                <a:ea typeface="Calibri" panose="020F0502020204030204" pitchFamily="34" charset="0"/>
                <a:cs typeface="Times New Roman" panose="02020603050405020304" pitchFamily="18" charset="0"/>
              </a:rPr>
              <a:t>hvis I ønsker at udfylde det digitalt. </a:t>
            </a:r>
          </a:p>
          <a:p>
            <a:pPr marL="0" lvl="0" indent="0">
              <a:lnSpc>
                <a:spcPct val="107000"/>
              </a:lnSpc>
              <a:buNone/>
            </a:pPr>
            <a:r>
              <a:rPr lang="da-DK" sz="1800" dirty="0">
                <a:effectLst/>
                <a:latin typeface="Calibri" panose="020F0502020204030204" pitchFamily="34" charset="0"/>
                <a:ea typeface="Calibri" panose="020F0502020204030204" pitchFamily="34" charset="0"/>
                <a:cs typeface="Times New Roman" panose="02020603050405020304" pitchFamily="18" charset="0"/>
              </a:rPr>
              <a:t>OBS: Hvis der ikke er nogen fra jeres ledelsesteam find sammen med en anden skole </a:t>
            </a:r>
          </a:p>
          <a:p>
            <a:pPr marL="0" lvl="0" indent="0">
              <a:lnSpc>
                <a:spcPct val="107000"/>
              </a:lnSpc>
              <a:buNone/>
            </a:pP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da-DK" sz="1800" b="1" dirty="0">
                <a:latin typeface="Calibri" panose="020F0502020204030204" pitchFamily="34" charset="0"/>
                <a:ea typeface="Calibri" panose="020F0502020204030204" pitchFamily="34" charset="0"/>
                <a:cs typeface="Times New Roman" panose="02020603050405020304" pitchFamily="18" charset="0"/>
              </a:rPr>
              <a:t>Leverancen:</a:t>
            </a:r>
          </a:p>
          <a:p>
            <a:pPr marL="0" lvl="0" indent="0">
              <a:lnSpc>
                <a:spcPct val="107000"/>
              </a:lnSpc>
              <a:buNone/>
            </a:pPr>
            <a:r>
              <a:rPr lang="da-DK" sz="1800" dirty="0">
                <a:effectLst/>
                <a:latin typeface="Calibri" panose="020F0502020204030204" pitchFamily="34" charset="0"/>
                <a:ea typeface="Calibri" panose="020F0502020204030204" pitchFamily="34" charset="0"/>
                <a:cs typeface="Times New Roman" panose="02020603050405020304" pitchFamily="18" charset="0"/>
              </a:rPr>
              <a:t>De </a:t>
            </a:r>
            <a:r>
              <a:rPr lang="da-DK" sz="1800" dirty="0">
                <a:latin typeface="Calibri" panose="020F0502020204030204" pitchFamily="34" charset="0"/>
                <a:ea typeface="Calibri" panose="020F0502020204030204" pitchFamily="34" charset="0"/>
                <a:cs typeface="Times New Roman" panose="02020603050405020304" pitchFamily="18" charset="0"/>
              </a:rPr>
              <a:t>udfyldte ark gives til Signe Skou eller Mette Bak – hvis de er udfyldt digitalt sendes de til </a:t>
            </a:r>
            <a:r>
              <a:rPr lang="da-DK" sz="1800" dirty="0">
                <a:latin typeface="Calibri" panose="020F0502020204030204" pitchFamily="34" charset="0"/>
                <a:ea typeface="Calibri" panose="020F0502020204030204" pitchFamily="34" charset="0"/>
                <a:cs typeface="Times New Roman" panose="02020603050405020304" pitchFamily="18" charset="0"/>
                <a:hlinkClick r:id="rId3"/>
              </a:rPr>
              <a:t>sisk@silkeborg.dk</a:t>
            </a:r>
            <a:r>
              <a:rPr lang="da-DK" sz="1800" dirty="0">
                <a:latin typeface="Calibri" panose="020F0502020204030204" pitchFamily="34" charset="0"/>
                <a:ea typeface="Calibri" panose="020F0502020204030204" pitchFamily="34" charset="0"/>
                <a:cs typeface="Times New Roman" panose="02020603050405020304" pitchFamily="18" charset="0"/>
              </a:rPr>
              <a:t>. </a:t>
            </a:r>
          </a:p>
          <a:p>
            <a:pPr marL="0" lvl="0" indent="0">
              <a:lnSpc>
                <a:spcPct val="107000"/>
              </a:lnSpc>
              <a:buNone/>
            </a:pPr>
            <a:r>
              <a:rPr lang="da-DK" sz="1800" dirty="0">
                <a:effectLst/>
                <a:latin typeface="Calibri" panose="020F0502020204030204" pitchFamily="34" charset="0"/>
                <a:ea typeface="Calibri" panose="020F0502020204030204" pitchFamily="34" charset="0"/>
                <a:cs typeface="Times New Roman" panose="02020603050405020304" pitchFamily="18" charset="0"/>
              </a:rPr>
              <a:t>Formålet med dette er, </a:t>
            </a:r>
            <a:r>
              <a:rPr lang="da-DK" sz="1800" dirty="0">
                <a:latin typeface="Calibri" panose="020F0502020204030204" pitchFamily="34" charset="0"/>
                <a:ea typeface="Calibri" panose="020F0502020204030204" pitchFamily="34" charset="0"/>
                <a:cs typeface="Times New Roman" panose="02020603050405020304" pitchFamily="18" charset="0"/>
              </a:rPr>
              <a:t>at vi kan fastholde og inddrage jeres perspektiver i det videre arbejde med at styrke samarbejdet mellem PPL og skoler. </a:t>
            </a: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kstfelt 4">
            <a:extLst>
              <a:ext uri="{FF2B5EF4-FFF2-40B4-BE49-F238E27FC236}">
                <a16:creationId xmlns:a16="http://schemas.microsoft.com/office/drawing/2014/main" id="{5C71E56E-B87E-AA2C-96AC-200E90CD3B0D}"/>
              </a:ext>
            </a:extLst>
          </p:cNvPr>
          <p:cNvSpPr txBox="1"/>
          <p:nvPr/>
        </p:nvSpPr>
        <p:spPr>
          <a:xfrm>
            <a:off x="1998921" y="5826641"/>
            <a:ext cx="8112642" cy="553998"/>
          </a:xfrm>
          <a:prstGeom prst="rect">
            <a:avLst/>
          </a:prstGeom>
          <a:noFill/>
        </p:spPr>
        <p:txBody>
          <a:bodyPr wrap="square" rtlCol="0">
            <a:spAutoFit/>
          </a:bodyPr>
          <a:lstStyle/>
          <a:p>
            <a:pPr algn="ctr"/>
            <a:r>
              <a:rPr lang="da-DK" sz="3000" b="1" dirty="0">
                <a:solidFill>
                  <a:schemeClr val="tx2">
                    <a:lumMod val="40000"/>
                    <a:lumOff val="60000"/>
                  </a:schemeClr>
                </a:solidFill>
              </a:rPr>
              <a:t>HUSK KAFFE OG KAGE</a:t>
            </a:r>
          </a:p>
        </p:txBody>
      </p:sp>
    </p:spTree>
    <p:extLst>
      <p:ext uri="{BB962C8B-B14F-4D97-AF65-F5344CB8AC3E}">
        <p14:creationId xmlns:p14="http://schemas.microsoft.com/office/powerpoint/2010/main" val="13977127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0" name="Group 9">
            <a:extLst>
              <a:ext uri="{FF2B5EF4-FFF2-40B4-BE49-F238E27FC236}">
                <a16:creationId xmlns:a16="http://schemas.microsoft.com/office/drawing/2014/main" id="{5D1A9D8B-3117-4D9D-BDA4-DD81895098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7467600" cy="6858000"/>
            <a:chOff x="7467600" y="0"/>
            <a:chExt cx="4724400" cy="6858000"/>
          </a:xfrm>
        </p:grpSpPr>
        <p:sp>
          <p:nvSpPr>
            <p:cNvPr id="11" name="Rectangle 10">
              <a:extLst>
                <a:ext uri="{FF2B5EF4-FFF2-40B4-BE49-F238E27FC236}">
                  <a16:creationId xmlns:a16="http://schemas.microsoft.com/office/drawing/2014/main" id="{A7877B25-8C10-4C8D-BC88-BF3C557F8F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54F0DD86-96CD-4F5F-BA4D-FFC17F2D6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4" name="Freeform: Shape 13">
            <a:extLst>
              <a:ext uri="{FF2B5EF4-FFF2-40B4-BE49-F238E27FC236}">
                <a16:creationId xmlns:a16="http://schemas.microsoft.com/office/drawing/2014/main" id="{BD92035A-AA2F-4CD8-A556-1CE8BDEC7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69701" cy="6858000"/>
          </a:xfrm>
          <a:custGeom>
            <a:avLst/>
            <a:gdLst>
              <a:gd name="connsiteX0" fmla="*/ 369702 w 7467600"/>
              <a:gd name="connsiteY0" fmla="*/ 6712169 h 6858000"/>
              <a:gd name="connsiteX1" fmla="*/ 366575 w 7467600"/>
              <a:gd name="connsiteY1" fmla="*/ 6715556 h 6858000"/>
              <a:gd name="connsiteX2" fmla="*/ 371637 w 7467600"/>
              <a:gd name="connsiteY2" fmla="*/ 6713954 h 6858000"/>
              <a:gd name="connsiteX3" fmla="*/ 7090188 w 7467600"/>
              <a:gd name="connsiteY3" fmla="*/ 6584365 h 6858000"/>
              <a:gd name="connsiteX4" fmla="*/ 7440138 w 7467600"/>
              <a:gd name="connsiteY4" fmla="*/ 6622648 h 6858000"/>
              <a:gd name="connsiteX5" fmla="*/ 7467600 w 7467600"/>
              <a:gd name="connsiteY5" fmla="*/ 6628217 h 6858000"/>
              <a:gd name="connsiteX6" fmla="*/ 7467600 w 7467600"/>
              <a:gd name="connsiteY6" fmla="*/ 6668575 h 6858000"/>
              <a:gd name="connsiteX7" fmla="*/ 7392322 w 7467600"/>
              <a:gd name="connsiteY7" fmla="*/ 6658238 h 6858000"/>
              <a:gd name="connsiteX8" fmla="*/ 7467600 w 7467600"/>
              <a:gd name="connsiteY8" fmla="*/ 6683873 h 6858000"/>
              <a:gd name="connsiteX9" fmla="*/ 7467600 w 7467600"/>
              <a:gd name="connsiteY9" fmla="*/ 6714215 h 6858000"/>
              <a:gd name="connsiteX10" fmla="*/ 7447383 w 7467600"/>
              <a:gd name="connsiteY10" fmla="*/ 6707202 h 6858000"/>
              <a:gd name="connsiteX11" fmla="*/ 7289862 w 7467600"/>
              <a:gd name="connsiteY11" fmla="*/ 6659827 h 6858000"/>
              <a:gd name="connsiteX12" fmla="*/ 7434024 w 7467600"/>
              <a:gd name="connsiteY12" fmla="*/ 6722130 h 6858000"/>
              <a:gd name="connsiteX13" fmla="*/ 7467600 w 7467600"/>
              <a:gd name="connsiteY13" fmla="*/ 6736157 h 6858000"/>
              <a:gd name="connsiteX14" fmla="*/ 7467600 w 7467600"/>
              <a:gd name="connsiteY14" fmla="*/ 6767913 h 6858000"/>
              <a:gd name="connsiteX15" fmla="*/ 7271814 w 7467600"/>
              <a:gd name="connsiteY15" fmla="*/ 6684601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7090188 w 7467600"/>
              <a:gd name="connsiteY21" fmla="*/ 6584365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61797 w 7467600"/>
              <a:gd name="connsiteY74" fmla="*/ 5419899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126431 w 7467600"/>
              <a:gd name="connsiteY88" fmla="*/ 5737872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6861797 w 7467600"/>
              <a:gd name="connsiteY101" fmla="*/ 5419899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7133363 w 7467600"/>
              <a:gd name="connsiteY125" fmla="*/ 5050246 h 6858000"/>
              <a:gd name="connsiteX126" fmla="*/ 7450656 w 7467600"/>
              <a:gd name="connsiteY126" fmla="*/ 5134750 h 6858000"/>
              <a:gd name="connsiteX127" fmla="*/ 7467600 w 7467600"/>
              <a:gd name="connsiteY127" fmla="*/ 5142496 h 6858000"/>
              <a:gd name="connsiteX128" fmla="*/ 7467600 w 7467600"/>
              <a:gd name="connsiteY128" fmla="*/ 5158623 h 6858000"/>
              <a:gd name="connsiteX129" fmla="*/ 7427076 w 7467600"/>
              <a:gd name="connsiteY129" fmla="*/ 5142684 h 6858000"/>
              <a:gd name="connsiteX130" fmla="*/ 7467600 w 7467600"/>
              <a:gd name="connsiteY130" fmla="*/ 5164774 h 6858000"/>
              <a:gd name="connsiteX131" fmla="*/ 7467600 w 7467600"/>
              <a:gd name="connsiteY131" fmla="*/ 5199146 h 6858000"/>
              <a:gd name="connsiteX132" fmla="*/ 7391022 w 7467600"/>
              <a:gd name="connsiteY132" fmla="*/ 5158141 h 6858000"/>
              <a:gd name="connsiteX133" fmla="*/ 7312201 w 7467600"/>
              <a:gd name="connsiteY133" fmla="*/ 5128278 h 6858000"/>
              <a:gd name="connsiteX134" fmla="*/ 7343603 w 7467600"/>
              <a:gd name="connsiteY134" fmla="*/ 5149746 h 6858000"/>
              <a:gd name="connsiteX135" fmla="*/ 7467600 w 7467600"/>
              <a:gd name="connsiteY135" fmla="*/ 5241225 h 6858000"/>
              <a:gd name="connsiteX136" fmla="*/ 7467600 w 7467600"/>
              <a:gd name="connsiteY136" fmla="*/ 5277736 h 6858000"/>
              <a:gd name="connsiteX137" fmla="*/ 7327465 w 7467600"/>
              <a:gd name="connsiteY137" fmla="*/ 5174181 h 6858000"/>
              <a:gd name="connsiteX138" fmla="*/ 7244057 w 7467600"/>
              <a:gd name="connsiteY138" fmla="*/ 5124233 h 6858000"/>
              <a:gd name="connsiteX139" fmla="*/ 7353035 w 7467600"/>
              <a:gd name="connsiteY139" fmla="*/ 5197318 h 6858000"/>
              <a:gd name="connsiteX140" fmla="*/ 7467600 w 7467600"/>
              <a:gd name="connsiteY140" fmla="*/ 5297634 h 6858000"/>
              <a:gd name="connsiteX141" fmla="*/ 7467600 w 7467600"/>
              <a:gd name="connsiteY141" fmla="*/ 5361850 h 6858000"/>
              <a:gd name="connsiteX142" fmla="*/ 7368569 w 7467600"/>
              <a:gd name="connsiteY142" fmla="*/ 5270182 h 6858000"/>
              <a:gd name="connsiteX143" fmla="*/ 7131946 w 7467600"/>
              <a:gd name="connsiteY143" fmla="*/ 5075653 h 6858000"/>
              <a:gd name="connsiteX144" fmla="*/ 7133363 w 7467600"/>
              <a:gd name="connsiteY144" fmla="*/ 5050246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7467600 w 7467600"/>
              <a:gd name="connsiteY834" fmla="*/ 163142 h 6858000"/>
              <a:gd name="connsiteX835" fmla="*/ 7467600 w 7467600"/>
              <a:gd name="connsiteY835" fmla="*/ 789215 h 6858000"/>
              <a:gd name="connsiteX836" fmla="*/ 7451412 w 7467600"/>
              <a:gd name="connsiteY836" fmla="*/ 799572 h 6858000"/>
              <a:gd name="connsiteX837" fmla="*/ 7419999 w 7467600"/>
              <a:gd name="connsiteY837" fmla="*/ 774360 h 6858000"/>
              <a:gd name="connsiteX838" fmla="*/ 7429067 w 7467600"/>
              <a:gd name="connsiteY838" fmla="*/ 402737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29067 w 7467600"/>
              <a:gd name="connsiteY844" fmla="*/ 402737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7429067 w 7467600"/>
              <a:gd name="connsiteY848" fmla="*/ 402737 h 6858000"/>
              <a:gd name="connsiteX849" fmla="*/ 5905192 w 7467600"/>
              <a:gd name="connsiteY849" fmla="*/ 163079 h 6858000"/>
              <a:gd name="connsiteX850" fmla="*/ 5865655 w 7467600"/>
              <a:gd name="connsiteY850" fmla="*/ 171901 h 6858000"/>
              <a:gd name="connsiteX851" fmla="*/ 5259740 w 7467600"/>
              <a:gd name="connsiteY851" fmla="*/ 257013 h 6858000"/>
              <a:gd name="connsiteX852" fmla="*/ 5208466 w 7467600"/>
              <a:gd name="connsiteY852" fmla="*/ 257550 h 6858000"/>
              <a:gd name="connsiteX853" fmla="*/ 4980204 w 7467600"/>
              <a:gd name="connsiteY853" fmla="*/ 271903 h 6858000"/>
              <a:gd name="connsiteX854" fmla="*/ 5068068 w 7467600"/>
              <a:gd name="connsiteY854" fmla="*/ 282244 h 6858000"/>
              <a:gd name="connsiteX855" fmla="*/ 5153231 w 7467600"/>
              <a:gd name="connsiteY855" fmla="*/ 292240 h 6858000"/>
              <a:gd name="connsiteX856" fmla="*/ 5426491 w 7467600"/>
              <a:gd name="connsiteY856" fmla="*/ 281128 h 6858000"/>
              <a:gd name="connsiteX857" fmla="*/ 5731212 w 7467600"/>
              <a:gd name="connsiteY857" fmla="*/ 231951 h 6858000"/>
              <a:gd name="connsiteX858" fmla="*/ 5905192 w 7467600"/>
              <a:gd name="connsiteY858" fmla="*/ 163079 h 6858000"/>
              <a:gd name="connsiteX859" fmla="*/ 5944437 w 7467600"/>
              <a:gd name="connsiteY859" fmla="*/ 113829 h 6858000"/>
              <a:gd name="connsiteX860" fmla="*/ 5825032 w 7467600"/>
              <a:gd name="connsiteY860" fmla="*/ 146405 h 6858000"/>
              <a:gd name="connsiteX861" fmla="*/ 4955599 w 7467600"/>
              <a:gd name="connsiteY861" fmla="*/ 247008 h 6858000"/>
              <a:gd name="connsiteX862" fmla="*/ 5210104 w 7467600"/>
              <a:gd name="connsiteY862" fmla="*/ 228123 h 6858000"/>
              <a:gd name="connsiteX863" fmla="*/ 5261015 w 7467600"/>
              <a:gd name="connsiteY863" fmla="*/ 227087 h 6858000"/>
              <a:gd name="connsiteX864" fmla="*/ 5861181 w 7467600"/>
              <a:gd name="connsiteY864" fmla="*/ 143093 h 6858000"/>
              <a:gd name="connsiteX865" fmla="*/ 5961252 w 7467600"/>
              <a:gd name="connsiteY865" fmla="*/ 114820 h 6858000"/>
              <a:gd name="connsiteX866" fmla="*/ 5944437 w 7467600"/>
              <a:gd name="connsiteY866" fmla="*/ 113829 h 6858000"/>
              <a:gd name="connsiteX867" fmla="*/ 3882765 w 7467600"/>
              <a:gd name="connsiteY867" fmla="*/ 0 h 6858000"/>
              <a:gd name="connsiteX868" fmla="*/ 3995099 w 7467600"/>
              <a:gd name="connsiteY868" fmla="*/ 0 h 6858000"/>
              <a:gd name="connsiteX869" fmla="*/ 4163818 w 7467600"/>
              <a:gd name="connsiteY869" fmla="*/ 234104 h 6858000"/>
              <a:gd name="connsiteX870" fmla="*/ 4172099 w 7467600"/>
              <a:gd name="connsiteY870" fmla="*/ 234207 h 6858000"/>
              <a:gd name="connsiteX871" fmla="*/ 4784282 w 7467600"/>
              <a:gd name="connsiteY871" fmla="*/ 276561 h 6858000"/>
              <a:gd name="connsiteX872" fmla="*/ 4801687 w 7467600"/>
              <a:gd name="connsiteY872" fmla="*/ 267764 h 6858000"/>
              <a:gd name="connsiteX873" fmla="*/ 6082788 w 7467600"/>
              <a:gd name="connsiteY873" fmla="*/ 64119 h 6858000"/>
              <a:gd name="connsiteX874" fmla="*/ 6099442 w 7467600"/>
              <a:gd name="connsiteY874" fmla="*/ 82568 h 6858000"/>
              <a:gd name="connsiteX875" fmla="*/ 4804137 w 7467600"/>
              <a:gd name="connsiteY875" fmla="*/ 320931 h 6858000"/>
              <a:gd name="connsiteX876" fmla="*/ 4227047 w 7467600"/>
              <a:gd name="connsiteY876" fmla="*/ 313415 h 6858000"/>
              <a:gd name="connsiteX877" fmla="*/ 4346041 w 7467600"/>
              <a:gd name="connsiteY877" fmla="*/ 456086 h 6858000"/>
              <a:gd name="connsiteX878" fmla="*/ 4870967 w 7467600"/>
              <a:gd name="connsiteY878" fmla="*/ 963061 h 6858000"/>
              <a:gd name="connsiteX879" fmla="*/ 4889647 w 7467600"/>
              <a:gd name="connsiteY879" fmla="*/ 957147 h 6858000"/>
              <a:gd name="connsiteX880" fmla="*/ 5422504 w 7467600"/>
              <a:gd name="connsiteY880" fmla="*/ 805191 h 6858000"/>
              <a:gd name="connsiteX881" fmla="*/ 6087656 w 7467600"/>
              <a:gd name="connsiteY881" fmla="*/ 826703 h 6858000"/>
              <a:gd name="connsiteX882" fmla="*/ 6058717 w 7467600"/>
              <a:gd name="connsiteY882" fmla="*/ 865992 h 6858000"/>
              <a:gd name="connsiteX883" fmla="*/ 4974153 w 7467600"/>
              <a:gd name="connsiteY883" fmla="*/ 1045456 h 6858000"/>
              <a:gd name="connsiteX884" fmla="*/ 5627835 w 7467600"/>
              <a:gd name="connsiteY884" fmla="*/ 1472077 h 6858000"/>
              <a:gd name="connsiteX885" fmla="*/ 5629817 w 7467600"/>
              <a:gd name="connsiteY885" fmla="*/ 1471412 h 6858000"/>
              <a:gd name="connsiteX886" fmla="*/ 5634124 w 7467600"/>
              <a:gd name="connsiteY886" fmla="*/ 1470572 h 6858000"/>
              <a:gd name="connsiteX887" fmla="*/ 5755832 w 7467600"/>
              <a:gd name="connsiteY887" fmla="*/ 1383886 h 6858000"/>
              <a:gd name="connsiteX888" fmla="*/ 6014186 w 7467600"/>
              <a:gd name="connsiteY888" fmla="*/ 1279799 h 6858000"/>
              <a:gd name="connsiteX889" fmla="*/ 6901619 w 7467600"/>
              <a:gd name="connsiteY889" fmla="*/ 1047874 h 6858000"/>
              <a:gd name="connsiteX890" fmla="*/ 6931566 w 7467600"/>
              <a:gd name="connsiteY890" fmla="*/ 1062034 h 6858000"/>
              <a:gd name="connsiteX891" fmla="*/ 5790982 w 7467600"/>
              <a:gd name="connsiteY891" fmla="*/ 1561380 h 6858000"/>
              <a:gd name="connsiteX892" fmla="*/ 6188971 w 7467600"/>
              <a:gd name="connsiteY892" fmla="*/ 1755168 h 6858000"/>
              <a:gd name="connsiteX893" fmla="*/ 6202446 w 7467600"/>
              <a:gd name="connsiteY893" fmla="*/ 1752268 h 6858000"/>
              <a:gd name="connsiteX894" fmla="*/ 7179560 w 7467600"/>
              <a:gd name="connsiteY894" fmla="*/ 1467551 h 6858000"/>
              <a:gd name="connsiteX895" fmla="*/ 7158730 w 7467600"/>
              <a:gd name="connsiteY895" fmla="*/ 1507835 h 6858000"/>
              <a:gd name="connsiteX896" fmla="*/ 6326959 w 7467600"/>
              <a:gd name="connsiteY896" fmla="*/ 1817686 h 6858000"/>
              <a:gd name="connsiteX897" fmla="*/ 6537433 w 7467600"/>
              <a:gd name="connsiteY897" fmla="*/ 1907790 h 6858000"/>
              <a:gd name="connsiteX898" fmla="*/ 6550221 w 7467600"/>
              <a:gd name="connsiteY898" fmla="*/ 1910729 h 6858000"/>
              <a:gd name="connsiteX899" fmla="*/ 6964438 w 7467600"/>
              <a:gd name="connsiteY899" fmla="*/ 2209505 h 6858000"/>
              <a:gd name="connsiteX900" fmla="*/ 7367862 w 7467600"/>
              <a:gd name="connsiteY900" fmla="*/ 2806833 h 6858000"/>
              <a:gd name="connsiteX901" fmla="*/ 7364329 w 7467600"/>
              <a:gd name="connsiteY901" fmla="*/ 2826907 h 6858000"/>
              <a:gd name="connsiteX902" fmla="*/ 7290545 w 7467600"/>
              <a:gd name="connsiteY902" fmla="*/ 2850663 h 6858000"/>
              <a:gd name="connsiteX903" fmla="*/ 6472036 w 7467600"/>
              <a:gd name="connsiteY903" fmla="*/ 1959003 h 6858000"/>
              <a:gd name="connsiteX904" fmla="*/ 5792897 w 7467600"/>
              <a:gd name="connsiteY904" fmla="*/ 1647747 h 6858000"/>
              <a:gd name="connsiteX905" fmla="*/ 5842751 w 7467600"/>
              <a:gd name="connsiteY905" fmla="*/ 1816112 h 6858000"/>
              <a:gd name="connsiteX906" fmla="*/ 5847424 w 7467600"/>
              <a:gd name="connsiteY906" fmla="*/ 1815776 h 6858000"/>
              <a:gd name="connsiteX907" fmla="*/ 6399821 w 7467600"/>
              <a:gd name="connsiteY907" fmla="*/ 2344799 h 6858000"/>
              <a:gd name="connsiteX908" fmla="*/ 6323232 w 7467600"/>
              <a:gd name="connsiteY908" fmla="*/ 2389634 h 6858000"/>
              <a:gd name="connsiteX909" fmla="*/ 5942958 w 7467600"/>
              <a:gd name="connsiteY909" fmla="*/ 2077708 h 6858000"/>
              <a:gd name="connsiteX910" fmla="*/ 5921559 w 7467600"/>
              <a:gd name="connsiteY910" fmla="*/ 2378596 h 6858000"/>
              <a:gd name="connsiteX911" fmla="*/ 5817651 w 7467600"/>
              <a:gd name="connsiteY911" fmla="*/ 3023919 h 6858000"/>
              <a:gd name="connsiteX912" fmla="*/ 5729634 w 7467600"/>
              <a:gd name="connsiteY912" fmla="*/ 3051849 h 6858000"/>
              <a:gd name="connsiteX913" fmla="*/ 5611018 w 7467600"/>
              <a:gd name="connsiteY913" fmla="*/ 2316769 h 6858000"/>
              <a:gd name="connsiteX914" fmla="*/ 5687608 w 7467600"/>
              <a:gd name="connsiteY914" fmla="*/ 2039972 h 6858000"/>
              <a:gd name="connsiteX915" fmla="*/ 5657554 w 7467600"/>
              <a:gd name="connsiteY915" fmla="*/ 1576445 h 6858000"/>
              <a:gd name="connsiteX916" fmla="*/ 5150475 w 7467600"/>
              <a:gd name="connsiteY916" fmla="*/ 1274012 h 6858000"/>
              <a:gd name="connsiteX917" fmla="*/ 5349142 w 7467600"/>
              <a:gd name="connsiteY917" fmla="*/ 2204405 h 6858000"/>
              <a:gd name="connsiteX918" fmla="*/ 5262214 w 7467600"/>
              <a:gd name="connsiteY918" fmla="*/ 2233836 h 6858000"/>
              <a:gd name="connsiteX919" fmla="*/ 4981539 w 7467600"/>
              <a:gd name="connsiteY919" fmla="*/ 1542201 h 6858000"/>
              <a:gd name="connsiteX920" fmla="*/ 4958461 w 7467600"/>
              <a:gd name="connsiteY920" fmla="*/ 1136957 h 6858000"/>
              <a:gd name="connsiteX921" fmla="*/ 4655015 w 7467600"/>
              <a:gd name="connsiteY921" fmla="*/ 891426 h 6858000"/>
              <a:gd name="connsiteX922" fmla="*/ 4348002 w 7467600"/>
              <a:gd name="connsiteY922" fmla="*/ 2205895 h 6858000"/>
              <a:gd name="connsiteX923" fmla="*/ 4262250 w 7467600"/>
              <a:gd name="connsiteY923" fmla="*/ 2219972 h 6858000"/>
              <a:gd name="connsiteX924" fmla="*/ 4550611 w 7467600"/>
              <a:gd name="connsiteY924" fmla="*/ 817540 h 6858000"/>
              <a:gd name="connsiteX925" fmla="*/ 4564418 w 7467600"/>
              <a:gd name="connsiteY925" fmla="*/ 808293 h 6858000"/>
              <a:gd name="connsiteX926" fmla="*/ 4266388 w 7467600"/>
              <a:gd name="connsiteY926" fmla="*/ 500083 h 6858000"/>
              <a:gd name="connsiteX927" fmla="*/ 4032842 w 7467600"/>
              <a:gd name="connsiteY927" fmla="*/ 211809 h 6858000"/>
              <a:gd name="connsiteX928" fmla="*/ 3882765 w 7467600"/>
              <a:gd name="connsiteY928" fmla="*/ 0 h 6858000"/>
              <a:gd name="connsiteX929" fmla="*/ 3721337 w 7467600"/>
              <a:gd name="connsiteY929" fmla="*/ 0 h 6858000"/>
              <a:gd name="connsiteX930" fmla="*/ 3797544 w 7467600"/>
              <a:gd name="connsiteY930" fmla="*/ 0 h 6858000"/>
              <a:gd name="connsiteX931" fmla="*/ 3775734 w 7467600"/>
              <a:gd name="connsiteY931" fmla="*/ 95131 h 6858000"/>
              <a:gd name="connsiteX932" fmla="*/ 3724807 w 7467600"/>
              <a:gd name="connsiteY932" fmla="*/ 272257 h 6858000"/>
              <a:gd name="connsiteX933" fmla="*/ 3726844 w 7467600"/>
              <a:gd name="connsiteY933" fmla="*/ 282988 h 6858000"/>
              <a:gd name="connsiteX934" fmla="*/ 3742664 w 7467600"/>
              <a:gd name="connsiteY934" fmla="*/ 279918 h 6858000"/>
              <a:gd name="connsiteX935" fmla="*/ 4103910 w 7467600"/>
              <a:gd name="connsiteY935" fmla="*/ 1161917 h 6858000"/>
              <a:gd name="connsiteX936" fmla="*/ 4020269 w 7467600"/>
              <a:gd name="connsiteY936" fmla="*/ 1200406 h 6858000"/>
              <a:gd name="connsiteX937" fmla="*/ 3674882 w 7467600"/>
              <a:gd name="connsiteY937" fmla="*/ 488524 h 6858000"/>
              <a:gd name="connsiteX938" fmla="*/ 3132682 w 7467600"/>
              <a:gd name="connsiteY938" fmla="*/ 1072284 h 6858000"/>
              <a:gd name="connsiteX939" fmla="*/ 2716346 w 7467600"/>
              <a:gd name="connsiteY939" fmla="*/ 1276376 h 6858000"/>
              <a:gd name="connsiteX940" fmla="*/ 2716772 w 7467600"/>
              <a:gd name="connsiteY940" fmla="*/ 1255462 h 6858000"/>
              <a:gd name="connsiteX941" fmla="*/ 3471096 w 7467600"/>
              <a:gd name="connsiteY941" fmla="*/ 437072 h 6858000"/>
              <a:gd name="connsiteX942" fmla="*/ 3639057 w 7467600"/>
              <a:gd name="connsiteY942" fmla="*/ 286334 h 6858000"/>
              <a:gd name="connsiteX943" fmla="*/ 3640309 w 7467600"/>
              <a:gd name="connsiteY943" fmla="*/ 284664 h 6858000"/>
              <a:gd name="connsiteX944" fmla="*/ 3646022 w 7467600"/>
              <a:gd name="connsiteY944" fmla="*/ 276711 h 6858000"/>
              <a:gd name="connsiteX945" fmla="*/ 3707943 w 7467600"/>
              <a:gd name="connsiteY945" fmla="*/ 65958 h 6858000"/>
              <a:gd name="connsiteX946" fmla="*/ 3721337 w 7467600"/>
              <a:gd name="connsiteY946" fmla="*/ 0 h 6858000"/>
              <a:gd name="connsiteX947" fmla="*/ 2867960 w 7467600"/>
              <a:gd name="connsiteY947" fmla="*/ 0 h 6858000"/>
              <a:gd name="connsiteX948" fmla="*/ 2926351 w 7467600"/>
              <a:gd name="connsiteY948" fmla="*/ 0 h 6858000"/>
              <a:gd name="connsiteX949" fmla="*/ 2902823 w 7467600"/>
              <a:gd name="connsiteY949" fmla="*/ 262929 h 6858000"/>
              <a:gd name="connsiteX950" fmla="*/ 2940663 w 7467600"/>
              <a:gd name="connsiteY950" fmla="*/ 140884 h 6858000"/>
              <a:gd name="connsiteX951" fmla="*/ 2947039 w 7467600"/>
              <a:gd name="connsiteY951" fmla="*/ 122524 h 6858000"/>
              <a:gd name="connsiteX952" fmla="*/ 2984316 w 7467600"/>
              <a:gd name="connsiteY952" fmla="*/ 0 h 6858000"/>
              <a:gd name="connsiteX953" fmla="*/ 3016114 w 7467600"/>
              <a:gd name="connsiteY953" fmla="*/ 0 h 6858000"/>
              <a:gd name="connsiteX954" fmla="*/ 2979949 w 7467600"/>
              <a:gd name="connsiteY954" fmla="*/ 119274 h 6858000"/>
              <a:gd name="connsiteX955" fmla="*/ 3023879 w 7467600"/>
              <a:gd name="connsiteY955" fmla="*/ 0 h 6858000"/>
              <a:gd name="connsiteX956" fmla="*/ 3105400 w 7467600"/>
              <a:gd name="connsiteY956" fmla="*/ 0 h 6858000"/>
              <a:gd name="connsiteX957" fmla="*/ 3094669 w 7467600"/>
              <a:gd name="connsiteY957" fmla="*/ 30308 h 6858000"/>
              <a:gd name="connsiteX958" fmla="*/ 2901945 w 7467600"/>
              <a:gd name="connsiteY958" fmla="*/ 466538 h 6858000"/>
              <a:gd name="connsiteX959" fmla="*/ 2815209 w 7467600"/>
              <a:gd name="connsiteY959" fmla="*/ 497361 h 6858000"/>
              <a:gd name="connsiteX960" fmla="*/ 2844845 w 7467600"/>
              <a:gd name="connsiteY960" fmla="*/ 127638 h 6858000"/>
              <a:gd name="connsiteX961" fmla="*/ 2867960 w 7467600"/>
              <a:gd name="connsiteY961" fmla="*/ 0 h 6858000"/>
              <a:gd name="connsiteX962" fmla="*/ 1057230 w 7467600"/>
              <a:gd name="connsiteY962" fmla="*/ 0 h 6858000"/>
              <a:gd name="connsiteX963" fmla="*/ 1111003 w 7467600"/>
              <a:gd name="connsiteY963" fmla="*/ 0 h 6858000"/>
              <a:gd name="connsiteX964" fmla="*/ 1125553 w 7467600"/>
              <a:gd name="connsiteY964" fmla="*/ 52588 h 6858000"/>
              <a:gd name="connsiteX965" fmla="*/ 1304276 w 7467600"/>
              <a:gd name="connsiteY965" fmla="*/ 476275 h 6858000"/>
              <a:gd name="connsiteX966" fmla="*/ 1492066 w 7467600"/>
              <a:gd name="connsiteY966" fmla="*/ 886333 h 6858000"/>
              <a:gd name="connsiteX967" fmla="*/ 1423698 w 7467600"/>
              <a:gd name="connsiteY967" fmla="*/ 710817 h 6858000"/>
              <a:gd name="connsiteX968" fmla="*/ 1357609 w 7467600"/>
              <a:gd name="connsiteY968" fmla="*/ 532892 h 6858000"/>
              <a:gd name="connsiteX969" fmla="*/ 1309550 w 7467600"/>
              <a:gd name="connsiteY969" fmla="*/ 374031 h 6858000"/>
              <a:gd name="connsiteX970" fmla="*/ 1193673 w 7467600"/>
              <a:gd name="connsiteY970" fmla="*/ 49533 h 6858000"/>
              <a:gd name="connsiteX971" fmla="*/ 1164391 w 7467600"/>
              <a:gd name="connsiteY971" fmla="*/ 0 h 6858000"/>
              <a:gd name="connsiteX972" fmla="*/ 1200666 w 7467600"/>
              <a:gd name="connsiteY972" fmla="*/ 0 h 6858000"/>
              <a:gd name="connsiteX973" fmla="*/ 1223408 w 7467600"/>
              <a:gd name="connsiteY973" fmla="*/ 38996 h 6858000"/>
              <a:gd name="connsiteX974" fmla="*/ 1339635 w 7467600"/>
              <a:gd name="connsiteY974" fmla="*/ 365517 h 6858000"/>
              <a:gd name="connsiteX975" fmla="*/ 1387469 w 7467600"/>
              <a:gd name="connsiteY975" fmla="*/ 523079 h 6858000"/>
              <a:gd name="connsiteX976" fmla="*/ 1452685 w 7467600"/>
              <a:gd name="connsiteY976" fmla="*/ 699806 h 6858000"/>
              <a:gd name="connsiteX977" fmla="*/ 1492092 w 7467600"/>
              <a:gd name="connsiteY977" fmla="*/ 800424 h 6858000"/>
              <a:gd name="connsiteX978" fmla="*/ 1455302 w 7467600"/>
              <a:gd name="connsiteY978" fmla="*/ 632913 h 6858000"/>
              <a:gd name="connsiteX979" fmla="*/ 1222336 w 7467600"/>
              <a:gd name="connsiteY979" fmla="*/ 9480 h 6858000"/>
              <a:gd name="connsiteX980" fmla="*/ 1214634 w 7467600"/>
              <a:gd name="connsiteY980" fmla="*/ 0 h 6858000"/>
              <a:gd name="connsiteX981" fmla="*/ 1289827 w 7467600"/>
              <a:gd name="connsiteY981" fmla="*/ 0 h 6858000"/>
              <a:gd name="connsiteX982" fmla="*/ 1321076 w 7467600"/>
              <a:gd name="connsiteY982" fmla="*/ 59722 h 6858000"/>
              <a:gd name="connsiteX983" fmla="*/ 1512579 w 7467600"/>
              <a:gd name="connsiteY983" fmla="*/ 626441 h 6858000"/>
              <a:gd name="connsiteX984" fmla="*/ 1506076 w 7467600"/>
              <a:gd name="connsiteY984" fmla="*/ 1089289 h 6858000"/>
              <a:gd name="connsiteX985" fmla="*/ 1486346 w 7467600"/>
              <a:gd name="connsiteY985" fmla="*/ 1079919 h 6858000"/>
              <a:gd name="connsiteX986" fmla="*/ 1070511 w 7467600"/>
              <a:gd name="connsiteY986" fmla="*/ 48609 h 6858000"/>
              <a:gd name="connsiteX987" fmla="*/ 1057230 w 7467600"/>
              <a:gd name="connsiteY987" fmla="*/ 0 h 6858000"/>
              <a:gd name="connsiteX988" fmla="*/ 43151 w 7467600"/>
              <a:gd name="connsiteY988" fmla="*/ 0 h 6858000"/>
              <a:gd name="connsiteX989" fmla="*/ 95283 w 7467600"/>
              <a:gd name="connsiteY989" fmla="*/ 0 h 6858000"/>
              <a:gd name="connsiteX990" fmla="*/ 300708 w 7467600"/>
              <a:gd name="connsiteY990" fmla="*/ 154571 h 6858000"/>
              <a:gd name="connsiteX991" fmla="*/ 530414 w 7467600"/>
              <a:gd name="connsiteY991" fmla="*/ 354673 h 6858000"/>
              <a:gd name="connsiteX992" fmla="*/ 333785 w 7467600"/>
              <a:gd name="connsiteY992" fmla="*/ 161564 h 6858000"/>
              <a:gd name="connsiteX993" fmla="*/ 147005 w 7467600"/>
              <a:gd name="connsiteY993" fmla="*/ 0 h 6858000"/>
              <a:gd name="connsiteX994" fmla="*/ 272509 w 7467600"/>
              <a:gd name="connsiteY994" fmla="*/ 0 h 6858000"/>
              <a:gd name="connsiteX995" fmla="*/ 326276 w 7467600"/>
              <a:gd name="connsiteY995" fmla="*/ 45847 h 6858000"/>
              <a:gd name="connsiteX996" fmla="*/ 823759 w 7467600"/>
              <a:gd name="connsiteY996" fmla="*/ 574145 h 6858000"/>
              <a:gd name="connsiteX997" fmla="*/ 811254 w 7467600"/>
              <a:gd name="connsiteY997" fmla="*/ 665546 h 6858000"/>
              <a:gd name="connsiteX998" fmla="*/ 154042 w 7467600"/>
              <a:gd name="connsiteY998" fmla="*/ 261522 h 6858000"/>
              <a:gd name="connsiteX999" fmla="*/ 13550 w 7467600"/>
              <a:gd name="connsiteY999" fmla="*/ 158423 h 6858000"/>
              <a:gd name="connsiteX1000" fmla="*/ 0 w 7467600"/>
              <a:gd name="connsiteY1000" fmla="*/ 146618 h 6858000"/>
              <a:gd name="connsiteX1001" fmla="*/ 0 w 7467600"/>
              <a:gd name="connsiteY1001" fmla="*/ 59161 h 6858000"/>
              <a:gd name="connsiteX1002" fmla="*/ 45427 w 7467600"/>
              <a:gd name="connsiteY1002" fmla="*/ 101078 h 6858000"/>
              <a:gd name="connsiteX1003" fmla="*/ 630103 w 7467600"/>
              <a:gd name="connsiteY1003" fmla="*/ 485885 h 6858000"/>
              <a:gd name="connsiteX1004" fmla="*/ 532040 w 7467600"/>
              <a:gd name="connsiteY1004" fmla="*/ 399359 h 6858000"/>
              <a:gd name="connsiteX1005" fmla="*/ 517618 w 7467600"/>
              <a:gd name="connsiteY1005" fmla="*/ 385726 h 6858000"/>
              <a:gd name="connsiteX1006" fmla="*/ 285074 w 7467600"/>
              <a:gd name="connsiteY1006" fmla="*/ 182755 h 6858000"/>
              <a:gd name="connsiteX1007" fmla="*/ 43151 w 7467600"/>
              <a:gd name="connsiteY100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19999 w 7467600"/>
              <a:gd name="connsiteY844" fmla="*/ 774360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5905192 w 7467600"/>
              <a:gd name="connsiteY848" fmla="*/ 163079 h 6858000"/>
              <a:gd name="connsiteX849" fmla="*/ 5865655 w 7467600"/>
              <a:gd name="connsiteY849" fmla="*/ 171901 h 6858000"/>
              <a:gd name="connsiteX850" fmla="*/ 5259740 w 7467600"/>
              <a:gd name="connsiteY850" fmla="*/ 257013 h 6858000"/>
              <a:gd name="connsiteX851" fmla="*/ 5208466 w 7467600"/>
              <a:gd name="connsiteY851" fmla="*/ 257550 h 6858000"/>
              <a:gd name="connsiteX852" fmla="*/ 4980204 w 7467600"/>
              <a:gd name="connsiteY852" fmla="*/ 271903 h 6858000"/>
              <a:gd name="connsiteX853" fmla="*/ 5068068 w 7467600"/>
              <a:gd name="connsiteY853" fmla="*/ 282244 h 6858000"/>
              <a:gd name="connsiteX854" fmla="*/ 5153231 w 7467600"/>
              <a:gd name="connsiteY854" fmla="*/ 292240 h 6858000"/>
              <a:gd name="connsiteX855" fmla="*/ 5426491 w 7467600"/>
              <a:gd name="connsiteY855" fmla="*/ 281128 h 6858000"/>
              <a:gd name="connsiteX856" fmla="*/ 5731212 w 7467600"/>
              <a:gd name="connsiteY856" fmla="*/ 231951 h 6858000"/>
              <a:gd name="connsiteX857" fmla="*/ 5905192 w 7467600"/>
              <a:gd name="connsiteY857" fmla="*/ 163079 h 6858000"/>
              <a:gd name="connsiteX858" fmla="*/ 5944437 w 7467600"/>
              <a:gd name="connsiteY858" fmla="*/ 113829 h 6858000"/>
              <a:gd name="connsiteX859" fmla="*/ 5825032 w 7467600"/>
              <a:gd name="connsiteY859" fmla="*/ 146405 h 6858000"/>
              <a:gd name="connsiteX860" fmla="*/ 4955599 w 7467600"/>
              <a:gd name="connsiteY860" fmla="*/ 247008 h 6858000"/>
              <a:gd name="connsiteX861" fmla="*/ 5210104 w 7467600"/>
              <a:gd name="connsiteY861" fmla="*/ 228123 h 6858000"/>
              <a:gd name="connsiteX862" fmla="*/ 5261015 w 7467600"/>
              <a:gd name="connsiteY862" fmla="*/ 227087 h 6858000"/>
              <a:gd name="connsiteX863" fmla="*/ 5861181 w 7467600"/>
              <a:gd name="connsiteY863" fmla="*/ 143093 h 6858000"/>
              <a:gd name="connsiteX864" fmla="*/ 5961252 w 7467600"/>
              <a:gd name="connsiteY864" fmla="*/ 114820 h 6858000"/>
              <a:gd name="connsiteX865" fmla="*/ 5944437 w 7467600"/>
              <a:gd name="connsiteY865" fmla="*/ 113829 h 6858000"/>
              <a:gd name="connsiteX866" fmla="*/ 3882765 w 7467600"/>
              <a:gd name="connsiteY866" fmla="*/ 0 h 6858000"/>
              <a:gd name="connsiteX867" fmla="*/ 3995099 w 7467600"/>
              <a:gd name="connsiteY867" fmla="*/ 0 h 6858000"/>
              <a:gd name="connsiteX868" fmla="*/ 4163818 w 7467600"/>
              <a:gd name="connsiteY868" fmla="*/ 234104 h 6858000"/>
              <a:gd name="connsiteX869" fmla="*/ 4172099 w 7467600"/>
              <a:gd name="connsiteY869" fmla="*/ 234207 h 6858000"/>
              <a:gd name="connsiteX870" fmla="*/ 4784282 w 7467600"/>
              <a:gd name="connsiteY870" fmla="*/ 276561 h 6858000"/>
              <a:gd name="connsiteX871" fmla="*/ 4801687 w 7467600"/>
              <a:gd name="connsiteY871" fmla="*/ 267764 h 6858000"/>
              <a:gd name="connsiteX872" fmla="*/ 6082788 w 7467600"/>
              <a:gd name="connsiteY872" fmla="*/ 64119 h 6858000"/>
              <a:gd name="connsiteX873" fmla="*/ 6099442 w 7467600"/>
              <a:gd name="connsiteY873" fmla="*/ 82568 h 6858000"/>
              <a:gd name="connsiteX874" fmla="*/ 4804137 w 7467600"/>
              <a:gd name="connsiteY874" fmla="*/ 320931 h 6858000"/>
              <a:gd name="connsiteX875" fmla="*/ 4227047 w 7467600"/>
              <a:gd name="connsiteY875" fmla="*/ 313415 h 6858000"/>
              <a:gd name="connsiteX876" fmla="*/ 4346041 w 7467600"/>
              <a:gd name="connsiteY876" fmla="*/ 456086 h 6858000"/>
              <a:gd name="connsiteX877" fmla="*/ 4870967 w 7467600"/>
              <a:gd name="connsiteY877" fmla="*/ 963061 h 6858000"/>
              <a:gd name="connsiteX878" fmla="*/ 4889647 w 7467600"/>
              <a:gd name="connsiteY878" fmla="*/ 957147 h 6858000"/>
              <a:gd name="connsiteX879" fmla="*/ 5422504 w 7467600"/>
              <a:gd name="connsiteY879" fmla="*/ 805191 h 6858000"/>
              <a:gd name="connsiteX880" fmla="*/ 6087656 w 7467600"/>
              <a:gd name="connsiteY880" fmla="*/ 826703 h 6858000"/>
              <a:gd name="connsiteX881" fmla="*/ 6058717 w 7467600"/>
              <a:gd name="connsiteY881" fmla="*/ 865992 h 6858000"/>
              <a:gd name="connsiteX882" fmla="*/ 4974153 w 7467600"/>
              <a:gd name="connsiteY882" fmla="*/ 1045456 h 6858000"/>
              <a:gd name="connsiteX883" fmla="*/ 5627835 w 7467600"/>
              <a:gd name="connsiteY883" fmla="*/ 1472077 h 6858000"/>
              <a:gd name="connsiteX884" fmla="*/ 5629817 w 7467600"/>
              <a:gd name="connsiteY884" fmla="*/ 1471412 h 6858000"/>
              <a:gd name="connsiteX885" fmla="*/ 5634124 w 7467600"/>
              <a:gd name="connsiteY885" fmla="*/ 1470572 h 6858000"/>
              <a:gd name="connsiteX886" fmla="*/ 5755832 w 7467600"/>
              <a:gd name="connsiteY886" fmla="*/ 1383886 h 6858000"/>
              <a:gd name="connsiteX887" fmla="*/ 6014186 w 7467600"/>
              <a:gd name="connsiteY887" fmla="*/ 1279799 h 6858000"/>
              <a:gd name="connsiteX888" fmla="*/ 6901619 w 7467600"/>
              <a:gd name="connsiteY888" fmla="*/ 1047874 h 6858000"/>
              <a:gd name="connsiteX889" fmla="*/ 6931566 w 7467600"/>
              <a:gd name="connsiteY889" fmla="*/ 1062034 h 6858000"/>
              <a:gd name="connsiteX890" fmla="*/ 5790982 w 7467600"/>
              <a:gd name="connsiteY890" fmla="*/ 1561380 h 6858000"/>
              <a:gd name="connsiteX891" fmla="*/ 6188971 w 7467600"/>
              <a:gd name="connsiteY891" fmla="*/ 1755168 h 6858000"/>
              <a:gd name="connsiteX892" fmla="*/ 6202446 w 7467600"/>
              <a:gd name="connsiteY892" fmla="*/ 1752268 h 6858000"/>
              <a:gd name="connsiteX893" fmla="*/ 7179560 w 7467600"/>
              <a:gd name="connsiteY893" fmla="*/ 1467551 h 6858000"/>
              <a:gd name="connsiteX894" fmla="*/ 7158730 w 7467600"/>
              <a:gd name="connsiteY894" fmla="*/ 1507835 h 6858000"/>
              <a:gd name="connsiteX895" fmla="*/ 6326959 w 7467600"/>
              <a:gd name="connsiteY895" fmla="*/ 1817686 h 6858000"/>
              <a:gd name="connsiteX896" fmla="*/ 6537433 w 7467600"/>
              <a:gd name="connsiteY896" fmla="*/ 1907790 h 6858000"/>
              <a:gd name="connsiteX897" fmla="*/ 6550221 w 7467600"/>
              <a:gd name="connsiteY897" fmla="*/ 1910729 h 6858000"/>
              <a:gd name="connsiteX898" fmla="*/ 6964438 w 7467600"/>
              <a:gd name="connsiteY898" fmla="*/ 2209505 h 6858000"/>
              <a:gd name="connsiteX899" fmla="*/ 7367862 w 7467600"/>
              <a:gd name="connsiteY899" fmla="*/ 2806833 h 6858000"/>
              <a:gd name="connsiteX900" fmla="*/ 7364329 w 7467600"/>
              <a:gd name="connsiteY900" fmla="*/ 2826907 h 6858000"/>
              <a:gd name="connsiteX901" fmla="*/ 7290545 w 7467600"/>
              <a:gd name="connsiteY901" fmla="*/ 2850663 h 6858000"/>
              <a:gd name="connsiteX902" fmla="*/ 6472036 w 7467600"/>
              <a:gd name="connsiteY902" fmla="*/ 1959003 h 6858000"/>
              <a:gd name="connsiteX903" fmla="*/ 5792897 w 7467600"/>
              <a:gd name="connsiteY903" fmla="*/ 1647747 h 6858000"/>
              <a:gd name="connsiteX904" fmla="*/ 5842751 w 7467600"/>
              <a:gd name="connsiteY904" fmla="*/ 1816112 h 6858000"/>
              <a:gd name="connsiteX905" fmla="*/ 5847424 w 7467600"/>
              <a:gd name="connsiteY905" fmla="*/ 1815776 h 6858000"/>
              <a:gd name="connsiteX906" fmla="*/ 6399821 w 7467600"/>
              <a:gd name="connsiteY906" fmla="*/ 2344799 h 6858000"/>
              <a:gd name="connsiteX907" fmla="*/ 6323232 w 7467600"/>
              <a:gd name="connsiteY907" fmla="*/ 2389634 h 6858000"/>
              <a:gd name="connsiteX908" fmla="*/ 5942958 w 7467600"/>
              <a:gd name="connsiteY908" fmla="*/ 2077708 h 6858000"/>
              <a:gd name="connsiteX909" fmla="*/ 5921559 w 7467600"/>
              <a:gd name="connsiteY909" fmla="*/ 2378596 h 6858000"/>
              <a:gd name="connsiteX910" fmla="*/ 5817651 w 7467600"/>
              <a:gd name="connsiteY910" fmla="*/ 3023919 h 6858000"/>
              <a:gd name="connsiteX911" fmla="*/ 5729634 w 7467600"/>
              <a:gd name="connsiteY911" fmla="*/ 3051849 h 6858000"/>
              <a:gd name="connsiteX912" fmla="*/ 5611018 w 7467600"/>
              <a:gd name="connsiteY912" fmla="*/ 2316769 h 6858000"/>
              <a:gd name="connsiteX913" fmla="*/ 5687608 w 7467600"/>
              <a:gd name="connsiteY913" fmla="*/ 2039972 h 6858000"/>
              <a:gd name="connsiteX914" fmla="*/ 5657554 w 7467600"/>
              <a:gd name="connsiteY914" fmla="*/ 1576445 h 6858000"/>
              <a:gd name="connsiteX915" fmla="*/ 5150475 w 7467600"/>
              <a:gd name="connsiteY915" fmla="*/ 1274012 h 6858000"/>
              <a:gd name="connsiteX916" fmla="*/ 5349142 w 7467600"/>
              <a:gd name="connsiteY916" fmla="*/ 2204405 h 6858000"/>
              <a:gd name="connsiteX917" fmla="*/ 5262214 w 7467600"/>
              <a:gd name="connsiteY917" fmla="*/ 2233836 h 6858000"/>
              <a:gd name="connsiteX918" fmla="*/ 4981539 w 7467600"/>
              <a:gd name="connsiteY918" fmla="*/ 1542201 h 6858000"/>
              <a:gd name="connsiteX919" fmla="*/ 4958461 w 7467600"/>
              <a:gd name="connsiteY919" fmla="*/ 1136957 h 6858000"/>
              <a:gd name="connsiteX920" fmla="*/ 4655015 w 7467600"/>
              <a:gd name="connsiteY920" fmla="*/ 891426 h 6858000"/>
              <a:gd name="connsiteX921" fmla="*/ 4348002 w 7467600"/>
              <a:gd name="connsiteY921" fmla="*/ 2205895 h 6858000"/>
              <a:gd name="connsiteX922" fmla="*/ 4262250 w 7467600"/>
              <a:gd name="connsiteY922" fmla="*/ 2219972 h 6858000"/>
              <a:gd name="connsiteX923" fmla="*/ 4550611 w 7467600"/>
              <a:gd name="connsiteY923" fmla="*/ 817540 h 6858000"/>
              <a:gd name="connsiteX924" fmla="*/ 4564418 w 7467600"/>
              <a:gd name="connsiteY924" fmla="*/ 808293 h 6858000"/>
              <a:gd name="connsiteX925" fmla="*/ 4266388 w 7467600"/>
              <a:gd name="connsiteY925" fmla="*/ 500083 h 6858000"/>
              <a:gd name="connsiteX926" fmla="*/ 4032842 w 7467600"/>
              <a:gd name="connsiteY926" fmla="*/ 211809 h 6858000"/>
              <a:gd name="connsiteX927" fmla="*/ 3882765 w 7467600"/>
              <a:gd name="connsiteY927" fmla="*/ 0 h 6858000"/>
              <a:gd name="connsiteX928" fmla="*/ 3721337 w 7467600"/>
              <a:gd name="connsiteY928" fmla="*/ 0 h 6858000"/>
              <a:gd name="connsiteX929" fmla="*/ 3797544 w 7467600"/>
              <a:gd name="connsiteY929" fmla="*/ 0 h 6858000"/>
              <a:gd name="connsiteX930" fmla="*/ 3775734 w 7467600"/>
              <a:gd name="connsiteY930" fmla="*/ 95131 h 6858000"/>
              <a:gd name="connsiteX931" fmla="*/ 3724807 w 7467600"/>
              <a:gd name="connsiteY931" fmla="*/ 272257 h 6858000"/>
              <a:gd name="connsiteX932" fmla="*/ 3726844 w 7467600"/>
              <a:gd name="connsiteY932" fmla="*/ 282988 h 6858000"/>
              <a:gd name="connsiteX933" fmla="*/ 3742664 w 7467600"/>
              <a:gd name="connsiteY933" fmla="*/ 279918 h 6858000"/>
              <a:gd name="connsiteX934" fmla="*/ 4103910 w 7467600"/>
              <a:gd name="connsiteY934" fmla="*/ 1161917 h 6858000"/>
              <a:gd name="connsiteX935" fmla="*/ 4020269 w 7467600"/>
              <a:gd name="connsiteY935" fmla="*/ 1200406 h 6858000"/>
              <a:gd name="connsiteX936" fmla="*/ 3674882 w 7467600"/>
              <a:gd name="connsiteY936" fmla="*/ 488524 h 6858000"/>
              <a:gd name="connsiteX937" fmla="*/ 3132682 w 7467600"/>
              <a:gd name="connsiteY937" fmla="*/ 1072284 h 6858000"/>
              <a:gd name="connsiteX938" fmla="*/ 2716346 w 7467600"/>
              <a:gd name="connsiteY938" fmla="*/ 1276376 h 6858000"/>
              <a:gd name="connsiteX939" fmla="*/ 2716772 w 7467600"/>
              <a:gd name="connsiteY939" fmla="*/ 1255462 h 6858000"/>
              <a:gd name="connsiteX940" fmla="*/ 3471096 w 7467600"/>
              <a:gd name="connsiteY940" fmla="*/ 437072 h 6858000"/>
              <a:gd name="connsiteX941" fmla="*/ 3639057 w 7467600"/>
              <a:gd name="connsiteY941" fmla="*/ 286334 h 6858000"/>
              <a:gd name="connsiteX942" fmla="*/ 3640309 w 7467600"/>
              <a:gd name="connsiteY942" fmla="*/ 284664 h 6858000"/>
              <a:gd name="connsiteX943" fmla="*/ 3646022 w 7467600"/>
              <a:gd name="connsiteY943" fmla="*/ 276711 h 6858000"/>
              <a:gd name="connsiteX944" fmla="*/ 3707943 w 7467600"/>
              <a:gd name="connsiteY944" fmla="*/ 65958 h 6858000"/>
              <a:gd name="connsiteX945" fmla="*/ 3721337 w 7467600"/>
              <a:gd name="connsiteY945" fmla="*/ 0 h 6858000"/>
              <a:gd name="connsiteX946" fmla="*/ 2867960 w 7467600"/>
              <a:gd name="connsiteY946" fmla="*/ 0 h 6858000"/>
              <a:gd name="connsiteX947" fmla="*/ 2926351 w 7467600"/>
              <a:gd name="connsiteY947" fmla="*/ 0 h 6858000"/>
              <a:gd name="connsiteX948" fmla="*/ 2902823 w 7467600"/>
              <a:gd name="connsiteY948" fmla="*/ 262929 h 6858000"/>
              <a:gd name="connsiteX949" fmla="*/ 2940663 w 7467600"/>
              <a:gd name="connsiteY949" fmla="*/ 140884 h 6858000"/>
              <a:gd name="connsiteX950" fmla="*/ 2947039 w 7467600"/>
              <a:gd name="connsiteY950" fmla="*/ 122524 h 6858000"/>
              <a:gd name="connsiteX951" fmla="*/ 2984316 w 7467600"/>
              <a:gd name="connsiteY951" fmla="*/ 0 h 6858000"/>
              <a:gd name="connsiteX952" fmla="*/ 3016114 w 7467600"/>
              <a:gd name="connsiteY952" fmla="*/ 0 h 6858000"/>
              <a:gd name="connsiteX953" fmla="*/ 2979949 w 7467600"/>
              <a:gd name="connsiteY953" fmla="*/ 119274 h 6858000"/>
              <a:gd name="connsiteX954" fmla="*/ 3023879 w 7467600"/>
              <a:gd name="connsiteY954" fmla="*/ 0 h 6858000"/>
              <a:gd name="connsiteX955" fmla="*/ 3105400 w 7467600"/>
              <a:gd name="connsiteY955" fmla="*/ 0 h 6858000"/>
              <a:gd name="connsiteX956" fmla="*/ 3094669 w 7467600"/>
              <a:gd name="connsiteY956" fmla="*/ 30308 h 6858000"/>
              <a:gd name="connsiteX957" fmla="*/ 2901945 w 7467600"/>
              <a:gd name="connsiteY957" fmla="*/ 466538 h 6858000"/>
              <a:gd name="connsiteX958" fmla="*/ 2815209 w 7467600"/>
              <a:gd name="connsiteY958" fmla="*/ 497361 h 6858000"/>
              <a:gd name="connsiteX959" fmla="*/ 2844845 w 7467600"/>
              <a:gd name="connsiteY959" fmla="*/ 127638 h 6858000"/>
              <a:gd name="connsiteX960" fmla="*/ 2867960 w 7467600"/>
              <a:gd name="connsiteY960" fmla="*/ 0 h 6858000"/>
              <a:gd name="connsiteX961" fmla="*/ 1057230 w 7467600"/>
              <a:gd name="connsiteY961" fmla="*/ 0 h 6858000"/>
              <a:gd name="connsiteX962" fmla="*/ 1111003 w 7467600"/>
              <a:gd name="connsiteY962" fmla="*/ 0 h 6858000"/>
              <a:gd name="connsiteX963" fmla="*/ 1125553 w 7467600"/>
              <a:gd name="connsiteY963" fmla="*/ 52588 h 6858000"/>
              <a:gd name="connsiteX964" fmla="*/ 1304276 w 7467600"/>
              <a:gd name="connsiteY964" fmla="*/ 476275 h 6858000"/>
              <a:gd name="connsiteX965" fmla="*/ 1492066 w 7467600"/>
              <a:gd name="connsiteY965" fmla="*/ 886333 h 6858000"/>
              <a:gd name="connsiteX966" fmla="*/ 1423698 w 7467600"/>
              <a:gd name="connsiteY966" fmla="*/ 710817 h 6858000"/>
              <a:gd name="connsiteX967" fmla="*/ 1357609 w 7467600"/>
              <a:gd name="connsiteY967" fmla="*/ 532892 h 6858000"/>
              <a:gd name="connsiteX968" fmla="*/ 1309550 w 7467600"/>
              <a:gd name="connsiteY968" fmla="*/ 374031 h 6858000"/>
              <a:gd name="connsiteX969" fmla="*/ 1193673 w 7467600"/>
              <a:gd name="connsiteY969" fmla="*/ 49533 h 6858000"/>
              <a:gd name="connsiteX970" fmla="*/ 1164391 w 7467600"/>
              <a:gd name="connsiteY970" fmla="*/ 0 h 6858000"/>
              <a:gd name="connsiteX971" fmla="*/ 1200666 w 7467600"/>
              <a:gd name="connsiteY971" fmla="*/ 0 h 6858000"/>
              <a:gd name="connsiteX972" fmla="*/ 1223408 w 7467600"/>
              <a:gd name="connsiteY972" fmla="*/ 38996 h 6858000"/>
              <a:gd name="connsiteX973" fmla="*/ 1339635 w 7467600"/>
              <a:gd name="connsiteY973" fmla="*/ 365517 h 6858000"/>
              <a:gd name="connsiteX974" fmla="*/ 1387469 w 7467600"/>
              <a:gd name="connsiteY974" fmla="*/ 523079 h 6858000"/>
              <a:gd name="connsiteX975" fmla="*/ 1452685 w 7467600"/>
              <a:gd name="connsiteY975" fmla="*/ 699806 h 6858000"/>
              <a:gd name="connsiteX976" fmla="*/ 1492092 w 7467600"/>
              <a:gd name="connsiteY976" fmla="*/ 800424 h 6858000"/>
              <a:gd name="connsiteX977" fmla="*/ 1455302 w 7467600"/>
              <a:gd name="connsiteY977" fmla="*/ 632913 h 6858000"/>
              <a:gd name="connsiteX978" fmla="*/ 1222336 w 7467600"/>
              <a:gd name="connsiteY978" fmla="*/ 9480 h 6858000"/>
              <a:gd name="connsiteX979" fmla="*/ 1214634 w 7467600"/>
              <a:gd name="connsiteY979" fmla="*/ 0 h 6858000"/>
              <a:gd name="connsiteX980" fmla="*/ 1289827 w 7467600"/>
              <a:gd name="connsiteY980" fmla="*/ 0 h 6858000"/>
              <a:gd name="connsiteX981" fmla="*/ 1321076 w 7467600"/>
              <a:gd name="connsiteY981" fmla="*/ 59722 h 6858000"/>
              <a:gd name="connsiteX982" fmla="*/ 1512579 w 7467600"/>
              <a:gd name="connsiteY982" fmla="*/ 626441 h 6858000"/>
              <a:gd name="connsiteX983" fmla="*/ 1506076 w 7467600"/>
              <a:gd name="connsiteY983" fmla="*/ 1089289 h 6858000"/>
              <a:gd name="connsiteX984" fmla="*/ 1486346 w 7467600"/>
              <a:gd name="connsiteY984" fmla="*/ 1079919 h 6858000"/>
              <a:gd name="connsiteX985" fmla="*/ 1070511 w 7467600"/>
              <a:gd name="connsiteY985" fmla="*/ 48609 h 6858000"/>
              <a:gd name="connsiteX986" fmla="*/ 1057230 w 7467600"/>
              <a:gd name="connsiteY986" fmla="*/ 0 h 6858000"/>
              <a:gd name="connsiteX987" fmla="*/ 43151 w 7467600"/>
              <a:gd name="connsiteY987" fmla="*/ 0 h 6858000"/>
              <a:gd name="connsiteX988" fmla="*/ 95283 w 7467600"/>
              <a:gd name="connsiteY988" fmla="*/ 0 h 6858000"/>
              <a:gd name="connsiteX989" fmla="*/ 300708 w 7467600"/>
              <a:gd name="connsiteY989" fmla="*/ 154571 h 6858000"/>
              <a:gd name="connsiteX990" fmla="*/ 530414 w 7467600"/>
              <a:gd name="connsiteY990" fmla="*/ 354673 h 6858000"/>
              <a:gd name="connsiteX991" fmla="*/ 333785 w 7467600"/>
              <a:gd name="connsiteY991" fmla="*/ 161564 h 6858000"/>
              <a:gd name="connsiteX992" fmla="*/ 147005 w 7467600"/>
              <a:gd name="connsiteY992" fmla="*/ 0 h 6858000"/>
              <a:gd name="connsiteX993" fmla="*/ 272509 w 7467600"/>
              <a:gd name="connsiteY993" fmla="*/ 0 h 6858000"/>
              <a:gd name="connsiteX994" fmla="*/ 326276 w 7467600"/>
              <a:gd name="connsiteY994" fmla="*/ 45847 h 6858000"/>
              <a:gd name="connsiteX995" fmla="*/ 823759 w 7467600"/>
              <a:gd name="connsiteY995" fmla="*/ 574145 h 6858000"/>
              <a:gd name="connsiteX996" fmla="*/ 811254 w 7467600"/>
              <a:gd name="connsiteY996" fmla="*/ 665546 h 6858000"/>
              <a:gd name="connsiteX997" fmla="*/ 154042 w 7467600"/>
              <a:gd name="connsiteY997" fmla="*/ 261522 h 6858000"/>
              <a:gd name="connsiteX998" fmla="*/ 13550 w 7467600"/>
              <a:gd name="connsiteY998" fmla="*/ 158423 h 6858000"/>
              <a:gd name="connsiteX999" fmla="*/ 0 w 7467600"/>
              <a:gd name="connsiteY999" fmla="*/ 146618 h 6858000"/>
              <a:gd name="connsiteX1000" fmla="*/ 0 w 7467600"/>
              <a:gd name="connsiteY1000" fmla="*/ 59161 h 6858000"/>
              <a:gd name="connsiteX1001" fmla="*/ 45427 w 7467600"/>
              <a:gd name="connsiteY1001" fmla="*/ 101078 h 6858000"/>
              <a:gd name="connsiteX1002" fmla="*/ 630103 w 7467600"/>
              <a:gd name="connsiteY1002" fmla="*/ 485885 h 6858000"/>
              <a:gd name="connsiteX1003" fmla="*/ 532040 w 7467600"/>
              <a:gd name="connsiteY1003" fmla="*/ 399359 h 6858000"/>
              <a:gd name="connsiteX1004" fmla="*/ 517618 w 7467600"/>
              <a:gd name="connsiteY1004" fmla="*/ 385726 h 6858000"/>
              <a:gd name="connsiteX1005" fmla="*/ 285074 w 7467600"/>
              <a:gd name="connsiteY1005" fmla="*/ 182755 h 6858000"/>
              <a:gd name="connsiteX1006" fmla="*/ 43151 w 7467600"/>
              <a:gd name="connsiteY100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51412 w 7467600"/>
              <a:gd name="connsiteY844" fmla="*/ 799572 h 6858000"/>
              <a:gd name="connsiteX845" fmla="*/ 7467600 w 7467600"/>
              <a:gd name="connsiteY845" fmla="*/ 789215 h 6858000"/>
              <a:gd name="connsiteX846" fmla="*/ 7451412 w 7467600"/>
              <a:gd name="connsiteY846" fmla="*/ 799572 h 6858000"/>
              <a:gd name="connsiteX847" fmla="*/ 5905192 w 7467600"/>
              <a:gd name="connsiteY847" fmla="*/ 163079 h 6858000"/>
              <a:gd name="connsiteX848" fmla="*/ 5865655 w 7467600"/>
              <a:gd name="connsiteY848" fmla="*/ 171901 h 6858000"/>
              <a:gd name="connsiteX849" fmla="*/ 5259740 w 7467600"/>
              <a:gd name="connsiteY849" fmla="*/ 257013 h 6858000"/>
              <a:gd name="connsiteX850" fmla="*/ 5208466 w 7467600"/>
              <a:gd name="connsiteY850" fmla="*/ 257550 h 6858000"/>
              <a:gd name="connsiteX851" fmla="*/ 4980204 w 7467600"/>
              <a:gd name="connsiteY851" fmla="*/ 271903 h 6858000"/>
              <a:gd name="connsiteX852" fmla="*/ 5068068 w 7467600"/>
              <a:gd name="connsiteY852" fmla="*/ 282244 h 6858000"/>
              <a:gd name="connsiteX853" fmla="*/ 5153231 w 7467600"/>
              <a:gd name="connsiteY853" fmla="*/ 292240 h 6858000"/>
              <a:gd name="connsiteX854" fmla="*/ 5426491 w 7467600"/>
              <a:gd name="connsiteY854" fmla="*/ 281128 h 6858000"/>
              <a:gd name="connsiteX855" fmla="*/ 5731212 w 7467600"/>
              <a:gd name="connsiteY855" fmla="*/ 231951 h 6858000"/>
              <a:gd name="connsiteX856" fmla="*/ 5905192 w 7467600"/>
              <a:gd name="connsiteY856" fmla="*/ 163079 h 6858000"/>
              <a:gd name="connsiteX857" fmla="*/ 5944437 w 7467600"/>
              <a:gd name="connsiteY857" fmla="*/ 113829 h 6858000"/>
              <a:gd name="connsiteX858" fmla="*/ 5825032 w 7467600"/>
              <a:gd name="connsiteY858" fmla="*/ 146405 h 6858000"/>
              <a:gd name="connsiteX859" fmla="*/ 4955599 w 7467600"/>
              <a:gd name="connsiteY859" fmla="*/ 247008 h 6858000"/>
              <a:gd name="connsiteX860" fmla="*/ 5210104 w 7467600"/>
              <a:gd name="connsiteY860" fmla="*/ 228123 h 6858000"/>
              <a:gd name="connsiteX861" fmla="*/ 5261015 w 7467600"/>
              <a:gd name="connsiteY861" fmla="*/ 227087 h 6858000"/>
              <a:gd name="connsiteX862" fmla="*/ 5861181 w 7467600"/>
              <a:gd name="connsiteY862" fmla="*/ 143093 h 6858000"/>
              <a:gd name="connsiteX863" fmla="*/ 5961252 w 7467600"/>
              <a:gd name="connsiteY863" fmla="*/ 114820 h 6858000"/>
              <a:gd name="connsiteX864" fmla="*/ 5944437 w 7467600"/>
              <a:gd name="connsiteY864" fmla="*/ 113829 h 6858000"/>
              <a:gd name="connsiteX865" fmla="*/ 3882765 w 7467600"/>
              <a:gd name="connsiteY865" fmla="*/ 0 h 6858000"/>
              <a:gd name="connsiteX866" fmla="*/ 3995099 w 7467600"/>
              <a:gd name="connsiteY866" fmla="*/ 0 h 6858000"/>
              <a:gd name="connsiteX867" fmla="*/ 4163818 w 7467600"/>
              <a:gd name="connsiteY867" fmla="*/ 234104 h 6858000"/>
              <a:gd name="connsiteX868" fmla="*/ 4172099 w 7467600"/>
              <a:gd name="connsiteY868" fmla="*/ 234207 h 6858000"/>
              <a:gd name="connsiteX869" fmla="*/ 4784282 w 7467600"/>
              <a:gd name="connsiteY869" fmla="*/ 276561 h 6858000"/>
              <a:gd name="connsiteX870" fmla="*/ 4801687 w 7467600"/>
              <a:gd name="connsiteY870" fmla="*/ 267764 h 6858000"/>
              <a:gd name="connsiteX871" fmla="*/ 6082788 w 7467600"/>
              <a:gd name="connsiteY871" fmla="*/ 64119 h 6858000"/>
              <a:gd name="connsiteX872" fmla="*/ 6099442 w 7467600"/>
              <a:gd name="connsiteY872" fmla="*/ 82568 h 6858000"/>
              <a:gd name="connsiteX873" fmla="*/ 4804137 w 7467600"/>
              <a:gd name="connsiteY873" fmla="*/ 320931 h 6858000"/>
              <a:gd name="connsiteX874" fmla="*/ 4227047 w 7467600"/>
              <a:gd name="connsiteY874" fmla="*/ 313415 h 6858000"/>
              <a:gd name="connsiteX875" fmla="*/ 4346041 w 7467600"/>
              <a:gd name="connsiteY875" fmla="*/ 456086 h 6858000"/>
              <a:gd name="connsiteX876" fmla="*/ 4870967 w 7467600"/>
              <a:gd name="connsiteY876" fmla="*/ 963061 h 6858000"/>
              <a:gd name="connsiteX877" fmla="*/ 4889647 w 7467600"/>
              <a:gd name="connsiteY877" fmla="*/ 957147 h 6858000"/>
              <a:gd name="connsiteX878" fmla="*/ 5422504 w 7467600"/>
              <a:gd name="connsiteY878" fmla="*/ 805191 h 6858000"/>
              <a:gd name="connsiteX879" fmla="*/ 6087656 w 7467600"/>
              <a:gd name="connsiteY879" fmla="*/ 826703 h 6858000"/>
              <a:gd name="connsiteX880" fmla="*/ 6058717 w 7467600"/>
              <a:gd name="connsiteY880" fmla="*/ 865992 h 6858000"/>
              <a:gd name="connsiteX881" fmla="*/ 4974153 w 7467600"/>
              <a:gd name="connsiteY881" fmla="*/ 1045456 h 6858000"/>
              <a:gd name="connsiteX882" fmla="*/ 5627835 w 7467600"/>
              <a:gd name="connsiteY882" fmla="*/ 1472077 h 6858000"/>
              <a:gd name="connsiteX883" fmla="*/ 5629817 w 7467600"/>
              <a:gd name="connsiteY883" fmla="*/ 1471412 h 6858000"/>
              <a:gd name="connsiteX884" fmla="*/ 5634124 w 7467600"/>
              <a:gd name="connsiteY884" fmla="*/ 1470572 h 6858000"/>
              <a:gd name="connsiteX885" fmla="*/ 5755832 w 7467600"/>
              <a:gd name="connsiteY885" fmla="*/ 1383886 h 6858000"/>
              <a:gd name="connsiteX886" fmla="*/ 6014186 w 7467600"/>
              <a:gd name="connsiteY886" fmla="*/ 1279799 h 6858000"/>
              <a:gd name="connsiteX887" fmla="*/ 6901619 w 7467600"/>
              <a:gd name="connsiteY887" fmla="*/ 1047874 h 6858000"/>
              <a:gd name="connsiteX888" fmla="*/ 6931566 w 7467600"/>
              <a:gd name="connsiteY888" fmla="*/ 1062034 h 6858000"/>
              <a:gd name="connsiteX889" fmla="*/ 5790982 w 7467600"/>
              <a:gd name="connsiteY889" fmla="*/ 1561380 h 6858000"/>
              <a:gd name="connsiteX890" fmla="*/ 6188971 w 7467600"/>
              <a:gd name="connsiteY890" fmla="*/ 1755168 h 6858000"/>
              <a:gd name="connsiteX891" fmla="*/ 6202446 w 7467600"/>
              <a:gd name="connsiteY891" fmla="*/ 1752268 h 6858000"/>
              <a:gd name="connsiteX892" fmla="*/ 7179560 w 7467600"/>
              <a:gd name="connsiteY892" fmla="*/ 1467551 h 6858000"/>
              <a:gd name="connsiteX893" fmla="*/ 7158730 w 7467600"/>
              <a:gd name="connsiteY893" fmla="*/ 1507835 h 6858000"/>
              <a:gd name="connsiteX894" fmla="*/ 6326959 w 7467600"/>
              <a:gd name="connsiteY894" fmla="*/ 1817686 h 6858000"/>
              <a:gd name="connsiteX895" fmla="*/ 6537433 w 7467600"/>
              <a:gd name="connsiteY895" fmla="*/ 1907790 h 6858000"/>
              <a:gd name="connsiteX896" fmla="*/ 6550221 w 7467600"/>
              <a:gd name="connsiteY896" fmla="*/ 1910729 h 6858000"/>
              <a:gd name="connsiteX897" fmla="*/ 6964438 w 7467600"/>
              <a:gd name="connsiteY897" fmla="*/ 2209505 h 6858000"/>
              <a:gd name="connsiteX898" fmla="*/ 7367862 w 7467600"/>
              <a:gd name="connsiteY898" fmla="*/ 2806833 h 6858000"/>
              <a:gd name="connsiteX899" fmla="*/ 7364329 w 7467600"/>
              <a:gd name="connsiteY899" fmla="*/ 2826907 h 6858000"/>
              <a:gd name="connsiteX900" fmla="*/ 7290545 w 7467600"/>
              <a:gd name="connsiteY900" fmla="*/ 2850663 h 6858000"/>
              <a:gd name="connsiteX901" fmla="*/ 6472036 w 7467600"/>
              <a:gd name="connsiteY901" fmla="*/ 1959003 h 6858000"/>
              <a:gd name="connsiteX902" fmla="*/ 5792897 w 7467600"/>
              <a:gd name="connsiteY902" fmla="*/ 1647747 h 6858000"/>
              <a:gd name="connsiteX903" fmla="*/ 5842751 w 7467600"/>
              <a:gd name="connsiteY903" fmla="*/ 1816112 h 6858000"/>
              <a:gd name="connsiteX904" fmla="*/ 5847424 w 7467600"/>
              <a:gd name="connsiteY904" fmla="*/ 1815776 h 6858000"/>
              <a:gd name="connsiteX905" fmla="*/ 6399821 w 7467600"/>
              <a:gd name="connsiteY905" fmla="*/ 2344799 h 6858000"/>
              <a:gd name="connsiteX906" fmla="*/ 6323232 w 7467600"/>
              <a:gd name="connsiteY906" fmla="*/ 2389634 h 6858000"/>
              <a:gd name="connsiteX907" fmla="*/ 5942958 w 7467600"/>
              <a:gd name="connsiteY907" fmla="*/ 2077708 h 6858000"/>
              <a:gd name="connsiteX908" fmla="*/ 5921559 w 7467600"/>
              <a:gd name="connsiteY908" fmla="*/ 2378596 h 6858000"/>
              <a:gd name="connsiteX909" fmla="*/ 5817651 w 7467600"/>
              <a:gd name="connsiteY909" fmla="*/ 3023919 h 6858000"/>
              <a:gd name="connsiteX910" fmla="*/ 5729634 w 7467600"/>
              <a:gd name="connsiteY910" fmla="*/ 3051849 h 6858000"/>
              <a:gd name="connsiteX911" fmla="*/ 5611018 w 7467600"/>
              <a:gd name="connsiteY911" fmla="*/ 2316769 h 6858000"/>
              <a:gd name="connsiteX912" fmla="*/ 5687608 w 7467600"/>
              <a:gd name="connsiteY912" fmla="*/ 2039972 h 6858000"/>
              <a:gd name="connsiteX913" fmla="*/ 5657554 w 7467600"/>
              <a:gd name="connsiteY913" fmla="*/ 1576445 h 6858000"/>
              <a:gd name="connsiteX914" fmla="*/ 5150475 w 7467600"/>
              <a:gd name="connsiteY914" fmla="*/ 1274012 h 6858000"/>
              <a:gd name="connsiteX915" fmla="*/ 5349142 w 7467600"/>
              <a:gd name="connsiteY915" fmla="*/ 2204405 h 6858000"/>
              <a:gd name="connsiteX916" fmla="*/ 5262214 w 7467600"/>
              <a:gd name="connsiteY916" fmla="*/ 2233836 h 6858000"/>
              <a:gd name="connsiteX917" fmla="*/ 4981539 w 7467600"/>
              <a:gd name="connsiteY917" fmla="*/ 1542201 h 6858000"/>
              <a:gd name="connsiteX918" fmla="*/ 4958461 w 7467600"/>
              <a:gd name="connsiteY918" fmla="*/ 1136957 h 6858000"/>
              <a:gd name="connsiteX919" fmla="*/ 4655015 w 7467600"/>
              <a:gd name="connsiteY919" fmla="*/ 891426 h 6858000"/>
              <a:gd name="connsiteX920" fmla="*/ 4348002 w 7467600"/>
              <a:gd name="connsiteY920" fmla="*/ 2205895 h 6858000"/>
              <a:gd name="connsiteX921" fmla="*/ 4262250 w 7467600"/>
              <a:gd name="connsiteY921" fmla="*/ 2219972 h 6858000"/>
              <a:gd name="connsiteX922" fmla="*/ 4550611 w 7467600"/>
              <a:gd name="connsiteY922" fmla="*/ 817540 h 6858000"/>
              <a:gd name="connsiteX923" fmla="*/ 4564418 w 7467600"/>
              <a:gd name="connsiteY923" fmla="*/ 808293 h 6858000"/>
              <a:gd name="connsiteX924" fmla="*/ 4266388 w 7467600"/>
              <a:gd name="connsiteY924" fmla="*/ 500083 h 6858000"/>
              <a:gd name="connsiteX925" fmla="*/ 4032842 w 7467600"/>
              <a:gd name="connsiteY925" fmla="*/ 211809 h 6858000"/>
              <a:gd name="connsiteX926" fmla="*/ 3882765 w 7467600"/>
              <a:gd name="connsiteY926" fmla="*/ 0 h 6858000"/>
              <a:gd name="connsiteX927" fmla="*/ 3721337 w 7467600"/>
              <a:gd name="connsiteY927" fmla="*/ 0 h 6858000"/>
              <a:gd name="connsiteX928" fmla="*/ 3797544 w 7467600"/>
              <a:gd name="connsiteY928" fmla="*/ 0 h 6858000"/>
              <a:gd name="connsiteX929" fmla="*/ 3775734 w 7467600"/>
              <a:gd name="connsiteY929" fmla="*/ 95131 h 6858000"/>
              <a:gd name="connsiteX930" fmla="*/ 3724807 w 7467600"/>
              <a:gd name="connsiteY930" fmla="*/ 272257 h 6858000"/>
              <a:gd name="connsiteX931" fmla="*/ 3726844 w 7467600"/>
              <a:gd name="connsiteY931" fmla="*/ 282988 h 6858000"/>
              <a:gd name="connsiteX932" fmla="*/ 3742664 w 7467600"/>
              <a:gd name="connsiteY932" fmla="*/ 279918 h 6858000"/>
              <a:gd name="connsiteX933" fmla="*/ 4103910 w 7467600"/>
              <a:gd name="connsiteY933" fmla="*/ 1161917 h 6858000"/>
              <a:gd name="connsiteX934" fmla="*/ 4020269 w 7467600"/>
              <a:gd name="connsiteY934" fmla="*/ 1200406 h 6858000"/>
              <a:gd name="connsiteX935" fmla="*/ 3674882 w 7467600"/>
              <a:gd name="connsiteY935" fmla="*/ 488524 h 6858000"/>
              <a:gd name="connsiteX936" fmla="*/ 3132682 w 7467600"/>
              <a:gd name="connsiteY936" fmla="*/ 1072284 h 6858000"/>
              <a:gd name="connsiteX937" fmla="*/ 2716346 w 7467600"/>
              <a:gd name="connsiteY937" fmla="*/ 1276376 h 6858000"/>
              <a:gd name="connsiteX938" fmla="*/ 2716772 w 7467600"/>
              <a:gd name="connsiteY938" fmla="*/ 1255462 h 6858000"/>
              <a:gd name="connsiteX939" fmla="*/ 3471096 w 7467600"/>
              <a:gd name="connsiteY939" fmla="*/ 437072 h 6858000"/>
              <a:gd name="connsiteX940" fmla="*/ 3639057 w 7467600"/>
              <a:gd name="connsiteY940" fmla="*/ 286334 h 6858000"/>
              <a:gd name="connsiteX941" fmla="*/ 3640309 w 7467600"/>
              <a:gd name="connsiteY941" fmla="*/ 284664 h 6858000"/>
              <a:gd name="connsiteX942" fmla="*/ 3646022 w 7467600"/>
              <a:gd name="connsiteY942" fmla="*/ 276711 h 6858000"/>
              <a:gd name="connsiteX943" fmla="*/ 3707943 w 7467600"/>
              <a:gd name="connsiteY943" fmla="*/ 65958 h 6858000"/>
              <a:gd name="connsiteX944" fmla="*/ 3721337 w 7467600"/>
              <a:gd name="connsiteY944" fmla="*/ 0 h 6858000"/>
              <a:gd name="connsiteX945" fmla="*/ 2867960 w 7467600"/>
              <a:gd name="connsiteY945" fmla="*/ 0 h 6858000"/>
              <a:gd name="connsiteX946" fmla="*/ 2926351 w 7467600"/>
              <a:gd name="connsiteY946" fmla="*/ 0 h 6858000"/>
              <a:gd name="connsiteX947" fmla="*/ 2902823 w 7467600"/>
              <a:gd name="connsiteY947" fmla="*/ 262929 h 6858000"/>
              <a:gd name="connsiteX948" fmla="*/ 2940663 w 7467600"/>
              <a:gd name="connsiteY948" fmla="*/ 140884 h 6858000"/>
              <a:gd name="connsiteX949" fmla="*/ 2947039 w 7467600"/>
              <a:gd name="connsiteY949" fmla="*/ 122524 h 6858000"/>
              <a:gd name="connsiteX950" fmla="*/ 2984316 w 7467600"/>
              <a:gd name="connsiteY950" fmla="*/ 0 h 6858000"/>
              <a:gd name="connsiteX951" fmla="*/ 3016114 w 7467600"/>
              <a:gd name="connsiteY951" fmla="*/ 0 h 6858000"/>
              <a:gd name="connsiteX952" fmla="*/ 2979949 w 7467600"/>
              <a:gd name="connsiteY952" fmla="*/ 119274 h 6858000"/>
              <a:gd name="connsiteX953" fmla="*/ 3023879 w 7467600"/>
              <a:gd name="connsiteY953" fmla="*/ 0 h 6858000"/>
              <a:gd name="connsiteX954" fmla="*/ 3105400 w 7467600"/>
              <a:gd name="connsiteY954" fmla="*/ 0 h 6858000"/>
              <a:gd name="connsiteX955" fmla="*/ 3094669 w 7467600"/>
              <a:gd name="connsiteY955" fmla="*/ 30308 h 6858000"/>
              <a:gd name="connsiteX956" fmla="*/ 2901945 w 7467600"/>
              <a:gd name="connsiteY956" fmla="*/ 466538 h 6858000"/>
              <a:gd name="connsiteX957" fmla="*/ 2815209 w 7467600"/>
              <a:gd name="connsiteY957" fmla="*/ 497361 h 6858000"/>
              <a:gd name="connsiteX958" fmla="*/ 2844845 w 7467600"/>
              <a:gd name="connsiteY958" fmla="*/ 127638 h 6858000"/>
              <a:gd name="connsiteX959" fmla="*/ 2867960 w 7467600"/>
              <a:gd name="connsiteY959" fmla="*/ 0 h 6858000"/>
              <a:gd name="connsiteX960" fmla="*/ 1057230 w 7467600"/>
              <a:gd name="connsiteY960" fmla="*/ 0 h 6858000"/>
              <a:gd name="connsiteX961" fmla="*/ 1111003 w 7467600"/>
              <a:gd name="connsiteY961" fmla="*/ 0 h 6858000"/>
              <a:gd name="connsiteX962" fmla="*/ 1125553 w 7467600"/>
              <a:gd name="connsiteY962" fmla="*/ 52588 h 6858000"/>
              <a:gd name="connsiteX963" fmla="*/ 1304276 w 7467600"/>
              <a:gd name="connsiteY963" fmla="*/ 476275 h 6858000"/>
              <a:gd name="connsiteX964" fmla="*/ 1492066 w 7467600"/>
              <a:gd name="connsiteY964" fmla="*/ 886333 h 6858000"/>
              <a:gd name="connsiteX965" fmla="*/ 1423698 w 7467600"/>
              <a:gd name="connsiteY965" fmla="*/ 710817 h 6858000"/>
              <a:gd name="connsiteX966" fmla="*/ 1357609 w 7467600"/>
              <a:gd name="connsiteY966" fmla="*/ 532892 h 6858000"/>
              <a:gd name="connsiteX967" fmla="*/ 1309550 w 7467600"/>
              <a:gd name="connsiteY967" fmla="*/ 374031 h 6858000"/>
              <a:gd name="connsiteX968" fmla="*/ 1193673 w 7467600"/>
              <a:gd name="connsiteY968" fmla="*/ 49533 h 6858000"/>
              <a:gd name="connsiteX969" fmla="*/ 1164391 w 7467600"/>
              <a:gd name="connsiteY969" fmla="*/ 0 h 6858000"/>
              <a:gd name="connsiteX970" fmla="*/ 1200666 w 7467600"/>
              <a:gd name="connsiteY970" fmla="*/ 0 h 6858000"/>
              <a:gd name="connsiteX971" fmla="*/ 1223408 w 7467600"/>
              <a:gd name="connsiteY971" fmla="*/ 38996 h 6858000"/>
              <a:gd name="connsiteX972" fmla="*/ 1339635 w 7467600"/>
              <a:gd name="connsiteY972" fmla="*/ 365517 h 6858000"/>
              <a:gd name="connsiteX973" fmla="*/ 1387469 w 7467600"/>
              <a:gd name="connsiteY973" fmla="*/ 523079 h 6858000"/>
              <a:gd name="connsiteX974" fmla="*/ 1452685 w 7467600"/>
              <a:gd name="connsiteY974" fmla="*/ 699806 h 6858000"/>
              <a:gd name="connsiteX975" fmla="*/ 1492092 w 7467600"/>
              <a:gd name="connsiteY975" fmla="*/ 800424 h 6858000"/>
              <a:gd name="connsiteX976" fmla="*/ 1455302 w 7467600"/>
              <a:gd name="connsiteY976" fmla="*/ 632913 h 6858000"/>
              <a:gd name="connsiteX977" fmla="*/ 1222336 w 7467600"/>
              <a:gd name="connsiteY977" fmla="*/ 9480 h 6858000"/>
              <a:gd name="connsiteX978" fmla="*/ 1214634 w 7467600"/>
              <a:gd name="connsiteY978" fmla="*/ 0 h 6858000"/>
              <a:gd name="connsiteX979" fmla="*/ 1289827 w 7467600"/>
              <a:gd name="connsiteY979" fmla="*/ 0 h 6858000"/>
              <a:gd name="connsiteX980" fmla="*/ 1321076 w 7467600"/>
              <a:gd name="connsiteY980" fmla="*/ 59722 h 6858000"/>
              <a:gd name="connsiteX981" fmla="*/ 1512579 w 7467600"/>
              <a:gd name="connsiteY981" fmla="*/ 626441 h 6858000"/>
              <a:gd name="connsiteX982" fmla="*/ 1506076 w 7467600"/>
              <a:gd name="connsiteY982" fmla="*/ 1089289 h 6858000"/>
              <a:gd name="connsiteX983" fmla="*/ 1486346 w 7467600"/>
              <a:gd name="connsiteY983" fmla="*/ 1079919 h 6858000"/>
              <a:gd name="connsiteX984" fmla="*/ 1070511 w 7467600"/>
              <a:gd name="connsiteY984" fmla="*/ 48609 h 6858000"/>
              <a:gd name="connsiteX985" fmla="*/ 1057230 w 7467600"/>
              <a:gd name="connsiteY985" fmla="*/ 0 h 6858000"/>
              <a:gd name="connsiteX986" fmla="*/ 43151 w 7467600"/>
              <a:gd name="connsiteY986" fmla="*/ 0 h 6858000"/>
              <a:gd name="connsiteX987" fmla="*/ 95283 w 7467600"/>
              <a:gd name="connsiteY987" fmla="*/ 0 h 6858000"/>
              <a:gd name="connsiteX988" fmla="*/ 300708 w 7467600"/>
              <a:gd name="connsiteY988" fmla="*/ 154571 h 6858000"/>
              <a:gd name="connsiteX989" fmla="*/ 530414 w 7467600"/>
              <a:gd name="connsiteY989" fmla="*/ 354673 h 6858000"/>
              <a:gd name="connsiteX990" fmla="*/ 333785 w 7467600"/>
              <a:gd name="connsiteY990" fmla="*/ 161564 h 6858000"/>
              <a:gd name="connsiteX991" fmla="*/ 147005 w 7467600"/>
              <a:gd name="connsiteY991" fmla="*/ 0 h 6858000"/>
              <a:gd name="connsiteX992" fmla="*/ 272509 w 7467600"/>
              <a:gd name="connsiteY992" fmla="*/ 0 h 6858000"/>
              <a:gd name="connsiteX993" fmla="*/ 326276 w 7467600"/>
              <a:gd name="connsiteY993" fmla="*/ 45847 h 6858000"/>
              <a:gd name="connsiteX994" fmla="*/ 823759 w 7467600"/>
              <a:gd name="connsiteY994" fmla="*/ 574145 h 6858000"/>
              <a:gd name="connsiteX995" fmla="*/ 811254 w 7467600"/>
              <a:gd name="connsiteY995" fmla="*/ 665546 h 6858000"/>
              <a:gd name="connsiteX996" fmla="*/ 154042 w 7467600"/>
              <a:gd name="connsiteY996" fmla="*/ 261522 h 6858000"/>
              <a:gd name="connsiteX997" fmla="*/ 13550 w 7467600"/>
              <a:gd name="connsiteY997" fmla="*/ 158423 h 6858000"/>
              <a:gd name="connsiteX998" fmla="*/ 0 w 7467600"/>
              <a:gd name="connsiteY998" fmla="*/ 146618 h 6858000"/>
              <a:gd name="connsiteX999" fmla="*/ 0 w 7467600"/>
              <a:gd name="connsiteY999" fmla="*/ 59161 h 6858000"/>
              <a:gd name="connsiteX1000" fmla="*/ 45427 w 7467600"/>
              <a:gd name="connsiteY1000" fmla="*/ 101078 h 6858000"/>
              <a:gd name="connsiteX1001" fmla="*/ 630103 w 7467600"/>
              <a:gd name="connsiteY1001" fmla="*/ 485885 h 6858000"/>
              <a:gd name="connsiteX1002" fmla="*/ 532040 w 7467600"/>
              <a:gd name="connsiteY1002" fmla="*/ 399359 h 6858000"/>
              <a:gd name="connsiteX1003" fmla="*/ 517618 w 7467600"/>
              <a:gd name="connsiteY1003" fmla="*/ 385726 h 6858000"/>
              <a:gd name="connsiteX1004" fmla="*/ 285074 w 7467600"/>
              <a:gd name="connsiteY1004" fmla="*/ 182755 h 6858000"/>
              <a:gd name="connsiteX1005" fmla="*/ 43151 w 7467600"/>
              <a:gd name="connsiteY100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5905192 w 7467600"/>
              <a:gd name="connsiteY844" fmla="*/ 163079 h 6858000"/>
              <a:gd name="connsiteX845" fmla="*/ 5865655 w 7467600"/>
              <a:gd name="connsiteY845" fmla="*/ 171901 h 6858000"/>
              <a:gd name="connsiteX846" fmla="*/ 5259740 w 7467600"/>
              <a:gd name="connsiteY846" fmla="*/ 257013 h 6858000"/>
              <a:gd name="connsiteX847" fmla="*/ 5208466 w 7467600"/>
              <a:gd name="connsiteY847" fmla="*/ 257550 h 6858000"/>
              <a:gd name="connsiteX848" fmla="*/ 4980204 w 7467600"/>
              <a:gd name="connsiteY848" fmla="*/ 271903 h 6858000"/>
              <a:gd name="connsiteX849" fmla="*/ 5068068 w 7467600"/>
              <a:gd name="connsiteY849" fmla="*/ 282244 h 6858000"/>
              <a:gd name="connsiteX850" fmla="*/ 5153231 w 7467600"/>
              <a:gd name="connsiteY850" fmla="*/ 292240 h 6858000"/>
              <a:gd name="connsiteX851" fmla="*/ 5426491 w 7467600"/>
              <a:gd name="connsiteY851" fmla="*/ 281128 h 6858000"/>
              <a:gd name="connsiteX852" fmla="*/ 5731212 w 7467600"/>
              <a:gd name="connsiteY852" fmla="*/ 231951 h 6858000"/>
              <a:gd name="connsiteX853" fmla="*/ 5905192 w 7467600"/>
              <a:gd name="connsiteY853" fmla="*/ 163079 h 6858000"/>
              <a:gd name="connsiteX854" fmla="*/ 5944437 w 7467600"/>
              <a:gd name="connsiteY854" fmla="*/ 113829 h 6858000"/>
              <a:gd name="connsiteX855" fmla="*/ 5825032 w 7467600"/>
              <a:gd name="connsiteY855" fmla="*/ 146405 h 6858000"/>
              <a:gd name="connsiteX856" fmla="*/ 4955599 w 7467600"/>
              <a:gd name="connsiteY856" fmla="*/ 247008 h 6858000"/>
              <a:gd name="connsiteX857" fmla="*/ 5210104 w 7467600"/>
              <a:gd name="connsiteY857" fmla="*/ 228123 h 6858000"/>
              <a:gd name="connsiteX858" fmla="*/ 5261015 w 7467600"/>
              <a:gd name="connsiteY858" fmla="*/ 227087 h 6858000"/>
              <a:gd name="connsiteX859" fmla="*/ 5861181 w 7467600"/>
              <a:gd name="connsiteY859" fmla="*/ 143093 h 6858000"/>
              <a:gd name="connsiteX860" fmla="*/ 5961252 w 7467600"/>
              <a:gd name="connsiteY860" fmla="*/ 114820 h 6858000"/>
              <a:gd name="connsiteX861" fmla="*/ 5944437 w 7467600"/>
              <a:gd name="connsiteY861" fmla="*/ 113829 h 6858000"/>
              <a:gd name="connsiteX862" fmla="*/ 3882765 w 7467600"/>
              <a:gd name="connsiteY862" fmla="*/ 0 h 6858000"/>
              <a:gd name="connsiteX863" fmla="*/ 3995099 w 7467600"/>
              <a:gd name="connsiteY863" fmla="*/ 0 h 6858000"/>
              <a:gd name="connsiteX864" fmla="*/ 4163818 w 7467600"/>
              <a:gd name="connsiteY864" fmla="*/ 234104 h 6858000"/>
              <a:gd name="connsiteX865" fmla="*/ 4172099 w 7467600"/>
              <a:gd name="connsiteY865" fmla="*/ 234207 h 6858000"/>
              <a:gd name="connsiteX866" fmla="*/ 4784282 w 7467600"/>
              <a:gd name="connsiteY866" fmla="*/ 276561 h 6858000"/>
              <a:gd name="connsiteX867" fmla="*/ 4801687 w 7467600"/>
              <a:gd name="connsiteY867" fmla="*/ 267764 h 6858000"/>
              <a:gd name="connsiteX868" fmla="*/ 6082788 w 7467600"/>
              <a:gd name="connsiteY868" fmla="*/ 64119 h 6858000"/>
              <a:gd name="connsiteX869" fmla="*/ 6099442 w 7467600"/>
              <a:gd name="connsiteY869" fmla="*/ 82568 h 6858000"/>
              <a:gd name="connsiteX870" fmla="*/ 4804137 w 7467600"/>
              <a:gd name="connsiteY870" fmla="*/ 320931 h 6858000"/>
              <a:gd name="connsiteX871" fmla="*/ 4227047 w 7467600"/>
              <a:gd name="connsiteY871" fmla="*/ 313415 h 6858000"/>
              <a:gd name="connsiteX872" fmla="*/ 4346041 w 7467600"/>
              <a:gd name="connsiteY872" fmla="*/ 456086 h 6858000"/>
              <a:gd name="connsiteX873" fmla="*/ 4870967 w 7467600"/>
              <a:gd name="connsiteY873" fmla="*/ 963061 h 6858000"/>
              <a:gd name="connsiteX874" fmla="*/ 4889647 w 7467600"/>
              <a:gd name="connsiteY874" fmla="*/ 957147 h 6858000"/>
              <a:gd name="connsiteX875" fmla="*/ 5422504 w 7467600"/>
              <a:gd name="connsiteY875" fmla="*/ 805191 h 6858000"/>
              <a:gd name="connsiteX876" fmla="*/ 6087656 w 7467600"/>
              <a:gd name="connsiteY876" fmla="*/ 826703 h 6858000"/>
              <a:gd name="connsiteX877" fmla="*/ 6058717 w 7467600"/>
              <a:gd name="connsiteY877" fmla="*/ 865992 h 6858000"/>
              <a:gd name="connsiteX878" fmla="*/ 4974153 w 7467600"/>
              <a:gd name="connsiteY878" fmla="*/ 1045456 h 6858000"/>
              <a:gd name="connsiteX879" fmla="*/ 5627835 w 7467600"/>
              <a:gd name="connsiteY879" fmla="*/ 1472077 h 6858000"/>
              <a:gd name="connsiteX880" fmla="*/ 5629817 w 7467600"/>
              <a:gd name="connsiteY880" fmla="*/ 1471412 h 6858000"/>
              <a:gd name="connsiteX881" fmla="*/ 5634124 w 7467600"/>
              <a:gd name="connsiteY881" fmla="*/ 1470572 h 6858000"/>
              <a:gd name="connsiteX882" fmla="*/ 5755832 w 7467600"/>
              <a:gd name="connsiteY882" fmla="*/ 1383886 h 6858000"/>
              <a:gd name="connsiteX883" fmla="*/ 6014186 w 7467600"/>
              <a:gd name="connsiteY883" fmla="*/ 1279799 h 6858000"/>
              <a:gd name="connsiteX884" fmla="*/ 6901619 w 7467600"/>
              <a:gd name="connsiteY884" fmla="*/ 1047874 h 6858000"/>
              <a:gd name="connsiteX885" fmla="*/ 6931566 w 7467600"/>
              <a:gd name="connsiteY885" fmla="*/ 1062034 h 6858000"/>
              <a:gd name="connsiteX886" fmla="*/ 5790982 w 7467600"/>
              <a:gd name="connsiteY886" fmla="*/ 1561380 h 6858000"/>
              <a:gd name="connsiteX887" fmla="*/ 6188971 w 7467600"/>
              <a:gd name="connsiteY887" fmla="*/ 1755168 h 6858000"/>
              <a:gd name="connsiteX888" fmla="*/ 6202446 w 7467600"/>
              <a:gd name="connsiteY888" fmla="*/ 1752268 h 6858000"/>
              <a:gd name="connsiteX889" fmla="*/ 7179560 w 7467600"/>
              <a:gd name="connsiteY889" fmla="*/ 1467551 h 6858000"/>
              <a:gd name="connsiteX890" fmla="*/ 7158730 w 7467600"/>
              <a:gd name="connsiteY890" fmla="*/ 1507835 h 6858000"/>
              <a:gd name="connsiteX891" fmla="*/ 6326959 w 7467600"/>
              <a:gd name="connsiteY891" fmla="*/ 1817686 h 6858000"/>
              <a:gd name="connsiteX892" fmla="*/ 6537433 w 7467600"/>
              <a:gd name="connsiteY892" fmla="*/ 1907790 h 6858000"/>
              <a:gd name="connsiteX893" fmla="*/ 6550221 w 7467600"/>
              <a:gd name="connsiteY893" fmla="*/ 1910729 h 6858000"/>
              <a:gd name="connsiteX894" fmla="*/ 6964438 w 7467600"/>
              <a:gd name="connsiteY894" fmla="*/ 2209505 h 6858000"/>
              <a:gd name="connsiteX895" fmla="*/ 7367862 w 7467600"/>
              <a:gd name="connsiteY895" fmla="*/ 2806833 h 6858000"/>
              <a:gd name="connsiteX896" fmla="*/ 7364329 w 7467600"/>
              <a:gd name="connsiteY896" fmla="*/ 2826907 h 6858000"/>
              <a:gd name="connsiteX897" fmla="*/ 7290545 w 7467600"/>
              <a:gd name="connsiteY897" fmla="*/ 2850663 h 6858000"/>
              <a:gd name="connsiteX898" fmla="*/ 6472036 w 7467600"/>
              <a:gd name="connsiteY898" fmla="*/ 1959003 h 6858000"/>
              <a:gd name="connsiteX899" fmla="*/ 5792897 w 7467600"/>
              <a:gd name="connsiteY899" fmla="*/ 1647747 h 6858000"/>
              <a:gd name="connsiteX900" fmla="*/ 5842751 w 7467600"/>
              <a:gd name="connsiteY900" fmla="*/ 1816112 h 6858000"/>
              <a:gd name="connsiteX901" fmla="*/ 5847424 w 7467600"/>
              <a:gd name="connsiteY901" fmla="*/ 1815776 h 6858000"/>
              <a:gd name="connsiteX902" fmla="*/ 6399821 w 7467600"/>
              <a:gd name="connsiteY902" fmla="*/ 2344799 h 6858000"/>
              <a:gd name="connsiteX903" fmla="*/ 6323232 w 7467600"/>
              <a:gd name="connsiteY903" fmla="*/ 2389634 h 6858000"/>
              <a:gd name="connsiteX904" fmla="*/ 5942958 w 7467600"/>
              <a:gd name="connsiteY904" fmla="*/ 2077708 h 6858000"/>
              <a:gd name="connsiteX905" fmla="*/ 5921559 w 7467600"/>
              <a:gd name="connsiteY905" fmla="*/ 2378596 h 6858000"/>
              <a:gd name="connsiteX906" fmla="*/ 5817651 w 7467600"/>
              <a:gd name="connsiteY906" fmla="*/ 3023919 h 6858000"/>
              <a:gd name="connsiteX907" fmla="*/ 5729634 w 7467600"/>
              <a:gd name="connsiteY907" fmla="*/ 3051849 h 6858000"/>
              <a:gd name="connsiteX908" fmla="*/ 5611018 w 7467600"/>
              <a:gd name="connsiteY908" fmla="*/ 2316769 h 6858000"/>
              <a:gd name="connsiteX909" fmla="*/ 5687608 w 7467600"/>
              <a:gd name="connsiteY909" fmla="*/ 2039972 h 6858000"/>
              <a:gd name="connsiteX910" fmla="*/ 5657554 w 7467600"/>
              <a:gd name="connsiteY910" fmla="*/ 1576445 h 6858000"/>
              <a:gd name="connsiteX911" fmla="*/ 5150475 w 7467600"/>
              <a:gd name="connsiteY911" fmla="*/ 1274012 h 6858000"/>
              <a:gd name="connsiteX912" fmla="*/ 5349142 w 7467600"/>
              <a:gd name="connsiteY912" fmla="*/ 2204405 h 6858000"/>
              <a:gd name="connsiteX913" fmla="*/ 5262214 w 7467600"/>
              <a:gd name="connsiteY913" fmla="*/ 2233836 h 6858000"/>
              <a:gd name="connsiteX914" fmla="*/ 4981539 w 7467600"/>
              <a:gd name="connsiteY914" fmla="*/ 1542201 h 6858000"/>
              <a:gd name="connsiteX915" fmla="*/ 4958461 w 7467600"/>
              <a:gd name="connsiteY915" fmla="*/ 1136957 h 6858000"/>
              <a:gd name="connsiteX916" fmla="*/ 4655015 w 7467600"/>
              <a:gd name="connsiteY916" fmla="*/ 891426 h 6858000"/>
              <a:gd name="connsiteX917" fmla="*/ 4348002 w 7467600"/>
              <a:gd name="connsiteY917" fmla="*/ 2205895 h 6858000"/>
              <a:gd name="connsiteX918" fmla="*/ 4262250 w 7467600"/>
              <a:gd name="connsiteY918" fmla="*/ 2219972 h 6858000"/>
              <a:gd name="connsiteX919" fmla="*/ 4550611 w 7467600"/>
              <a:gd name="connsiteY919" fmla="*/ 817540 h 6858000"/>
              <a:gd name="connsiteX920" fmla="*/ 4564418 w 7467600"/>
              <a:gd name="connsiteY920" fmla="*/ 808293 h 6858000"/>
              <a:gd name="connsiteX921" fmla="*/ 4266388 w 7467600"/>
              <a:gd name="connsiteY921" fmla="*/ 500083 h 6858000"/>
              <a:gd name="connsiteX922" fmla="*/ 4032842 w 7467600"/>
              <a:gd name="connsiteY922" fmla="*/ 211809 h 6858000"/>
              <a:gd name="connsiteX923" fmla="*/ 3882765 w 7467600"/>
              <a:gd name="connsiteY923" fmla="*/ 0 h 6858000"/>
              <a:gd name="connsiteX924" fmla="*/ 3721337 w 7467600"/>
              <a:gd name="connsiteY924" fmla="*/ 0 h 6858000"/>
              <a:gd name="connsiteX925" fmla="*/ 3797544 w 7467600"/>
              <a:gd name="connsiteY925" fmla="*/ 0 h 6858000"/>
              <a:gd name="connsiteX926" fmla="*/ 3775734 w 7467600"/>
              <a:gd name="connsiteY926" fmla="*/ 95131 h 6858000"/>
              <a:gd name="connsiteX927" fmla="*/ 3724807 w 7467600"/>
              <a:gd name="connsiteY927" fmla="*/ 272257 h 6858000"/>
              <a:gd name="connsiteX928" fmla="*/ 3726844 w 7467600"/>
              <a:gd name="connsiteY928" fmla="*/ 282988 h 6858000"/>
              <a:gd name="connsiteX929" fmla="*/ 3742664 w 7467600"/>
              <a:gd name="connsiteY929" fmla="*/ 279918 h 6858000"/>
              <a:gd name="connsiteX930" fmla="*/ 4103910 w 7467600"/>
              <a:gd name="connsiteY930" fmla="*/ 1161917 h 6858000"/>
              <a:gd name="connsiteX931" fmla="*/ 4020269 w 7467600"/>
              <a:gd name="connsiteY931" fmla="*/ 1200406 h 6858000"/>
              <a:gd name="connsiteX932" fmla="*/ 3674882 w 7467600"/>
              <a:gd name="connsiteY932" fmla="*/ 488524 h 6858000"/>
              <a:gd name="connsiteX933" fmla="*/ 3132682 w 7467600"/>
              <a:gd name="connsiteY933" fmla="*/ 1072284 h 6858000"/>
              <a:gd name="connsiteX934" fmla="*/ 2716346 w 7467600"/>
              <a:gd name="connsiteY934" fmla="*/ 1276376 h 6858000"/>
              <a:gd name="connsiteX935" fmla="*/ 2716772 w 7467600"/>
              <a:gd name="connsiteY935" fmla="*/ 1255462 h 6858000"/>
              <a:gd name="connsiteX936" fmla="*/ 3471096 w 7467600"/>
              <a:gd name="connsiteY936" fmla="*/ 437072 h 6858000"/>
              <a:gd name="connsiteX937" fmla="*/ 3639057 w 7467600"/>
              <a:gd name="connsiteY937" fmla="*/ 286334 h 6858000"/>
              <a:gd name="connsiteX938" fmla="*/ 3640309 w 7467600"/>
              <a:gd name="connsiteY938" fmla="*/ 284664 h 6858000"/>
              <a:gd name="connsiteX939" fmla="*/ 3646022 w 7467600"/>
              <a:gd name="connsiteY939" fmla="*/ 276711 h 6858000"/>
              <a:gd name="connsiteX940" fmla="*/ 3707943 w 7467600"/>
              <a:gd name="connsiteY940" fmla="*/ 65958 h 6858000"/>
              <a:gd name="connsiteX941" fmla="*/ 3721337 w 7467600"/>
              <a:gd name="connsiteY941" fmla="*/ 0 h 6858000"/>
              <a:gd name="connsiteX942" fmla="*/ 2867960 w 7467600"/>
              <a:gd name="connsiteY942" fmla="*/ 0 h 6858000"/>
              <a:gd name="connsiteX943" fmla="*/ 2926351 w 7467600"/>
              <a:gd name="connsiteY943" fmla="*/ 0 h 6858000"/>
              <a:gd name="connsiteX944" fmla="*/ 2902823 w 7467600"/>
              <a:gd name="connsiteY944" fmla="*/ 262929 h 6858000"/>
              <a:gd name="connsiteX945" fmla="*/ 2940663 w 7467600"/>
              <a:gd name="connsiteY945" fmla="*/ 140884 h 6858000"/>
              <a:gd name="connsiteX946" fmla="*/ 2947039 w 7467600"/>
              <a:gd name="connsiteY946" fmla="*/ 122524 h 6858000"/>
              <a:gd name="connsiteX947" fmla="*/ 2984316 w 7467600"/>
              <a:gd name="connsiteY947" fmla="*/ 0 h 6858000"/>
              <a:gd name="connsiteX948" fmla="*/ 3016114 w 7467600"/>
              <a:gd name="connsiteY948" fmla="*/ 0 h 6858000"/>
              <a:gd name="connsiteX949" fmla="*/ 2979949 w 7467600"/>
              <a:gd name="connsiteY949" fmla="*/ 119274 h 6858000"/>
              <a:gd name="connsiteX950" fmla="*/ 3023879 w 7467600"/>
              <a:gd name="connsiteY950" fmla="*/ 0 h 6858000"/>
              <a:gd name="connsiteX951" fmla="*/ 3105400 w 7467600"/>
              <a:gd name="connsiteY951" fmla="*/ 0 h 6858000"/>
              <a:gd name="connsiteX952" fmla="*/ 3094669 w 7467600"/>
              <a:gd name="connsiteY952" fmla="*/ 30308 h 6858000"/>
              <a:gd name="connsiteX953" fmla="*/ 2901945 w 7467600"/>
              <a:gd name="connsiteY953" fmla="*/ 466538 h 6858000"/>
              <a:gd name="connsiteX954" fmla="*/ 2815209 w 7467600"/>
              <a:gd name="connsiteY954" fmla="*/ 497361 h 6858000"/>
              <a:gd name="connsiteX955" fmla="*/ 2844845 w 7467600"/>
              <a:gd name="connsiteY955" fmla="*/ 127638 h 6858000"/>
              <a:gd name="connsiteX956" fmla="*/ 2867960 w 7467600"/>
              <a:gd name="connsiteY956" fmla="*/ 0 h 6858000"/>
              <a:gd name="connsiteX957" fmla="*/ 1057230 w 7467600"/>
              <a:gd name="connsiteY957" fmla="*/ 0 h 6858000"/>
              <a:gd name="connsiteX958" fmla="*/ 1111003 w 7467600"/>
              <a:gd name="connsiteY958" fmla="*/ 0 h 6858000"/>
              <a:gd name="connsiteX959" fmla="*/ 1125553 w 7467600"/>
              <a:gd name="connsiteY959" fmla="*/ 52588 h 6858000"/>
              <a:gd name="connsiteX960" fmla="*/ 1304276 w 7467600"/>
              <a:gd name="connsiteY960" fmla="*/ 476275 h 6858000"/>
              <a:gd name="connsiteX961" fmla="*/ 1492066 w 7467600"/>
              <a:gd name="connsiteY961" fmla="*/ 886333 h 6858000"/>
              <a:gd name="connsiteX962" fmla="*/ 1423698 w 7467600"/>
              <a:gd name="connsiteY962" fmla="*/ 710817 h 6858000"/>
              <a:gd name="connsiteX963" fmla="*/ 1357609 w 7467600"/>
              <a:gd name="connsiteY963" fmla="*/ 532892 h 6858000"/>
              <a:gd name="connsiteX964" fmla="*/ 1309550 w 7467600"/>
              <a:gd name="connsiteY964" fmla="*/ 374031 h 6858000"/>
              <a:gd name="connsiteX965" fmla="*/ 1193673 w 7467600"/>
              <a:gd name="connsiteY965" fmla="*/ 49533 h 6858000"/>
              <a:gd name="connsiteX966" fmla="*/ 1164391 w 7467600"/>
              <a:gd name="connsiteY966" fmla="*/ 0 h 6858000"/>
              <a:gd name="connsiteX967" fmla="*/ 1200666 w 7467600"/>
              <a:gd name="connsiteY967" fmla="*/ 0 h 6858000"/>
              <a:gd name="connsiteX968" fmla="*/ 1223408 w 7467600"/>
              <a:gd name="connsiteY968" fmla="*/ 38996 h 6858000"/>
              <a:gd name="connsiteX969" fmla="*/ 1339635 w 7467600"/>
              <a:gd name="connsiteY969" fmla="*/ 365517 h 6858000"/>
              <a:gd name="connsiteX970" fmla="*/ 1387469 w 7467600"/>
              <a:gd name="connsiteY970" fmla="*/ 523079 h 6858000"/>
              <a:gd name="connsiteX971" fmla="*/ 1452685 w 7467600"/>
              <a:gd name="connsiteY971" fmla="*/ 699806 h 6858000"/>
              <a:gd name="connsiteX972" fmla="*/ 1492092 w 7467600"/>
              <a:gd name="connsiteY972" fmla="*/ 800424 h 6858000"/>
              <a:gd name="connsiteX973" fmla="*/ 1455302 w 7467600"/>
              <a:gd name="connsiteY973" fmla="*/ 632913 h 6858000"/>
              <a:gd name="connsiteX974" fmla="*/ 1222336 w 7467600"/>
              <a:gd name="connsiteY974" fmla="*/ 9480 h 6858000"/>
              <a:gd name="connsiteX975" fmla="*/ 1214634 w 7467600"/>
              <a:gd name="connsiteY975" fmla="*/ 0 h 6858000"/>
              <a:gd name="connsiteX976" fmla="*/ 1289827 w 7467600"/>
              <a:gd name="connsiteY976" fmla="*/ 0 h 6858000"/>
              <a:gd name="connsiteX977" fmla="*/ 1321076 w 7467600"/>
              <a:gd name="connsiteY977" fmla="*/ 59722 h 6858000"/>
              <a:gd name="connsiteX978" fmla="*/ 1512579 w 7467600"/>
              <a:gd name="connsiteY978" fmla="*/ 626441 h 6858000"/>
              <a:gd name="connsiteX979" fmla="*/ 1506076 w 7467600"/>
              <a:gd name="connsiteY979" fmla="*/ 1089289 h 6858000"/>
              <a:gd name="connsiteX980" fmla="*/ 1486346 w 7467600"/>
              <a:gd name="connsiteY980" fmla="*/ 1079919 h 6858000"/>
              <a:gd name="connsiteX981" fmla="*/ 1070511 w 7467600"/>
              <a:gd name="connsiteY981" fmla="*/ 48609 h 6858000"/>
              <a:gd name="connsiteX982" fmla="*/ 1057230 w 7467600"/>
              <a:gd name="connsiteY982" fmla="*/ 0 h 6858000"/>
              <a:gd name="connsiteX983" fmla="*/ 43151 w 7467600"/>
              <a:gd name="connsiteY983" fmla="*/ 0 h 6858000"/>
              <a:gd name="connsiteX984" fmla="*/ 95283 w 7467600"/>
              <a:gd name="connsiteY984" fmla="*/ 0 h 6858000"/>
              <a:gd name="connsiteX985" fmla="*/ 300708 w 7467600"/>
              <a:gd name="connsiteY985" fmla="*/ 154571 h 6858000"/>
              <a:gd name="connsiteX986" fmla="*/ 530414 w 7467600"/>
              <a:gd name="connsiteY986" fmla="*/ 354673 h 6858000"/>
              <a:gd name="connsiteX987" fmla="*/ 333785 w 7467600"/>
              <a:gd name="connsiteY987" fmla="*/ 161564 h 6858000"/>
              <a:gd name="connsiteX988" fmla="*/ 147005 w 7467600"/>
              <a:gd name="connsiteY988" fmla="*/ 0 h 6858000"/>
              <a:gd name="connsiteX989" fmla="*/ 272509 w 7467600"/>
              <a:gd name="connsiteY989" fmla="*/ 0 h 6858000"/>
              <a:gd name="connsiteX990" fmla="*/ 326276 w 7467600"/>
              <a:gd name="connsiteY990" fmla="*/ 45847 h 6858000"/>
              <a:gd name="connsiteX991" fmla="*/ 823759 w 7467600"/>
              <a:gd name="connsiteY991" fmla="*/ 574145 h 6858000"/>
              <a:gd name="connsiteX992" fmla="*/ 811254 w 7467600"/>
              <a:gd name="connsiteY992" fmla="*/ 665546 h 6858000"/>
              <a:gd name="connsiteX993" fmla="*/ 154042 w 7467600"/>
              <a:gd name="connsiteY993" fmla="*/ 261522 h 6858000"/>
              <a:gd name="connsiteX994" fmla="*/ 13550 w 7467600"/>
              <a:gd name="connsiteY994" fmla="*/ 158423 h 6858000"/>
              <a:gd name="connsiteX995" fmla="*/ 0 w 7467600"/>
              <a:gd name="connsiteY995" fmla="*/ 146618 h 6858000"/>
              <a:gd name="connsiteX996" fmla="*/ 0 w 7467600"/>
              <a:gd name="connsiteY996" fmla="*/ 59161 h 6858000"/>
              <a:gd name="connsiteX997" fmla="*/ 45427 w 7467600"/>
              <a:gd name="connsiteY997" fmla="*/ 101078 h 6858000"/>
              <a:gd name="connsiteX998" fmla="*/ 630103 w 7467600"/>
              <a:gd name="connsiteY998" fmla="*/ 485885 h 6858000"/>
              <a:gd name="connsiteX999" fmla="*/ 532040 w 7467600"/>
              <a:gd name="connsiteY999" fmla="*/ 399359 h 6858000"/>
              <a:gd name="connsiteX1000" fmla="*/ 517618 w 7467600"/>
              <a:gd name="connsiteY1000" fmla="*/ 385726 h 6858000"/>
              <a:gd name="connsiteX1001" fmla="*/ 285074 w 7467600"/>
              <a:gd name="connsiteY1001" fmla="*/ 182755 h 6858000"/>
              <a:gd name="connsiteX1002" fmla="*/ 43151 w 7467600"/>
              <a:gd name="connsiteY100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1946 w 7467600"/>
              <a:gd name="connsiteY127" fmla="*/ 5075653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1903353 w 7467600"/>
              <a:gd name="connsiteY146" fmla="*/ 5044827 h 6858000"/>
              <a:gd name="connsiteX147" fmla="*/ 1936931 w 7467600"/>
              <a:gd name="connsiteY147" fmla="*/ 5093954 h 6858000"/>
              <a:gd name="connsiteX148" fmla="*/ 2195868 w 7467600"/>
              <a:gd name="connsiteY148" fmla="*/ 5396574 h 6858000"/>
              <a:gd name="connsiteX149" fmla="*/ 2088852 w 7467600"/>
              <a:gd name="connsiteY149" fmla="*/ 5166123 h 6858000"/>
              <a:gd name="connsiteX150" fmla="*/ 1958241 w 7467600"/>
              <a:gd name="connsiteY150" fmla="*/ 5067955 h 6858000"/>
              <a:gd name="connsiteX151" fmla="*/ 1903353 w 7467600"/>
              <a:gd name="connsiteY151" fmla="*/ 5044827 h 6858000"/>
              <a:gd name="connsiteX152" fmla="*/ 1979378 w 7467600"/>
              <a:gd name="connsiteY152" fmla="*/ 4769504 h 6858000"/>
              <a:gd name="connsiteX153" fmla="*/ 2882120 w 7467600"/>
              <a:gd name="connsiteY153" fmla="*/ 5064547 h 6858000"/>
              <a:gd name="connsiteX154" fmla="*/ 2793103 w 7467600"/>
              <a:gd name="connsiteY154" fmla="*/ 5039699 h 6858000"/>
              <a:gd name="connsiteX155" fmla="*/ 2770041 w 7467600"/>
              <a:gd name="connsiteY155" fmla="*/ 5033634 h 6858000"/>
              <a:gd name="connsiteX156" fmla="*/ 1979378 w 7467600"/>
              <a:gd name="connsiteY156" fmla="*/ 4769504 h 6858000"/>
              <a:gd name="connsiteX157" fmla="*/ 1927410 w 7467600"/>
              <a:gd name="connsiteY157" fmla="*/ 4716164 h 6858000"/>
              <a:gd name="connsiteX158" fmla="*/ 1959587 w 7467600"/>
              <a:gd name="connsiteY158" fmla="*/ 4728849 h 6858000"/>
              <a:gd name="connsiteX159" fmla="*/ 2777707 w 7467600"/>
              <a:gd name="connsiteY159" fmla="*/ 5003991 h 6858000"/>
              <a:gd name="connsiteX160" fmla="*/ 2800768 w 7467600"/>
              <a:gd name="connsiteY160" fmla="*/ 5010056 h 6858000"/>
              <a:gd name="connsiteX161" fmla="*/ 2879408 w 7467600"/>
              <a:gd name="connsiteY161" fmla="*/ 5031590 h 6858000"/>
              <a:gd name="connsiteX162" fmla="*/ 2862295 w 7467600"/>
              <a:gd name="connsiteY162" fmla="*/ 5022958 h 6858000"/>
              <a:gd name="connsiteX163" fmla="*/ 2813343 w 7467600"/>
              <a:gd name="connsiteY163" fmla="*/ 4998369 h 6858000"/>
              <a:gd name="connsiteX164" fmla="*/ 2646245 w 7467600"/>
              <a:gd name="connsiteY164" fmla="*/ 4930999 h 6858000"/>
              <a:gd name="connsiteX165" fmla="*/ 1999243 w 7467600"/>
              <a:gd name="connsiteY165" fmla="*/ 4730524 h 6858000"/>
              <a:gd name="connsiteX166" fmla="*/ 1979527 w 7467600"/>
              <a:gd name="connsiteY166" fmla="*/ 4726651 h 6858000"/>
              <a:gd name="connsiteX167" fmla="*/ 1927410 w 7467600"/>
              <a:gd name="connsiteY167" fmla="*/ 4716164 h 6858000"/>
              <a:gd name="connsiteX168" fmla="*/ 1997014 w 7467600"/>
              <a:gd name="connsiteY168" fmla="*/ 4698007 h 6858000"/>
              <a:gd name="connsiteX169" fmla="*/ 2005458 w 7467600"/>
              <a:gd name="connsiteY169" fmla="*/ 4699540 h 6858000"/>
              <a:gd name="connsiteX170" fmla="*/ 2657186 w 7467600"/>
              <a:gd name="connsiteY170" fmla="*/ 4901687 h 6858000"/>
              <a:gd name="connsiteX171" fmla="*/ 2826662 w 7467600"/>
              <a:gd name="connsiteY171" fmla="*/ 4970362 h 6858000"/>
              <a:gd name="connsiteX172" fmla="*/ 2876100 w 7467600"/>
              <a:gd name="connsiteY172" fmla="*/ 4995397 h 6858000"/>
              <a:gd name="connsiteX173" fmla="*/ 3042600 w 7467600"/>
              <a:gd name="connsiteY173" fmla="*/ 5059532 h 6858000"/>
              <a:gd name="connsiteX174" fmla="*/ 1997014 w 7467600"/>
              <a:gd name="connsiteY174" fmla="*/ 4698007 h 6858000"/>
              <a:gd name="connsiteX175" fmla="*/ 2305292 w 7467600"/>
              <a:gd name="connsiteY175" fmla="*/ 4219492 h 6858000"/>
              <a:gd name="connsiteX176" fmla="*/ 3360922 w 7467600"/>
              <a:gd name="connsiteY176" fmla="*/ 4529373 h 6858000"/>
              <a:gd name="connsiteX177" fmla="*/ 3492420 w 7467600"/>
              <a:gd name="connsiteY177" fmla="*/ 4510145 h 6858000"/>
              <a:gd name="connsiteX178" fmla="*/ 3364086 w 7467600"/>
              <a:gd name="connsiteY178" fmla="*/ 4480340 h 6858000"/>
              <a:gd name="connsiteX179" fmla="*/ 3225818 w 7467600"/>
              <a:gd name="connsiteY179" fmla="*/ 4411822 h 6858000"/>
              <a:gd name="connsiteX180" fmla="*/ 3129696 w 7467600"/>
              <a:gd name="connsiteY180" fmla="*/ 4360704 h 6858000"/>
              <a:gd name="connsiteX181" fmla="*/ 2814545 w 7467600"/>
              <a:gd name="connsiteY181" fmla="*/ 4282955 h 6858000"/>
              <a:gd name="connsiteX182" fmla="*/ 2305292 w 7467600"/>
              <a:gd name="connsiteY182" fmla="*/ 4219492 h 6858000"/>
              <a:gd name="connsiteX183" fmla="*/ 2626982 w 7467600"/>
              <a:gd name="connsiteY183" fmla="*/ 4206450 h 6858000"/>
              <a:gd name="connsiteX184" fmla="*/ 2490617 w 7467600"/>
              <a:gd name="connsiteY184" fmla="*/ 4206951 h 6858000"/>
              <a:gd name="connsiteX185" fmla="*/ 2819869 w 7467600"/>
              <a:gd name="connsiteY185" fmla="*/ 4252936 h 6858000"/>
              <a:gd name="connsiteX186" fmla="*/ 3143018 w 7467600"/>
              <a:gd name="connsiteY186" fmla="*/ 4332698 h 6858000"/>
              <a:gd name="connsiteX187" fmla="*/ 3241520 w 7467600"/>
              <a:gd name="connsiteY187" fmla="*/ 4385112 h 6858000"/>
              <a:gd name="connsiteX188" fmla="*/ 3374575 w 7467600"/>
              <a:gd name="connsiteY188" fmla="*/ 4451517 h 6858000"/>
              <a:gd name="connsiteX189" fmla="*/ 3505221 w 7467600"/>
              <a:gd name="connsiteY189" fmla="*/ 4480757 h 6858000"/>
              <a:gd name="connsiteX190" fmla="*/ 2626982 w 7467600"/>
              <a:gd name="connsiteY190" fmla="*/ 4206450 h 6858000"/>
              <a:gd name="connsiteX191" fmla="*/ 1310106 w 7467600"/>
              <a:gd name="connsiteY191" fmla="*/ 3943217 h 6858000"/>
              <a:gd name="connsiteX192" fmla="*/ 854994 w 7467600"/>
              <a:gd name="connsiteY192" fmla="*/ 4399136 h 6858000"/>
              <a:gd name="connsiteX193" fmla="*/ 742462 w 7467600"/>
              <a:gd name="connsiteY193" fmla="*/ 4594648 h 6858000"/>
              <a:gd name="connsiteX194" fmla="*/ 820602 w 7467600"/>
              <a:gd name="connsiteY194" fmla="*/ 4485915 h 6858000"/>
              <a:gd name="connsiteX195" fmla="*/ 878295 w 7467600"/>
              <a:gd name="connsiteY195" fmla="*/ 4403594 h 6858000"/>
              <a:gd name="connsiteX196" fmla="*/ 1240607 w 7467600"/>
              <a:gd name="connsiteY196" fmla="*/ 4010401 h 6858000"/>
              <a:gd name="connsiteX197" fmla="*/ 1310106 w 7467600"/>
              <a:gd name="connsiteY197" fmla="*/ 3943217 h 6858000"/>
              <a:gd name="connsiteX198" fmla="*/ 1423113 w 7467600"/>
              <a:gd name="connsiteY198" fmla="*/ 3874565 h 6858000"/>
              <a:gd name="connsiteX199" fmla="*/ 1260565 w 7467600"/>
              <a:gd name="connsiteY199" fmla="*/ 4031982 h 6858000"/>
              <a:gd name="connsiteX200" fmla="*/ 901900 w 7467600"/>
              <a:gd name="connsiteY200" fmla="*/ 4421236 h 6858000"/>
              <a:gd name="connsiteX201" fmla="*/ 845044 w 7467600"/>
              <a:gd name="connsiteY201" fmla="*/ 4502436 h 6858000"/>
              <a:gd name="connsiteX202" fmla="*/ 685926 w 7467600"/>
              <a:gd name="connsiteY202" fmla="*/ 4703069 h 6858000"/>
              <a:gd name="connsiteX203" fmla="*/ 684248 w 7467600"/>
              <a:gd name="connsiteY203" fmla="*/ 4706721 h 6858000"/>
              <a:gd name="connsiteX204" fmla="*/ 1423113 w 7467600"/>
              <a:gd name="connsiteY204" fmla="*/ 3874565 h 6858000"/>
              <a:gd name="connsiteX205" fmla="*/ 3316479 w 7467600"/>
              <a:gd name="connsiteY205" fmla="*/ 3872136 h 6858000"/>
              <a:gd name="connsiteX206" fmla="*/ 3546806 w 7467600"/>
              <a:gd name="connsiteY206" fmla="*/ 4356139 h 6858000"/>
              <a:gd name="connsiteX207" fmla="*/ 3364433 w 7467600"/>
              <a:gd name="connsiteY207" fmla="*/ 3953121 h 6858000"/>
              <a:gd name="connsiteX208" fmla="*/ 3316479 w 7467600"/>
              <a:gd name="connsiteY208" fmla="*/ 3872136 h 6858000"/>
              <a:gd name="connsiteX209" fmla="*/ 3291335 w 7467600"/>
              <a:gd name="connsiteY209" fmla="*/ 3767420 h 6858000"/>
              <a:gd name="connsiteX210" fmla="*/ 3390805 w 7467600"/>
              <a:gd name="connsiteY210" fmla="*/ 3937163 h 6858000"/>
              <a:gd name="connsiteX211" fmla="*/ 3579062 w 7467600"/>
              <a:gd name="connsiteY211" fmla="*/ 4359040 h 6858000"/>
              <a:gd name="connsiteX212" fmla="*/ 3467355 w 7467600"/>
              <a:gd name="connsiteY212" fmla="*/ 3988130 h 6858000"/>
              <a:gd name="connsiteX213" fmla="*/ 3310753 w 7467600"/>
              <a:gd name="connsiteY213" fmla="*/ 3787140 h 6858000"/>
              <a:gd name="connsiteX214" fmla="*/ 3291335 w 7467600"/>
              <a:gd name="connsiteY214" fmla="*/ 3767420 h 6858000"/>
              <a:gd name="connsiteX215" fmla="*/ 1635889 w 7467600"/>
              <a:gd name="connsiteY215" fmla="*/ 3709494 h 6858000"/>
              <a:gd name="connsiteX216" fmla="*/ 1634800 w 7467600"/>
              <a:gd name="connsiteY216" fmla="*/ 3731111 h 6858000"/>
              <a:gd name="connsiteX217" fmla="*/ 1635889 w 7467600"/>
              <a:gd name="connsiteY217" fmla="*/ 3709494 h 6858000"/>
              <a:gd name="connsiteX218" fmla="*/ 1510397 w 7467600"/>
              <a:gd name="connsiteY218" fmla="*/ 3684705 h 6858000"/>
              <a:gd name="connsiteX219" fmla="*/ 1146550 w 7467600"/>
              <a:gd name="connsiteY219" fmla="*/ 3802012 h 6858000"/>
              <a:gd name="connsiteX220" fmla="*/ 698834 w 7467600"/>
              <a:gd name="connsiteY220" fmla="*/ 3952272 h 6858000"/>
              <a:gd name="connsiteX221" fmla="*/ 34256 w 7467600"/>
              <a:gd name="connsiteY221" fmla="*/ 4347603 h 6858000"/>
              <a:gd name="connsiteX222" fmla="*/ 527241 w 7467600"/>
              <a:gd name="connsiteY222" fmla="*/ 4065078 h 6858000"/>
              <a:gd name="connsiteX223" fmla="*/ 1510397 w 7467600"/>
              <a:gd name="connsiteY223" fmla="*/ 3684705 h 6858000"/>
              <a:gd name="connsiteX224" fmla="*/ 1313114 w 7467600"/>
              <a:gd name="connsiteY224" fmla="*/ 3655216 h 6858000"/>
              <a:gd name="connsiteX225" fmla="*/ 1109304 w 7467600"/>
              <a:gd name="connsiteY225" fmla="*/ 3669030 h 6858000"/>
              <a:gd name="connsiteX226" fmla="*/ 8129 w 7467600"/>
              <a:gd name="connsiteY226" fmla="*/ 4330519 h 6858000"/>
              <a:gd name="connsiteX227" fmla="*/ 687572 w 7467600"/>
              <a:gd name="connsiteY227" fmla="*/ 3925629 h 6858000"/>
              <a:gd name="connsiteX228" fmla="*/ 1138365 w 7467600"/>
              <a:gd name="connsiteY228" fmla="*/ 3774515 h 6858000"/>
              <a:gd name="connsiteX229" fmla="*/ 1505579 w 7467600"/>
              <a:gd name="connsiteY229" fmla="*/ 3655526 h 6858000"/>
              <a:gd name="connsiteX230" fmla="*/ 1313114 w 7467600"/>
              <a:gd name="connsiteY230" fmla="*/ 3655216 h 6858000"/>
              <a:gd name="connsiteX231" fmla="*/ 3655073 w 7467600"/>
              <a:gd name="connsiteY231" fmla="*/ 3650884 h 6858000"/>
              <a:gd name="connsiteX232" fmla="*/ 3989938 w 7467600"/>
              <a:gd name="connsiteY232" fmla="*/ 3991685 h 6858000"/>
              <a:gd name="connsiteX233" fmla="*/ 4393907 w 7467600"/>
              <a:gd name="connsiteY233" fmla="*/ 4261258 h 6858000"/>
              <a:gd name="connsiteX234" fmla="*/ 4648051 w 7467600"/>
              <a:gd name="connsiteY234" fmla="*/ 4374051 h 6858000"/>
              <a:gd name="connsiteX235" fmla="*/ 4383389 w 7467600"/>
              <a:gd name="connsiteY235" fmla="*/ 4184369 h 6858000"/>
              <a:gd name="connsiteX236" fmla="*/ 4165508 w 7467600"/>
              <a:gd name="connsiteY236" fmla="*/ 4035196 h 6858000"/>
              <a:gd name="connsiteX237" fmla="*/ 4068162 w 7467600"/>
              <a:gd name="connsiteY237" fmla="*/ 3953394 h 6858000"/>
              <a:gd name="connsiteX238" fmla="*/ 3981416 w 7467600"/>
              <a:gd name="connsiteY238" fmla="*/ 3880482 h 6858000"/>
              <a:gd name="connsiteX239" fmla="*/ 3800147 w 7467600"/>
              <a:gd name="connsiteY239" fmla="*/ 3749872 h 6858000"/>
              <a:gd name="connsiteX240" fmla="*/ 3655073 w 7467600"/>
              <a:gd name="connsiteY240" fmla="*/ 3650884 h 6858000"/>
              <a:gd name="connsiteX241" fmla="*/ 3670252 w 7467600"/>
              <a:gd name="connsiteY241" fmla="*/ 3622798 h 6858000"/>
              <a:gd name="connsiteX242" fmla="*/ 3817258 w 7467600"/>
              <a:gd name="connsiteY242" fmla="*/ 3723577 h 6858000"/>
              <a:gd name="connsiteX243" fmla="*/ 4000461 w 7467600"/>
              <a:gd name="connsiteY243" fmla="*/ 3855966 h 6858000"/>
              <a:gd name="connsiteX244" fmla="*/ 4088180 w 7467600"/>
              <a:gd name="connsiteY244" fmla="*/ 3929774 h 6858000"/>
              <a:gd name="connsiteX245" fmla="*/ 4184555 w 7467600"/>
              <a:gd name="connsiteY245" fmla="*/ 4010683 h 6858000"/>
              <a:gd name="connsiteX246" fmla="*/ 4399563 w 7467600"/>
              <a:gd name="connsiteY246" fmla="*/ 4158106 h 6858000"/>
              <a:gd name="connsiteX247" fmla="*/ 4684469 w 7467600"/>
              <a:gd name="connsiteY247" fmla="*/ 4364680 h 6858000"/>
              <a:gd name="connsiteX248" fmla="*/ 4690271 w 7467600"/>
              <a:gd name="connsiteY248" fmla="*/ 4370034 h 6858000"/>
              <a:gd name="connsiteX249" fmla="*/ 4136093 w 7467600"/>
              <a:gd name="connsiteY249" fmla="*/ 3858466 h 6858000"/>
              <a:gd name="connsiteX250" fmla="*/ 3670252 w 7467600"/>
              <a:gd name="connsiteY250" fmla="*/ 3622798 h 6858000"/>
              <a:gd name="connsiteX251" fmla="*/ 4440129 w 7467600"/>
              <a:gd name="connsiteY251" fmla="*/ 3448571 h 6858000"/>
              <a:gd name="connsiteX252" fmla="*/ 4856525 w 7467600"/>
              <a:gd name="connsiteY252" fmla="*/ 3915351 h 6858000"/>
              <a:gd name="connsiteX253" fmla="*/ 5059055 w 7467600"/>
              <a:gd name="connsiteY253" fmla="*/ 4108918 h 6858000"/>
              <a:gd name="connsiteX254" fmla="*/ 5290070 w 7467600"/>
              <a:gd name="connsiteY254" fmla="*/ 4263619 h 6858000"/>
              <a:gd name="connsiteX255" fmla="*/ 4834991 w 7467600"/>
              <a:gd name="connsiteY255" fmla="*/ 3830985 h 6858000"/>
              <a:gd name="connsiteX256" fmla="*/ 4440129 w 7467600"/>
              <a:gd name="connsiteY256" fmla="*/ 3448571 h 6858000"/>
              <a:gd name="connsiteX257" fmla="*/ 4441737 w 7467600"/>
              <a:gd name="connsiteY257" fmla="*/ 3399734 h 6858000"/>
              <a:gd name="connsiteX258" fmla="*/ 4431236 w 7467600"/>
              <a:gd name="connsiteY258" fmla="*/ 3400954 h 6858000"/>
              <a:gd name="connsiteX259" fmla="*/ 4557150 w 7467600"/>
              <a:gd name="connsiteY259" fmla="*/ 3510023 h 6858000"/>
              <a:gd name="connsiteX260" fmla="*/ 4856936 w 7467600"/>
              <a:gd name="connsiteY260" fmla="*/ 3809146 h 6858000"/>
              <a:gd name="connsiteX261" fmla="*/ 5111996 w 7467600"/>
              <a:gd name="connsiteY261" fmla="*/ 4065759 h 6858000"/>
              <a:gd name="connsiteX262" fmla="*/ 5388878 w 7467600"/>
              <a:gd name="connsiteY262" fmla="*/ 4300185 h 6858000"/>
              <a:gd name="connsiteX263" fmla="*/ 5425556 w 7467600"/>
              <a:gd name="connsiteY263" fmla="*/ 4308967 h 6858000"/>
              <a:gd name="connsiteX264" fmla="*/ 4943646 w 7467600"/>
              <a:gd name="connsiteY264" fmla="*/ 3822916 h 6858000"/>
              <a:gd name="connsiteX265" fmla="*/ 4594837 w 7467600"/>
              <a:gd name="connsiteY265" fmla="*/ 3532274 h 6858000"/>
              <a:gd name="connsiteX266" fmla="*/ 4441737 w 7467600"/>
              <a:gd name="connsiteY266" fmla="*/ 3399734 h 6858000"/>
              <a:gd name="connsiteX267" fmla="*/ 5425834 w 7467600"/>
              <a:gd name="connsiteY267" fmla="*/ 3162785 h 6858000"/>
              <a:gd name="connsiteX268" fmla="*/ 5401644 w 7467600"/>
              <a:gd name="connsiteY268" fmla="*/ 3617847 h 6858000"/>
              <a:gd name="connsiteX269" fmla="*/ 5467256 w 7467600"/>
              <a:gd name="connsiteY269" fmla="*/ 4175494 h 6858000"/>
              <a:gd name="connsiteX270" fmla="*/ 5448069 w 7467600"/>
              <a:gd name="connsiteY270" fmla="*/ 3567554 h 6858000"/>
              <a:gd name="connsiteX271" fmla="*/ 5425834 w 7467600"/>
              <a:gd name="connsiteY271" fmla="*/ 3162785 h 6858000"/>
              <a:gd name="connsiteX272" fmla="*/ 1318687 w 7467600"/>
              <a:gd name="connsiteY272" fmla="*/ 3113840 h 6858000"/>
              <a:gd name="connsiteX273" fmla="*/ 1066793 w 7467600"/>
              <a:gd name="connsiteY273" fmla="*/ 3212171 h 6858000"/>
              <a:gd name="connsiteX274" fmla="*/ 993319 w 7467600"/>
              <a:gd name="connsiteY274" fmla="*/ 3247648 h 6858000"/>
              <a:gd name="connsiteX275" fmla="*/ 853081 w 7467600"/>
              <a:gd name="connsiteY275" fmla="*/ 3312410 h 6858000"/>
              <a:gd name="connsiteX276" fmla="*/ 805957 w 7467600"/>
              <a:gd name="connsiteY276" fmla="*/ 3330443 h 6858000"/>
              <a:gd name="connsiteX277" fmla="*/ 1318687 w 7467600"/>
              <a:gd name="connsiteY277" fmla="*/ 3113840 h 6858000"/>
              <a:gd name="connsiteX278" fmla="*/ 5453702 w 7467600"/>
              <a:gd name="connsiteY278" fmla="*/ 3090882 h 6858000"/>
              <a:gd name="connsiteX279" fmla="*/ 5480135 w 7467600"/>
              <a:gd name="connsiteY279" fmla="*/ 3565802 h 6858000"/>
              <a:gd name="connsiteX280" fmla="*/ 5499023 w 7467600"/>
              <a:gd name="connsiteY280" fmla="*/ 4166310 h 6858000"/>
              <a:gd name="connsiteX281" fmla="*/ 5547022 w 7467600"/>
              <a:gd name="connsiteY281" fmla="*/ 3607838 h 6858000"/>
              <a:gd name="connsiteX282" fmla="*/ 5515964 w 7467600"/>
              <a:gd name="connsiteY282" fmla="*/ 3378541 h 6858000"/>
              <a:gd name="connsiteX283" fmla="*/ 5453702 w 7467600"/>
              <a:gd name="connsiteY283" fmla="*/ 3090882 h 6858000"/>
              <a:gd name="connsiteX284" fmla="*/ 1238695 w 7467600"/>
              <a:gd name="connsiteY284" fmla="*/ 3076820 h 6858000"/>
              <a:gd name="connsiteX285" fmla="*/ 716371 w 7467600"/>
              <a:gd name="connsiteY285" fmla="*/ 3293249 h 6858000"/>
              <a:gd name="connsiteX286" fmla="*/ 579522 w 7467600"/>
              <a:gd name="connsiteY286" fmla="*/ 3371759 h 6858000"/>
              <a:gd name="connsiteX287" fmla="*/ 600288 w 7467600"/>
              <a:gd name="connsiteY287" fmla="*/ 3365555 h 6858000"/>
              <a:gd name="connsiteX288" fmla="*/ 840692 w 7467600"/>
              <a:gd name="connsiteY288" fmla="*/ 3284921 h 6858000"/>
              <a:gd name="connsiteX289" fmla="*/ 979248 w 7467600"/>
              <a:gd name="connsiteY289" fmla="*/ 3221003 h 6858000"/>
              <a:gd name="connsiteX290" fmla="*/ 1053282 w 7467600"/>
              <a:gd name="connsiteY290" fmla="*/ 3185247 h 6858000"/>
              <a:gd name="connsiteX291" fmla="*/ 1320603 w 7467600"/>
              <a:gd name="connsiteY291" fmla="*/ 3081281 h 6858000"/>
              <a:gd name="connsiteX292" fmla="*/ 1238695 w 7467600"/>
              <a:gd name="connsiteY292" fmla="*/ 3076820 h 6858000"/>
              <a:gd name="connsiteX293" fmla="*/ 5425627 w 7467600"/>
              <a:gd name="connsiteY293" fmla="*/ 2954192 h 6858000"/>
              <a:gd name="connsiteX294" fmla="*/ 5470770 w 7467600"/>
              <a:gd name="connsiteY294" fmla="*/ 3005435 h 6858000"/>
              <a:gd name="connsiteX295" fmla="*/ 5519779 w 7467600"/>
              <a:gd name="connsiteY295" fmla="*/ 4359223 h 6858000"/>
              <a:gd name="connsiteX296" fmla="*/ 5520293 w 7467600"/>
              <a:gd name="connsiteY296" fmla="*/ 4360602 h 6858000"/>
              <a:gd name="connsiteX297" fmla="*/ 5767221 w 7467600"/>
              <a:gd name="connsiteY297" fmla="*/ 4665564 h 6858000"/>
              <a:gd name="connsiteX298" fmla="*/ 6937169 w 7467600"/>
              <a:gd name="connsiteY298" fmla="*/ 4815941 h 6858000"/>
              <a:gd name="connsiteX299" fmla="*/ 6953922 w 7467600"/>
              <a:gd name="connsiteY299" fmla="*/ 4890068 h 6858000"/>
              <a:gd name="connsiteX300" fmla="*/ 6071359 w 7467600"/>
              <a:gd name="connsiteY300" fmla="*/ 4770770 h 6858000"/>
              <a:gd name="connsiteX301" fmla="*/ 6038839 w 7467600"/>
              <a:gd name="connsiteY301" fmla="*/ 4764474 h 6858000"/>
              <a:gd name="connsiteX302" fmla="*/ 6038706 w 7467600"/>
              <a:gd name="connsiteY302" fmla="*/ 4763847 h 6858000"/>
              <a:gd name="connsiteX303" fmla="*/ 6037784 w 7467600"/>
              <a:gd name="connsiteY303" fmla="*/ 4764270 h 6858000"/>
              <a:gd name="connsiteX304" fmla="*/ 6038839 w 7467600"/>
              <a:gd name="connsiteY304" fmla="*/ 4764474 h 6858000"/>
              <a:gd name="connsiteX305" fmla="*/ 6040338 w 7467600"/>
              <a:gd name="connsiteY305" fmla="*/ 4771418 h 6858000"/>
              <a:gd name="connsiteX306" fmla="*/ 6024488 w 7467600"/>
              <a:gd name="connsiteY306" fmla="*/ 4809903 h 6858000"/>
              <a:gd name="connsiteX307" fmla="*/ 5599771 w 7467600"/>
              <a:gd name="connsiteY307" fmla="*/ 5509652 h 6858000"/>
              <a:gd name="connsiteX308" fmla="*/ 5548843 w 7467600"/>
              <a:gd name="connsiteY308" fmla="*/ 5563845 h 6858000"/>
              <a:gd name="connsiteX309" fmla="*/ 5940952 w 7467600"/>
              <a:gd name="connsiteY309" fmla="*/ 6250028 h 6858000"/>
              <a:gd name="connsiteX310" fmla="*/ 6043441 w 7467600"/>
              <a:gd name="connsiteY310" fmla="*/ 6665847 h 6858000"/>
              <a:gd name="connsiteX311" fmla="*/ 6093432 w 7467600"/>
              <a:gd name="connsiteY311" fmla="*/ 6858000 h 6858000"/>
              <a:gd name="connsiteX312" fmla="*/ 6034344 w 7467600"/>
              <a:gd name="connsiteY312" fmla="*/ 6858000 h 6858000"/>
              <a:gd name="connsiteX313" fmla="*/ 6026679 w 7467600"/>
              <a:gd name="connsiteY313" fmla="*/ 6836959 h 6858000"/>
              <a:gd name="connsiteX314" fmla="*/ 5800441 w 7467600"/>
              <a:gd name="connsiteY314" fmla="*/ 6335286 h 6858000"/>
              <a:gd name="connsiteX315" fmla="*/ 5526562 w 7467600"/>
              <a:gd name="connsiteY315" fmla="*/ 5705388 h 6858000"/>
              <a:gd name="connsiteX316" fmla="*/ 5519640 w 7467600"/>
              <a:gd name="connsiteY316" fmla="*/ 5683774 h 6858000"/>
              <a:gd name="connsiteX317" fmla="*/ 5844559 w 7467600"/>
              <a:gd name="connsiteY317" fmla="*/ 6553349 h 6858000"/>
              <a:gd name="connsiteX318" fmla="*/ 5975994 w 7467600"/>
              <a:gd name="connsiteY318" fmla="*/ 6858000 h 6858000"/>
              <a:gd name="connsiteX319" fmla="*/ 5898547 w 7467600"/>
              <a:gd name="connsiteY319" fmla="*/ 6858000 h 6858000"/>
              <a:gd name="connsiteX320" fmla="*/ 5682041 w 7467600"/>
              <a:gd name="connsiteY320" fmla="*/ 6355860 h 6858000"/>
              <a:gd name="connsiteX321" fmla="*/ 5461758 w 7467600"/>
              <a:gd name="connsiteY321" fmla="*/ 5820220 h 6858000"/>
              <a:gd name="connsiteX322" fmla="*/ 5237282 w 7467600"/>
              <a:gd name="connsiteY322" fmla="*/ 6579086 h 6858000"/>
              <a:gd name="connsiteX323" fmla="*/ 5115009 w 7467600"/>
              <a:gd name="connsiteY323" fmla="*/ 6858000 h 6858000"/>
              <a:gd name="connsiteX324" fmla="*/ 5028074 w 7467600"/>
              <a:gd name="connsiteY324" fmla="*/ 6858000 h 6858000"/>
              <a:gd name="connsiteX325" fmla="*/ 5079508 w 7467600"/>
              <a:gd name="connsiteY325" fmla="*/ 6749074 h 6858000"/>
              <a:gd name="connsiteX326" fmla="*/ 5371846 w 7467600"/>
              <a:gd name="connsiteY326" fmla="*/ 5924413 h 6858000"/>
              <a:gd name="connsiteX327" fmla="*/ 5270512 w 7467600"/>
              <a:gd name="connsiteY327" fmla="*/ 6138975 h 6858000"/>
              <a:gd name="connsiteX328" fmla="*/ 5062409 w 7467600"/>
              <a:gd name="connsiteY328" fmla="*/ 6653544 h 6858000"/>
              <a:gd name="connsiteX329" fmla="*/ 5036628 w 7467600"/>
              <a:gd name="connsiteY329" fmla="*/ 6754247 h 6858000"/>
              <a:gd name="connsiteX330" fmla="*/ 5009112 w 7467600"/>
              <a:gd name="connsiteY330" fmla="*/ 6858000 h 6858000"/>
              <a:gd name="connsiteX331" fmla="*/ 4976679 w 7467600"/>
              <a:gd name="connsiteY331" fmla="*/ 6858000 h 6858000"/>
              <a:gd name="connsiteX332" fmla="*/ 5006537 w 7467600"/>
              <a:gd name="connsiteY332" fmla="*/ 6747068 h 6858000"/>
              <a:gd name="connsiteX333" fmla="*/ 5032723 w 7467600"/>
              <a:gd name="connsiteY333" fmla="*/ 6644957 h 6858000"/>
              <a:gd name="connsiteX334" fmla="*/ 5242949 w 7467600"/>
              <a:gd name="connsiteY334" fmla="*/ 6125175 h 6858000"/>
              <a:gd name="connsiteX335" fmla="*/ 5286321 w 7467600"/>
              <a:gd name="connsiteY335" fmla="*/ 6033555 h 6858000"/>
              <a:gd name="connsiteX336" fmla="*/ 5008210 w 7467600"/>
              <a:gd name="connsiteY336" fmla="*/ 6649194 h 6858000"/>
              <a:gd name="connsiteX337" fmla="*/ 4986321 w 7467600"/>
              <a:gd name="connsiteY337" fmla="*/ 6765687 h 6858000"/>
              <a:gd name="connsiteX338" fmla="*/ 4973474 w 7467600"/>
              <a:gd name="connsiteY338" fmla="*/ 6858000 h 6858000"/>
              <a:gd name="connsiteX339" fmla="*/ 4907178 w 7467600"/>
              <a:gd name="connsiteY339" fmla="*/ 6858000 h 6858000"/>
              <a:gd name="connsiteX340" fmla="*/ 4910810 w 7467600"/>
              <a:gd name="connsiteY340" fmla="*/ 6829660 h 6858000"/>
              <a:gd name="connsiteX341" fmla="*/ 4987461 w 7467600"/>
              <a:gd name="connsiteY341" fmla="*/ 6432994 h 6858000"/>
              <a:gd name="connsiteX342" fmla="*/ 5179262 w 7467600"/>
              <a:gd name="connsiteY342" fmla="*/ 6035044 h 6858000"/>
              <a:gd name="connsiteX343" fmla="*/ 4689678 w 7467600"/>
              <a:gd name="connsiteY343" fmla="*/ 6440241 h 6858000"/>
              <a:gd name="connsiteX344" fmla="*/ 4477543 w 7467600"/>
              <a:gd name="connsiteY344" fmla="*/ 6674836 h 6858000"/>
              <a:gd name="connsiteX345" fmla="*/ 4329957 w 7467600"/>
              <a:gd name="connsiteY345" fmla="*/ 6858000 h 6858000"/>
              <a:gd name="connsiteX346" fmla="*/ 4218595 w 7467600"/>
              <a:gd name="connsiteY346" fmla="*/ 6858000 h 6858000"/>
              <a:gd name="connsiteX347" fmla="*/ 4368888 w 7467600"/>
              <a:gd name="connsiteY347" fmla="*/ 6668412 h 6858000"/>
              <a:gd name="connsiteX348" fmla="*/ 4563091 w 7467600"/>
              <a:gd name="connsiteY348" fmla="*/ 6442508 h 6858000"/>
              <a:gd name="connsiteX349" fmla="*/ 5387324 w 7467600"/>
              <a:gd name="connsiteY349" fmla="*/ 5705830 h 6858000"/>
              <a:gd name="connsiteX350" fmla="*/ 5073620 w 7467600"/>
              <a:gd name="connsiteY350" fmla="*/ 5955437 h 6858000"/>
              <a:gd name="connsiteX351" fmla="*/ 4689789 w 7467600"/>
              <a:gd name="connsiteY351" fmla="*/ 6268382 h 6858000"/>
              <a:gd name="connsiteX352" fmla="*/ 4418722 w 7467600"/>
              <a:gd name="connsiteY352" fmla="*/ 6570886 h 6858000"/>
              <a:gd name="connsiteX353" fmla="*/ 4214944 w 7467600"/>
              <a:gd name="connsiteY353" fmla="*/ 6858000 h 6858000"/>
              <a:gd name="connsiteX354" fmla="*/ 4177898 w 7467600"/>
              <a:gd name="connsiteY354" fmla="*/ 6858000 h 6858000"/>
              <a:gd name="connsiteX355" fmla="*/ 4391597 w 7467600"/>
              <a:gd name="connsiteY355" fmla="*/ 6556370 h 6858000"/>
              <a:gd name="connsiteX356" fmla="*/ 4668889 w 7467600"/>
              <a:gd name="connsiteY356" fmla="*/ 6246399 h 6858000"/>
              <a:gd name="connsiteX357" fmla="*/ 5055427 w 7467600"/>
              <a:gd name="connsiteY357" fmla="*/ 5931476 h 6858000"/>
              <a:gd name="connsiteX358" fmla="*/ 5371814 w 7467600"/>
              <a:gd name="connsiteY358" fmla="*/ 5678975 h 6858000"/>
              <a:gd name="connsiteX359" fmla="*/ 4987918 w 7467600"/>
              <a:gd name="connsiteY359" fmla="*/ 5838701 h 6858000"/>
              <a:gd name="connsiteX360" fmla="*/ 4317146 w 7467600"/>
              <a:gd name="connsiteY360" fmla="*/ 6587716 h 6858000"/>
              <a:gd name="connsiteX361" fmla="*/ 4171627 w 7467600"/>
              <a:gd name="connsiteY361" fmla="*/ 6858000 h 6858000"/>
              <a:gd name="connsiteX362" fmla="*/ 4081585 w 7467600"/>
              <a:gd name="connsiteY362" fmla="*/ 6858000 h 6858000"/>
              <a:gd name="connsiteX363" fmla="*/ 4238603 w 7467600"/>
              <a:gd name="connsiteY363" fmla="*/ 6559341 h 6858000"/>
              <a:gd name="connsiteX364" fmla="*/ 4778333 w 7467600"/>
              <a:gd name="connsiteY364" fmla="*/ 5873626 h 6858000"/>
              <a:gd name="connsiteX365" fmla="*/ 5414185 w 7467600"/>
              <a:gd name="connsiteY365" fmla="*/ 5573882 h 6858000"/>
              <a:gd name="connsiteX366" fmla="*/ 5959648 w 7467600"/>
              <a:gd name="connsiteY366" fmla="*/ 4760797 h 6858000"/>
              <a:gd name="connsiteX367" fmla="*/ 5355019 w 7467600"/>
              <a:gd name="connsiteY367" fmla="*/ 4734672 h 6858000"/>
              <a:gd name="connsiteX368" fmla="*/ 5083565 w 7467600"/>
              <a:gd name="connsiteY368" fmla="*/ 5179121 h 6858000"/>
              <a:gd name="connsiteX369" fmla="*/ 4713577 w 7467600"/>
              <a:gd name="connsiteY369" fmla="*/ 5616803 h 6858000"/>
              <a:gd name="connsiteX370" fmla="*/ 3989559 w 7467600"/>
              <a:gd name="connsiteY370" fmla="*/ 6145945 h 6858000"/>
              <a:gd name="connsiteX371" fmla="*/ 3939824 w 7467600"/>
              <a:gd name="connsiteY371" fmla="*/ 6066900 h 6858000"/>
              <a:gd name="connsiteX372" fmla="*/ 4584537 w 7467600"/>
              <a:gd name="connsiteY372" fmla="*/ 5324826 h 6858000"/>
              <a:gd name="connsiteX373" fmla="*/ 5037105 w 7467600"/>
              <a:gd name="connsiteY373" fmla="*/ 5088765 h 6858000"/>
              <a:gd name="connsiteX374" fmla="*/ 5039930 w 7467600"/>
              <a:gd name="connsiteY374" fmla="*/ 5089585 h 6858000"/>
              <a:gd name="connsiteX375" fmla="*/ 5263764 w 7467600"/>
              <a:gd name="connsiteY375" fmla="*/ 4735525 h 6858000"/>
              <a:gd name="connsiteX376" fmla="*/ 4086300 w 7467600"/>
              <a:gd name="connsiteY376" fmla="*/ 4884599 h 6858000"/>
              <a:gd name="connsiteX377" fmla="*/ 4085485 w 7467600"/>
              <a:gd name="connsiteY377" fmla="*/ 4899070 h 6858000"/>
              <a:gd name="connsiteX378" fmla="*/ 3871915 w 7467600"/>
              <a:gd name="connsiteY378" fmla="*/ 5253645 h 6858000"/>
              <a:gd name="connsiteX379" fmla="*/ 3799374 w 7467600"/>
              <a:gd name="connsiteY379" fmla="*/ 5466127 h 6858000"/>
              <a:gd name="connsiteX380" fmla="*/ 3498850 w 7467600"/>
              <a:gd name="connsiteY380" fmla="*/ 6661888 h 6858000"/>
              <a:gd name="connsiteX381" fmla="*/ 3399216 w 7467600"/>
              <a:gd name="connsiteY381" fmla="*/ 6858000 h 6858000"/>
              <a:gd name="connsiteX382" fmla="*/ 3303688 w 7467600"/>
              <a:gd name="connsiteY382" fmla="*/ 6858000 h 6858000"/>
              <a:gd name="connsiteX383" fmla="*/ 3391774 w 7467600"/>
              <a:gd name="connsiteY383" fmla="*/ 6697181 h 6858000"/>
              <a:gd name="connsiteX384" fmla="*/ 3735540 w 7467600"/>
              <a:gd name="connsiteY384" fmla="*/ 5546923 h 6858000"/>
              <a:gd name="connsiteX385" fmla="*/ 3729438 w 7467600"/>
              <a:gd name="connsiteY385" fmla="*/ 5569058 h 6858000"/>
              <a:gd name="connsiteX386" fmla="*/ 3707782 w 7467600"/>
              <a:gd name="connsiteY386" fmla="*/ 5644908 h 6858000"/>
              <a:gd name="connsiteX387" fmla="*/ 3583827 w 7467600"/>
              <a:gd name="connsiteY387" fmla="*/ 6039215 h 6858000"/>
              <a:gd name="connsiteX388" fmla="*/ 3547861 w 7467600"/>
              <a:gd name="connsiteY388" fmla="*/ 6129609 h 6858000"/>
              <a:gd name="connsiteX389" fmla="*/ 3490905 w 7467600"/>
              <a:gd name="connsiteY389" fmla="*/ 6277660 h 6858000"/>
              <a:gd name="connsiteX390" fmla="*/ 3455859 w 7467600"/>
              <a:gd name="connsiteY390" fmla="*/ 6391301 h 6858000"/>
              <a:gd name="connsiteX391" fmla="*/ 3429112 w 7467600"/>
              <a:gd name="connsiteY391" fmla="*/ 6479469 h 6858000"/>
              <a:gd name="connsiteX392" fmla="*/ 3304862 w 7467600"/>
              <a:gd name="connsiteY392" fmla="*/ 6796476 h 6858000"/>
              <a:gd name="connsiteX393" fmla="*/ 3276071 w 7467600"/>
              <a:gd name="connsiteY393" fmla="*/ 6858000 h 6858000"/>
              <a:gd name="connsiteX394" fmla="*/ 3240805 w 7467600"/>
              <a:gd name="connsiteY394" fmla="*/ 6858000 h 6858000"/>
              <a:gd name="connsiteX395" fmla="*/ 3275917 w 7467600"/>
              <a:gd name="connsiteY395" fmla="*/ 6783192 h 6858000"/>
              <a:gd name="connsiteX396" fmla="*/ 3399358 w 7467600"/>
              <a:gd name="connsiteY396" fmla="*/ 6469011 h 6858000"/>
              <a:gd name="connsiteX397" fmla="*/ 3425650 w 7467600"/>
              <a:gd name="connsiteY397" fmla="*/ 6381333 h 6858000"/>
              <a:gd name="connsiteX398" fmla="*/ 3460661 w 7467600"/>
              <a:gd name="connsiteY398" fmla="*/ 6266763 h 6858000"/>
              <a:gd name="connsiteX399" fmla="*/ 3518021 w 7467600"/>
              <a:gd name="connsiteY399" fmla="*/ 6117298 h 6858000"/>
              <a:gd name="connsiteX400" fmla="*/ 3554035 w 7467600"/>
              <a:gd name="connsiteY400" fmla="*/ 6027832 h 6858000"/>
              <a:gd name="connsiteX401" fmla="*/ 3677174 w 7467600"/>
              <a:gd name="connsiteY401" fmla="*/ 5636351 h 6858000"/>
              <a:gd name="connsiteX402" fmla="*/ 3698819 w 7467600"/>
              <a:gd name="connsiteY402" fmla="*/ 5560503 h 6858000"/>
              <a:gd name="connsiteX403" fmla="*/ 3702094 w 7467600"/>
              <a:gd name="connsiteY403" fmla="*/ 5549194 h 6858000"/>
              <a:gd name="connsiteX404" fmla="*/ 3398355 w 7467600"/>
              <a:gd name="connsiteY404" fmla="*/ 6094603 h 6858000"/>
              <a:gd name="connsiteX405" fmla="*/ 3193941 w 7467600"/>
              <a:gd name="connsiteY405" fmla="*/ 6798775 h 6858000"/>
              <a:gd name="connsiteX406" fmla="*/ 3184140 w 7467600"/>
              <a:gd name="connsiteY406" fmla="*/ 6858000 h 6858000"/>
              <a:gd name="connsiteX407" fmla="*/ 3099978 w 7467600"/>
              <a:gd name="connsiteY407" fmla="*/ 6858000 h 6858000"/>
              <a:gd name="connsiteX408" fmla="*/ 3101556 w 7467600"/>
              <a:gd name="connsiteY408" fmla="*/ 6843337 h 6858000"/>
              <a:gd name="connsiteX409" fmla="*/ 3370162 w 7467600"/>
              <a:gd name="connsiteY409" fmla="*/ 5785550 h 6858000"/>
              <a:gd name="connsiteX410" fmla="*/ 3746477 w 7467600"/>
              <a:gd name="connsiteY410" fmla="*/ 5377889 h 6858000"/>
              <a:gd name="connsiteX411" fmla="*/ 3863399 w 7467600"/>
              <a:gd name="connsiteY411" fmla="*/ 5087257 h 6858000"/>
              <a:gd name="connsiteX412" fmla="*/ 3968712 w 7467600"/>
              <a:gd name="connsiteY412" fmla="*/ 4913989 h 6858000"/>
              <a:gd name="connsiteX413" fmla="*/ 2792390 w 7467600"/>
              <a:gd name="connsiteY413" fmla="*/ 5382974 h 6858000"/>
              <a:gd name="connsiteX414" fmla="*/ 2714982 w 7467600"/>
              <a:gd name="connsiteY414" fmla="*/ 5427051 h 6858000"/>
              <a:gd name="connsiteX415" fmla="*/ 2813361 w 7467600"/>
              <a:gd name="connsiteY415" fmla="*/ 6023912 h 6858000"/>
              <a:gd name="connsiteX416" fmla="*/ 2688430 w 7467600"/>
              <a:gd name="connsiteY416" fmla="*/ 6801564 h 6858000"/>
              <a:gd name="connsiteX417" fmla="*/ 2629626 w 7467600"/>
              <a:gd name="connsiteY417" fmla="*/ 6763394 h 6858000"/>
              <a:gd name="connsiteX418" fmla="*/ 2565328 w 7467600"/>
              <a:gd name="connsiteY418" fmla="*/ 5516399 h 6858000"/>
              <a:gd name="connsiteX419" fmla="*/ 1922999 w 7467600"/>
              <a:gd name="connsiteY419" fmla="*/ 5980343 h 6858000"/>
              <a:gd name="connsiteX420" fmla="*/ 1950261 w 7467600"/>
              <a:gd name="connsiteY420" fmla="*/ 6405858 h 6858000"/>
              <a:gd name="connsiteX421" fmla="*/ 2365554 w 7467600"/>
              <a:gd name="connsiteY421" fmla="*/ 6759107 h 6858000"/>
              <a:gd name="connsiteX422" fmla="*/ 2424142 w 7467600"/>
              <a:gd name="connsiteY422" fmla="*/ 6858000 h 6858000"/>
              <a:gd name="connsiteX423" fmla="*/ 2395994 w 7467600"/>
              <a:gd name="connsiteY423" fmla="*/ 6858000 h 6858000"/>
              <a:gd name="connsiteX424" fmla="*/ 2392863 w 7467600"/>
              <a:gd name="connsiteY424" fmla="*/ 6852964 h 6858000"/>
              <a:gd name="connsiteX425" fmla="*/ 2017589 w 7467600"/>
              <a:gd name="connsiteY425" fmla="*/ 6493982 h 6858000"/>
              <a:gd name="connsiteX426" fmla="*/ 2147336 w 7467600"/>
              <a:gd name="connsiteY426" fmla="*/ 6594052 h 6858000"/>
              <a:gd name="connsiteX427" fmla="*/ 2207047 w 7467600"/>
              <a:gd name="connsiteY427" fmla="*/ 6654540 h 6858000"/>
              <a:gd name="connsiteX428" fmla="*/ 2299106 w 7467600"/>
              <a:gd name="connsiteY428" fmla="*/ 6778931 h 6858000"/>
              <a:gd name="connsiteX429" fmla="*/ 2314430 w 7467600"/>
              <a:gd name="connsiteY429" fmla="*/ 6801144 h 6858000"/>
              <a:gd name="connsiteX430" fmla="*/ 2352406 w 7467600"/>
              <a:gd name="connsiteY430" fmla="*/ 6858000 h 6858000"/>
              <a:gd name="connsiteX431" fmla="*/ 2314492 w 7467600"/>
              <a:gd name="connsiteY431" fmla="*/ 6858000 h 6858000"/>
              <a:gd name="connsiteX432" fmla="*/ 2288095 w 7467600"/>
              <a:gd name="connsiteY432" fmla="*/ 6818030 h 6858000"/>
              <a:gd name="connsiteX433" fmla="*/ 2272768 w 7467600"/>
              <a:gd name="connsiteY433" fmla="*/ 6795822 h 6858000"/>
              <a:gd name="connsiteX434" fmla="*/ 2182715 w 7467600"/>
              <a:gd name="connsiteY434" fmla="*/ 6675071 h 6858000"/>
              <a:gd name="connsiteX435" fmla="*/ 2032061 w 7467600"/>
              <a:gd name="connsiteY435" fmla="*/ 6541380 h 6858000"/>
              <a:gd name="connsiteX436" fmla="*/ 2257220 w 7467600"/>
              <a:gd name="connsiteY436" fmla="*/ 6826257 h 6858000"/>
              <a:gd name="connsiteX437" fmla="*/ 2281324 w 7467600"/>
              <a:gd name="connsiteY437" fmla="*/ 6858000 h 6858000"/>
              <a:gd name="connsiteX438" fmla="*/ 2242860 w 7467600"/>
              <a:gd name="connsiteY438" fmla="*/ 6858000 h 6858000"/>
              <a:gd name="connsiteX439" fmla="*/ 2232818 w 7467600"/>
              <a:gd name="connsiteY439" fmla="*/ 6844926 h 6858000"/>
              <a:gd name="connsiteX440" fmla="*/ 1990172 w 7467600"/>
              <a:gd name="connsiteY440" fmla="*/ 6542121 h 6858000"/>
              <a:gd name="connsiteX441" fmla="*/ 2124090 w 7467600"/>
              <a:gd name="connsiteY441" fmla="*/ 6761017 h 6858000"/>
              <a:gd name="connsiteX442" fmla="*/ 2200380 w 7467600"/>
              <a:gd name="connsiteY442" fmla="*/ 6858000 h 6858000"/>
              <a:gd name="connsiteX443" fmla="*/ 2147507 w 7467600"/>
              <a:gd name="connsiteY443" fmla="*/ 6858000 h 6858000"/>
              <a:gd name="connsiteX444" fmla="*/ 2070668 w 7467600"/>
              <a:gd name="connsiteY444" fmla="*/ 6761520 h 6858000"/>
              <a:gd name="connsiteX445" fmla="*/ 1975142 w 7467600"/>
              <a:gd name="connsiteY445" fmla="*/ 6585570 h 6858000"/>
              <a:gd name="connsiteX446" fmla="*/ 2050035 w 7467600"/>
              <a:gd name="connsiteY446" fmla="*/ 6813345 h 6858000"/>
              <a:gd name="connsiteX447" fmla="*/ 2063025 w 7467600"/>
              <a:gd name="connsiteY447" fmla="*/ 6858000 h 6858000"/>
              <a:gd name="connsiteX448" fmla="*/ 2021675 w 7467600"/>
              <a:gd name="connsiteY448" fmla="*/ 6858000 h 6858000"/>
              <a:gd name="connsiteX449" fmla="*/ 2019308 w 7467600"/>
              <a:gd name="connsiteY449" fmla="*/ 6847118 h 6858000"/>
              <a:gd name="connsiteX450" fmla="*/ 1938835 w 7467600"/>
              <a:gd name="connsiteY450" fmla="*/ 6551160 h 6858000"/>
              <a:gd name="connsiteX451" fmla="*/ 1953230 w 7467600"/>
              <a:gd name="connsiteY451" fmla="*/ 6759699 h 6858000"/>
              <a:gd name="connsiteX452" fmla="*/ 1956763 w 7467600"/>
              <a:gd name="connsiteY452" fmla="*/ 6778191 h 6858000"/>
              <a:gd name="connsiteX453" fmla="*/ 1967925 w 7467600"/>
              <a:gd name="connsiteY453" fmla="*/ 6858000 h 6858000"/>
              <a:gd name="connsiteX454" fmla="*/ 1936622 w 7467600"/>
              <a:gd name="connsiteY454" fmla="*/ 6858000 h 6858000"/>
              <a:gd name="connsiteX455" fmla="*/ 1926261 w 7467600"/>
              <a:gd name="connsiteY455" fmla="*/ 6784064 h 6858000"/>
              <a:gd name="connsiteX456" fmla="*/ 1922724 w 7467600"/>
              <a:gd name="connsiteY456" fmla="*/ 6765577 h 6858000"/>
              <a:gd name="connsiteX457" fmla="*/ 1904650 w 7467600"/>
              <a:gd name="connsiteY457" fmla="*/ 6639616 h 6858000"/>
              <a:gd name="connsiteX458" fmla="*/ 1885273 w 7467600"/>
              <a:gd name="connsiteY458" fmla="*/ 6858000 h 6858000"/>
              <a:gd name="connsiteX459" fmla="*/ 1854363 w 7467600"/>
              <a:gd name="connsiteY459" fmla="*/ 6858000 h 6858000"/>
              <a:gd name="connsiteX460" fmla="*/ 1880391 w 7467600"/>
              <a:gd name="connsiteY460" fmla="*/ 6603796 h 6858000"/>
              <a:gd name="connsiteX461" fmla="*/ 1818273 w 7467600"/>
              <a:gd name="connsiteY461" fmla="*/ 6715729 h 6858000"/>
              <a:gd name="connsiteX462" fmla="*/ 1794691 w 7467600"/>
              <a:gd name="connsiteY462" fmla="*/ 6843239 h 6858000"/>
              <a:gd name="connsiteX463" fmla="*/ 1794914 w 7467600"/>
              <a:gd name="connsiteY463" fmla="*/ 6858000 h 6858000"/>
              <a:gd name="connsiteX464" fmla="*/ 1746128 w 7467600"/>
              <a:gd name="connsiteY464" fmla="*/ 6858000 h 6858000"/>
              <a:gd name="connsiteX465" fmla="*/ 1753934 w 7467600"/>
              <a:gd name="connsiteY465" fmla="*/ 6724796 h 6858000"/>
              <a:gd name="connsiteX466" fmla="*/ 1792053 w 7467600"/>
              <a:gd name="connsiteY466" fmla="*/ 6572396 h 6858000"/>
              <a:gd name="connsiteX467" fmla="*/ 1862248 w 7467600"/>
              <a:gd name="connsiteY467" fmla="*/ 6266397 h 6858000"/>
              <a:gd name="connsiteX468" fmla="*/ 1862250 w 7467600"/>
              <a:gd name="connsiteY468" fmla="*/ 6033531 h 6858000"/>
              <a:gd name="connsiteX469" fmla="*/ 1211999 w 7467600"/>
              <a:gd name="connsiteY469" fmla="*/ 6683610 h 6858000"/>
              <a:gd name="connsiteX470" fmla="*/ 1213266 w 7467600"/>
              <a:gd name="connsiteY470" fmla="*/ 6691947 h 6858000"/>
              <a:gd name="connsiteX471" fmla="*/ 1203370 w 7467600"/>
              <a:gd name="connsiteY471" fmla="*/ 6850676 h 6858000"/>
              <a:gd name="connsiteX472" fmla="*/ 1203671 w 7467600"/>
              <a:gd name="connsiteY472" fmla="*/ 6858000 h 6858000"/>
              <a:gd name="connsiteX473" fmla="*/ 1143180 w 7467600"/>
              <a:gd name="connsiteY473" fmla="*/ 6858000 h 6858000"/>
              <a:gd name="connsiteX474" fmla="*/ 1142176 w 7467600"/>
              <a:gd name="connsiteY474" fmla="*/ 6766045 h 6858000"/>
              <a:gd name="connsiteX475" fmla="*/ 1067484 w 7467600"/>
              <a:gd name="connsiteY475" fmla="*/ 6858000 h 6858000"/>
              <a:gd name="connsiteX476" fmla="*/ 953928 w 7467600"/>
              <a:gd name="connsiteY476" fmla="*/ 6858000 h 6858000"/>
              <a:gd name="connsiteX477" fmla="*/ 959715 w 7467600"/>
              <a:gd name="connsiteY477" fmla="*/ 6850185 h 6858000"/>
              <a:gd name="connsiteX478" fmla="*/ 1483788 w 7467600"/>
              <a:gd name="connsiteY478" fmla="*/ 6259174 h 6858000"/>
              <a:gd name="connsiteX479" fmla="*/ 1100671 w 7467600"/>
              <a:gd name="connsiteY479" fmla="*/ 6252137 h 6858000"/>
              <a:gd name="connsiteX480" fmla="*/ 1090144 w 7467600"/>
              <a:gd name="connsiteY480" fmla="*/ 6256748 h 6858000"/>
              <a:gd name="connsiteX481" fmla="*/ 1095872 w 7467600"/>
              <a:gd name="connsiteY481" fmla="*/ 6271892 h 6858000"/>
              <a:gd name="connsiteX482" fmla="*/ 262785 w 7467600"/>
              <a:gd name="connsiteY482" fmla="*/ 6845450 h 6858000"/>
              <a:gd name="connsiteX483" fmla="*/ 209968 w 7467600"/>
              <a:gd name="connsiteY483" fmla="*/ 6770713 h 6858000"/>
              <a:gd name="connsiteX484" fmla="*/ 873460 w 7467600"/>
              <a:gd name="connsiteY484" fmla="*/ 6253768 h 6858000"/>
              <a:gd name="connsiteX485" fmla="*/ 192686 w 7467600"/>
              <a:gd name="connsiteY485" fmla="*/ 5849257 h 6858000"/>
              <a:gd name="connsiteX486" fmla="*/ 4696 w 7467600"/>
              <a:gd name="connsiteY486" fmla="*/ 5697668 h 6858000"/>
              <a:gd name="connsiteX487" fmla="*/ 0 w 7467600"/>
              <a:gd name="connsiteY487" fmla="*/ 5689984 h 6858000"/>
              <a:gd name="connsiteX488" fmla="*/ 0 w 7467600"/>
              <a:gd name="connsiteY488" fmla="*/ 5513472 h 6858000"/>
              <a:gd name="connsiteX489" fmla="*/ 174101 w 7467600"/>
              <a:gd name="connsiteY489" fmla="*/ 5620277 h 6858000"/>
              <a:gd name="connsiteX490" fmla="*/ 891800 w 7467600"/>
              <a:gd name="connsiteY490" fmla="*/ 6036935 h 6858000"/>
              <a:gd name="connsiteX491" fmla="*/ 1072219 w 7467600"/>
              <a:gd name="connsiteY491" fmla="*/ 6169443 h 6858000"/>
              <a:gd name="connsiteX492" fmla="*/ 1074117 w 7467600"/>
              <a:gd name="connsiteY492" fmla="*/ 6170301 h 6858000"/>
              <a:gd name="connsiteX493" fmla="*/ 1083114 w 7467600"/>
              <a:gd name="connsiteY493" fmla="*/ 6174131 h 6858000"/>
              <a:gd name="connsiteX494" fmla="*/ 1543010 w 7467600"/>
              <a:gd name="connsiteY494" fmla="*/ 6191140 h 6858000"/>
              <a:gd name="connsiteX495" fmla="*/ 1551080 w 7467600"/>
              <a:gd name="connsiteY495" fmla="*/ 6195006 h 6858000"/>
              <a:gd name="connsiteX496" fmla="*/ 2345443 w 7467600"/>
              <a:gd name="connsiteY496" fmla="*/ 5549882 h 6858000"/>
              <a:gd name="connsiteX497" fmla="*/ 1721499 w 7467600"/>
              <a:gd name="connsiteY497" fmla="*/ 5599969 h 6858000"/>
              <a:gd name="connsiteX498" fmla="*/ 767716 w 7467600"/>
              <a:gd name="connsiteY498" fmla="*/ 5472768 h 6858000"/>
              <a:gd name="connsiteX499" fmla="*/ 722147 w 7467600"/>
              <a:gd name="connsiteY499" fmla="*/ 5393091 h 6858000"/>
              <a:gd name="connsiteX500" fmla="*/ 1485552 w 7467600"/>
              <a:gd name="connsiteY500" fmla="*/ 5313202 h 6858000"/>
              <a:gd name="connsiteX501" fmla="*/ 2143004 w 7467600"/>
              <a:gd name="connsiteY501" fmla="*/ 5402420 h 6858000"/>
              <a:gd name="connsiteX502" fmla="*/ 1933391 w 7467600"/>
              <a:gd name="connsiteY502" fmla="*/ 5156971 h 6858000"/>
              <a:gd name="connsiteX503" fmla="*/ 1827118 w 7467600"/>
              <a:gd name="connsiteY503" fmla="*/ 4968410 h 6858000"/>
              <a:gd name="connsiteX504" fmla="*/ 1837349 w 7467600"/>
              <a:gd name="connsiteY504" fmla="*/ 4956357 h 6858000"/>
              <a:gd name="connsiteX505" fmla="*/ 2162835 w 7467600"/>
              <a:gd name="connsiteY505" fmla="*/ 5187853 h 6858000"/>
              <a:gd name="connsiteX506" fmla="*/ 2257167 w 7467600"/>
              <a:gd name="connsiteY506" fmla="*/ 5462123 h 6858000"/>
              <a:gd name="connsiteX507" fmla="*/ 2261598 w 7467600"/>
              <a:gd name="connsiteY507" fmla="*/ 5467998 h 6858000"/>
              <a:gd name="connsiteX508" fmla="*/ 2437177 w 7467600"/>
              <a:gd name="connsiteY508" fmla="*/ 5479608 h 6858000"/>
              <a:gd name="connsiteX509" fmla="*/ 2445247 w 7467600"/>
              <a:gd name="connsiteY509" fmla="*/ 5483476 h 6858000"/>
              <a:gd name="connsiteX510" fmla="*/ 2743626 w 7467600"/>
              <a:gd name="connsiteY510" fmla="*/ 5304819 h 6858000"/>
              <a:gd name="connsiteX511" fmla="*/ 3048102 w 7467600"/>
              <a:gd name="connsiteY511" fmla="*/ 5150595 h 6858000"/>
              <a:gd name="connsiteX512" fmla="*/ 1799414 w 7467600"/>
              <a:gd name="connsiteY512" fmla="*/ 4694732 h 6858000"/>
              <a:gd name="connsiteX513" fmla="*/ 1771735 w 7467600"/>
              <a:gd name="connsiteY513" fmla="*/ 4619929 h 6858000"/>
              <a:gd name="connsiteX514" fmla="*/ 3104273 w 7467600"/>
              <a:gd name="connsiteY514" fmla="*/ 5076159 h 6858000"/>
              <a:gd name="connsiteX515" fmla="*/ 3113245 w 7467600"/>
              <a:gd name="connsiteY515" fmla="*/ 5090705 h 6858000"/>
              <a:gd name="connsiteX516" fmla="*/ 3126294 w 7467600"/>
              <a:gd name="connsiteY516" fmla="*/ 5114400 h 6858000"/>
              <a:gd name="connsiteX517" fmla="*/ 3937433 w 7467600"/>
              <a:gd name="connsiteY517" fmla="*/ 4830473 h 6858000"/>
              <a:gd name="connsiteX518" fmla="*/ 3590475 w 7467600"/>
              <a:gd name="connsiteY518" fmla="*/ 4597974 h 6858000"/>
              <a:gd name="connsiteX519" fmla="*/ 3100264 w 7467600"/>
              <a:gd name="connsiteY519" fmla="*/ 4579845 h 6858000"/>
              <a:gd name="connsiteX520" fmla="*/ 2183576 w 7467600"/>
              <a:gd name="connsiteY520" fmla="*/ 4227150 h 6858000"/>
              <a:gd name="connsiteX521" fmla="*/ 2151029 w 7467600"/>
              <a:gd name="connsiteY521" fmla="*/ 4146947 h 6858000"/>
              <a:gd name="connsiteX522" fmla="*/ 3563434 w 7467600"/>
              <a:gd name="connsiteY522" fmla="*/ 4469115 h 6858000"/>
              <a:gd name="connsiteX523" fmla="*/ 3177952 w 7467600"/>
              <a:gd name="connsiteY523" fmla="*/ 3657386 h 6858000"/>
              <a:gd name="connsiteX524" fmla="*/ 3189263 w 7467600"/>
              <a:gd name="connsiteY524" fmla="*/ 3625726 h 6858000"/>
              <a:gd name="connsiteX525" fmla="*/ 3560912 w 7467600"/>
              <a:gd name="connsiteY525" fmla="*/ 4079863 h 6858000"/>
              <a:gd name="connsiteX526" fmla="*/ 3626636 w 7467600"/>
              <a:gd name="connsiteY526" fmla="*/ 4512230 h 6858000"/>
              <a:gd name="connsiteX527" fmla="*/ 3653088 w 7467600"/>
              <a:gd name="connsiteY527" fmla="*/ 4521417 h 6858000"/>
              <a:gd name="connsiteX528" fmla="*/ 3988128 w 7467600"/>
              <a:gd name="connsiteY528" fmla="*/ 4817267 h 6858000"/>
              <a:gd name="connsiteX529" fmla="*/ 4830582 w 7467600"/>
              <a:gd name="connsiteY529" fmla="*/ 4676000 h 6858000"/>
              <a:gd name="connsiteX530" fmla="*/ 4830100 w 7467600"/>
              <a:gd name="connsiteY530" fmla="*/ 4675554 h 6858000"/>
              <a:gd name="connsiteX531" fmla="*/ 4036318 w 7467600"/>
              <a:gd name="connsiteY531" fmla="*/ 4147013 h 6858000"/>
              <a:gd name="connsiteX532" fmla="*/ 3432098 w 7467600"/>
              <a:gd name="connsiteY532" fmla="*/ 3537312 h 6858000"/>
              <a:gd name="connsiteX533" fmla="*/ 3446761 w 7467600"/>
              <a:gd name="connsiteY533" fmla="*/ 3461278 h 6858000"/>
              <a:gd name="connsiteX534" fmla="*/ 4419733 w 7467600"/>
              <a:gd name="connsiteY534" fmla="*/ 3963555 h 6858000"/>
              <a:gd name="connsiteX535" fmla="*/ 4781371 w 7467600"/>
              <a:gd name="connsiteY535" fmla="*/ 4458604 h 6858000"/>
              <a:gd name="connsiteX536" fmla="*/ 4780440 w 7467600"/>
              <a:gd name="connsiteY536" fmla="*/ 4470290 h 6858000"/>
              <a:gd name="connsiteX537" fmla="*/ 4898954 w 7467600"/>
              <a:gd name="connsiteY537" fmla="*/ 4662092 h 6858000"/>
              <a:gd name="connsiteX538" fmla="*/ 4900699 w 7467600"/>
              <a:gd name="connsiteY538" fmla="*/ 4670867 h 6858000"/>
              <a:gd name="connsiteX539" fmla="*/ 5714511 w 7467600"/>
              <a:gd name="connsiteY539" fmla="*/ 4663483 h 6858000"/>
              <a:gd name="connsiteX540" fmla="*/ 5464793 w 7467600"/>
              <a:gd name="connsiteY540" fmla="*/ 4393556 h 6858000"/>
              <a:gd name="connsiteX541" fmla="*/ 5461897 w 7467600"/>
              <a:gd name="connsiteY541" fmla="*/ 4390879 h 6858000"/>
              <a:gd name="connsiteX542" fmla="*/ 4294126 w 7467600"/>
              <a:gd name="connsiteY542" fmla="*/ 3303048 h 6858000"/>
              <a:gd name="connsiteX543" fmla="*/ 4305321 w 7467600"/>
              <a:gd name="connsiteY543" fmla="*/ 3256953 h 6858000"/>
              <a:gd name="connsiteX544" fmla="*/ 4949299 w 7467600"/>
              <a:gd name="connsiteY544" fmla="*/ 3766336 h 6858000"/>
              <a:gd name="connsiteX545" fmla="*/ 5291452 w 7467600"/>
              <a:gd name="connsiteY545" fmla="*/ 4076801 h 6858000"/>
              <a:gd name="connsiteX546" fmla="*/ 5434998 w 7467600"/>
              <a:gd name="connsiteY546" fmla="*/ 4254100 h 6858000"/>
              <a:gd name="connsiteX547" fmla="*/ 5351015 w 7467600"/>
              <a:gd name="connsiteY547" fmla="*/ 3760989 h 6858000"/>
              <a:gd name="connsiteX548" fmla="*/ 5413780 w 7467600"/>
              <a:gd name="connsiteY548" fmla="*/ 2966265 h 6858000"/>
              <a:gd name="connsiteX549" fmla="*/ 5425627 w 7467600"/>
              <a:gd name="connsiteY549" fmla="*/ 2954192 h 6858000"/>
              <a:gd name="connsiteX550" fmla="*/ 6604735 w 7467600"/>
              <a:gd name="connsiteY550" fmla="*/ 2041381 h 6858000"/>
              <a:gd name="connsiteX551" fmla="*/ 7204487 w 7467600"/>
              <a:gd name="connsiteY551" fmla="*/ 2742112 h 6858000"/>
              <a:gd name="connsiteX552" fmla="*/ 7131592 w 7467600"/>
              <a:gd name="connsiteY552" fmla="*/ 2672096 h 6858000"/>
              <a:gd name="connsiteX553" fmla="*/ 6996344 w 7467600"/>
              <a:gd name="connsiteY553" fmla="*/ 2518310 h 6858000"/>
              <a:gd name="connsiteX554" fmla="*/ 6735495 w 7467600"/>
              <a:gd name="connsiteY554" fmla="*/ 2196890 h 6858000"/>
              <a:gd name="connsiteX555" fmla="*/ 6721901 w 7467600"/>
              <a:gd name="connsiteY555" fmla="*/ 2179274 h 6858000"/>
              <a:gd name="connsiteX556" fmla="*/ 6604735 w 7467600"/>
              <a:gd name="connsiteY556" fmla="*/ 2041381 h 6858000"/>
              <a:gd name="connsiteX557" fmla="*/ 6591670 w 7467600"/>
              <a:gd name="connsiteY557" fmla="*/ 1988277 h 6858000"/>
              <a:gd name="connsiteX558" fmla="*/ 6747349 w 7467600"/>
              <a:gd name="connsiteY558" fmla="*/ 2160069 h 6858000"/>
              <a:gd name="connsiteX559" fmla="*/ 6760943 w 7467600"/>
              <a:gd name="connsiteY559" fmla="*/ 2177686 h 6858000"/>
              <a:gd name="connsiteX560" fmla="*/ 7021065 w 7467600"/>
              <a:gd name="connsiteY560" fmla="*/ 2498102 h 6858000"/>
              <a:gd name="connsiteX561" fmla="*/ 7155223 w 7467600"/>
              <a:gd name="connsiteY561" fmla="*/ 2650386 h 6858000"/>
              <a:gd name="connsiteX562" fmla="*/ 7203167 w 7467600"/>
              <a:gd name="connsiteY562" fmla="*/ 2697288 h 6858000"/>
              <a:gd name="connsiteX563" fmla="*/ 6937703 w 7467600"/>
              <a:gd name="connsiteY563" fmla="*/ 2321981 h 6858000"/>
              <a:gd name="connsiteX564" fmla="*/ 6591670 w 7467600"/>
              <a:gd name="connsiteY564" fmla="*/ 1988277 h 6858000"/>
              <a:gd name="connsiteX565" fmla="*/ 5798671 w 7467600"/>
              <a:gd name="connsiteY565" fmla="*/ 1981601 h 6858000"/>
              <a:gd name="connsiteX566" fmla="*/ 5754709 w 7467600"/>
              <a:gd name="connsiteY566" fmla="*/ 2071454 h 6858000"/>
              <a:gd name="connsiteX567" fmla="*/ 5763044 w 7467600"/>
              <a:gd name="connsiteY567" fmla="*/ 2842206 h 6858000"/>
              <a:gd name="connsiteX568" fmla="*/ 5764974 w 7467600"/>
              <a:gd name="connsiteY568" fmla="*/ 2799609 h 6858000"/>
              <a:gd name="connsiteX569" fmla="*/ 5767665 w 7467600"/>
              <a:gd name="connsiteY569" fmla="*/ 2666409 h 6858000"/>
              <a:gd name="connsiteX570" fmla="*/ 5763055 w 7467600"/>
              <a:gd name="connsiteY570" fmla="*/ 2579705 h 6858000"/>
              <a:gd name="connsiteX571" fmla="*/ 5758079 w 7467600"/>
              <a:gd name="connsiteY571" fmla="*/ 2492508 h 6858000"/>
              <a:gd name="connsiteX572" fmla="*/ 5779325 w 7467600"/>
              <a:gd name="connsiteY572" fmla="*/ 2197069 h 6858000"/>
              <a:gd name="connsiteX573" fmla="*/ 5798671 w 7467600"/>
              <a:gd name="connsiteY573" fmla="*/ 1981601 h 6858000"/>
              <a:gd name="connsiteX574" fmla="*/ 5829202 w 7467600"/>
              <a:gd name="connsiteY574" fmla="*/ 1971679 h 6858000"/>
              <a:gd name="connsiteX575" fmla="*/ 5809558 w 7467600"/>
              <a:gd name="connsiteY575" fmla="*/ 2198043 h 6858000"/>
              <a:gd name="connsiteX576" fmla="*/ 5788653 w 7467600"/>
              <a:gd name="connsiteY576" fmla="*/ 2489430 h 6858000"/>
              <a:gd name="connsiteX577" fmla="*/ 5793439 w 7467600"/>
              <a:gd name="connsiteY577" fmla="*/ 2575235 h 6858000"/>
              <a:gd name="connsiteX578" fmla="*/ 5796837 w 7467600"/>
              <a:gd name="connsiteY578" fmla="*/ 2637633 h 6858000"/>
              <a:gd name="connsiteX579" fmla="*/ 5818614 w 7467600"/>
              <a:gd name="connsiteY579" fmla="*/ 2473055 h 6858000"/>
              <a:gd name="connsiteX580" fmla="*/ 5829202 w 7467600"/>
              <a:gd name="connsiteY580" fmla="*/ 1971679 h 6858000"/>
              <a:gd name="connsiteX581" fmla="*/ 5911389 w 7467600"/>
              <a:gd name="connsiteY581" fmla="*/ 1898371 h 6858000"/>
              <a:gd name="connsiteX582" fmla="*/ 6237627 w 7467600"/>
              <a:gd name="connsiteY582" fmla="*/ 2231921 h 6858000"/>
              <a:gd name="connsiteX583" fmla="*/ 5911389 w 7467600"/>
              <a:gd name="connsiteY583" fmla="*/ 1898371 h 6858000"/>
              <a:gd name="connsiteX584" fmla="*/ 6944437 w 7467600"/>
              <a:gd name="connsiteY584" fmla="*/ 1575402 h 6858000"/>
              <a:gd name="connsiteX585" fmla="*/ 6304730 w 7467600"/>
              <a:gd name="connsiteY585" fmla="*/ 1766654 h 6858000"/>
              <a:gd name="connsiteX586" fmla="*/ 6944437 w 7467600"/>
              <a:gd name="connsiteY586" fmla="*/ 1575402 h 6858000"/>
              <a:gd name="connsiteX587" fmla="*/ 7019523 w 7467600"/>
              <a:gd name="connsiteY587" fmla="*/ 1519450 h 6858000"/>
              <a:gd name="connsiteX588" fmla="*/ 6298091 w 7467600"/>
              <a:gd name="connsiteY588" fmla="*/ 1737122 h 6858000"/>
              <a:gd name="connsiteX589" fmla="*/ 7019523 w 7467600"/>
              <a:gd name="connsiteY589" fmla="*/ 1519450 h 6858000"/>
              <a:gd name="connsiteX590" fmla="*/ 2399523 w 7467600"/>
              <a:gd name="connsiteY590" fmla="*/ 1428234 h 6858000"/>
              <a:gd name="connsiteX591" fmla="*/ 2224982 w 7467600"/>
              <a:gd name="connsiteY591" fmla="*/ 1826201 h 6858000"/>
              <a:gd name="connsiteX592" fmla="*/ 2096099 w 7467600"/>
              <a:gd name="connsiteY592" fmla="*/ 2345900 h 6858000"/>
              <a:gd name="connsiteX593" fmla="*/ 2283317 w 7467600"/>
              <a:gd name="connsiteY593" fmla="*/ 1796925 h 6858000"/>
              <a:gd name="connsiteX594" fmla="*/ 2399523 w 7467600"/>
              <a:gd name="connsiteY594" fmla="*/ 1428234 h 6858000"/>
              <a:gd name="connsiteX595" fmla="*/ 2448558 w 7467600"/>
              <a:gd name="connsiteY595" fmla="*/ 1373435 h 6858000"/>
              <a:gd name="connsiteX596" fmla="*/ 2312521 w 7467600"/>
              <a:gd name="connsiteY596" fmla="*/ 1806140 h 6858000"/>
              <a:gd name="connsiteX597" fmla="*/ 2127533 w 7467600"/>
              <a:gd name="connsiteY597" fmla="*/ 2348380 h 6858000"/>
              <a:gd name="connsiteX598" fmla="*/ 2358080 w 7467600"/>
              <a:gd name="connsiteY598" fmla="*/ 1866134 h 6858000"/>
              <a:gd name="connsiteX599" fmla="*/ 2407436 w 7467600"/>
              <a:gd name="connsiteY599" fmla="*/ 1651070 h 6858000"/>
              <a:gd name="connsiteX600" fmla="*/ 2448558 w 7467600"/>
              <a:gd name="connsiteY600" fmla="*/ 1373435 h 6858000"/>
              <a:gd name="connsiteX601" fmla="*/ 278707 w 7467600"/>
              <a:gd name="connsiteY601" fmla="*/ 1352270 h 6858000"/>
              <a:gd name="connsiteX602" fmla="*/ 321570 w 7467600"/>
              <a:gd name="connsiteY602" fmla="*/ 1861610 h 6858000"/>
              <a:gd name="connsiteX603" fmla="*/ 294281 w 7467600"/>
              <a:gd name="connsiteY603" fmla="*/ 1440658 h 6858000"/>
              <a:gd name="connsiteX604" fmla="*/ 278707 w 7467600"/>
              <a:gd name="connsiteY604" fmla="*/ 1352270 h 6858000"/>
              <a:gd name="connsiteX605" fmla="*/ 1423821 w 7467600"/>
              <a:gd name="connsiteY605" fmla="*/ 1351958 h 6858000"/>
              <a:gd name="connsiteX606" fmla="*/ 1638521 w 7467600"/>
              <a:gd name="connsiteY606" fmla="*/ 1908470 h 6858000"/>
              <a:gd name="connsiteX607" fmla="*/ 1754199 w 7467600"/>
              <a:gd name="connsiteY607" fmla="*/ 2149284 h 6858000"/>
              <a:gd name="connsiteX608" fmla="*/ 1908359 w 7467600"/>
              <a:gd name="connsiteY608" fmla="*/ 2364988 h 6858000"/>
              <a:gd name="connsiteX609" fmla="*/ 1647661 w 7467600"/>
              <a:gd name="connsiteY609" fmla="*/ 1825945 h 6858000"/>
              <a:gd name="connsiteX610" fmla="*/ 1423821 w 7467600"/>
              <a:gd name="connsiteY610" fmla="*/ 1351958 h 6858000"/>
              <a:gd name="connsiteX611" fmla="*/ 1431890 w 7467600"/>
              <a:gd name="connsiteY611" fmla="*/ 1306475 h 6858000"/>
              <a:gd name="connsiteX612" fmla="*/ 1507597 w 7467600"/>
              <a:gd name="connsiteY612" fmla="*/ 1446132 h 6858000"/>
              <a:gd name="connsiteX613" fmla="*/ 1674586 w 7467600"/>
              <a:gd name="connsiteY613" fmla="*/ 1813832 h 6858000"/>
              <a:gd name="connsiteX614" fmla="*/ 1815950 w 7467600"/>
              <a:gd name="connsiteY614" fmla="*/ 2128564 h 6858000"/>
              <a:gd name="connsiteX615" fmla="*/ 1984242 w 7467600"/>
              <a:gd name="connsiteY615" fmla="*/ 2430829 h 6858000"/>
              <a:gd name="connsiteX616" fmla="*/ 2014023 w 7467600"/>
              <a:gd name="connsiteY616" fmla="*/ 2450995 h 6858000"/>
              <a:gd name="connsiteX617" fmla="*/ 1747337 w 7467600"/>
              <a:gd name="connsiteY617" fmla="*/ 1855264 h 6858000"/>
              <a:gd name="connsiteX618" fmla="*/ 1533749 w 7467600"/>
              <a:gd name="connsiteY618" fmla="*/ 1478656 h 6858000"/>
              <a:gd name="connsiteX619" fmla="*/ 1431890 w 7467600"/>
              <a:gd name="connsiteY619" fmla="*/ 1306475 h 6858000"/>
              <a:gd name="connsiteX620" fmla="*/ 5052692 w 7467600"/>
              <a:gd name="connsiteY620" fmla="*/ 1292994 h 6858000"/>
              <a:gd name="connsiteX621" fmla="*/ 5200661 w 7467600"/>
              <a:gd name="connsiteY621" fmla="*/ 1635186 h 6858000"/>
              <a:gd name="connsiteX622" fmla="*/ 5297138 w 7467600"/>
              <a:gd name="connsiteY622" fmla="*/ 1906351 h 6858000"/>
              <a:gd name="connsiteX623" fmla="*/ 5052692 w 7467600"/>
              <a:gd name="connsiteY623" fmla="*/ 1292994 h 6858000"/>
              <a:gd name="connsiteX624" fmla="*/ 5009948 w 7467600"/>
              <a:gd name="connsiteY624" fmla="*/ 1273619 h 6858000"/>
              <a:gd name="connsiteX625" fmla="*/ 5121777 w 7467600"/>
              <a:gd name="connsiteY625" fmla="*/ 1654213 h 6858000"/>
              <a:gd name="connsiteX626" fmla="*/ 5293545 w 7467600"/>
              <a:gd name="connsiteY626" fmla="*/ 2072247 h 6858000"/>
              <a:gd name="connsiteX627" fmla="*/ 5294042 w 7467600"/>
              <a:gd name="connsiteY627" fmla="*/ 2065019 h 6858000"/>
              <a:gd name="connsiteX628" fmla="*/ 5171936 w 7467600"/>
              <a:gd name="connsiteY628" fmla="*/ 1647613 h 6858000"/>
              <a:gd name="connsiteX629" fmla="*/ 5009948 w 7467600"/>
              <a:gd name="connsiteY629" fmla="*/ 1273619 h 6858000"/>
              <a:gd name="connsiteX630" fmla="*/ 655236 w 7467600"/>
              <a:gd name="connsiteY630" fmla="*/ 1268632 h 6858000"/>
              <a:gd name="connsiteX631" fmla="*/ 839521 w 7467600"/>
              <a:gd name="connsiteY631" fmla="*/ 1685315 h 6858000"/>
              <a:gd name="connsiteX632" fmla="*/ 1109416 w 7467600"/>
              <a:gd name="connsiteY632" fmla="*/ 2061663 h 6858000"/>
              <a:gd name="connsiteX633" fmla="*/ 1298300 w 7467600"/>
              <a:gd name="connsiteY633" fmla="*/ 2247742 h 6858000"/>
              <a:gd name="connsiteX634" fmla="*/ 1125871 w 7467600"/>
              <a:gd name="connsiteY634" fmla="*/ 1989513 h 6858000"/>
              <a:gd name="connsiteX635" fmla="*/ 981574 w 7467600"/>
              <a:gd name="connsiteY635" fmla="*/ 1783157 h 6858000"/>
              <a:gd name="connsiteX636" fmla="*/ 922198 w 7467600"/>
              <a:gd name="connsiteY636" fmla="*/ 1677437 h 6858000"/>
              <a:gd name="connsiteX637" fmla="*/ 869293 w 7467600"/>
              <a:gd name="connsiteY637" fmla="*/ 1583214 h 6858000"/>
              <a:gd name="connsiteX638" fmla="*/ 751431 w 7467600"/>
              <a:gd name="connsiteY638" fmla="*/ 1405731 h 6858000"/>
              <a:gd name="connsiteX639" fmla="*/ 655236 w 7467600"/>
              <a:gd name="connsiteY639" fmla="*/ 1268632 h 6858000"/>
              <a:gd name="connsiteX640" fmla="*/ 6516292 w 7467600"/>
              <a:gd name="connsiteY640" fmla="*/ 1263064 h 6858000"/>
              <a:gd name="connsiteX641" fmla="*/ 5736320 w 7467600"/>
              <a:gd name="connsiteY641" fmla="*/ 1501803 h 6858000"/>
              <a:gd name="connsiteX642" fmla="*/ 6516292 w 7467600"/>
              <a:gd name="connsiteY642" fmla="*/ 1263064 h 6858000"/>
              <a:gd name="connsiteX643" fmla="*/ 291466 w 7467600"/>
              <a:gd name="connsiteY643" fmla="*/ 1250369 h 6858000"/>
              <a:gd name="connsiteX644" fmla="*/ 323180 w 7467600"/>
              <a:gd name="connsiteY644" fmla="*/ 1435283 h 6858000"/>
              <a:gd name="connsiteX645" fmla="*/ 349381 w 7467600"/>
              <a:gd name="connsiteY645" fmla="*/ 1875041 h 6858000"/>
              <a:gd name="connsiteX646" fmla="*/ 374363 w 7467600"/>
              <a:gd name="connsiteY646" fmla="*/ 1506494 h 6858000"/>
              <a:gd name="connsiteX647" fmla="*/ 302168 w 7467600"/>
              <a:gd name="connsiteY647" fmla="*/ 1274495 h 6858000"/>
              <a:gd name="connsiteX648" fmla="*/ 291466 w 7467600"/>
              <a:gd name="connsiteY648" fmla="*/ 1250369 h 6858000"/>
              <a:gd name="connsiteX649" fmla="*/ 678222 w 7467600"/>
              <a:gd name="connsiteY649" fmla="*/ 1248670 h 6858000"/>
              <a:gd name="connsiteX650" fmla="*/ 775536 w 7467600"/>
              <a:gd name="connsiteY650" fmla="*/ 1388015 h 6858000"/>
              <a:gd name="connsiteX651" fmla="*/ 894529 w 7467600"/>
              <a:gd name="connsiteY651" fmla="*/ 1567739 h 6858000"/>
              <a:gd name="connsiteX652" fmla="*/ 948000 w 7467600"/>
              <a:gd name="connsiteY652" fmla="*/ 1663088 h 6858000"/>
              <a:gd name="connsiteX653" fmla="*/ 1006812 w 7467600"/>
              <a:gd name="connsiteY653" fmla="*/ 1767683 h 6858000"/>
              <a:gd name="connsiteX654" fmla="*/ 1149133 w 7467600"/>
              <a:gd name="connsiteY654" fmla="*/ 1971513 h 6858000"/>
              <a:gd name="connsiteX655" fmla="*/ 1333952 w 7467600"/>
              <a:gd name="connsiteY655" fmla="*/ 2251620 h 6858000"/>
              <a:gd name="connsiteX656" fmla="*/ 1337329 w 7467600"/>
              <a:gd name="connsiteY656" fmla="*/ 2258350 h 6858000"/>
              <a:gd name="connsiteX657" fmla="*/ 1014726 w 7467600"/>
              <a:gd name="connsiteY657" fmla="*/ 1615556 h 6858000"/>
              <a:gd name="connsiteX658" fmla="*/ 678222 w 7467600"/>
              <a:gd name="connsiteY658" fmla="*/ 1248670 h 6858000"/>
              <a:gd name="connsiteX659" fmla="*/ 6691602 w 7467600"/>
              <a:gd name="connsiteY659" fmla="*/ 1140573 h 6858000"/>
              <a:gd name="connsiteX660" fmla="*/ 6571100 w 7467600"/>
              <a:gd name="connsiteY660" fmla="*/ 1183662 h 6858000"/>
              <a:gd name="connsiteX661" fmla="*/ 6241687 w 7467600"/>
              <a:gd name="connsiteY661" fmla="*/ 1257600 h 6858000"/>
              <a:gd name="connsiteX662" fmla="*/ 5693009 w 7467600"/>
              <a:gd name="connsiteY662" fmla="*/ 1478256 h 6858000"/>
              <a:gd name="connsiteX663" fmla="*/ 6548420 w 7467600"/>
              <a:gd name="connsiteY663" fmla="*/ 1214599 h 6858000"/>
              <a:gd name="connsiteX664" fmla="*/ 6605473 w 7467600"/>
              <a:gd name="connsiteY664" fmla="*/ 1184686 h 6858000"/>
              <a:gd name="connsiteX665" fmla="*/ 6691602 w 7467600"/>
              <a:gd name="connsiteY665" fmla="*/ 1140573 h 6858000"/>
              <a:gd name="connsiteX666" fmla="*/ 4002475 w 7467600"/>
              <a:gd name="connsiteY666" fmla="*/ 1037802 h 6858000"/>
              <a:gd name="connsiteX667" fmla="*/ 4000324 w 7467600"/>
              <a:gd name="connsiteY667" fmla="*/ 1039362 h 6858000"/>
              <a:gd name="connsiteX668" fmla="*/ 4002862 w 7467600"/>
              <a:gd name="connsiteY668" fmla="*/ 1042866 h 6858000"/>
              <a:gd name="connsiteX669" fmla="*/ 4002475 w 7467600"/>
              <a:gd name="connsiteY669" fmla="*/ 1037802 h 6858000"/>
              <a:gd name="connsiteX670" fmla="*/ 506322 w 7467600"/>
              <a:gd name="connsiteY670" fmla="*/ 1020997 h 6858000"/>
              <a:gd name="connsiteX671" fmla="*/ 533068 w 7467600"/>
              <a:gd name="connsiteY671" fmla="*/ 1029409 h 6858000"/>
              <a:gd name="connsiteX672" fmla="*/ 1232525 w 7467600"/>
              <a:gd name="connsiteY672" fmla="*/ 1804675 h 6858000"/>
              <a:gd name="connsiteX673" fmla="*/ 1388858 w 7467600"/>
              <a:gd name="connsiteY673" fmla="*/ 2368011 h 6858000"/>
              <a:gd name="connsiteX674" fmla="*/ 1384098 w 7467600"/>
              <a:gd name="connsiteY674" fmla="*/ 2378125 h 6858000"/>
              <a:gd name="connsiteX675" fmla="*/ 1425393 w 7467600"/>
              <a:gd name="connsiteY675" fmla="*/ 2589124 h 6858000"/>
              <a:gd name="connsiteX676" fmla="*/ 1424001 w 7467600"/>
              <a:gd name="connsiteY676" fmla="*/ 2597541 h 6858000"/>
              <a:gd name="connsiteX677" fmla="*/ 2152729 w 7467600"/>
              <a:gd name="connsiteY677" fmla="*/ 2864487 h 6858000"/>
              <a:gd name="connsiteX678" fmla="*/ 2020609 w 7467600"/>
              <a:gd name="connsiteY678" fmla="*/ 2539671 h 6858000"/>
              <a:gd name="connsiteX679" fmla="*/ 2018920 w 7467600"/>
              <a:gd name="connsiteY679" fmla="*/ 2536309 h 6858000"/>
              <a:gd name="connsiteX680" fmla="*/ 1342441 w 7467600"/>
              <a:gd name="connsiteY680" fmla="*/ 1173017 h 6858000"/>
              <a:gd name="connsiteX681" fmla="*/ 1367925 w 7467600"/>
              <a:gd name="connsiteY681" fmla="*/ 1135648 h 6858000"/>
              <a:gd name="connsiteX682" fmla="*/ 1771401 w 7467600"/>
              <a:gd name="connsiteY682" fmla="*/ 1806673 h 6858000"/>
              <a:gd name="connsiteX683" fmla="*/ 1972385 w 7467600"/>
              <a:gd name="connsiteY683" fmla="*/ 2198735 h 6858000"/>
              <a:gd name="connsiteX684" fmla="*/ 2040892 w 7467600"/>
              <a:gd name="connsiteY684" fmla="*/ 2405205 h 6858000"/>
              <a:gd name="connsiteX685" fmla="*/ 2131689 w 7467600"/>
              <a:gd name="connsiteY685" fmla="*/ 1936926 h 6858000"/>
              <a:gd name="connsiteX686" fmla="*/ 2454820 w 7467600"/>
              <a:gd name="connsiteY686" fmla="*/ 1248808 h 6858000"/>
              <a:gd name="connsiteX687" fmla="*/ 2492512 w 7467600"/>
              <a:gd name="connsiteY687" fmla="*/ 1302920 h 6858000"/>
              <a:gd name="connsiteX688" fmla="*/ 2081216 w 7467600"/>
              <a:gd name="connsiteY688" fmla="*/ 2527513 h 6858000"/>
              <a:gd name="connsiteX689" fmla="*/ 2081211 w 7467600"/>
              <a:gd name="connsiteY689" fmla="*/ 2528916 h 6858000"/>
              <a:gd name="connsiteX690" fmla="*/ 2199067 w 7467600"/>
              <a:gd name="connsiteY690" fmla="*/ 2884061 h 6858000"/>
              <a:gd name="connsiteX691" fmla="*/ 3192586 w 7467600"/>
              <a:gd name="connsiteY691" fmla="*/ 3411496 h 6858000"/>
              <a:gd name="connsiteX692" fmla="*/ 3182620 w 7467600"/>
              <a:gd name="connsiteY692" fmla="*/ 3483279 h 6858000"/>
              <a:gd name="connsiteX693" fmla="*/ 2435119 w 7467600"/>
              <a:gd name="connsiteY693" fmla="*/ 3080173 h 6858000"/>
              <a:gd name="connsiteX694" fmla="*/ 2410152 w 7467600"/>
              <a:gd name="connsiteY694" fmla="*/ 3063751 h 6858000"/>
              <a:gd name="connsiteX695" fmla="*/ 2408099 w 7467600"/>
              <a:gd name="connsiteY695" fmla="*/ 3064403 h 6858000"/>
              <a:gd name="connsiteX696" fmla="*/ 2407218 w 7467600"/>
              <a:gd name="connsiteY696" fmla="*/ 3070324 h 6858000"/>
              <a:gd name="connsiteX697" fmla="*/ 2380138 w 7467600"/>
              <a:gd name="connsiteY697" fmla="*/ 3099341 h 6858000"/>
              <a:gd name="connsiteX698" fmla="*/ 1765923 w 7467600"/>
              <a:gd name="connsiteY698" fmla="*/ 3581043 h 6858000"/>
              <a:gd name="connsiteX699" fmla="*/ 1702258 w 7467600"/>
              <a:gd name="connsiteY699" fmla="*/ 3612286 h 6858000"/>
              <a:gd name="connsiteX700" fmla="*/ 1538370 w 7467600"/>
              <a:gd name="connsiteY700" fmla="*/ 3811804 h 6858000"/>
              <a:gd name="connsiteX701" fmla="*/ 542867 w 7467600"/>
              <a:gd name="connsiteY701" fmla="*/ 4944092 h 6858000"/>
              <a:gd name="connsiteX702" fmla="*/ 515800 w 7467600"/>
              <a:gd name="connsiteY702" fmla="*/ 4862180 h 6858000"/>
              <a:gd name="connsiteX703" fmla="*/ 909145 w 7467600"/>
              <a:gd name="connsiteY703" fmla="*/ 4199225 h 6858000"/>
              <a:gd name="connsiteX704" fmla="*/ 1214067 w 7467600"/>
              <a:gd name="connsiteY704" fmla="*/ 3908561 h 6858000"/>
              <a:gd name="connsiteX705" fmla="*/ 640967 w 7467600"/>
              <a:gd name="connsiteY705" fmla="*/ 4105601 h 6858000"/>
              <a:gd name="connsiteX706" fmla="*/ 112563 w 7467600"/>
              <a:gd name="connsiteY706" fmla="*/ 4396952 h 6858000"/>
              <a:gd name="connsiteX707" fmla="*/ 0 w 7467600"/>
              <a:gd name="connsiteY707" fmla="*/ 4466006 h 6858000"/>
              <a:gd name="connsiteX708" fmla="*/ 0 w 7467600"/>
              <a:gd name="connsiteY708" fmla="*/ 4233763 h 6858000"/>
              <a:gd name="connsiteX709" fmla="*/ 36881 w 7467600"/>
              <a:gd name="connsiteY709" fmla="*/ 4200118 h 6858000"/>
              <a:gd name="connsiteX710" fmla="*/ 910534 w 7467600"/>
              <a:gd name="connsiteY710" fmla="*/ 3629753 h 6858000"/>
              <a:gd name="connsiteX711" fmla="*/ 1578717 w 7467600"/>
              <a:gd name="connsiteY711" fmla="*/ 3575982 h 6858000"/>
              <a:gd name="connsiteX712" fmla="*/ 2338780 w 7467600"/>
              <a:gd name="connsiteY712" fmla="*/ 3033725 h 6858000"/>
              <a:gd name="connsiteX713" fmla="*/ 1807991 w 7467600"/>
              <a:gd name="connsiteY713" fmla="*/ 2807184 h 6858000"/>
              <a:gd name="connsiteX714" fmla="*/ 1416358 w 7467600"/>
              <a:gd name="connsiteY714" fmla="*/ 3112571 h 6858000"/>
              <a:gd name="connsiteX715" fmla="*/ 939066 w 7467600"/>
              <a:gd name="connsiteY715" fmla="*/ 3378798 h 6858000"/>
              <a:gd name="connsiteX716" fmla="*/ 115099 w 7467600"/>
              <a:gd name="connsiteY716" fmla="*/ 3607650 h 6858000"/>
              <a:gd name="connsiteX717" fmla="*/ 97284 w 7467600"/>
              <a:gd name="connsiteY717" fmla="*/ 3520393 h 6858000"/>
              <a:gd name="connsiteX718" fmla="*/ 922050 w 7467600"/>
              <a:gd name="connsiteY718" fmla="*/ 3074867 h 6858000"/>
              <a:gd name="connsiteX719" fmla="*/ 1405265 w 7467600"/>
              <a:gd name="connsiteY719" fmla="*/ 3016319 h 6858000"/>
              <a:gd name="connsiteX720" fmla="*/ 1407512 w 7467600"/>
              <a:gd name="connsiteY720" fmla="*/ 3018001 h 6858000"/>
              <a:gd name="connsiteX721" fmla="*/ 1726266 w 7467600"/>
              <a:gd name="connsiteY721" fmla="*/ 2777274 h 6858000"/>
              <a:gd name="connsiteX722" fmla="*/ 625390 w 7467600"/>
              <a:gd name="connsiteY722" fmla="*/ 2514541 h 6858000"/>
              <a:gd name="connsiteX723" fmla="*/ 619799 w 7467600"/>
              <a:gd name="connsiteY723" fmla="*/ 2527180 h 6858000"/>
              <a:gd name="connsiteX724" fmla="*/ 310030 w 7467600"/>
              <a:gd name="connsiteY724" fmla="*/ 2771818 h 6858000"/>
              <a:gd name="connsiteX725" fmla="*/ 173877 w 7467600"/>
              <a:gd name="connsiteY725" fmla="*/ 2937056 h 6858000"/>
              <a:gd name="connsiteX726" fmla="*/ 77889 w 7467600"/>
              <a:gd name="connsiteY726" fmla="*/ 3138440 h 6858000"/>
              <a:gd name="connsiteX727" fmla="*/ 0 w 7467600"/>
              <a:gd name="connsiteY727" fmla="*/ 3271395 h 6858000"/>
              <a:gd name="connsiteX728" fmla="*/ 0 w 7467600"/>
              <a:gd name="connsiteY728" fmla="*/ 3153002 h 6858000"/>
              <a:gd name="connsiteX729" fmla="*/ 2386 w 7467600"/>
              <a:gd name="connsiteY729" fmla="*/ 3149203 h 6858000"/>
              <a:gd name="connsiteX730" fmla="*/ 89753 w 7467600"/>
              <a:gd name="connsiteY730" fmla="*/ 2987702 h 6858000"/>
              <a:gd name="connsiteX731" fmla="*/ 76869 w 7467600"/>
              <a:gd name="connsiteY731" fmla="*/ 3005404 h 6858000"/>
              <a:gd name="connsiteX732" fmla="*/ 32049 w 7467600"/>
              <a:gd name="connsiteY732" fmla="*/ 3065814 h 6858000"/>
              <a:gd name="connsiteX733" fmla="*/ 0 w 7467600"/>
              <a:gd name="connsiteY733" fmla="*/ 3108744 h 6858000"/>
              <a:gd name="connsiteX734" fmla="*/ 0 w 7467600"/>
              <a:gd name="connsiteY734" fmla="*/ 3058059 h 6858000"/>
              <a:gd name="connsiteX735" fmla="*/ 7610 w 7467600"/>
              <a:gd name="connsiteY735" fmla="*/ 3047889 h 6858000"/>
              <a:gd name="connsiteX736" fmla="*/ 52419 w 7467600"/>
              <a:gd name="connsiteY736" fmla="*/ 2987479 h 6858000"/>
              <a:gd name="connsiteX737" fmla="*/ 59142 w 7467600"/>
              <a:gd name="connsiteY737" fmla="*/ 2978488 h 6858000"/>
              <a:gd name="connsiteX738" fmla="*/ 0 w 7467600"/>
              <a:gd name="connsiteY738" fmla="*/ 3015334 h 6858000"/>
              <a:gd name="connsiteX739" fmla="*/ 0 w 7467600"/>
              <a:gd name="connsiteY739" fmla="*/ 2914286 h 6858000"/>
              <a:gd name="connsiteX740" fmla="*/ 36383 w 7467600"/>
              <a:gd name="connsiteY740" fmla="*/ 2901128 h 6858000"/>
              <a:gd name="connsiteX741" fmla="*/ 156329 w 7467600"/>
              <a:gd name="connsiteY741" fmla="*/ 2840533 h 6858000"/>
              <a:gd name="connsiteX742" fmla="*/ 358355 w 7467600"/>
              <a:gd name="connsiteY742" fmla="*/ 2620471 h 6858000"/>
              <a:gd name="connsiteX743" fmla="*/ 510577 w 7467600"/>
              <a:gd name="connsiteY743" fmla="*/ 2501244 h 6858000"/>
              <a:gd name="connsiteX744" fmla="*/ 211967 w 7467600"/>
              <a:gd name="connsiteY744" fmla="*/ 2479171 h 6858000"/>
              <a:gd name="connsiteX745" fmla="*/ 0 w 7467600"/>
              <a:gd name="connsiteY745" fmla="*/ 2476398 h 6858000"/>
              <a:gd name="connsiteX746" fmla="*/ 0 w 7467600"/>
              <a:gd name="connsiteY746" fmla="*/ 2389189 h 6858000"/>
              <a:gd name="connsiteX747" fmla="*/ 103062 w 7467600"/>
              <a:gd name="connsiteY747" fmla="*/ 2389518 h 6858000"/>
              <a:gd name="connsiteX748" fmla="*/ 510734 w 7467600"/>
              <a:gd name="connsiteY748" fmla="*/ 2416201 h 6858000"/>
              <a:gd name="connsiteX749" fmla="*/ 279257 w 7467600"/>
              <a:gd name="connsiteY749" fmla="*/ 2092102 h 6858000"/>
              <a:gd name="connsiteX750" fmla="*/ 65265 w 7467600"/>
              <a:gd name="connsiteY750" fmla="*/ 2006049 h 6858000"/>
              <a:gd name="connsiteX751" fmla="*/ 0 w 7467600"/>
              <a:gd name="connsiteY751" fmla="*/ 1982532 h 6858000"/>
              <a:gd name="connsiteX752" fmla="*/ 0 w 7467600"/>
              <a:gd name="connsiteY752" fmla="*/ 1912789 h 6858000"/>
              <a:gd name="connsiteX753" fmla="*/ 97460 w 7467600"/>
              <a:gd name="connsiteY753" fmla="*/ 1953725 h 6858000"/>
              <a:gd name="connsiteX754" fmla="*/ 221272 w 7467600"/>
              <a:gd name="connsiteY754" fmla="*/ 1980766 h 6858000"/>
              <a:gd name="connsiteX755" fmla="*/ 116765 w 7467600"/>
              <a:gd name="connsiteY755" fmla="*/ 1911033 h 6858000"/>
              <a:gd name="connsiteX756" fmla="*/ 16405 w 7467600"/>
              <a:gd name="connsiteY756" fmla="*/ 1803412 h 6858000"/>
              <a:gd name="connsiteX757" fmla="*/ 0 w 7467600"/>
              <a:gd name="connsiteY757" fmla="*/ 1784777 h 6858000"/>
              <a:gd name="connsiteX758" fmla="*/ 0 w 7467600"/>
              <a:gd name="connsiteY758" fmla="*/ 1740082 h 6858000"/>
              <a:gd name="connsiteX759" fmla="*/ 39394 w 7467600"/>
              <a:gd name="connsiteY759" fmla="*/ 1784856 h 6858000"/>
              <a:gd name="connsiteX760" fmla="*/ 135813 w 7467600"/>
              <a:gd name="connsiteY760" fmla="*/ 1888838 h 6858000"/>
              <a:gd name="connsiteX761" fmla="*/ 242575 w 7467600"/>
              <a:gd name="connsiteY761" fmla="*/ 1958841 h 6858000"/>
              <a:gd name="connsiteX762" fmla="*/ 82197 w 7467600"/>
              <a:gd name="connsiteY762" fmla="*/ 1754826 h 6858000"/>
              <a:gd name="connsiteX763" fmla="*/ 0 w 7467600"/>
              <a:gd name="connsiteY763" fmla="*/ 1679650 h 6858000"/>
              <a:gd name="connsiteX764" fmla="*/ 0 w 7467600"/>
              <a:gd name="connsiteY764" fmla="*/ 1602463 h 6858000"/>
              <a:gd name="connsiteX765" fmla="*/ 84689 w 7467600"/>
              <a:gd name="connsiteY765" fmla="*/ 1677442 h 6858000"/>
              <a:gd name="connsiteX766" fmla="*/ 298437 w 7467600"/>
              <a:gd name="connsiteY766" fmla="*/ 1968019 h 6858000"/>
              <a:gd name="connsiteX767" fmla="*/ 227269 w 7467600"/>
              <a:gd name="connsiteY767" fmla="*/ 1114064 h 6858000"/>
              <a:gd name="connsiteX768" fmla="*/ 248003 w 7467600"/>
              <a:gd name="connsiteY768" fmla="*/ 1089613 h 6858000"/>
              <a:gd name="connsiteX769" fmla="*/ 427020 w 7467600"/>
              <a:gd name="connsiteY769" fmla="*/ 1619803 h 6858000"/>
              <a:gd name="connsiteX770" fmla="*/ 340345 w 7467600"/>
              <a:gd name="connsiteY770" fmla="*/ 2027739 h 6858000"/>
              <a:gd name="connsiteX771" fmla="*/ 360865 w 7467600"/>
              <a:gd name="connsiteY771" fmla="*/ 2044827 h 6858000"/>
              <a:gd name="connsiteX772" fmla="*/ 560414 w 7467600"/>
              <a:gd name="connsiteY772" fmla="*/ 2421457 h 6858000"/>
              <a:gd name="connsiteX773" fmla="*/ 1359703 w 7467600"/>
              <a:gd name="connsiteY773" fmla="*/ 2578554 h 6858000"/>
              <a:gd name="connsiteX774" fmla="*/ 1359422 w 7467600"/>
              <a:gd name="connsiteY774" fmla="*/ 2577994 h 6858000"/>
              <a:gd name="connsiteX775" fmla="*/ 828701 w 7467600"/>
              <a:gd name="connsiteY775" fmla="*/ 1839520 h 6858000"/>
              <a:gd name="connsiteX776" fmla="*/ 494427 w 7467600"/>
              <a:gd name="connsiteY776" fmla="*/ 1092333 h 6858000"/>
              <a:gd name="connsiteX777" fmla="*/ 506322 w 7467600"/>
              <a:gd name="connsiteY777" fmla="*/ 1020997 h 6858000"/>
              <a:gd name="connsiteX778" fmla="*/ 4570198 w 7467600"/>
              <a:gd name="connsiteY778" fmla="*/ 978081 h 6858000"/>
              <a:gd name="connsiteX779" fmla="*/ 4523691 w 7467600"/>
              <a:gd name="connsiteY779" fmla="*/ 1127776 h 6858000"/>
              <a:gd name="connsiteX780" fmla="*/ 4509875 w 7467600"/>
              <a:gd name="connsiteY780" fmla="*/ 1167552 h 6858000"/>
              <a:gd name="connsiteX781" fmla="*/ 4478168 w 7467600"/>
              <a:gd name="connsiteY781" fmla="*/ 1260735 h 6858000"/>
              <a:gd name="connsiteX782" fmla="*/ 4409309 w 7467600"/>
              <a:gd name="connsiteY782" fmla="*/ 1666996 h 6858000"/>
              <a:gd name="connsiteX783" fmla="*/ 4370031 w 7467600"/>
              <a:gd name="connsiteY783" fmla="*/ 1955666 h 6858000"/>
              <a:gd name="connsiteX784" fmla="*/ 4570198 w 7467600"/>
              <a:gd name="connsiteY784" fmla="*/ 978081 h 6858000"/>
              <a:gd name="connsiteX785" fmla="*/ 4557898 w 7467600"/>
              <a:gd name="connsiteY785" fmla="*/ 900011 h 6858000"/>
              <a:gd name="connsiteX786" fmla="*/ 4344840 w 7467600"/>
              <a:gd name="connsiteY786" fmla="*/ 1922038 h 6858000"/>
              <a:gd name="connsiteX787" fmla="*/ 4378710 w 7467600"/>
              <a:gd name="connsiteY787" fmla="*/ 1665516 h 6858000"/>
              <a:gd name="connsiteX788" fmla="*/ 4448798 w 7467600"/>
              <a:gd name="connsiteY788" fmla="*/ 1253024 h 6858000"/>
              <a:gd name="connsiteX789" fmla="*/ 4480315 w 7467600"/>
              <a:gd name="connsiteY789" fmla="*/ 1158454 h 6858000"/>
              <a:gd name="connsiteX790" fmla="*/ 4494133 w 7467600"/>
              <a:gd name="connsiteY790" fmla="*/ 1118676 h 6858000"/>
              <a:gd name="connsiteX791" fmla="*/ 4557898 w 7467600"/>
              <a:gd name="connsiteY791" fmla="*/ 900011 h 6858000"/>
              <a:gd name="connsiteX792" fmla="*/ 5870151 w 7467600"/>
              <a:gd name="connsiteY792" fmla="*/ 898890 h 6858000"/>
              <a:gd name="connsiteX793" fmla="*/ 5861335 w 7467600"/>
              <a:gd name="connsiteY793" fmla="*/ 899177 h 6858000"/>
              <a:gd name="connsiteX794" fmla="*/ 5843702 w 7467600"/>
              <a:gd name="connsiteY794" fmla="*/ 899748 h 6858000"/>
              <a:gd name="connsiteX795" fmla="*/ 5651107 w 7467600"/>
              <a:gd name="connsiteY795" fmla="*/ 920306 h 6858000"/>
              <a:gd name="connsiteX796" fmla="*/ 5459407 w 7467600"/>
              <a:gd name="connsiteY796" fmla="*/ 940975 h 6858000"/>
              <a:gd name="connsiteX797" fmla="*/ 5374846 w 7467600"/>
              <a:gd name="connsiteY797" fmla="*/ 941988 h 6858000"/>
              <a:gd name="connsiteX798" fmla="*/ 5256105 w 7467600"/>
              <a:gd name="connsiteY798" fmla="*/ 945632 h 6858000"/>
              <a:gd name="connsiteX799" fmla="*/ 5107071 w 7467600"/>
              <a:gd name="connsiteY799" fmla="*/ 969720 h 6858000"/>
              <a:gd name="connsiteX800" fmla="*/ 4998681 w 7467600"/>
              <a:gd name="connsiteY800" fmla="*/ 988771 h 6858000"/>
              <a:gd name="connsiteX801" fmla="*/ 5870151 w 7467600"/>
              <a:gd name="connsiteY801" fmla="*/ 898890 h 6858000"/>
              <a:gd name="connsiteX802" fmla="*/ 5504425 w 7467600"/>
              <a:gd name="connsiteY802" fmla="*/ 848067 h 6858000"/>
              <a:gd name="connsiteX803" fmla="*/ 4968849 w 7467600"/>
              <a:gd name="connsiteY803" fmla="*/ 962318 h 6858000"/>
              <a:gd name="connsiteX804" fmla="*/ 5104039 w 7467600"/>
              <a:gd name="connsiteY804" fmla="*/ 940634 h 6858000"/>
              <a:gd name="connsiteX805" fmla="*/ 5256311 w 7467600"/>
              <a:gd name="connsiteY805" fmla="*/ 916490 h 6858000"/>
              <a:gd name="connsiteX806" fmla="*/ 5377381 w 7467600"/>
              <a:gd name="connsiteY806" fmla="*/ 912671 h 6858000"/>
              <a:gd name="connsiteX807" fmla="*/ 5460148 w 7467600"/>
              <a:gd name="connsiteY807" fmla="*/ 911442 h 6858000"/>
              <a:gd name="connsiteX808" fmla="*/ 5648971 w 7467600"/>
              <a:gd name="connsiteY808" fmla="*/ 891331 h 6858000"/>
              <a:gd name="connsiteX809" fmla="*/ 5844807 w 7467600"/>
              <a:gd name="connsiteY809" fmla="*/ 870718 h 6858000"/>
              <a:gd name="connsiteX810" fmla="*/ 5862975 w 7467600"/>
              <a:gd name="connsiteY810" fmla="*/ 869756 h 6858000"/>
              <a:gd name="connsiteX811" fmla="*/ 5920887 w 7467600"/>
              <a:gd name="connsiteY811" fmla="*/ 865929 h 6858000"/>
              <a:gd name="connsiteX812" fmla="*/ 5504425 w 7467600"/>
              <a:gd name="connsiteY812" fmla="*/ 848067 h 6858000"/>
              <a:gd name="connsiteX813" fmla="*/ 3607114 w 7467600"/>
              <a:gd name="connsiteY813" fmla="*/ 467441 h 6858000"/>
              <a:gd name="connsiteX814" fmla="*/ 3296242 w 7467600"/>
              <a:gd name="connsiteY814" fmla="*/ 807991 h 6858000"/>
              <a:gd name="connsiteX815" fmla="*/ 3174674 w 7467600"/>
              <a:gd name="connsiteY815" fmla="*/ 919759 h 6858000"/>
              <a:gd name="connsiteX816" fmla="*/ 3042978 w 7467600"/>
              <a:gd name="connsiteY816" fmla="*/ 1054894 h 6858000"/>
              <a:gd name="connsiteX817" fmla="*/ 2968914 w 7467600"/>
              <a:gd name="connsiteY817" fmla="*/ 1133756 h 6858000"/>
              <a:gd name="connsiteX818" fmla="*/ 3103823 w 7467600"/>
              <a:gd name="connsiteY818" fmla="*/ 1026814 h 6858000"/>
              <a:gd name="connsiteX819" fmla="*/ 3607114 w 7467600"/>
              <a:gd name="connsiteY819" fmla="*/ 467441 h 6858000"/>
              <a:gd name="connsiteX820" fmla="*/ 3744487 w 7467600"/>
              <a:gd name="connsiteY820" fmla="*/ 383136 h 6858000"/>
              <a:gd name="connsiteX821" fmla="*/ 3970213 w 7467600"/>
              <a:gd name="connsiteY821" fmla="*/ 995559 h 6858000"/>
              <a:gd name="connsiteX822" fmla="*/ 3744487 w 7467600"/>
              <a:gd name="connsiteY822" fmla="*/ 383136 h 6858000"/>
              <a:gd name="connsiteX823" fmla="*/ 3624562 w 7467600"/>
              <a:gd name="connsiteY823" fmla="*/ 367041 h 6858000"/>
              <a:gd name="connsiteX824" fmla="*/ 3489712 w 7467600"/>
              <a:gd name="connsiteY824" fmla="*/ 485386 h 6858000"/>
              <a:gd name="connsiteX825" fmla="*/ 3182994 w 7467600"/>
              <a:gd name="connsiteY825" fmla="*/ 828265 h 6858000"/>
              <a:gd name="connsiteX826" fmla="*/ 2892114 w 7467600"/>
              <a:gd name="connsiteY826" fmla="*/ 1172635 h 6858000"/>
              <a:gd name="connsiteX827" fmla="*/ 3021459 w 7467600"/>
              <a:gd name="connsiteY827" fmla="*/ 1035385 h 6858000"/>
              <a:gd name="connsiteX828" fmla="*/ 3153873 w 7467600"/>
              <a:gd name="connsiteY828" fmla="*/ 898971 h 6858000"/>
              <a:gd name="connsiteX829" fmla="*/ 3276511 w 7467600"/>
              <a:gd name="connsiteY829" fmla="*/ 786423 h 6858000"/>
              <a:gd name="connsiteX830" fmla="*/ 3584154 w 7467600"/>
              <a:gd name="connsiteY830" fmla="*/ 448218 h 6858000"/>
              <a:gd name="connsiteX831" fmla="*/ 3624562 w 7467600"/>
              <a:gd name="connsiteY831" fmla="*/ 367041 h 6858000"/>
              <a:gd name="connsiteX832" fmla="*/ 3766672 w 7467600"/>
              <a:gd name="connsiteY832" fmla="*/ 359429 h 6858000"/>
              <a:gd name="connsiteX833" fmla="*/ 3996338 w 7467600"/>
              <a:gd name="connsiteY833" fmla="*/ 968237 h 6858000"/>
              <a:gd name="connsiteX834" fmla="*/ 3766672 w 7467600"/>
              <a:gd name="connsiteY834" fmla="*/ 359429 h 6858000"/>
              <a:gd name="connsiteX835" fmla="*/ 5805386 w 7467600"/>
              <a:gd name="connsiteY835" fmla="*/ 239240 h 6858000"/>
              <a:gd name="connsiteX836" fmla="*/ 5736947 w 7467600"/>
              <a:gd name="connsiteY836" fmla="*/ 261367 h 6858000"/>
              <a:gd name="connsiteX837" fmla="*/ 5427012 w 7467600"/>
              <a:gd name="connsiteY837" fmla="*/ 311272 h 6858000"/>
              <a:gd name="connsiteX838" fmla="*/ 5147818 w 7467600"/>
              <a:gd name="connsiteY838" fmla="*/ 322112 h 6858000"/>
              <a:gd name="connsiteX839" fmla="*/ 5060854 w 7467600"/>
              <a:gd name="connsiteY839" fmla="*/ 311882 h 6858000"/>
              <a:gd name="connsiteX840" fmla="*/ 4945989 w 7467600"/>
              <a:gd name="connsiteY840" fmla="*/ 300516 h 6858000"/>
              <a:gd name="connsiteX841" fmla="*/ 5410479 w 7467600"/>
              <a:gd name="connsiteY841" fmla="*/ 348434 h 6858000"/>
              <a:gd name="connsiteX842" fmla="*/ 5805386 w 7467600"/>
              <a:gd name="connsiteY842" fmla="*/ 239240 h 6858000"/>
              <a:gd name="connsiteX843" fmla="*/ 5905192 w 7467600"/>
              <a:gd name="connsiteY843" fmla="*/ 163079 h 6858000"/>
              <a:gd name="connsiteX844" fmla="*/ 5865655 w 7467600"/>
              <a:gd name="connsiteY844" fmla="*/ 171901 h 6858000"/>
              <a:gd name="connsiteX845" fmla="*/ 5259740 w 7467600"/>
              <a:gd name="connsiteY845" fmla="*/ 257013 h 6858000"/>
              <a:gd name="connsiteX846" fmla="*/ 5208466 w 7467600"/>
              <a:gd name="connsiteY846" fmla="*/ 257550 h 6858000"/>
              <a:gd name="connsiteX847" fmla="*/ 4980204 w 7467600"/>
              <a:gd name="connsiteY847" fmla="*/ 271903 h 6858000"/>
              <a:gd name="connsiteX848" fmla="*/ 5068068 w 7467600"/>
              <a:gd name="connsiteY848" fmla="*/ 282244 h 6858000"/>
              <a:gd name="connsiteX849" fmla="*/ 5153231 w 7467600"/>
              <a:gd name="connsiteY849" fmla="*/ 292240 h 6858000"/>
              <a:gd name="connsiteX850" fmla="*/ 5426491 w 7467600"/>
              <a:gd name="connsiteY850" fmla="*/ 281128 h 6858000"/>
              <a:gd name="connsiteX851" fmla="*/ 5731212 w 7467600"/>
              <a:gd name="connsiteY851" fmla="*/ 231951 h 6858000"/>
              <a:gd name="connsiteX852" fmla="*/ 5905192 w 7467600"/>
              <a:gd name="connsiteY852" fmla="*/ 163079 h 6858000"/>
              <a:gd name="connsiteX853" fmla="*/ 5944437 w 7467600"/>
              <a:gd name="connsiteY853" fmla="*/ 113829 h 6858000"/>
              <a:gd name="connsiteX854" fmla="*/ 5825032 w 7467600"/>
              <a:gd name="connsiteY854" fmla="*/ 146405 h 6858000"/>
              <a:gd name="connsiteX855" fmla="*/ 4955599 w 7467600"/>
              <a:gd name="connsiteY855" fmla="*/ 247008 h 6858000"/>
              <a:gd name="connsiteX856" fmla="*/ 5210104 w 7467600"/>
              <a:gd name="connsiteY856" fmla="*/ 228123 h 6858000"/>
              <a:gd name="connsiteX857" fmla="*/ 5261015 w 7467600"/>
              <a:gd name="connsiteY857" fmla="*/ 227087 h 6858000"/>
              <a:gd name="connsiteX858" fmla="*/ 5861181 w 7467600"/>
              <a:gd name="connsiteY858" fmla="*/ 143093 h 6858000"/>
              <a:gd name="connsiteX859" fmla="*/ 5961252 w 7467600"/>
              <a:gd name="connsiteY859" fmla="*/ 114820 h 6858000"/>
              <a:gd name="connsiteX860" fmla="*/ 5944437 w 7467600"/>
              <a:gd name="connsiteY860" fmla="*/ 113829 h 6858000"/>
              <a:gd name="connsiteX861" fmla="*/ 3882765 w 7467600"/>
              <a:gd name="connsiteY861" fmla="*/ 0 h 6858000"/>
              <a:gd name="connsiteX862" fmla="*/ 3995099 w 7467600"/>
              <a:gd name="connsiteY862" fmla="*/ 0 h 6858000"/>
              <a:gd name="connsiteX863" fmla="*/ 4163818 w 7467600"/>
              <a:gd name="connsiteY863" fmla="*/ 234104 h 6858000"/>
              <a:gd name="connsiteX864" fmla="*/ 4172099 w 7467600"/>
              <a:gd name="connsiteY864" fmla="*/ 234207 h 6858000"/>
              <a:gd name="connsiteX865" fmla="*/ 4784282 w 7467600"/>
              <a:gd name="connsiteY865" fmla="*/ 276561 h 6858000"/>
              <a:gd name="connsiteX866" fmla="*/ 4801687 w 7467600"/>
              <a:gd name="connsiteY866" fmla="*/ 267764 h 6858000"/>
              <a:gd name="connsiteX867" fmla="*/ 6082788 w 7467600"/>
              <a:gd name="connsiteY867" fmla="*/ 64119 h 6858000"/>
              <a:gd name="connsiteX868" fmla="*/ 6099442 w 7467600"/>
              <a:gd name="connsiteY868" fmla="*/ 82568 h 6858000"/>
              <a:gd name="connsiteX869" fmla="*/ 4804137 w 7467600"/>
              <a:gd name="connsiteY869" fmla="*/ 320931 h 6858000"/>
              <a:gd name="connsiteX870" fmla="*/ 4227047 w 7467600"/>
              <a:gd name="connsiteY870" fmla="*/ 313415 h 6858000"/>
              <a:gd name="connsiteX871" fmla="*/ 4346041 w 7467600"/>
              <a:gd name="connsiteY871" fmla="*/ 456086 h 6858000"/>
              <a:gd name="connsiteX872" fmla="*/ 4870967 w 7467600"/>
              <a:gd name="connsiteY872" fmla="*/ 963061 h 6858000"/>
              <a:gd name="connsiteX873" fmla="*/ 4889647 w 7467600"/>
              <a:gd name="connsiteY873" fmla="*/ 957147 h 6858000"/>
              <a:gd name="connsiteX874" fmla="*/ 5422504 w 7467600"/>
              <a:gd name="connsiteY874" fmla="*/ 805191 h 6858000"/>
              <a:gd name="connsiteX875" fmla="*/ 6087656 w 7467600"/>
              <a:gd name="connsiteY875" fmla="*/ 826703 h 6858000"/>
              <a:gd name="connsiteX876" fmla="*/ 6058717 w 7467600"/>
              <a:gd name="connsiteY876" fmla="*/ 865992 h 6858000"/>
              <a:gd name="connsiteX877" fmla="*/ 4974153 w 7467600"/>
              <a:gd name="connsiteY877" fmla="*/ 1045456 h 6858000"/>
              <a:gd name="connsiteX878" fmla="*/ 5627835 w 7467600"/>
              <a:gd name="connsiteY878" fmla="*/ 1472077 h 6858000"/>
              <a:gd name="connsiteX879" fmla="*/ 5629817 w 7467600"/>
              <a:gd name="connsiteY879" fmla="*/ 1471412 h 6858000"/>
              <a:gd name="connsiteX880" fmla="*/ 5634124 w 7467600"/>
              <a:gd name="connsiteY880" fmla="*/ 1470572 h 6858000"/>
              <a:gd name="connsiteX881" fmla="*/ 5755832 w 7467600"/>
              <a:gd name="connsiteY881" fmla="*/ 1383886 h 6858000"/>
              <a:gd name="connsiteX882" fmla="*/ 6014186 w 7467600"/>
              <a:gd name="connsiteY882" fmla="*/ 1279799 h 6858000"/>
              <a:gd name="connsiteX883" fmla="*/ 6901619 w 7467600"/>
              <a:gd name="connsiteY883" fmla="*/ 1047874 h 6858000"/>
              <a:gd name="connsiteX884" fmla="*/ 6931566 w 7467600"/>
              <a:gd name="connsiteY884" fmla="*/ 1062034 h 6858000"/>
              <a:gd name="connsiteX885" fmla="*/ 5790982 w 7467600"/>
              <a:gd name="connsiteY885" fmla="*/ 1561380 h 6858000"/>
              <a:gd name="connsiteX886" fmla="*/ 6188971 w 7467600"/>
              <a:gd name="connsiteY886" fmla="*/ 1755168 h 6858000"/>
              <a:gd name="connsiteX887" fmla="*/ 6202446 w 7467600"/>
              <a:gd name="connsiteY887" fmla="*/ 1752268 h 6858000"/>
              <a:gd name="connsiteX888" fmla="*/ 7179560 w 7467600"/>
              <a:gd name="connsiteY888" fmla="*/ 1467551 h 6858000"/>
              <a:gd name="connsiteX889" fmla="*/ 7158730 w 7467600"/>
              <a:gd name="connsiteY889" fmla="*/ 1507835 h 6858000"/>
              <a:gd name="connsiteX890" fmla="*/ 6326959 w 7467600"/>
              <a:gd name="connsiteY890" fmla="*/ 1817686 h 6858000"/>
              <a:gd name="connsiteX891" fmla="*/ 6537433 w 7467600"/>
              <a:gd name="connsiteY891" fmla="*/ 1907790 h 6858000"/>
              <a:gd name="connsiteX892" fmla="*/ 6550221 w 7467600"/>
              <a:gd name="connsiteY892" fmla="*/ 1910729 h 6858000"/>
              <a:gd name="connsiteX893" fmla="*/ 6964438 w 7467600"/>
              <a:gd name="connsiteY893" fmla="*/ 2209505 h 6858000"/>
              <a:gd name="connsiteX894" fmla="*/ 7367862 w 7467600"/>
              <a:gd name="connsiteY894" fmla="*/ 2806833 h 6858000"/>
              <a:gd name="connsiteX895" fmla="*/ 7364329 w 7467600"/>
              <a:gd name="connsiteY895" fmla="*/ 2826907 h 6858000"/>
              <a:gd name="connsiteX896" fmla="*/ 7290545 w 7467600"/>
              <a:gd name="connsiteY896" fmla="*/ 2850663 h 6858000"/>
              <a:gd name="connsiteX897" fmla="*/ 6472036 w 7467600"/>
              <a:gd name="connsiteY897" fmla="*/ 1959003 h 6858000"/>
              <a:gd name="connsiteX898" fmla="*/ 5792897 w 7467600"/>
              <a:gd name="connsiteY898" fmla="*/ 1647747 h 6858000"/>
              <a:gd name="connsiteX899" fmla="*/ 5842751 w 7467600"/>
              <a:gd name="connsiteY899" fmla="*/ 1816112 h 6858000"/>
              <a:gd name="connsiteX900" fmla="*/ 5847424 w 7467600"/>
              <a:gd name="connsiteY900" fmla="*/ 1815776 h 6858000"/>
              <a:gd name="connsiteX901" fmla="*/ 6399821 w 7467600"/>
              <a:gd name="connsiteY901" fmla="*/ 2344799 h 6858000"/>
              <a:gd name="connsiteX902" fmla="*/ 6323232 w 7467600"/>
              <a:gd name="connsiteY902" fmla="*/ 2389634 h 6858000"/>
              <a:gd name="connsiteX903" fmla="*/ 5942958 w 7467600"/>
              <a:gd name="connsiteY903" fmla="*/ 2077708 h 6858000"/>
              <a:gd name="connsiteX904" fmla="*/ 5921559 w 7467600"/>
              <a:gd name="connsiteY904" fmla="*/ 2378596 h 6858000"/>
              <a:gd name="connsiteX905" fmla="*/ 5817651 w 7467600"/>
              <a:gd name="connsiteY905" fmla="*/ 3023919 h 6858000"/>
              <a:gd name="connsiteX906" fmla="*/ 5729634 w 7467600"/>
              <a:gd name="connsiteY906" fmla="*/ 3051849 h 6858000"/>
              <a:gd name="connsiteX907" fmla="*/ 5611018 w 7467600"/>
              <a:gd name="connsiteY907" fmla="*/ 2316769 h 6858000"/>
              <a:gd name="connsiteX908" fmla="*/ 5687608 w 7467600"/>
              <a:gd name="connsiteY908" fmla="*/ 2039972 h 6858000"/>
              <a:gd name="connsiteX909" fmla="*/ 5657554 w 7467600"/>
              <a:gd name="connsiteY909" fmla="*/ 1576445 h 6858000"/>
              <a:gd name="connsiteX910" fmla="*/ 5150475 w 7467600"/>
              <a:gd name="connsiteY910" fmla="*/ 1274012 h 6858000"/>
              <a:gd name="connsiteX911" fmla="*/ 5349142 w 7467600"/>
              <a:gd name="connsiteY911" fmla="*/ 2204405 h 6858000"/>
              <a:gd name="connsiteX912" fmla="*/ 5262214 w 7467600"/>
              <a:gd name="connsiteY912" fmla="*/ 2233836 h 6858000"/>
              <a:gd name="connsiteX913" fmla="*/ 4981539 w 7467600"/>
              <a:gd name="connsiteY913" fmla="*/ 1542201 h 6858000"/>
              <a:gd name="connsiteX914" fmla="*/ 4958461 w 7467600"/>
              <a:gd name="connsiteY914" fmla="*/ 1136957 h 6858000"/>
              <a:gd name="connsiteX915" fmla="*/ 4655015 w 7467600"/>
              <a:gd name="connsiteY915" fmla="*/ 891426 h 6858000"/>
              <a:gd name="connsiteX916" fmla="*/ 4348002 w 7467600"/>
              <a:gd name="connsiteY916" fmla="*/ 2205895 h 6858000"/>
              <a:gd name="connsiteX917" fmla="*/ 4262250 w 7467600"/>
              <a:gd name="connsiteY917" fmla="*/ 2219972 h 6858000"/>
              <a:gd name="connsiteX918" fmla="*/ 4550611 w 7467600"/>
              <a:gd name="connsiteY918" fmla="*/ 817540 h 6858000"/>
              <a:gd name="connsiteX919" fmla="*/ 4564418 w 7467600"/>
              <a:gd name="connsiteY919" fmla="*/ 808293 h 6858000"/>
              <a:gd name="connsiteX920" fmla="*/ 4266388 w 7467600"/>
              <a:gd name="connsiteY920" fmla="*/ 500083 h 6858000"/>
              <a:gd name="connsiteX921" fmla="*/ 4032842 w 7467600"/>
              <a:gd name="connsiteY921" fmla="*/ 211809 h 6858000"/>
              <a:gd name="connsiteX922" fmla="*/ 3882765 w 7467600"/>
              <a:gd name="connsiteY922" fmla="*/ 0 h 6858000"/>
              <a:gd name="connsiteX923" fmla="*/ 3721337 w 7467600"/>
              <a:gd name="connsiteY923" fmla="*/ 0 h 6858000"/>
              <a:gd name="connsiteX924" fmla="*/ 3797544 w 7467600"/>
              <a:gd name="connsiteY924" fmla="*/ 0 h 6858000"/>
              <a:gd name="connsiteX925" fmla="*/ 3775734 w 7467600"/>
              <a:gd name="connsiteY925" fmla="*/ 95131 h 6858000"/>
              <a:gd name="connsiteX926" fmla="*/ 3724807 w 7467600"/>
              <a:gd name="connsiteY926" fmla="*/ 272257 h 6858000"/>
              <a:gd name="connsiteX927" fmla="*/ 3726844 w 7467600"/>
              <a:gd name="connsiteY927" fmla="*/ 282988 h 6858000"/>
              <a:gd name="connsiteX928" fmla="*/ 3742664 w 7467600"/>
              <a:gd name="connsiteY928" fmla="*/ 279918 h 6858000"/>
              <a:gd name="connsiteX929" fmla="*/ 4103910 w 7467600"/>
              <a:gd name="connsiteY929" fmla="*/ 1161917 h 6858000"/>
              <a:gd name="connsiteX930" fmla="*/ 4020269 w 7467600"/>
              <a:gd name="connsiteY930" fmla="*/ 1200406 h 6858000"/>
              <a:gd name="connsiteX931" fmla="*/ 3674882 w 7467600"/>
              <a:gd name="connsiteY931" fmla="*/ 488524 h 6858000"/>
              <a:gd name="connsiteX932" fmla="*/ 3132682 w 7467600"/>
              <a:gd name="connsiteY932" fmla="*/ 1072284 h 6858000"/>
              <a:gd name="connsiteX933" fmla="*/ 2716346 w 7467600"/>
              <a:gd name="connsiteY933" fmla="*/ 1276376 h 6858000"/>
              <a:gd name="connsiteX934" fmla="*/ 2716772 w 7467600"/>
              <a:gd name="connsiteY934" fmla="*/ 1255462 h 6858000"/>
              <a:gd name="connsiteX935" fmla="*/ 3471096 w 7467600"/>
              <a:gd name="connsiteY935" fmla="*/ 437072 h 6858000"/>
              <a:gd name="connsiteX936" fmla="*/ 3639057 w 7467600"/>
              <a:gd name="connsiteY936" fmla="*/ 286334 h 6858000"/>
              <a:gd name="connsiteX937" fmla="*/ 3640309 w 7467600"/>
              <a:gd name="connsiteY937" fmla="*/ 284664 h 6858000"/>
              <a:gd name="connsiteX938" fmla="*/ 3646022 w 7467600"/>
              <a:gd name="connsiteY938" fmla="*/ 276711 h 6858000"/>
              <a:gd name="connsiteX939" fmla="*/ 3707943 w 7467600"/>
              <a:gd name="connsiteY939" fmla="*/ 65958 h 6858000"/>
              <a:gd name="connsiteX940" fmla="*/ 3721337 w 7467600"/>
              <a:gd name="connsiteY940" fmla="*/ 0 h 6858000"/>
              <a:gd name="connsiteX941" fmla="*/ 2867960 w 7467600"/>
              <a:gd name="connsiteY941" fmla="*/ 0 h 6858000"/>
              <a:gd name="connsiteX942" fmla="*/ 2926351 w 7467600"/>
              <a:gd name="connsiteY942" fmla="*/ 0 h 6858000"/>
              <a:gd name="connsiteX943" fmla="*/ 2902823 w 7467600"/>
              <a:gd name="connsiteY943" fmla="*/ 262929 h 6858000"/>
              <a:gd name="connsiteX944" fmla="*/ 2940663 w 7467600"/>
              <a:gd name="connsiteY944" fmla="*/ 140884 h 6858000"/>
              <a:gd name="connsiteX945" fmla="*/ 2947039 w 7467600"/>
              <a:gd name="connsiteY945" fmla="*/ 122524 h 6858000"/>
              <a:gd name="connsiteX946" fmla="*/ 2984316 w 7467600"/>
              <a:gd name="connsiteY946" fmla="*/ 0 h 6858000"/>
              <a:gd name="connsiteX947" fmla="*/ 3016114 w 7467600"/>
              <a:gd name="connsiteY947" fmla="*/ 0 h 6858000"/>
              <a:gd name="connsiteX948" fmla="*/ 2979949 w 7467600"/>
              <a:gd name="connsiteY948" fmla="*/ 119274 h 6858000"/>
              <a:gd name="connsiteX949" fmla="*/ 3023879 w 7467600"/>
              <a:gd name="connsiteY949" fmla="*/ 0 h 6858000"/>
              <a:gd name="connsiteX950" fmla="*/ 3105400 w 7467600"/>
              <a:gd name="connsiteY950" fmla="*/ 0 h 6858000"/>
              <a:gd name="connsiteX951" fmla="*/ 3094669 w 7467600"/>
              <a:gd name="connsiteY951" fmla="*/ 30308 h 6858000"/>
              <a:gd name="connsiteX952" fmla="*/ 2901945 w 7467600"/>
              <a:gd name="connsiteY952" fmla="*/ 466538 h 6858000"/>
              <a:gd name="connsiteX953" fmla="*/ 2815209 w 7467600"/>
              <a:gd name="connsiteY953" fmla="*/ 497361 h 6858000"/>
              <a:gd name="connsiteX954" fmla="*/ 2844845 w 7467600"/>
              <a:gd name="connsiteY954" fmla="*/ 127638 h 6858000"/>
              <a:gd name="connsiteX955" fmla="*/ 2867960 w 7467600"/>
              <a:gd name="connsiteY955" fmla="*/ 0 h 6858000"/>
              <a:gd name="connsiteX956" fmla="*/ 1057230 w 7467600"/>
              <a:gd name="connsiteY956" fmla="*/ 0 h 6858000"/>
              <a:gd name="connsiteX957" fmla="*/ 1111003 w 7467600"/>
              <a:gd name="connsiteY957" fmla="*/ 0 h 6858000"/>
              <a:gd name="connsiteX958" fmla="*/ 1125553 w 7467600"/>
              <a:gd name="connsiteY958" fmla="*/ 52588 h 6858000"/>
              <a:gd name="connsiteX959" fmla="*/ 1304276 w 7467600"/>
              <a:gd name="connsiteY959" fmla="*/ 476275 h 6858000"/>
              <a:gd name="connsiteX960" fmla="*/ 1492066 w 7467600"/>
              <a:gd name="connsiteY960" fmla="*/ 886333 h 6858000"/>
              <a:gd name="connsiteX961" fmla="*/ 1423698 w 7467600"/>
              <a:gd name="connsiteY961" fmla="*/ 710817 h 6858000"/>
              <a:gd name="connsiteX962" fmla="*/ 1357609 w 7467600"/>
              <a:gd name="connsiteY962" fmla="*/ 532892 h 6858000"/>
              <a:gd name="connsiteX963" fmla="*/ 1309550 w 7467600"/>
              <a:gd name="connsiteY963" fmla="*/ 374031 h 6858000"/>
              <a:gd name="connsiteX964" fmla="*/ 1193673 w 7467600"/>
              <a:gd name="connsiteY964" fmla="*/ 49533 h 6858000"/>
              <a:gd name="connsiteX965" fmla="*/ 1164391 w 7467600"/>
              <a:gd name="connsiteY965" fmla="*/ 0 h 6858000"/>
              <a:gd name="connsiteX966" fmla="*/ 1200666 w 7467600"/>
              <a:gd name="connsiteY966" fmla="*/ 0 h 6858000"/>
              <a:gd name="connsiteX967" fmla="*/ 1223408 w 7467600"/>
              <a:gd name="connsiteY967" fmla="*/ 38996 h 6858000"/>
              <a:gd name="connsiteX968" fmla="*/ 1339635 w 7467600"/>
              <a:gd name="connsiteY968" fmla="*/ 365517 h 6858000"/>
              <a:gd name="connsiteX969" fmla="*/ 1387469 w 7467600"/>
              <a:gd name="connsiteY969" fmla="*/ 523079 h 6858000"/>
              <a:gd name="connsiteX970" fmla="*/ 1452685 w 7467600"/>
              <a:gd name="connsiteY970" fmla="*/ 699806 h 6858000"/>
              <a:gd name="connsiteX971" fmla="*/ 1492092 w 7467600"/>
              <a:gd name="connsiteY971" fmla="*/ 800424 h 6858000"/>
              <a:gd name="connsiteX972" fmla="*/ 1455302 w 7467600"/>
              <a:gd name="connsiteY972" fmla="*/ 632913 h 6858000"/>
              <a:gd name="connsiteX973" fmla="*/ 1222336 w 7467600"/>
              <a:gd name="connsiteY973" fmla="*/ 9480 h 6858000"/>
              <a:gd name="connsiteX974" fmla="*/ 1214634 w 7467600"/>
              <a:gd name="connsiteY974" fmla="*/ 0 h 6858000"/>
              <a:gd name="connsiteX975" fmla="*/ 1289827 w 7467600"/>
              <a:gd name="connsiteY975" fmla="*/ 0 h 6858000"/>
              <a:gd name="connsiteX976" fmla="*/ 1321076 w 7467600"/>
              <a:gd name="connsiteY976" fmla="*/ 59722 h 6858000"/>
              <a:gd name="connsiteX977" fmla="*/ 1512579 w 7467600"/>
              <a:gd name="connsiteY977" fmla="*/ 626441 h 6858000"/>
              <a:gd name="connsiteX978" fmla="*/ 1506076 w 7467600"/>
              <a:gd name="connsiteY978" fmla="*/ 1089289 h 6858000"/>
              <a:gd name="connsiteX979" fmla="*/ 1486346 w 7467600"/>
              <a:gd name="connsiteY979" fmla="*/ 1079919 h 6858000"/>
              <a:gd name="connsiteX980" fmla="*/ 1070511 w 7467600"/>
              <a:gd name="connsiteY980" fmla="*/ 48609 h 6858000"/>
              <a:gd name="connsiteX981" fmla="*/ 1057230 w 7467600"/>
              <a:gd name="connsiteY981" fmla="*/ 0 h 6858000"/>
              <a:gd name="connsiteX982" fmla="*/ 43151 w 7467600"/>
              <a:gd name="connsiteY982" fmla="*/ 0 h 6858000"/>
              <a:gd name="connsiteX983" fmla="*/ 95283 w 7467600"/>
              <a:gd name="connsiteY983" fmla="*/ 0 h 6858000"/>
              <a:gd name="connsiteX984" fmla="*/ 300708 w 7467600"/>
              <a:gd name="connsiteY984" fmla="*/ 154571 h 6858000"/>
              <a:gd name="connsiteX985" fmla="*/ 530414 w 7467600"/>
              <a:gd name="connsiteY985" fmla="*/ 354673 h 6858000"/>
              <a:gd name="connsiteX986" fmla="*/ 333785 w 7467600"/>
              <a:gd name="connsiteY986" fmla="*/ 161564 h 6858000"/>
              <a:gd name="connsiteX987" fmla="*/ 147005 w 7467600"/>
              <a:gd name="connsiteY987" fmla="*/ 0 h 6858000"/>
              <a:gd name="connsiteX988" fmla="*/ 272509 w 7467600"/>
              <a:gd name="connsiteY988" fmla="*/ 0 h 6858000"/>
              <a:gd name="connsiteX989" fmla="*/ 326276 w 7467600"/>
              <a:gd name="connsiteY989" fmla="*/ 45847 h 6858000"/>
              <a:gd name="connsiteX990" fmla="*/ 823759 w 7467600"/>
              <a:gd name="connsiteY990" fmla="*/ 574145 h 6858000"/>
              <a:gd name="connsiteX991" fmla="*/ 811254 w 7467600"/>
              <a:gd name="connsiteY991" fmla="*/ 665546 h 6858000"/>
              <a:gd name="connsiteX992" fmla="*/ 154042 w 7467600"/>
              <a:gd name="connsiteY992" fmla="*/ 261522 h 6858000"/>
              <a:gd name="connsiteX993" fmla="*/ 13550 w 7467600"/>
              <a:gd name="connsiteY993" fmla="*/ 158423 h 6858000"/>
              <a:gd name="connsiteX994" fmla="*/ 0 w 7467600"/>
              <a:gd name="connsiteY994" fmla="*/ 146618 h 6858000"/>
              <a:gd name="connsiteX995" fmla="*/ 0 w 7467600"/>
              <a:gd name="connsiteY995" fmla="*/ 59161 h 6858000"/>
              <a:gd name="connsiteX996" fmla="*/ 45427 w 7467600"/>
              <a:gd name="connsiteY996" fmla="*/ 101078 h 6858000"/>
              <a:gd name="connsiteX997" fmla="*/ 630103 w 7467600"/>
              <a:gd name="connsiteY997" fmla="*/ 485885 h 6858000"/>
              <a:gd name="connsiteX998" fmla="*/ 532040 w 7467600"/>
              <a:gd name="connsiteY998" fmla="*/ 399359 h 6858000"/>
              <a:gd name="connsiteX999" fmla="*/ 517618 w 7467600"/>
              <a:gd name="connsiteY999" fmla="*/ 385726 h 6858000"/>
              <a:gd name="connsiteX1000" fmla="*/ 285074 w 7467600"/>
              <a:gd name="connsiteY1000" fmla="*/ 182755 h 6858000"/>
              <a:gd name="connsiteX1001" fmla="*/ 43151 w 7467600"/>
              <a:gd name="connsiteY100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27410 w 7467600"/>
              <a:gd name="connsiteY166" fmla="*/ 4716164 h 6858000"/>
              <a:gd name="connsiteX167" fmla="*/ 1997014 w 7467600"/>
              <a:gd name="connsiteY167" fmla="*/ 4698007 h 6858000"/>
              <a:gd name="connsiteX168" fmla="*/ 2005458 w 7467600"/>
              <a:gd name="connsiteY168" fmla="*/ 4699540 h 6858000"/>
              <a:gd name="connsiteX169" fmla="*/ 2657186 w 7467600"/>
              <a:gd name="connsiteY169" fmla="*/ 4901687 h 6858000"/>
              <a:gd name="connsiteX170" fmla="*/ 2826662 w 7467600"/>
              <a:gd name="connsiteY170" fmla="*/ 4970362 h 6858000"/>
              <a:gd name="connsiteX171" fmla="*/ 2876100 w 7467600"/>
              <a:gd name="connsiteY171" fmla="*/ 4995397 h 6858000"/>
              <a:gd name="connsiteX172" fmla="*/ 3042600 w 7467600"/>
              <a:gd name="connsiteY172" fmla="*/ 5059532 h 6858000"/>
              <a:gd name="connsiteX173" fmla="*/ 1997014 w 7467600"/>
              <a:gd name="connsiteY173" fmla="*/ 4698007 h 6858000"/>
              <a:gd name="connsiteX174" fmla="*/ 2305292 w 7467600"/>
              <a:gd name="connsiteY174" fmla="*/ 4219492 h 6858000"/>
              <a:gd name="connsiteX175" fmla="*/ 3360922 w 7467600"/>
              <a:gd name="connsiteY175" fmla="*/ 4529373 h 6858000"/>
              <a:gd name="connsiteX176" fmla="*/ 3492420 w 7467600"/>
              <a:gd name="connsiteY176" fmla="*/ 4510145 h 6858000"/>
              <a:gd name="connsiteX177" fmla="*/ 3364086 w 7467600"/>
              <a:gd name="connsiteY177" fmla="*/ 4480340 h 6858000"/>
              <a:gd name="connsiteX178" fmla="*/ 3225818 w 7467600"/>
              <a:gd name="connsiteY178" fmla="*/ 4411822 h 6858000"/>
              <a:gd name="connsiteX179" fmla="*/ 3129696 w 7467600"/>
              <a:gd name="connsiteY179" fmla="*/ 4360704 h 6858000"/>
              <a:gd name="connsiteX180" fmla="*/ 2814545 w 7467600"/>
              <a:gd name="connsiteY180" fmla="*/ 4282955 h 6858000"/>
              <a:gd name="connsiteX181" fmla="*/ 2305292 w 7467600"/>
              <a:gd name="connsiteY181" fmla="*/ 4219492 h 6858000"/>
              <a:gd name="connsiteX182" fmla="*/ 2626982 w 7467600"/>
              <a:gd name="connsiteY182" fmla="*/ 4206450 h 6858000"/>
              <a:gd name="connsiteX183" fmla="*/ 2490617 w 7467600"/>
              <a:gd name="connsiteY183" fmla="*/ 4206951 h 6858000"/>
              <a:gd name="connsiteX184" fmla="*/ 2819869 w 7467600"/>
              <a:gd name="connsiteY184" fmla="*/ 4252936 h 6858000"/>
              <a:gd name="connsiteX185" fmla="*/ 3143018 w 7467600"/>
              <a:gd name="connsiteY185" fmla="*/ 4332698 h 6858000"/>
              <a:gd name="connsiteX186" fmla="*/ 3241520 w 7467600"/>
              <a:gd name="connsiteY186" fmla="*/ 4385112 h 6858000"/>
              <a:gd name="connsiteX187" fmla="*/ 3374575 w 7467600"/>
              <a:gd name="connsiteY187" fmla="*/ 4451517 h 6858000"/>
              <a:gd name="connsiteX188" fmla="*/ 3505221 w 7467600"/>
              <a:gd name="connsiteY188" fmla="*/ 4480757 h 6858000"/>
              <a:gd name="connsiteX189" fmla="*/ 2626982 w 7467600"/>
              <a:gd name="connsiteY189" fmla="*/ 4206450 h 6858000"/>
              <a:gd name="connsiteX190" fmla="*/ 1310106 w 7467600"/>
              <a:gd name="connsiteY190" fmla="*/ 3943217 h 6858000"/>
              <a:gd name="connsiteX191" fmla="*/ 854994 w 7467600"/>
              <a:gd name="connsiteY191" fmla="*/ 4399136 h 6858000"/>
              <a:gd name="connsiteX192" fmla="*/ 742462 w 7467600"/>
              <a:gd name="connsiteY192" fmla="*/ 4594648 h 6858000"/>
              <a:gd name="connsiteX193" fmla="*/ 820602 w 7467600"/>
              <a:gd name="connsiteY193" fmla="*/ 4485915 h 6858000"/>
              <a:gd name="connsiteX194" fmla="*/ 878295 w 7467600"/>
              <a:gd name="connsiteY194" fmla="*/ 4403594 h 6858000"/>
              <a:gd name="connsiteX195" fmla="*/ 1240607 w 7467600"/>
              <a:gd name="connsiteY195" fmla="*/ 4010401 h 6858000"/>
              <a:gd name="connsiteX196" fmla="*/ 1310106 w 7467600"/>
              <a:gd name="connsiteY196" fmla="*/ 3943217 h 6858000"/>
              <a:gd name="connsiteX197" fmla="*/ 1423113 w 7467600"/>
              <a:gd name="connsiteY197" fmla="*/ 3874565 h 6858000"/>
              <a:gd name="connsiteX198" fmla="*/ 1260565 w 7467600"/>
              <a:gd name="connsiteY198" fmla="*/ 4031982 h 6858000"/>
              <a:gd name="connsiteX199" fmla="*/ 901900 w 7467600"/>
              <a:gd name="connsiteY199" fmla="*/ 4421236 h 6858000"/>
              <a:gd name="connsiteX200" fmla="*/ 845044 w 7467600"/>
              <a:gd name="connsiteY200" fmla="*/ 4502436 h 6858000"/>
              <a:gd name="connsiteX201" fmla="*/ 685926 w 7467600"/>
              <a:gd name="connsiteY201" fmla="*/ 4703069 h 6858000"/>
              <a:gd name="connsiteX202" fmla="*/ 684248 w 7467600"/>
              <a:gd name="connsiteY202" fmla="*/ 4706721 h 6858000"/>
              <a:gd name="connsiteX203" fmla="*/ 1423113 w 7467600"/>
              <a:gd name="connsiteY203" fmla="*/ 3874565 h 6858000"/>
              <a:gd name="connsiteX204" fmla="*/ 3316479 w 7467600"/>
              <a:gd name="connsiteY204" fmla="*/ 3872136 h 6858000"/>
              <a:gd name="connsiteX205" fmla="*/ 3546806 w 7467600"/>
              <a:gd name="connsiteY205" fmla="*/ 4356139 h 6858000"/>
              <a:gd name="connsiteX206" fmla="*/ 3364433 w 7467600"/>
              <a:gd name="connsiteY206" fmla="*/ 3953121 h 6858000"/>
              <a:gd name="connsiteX207" fmla="*/ 3316479 w 7467600"/>
              <a:gd name="connsiteY207" fmla="*/ 3872136 h 6858000"/>
              <a:gd name="connsiteX208" fmla="*/ 3291335 w 7467600"/>
              <a:gd name="connsiteY208" fmla="*/ 3767420 h 6858000"/>
              <a:gd name="connsiteX209" fmla="*/ 3390805 w 7467600"/>
              <a:gd name="connsiteY209" fmla="*/ 3937163 h 6858000"/>
              <a:gd name="connsiteX210" fmla="*/ 3579062 w 7467600"/>
              <a:gd name="connsiteY210" fmla="*/ 4359040 h 6858000"/>
              <a:gd name="connsiteX211" fmla="*/ 3467355 w 7467600"/>
              <a:gd name="connsiteY211" fmla="*/ 3988130 h 6858000"/>
              <a:gd name="connsiteX212" fmla="*/ 3310753 w 7467600"/>
              <a:gd name="connsiteY212" fmla="*/ 3787140 h 6858000"/>
              <a:gd name="connsiteX213" fmla="*/ 3291335 w 7467600"/>
              <a:gd name="connsiteY213" fmla="*/ 3767420 h 6858000"/>
              <a:gd name="connsiteX214" fmla="*/ 1635889 w 7467600"/>
              <a:gd name="connsiteY214" fmla="*/ 3709494 h 6858000"/>
              <a:gd name="connsiteX215" fmla="*/ 1634800 w 7467600"/>
              <a:gd name="connsiteY215" fmla="*/ 3731111 h 6858000"/>
              <a:gd name="connsiteX216" fmla="*/ 1635889 w 7467600"/>
              <a:gd name="connsiteY216" fmla="*/ 3709494 h 6858000"/>
              <a:gd name="connsiteX217" fmla="*/ 1510397 w 7467600"/>
              <a:gd name="connsiteY217" fmla="*/ 3684705 h 6858000"/>
              <a:gd name="connsiteX218" fmla="*/ 1146550 w 7467600"/>
              <a:gd name="connsiteY218" fmla="*/ 3802012 h 6858000"/>
              <a:gd name="connsiteX219" fmla="*/ 698834 w 7467600"/>
              <a:gd name="connsiteY219" fmla="*/ 3952272 h 6858000"/>
              <a:gd name="connsiteX220" fmla="*/ 34256 w 7467600"/>
              <a:gd name="connsiteY220" fmla="*/ 4347603 h 6858000"/>
              <a:gd name="connsiteX221" fmla="*/ 527241 w 7467600"/>
              <a:gd name="connsiteY221" fmla="*/ 4065078 h 6858000"/>
              <a:gd name="connsiteX222" fmla="*/ 1510397 w 7467600"/>
              <a:gd name="connsiteY222" fmla="*/ 3684705 h 6858000"/>
              <a:gd name="connsiteX223" fmla="*/ 1313114 w 7467600"/>
              <a:gd name="connsiteY223" fmla="*/ 3655216 h 6858000"/>
              <a:gd name="connsiteX224" fmla="*/ 1109304 w 7467600"/>
              <a:gd name="connsiteY224" fmla="*/ 3669030 h 6858000"/>
              <a:gd name="connsiteX225" fmla="*/ 8129 w 7467600"/>
              <a:gd name="connsiteY225" fmla="*/ 4330519 h 6858000"/>
              <a:gd name="connsiteX226" fmla="*/ 687572 w 7467600"/>
              <a:gd name="connsiteY226" fmla="*/ 3925629 h 6858000"/>
              <a:gd name="connsiteX227" fmla="*/ 1138365 w 7467600"/>
              <a:gd name="connsiteY227" fmla="*/ 3774515 h 6858000"/>
              <a:gd name="connsiteX228" fmla="*/ 1505579 w 7467600"/>
              <a:gd name="connsiteY228" fmla="*/ 3655526 h 6858000"/>
              <a:gd name="connsiteX229" fmla="*/ 1313114 w 7467600"/>
              <a:gd name="connsiteY229" fmla="*/ 3655216 h 6858000"/>
              <a:gd name="connsiteX230" fmla="*/ 3655073 w 7467600"/>
              <a:gd name="connsiteY230" fmla="*/ 3650884 h 6858000"/>
              <a:gd name="connsiteX231" fmla="*/ 3989938 w 7467600"/>
              <a:gd name="connsiteY231" fmla="*/ 3991685 h 6858000"/>
              <a:gd name="connsiteX232" fmla="*/ 4393907 w 7467600"/>
              <a:gd name="connsiteY232" fmla="*/ 4261258 h 6858000"/>
              <a:gd name="connsiteX233" fmla="*/ 4648051 w 7467600"/>
              <a:gd name="connsiteY233" fmla="*/ 4374051 h 6858000"/>
              <a:gd name="connsiteX234" fmla="*/ 4383389 w 7467600"/>
              <a:gd name="connsiteY234" fmla="*/ 4184369 h 6858000"/>
              <a:gd name="connsiteX235" fmla="*/ 4165508 w 7467600"/>
              <a:gd name="connsiteY235" fmla="*/ 4035196 h 6858000"/>
              <a:gd name="connsiteX236" fmla="*/ 4068162 w 7467600"/>
              <a:gd name="connsiteY236" fmla="*/ 3953394 h 6858000"/>
              <a:gd name="connsiteX237" fmla="*/ 3981416 w 7467600"/>
              <a:gd name="connsiteY237" fmla="*/ 3880482 h 6858000"/>
              <a:gd name="connsiteX238" fmla="*/ 3800147 w 7467600"/>
              <a:gd name="connsiteY238" fmla="*/ 3749872 h 6858000"/>
              <a:gd name="connsiteX239" fmla="*/ 3655073 w 7467600"/>
              <a:gd name="connsiteY239" fmla="*/ 3650884 h 6858000"/>
              <a:gd name="connsiteX240" fmla="*/ 3670252 w 7467600"/>
              <a:gd name="connsiteY240" fmla="*/ 3622798 h 6858000"/>
              <a:gd name="connsiteX241" fmla="*/ 3817258 w 7467600"/>
              <a:gd name="connsiteY241" fmla="*/ 3723577 h 6858000"/>
              <a:gd name="connsiteX242" fmla="*/ 4000461 w 7467600"/>
              <a:gd name="connsiteY242" fmla="*/ 3855966 h 6858000"/>
              <a:gd name="connsiteX243" fmla="*/ 4088180 w 7467600"/>
              <a:gd name="connsiteY243" fmla="*/ 3929774 h 6858000"/>
              <a:gd name="connsiteX244" fmla="*/ 4184555 w 7467600"/>
              <a:gd name="connsiteY244" fmla="*/ 4010683 h 6858000"/>
              <a:gd name="connsiteX245" fmla="*/ 4399563 w 7467600"/>
              <a:gd name="connsiteY245" fmla="*/ 4158106 h 6858000"/>
              <a:gd name="connsiteX246" fmla="*/ 4684469 w 7467600"/>
              <a:gd name="connsiteY246" fmla="*/ 4364680 h 6858000"/>
              <a:gd name="connsiteX247" fmla="*/ 4690271 w 7467600"/>
              <a:gd name="connsiteY247" fmla="*/ 4370034 h 6858000"/>
              <a:gd name="connsiteX248" fmla="*/ 4136093 w 7467600"/>
              <a:gd name="connsiteY248" fmla="*/ 3858466 h 6858000"/>
              <a:gd name="connsiteX249" fmla="*/ 3670252 w 7467600"/>
              <a:gd name="connsiteY249" fmla="*/ 3622798 h 6858000"/>
              <a:gd name="connsiteX250" fmla="*/ 4440129 w 7467600"/>
              <a:gd name="connsiteY250" fmla="*/ 3448571 h 6858000"/>
              <a:gd name="connsiteX251" fmla="*/ 4856525 w 7467600"/>
              <a:gd name="connsiteY251" fmla="*/ 3915351 h 6858000"/>
              <a:gd name="connsiteX252" fmla="*/ 5059055 w 7467600"/>
              <a:gd name="connsiteY252" fmla="*/ 4108918 h 6858000"/>
              <a:gd name="connsiteX253" fmla="*/ 5290070 w 7467600"/>
              <a:gd name="connsiteY253" fmla="*/ 4263619 h 6858000"/>
              <a:gd name="connsiteX254" fmla="*/ 4834991 w 7467600"/>
              <a:gd name="connsiteY254" fmla="*/ 3830985 h 6858000"/>
              <a:gd name="connsiteX255" fmla="*/ 4440129 w 7467600"/>
              <a:gd name="connsiteY255" fmla="*/ 3448571 h 6858000"/>
              <a:gd name="connsiteX256" fmla="*/ 4441737 w 7467600"/>
              <a:gd name="connsiteY256" fmla="*/ 3399734 h 6858000"/>
              <a:gd name="connsiteX257" fmla="*/ 4431236 w 7467600"/>
              <a:gd name="connsiteY257" fmla="*/ 3400954 h 6858000"/>
              <a:gd name="connsiteX258" fmla="*/ 4557150 w 7467600"/>
              <a:gd name="connsiteY258" fmla="*/ 3510023 h 6858000"/>
              <a:gd name="connsiteX259" fmla="*/ 4856936 w 7467600"/>
              <a:gd name="connsiteY259" fmla="*/ 3809146 h 6858000"/>
              <a:gd name="connsiteX260" fmla="*/ 5111996 w 7467600"/>
              <a:gd name="connsiteY260" fmla="*/ 4065759 h 6858000"/>
              <a:gd name="connsiteX261" fmla="*/ 5388878 w 7467600"/>
              <a:gd name="connsiteY261" fmla="*/ 4300185 h 6858000"/>
              <a:gd name="connsiteX262" fmla="*/ 5425556 w 7467600"/>
              <a:gd name="connsiteY262" fmla="*/ 4308967 h 6858000"/>
              <a:gd name="connsiteX263" fmla="*/ 4943646 w 7467600"/>
              <a:gd name="connsiteY263" fmla="*/ 3822916 h 6858000"/>
              <a:gd name="connsiteX264" fmla="*/ 4594837 w 7467600"/>
              <a:gd name="connsiteY264" fmla="*/ 3532274 h 6858000"/>
              <a:gd name="connsiteX265" fmla="*/ 4441737 w 7467600"/>
              <a:gd name="connsiteY265" fmla="*/ 3399734 h 6858000"/>
              <a:gd name="connsiteX266" fmla="*/ 5425834 w 7467600"/>
              <a:gd name="connsiteY266" fmla="*/ 3162785 h 6858000"/>
              <a:gd name="connsiteX267" fmla="*/ 5401644 w 7467600"/>
              <a:gd name="connsiteY267" fmla="*/ 3617847 h 6858000"/>
              <a:gd name="connsiteX268" fmla="*/ 5467256 w 7467600"/>
              <a:gd name="connsiteY268" fmla="*/ 4175494 h 6858000"/>
              <a:gd name="connsiteX269" fmla="*/ 5448069 w 7467600"/>
              <a:gd name="connsiteY269" fmla="*/ 3567554 h 6858000"/>
              <a:gd name="connsiteX270" fmla="*/ 5425834 w 7467600"/>
              <a:gd name="connsiteY270" fmla="*/ 3162785 h 6858000"/>
              <a:gd name="connsiteX271" fmla="*/ 1318687 w 7467600"/>
              <a:gd name="connsiteY271" fmla="*/ 3113840 h 6858000"/>
              <a:gd name="connsiteX272" fmla="*/ 1066793 w 7467600"/>
              <a:gd name="connsiteY272" fmla="*/ 3212171 h 6858000"/>
              <a:gd name="connsiteX273" fmla="*/ 993319 w 7467600"/>
              <a:gd name="connsiteY273" fmla="*/ 3247648 h 6858000"/>
              <a:gd name="connsiteX274" fmla="*/ 853081 w 7467600"/>
              <a:gd name="connsiteY274" fmla="*/ 3312410 h 6858000"/>
              <a:gd name="connsiteX275" fmla="*/ 805957 w 7467600"/>
              <a:gd name="connsiteY275" fmla="*/ 3330443 h 6858000"/>
              <a:gd name="connsiteX276" fmla="*/ 1318687 w 7467600"/>
              <a:gd name="connsiteY276" fmla="*/ 3113840 h 6858000"/>
              <a:gd name="connsiteX277" fmla="*/ 5453702 w 7467600"/>
              <a:gd name="connsiteY277" fmla="*/ 3090882 h 6858000"/>
              <a:gd name="connsiteX278" fmla="*/ 5480135 w 7467600"/>
              <a:gd name="connsiteY278" fmla="*/ 3565802 h 6858000"/>
              <a:gd name="connsiteX279" fmla="*/ 5499023 w 7467600"/>
              <a:gd name="connsiteY279" fmla="*/ 4166310 h 6858000"/>
              <a:gd name="connsiteX280" fmla="*/ 5547022 w 7467600"/>
              <a:gd name="connsiteY280" fmla="*/ 3607838 h 6858000"/>
              <a:gd name="connsiteX281" fmla="*/ 5515964 w 7467600"/>
              <a:gd name="connsiteY281" fmla="*/ 3378541 h 6858000"/>
              <a:gd name="connsiteX282" fmla="*/ 5453702 w 7467600"/>
              <a:gd name="connsiteY282" fmla="*/ 3090882 h 6858000"/>
              <a:gd name="connsiteX283" fmla="*/ 1238695 w 7467600"/>
              <a:gd name="connsiteY283" fmla="*/ 3076820 h 6858000"/>
              <a:gd name="connsiteX284" fmla="*/ 716371 w 7467600"/>
              <a:gd name="connsiteY284" fmla="*/ 3293249 h 6858000"/>
              <a:gd name="connsiteX285" fmla="*/ 579522 w 7467600"/>
              <a:gd name="connsiteY285" fmla="*/ 3371759 h 6858000"/>
              <a:gd name="connsiteX286" fmla="*/ 600288 w 7467600"/>
              <a:gd name="connsiteY286" fmla="*/ 3365555 h 6858000"/>
              <a:gd name="connsiteX287" fmla="*/ 840692 w 7467600"/>
              <a:gd name="connsiteY287" fmla="*/ 3284921 h 6858000"/>
              <a:gd name="connsiteX288" fmla="*/ 979248 w 7467600"/>
              <a:gd name="connsiteY288" fmla="*/ 3221003 h 6858000"/>
              <a:gd name="connsiteX289" fmla="*/ 1053282 w 7467600"/>
              <a:gd name="connsiteY289" fmla="*/ 3185247 h 6858000"/>
              <a:gd name="connsiteX290" fmla="*/ 1320603 w 7467600"/>
              <a:gd name="connsiteY290" fmla="*/ 3081281 h 6858000"/>
              <a:gd name="connsiteX291" fmla="*/ 1238695 w 7467600"/>
              <a:gd name="connsiteY291" fmla="*/ 3076820 h 6858000"/>
              <a:gd name="connsiteX292" fmla="*/ 5425627 w 7467600"/>
              <a:gd name="connsiteY292" fmla="*/ 2954192 h 6858000"/>
              <a:gd name="connsiteX293" fmla="*/ 5470770 w 7467600"/>
              <a:gd name="connsiteY293" fmla="*/ 3005435 h 6858000"/>
              <a:gd name="connsiteX294" fmla="*/ 5519779 w 7467600"/>
              <a:gd name="connsiteY294" fmla="*/ 4359223 h 6858000"/>
              <a:gd name="connsiteX295" fmla="*/ 5520293 w 7467600"/>
              <a:gd name="connsiteY295" fmla="*/ 4360602 h 6858000"/>
              <a:gd name="connsiteX296" fmla="*/ 5767221 w 7467600"/>
              <a:gd name="connsiteY296" fmla="*/ 4665564 h 6858000"/>
              <a:gd name="connsiteX297" fmla="*/ 6937169 w 7467600"/>
              <a:gd name="connsiteY297" fmla="*/ 4815941 h 6858000"/>
              <a:gd name="connsiteX298" fmla="*/ 6953922 w 7467600"/>
              <a:gd name="connsiteY298" fmla="*/ 4890068 h 6858000"/>
              <a:gd name="connsiteX299" fmla="*/ 6071359 w 7467600"/>
              <a:gd name="connsiteY299" fmla="*/ 4770770 h 6858000"/>
              <a:gd name="connsiteX300" fmla="*/ 6038839 w 7467600"/>
              <a:gd name="connsiteY300" fmla="*/ 4764474 h 6858000"/>
              <a:gd name="connsiteX301" fmla="*/ 6038706 w 7467600"/>
              <a:gd name="connsiteY301" fmla="*/ 4763847 h 6858000"/>
              <a:gd name="connsiteX302" fmla="*/ 6037784 w 7467600"/>
              <a:gd name="connsiteY302" fmla="*/ 4764270 h 6858000"/>
              <a:gd name="connsiteX303" fmla="*/ 6038839 w 7467600"/>
              <a:gd name="connsiteY303" fmla="*/ 4764474 h 6858000"/>
              <a:gd name="connsiteX304" fmla="*/ 6040338 w 7467600"/>
              <a:gd name="connsiteY304" fmla="*/ 4771418 h 6858000"/>
              <a:gd name="connsiteX305" fmla="*/ 6024488 w 7467600"/>
              <a:gd name="connsiteY305" fmla="*/ 4809903 h 6858000"/>
              <a:gd name="connsiteX306" fmla="*/ 5599771 w 7467600"/>
              <a:gd name="connsiteY306" fmla="*/ 5509652 h 6858000"/>
              <a:gd name="connsiteX307" fmla="*/ 5548843 w 7467600"/>
              <a:gd name="connsiteY307" fmla="*/ 5563845 h 6858000"/>
              <a:gd name="connsiteX308" fmla="*/ 5940952 w 7467600"/>
              <a:gd name="connsiteY308" fmla="*/ 6250028 h 6858000"/>
              <a:gd name="connsiteX309" fmla="*/ 6043441 w 7467600"/>
              <a:gd name="connsiteY309" fmla="*/ 6665847 h 6858000"/>
              <a:gd name="connsiteX310" fmla="*/ 6093432 w 7467600"/>
              <a:gd name="connsiteY310" fmla="*/ 6858000 h 6858000"/>
              <a:gd name="connsiteX311" fmla="*/ 6034344 w 7467600"/>
              <a:gd name="connsiteY311" fmla="*/ 6858000 h 6858000"/>
              <a:gd name="connsiteX312" fmla="*/ 6026679 w 7467600"/>
              <a:gd name="connsiteY312" fmla="*/ 6836959 h 6858000"/>
              <a:gd name="connsiteX313" fmla="*/ 5800441 w 7467600"/>
              <a:gd name="connsiteY313" fmla="*/ 6335286 h 6858000"/>
              <a:gd name="connsiteX314" fmla="*/ 5526562 w 7467600"/>
              <a:gd name="connsiteY314" fmla="*/ 5705388 h 6858000"/>
              <a:gd name="connsiteX315" fmla="*/ 5519640 w 7467600"/>
              <a:gd name="connsiteY315" fmla="*/ 5683774 h 6858000"/>
              <a:gd name="connsiteX316" fmla="*/ 5844559 w 7467600"/>
              <a:gd name="connsiteY316" fmla="*/ 6553349 h 6858000"/>
              <a:gd name="connsiteX317" fmla="*/ 5975994 w 7467600"/>
              <a:gd name="connsiteY317" fmla="*/ 6858000 h 6858000"/>
              <a:gd name="connsiteX318" fmla="*/ 5898547 w 7467600"/>
              <a:gd name="connsiteY318" fmla="*/ 6858000 h 6858000"/>
              <a:gd name="connsiteX319" fmla="*/ 5682041 w 7467600"/>
              <a:gd name="connsiteY319" fmla="*/ 6355860 h 6858000"/>
              <a:gd name="connsiteX320" fmla="*/ 5461758 w 7467600"/>
              <a:gd name="connsiteY320" fmla="*/ 5820220 h 6858000"/>
              <a:gd name="connsiteX321" fmla="*/ 5237282 w 7467600"/>
              <a:gd name="connsiteY321" fmla="*/ 6579086 h 6858000"/>
              <a:gd name="connsiteX322" fmla="*/ 5115009 w 7467600"/>
              <a:gd name="connsiteY322" fmla="*/ 6858000 h 6858000"/>
              <a:gd name="connsiteX323" fmla="*/ 5028074 w 7467600"/>
              <a:gd name="connsiteY323" fmla="*/ 6858000 h 6858000"/>
              <a:gd name="connsiteX324" fmla="*/ 5079508 w 7467600"/>
              <a:gd name="connsiteY324" fmla="*/ 6749074 h 6858000"/>
              <a:gd name="connsiteX325" fmla="*/ 5371846 w 7467600"/>
              <a:gd name="connsiteY325" fmla="*/ 5924413 h 6858000"/>
              <a:gd name="connsiteX326" fmla="*/ 5270512 w 7467600"/>
              <a:gd name="connsiteY326" fmla="*/ 6138975 h 6858000"/>
              <a:gd name="connsiteX327" fmla="*/ 5062409 w 7467600"/>
              <a:gd name="connsiteY327" fmla="*/ 6653544 h 6858000"/>
              <a:gd name="connsiteX328" fmla="*/ 5036628 w 7467600"/>
              <a:gd name="connsiteY328" fmla="*/ 6754247 h 6858000"/>
              <a:gd name="connsiteX329" fmla="*/ 5009112 w 7467600"/>
              <a:gd name="connsiteY329" fmla="*/ 6858000 h 6858000"/>
              <a:gd name="connsiteX330" fmla="*/ 4976679 w 7467600"/>
              <a:gd name="connsiteY330" fmla="*/ 6858000 h 6858000"/>
              <a:gd name="connsiteX331" fmla="*/ 5006537 w 7467600"/>
              <a:gd name="connsiteY331" fmla="*/ 6747068 h 6858000"/>
              <a:gd name="connsiteX332" fmla="*/ 5032723 w 7467600"/>
              <a:gd name="connsiteY332" fmla="*/ 6644957 h 6858000"/>
              <a:gd name="connsiteX333" fmla="*/ 5242949 w 7467600"/>
              <a:gd name="connsiteY333" fmla="*/ 6125175 h 6858000"/>
              <a:gd name="connsiteX334" fmla="*/ 5286321 w 7467600"/>
              <a:gd name="connsiteY334" fmla="*/ 6033555 h 6858000"/>
              <a:gd name="connsiteX335" fmla="*/ 5008210 w 7467600"/>
              <a:gd name="connsiteY335" fmla="*/ 6649194 h 6858000"/>
              <a:gd name="connsiteX336" fmla="*/ 4986321 w 7467600"/>
              <a:gd name="connsiteY336" fmla="*/ 6765687 h 6858000"/>
              <a:gd name="connsiteX337" fmla="*/ 4973474 w 7467600"/>
              <a:gd name="connsiteY337" fmla="*/ 6858000 h 6858000"/>
              <a:gd name="connsiteX338" fmla="*/ 4907178 w 7467600"/>
              <a:gd name="connsiteY338" fmla="*/ 6858000 h 6858000"/>
              <a:gd name="connsiteX339" fmla="*/ 4910810 w 7467600"/>
              <a:gd name="connsiteY339" fmla="*/ 6829660 h 6858000"/>
              <a:gd name="connsiteX340" fmla="*/ 4987461 w 7467600"/>
              <a:gd name="connsiteY340" fmla="*/ 6432994 h 6858000"/>
              <a:gd name="connsiteX341" fmla="*/ 5179262 w 7467600"/>
              <a:gd name="connsiteY341" fmla="*/ 6035044 h 6858000"/>
              <a:gd name="connsiteX342" fmla="*/ 4689678 w 7467600"/>
              <a:gd name="connsiteY342" fmla="*/ 6440241 h 6858000"/>
              <a:gd name="connsiteX343" fmla="*/ 4477543 w 7467600"/>
              <a:gd name="connsiteY343" fmla="*/ 6674836 h 6858000"/>
              <a:gd name="connsiteX344" fmla="*/ 4329957 w 7467600"/>
              <a:gd name="connsiteY344" fmla="*/ 6858000 h 6858000"/>
              <a:gd name="connsiteX345" fmla="*/ 4218595 w 7467600"/>
              <a:gd name="connsiteY345" fmla="*/ 6858000 h 6858000"/>
              <a:gd name="connsiteX346" fmla="*/ 4368888 w 7467600"/>
              <a:gd name="connsiteY346" fmla="*/ 6668412 h 6858000"/>
              <a:gd name="connsiteX347" fmla="*/ 4563091 w 7467600"/>
              <a:gd name="connsiteY347" fmla="*/ 6442508 h 6858000"/>
              <a:gd name="connsiteX348" fmla="*/ 5387324 w 7467600"/>
              <a:gd name="connsiteY348" fmla="*/ 5705830 h 6858000"/>
              <a:gd name="connsiteX349" fmla="*/ 5073620 w 7467600"/>
              <a:gd name="connsiteY349" fmla="*/ 5955437 h 6858000"/>
              <a:gd name="connsiteX350" fmla="*/ 4689789 w 7467600"/>
              <a:gd name="connsiteY350" fmla="*/ 6268382 h 6858000"/>
              <a:gd name="connsiteX351" fmla="*/ 4418722 w 7467600"/>
              <a:gd name="connsiteY351" fmla="*/ 6570886 h 6858000"/>
              <a:gd name="connsiteX352" fmla="*/ 4214944 w 7467600"/>
              <a:gd name="connsiteY352" fmla="*/ 6858000 h 6858000"/>
              <a:gd name="connsiteX353" fmla="*/ 4177898 w 7467600"/>
              <a:gd name="connsiteY353" fmla="*/ 6858000 h 6858000"/>
              <a:gd name="connsiteX354" fmla="*/ 4391597 w 7467600"/>
              <a:gd name="connsiteY354" fmla="*/ 6556370 h 6858000"/>
              <a:gd name="connsiteX355" fmla="*/ 4668889 w 7467600"/>
              <a:gd name="connsiteY355" fmla="*/ 6246399 h 6858000"/>
              <a:gd name="connsiteX356" fmla="*/ 5055427 w 7467600"/>
              <a:gd name="connsiteY356" fmla="*/ 5931476 h 6858000"/>
              <a:gd name="connsiteX357" fmla="*/ 5371814 w 7467600"/>
              <a:gd name="connsiteY357" fmla="*/ 5678975 h 6858000"/>
              <a:gd name="connsiteX358" fmla="*/ 4987918 w 7467600"/>
              <a:gd name="connsiteY358" fmla="*/ 5838701 h 6858000"/>
              <a:gd name="connsiteX359" fmla="*/ 4317146 w 7467600"/>
              <a:gd name="connsiteY359" fmla="*/ 6587716 h 6858000"/>
              <a:gd name="connsiteX360" fmla="*/ 4171627 w 7467600"/>
              <a:gd name="connsiteY360" fmla="*/ 6858000 h 6858000"/>
              <a:gd name="connsiteX361" fmla="*/ 4081585 w 7467600"/>
              <a:gd name="connsiteY361" fmla="*/ 6858000 h 6858000"/>
              <a:gd name="connsiteX362" fmla="*/ 4238603 w 7467600"/>
              <a:gd name="connsiteY362" fmla="*/ 6559341 h 6858000"/>
              <a:gd name="connsiteX363" fmla="*/ 4778333 w 7467600"/>
              <a:gd name="connsiteY363" fmla="*/ 5873626 h 6858000"/>
              <a:gd name="connsiteX364" fmla="*/ 5414185 w 7467600"/>
              <a:gd name="connsiteY364" fmla="*/ 5573882 h 6858000"/>
              <a:gd name="connsiteX365" fmla="*/ 5959648 w 7467600"/>
              <a:gd name="connsiteY365" fmla="*/ 4760797 h 6858000"/>
              <a:gd name="connsiteX366" fmla="*/ 5355019 w 7467600"/>
              <a:gd name="connsiteY366" fmla="*/ 4734672 h 6858000"/>
              <a:gd name="connsiteX367" fmla="*/ 5083565 w 7467600"/>
              <a:gd name="connsiteY367" fmla="*/ 5179121 h 6858000"/>
              <a:gd name="connsiteX368" fmla="*/ 4713577 w 7467600"/>
              <a:gd name="connsiteY368" fmla="*/ 5616803 h 6858000"/>
              <a:gd name="connsiteX369" fmla="*/ 3989559 w 7467600"/>
              <a:gd name="connsiteY369" fmla="*/ 6145945 h 6858000"/>
              <a:gd name="connsiteX370" fmla="*/ 3939824 w 7467600"/>
              <a:gd name="connsiteY370" fmla="*/ 6066900 h 6858000"/>
              <a:gd name="connsiteX371" fmla="*/ 4584537 w 7467600"/>
              <a:gd name="connsiteY371" fmla="*/ 5324826 h 6858000"/>
              <a:gd name="connsiteX372" fmla="*/ 5037105 w 7467600"/>
              <a:gd name="connsiteY372" fmla="*/ 5088765 h 6858000"/>
              <a:gd name="connsiteX373" fmla="*/ 5039930 w 7467600"/>
              <a:gd name="connsiteY373" fmla="*/ 5089585 h 6858000"/>
              <a:gd name="connsiteX374" fmla="*/ 5263764 w 7467600"/>
              <a:gd name="connsiteY374" fmla="*/ 4735525 h 6858000"/>
              <a:gd name="connsiteX375" fmla="*/ 4086300 w 7467600"/>
              <a:gd name="connsiteY375" fmla="*/ 4884599 h 6858000"/>
              <a:gd name="connsiteX376" fmla="*/ 4085485 w 7467600"/>
              <a:gd name="connsiteY376" fmla="*/ 4899070 h 6858000"/>
              <a:gd name="connsiteX377" fmla="*/ 3871915 w 7467600"/>
              <a:gd name="connsiteY377" fmla="*/ 5253645 h 6858000"/>
              <a:gd name="connsiteX378" fmla="*/ 3799374 w 7467600"/>
              <a:gd name="connsiteY378" fmla="*/ 5466127 h 6858000"/>
              <a:gd name="connsiteX379" fmla="*/ 3498850 w 7467600"/>
              <a:gd name="connsiteY379" fmla="*/ 6661888 h 6858000"/>
              <a:gd name="connsiteX380" fmla="*/ 3399216 w 7467600"/>
              <a:gd name="connsiteY380" fmla="*/ 6858000 h 6858000"/>
              <a:gd name="connsiteX381" fmla="*/ 3303688 w 7467600"/>
              <a:gd name="connsiteY381" fmla="*/ 6858000 h 6858000"/>
              <a:gd name="connsiteX382" fmla="*/ 3391774 w 7467600"/>
              <a:gd name="connsiteY382" fmla="*/ 6697181 h 6858000"/>
              <a:gd name="connsiteX383" fmla="*/ 3735540 w 7467600"/>
              <a:gd name="connsiteY383" fmla="*/ 5546923 h 6858000"/>
              <a:gd name="connsiteX384" fmla="*/ 3729438 w 7467600"/>
              <a:gd name="connsiteY384" fmla="*/ 5569058 h 6858000"/>
              <a:gd name="connsiteX385" fmla="*/ 3707782 w 7467600"/>
              <a:gd name="connsiteY385" fmla="*/ 5644908 h 6858000"/>
              <a:gd name="connsiteX386" fmla="*/ 3583827 w 7467600"/>
              <a:gd name="connsiteY386" fmla="*/ 6039215 h 6858000"/>
              <a:gd name="connsiteX387" fmla="*/ 3547861 w 7467600"/>
              <a:gd name="connsiteY387" fmla="*/ 6129609 h 6858000"/>
              <a:gd name="connsiteX388" fmla="*/ 3490905 w 7467600"/>
              <a:gd name="connsiteY388" fmla="*/ 6277660 h 6858000"/>
              <a:gd name="connsiteX389" fmla="*/ 3455859 w 7467600"/>
              <a:gd name="connsiteY389" fmla="*/ 6391301 h 6858000"/>
              <a:gd name="connsiteX390" fmla="*/ 3429112 w 7467600"/>
              <a:gd name="connsiteY390" fmla="*/ 6479469 h 6858000"/>
              <a:gd name="connsiteX391" fmla="*/ 3304862 w 7467600"/>
              <a:gd name="connsiteY391" fmla="*/ 6796476 h 6858000"/>
              <a:gd name="connsiteX392" fmla="*/ 3276071 w 7467600"/>
              <a:gd name="connsiteY392" fmla="*/ 6858000 h 6858000"/>
              <a:gd name="connsiteX393" fmla="*/ 3240805 w 7467600"/>
              <a:gd name="connsiteY393" fmla="*/ 6858000 h 6858000"/>
              <a:gd name="connsiteX394" fmla="*/ 3275917 w 7467600"/>
              <a:gd name="connsiteY394" fmla="*/ 6783192 h 6858000"/>
              <a:gd name="connsiteX395" fmla="*/ 3399358 w 7467600"/>
              <a:gd name="connsiteY395" fmla="*/ 6469011 h 6858000"/>
              <a:gd name="connsiteX396" fmla="*/ 3425650 w 7467600"/>
              <a:gd name="connsiteY396" fmla="*/ 6381333 h 6858000"/>
              <a:gd name="connsiteX397" fmla="*/ 3460661 w 7467600"/>
              <a:gd name="connsiteY397" fmla="*/ 6266763 h 6858000"/>
              <a:gd name="connsiteX398" fmla="*/ 3518021 w 7467600"/>
              <a:gd name="connsiteY398" fmla="*/ 6117298 h 6858000"/>
              <a:gd name="connsiteX399" fmla="*/ 3554035 w 7467600"/>
              <a:gd name="connsiteY399" fmla="*/ 6027832 h 6858000"/>
              <a:gd name="connsiteX400" fmla="*/ 3677174 w 7467600"/>
              <a:gd name="connsiteY400" fmla="*/ 5636351 h 6858000"/>
              <a:gd name="connsiteX401" fmla="*/ 3698819 w 7467600"/>
              <a:gd name="connsiteY401" fmla="*/ 5560503 h 6858000"/>
              <a:gd name="connsiteX402" fmla="*/ 3702094 w 7467600"/>
              <a:gd name="connsiteY402" fmla="*/ 5549194 h 6858000"/>
              <a:gd name="connsiteX403" fmla="*/ 3398355 w 7467600"/>
              <a:gd name="connsiteY403" fmla="*/ 6094603 h 6858000"/>
              <a:gd name="connsiteX404" fmla="*/ 3193941 w 7467600"/>
              <a:gd name="connsiteY404" fmla="*/ 6798775 h 6858000"/>
              <a:gd name="connsiteX405" fmla="*/ 3184140 w 7467600"/>
              <a:gd name="connsiteY405" fmla="*/ 6858000 h 6858000"/>
              <a:gd name="connsiteX406" fmla="*/ 3099978 w 7467600"/>
              <a:gd name="connsiteY406" fmla="*/ 6858000 h 6858000"/>
              <a:gd name="connsiteX407" fmla="*/ 3101556 w 7467600"/>
              <a:gd name="connsiteY407" fmla="*/ 6843337 h 6858000"/>
              <a:gd name="connsiteX408" fmla="*/ 3370162 w 7467600"/>
              <a:gd name="connsiteY408" fmla="*/ 5785550 h 6858000"/>
              <a:gd name="connsiteX409" fmla="*/ 3746477 w 7467600"/>
              <a:gd name="connsiteY409" fmla="*/ 5377889 h 6858000"/>
              <a:gd name="connsiteX410" fmla="*/ 3863399 w 7467600"/>
              <a:gd name="connsiteY410" fmla="*/ 5087257 h 6858000"/>
              <a:gd name="connsiteX411" fmla="*/ 3968712 w 7467600"/>
              <a:gd name="connsiteY411" fmla="*/ 4913989 h 6858000"/>
              <a:gd name="connsiteX412" fmla="*/ 2792390 w 7467600"/>
              <a:gd name="connsiteY412" fmla="*/ 5382974 h 6858000"/>
              <a:gd name="connsiteX413" fmla="*/ 2714982 w 7467600"/>
              <a:gd name="connsiteY413" fmla="*/ 5427051 h 6858000"/>
              <a:gd name="connsiteX414" fmla="*/ 2813361 w 7467600"/>
              <a:gd name="connsiteY414" fmla="*/ 6023912 h 6858000"/>
              <a:gd name="connsiteX415" fmla="*/ 2688430 w 7467600"/>
              <a:gd name="connsiteY415" fmla="*/ 6801564 h 6858000"/>
              <a:gd name="connsiteX416" fmla="*/ 2629626 w 7467600"/>
              <a:gd name="connsiteY416" fmla="*/ 6763394 h 6858000"/>
              <a:gd name="connsiteX417" fmla="*/ 2565328 w 7467600"/>
              <a:gd name="connsiteY417" fmla="*/ 5516399 h 6858000"/>
              <a:gd name="connsiteX418" fmla="*/ 1922999 w 7467600"/>
              <a:gd name="connsiteY418" fmla="*/ 5980343 h 6858000"/>
              <a:gd name="connsiteX419" fmla="*/ 1950261 w 7467600"/>
              <a:gd name="connsiteY419" fmla="*/ 6405858 h 6858000"/>
              <a:gd name="connsiteX420" fmla="*/ 2365554 w 7467600"/>
              <a:gd name="connsiteY420" fmla="*/ 6759107 h 6858000"/>
              <a:gd name="connsiteX421" fmla="*/ 2424142 w 7467600"/>
              <a:gd name="connsiteY421" fmla="*/ 6858000 h 6858000"/>
              <a:gd name="connsiteX422" fmla="*/ 2395994 w 7467600"/>
              <a:gd name="connsiteY422" fmla="*/ 6858000 h 6858000"/>
              <a:gd name="connsiteX423" fmla="*/ 2392863 w 7467600"/>
              <a:gd name="connsiteY423" fmla="*/ 6852964 h 6858000"/>
              <a:gd name="connsiteX424" fmla="*/ 2017589 w 7467600"/>
              <a:gd name="connsiteY424" fmla="*/ 6493982 h 6858000"/>
              <a:gd name="connsiteX425" fmla="*/ 2147336 w 7467600"/>
              <a:gd name="connsiteY425" fmla="*/ 6594052 h 6858000"/>
              <a:gd name="connsiteX426" fmla="*/ 2207047 w 7467600"/>
              <a:gd name="connsiteY426" fmla="*/ 6654540 h 6858000"/>
              <a:gd name="connsiteX427" fmla="*/ 2299106 w 7467600"/>
              <a:gd name="connsiteY427" fmla="*/ 6778931 h 6858000"/>
              <a:gd name="connsiteX428" fmla="*/ 2314430 w 7467600"/>
              <a:gd name="connsiteY428" fmla="*/ 6801144 h 6858000"/>
              <a:gd name="connsiteX429" fmla="*/ 2352406 w 7467600"/>
              <a:gd name="connsiteY429" fmla="*/ 6858000 h 6858000"/>
              <a:gd name="connsiteX430" fmla="*/ 2314492 w 7467600"/>
              <a:gd name="connsiteY430" fmla="*/ 6858000 h 6858000"/>
              <a:gd name="connsiteX431" fmla="*/ 2288095 w 7467600"/>
              <a:gd name="connsiteY431" fmla="*/ 6818030 h 6858000"/>
              <a:gd name="connsiteX432" fmla="*/ 2272768 w 7467600"/>
              <a:gd name="connsiteY432" fmla="*/ 6795822 h 6858000"/>
              <a:gd name="connsiteX433" fmla="*/ 2182715 w 7467600"/>
              <a:gd name="connsiteY433" fmla="*/ 6675071 h 6858000"/>
              <a:gd name="connsiteX434" fmla="*/ 2032061 w 7467600"/>
              <a:gd name="connsiteY434" fmla="*/ 6541380 h 6858000"/>
              <a:gd name="connsiteX435" fmla="*/ 2257220 w 7467600"/>
              <a:gd name="connsiteY435" fmla="*/ 6826257 h 6858000"/>
              <a:gd name="connsiteX436" fmla="*/ 2281324 w 7467600"/>
              <a:gd name="connsiteY436" fmla="*/ 6858000 h 6858000"/>
              <a:gd name="connsiteX437" fmla="*/ 2242860 w 7467600"/>
              <a:gd name="connsiteY437" fmla="*/ 6858000 h 6858000"/>
              <a:gd name="connsiteX438" fmla="*/ 2232818 w 7467600"/>
              <a:gd name="connsiteY438" fmla="*/ 6844926 h 6858000"/>
              <a:gd name="connsiteX439" fmla="*/ 1990172 w 7467600"/>
              <a:gd name="connsiteY439" fmla="*/ 6542121 h 6858000"/>
              <a:gd name="connsiteX440" fmla="*/ 2124090 w 7467600"/>
              <a:gd name="connsiteY440" fmla="*/ 6761017 h 6858000"/>
              <a:gd name="connsiteX441" fmla="*/ 2200380 w 7467600"/>
              <a:gd name="connsiteY441" fmla="*/ 6858000 h 6858000"/>
              <a:gd name="connsiteX442" fmla="*/ 2147507 w 7467600"/>
              <a:gd name="connsiteY442" fmla="*/ 6858000 h 6858000"/>
              <a:gd name="connsiteX443" fmla="*/ 2070668 w 7467600"/>
              <a:gd name="connsiteY443" fmla="*/ 6761520 h 6858000"/>
              <a:gd name="connsiteX444" fmla="*/ 1975142 w 7467600"/>
              <a:gd name="connsiteY444" fmla="*/ 6585570 h 6858000"/>
              <a:gd name="connsiteX445" fmla="*/ 2050035 w 7467600"/>
              <a:gd name="connsiteY445" fmla="*/ 6813345 h 6858000"/>
              <a:gd name="connsiteX446" fmla="*/ 2063025 w 7467600"/>
              <a:gd name="connsiteY446" fmla="*/ 6858000 h 6858000"/>
              <a:gd name="connsiteX447" fmla="*/ 2021675 w 7467600"/>
              <a:gd name="connsiteY447" fmla="*/ 6858000 h 6858000"/>
              <a:gd name="connsiteX448" fmla="*/ 2019308 w 7467600"/>
              <a:gd name="connsiteY448" fmla="*/ 6847118 h 6858000"/>
              <a:gd name="connsiteX449" fmla="*/ 1938835 w 7467600"/>
              <a:gd name="connsiteY449" fmla="*/ 6551160 h 6858000"/>
              <a:gd name="connsiteX450" fmla="*/ 1953230 w 7467600"/>
              <a:gd name="connsiteY450" fmla="*/ 6759699 h 6858000"/>
              <a:gd name="connsiteX451" fmla="*/ 1956763 w 7467600"/>
              <a:gd name="connsiteY451" fmla="*/ 6778191 h 6858000"/>
              <a:gd name="connsiteX452" fmla="*/ 1967925 w 7467600"/>
              <a:gd name="connsiteY452" fmla="*/ 6858000 h 6858000"/>
              <a:gd name="connsiteX453" fmla="*/ 1936622 w 7467600"/>
              <a:gd name="connsiteY453" fmla="*/ 6858000 h 6858000"/>
              <a:gd name="connsiteX454" fmla="*/ 1926261 w 7467600"/>
              <a:gd name="connsiteY454" fmla="*/ 6784064 h 6858000"/>
              <a:gd name="connsiteX455" fmla="*/ 1922724 w 7467600"/>
              <a:gd name="connsiteY455" fmla="*/ 6765577 h 6858000"/>
              <a:gd name="connsiteX456" fmla="*/ 1904650 w 7467600"/>
              <a:gd name="connsiteY456" fmla="*/ 6639616 h 6858000"/>
              <a:gd name="connsiteX457" fmla="*/ 1885273 w 7467600"/>
              <a:gd name="connsiteY457" fmla="*/ 6858000 h 6858000"/>
              <a:gd name="connsiteX458" fmla="*/ 1854363 w 7467600"/>
              <a:gd name="connsiteY458" fmla="*/ 6858000 h 6858000"/>
              <a:gd name="connsiteX459" fmla="*/ 1880391 w 7467600"/>
              <a:gd name="connsiteY459" fmla="*/ 6603796 h 6858000"/>
              <a:gd name="connsiteX460" fmla="*/ 1818273 w 7467600"/>
              <a:gd name="connsiteY460" fmla="*/ 6715729 h 6858000"/>
              <a:gd name="connsiteX461" fmla="*/ 1794691 w 7467600"/>
              <a:gd name="connsiteY461" fmla="*/ 6843239 h 6858000"/>
              <a:gd name="connsiteX462" fmla="*/ 1794914 w 7467600"/>
              <a:gd name="connsiteY462" fmla="*/ 6858000 h 6858000"/>
              <a:gd name="connsiteX463" fmla="*/ 1746128 w 7467600"/>
              <a:gd name="connsiteY463" fmla="*/ 6858000 h 6858000"/>
              <a:gd name="connsiteX464" fmla="*/ 1753934 w 7467600"/>
              <a:gd name="connsiteY464" fmla="*/ 6724796 h 6858000"/>
              <a:gd name="connsiteX465" fmla="*/ 1792053 w 7467600"/>
              <a:gd name="connsiteY465" fmla="*/ 6572396 h 6858000"/>
              <a:gd name="connsiteX466" fmla="*/ 1862248 w 7467600"/>
              <a:gd name="connsiteY466" fmla="*/ 6266397 h 6858000"/>
              <a:gd name="connsiteX467" fmla="*/ 1862250 w 7467600"/>
              <a:gd name="connsiteY467" fmla="*/ 6033531 h 6858000"/>
              <a:gd name="connsiteX468" fmla="*/ 1211999 w 7467600"/>
              <a:gd name="connsiteY468" fmla="*/ 6683610 h 6858000"/>
              <a:gd name="connsiteX469" fmla="*/ 1213266 w 7467600"/>
              <a:gd name="connsiteY469" fmla="*/ 6691947 h 6858000"/>
              <a:gd name="connsiteX470" fmla="*/ 1203370 w 7467600"/>
              <a:gd name="connsiteY470" fmla="*/ 6850676 h 6858000"/>
              <a:gd name="connsiteX471" fmla="*/ 1203671 w 7467600"/>
              <a:gd name="connsiteY471" fmla="*/ 6858000 h 6858000"/>
              <a:gd name="connsiteX472" fmla="*/ 1143180 w 7467600"/>
              <a:gd name="connsiteY472" fmla="*/ 6858000 h 6858000"/>
              <a:gd name="connsiteX473" fmla="*/ 1142176 w 7467600"/>
              <a:gd name="connsiteY473" fmla="*/ 6766045 h 6858000"/>
              <a:gd name="connsiteX474" fmla="*/ 1067484 w 7467600"/>
              <a:gd name="connsiteY474" fmla="*/ 6858000 h 6858000"/>
              <a:gd name="connsiteX475" fmla="*/ 953928 w 7467600"/>
              <a:gd name="connsiteY475" fmla="*/ 6858000 h 6858000"/>
              <a:gd name="connsiteX476" fmla="*/ 959715 w 7467600"/>
              <a:gd name="connsiteY476" fmla="*/ 6850185 h 6858000"/>
              <a:gd name="connsiteX477" fmla="*/ 1483788 w 7467600"/>
              <a:gd name="connsiteY477" fmla="*/ 6259174 h 6858000"/>
              <a:gd name="connsiteX478" fmla="*/ 1100671 w 7467600"/>
              <a:gd name="connsiteY478" fmla="*/ 6252137 h 6858000"/>
              <a:gd name="connsiteX479" fmla="*/ 1090144 w 7467600"/>
              <a:gd name="connsiteY479" fmla="*/ 6256748 h 6858000"/>
              <a:gd name="connsiteX480" fmla="*/ 1095872 w 7467600"/>
              <a:gd name="connsiteY480" fmla="*/ 6271892 h 6858000"/>
              <a:gd name="connsiteX481" fmla="*/ 262785 w 7467600"/>
              <a:gd name="connsiteY481" fmla="*/ 6845450 h 6858000"/>
              <a:gd name="connsiteX482" fmla="*/ 209968 w 7467600"/>
              <a:gd name="connsiteY482" fmla="*/ 6770713 h 6858000"/>
              <a:gd name="connsiteX483" fmla="*/ 873460 w 7467600"/>
              <a:gd name="connsiteY483" fmla="*/ 6253768 h 6858000"/>
              <a:gd name="connsiteX484" fmla="*/ 192686 w 7467600"/>
              <a:gd name="connsiteY484" fmla="*/ 5849257 h 6858000"/>
              <a:gd name="connsiteX485" fmla="*/ 4696 w 7467600"/>
              <a:gd name="connsiteY485" fmla="*/ 5697668 h 6858000"/>
              <a:gd name="connsiteX486" fmla="*/ 0 w 7467600"/>
              <a:gd name="connsiteY486" fmla="*/ 5689984 h 6858000"/>
              <a:gd name="connsiteX487" fmla="*/ 0 w 7467600"/>
              <a:gd name="connsiteY487" fmla="*/ 5513472 h 6858000"/>
              <a:gd name="connsiteX488" fmla="*/ 174101 w 7467600"/>
              <a:gd name="connsiteY488" fmla="*/ 5620277 h 6858000"/>
              <a:gd name="connsiteX489" fmla="*/ 891800 w 7467600"/>
              <a:gd name="connsiteY489" fmla="*/ 6036935 h 6858000"/>
              <a:gd name="connsiteX490" fmla="*/ 1072219 w 7467600"/>
              <a:gd name="connsiteY490" fmla="*/ 6169443 h 6858000"/>
              <a:gd name="connsiteX491" fmla="*/ 1074117 w 7467600"/>
              <a:gd name="connsiteY491" fmla="*/ 6170301 h 6858000"/>
              <a:gd name="connsiteX492" fmla="*/ 1083114 w 7467600"/>
              <a:gd name="connsiteY492" fmla="*/ 6174131 h 6858000"/>
              <a:gd name="connsiteX493" fmla="*/ 1543010 w 7467600"/>
              <a:gd name="connsiteY493" fmla="*/ 6191140 h 6858000"/>
              <a:gd name="connsiteX494" fmla="*/ 1551080 w 7467600"/>
              <a:gd name="connsiteY494" fmla="*/ 6195006 h 6858000"/>
              <a:gd name="connsiteX495" fmla="*/ 2345443 w 7467600"/>
              <a:gd name="connsiteY495" fmla="*/ 5549882 h 6858000"/>
              <a:gd name="connsiteX496" fmla="*/ 1721499 w 7467600"/>
              <a:gd name="connsiteY496" fmla="*/ 5599969 h 6858000"/>
              <a:gd name="connsiteX497" fmla="*/ 767716 w 7467600"/>
              <a:gd name="connsiteY497" fmla="*/ 5472768 h 6858000"/>
              <a:gd name="connsiteX498" fmla="*/ 722147 w 7467600"/>
              <a:gd name="connsiteY498" fmla="*/ 5393091 h 6858000"/>
              <a:gd name="connsiteX499" fmla="*/ 1485552 w 7467600"/>
              <a:gd name="connsiteY499" fmla="*/ 5313202 h 6858000"/>
              <a:gd name="connsiteX500" fmla="*/ 2143004 w 7467600"/>
              <a:gd name="connsiteY500" fmla="*/ 5402420 h 6858000"/>
              <a:gd name="connsiteX501" fmla="*/ 1933391 w 7467600"/>
              <a:gd name="connsiteY501" fmla="*/ 5156971 h 6858000"/>
              <a:gd name="connsiteX502" fmla="*/ 1827118 w 7467600"/>
              <a:gd name="connsiteY502" fmla="*/ 4968410 h 6858000"/>
              <a:gd name="connsiteX503" fmla="*/ 1837349 w 7467600"/>
              <a:gd name="connsiteY503" fmla="*/ 4956357 h 6858000"/>
              <a:gd name="connsiteX504" fmla="*/ 2162835 w 7467600"/>
              <a:gd name="connsiteY504" fmla="*/ 5187853 h 6858000"/>
              <a:gd name="connsiteX505" fmla="*/ 2257167 w 7467600"/>
              <a:gd name="connsiteY505" fmla="*/ 5462123 h 6858000"/>
              <a:gd name="connsiteX506" fmla="*/ 2261598 w 7467600"/>
              <a:gd name="connsiteY506" fmla="*/ 5467998 h 6858000"/>
              <a:gd name="connsiteX507" fmla="*/ 2437177 w 7467600"/>
              <a:gd name="connsiteY507" fmla="*/ 5479608 h 6858000"/>
              <a:gd name="connsiteX508" fmla="*/ 2445247 w 7467600"/>
              <a:gd name="connsiteY508" fmla="*/ 5483476 h 6858000"/>
              <a:gd name="connsiteX509" fmla="*/ 2743626 w 7467600"/>
              <a:gd name="connsiteY509" fmla="*/ 5304819 h 6858000"/>
              <a:gd name="connsiteX510" fmla="*/ 3048102 w 7467600"/>
              <a:gd name="connsiteY510" fmla="*/ 5150595 h 6858000"/>
              <a:gd name="connsiteX511" fmla="*/ 1799414 w 7467600"/>
              <a:gd name="connsiteY511" fmla="*/ 4694732 h 6858000"/>
              <a:gd name="connsiteX512" fmla="*/ 1771735 w 7467600"/>
              <a:gd name="connsiteY512" fmla="*/ 4619929 h 6858000"/>
              <a:gd name="connsiteX513" fmla="*/ 3104273 w 7467600"/>
              <a:gd name="connsiteY513" fmla="*/ 5076159 h 6858000"/>
              <a:gd name="connsiteX514" fmla="*/ 3113245 w 7467600"/>
              <a:gd name="connsiteY514" fmla="*/ 5090705 h 6858000"/>
              <a:gd name="connsiteX515" fmla="*/ 3126294 w 7467600"/>
              <a:gd name="connsiteY515" fmla="*/ 5114400 h 6858000"/>
              <a:gd name="connsiteX516" fmla="*/ 3937433 w 7467600"/>
              <a:gd name="connsiteY516" fmla="*/ 4830473 h 6858000"/>
              <a:gd name="connsiteX517" fmla="*/ 3590475 w 7467600"/>
              <a:gd name="connsiteY517" fmla="*/ 4597974 h 6858000"/>
              <a:gd name="connsiteX518" fmla="*/ 3100264 w 7467600"/>
              <a:gd name="connsiteY518" fmla="*/ 4579845 h 6858000"/>
              <a:gd name="connsiteX519" fmla="*/ 2183576 w 7467600"/>
              <a:gd name="connsiteY519" fmla="*/ 4227150 h 6858000"/>
              <a:gd name="connsiteX520" fmla="*/ 2151029 w 7467600"/>
              <a:gd name="connsiteY520" fmla="*/ 4146947 h 6858000"/>
              <a:gd name="connsiteX521" fmla="*/ 3563434 w 7467600"/>
              <a:gd name="connsiteY521" fmla="*/ 4469115 h 6858000"/>
              <a:gd name="connsiteX522" fmla="*/ 3177952 w 7467600"/>
              <a:gd name="connsiteY522" fmla="*/ 3657386 h 6858000"/>
              <a:gd name="connsiteX523" fmla="*/ 3189263 w 7467600"/>
              <a:gd name="connsiteY523" fmla="*/ 3625726 h 6858000"/>
              <a:gd name="connsiteX524" fmla="*/ 3560912 w 7467600"/>
              <a:gd name="connsiteY524" fmla="*/ 4079863 h 6858000"/>
              <a:gd name="connsiteX525" fmla="*/ 3626636 w 7467600"/>
              <a:gd name="connsiteY525" fmla="*/ 4512230 h 6858000"/>
              <a:gd name="connsiteX526" fmla="*/ 3653088 w 7467600"/>
              <a:gd name="connsiteY526" fmla="*/ 4521417 h 6858000"/>
              <a:gd name="connsiteX527" fmla="*/ 3988128 w 7467600"/>
              <a:gd name="connsiteY527" fmla="*/ 4817267 h 6858000"/>
              <a:gd name="connsiteX528" fmla="*/ 4830582 w 7467600"/>
              <a:gd name="connsiteY528" fmla="*/ 4676000 h 6858000"/>
              <a:gd name="connsiteX529" fmla="*/ 4830100 w 7467600"/>
              <a:gd name="connsiteY529" fmla="*/ 4675554 h 6858000"/>
              <a:gd name="connsiteX530" fmla="*/ 4036318 w 7467600"/>
              <a:gd name="connsiteY530" fmla="*/ 4147013 h 6858000"/>
              <a:gd name="connsiteX531" fmla="*/ 3432098 w 7467600"/>
              <a:gd name="connsiteY531" fmla="*/ 3537312 h 6858000"/>
              <a:gd name="connsiteX532" fmla="*/ 3446761 w 7467600"/>
              <a:gd name="connsiteY532" fmla="*/ 3461278 h 6858000"/>
              <a:gd name="connsiteX533" fmla="*/ 4419733 w 7467600"/>
              <a:gd name="connsiteY533" fmla="*/ 3963555 h 6858000"/>
              <a:gd name="connsiteX534" fmla="*/ 4781371 w 7467600"/>
              <a:gd name="connsiteY534" fmla="*/ 4458604 h 6858000"/>
              <a:gd name="connsiteX535" fmla="*/ 4780440 w 7467600"/>
              <a:gd name="connsiteY535" fmla="*/ 4470290 h 6858000"/>
              <a:gd name="connsiteX536" fmla="*/ 4898954 w 7467600"/>
              <a:gd name="connsiteY536" fmla="*/ 4662092 h 6858000"/>
              <a:gd name="connsiteX537" fmla="*/ 4900699 w 7467600"/>
              <a:gd name="connsiteY537" fmla="*/ 4670867 h 6858000"/>
              <a:gd name="connsiteX538" fmla="*/ 5714511 w 7467600"/>
              <a:gd name="connsiteY538" fmla="*/ 4663483 h 6858000"/>
              <a:gd name="connsiteX539" fmla="*/ 5464793 w 7467600"/>
              <a:gd name="connsiteY539" fmla="*/ 4393556 h 6858000"/>
              <a:gd name="connsiteX540" fmla="*/ 5461897 w 7467600"/>
              <a:gd name="connsiteY540" fmla="*/ 4390879 h 6858000"/>
              <a:gd name="connsiteX541" fmla="*/ 4294126 w 7467600"/>
              <a:gd name="connsiteY541" fmla="*/ 3303048 h 6858000"/>
              <a:gd name="connsiteX542" fmla="*/ 4305321 w 7467600"/>
              <a:gd name="connsiteY542" fmla="*/ 3256953 h 6858000"/>
              <a:gd name="connsiteX543" fmla="*/ 4949299 w 7467600"/>
              <a:gd name="connsiteY543" fmla="*/ 3766336 h 6858000"/>
              <a:gd name="connsiteX544" fmla="*/ 5291452 w 7467600"/>
              <a:gd name="connsiteY544" fmla="*/ 4076801 h 6858000"/>
              <a:gd name="connsiteX545" fmla="*/ 5434998 w 7467600"/>
              <a:gd name="connsiteY545" fmla="*/ 4254100 h 6858000"/>
              <a:gd name="connsiteX546" fmla="*/ 5351015 w 7467600"/>
              <a:gd name="connsiteY546" fmla="*/ 3760989 h 6858000"/>
              <a:gd name="connsiteX547" fmla="*/ 5413780 w 7467600"/>
              <a:gd name="connsiteY547" fmla="*/ 2966265 h 6858000"/>
              <a:gd name="connsiteX548" fmla="*/ 5425627 w 7467600"/>
              <a:gd name="connsiteY548" fmla="*/ 2954192 h 6858000"/>
              <a:gd name="connsiteX549" fmla="*/ 6604735 w 7467600"/>
              <a:gd name="connsiteY549" fmla="*/ 2041381 h 6858000"/>
              <a:gd name="connsiteX550" fmla="*/ 7204487 w 7467600"/>
              <a:gd name="connsiteY550" fmla="*/ 2742112 h 6858000"/>
              <a:gd name="connsiteX551" fmla="*/ 7131592 w 7467600"/>
              <a:gd name="connsiteY551" fmla="*/ 2672096 h 6858000"/>
              <a:gd name="connsiteX552" fmla="*/ 6996344 w 7467600"/>
              <a:gd name="connsiteY552" fmla="*/ 2518310 h 6858000"/>
              <a:gd name="connsiteX553" fmla="*/ 6735495 w 7467600"/>
              <a:gd name="connsiteY553" fmla="*/ 2196890 h 6858000"/>
              <a:gd name="connsiteX554" fmla="*/ 6721901 w 7467600"/>
              <a:gd name="connsiteY554" fmla="*/ 2179274 h 6858000"/>
              <a:gd name="connsiteX555" fmla="*/ 6604735 w 7467600"/>
              <a:gd name="connsiteY555" fmla="*/ 2041381 h 6858000"/>
              <a:gd name="connsiteX556" fmla="*/ 6591670 w 7467600"/>
              <a:gd name="connsiteY556" fmla="*/ 1988277 h 6858000"/>
              <a:gd name="connsiteX557" fmla="*/ 6747349 w 7467600"/>
              <a:gd name="connsiteY557" fmla="*/ 2160069 h 6858000"/>
              <a:gd name="connsiteX558" fmla="*/ 6760943 w 7467600"/>
              <a:gd name="connsiteY558" fmla="*/ 2177686 h 6858000"/>
              <a:gd name="connsiteX559" fmla="*/ 7021065 w 7467600"/>
              <a:gd name="connsiteY559" fmla="*/ 2498102 h 6858000"/>
              <a:gd name="connsiteX560" fmla="*/ 7155223 w 7467600"/>
              <a:gd name="connsiteY560" fmla="*/ 2650386 h 6858000"/>
              <a:gd name="connsiteX561" fmla="*/ 7203167 w 7467600"/>
              <a:gd name="connsiteY561" fmla="*/ 2697288 h 6858000"/>
              <a:gd name="connsiteX562" fmla="*/ 6937703 w 7467600"/>
              <a:gd name="connsiteY562" fmla="*/ 2321981 h 6858000"/>
              <a:gd name="connsiteX563" fmla="*/ 6591670 w 7467600"/>
              <a:gd name="connsiteY563" fmla="*/ 1988277 h 6858000"/>
              <a:gd name="connsiteX564" fmla="*/ 5798671 w 7467600"/>
              <a:gd name="connsiteY564" fmla="*/ 1981601 h 6858000"/>
              <a:gd name="connsiteX565" fmla="*/ 5754709 w 7467600"/>
              <a:gd name="connsiteY565" fmla="*/ 2071454 h 6858000"/>
              <a:gd name="connsiteX566" fmla="*/ 5763044 w 7467600"/>
              <a:gd name="connsiteY566" fmla="*/ 2842206 h 6858000"/>
              <a:gd name="connsiteX567" fmla="*/ 5764974 w 7467600"/>
              <a:gd name="connsiteY567" fmla="*/ 2799609 h 6858000"/>
              <a:gd name="connsiteX568" fmla="*/ 5767665 w 7467600"/>
              <a:gd name="connsiteY568" fmla="*/ 2666409 h 6858000"/>
              <a:gd name="connsiteX569" fmla="*/ 5763055 w 7467600"/>
              <a:gd name="connsiteY569" fmla="*/ 2579705 h 6858000"/>
              <a:gd name="connsiteX570" fmla="*/ 5758079 w 7467600"/>
              <a:gd name="connsiteY570" fmla="*/ 2492508 h 6858000"/>
              <a:gd name="connsiteX571" fmla="*/ 5779325 w 7467600"/>
              <a:gd name="connsiteY571" fmla="*/ 2197069 h 6858000"/>
              <a:gd name="connsiteX572" fmla="*/ 5798671 w 7467600"/>
              <a:gd name="connsiteY572" fmla="*/ 1981601 h 6858000"/>
              <a:gd name="connsiteX573" fmla="*/ 5829202 w 7467600"/>
              <a:gd name="connsiteY573" fmla="*/ 1971679 h 6858000"/>
              <a:gd name="connsiteX574" fmla="*/ 5809558 w 7467600"/>
              <a:gd name="connsiteY574" fmla="*/ 2198043 h 6858000"/>
              <a:gd name="connsiteX575" fmla="*/ 5788653 w 7467600"/>
              <a:gd name="connsiteY575" fmla="*/ 2489430 h 6858000"/>
              <a:gd name="connsiteX576" fmla="*/ 5793439 w 7467600"/>
              <a:gd name="connsiteY576" fmla="*/ 2575235 h 6858000"/>
              <a:gd name="connsiteX577" fmla="*/ 5796837 w 7467600"/>
              <a:gd name="connsiteY577" fmla="*/ 2637633 h 6858000"/>
              <a:gd name="connsiteX578" fmla="*/ 5818614 w 7467600"/>
              <a:gd name="connsiteY578" fmla="*/ 2473055 h 6858000"/>
              <a:gd name="connsiteX579" fmla="*/ 5829202 w 7467600"/>
              <a:gd name="connsiteY579" fmla="*/ 1971679 h 6858000"/>
              <a:gd name="connsiteX580" fmla="*/ 5911389 w 7467600"/>
              <a:gd name="connsiteY580" fmla="*/ 1898371 h 6858000"/>
              <a:gd name="connsiteX581" fmla="*/ 6237627 w 7467600"/>
              <a:gd name="connsiteY581" fmla="*/ 2231921 h 6858000"/>
              <a:gd name="connsiteX582" fmla="*/ 5911389 w 7467600"/>
              <a:gd name="connsiteY582" fmla="*/ 1898371 h 6858000"/>
              <a:gd name="connsiteX583" fmla="*/ 6944437 w 7467600"/>
              <a:gd name="connsiteY583" fmla="*/ 1575402 h 6858000"/>
              <a:gd name="connsiteX584" fmla="*/ 6304730 w 7467600"/>
              <a:gd name="connsiteY584" fmla="*/ 1766654 h 6858000"/>
              <a:gd name="connsiteX585" fmla="*/ 6944437 w 7467600"/>
              <a:gd name="connsiteY585" fmla="*/ 1575402 h 6858000"/>
              <a:gd name="connsiteX586" fmla="*/ 7019523 w 7467600"/>
              <a:gd name="connsiteY586" fmla="*/ 1519450 h 6858000"/>
              <a:gd name="connsiteX587" fmla="*/ 6298091 w 7467600"/>
              <a:gd name="connsiteY587" fmla="*/ 1737122 h 6858000"/>
              <a:gd name="connsiteX588" fmla="*/ 7019523 w 7467600"/>
              <a:gd name="connsiteY588" fmla="*/ 1519450 h 6858000"/>
              <a:gd name="connsiteX589" fmla="*/ 2399523 w 7467600"/>
              <a:gd name="connsiteY589" fmla="*/ 1428234 h 6858000"/>
              <a:gd name="connsiteX590" fmla="*/ 2224982 w 7467600"/>
              <a:gd name="connsiteY590" fmla="*/ 1826201 h 6858000"/>
              <a:gd name="connsiteX591" fmla="*/ 2096099 w 7467600"/>
              <a:gd name="connsiteY591" fmla="*/ 2345900 h 6858000"/>
              <a:gd name="connsiteX592" fmla="*/ 2283317 w 7467600"/>
              <a:gd name="connsiteY592" fmla="*/ 1796925 h 6858000"/>
              <a:gd name="connsiteX593" fmla="*/ 2399523 w 7467600"/>
              <a:gd name="connsiteY593" fmla="*/ 1428234 h 6858000"/>
              <a:gd name="connsiteX594" fmla="*/ 2448558 w 7467600"/>
              <a:gd name="connsiteY594" fmla="*/ 1373435 h 6858000"/>
              <a:gd name="connsiteX595" fmla="*/ 2312521 w 7467600"/>
              <a:gd name="connsiteY595" fmla="*/ 1806140 h 6858000"/>
              <a:gd name="connsiteX596" fmla="*/ 2127533 w 7467600"/>
              <a:gd name="connsiteY596" fmla="*/ 2348380 h 6858000"/>
              <a:gd name="connsiteX597" fmla="*/ 2358080 w 7467600"/>
              <a:gd name="connsiteY597" fmla="*/ 1866134 h 6858000"/>
              <a:gd name="connsiteX598" fmla="*/ 2407436 w 7467600"/>
              <a:gd name="connsiteY598" fmla="*/ 1651070 h 6858000"/>
              <a:gd name="connsiteX599" fmla="*/ 2448558 w 7467600"/>
              <a:gd name="connsiteY599" fmla="*/ 1373435 h 6858000"/>
              <a:gd name="connsiteX600" fmla="*/ 278707 w 7467600"/>
              <a:gd name="connsiteY600" fmla="*/ 1352270 h 6858000"/>
              <a:gd name="connsiteX601" fmla="*/ 321570 w 7467600"/>
              <a:gd name="connsiteY601" fmla="*/ 1861610 h 6858000"/>
              <a:gd name="connsiteX602" fmla="*/ 294281 w 7467600"/>
              <a:gd name="connsiteY602" fmla="*/ 1440658 h 6858000"/>
              <a:gd name="connsiteX603" fmla="*/ 278707 w 7467600"/>
              <a:gd name="connsiteY603" fmla="*/ 1352270 h 6858000"/>
              <a:gd name="connsiteX604" fmla="*/ 1423821 w 7467600"/>
              <a:gd name="connsiteY604" fmla="*/ 1351958 h 6858000"/>
              <a:gd name="connsiteX605" fmla="*/ 1638521 w 7467600"/>
              <a:gd name="connsiteY605" fmla="*/ 1908470 h 6858000"/>
              <a:gd name="connsiteX606" fmla="*/ 1754199 w 7467600"/>
              <a:gd name="connsiteY606" fmla="*/ 2149284 h 6858000"/>
              <a:gd name="connsiteX607" fmla="*/ 1908359 w 7467600"/>
              <a:gd name="connsiteY607" fmla="*/ 2364988 h 6858000"/>
              <a:gd name="connsiteX608" fmla="*/ 1647661 w 7467600"/>
              <a:gd name="connsiteY608" fmla="*/ 1825945 h 6858000"/>
              <a:gd name="connsiteX609" fmla="*/ 1423821 w 7467600"/>
              <a:gd name="connsiteY609" fmla="*/ 1351958 h 6858000"/>
              <a:gd name="connsiteX610" fmla="*/ 1431890 w 7467600"/>
              <a:gd name="connsiteY610" fmla="*/ 1306475 h 6858000"/>
              <a:gd name="connsiteX611" fmla="*/ 1507597 w 7467600"/>
              <a:gd name="connsiteY611" fmla="*/ 1446132 h 6858000"/>
              <a:gd name="connsiteX612" fmla="*/ 1674586 w 7467600"/>
              <a:gd name="connsiteY612" fmla="*/ 1813832 h 6858000"/>
              <a:gd name="connsiteX613" fmla="*/ 1815950 w 7467600"/>
              <a:gd name="connsiteY613" fmla="*/ 2128564 h 6858000"/>
              <a:gd name="connsiteX614" fmla="*/ 1984242 w 7467600"/>
              <a:gd name="connsiteY614" fmla="*/ 2430829 h 6858000"/>
              <a:gd name="connsiteX615" fmla="*/ 2014023 w 7467600"/>
              <a:gd name="connsiteY615" fmla="*/ 2450995 h 6858000"/>
              <a:gd name="connsiteX616" fmla="*/ 1747337 w 7467600"/>
              <a:gd name="connsiteY616" fmla="*/ 1855264 h 6858000"/>
              <a:gd name="connsiteX617" fmla="*/ 1533749 w 7467600"/>
              <a:gd name="connsiteY617" fmla="*/ 1478656 h 6858000"/>
              <a:gd name="connsiteX618" fmla="*/ 1431890 w 7467600"/>
              <a:gd name="connsiteY618" fmla="*/ 1306475 h 6858000"/>
              <a:gd name="connsiteX619" fmla="*/ 5052692 w 7467600"/>
              <a:gd name="connsiteY619" fmla="*/ 1292994 h 6858000"/>
              <a:gd name="connsiteX620" fmla="*/ 5200661 w 7467600"/>
              <a:gd name="connsiteY620" fmla="*/ 1635186 h 6858000"/>
              <a:gd name="connsiteX621" fmla="*/ 5297138 w 7467600"/>
              <a:gd name="connsiteY621" fmla="*/ 1906351 h 6858000"/>
              <a:gd name="connsiteX622" fmla="*/ 5052692 w 7467600"/>
              <a:gd name="connsiteY622" fmla="*/ 1292994 h 6858000"/>
              <a:gd name="connsiteX623" fmla="*/ 5009948 w 7467600"/>
              <a:gd name="connsiteY623" fmla="*/ 1273619 h 6858000"/>
              <a:gd name="connsiteX624" fmla="*/ 5121777 w 7467600"/>
              <a:gd name="connsiteY624" fmla="*/ 1654213 h 6858000"/>
              <a:gd name="connsiteX625" fmla="*/ 5293545 w 7467600"/>
              <a:gd name="connsiteY625" fmla="*/ 2072247 h 6858000"/>
              <a:gd name="connsiteX626" fmla="*/ 5294042 w 7467600"/>
              <a:gd name="connsiteY626" fmla="*/ 2065019 h 6858000"/>
              <a:gd name="connsiteX627" fmla="*/ 5171936 w 7467600"/>
              <a:gd name="connsiteY627" fmla="*/ 1647613 h 6858000"/>
              <a:gd name="connsiteX628" fmla="*/ 5009948 w 7467600"/>
              <a:gd name="connsiteY628" fmla="*/ 1273619 h 6858000"/>
              <a:gd name="connsiteX629" fmla="*/ 655236 w 7467600"/>
              <a:gd name="connsiteY629" fmla="*/ 1268632 h 6858000"/>
              <a:gd name="connsiteX630" fmla="*/ 839521 w 7467600"/>
              <a:gd name="connsiteY630" fmla="*/ 1685315 h 6858000"/>
              <a:gd name="connsiteX631" fmla="*/ 1109416 w 7467600"/>
              <a:gd name="connsiteY631" fmla="*/ 2061663 h 6858000"/>
              <a:gd name="connsiteX632" fmla="*/ 1298300 w 7467600"/>
              <a:gd name="connsiteY632" fmla="*/ 2247742 h 6858000"/>
              <a:gd name="connsiteX633" fmla="*/ 1125871 w 7467600"/>
              <a:gd name="connsiteY633" fmla="*/ 1989513 h 6858000"/>
              <a:gd name="connsiteX634" fmla="*/ 981574 w 7467600"/>
              <a:gd name="connsiteY634" fmla="*/ 1783157 h 6858000"/>
              <a:gd name="connsiteX635" fmla="*/ 922198 w 7467600"/>
              <a:gd name="connsiteY635" fmla="*/ 1677437 h 6858000"/>
              <a:gd name="connsiteX636" fmla="*/ 869293 w 7467600"/>
              <a:gd name="connsiteY636" fmla="*/ 1583214 h 6858000"/>
              <a:gd name="connsiteX637" fmla="*/ 751431 w 7467600"/>
              <a:gd name="connsiteY637" fmla="*/ 1405731 h 6858000"/>
              <a:gd name="connsiteX638" fmla="*/ 655236 w 7467600"/>
              <a:gd name="connsiteY638" fmla="*/ 1268632 h 6858000"/>
              <a:gd name="connsiteX639" fmla="*/ 6516292 w 7467600"/>
              <a:gd name="connsiteY639" fmla="*/ 1263064 h 6858000"/>
              <a:gd name="connsiteX640" fmla="*/ 5736320 w 7467600"/>
              <a:gd name="connsiteY640" fmla="*/ 1501803 h 6858000"/>
              <a:gd name="connsiteX641" fmla="*/ 6516292 w 7467600"/>
              <a:gd name="connsiteY641" fmla="*/ 1263064 h 6858000"/>
              <a:gd name="connsiteX642" fmla="*/ 291466 w 7467600"/>
              <a:gd name="connsiteY642" fmla="*/ 1250369 h 6858000"/>
              <a:gd name="connsiteX643" fmla="*/ 323180 w 7467600"/>
              <a:gd name="connsiteY643" fmla="*/ 1435283 h 6858000"/>
              <a:gd name="connsiteX644" fmla="*/ 349381 w 7467600"/>
              <a:gd name="connsiteY644" fmla="*/ 1875041 h 6858000"/>
              <a:gd name="connsiteX645" fmla="*/ 374363 w 7467600"/>
              <a:gd name="connsiteY645" fmla="*/ 1506494 h 6858000"/>
              <a:gd name="connsiteX646" fmla="*/ 302168 w 7467600"/>
              <a:gd name="connsiteY646" fmla="*/ 1274495 h 6858000"/>
              <a:gd name="connsiteX647" fmla="*/ 291466 w 7467600"/>
              <a:gd name="connsiteY647" fmla="*/ 1250369 h 6858000"/>
              <a:gd name="connsiteX648" fmla="*/ 678222 w 7467600"/>
              <a:gd name="connsiteY648" fmla="*/ 1248670 h 6858000"/>
              <a:gd name="connsiteX649" fmla="*/ 775536 w 7467600"/>
              <a:gd name="connsiteY649" fmla="*/ 1388015 h 6858000"/>
              <a:gd name="connsiteX650" fmla="*/ 894529 w 7467600"/>
              <a:gd name="connsiteY650" fmla="*/ 1567739 h 6858000"/>
              <a:gd name="connsiteX651" fmla="*/ 948000 w 7467600"/>
              <a:gd name="connsiteY651" fmla="*/ 1663088 h 6858000"/>
              <a:gd name="connsiteX652" fmla="*/ 1006812 w 7467600"/>
              <a:gd name="connsiteY652" fmla="*/ 1767683 h 6858000"/>
              <a:gd name="connsiteX653" fmla="*/ 1149133 w 7467600"/>
              <a:gd name="connsiteY653" fmla="*/ 1971513 h 6858000"/>
              <a:gd name="connsiteX654" fmla="*/ 1333952 w 7467600"/>
              <a:gd name="connsiteY654" fmla="*/ 2251620 h 6858000"/>
              <a:gd name="connsiteX655" fmla="*/ 1337329 w 7467600"/>
              <a:gd name="connsiteY655" fmla="*/ 2258350 h 6858000"/>
              <a:gd name="connsiteX656" fmla="*/ 1014726 w 7467600"/>
              <a:gd name="connsiteY656" fmla="*/ 1615556 h 6858000"/>
              <a:gd name="connsiteX657" fmla="*/ 678222 w 7467600"/>
              <a:gd name="connsiteY657" fmla="*/ 1248670 h 6858000"/>
              <a:gd name="connsiteX658" fmla="*/ 6691602 w 7467600"/>
              <a:gd name="connsiteY658" fmla="*/ 1140573 h 6858000"/>
              <a:gd name="connsiteX659" fmla="*/ 6571100 w 7467600"/>
              <a:gd name="connsiteY659" fmla="*/ 1183662 h 6858000"/>
              <a:gd name="connsiteX660" fmla="*/ 6241687 w 7467600"/>
              <a:gd name="connsiteY660" fmla="*/ 1257600 h 6858000"/>
              <a:gd name="connsiteX661" fmla="*/ 5693009 w 7467600"/>
              <a:gd name="connsiteY661" fmla="*/ 1478256 h 6858000"/>
              <a:gd name="connsiteX662" fmla="*/ 6548420 w 7467600"/>
              <a:gd name="connsiteY662" fmla="*/ 1214599 h 6858000"/>
              <a:gd name="connsiteX663" fmla="*/ 6605473 w 7467600"/>
              <a:gd name="connsiteY663" fmla="*/ 1184686 h 6858000"/>
              <a:gd name="connsiteX664" fmla="*/ 6691602 w 7467600"/>
              <a:gd name="connsiteY664" fmla="*/ 1140573 h 6858000"/>
              <a:gd name="connsiteX665" fmla="*/ 4002475 w 7467600"/>
              <a:gd name="connsiteY665" fmla="*/ 1037802 h 6858000"/>
              <a:gd name="connsiteX666" fmla="*/ 4000324 w 7467600"/>
              <a:gd name="connsiteY666" fmla="*/ 1039362 h 6858000"/>
              <a:gd name="connsiteX667" fmla="*/ 4002862 w 7467600"/>
              <a:gd name="connsiteY667" fmla="*/ 1042866 h 6858000"/>
              <a:gd name="connsiteX668" fmla="*/ 4002475 w 7467600"/>
              <a:gd name="connsiteY668" fmla="*/ 1037802 h 6858000"/>
              <a:gd name="connsiteX669" fmla="*/ 506322 w 7467600"/>
              <a:gd name="connsiteY669" fmla="*/ 1020997 h 6858000"/>
              <a:gd name="connsiteX670" fmla="*/ 533068 w 7467600"/>
              <a:gd name="connsiteY670" fmla="*/ 1029409 h 6858000"/>
              <a:gd name="connsiteX671" fmla="*/ 1232525 w 7467600"/>
              <a:gd name="connsiteY671" fmla="*/ 1804675 h 6858000"/>
              <a:gd name="connsiteX672" fmla="*/ 1388858 w 7467600"/>
              <a:gd name="connsiteY672" fmla="*/ 2368011 h 6858000"/>
              <a:gd name="connsiteX673" fmla="*/ 1384098 w 7467600"/>
              <a:gd name="connsiteY673" fmla="*/ 2378125 h 6858000"/>
              <a:gd name="connsiteX674" fmla="*/ 1425393 w 7467600"/>
              <a:gd name="connsiteY674" fmla="*/ 2589124 h 6858000"/>
              <a:gd name="connsiteX675" fmla="*/ 1424001 w 7467600"/>
              <a:gd name="connsiteY675" fmla="*/ 2597541 h 6858000"/>
              <a:gd name="connsiteX676" fmla="*/ 2152729 w 7467600"/>
              <a:gd name="connsiteY676" fmla="*/ 2864487 h 6858000"/>
              <a:gd name="connsiteX677" fmla="*/ 2020609 w 7467600"/>
              <a:gd name="connsiteY677" fmla="*/ 2539671 h 6858000"/>
              <a:gd name="connsiteX678" fmla="*/ 2018920 w 7467600"/>
              <a:gd name="connsiteY678" fmla="*/ 2536309 h 6858000"/>
              <a:gd name="connsiteX679" fmla="*/ 1342441 w 7467600"/>
              <a:gd name="connsiteY679" fmla="*/ 1173017 h 6858000"/>
              <a:gd name="connsiteX680" fmla="*/ 1367925 w 7467600"/>
              <a:gd name="connsiteY680" fmla="*/ 1135648 h 6858000"/>
              <a:gd name="connsiteX681" fmla="*/ 1771401 w 7467600"/>
              <a:gd name="connsiteY681" fmla="*/ 1806673 h 6858000"/>
              <a:gd name="connsiteX682" fmla="*/ 1972385 w 7467600"/>
              <a:gd name="connsiteY682" fmla="*/ 2198735 h 6858000"/>
              <a:gd name="connsiteX683" fmla="*/ 2040892 w 7467600"/>
              <a:gd name="connsiteY683" fmla="*/ 2405205 h 6858000"/>
              <a:gd name="connsiteX684" fmla="*/ 2131689 w 7467600"/>
              <a:gd name="connsiteY684" fmla="*/ 1936926 h 6858000"/>
              <a:gd name="connsiteX685" fmla="*/ 2454820 w 7467600"/>
              <a:gd name="connsiteY685" fmla="*/ 1248808 h 6858000"/>
              <a:gd name="connsiteX686" fmla="*/ 2492512 w 7467600"/>
              <a:gd name="connsiteY686" fmla="*/ 1302920 h 6858000"/>
              <a:gd name="connsiteX687" fmla="*/ 2081216 w 7467600"/>
              <a:gd name="connsiteY687" fmla="*/ 2527513 h 6858000"/>
              <a:gd name="connsiteX688" fmla="*/ 2081211 w 7467600"/>
              <a:gd name="connsiteY688" fmla="*/ 2528916 h 6858000"/>
              <a:gd name="connsiteX689" fmla="*/ 2199067 w 7467600"/>
              <a:gd name="connsiteY689" fmla="*/ 2884061 h 6858000"/>
              <a:gd name="connsiteX690" fmla="*/ 3192586 w 7467600"/>
              <a:gd name="connsiteY690" fmla="*/ 3411496 h 6858000"/>
              <a:gd name="connsiteX691" fmla="*/ 3182620 w 7467600"/>
              <a:gd name="connsiteY691" fmla="*/ 3483279 h 6858000"/>
              <a:gd name="connsiteX692" fmla="*/ 2435119 w 7467600"/>
              <a:gd name="connsiteY692" fmla="*/ 3080173 h 6858000"/>
              <a:gd name="connsiteX693" fmla="*/ 2410152 w 7467600"/>
              <a:gd name="connsiteY693" fmla="*/ 3063751 h 6858000"/>
              <a:gd name="connsiteX694" fmla="*/ 2408099 w 7467600"/>
              <a:gd name="connsiteY694" fmla="*/ 3064403 h 6858000"/>
              <a:gd name="connsiteX695" fmla="*/ 2407218 w 7467600"/>
              <a:gd name="connsiteY695" fmla="*/ 3070324 h 6858000"/>
              <a:gd name="connsiteX696" fmla="*/ 2380138 w 7467600"/>
              <a:gd name="connsiteY696" fmla="*/ 3099341 h 6858000"/>
              <a:gd name="connsiteX697" fmla="*/ 1765923 w 7467600"/>
              <a:gd name="connsiteY697" fmla="*/ 3581043 h 6858000"/>
              <a:gd name="connsiteX698" fmla="*/ 1702258 w 7467600"/>
              <a:gd name="connsiteY698" fmla="*/ 3612286 h 6858000"/>
              <a:gd name="connsiteX699" fmla="*/ 1538370 w 7467600"/>
              <a:gd name="connsiteY699" fmla="*/ 3811804 h 6858000"/>
              <a:gd name="connsiteX700" fmla="*/ 542867 w 7467600"/>
              <a:gd name="connsiteY700" fmla="*/ 4944092 h 6858000"/>
              <a:gd name="connsiteX701" fmla="*/ 515800 w 7467600"/>
              <a:gd name="connsiteY701" fmla="*/ 4862180 h 6858000"/>
              <a:gd name="connsiteX702" fmla="*/ 909145 w 7467600"/>
              <a:gd name="connsiteY702" fmla="*/ 4199225 h 6858000"/>
              <a:gd name="connsiteX703" fmla="*/ 1214067 w 7467600"/>
              <a:gd name="connsiteY703" fmla="*/ 3908561 h 6858000"/>
              <a:gd name="connsiteX704" fmla="*/ 640967 w 7467600"/>
              <a:gd name="connsiteY704" fmla="*/ 4105601 h 6858000"/>
              <a:gd name="connsiteX705" fmla="*/ 112563 w 7467600"/>
              <a:gd name="connsiteY705" fmla="*/ 4396952 h 6858000"/>
              <a:gd name="connsiteX706" fmla="*/ 0 w 7467600"/>
              <a:gd name="connsiteY706" fmla="*/ 4466006 h 6858000"/>
              <a:gd name="connsiteX707" fmla="*/ 0 w 7467600"/>
              <a:gd name="connsiteY707" fmla="*/ 4233763 h 6858000"/>
              <a:gd name="connsiteX708" fmla="*/ 36881 w 7467600"/>
              <a:gd name="connsiteY708" fmla="*/ 4200118 h 6858000"/>
              <a:gd name="connsiteX709" fmla="*/ 910534 w 7467600"/>
              <a:gd name="connsiteY709" fmla="*/ 3629753 h 6858000"/>
              <a:gd name="connsiteX710" fmla="*/ 1578717 w 7467600"/>
              <a:gd name="connsiteY710" fmla="*/ 3575982 h 6858000"/>
              <a:gd name="connsiteX711" fmla="*/ 2338780 w 7467600"/>
              <a:gd name="connsiteY711" fmla="*/ 3033725 h 6858000"/>
              <a:gd name="connsiteX712" fmla="*/ 1807991 w 7467600"/>
              <a:gd name="connsiteY712" fmla="*/ 2807184 h 6858000"/>
              <a:gd name="connsiteX713" fmla="*/ 1416358 w 7467600"/>
              <a:gd name="connsiteY713" fmla="*/ 3112571 h 6858000"/>
              <a:gd name="connsiteX714" fmla="*/ 939066 w 7467600"/>
              <a:gd name="connsiteY714" fmla="*/ 3378798 h 6858000"/>
              <a:gd name="connsiteX715" fmla="*/ 115099 w 7467600"/>
              <a:gd name="connsiteY715" fmla="*/ 3607650 h 6858000"/>
              <a:gd name="connsiteX716" fmla="*/ 97284 w 7467600"/>
              <a:gd name="connsiteY716" fmla="*/ 3520393 h 6858000"/>
              <a:gd name="connsiteX717" fmla="*/ 922050 w 7467600"/>
              <a:gd name="connsiteY717" fmla="*/ 3074867 h 6858000"/>
              <a:gd name="connsiteX718" fmla="*/ 1405265 w 7467600"/>
              <a:gd name="connsiteY718" fmla="*/ 3016319 h 6858000"/>
              <a:gd name="connsiteX719" fmla="*/ 1407512 w 7467600"/>
              <a:gd name="connsiteY719" fmla="*/ 3018001 h 6858000"/>
              <a:gd name="connsiteX720" fmla="*/ 1726266 w 7467600"/>
              <a:gd name="connsiteY720" fmla="*/ 2777274 h 6858000"/>
              <a:gd name="connsiteX721" fmla="*/ 625390 w 7467600"/>
              <a:gd name="connsiteY721" fmla="*/ 2514541 h 6858000"/>
              <a:gd name="connsiteX722" fmla="*/ 619799 w 7467600"/>
              <a:gd name="connsiteY722" fmla="*/ 2527180 h 6858000"/>
              <a:gd name="connsiteX723" fmla="*/ 310030 w 7467600"/>
              <a:gd name="connsiteY723" fmla="*/ 2771818 h 6858000"/>
              <a:gd name="connsiteX724" fmla="*/ 173877 w 7467600"/>
              <a:gd name="connsiteY724" fmla="*/ 2937056 h 6858000"/>
              <a:gd name="connsiteX725" fmla="*/ 77889 w 7467600"/>
              <a:gd name="connsiteY725" fmla="*/ 3138440 h 6858000"/>
              <a:gd name="connsiteX726" fmla="*/ 0 w 7467600"/>
              <a:gd name="connsiteY726" fmla="*/ 3271395 h 6858000"/>
              <a:gd name="connsiteX727" fmla="*/ 0 w 7467600"/>
              <a:gd name="connsiteY727" fmla="*/ 3153002 h 6858000"/>
              <a:gd name="connsiteX728" fmla="*/ 2386 w 7467600"/>
              <a:gd name="connsiteY728" fmla="*/ 3149203 h 6858000"/>
              <a:gd name="connsiteX729" fmla="*/ 89753 w 7467600"/>
              <a:gd name="connsiteY729" fmla="*/ 2987702 h 6858000"/>
              <a:gd name="connsiteX730" fmla="*/ 76869 w 7467600"/>
              <a:gd name="connsiteY730" fmla="*/ 3005404 h 6858000"/>
              <a:gd name="connsiteX731" fmla="*/ 32049 w 7467600"/>
              <a:gd name="connsiteY731" fmla="*/ 3065814 h 6858000"/>
              <a:gd name="connsiteX732" fmla="*/ 0 w 7467600"/>
              <a:gd name="connsiteY732" fmla="*/ 3108744 h 6858000"/>
              <a:gd name="connsiteX733" fmla="*/ 0 w 7467600"/>
              <a:gd name="connsiteY733" fmla="*/ 3058059 h 6858000"/>
              <a:gd name="connsiteX734" fmla="*/ 7610 w 7467600"/>
              <a:gd name="connsiteY734" fmla="*/ 3047889 h 6858000"/>
              <a:gd name="connsiteX735" fmla="*/ 52419 w 7467600"/>
              <a:gd name="connsiteY735" fmla="*/ 2987479 h 6858000"/>
              <a:gd name="connsiteX736" fmla="*/ 59142 w 7467600"/>
              <a:gd name="connsiteY736" fmla="*/ 2978488 h 6858000"/>
              <a:gd name="connsiteX737" fmla="*/ 0 w 7467600"/>
              <a:gd name="connsiteY737" fmla="*/ 3015334 h 6858000"/>
              <a:gd name="connsiteX738" fmla="*/ 0 w 7467600"/>
              <a:gd name="connsiteY738" fmla="*/ 2914286 h 6858000"/>
              <a:gd name="connsiteX739" fmla="*/ 36383 w 7467600"/>
              <a:gd name="connsiteY739" fmla="*/ 2901128 h 6858000"/>
              <a:gd name="connsiteX740" fmla="*/ 156329 w 7467600"/>
              <a:gd name="connsiteY740" fmla="*/ 2840533 h 6858000"/>
              <a:gd name="connsiteX741" fmla="*/ 358355 w 7467600"/>
              <a:gd name="connsiteY741" fmla="*/ 2620471 h 6858000"/>
              <a:gd name="connsiteX742" fmla="*/ 510577 w 7467600"/>
              <a:gd name="connsiteY742" fmla="*/ 2501244 h 6858000"/>
              <a:gd name="connsiteX743" fmla="*/ 211967 w 7467600"/>
              <a:gd name="connsiteY743" fmla="*/ 2479171 h 6858000"/>
              <a:gd name="connsiteX744" fmla="*/ 0 w 7467600"/>
              <a:gd name="connsiteY744" fmla="*/ 2476398 h 6858000"/>
              <a:gd name="connsiteX745" fmla="*/ 0 w 7467600"/>
              <a:gd name="connsiteY745" fmla="*/ 2389189 h 6858000"/>
              <a:gd name="connsiteX746" fmla="*/ 103062 w 7467600"/>
              <a:gd name="connsiteY746" fmla="*/ 2389518 h 6858000"/>
              <a:gd name="connsiteX747" fmla="*/ 510734 w 7467600"/>
              <a:gd name="connsiteY747" fmla="*/ 2416201 h 6858000"/>
              <a:gd name="connsiteX748" fmla="*/ 279257 w 7467600"/>
              <a:gd name="connsiteY748" fmla="*/ 2092102 h 6858000"/>
              <a:gd name="connsiteX749" fmla="*/ 65265 w 7467600"/>
              <a:gd name="connsiteY749" fmla="*/ 2006049 h 6858000"/>
              <a:gd name="connsiteX750" fmla="*/ 0 w 7467600"/>
              <a:gd name="connsiteY750" fmla="*/ 1982532 h 6858000"/>
              <a:gd name="connsiteX751" fmla="*/ 0 w 7467600"/>
              <a:gd name="connsiteY751" fmla="*/ 1912789 h 6858000"/>
              <a:gd name="connsiteX752" fmla="*/ 97460 w 7467600"/>
              <a:gd name="connsiteY752" fmla="*/ 1953725 h 6858000"/>
              <a:gd name="connsiteX753" fmla="*/ 221272 w 7467600"/>
              <a:gd name="connsiteY753" fmla="*/ 1980766 h 6858000"/>
              <a:gd name="connsiteX754" fmla="*/ 116765 w 7467600"/>
              <a:gd name="connsiteY754" fmla="*/ 1911033 h 6858000"/>
              <a:gd name="connsiteX755" fmla="*/ 16405 w 7467600"/>
              <a:gd name="connsiteY755" fmla="*/ 1803412 h 6858000"/>
              <a:gd name="connsiteX756" fmla="*/ 0 w 7467600"/>
              <a:gd name="connsiteY756" fmla="*/ 1784777 h 6858000"/>
              <a:gd name="connsiteX757" fmla="*/ 0 w 7467600"/>
              <a:gd name="connsiteY757" fmla="*/ 1740082 h 6858000"/>
              <a:gd name="connsiteX758" fmla="*/ 39394 w 7467600"/>
              <a:gd name="connsiteY758" fmla="*/ 1784856 h 6858000"/>
              <a:gd name="connsiteX759" fmla="*/ 135813 w 7467600"/>
              <a:gd name="connsiteY759" fmla="*/ 1888838 h 6858000"/>
              <a:gd name="connsiteX760" fmla="*/ 242575 w 7467600"/>
              <a:gd name="connsiteY760" fmla="*/ 1958841 h 6858000"/>
              <a:gd name="connsiteX761" fmla="*/ 82197 w 7467600"/>
              <a:gd name="connsiteY761" fmla="*/ 1754826 h 6858000"/>
              <a:gd name="connsiteX762" fmla="*/ 0 w 7467600"/>
              <a:gd name="connsiteY762" fmla="*/ 1679650 h 6858000"/>
              <a:gd name="connsiteX763" fmla="*/ 0 w 7467600"/>
              <a:gd name="connsiteY763" fmla="*/ 1602463 h 6858000"/>
              <a:gd name="connsiteX764" fmla="*/ 84689 w 7467600"/>
              <a:gd name="connsiteY764" fmla="*/ 1677442 h 6858000"/>
              <a:gd name="connsiteX765" fmla="*/ 298437 w 7467600"/>
              <a:gd name="connsiteY765" fmla="*/ 1968019 h 6858000"/>
              <a:gd name="connsiteX766" fmla="*/ 227269 w 7467600"/>
              <a:gd name="connsiteY766" fmla="*/ 1114064 h 6858000"/>
              <a:gd name="connsiteX767" fmla="*/ 248003 w 7467600"/>
              <a:gd name="connsiteY767" fmla="*/ 1089613 h 6858000"/>
              <a:gd name="connsiteX768" fmla="*/ 427020 w 7467600"/>
              <a:gd name="connsiteY768" fmla="*/ 1619803 h 6858000"/>
              <a:gd name="connsiteX769" fmla="*/ 340345 w 7467600"/>
              <a:gd name="connsiteY769" fmla="*/ 2027739 h 6858000"/>
              <a:gd name="connsiteX770" fmla="*/ 360865 w 7467600"/>
              <a:gd name="connsiteY770" fmla="*/ 2044827 h 6858000"/>
              <a:gd name="connsiteX771" fmla="*/ 560414 w 7467600"/>
              <a:gd name="connsiteY771" fmla="*/ 2421457 h 6858000"/>
              <a:gd name="connsiteX772" fmla="*/ 1359703 w 7467600"/>
              <a:gd name="connsiteY772" fmla="*/ 2578554 h 6858000"/>
              <a:gd name="connsiteX773" fmla="*/ 1359422 w 7467600"/>
              <a:gd name="connsiteY773" fmla="*/ 2577994 h 6858000"/>
              <a:gd name="connsiteX774" fmla="*/ 828701 w 7467600"/>
              <a:gd name="connsiteY774" fmla="*/ 1839520 h 6858000"/>
              <a:gd name="connsiteX775" fmla="*/ 494427 w 7467600"/>
              <a:gd name="connsiteY775" fmla="*/ 1092333 h 6858000"/>
              <a:gd name="connsiteX776" fmla="*/ 506322 w 7467600"/>
              <a:gd name="connsiteY776" fmla="*/ 1020997 h 6858000"/>
              <a:gd name="connsiteX777" fmla="*/ 4570198 w 7467600"/>
              <a:gd name="connsiteY777" fmla="*/ 978081 h 6858000"/>
              <a:gd name="connsiteX778" fmla="*/ 4523691 w 7467600"/>
              <a:gd name="connsiteY778" fmla="*/ 1127776 h 6858000"/>
              <a:gd name="connsiteX779" fmla="*/ 4509875 w 7467600"/>
              <a:gd name="connsiteY779" fmla="*/ 1167552 h 6858000"/>
              <a:gd name="connsiteX780" fmla="*/ 4478168 w 7467600"/>
              <a:gd name="connsiteY780" fmla="*/ 1260735 h 6858000"/>
              <a:gd name="connsiteX781" fmla="*/ 4409309 w 7467600"/>
              <a:gd name="connsiteY781" fmla="*/ 1666996 h 6858000"/>
              <a:gd name="connsiteX782" fmla="*/ 4370031 w 7467600"/>
              <a:gd name="connsiteY782" fmla="*/ 1955666 h 6858000"/>
              <a:gd name="connsiteX783" fmla="*/ 4570198 w 7467600"/>
              <a:gd name="connsiteY783" fmla="*/ 978081 h 6858000"/>
              <a:gd name="connsiteX784" fmla="*/ 4557898 w 7467600"/>
              <a:gd name="connsiteY784" fmla="*/ 900011 h 6858000"/>
              <a:gd name="connsiteX785" fmla="*/ 4344840 w 7467600"/>
              <a:gd name="connsiteY785" fmla="*/ 1922038 h 6858000"/>
              <a:gd name="connsiteX786" fmla="*/ 4378710 w 7467600"/>
              <a:gd name="connsiteY786" fmla="*/ 1665516 h 6858000"/>
              <a:gd name="connsiteX787" fmla="*/ 4448798 w 7467600"/>
              <a:gd name="connsiteY787" fmla="*/ 1253024 h 6858000"/>
              <a:gd name="connsiteX788" fmla="*/ 4480315 w 7467600"/>
              <a:gd name="connsiteY788" fmla="*/ 1158454 h 6858000"/>
              <a:gd name="connsiteX789" fmla="*/ 4494133 w 7467600"/>
              <a:gd name="connsiteY789" fmla="*/ 1118676 h 6858000"/>
              <a:gd name="connsiteX790" fmla="*/ 4557898 w 7467600"/>
              <a:gd name="connsiteY790" fmla="*/ 900011 h 6858000"/>
              <a:gd name="connsiteX791" fmla="*/ 5870151 w 7467600"/>
              <a:gd name="connsiteY791" fmla="*/ 898890 h 6858000"/>
              <a:gd name="connsiteX792" fmla="*/ 5861335 w 7467600"/>
              <a:gd name="connsiteY792" fmla="*/ 899177 h 6858000"/>
              <a:gd name="connsiteX793" fmla="*/ 5843702 w 7467600"/>
              <a:gd name="connsiteY793" fmla="*/ 899748 h 6858000"/>
              <a:gd name="connsiteX794" fmla="*/ 5651107 w 7467600"/>
              <a:gd name="connsiteY794" fmla="*/ 920306 h 6858000"/>
              <a:gd name="connsiteX795" fmla="*/ 5459407 w 7467600"/>
              <a:gd name="connsiteY795" fmla="*/ 940975 h 6858000"/>
              <a:gd name="connsiteX796" fmla="*/ 5374846 w 7467600"/>
              <a:gd name="connsiteY796" fmla="*/ 941988 h 6858000"/>
              <a:gd name="connsiteX797" fmla="*/ 5256105 w 7467600"/>
              <a:gd name="connsiteY797" fmla="*/ 945632 h 6858000"/>
              <a:gd name="connsiteX798" fmla="*/ 5107071 w 7467600"/>
              <a:gd name="connsiteY798" fmla="*/ 969720 h 6858000"/>
              <a:gd name="connsiteX799" fmla="*/ 4998681 w 7467600"/>
              <a:gd name="connsiteY799" fmla="*/ 988771 h 6858000"/>
              <a:gd name="connsiteX800" fmla="*/ 5870151 w 7467600"/>
              <a:gd name="connsiteY800" fmla="*/ 898890 h 6858000"/>
              <a:gd name="connsiteX801" fmla="*/ 5504425 w 7467600"/>
              <a:gd name="connsiteY801" fmla="*/ 848067 h 6858000"/>
              <a:gd name="connsiteX802" fmla="*/ 4968849 w 7467600"/>
              <a:gd name="connsiteY802" fmla="*/ 962318 h 6858000"/>
              <a:gd name="connsiteX803" fmla="*/ 5104039 w 7467600"/>
              <a:gd name="connsiteY803" fmla="*/ 940634 h 6858000"/>
              <a:gd name="connsiteX804" fmla="*/ 5256311 w 7467600"/>
              <a:gd name="connsiteY804" fmla="*/ 916490 h 6858000"/>
              <a:gd name="connsiteX805" fmla="*/ 5377381 w 7467600"/>
              <a:gd name="connsiteY805" fmla="*/ 912671 h 6858000"/>
              <a:gd name="connsiteX806" fmla="*/ 5460148 w 7467600"/>
              <a:gd name="connsiteY806" fmla="*/ 911442 h 6858000"/>
              <a:gd name="connsiteX807" fmla="*/ 5648971 w 7467600"/>
              <a:gd name="connsiteY807" fmla="*/ 891331 h 6858000"/>
              <a:gd name="connsiteX808" fmla="*/ 5844807 w 7467600"/>
              <a:gd name="connsiteY808" fmla="*/ 870718 h 6858000"/>
              <a:gd name="connsiteX809" fmla="*/ 5862975 w 7467600"/>
              <a:gd name="connsiteY809" fmla="*/ 869756 h 6858000"/>
              <a:gd name="connsiteX810" fmla="*/ 5920887 w 7467600"/>
              <a:gd name="connsiteY810" fmla="*/ 865929 h 6858000"/>
              <a:gd name="connsiteX811" fmla="*/ 5504425 w 7467600"/>
              <a:gd name="connsiteY811" fmla="*/ 848067 h 6858000"/>
              <a:gd name="connsiteX812" fmla="*/ 3607114 w 7467600"/>
              <a:gd name="connsiteY812" fmla="*/ 467441 h 6858000"/>
              <a:gd name="connsiteX813" fmla="*/ 3296242 w 7467600"/>
              <a:gd name="connsiteY813" fmla="*/ 807991 h 6858000"/>
              <a:gd name="connsiteX814" fmla="*/ 3174674 w 7467600"/>
              <a:gd name="connsiteY814" fmla="*/ 919759 h 6858000"/>
              <a:gd name="connsiteX815" fmla="*/ 3042978 w 7467600"/>
              <a:gd name="connsiteY815" fmla="*/ 1054894 h 6858000"/>
              <a:gd name="connsiteX816" fmla="*/ 2968914 w 7467600"/>
              <a:gd name="connsiteY816" fmla="*/ 1133756 h 6858000"/>
              <a:gd name="connsiteX817" fmla="*/ 3103823 w 7467600"/>
              <a:gd name="connsiteY817" fmla="*/ 1026814 h 6858000"/>
              <a:gd name="connsiteX818" fmla="*/ 3607114 w 7467600"/>
              <a:gd name="connsiteY818" fmla="*/ 467441 h 6858000"/>
              <a:gd name="connsiteX819" fmla="*/ 3744487 w 7467600"/>
              <a:gd name="connsiteY819" fmla="*/ 383136 h 6858000"/>
              <a:gd name="connsiteX820" fmla="*/ 3970213 w 7467600"/>
              <a:gd name="connsiteY820" fmla="*/ 995559 h 6858000"/>
              <a:gd name="connsiteX821" fmla="*/ 3744487 w 7467600"/>
              <a:gd name="connsiteY821" fmla="*/ 383136 h 6858000"/>
              <a:gd name="connsiteX822" fmla="*/ 3624562 w 7467600"/>
              <a:gd name="connsiteY822" fmla="*/ 367041 h 6858000"/>
              <a:gd name="connsiteX823" fmla="*/ 3489712 w 7467600"/>
              <a:gd name="connsiteY823" fmla="*/ 485386 h 6858000"/>
              <a:gd name="connsiteX824" fmla="*/ 3182994 w 7467600"/>
              <a:gd name="connsiteY824" fmla="*/ 828265 h 6858000"/>
              <a:gd name="connsiteX825" fmla="*/ 2892114 w 7467600"/>
              <a:gd name="connsiteY825" fmla="*/ 1172635 h 6858000"/>
              <a:gd name="connsiteX826" fmla="*/ 3021459 w 7467600"/>
              <a:gd name="connsiteY826" fmla="*/ 1035385 h 6858000"/>
              <a:gd name="connsiteX827" fmla="*/ 3153873 w 7467600"/>
              <a:gd name="connsiteY827" fmla="*/ 898971 h 6858000"/>
              <a:gd name="connsiteX828" fmla="*/ 3276511 w 7467600"/>
              <a:gd name="connsiteY828" fmla="*/ 786423 h 6858000"/>
              <a:gd name="connsiteX829" fmla="*/ 3584154 w 7467600"/>
              <a:gd name="connsiteY829" fmla="*/ 448218 h 6858000"/>
              <a:gd name="connsiteX830" fmla="*/ 3624562 w 7467600"/>
              <a:gd name="connsiteY830" fmla="*/ 367041 h 6858000"/>
              <a:gd name="connsiteX831" fmla="*/ 3766672 w 7467600"/>
              <a:gd name="connsiteY831" fmla="*/ 359429 h 6858000"/>
              <a:gd name="connsiteX832" fmla="*/ 3996338 w 7467600"/>
              <a:gd name="connsiteY832" fmla="*/ 968237 h 6858000"/>
              <a:gd name="connsiteX833" fmla="*/ 3766672 w 7467600"/>
              <a:gd name="connsiteY833" fmla="*/ 359429 h 6858000"/>
              <a:gd name="connsiteX834" fmla="*/ 5805386 w 7467600"/>
              <a:gd name="connsiteY834" fmla="*/ 239240 h 6858000"/>
              <a:gd name="connsiteX835" fmla="*/ 5736947 w 7467600"/>
              <a:gd name="connsiteY835" fmla="*/ 261367 h 6858000"/>
              <a:gd name="connsiteX836" fmla="*/ 5427012 w 7467600"/>
              <a:gd name="connsiteY836" fmla="*/ 311272 h 6858000"/>
              <a:gd name="connsiteX837" fmla="*/ 5147818 w 7467600"/>
              <a:gd name="connsiteY837" fmla="*/ 322112 h 6858000"/>
              <a:gd name="connsiteX838" fmla="*/ 5060854 w 7467600"/>
              <a:gd name="connsiteY838" fmla="*/ 311882 h 6858000"/>
              <a:gd name="connsiteX839" fmla="*/ 4945989 w 7467600"/>
              <a:gd name="connsiteY839" fmla="*/ 300516 h 6858000"/>
              <a:gd name="connsiteX840" fmla="*/ 5410479 w 7467600"/>
              <a:gd name="connsiteY840" fmla="*/ 348434 h 6858000"/>
              <a:gd name="connsiteX841" fmla="*/ 5805386 w 7467600"/>
              <a:gd name="connsiteY841" fmla="*/ 239240 h 6858000"/>
              <a:gd name="connsiteX842" fmla="*/ 5905192 w 7467600"/>
              <a:gd name="connsiteY842" fmla="*/ 163079 h 6858000"/>
              <a:gd name="connsiteX843" fmla="*/ 5865655 w 7467600"/>
              <a:gd name="connsiteY843" fmla="*/ 171901 h 6858000"/>
              <a:gd name="connsiteX844" fmla="*/ 5259740 w 7467600"/>
              <a:gd name="connsiteY844" fmla="*/ 257013 h 6858000"/>
              <a:gd name="connsiteX845" fmla="*/ 5208466 w 7467600"/>
              <a:gd name="connsiteY845" fmla="*/ 257550 h 6858000"/>
              <a:gd name="connsiteX846" fmla="*/ 4980204 w 7467600"/>
              <a:gd name="connsiteY846" fmla="*/ 271903 h 6858000"/>
              <a:gd name="connsiteX847" fmla="*/ 5068068 w 7467600"/>
              <a:gd name="connsiteY847" fmla="*/ 282244 h 6858000"/>
              <a:gd name="connsiteX848" fmla="*/ 5153231 w 7467600"/>
              <a:gd name="connsiteY848" fmla="*/ 292240 h 6858000"/>
              <a:gd name="connsiteX849" fmla="*/ 5426491 w 7467600"/>
              <a:gd name="connsiteY849" fmla="*/ 281128 h 6858000"/>
              <a:gd name="connsiteX850" fmla="*/ 5731212 w 7467600"/>
              <a:gd name="connsiteY850" fmla="*/ 231951 h 6858000"/>
              <a:gd name="connsiteX851" fmla="*/ 5905192 w 7467600"/>
              <a:gd name="connsiteY851" fmla="*/ 163079 h 6858000"/>
              <a:gd name="connsiteX852" fmla="*/ 5944437 w 7467600"/>
              <a:gd name="connsiteY852" fmla="*/ 113829 h 6858000"/>
              <a:gd name="connsiteX853" fmla="*/ 5825032 w 7467600"/>
              <a:gd name="connsiteY853" fmla="*/ 146405 h 6858000"/>
              <a:gd name="connsiteX854" fmla="*/ 4955599 w 7467600"/>
              <a:gd name="connsiteY854" fmla="*/ 247008 h 6858000"/>
              <a:gd name="connsiteX855" fmla="*/ 5210104 w 7467600"/>
              <a:gd name="connsiteY855" fmla="*/ 228123 h 6858000"/>
              <a:gd name="connsiteX856" fmla="*/ 5261015 w 7467600"/>
              <a:gd name="connsiteY856" fmla="*/ 227087 h 6858000"/>
              <a:gd name="connsiteX857" fmla="*/ 5861181 w 7467600"/>
              <a:gd name="connsiteY857" fmla="*/ 143093 h 6858000"/>
              <a:gd name="connsiteX858" fmla="*/ 5961252 w 7467600"/>
              <a:gd name="connsiteY858" fmla="*/ 114820 h 6858000"/>
              <a:gd name="connsiteX859" fmla="*/ 5944437 w 7467600"/>
              <a:gd name="connsiteY859" fmla="*/ 113829 h 6858000"/>
              <a:gd name="connsiteX860" fmla="*/ 3882765 w 7467600"/>
              <a:gd name="connsiteY860" fmla="*/ 0 h 6858000"/>
              <a:gd name="connsiteX861" fmla="*/ 3995099 w 7467600"/>
              <a:gd name="connsiteY861" fmla="*/ 0 h 6858000"/>
              <a:gd name="connsiteX862" fmla="*/ 4163818 w 7467600"/>
              <a:gd name="connsiteY862" fmla="*/ 234104 h 6858000"/>
              <a:gd name="connsiteX863" fmla="*/ 4172099 w 7467600"/>
              <a:gd name="connsiteY863" fmla="*/ 234207 h 6858000"/>
              <a:gd name="connsiteX864" fmla="*/ 4784282 w 7467600"/>
              <a:gd name="connsiteY864" fmla="*/ 276561 h 6858000"/>
              <a:gd name="connsiteX865" fmla="*/ 4801687 w 7467600"/>
              <a:gd name="connsiteY865" fmla="*/ 267764 h 6858000"/>
              <a:gd name="connsiteX866" fmla="*/ 6082788 w 7467600"/>
              <a:gd name="connsiteY866" fmla="*/ 64119 h 6858000"/>
              <a:gd name="connsiteX867" fmla="*/ 6099442 w 7467600"/>
              <a:gd name="connsiteY867" fmla="*/ 82568 h 6858000"/>
              <a:gd name="connsiteX868" fmla="*/ 4804137 w 7467600"/>
              <a:gd name="connsiteY868" fmla="*/ 320931 h 6858000"/>
              <a:gd name="connsiteX869" fmla="*/ 4227047 w 7467600"/>
              <a:gd name="connsiteY869" fmla="*/ 313415 h 6858000"/>
              <a:gd name="connsiteX870" fmla="*/ 4346041 w 7467600"/>
              <a:gd name="connsiteY870" fmla="*/ 456086 h 6858000"/>
              <a:gd name="connsiteX871" fmla="*/ 4870967 w 7467600"/>
              <a:gd name="connsiteY871" fmla="*/ 963061 h 6858000"/>
              <a:gd name="connsiteX872" fmla="*/ 4889647 w 7467600"/>
              <a:gd name="connsiteY872" fmla="*/ 957147 h 6858000"/>
              <a:gd name="connsiteX873" fmla="*/ 5422504 w 7467600"/>
              <a:gd name="connsiteY873" fmla="*/ 805191 h 6858000"/>
              <a:gd name="connsiteX874" fmla="*/ 6087656 w 7467600"/>
              <a:gd name="connsiteY874" fmla="*/ 826703 h 6858000"/>
              <a:gd name="connsiteX875" fmla="*/ 6058717 w 7467600"/>
              <a:gd name="connsiteY875" fmla="*/ 865992 h 6858000"/>
              <a:gd name="connsiteX876" fmla="*/ 4974153 w 7467600"/>
              <a:gd name="connsiteY876" fmla="*/ 1045456 h 6858000"/>
              <a:gd name="connsiteX877" fmla="*/ 5627835 w 7467600"/>
              <a:gd name="connsiteY877" fmla="*/ 1472077 h 6858000"/>
              <a:gd name="connsiteX878" fmla="*/ 5629817 w 7467600"/>
              <a:gd name="connsiteY878" fmla="*/ 1471412 h 6858000"/>
              <a:gd name="connsiteX879" fmla="*/ 5634124 w 7467600"/>
              <a:gd name="connsiteY879" fmla="*/ 1470572 h 6858000"/>
              <a:gd name="connsiteX880" fmla="*/ 5755832 w 7467600"/>
              <a:gd name="connsiteY880" fmla="*/ 1383886 h 6858000"/>
              <a:gd name="connsiteX881" fmla="*/ 6014186 w 7467600"/>
              <a:gd name="connsiteY881" fmla="*/ 1279799 h 6858000"/>
              <a:gd name="connsiteX882" fmla="*/ 6901619 w 7467600"/>
              <a:gd name="connsiteY882" fmla="*/ 1047874 h 6858000"/>
              <a:gd name="connsiteX883" fmla="*/ 6931566 w 7467600"/>
              <a:gd name="connsiteY883" fmla="*/ 1062034 h 6858000"/>
              <a:gd name="connsiteX884" fmla="*/ 5790982 w 7467600"/>
              <a:gd name="connsiteY884" fmla="*/ 1561380 h 6858000"/>
              <a:gd name="connsiteX885" fmla="*/ 6188971 w 7467600"/>
              <a:gd name="connsiteY885" fmla="*/ 1755168 h 6858000"/>
              <a:gd name="connsiteX886" fmla="*/ 6202446 w 7467600"/>
              <a:gd name="connsiteY886" fmla="*/ 1752268 h 6858000"/>
              <a:gd name="connsiteX887" fmla="*/ 7179560 w 7467600"/>
              <a:gd name="connsiteY887" fmla="*/ 1467551 h 6858000"/>
              <a:gd name="connsiteX888" fmla="*/ 7158730 w 7467600"/>
              <a:gd name="connsiteY888" fmla="*/ 1507835 h 6858000"/>
              <a:gd name="connsiteX889" fmla="*/ 6326959 w 7467600"/>
              <a:gd name="connsiteY889" fmla="*/ 1817686 h 6858000"/>
              <a:gd name="connsiteX890" fmla="*/ 6537433 w 7467600"/>
              <a:gd name="connsiteY890" fmla="*/ 1907790 h 6858000"/>
              <a:gd name="connsiteX891" fmla="*/ 6550221 w 7467600"/>
              <a:gd name="connsiteY891" fmla="*/ 1910729 h 6858000"/>
              <a:gd name="connsiteX892" fmla="*/ 6964438 w 7467600"/>
              <a:gd name="connsiteY892" fmla="*/ 2209505 h 6858000"/>
              <a:gd name="connsiteX893" fmla="*/ 7367862 w 7467600"/>
              <a:gd name="connsiteY893" fmla="*/ 2806833 h 6858000"/>
              <a:gd name="connsiteX894" fmla="*/ 7364329 w 7467600"/>
              <a:gd name="connsiteY894" fmla="*/ 2826907 h 6858000"/>
              <a:gd name="connsiteX895" fmla="*/ 7290545 w 7467600"/>
              <a:gd name="connsiteY895" fmla="*/ 2850663 h 6858000"/>
              <a:gd name="connsiteX896" fmla="*/ 6472036 w 7467600"/>
              <a:gd name="connsiteY896" fmla="*/ 1959003 h 6858000"/>
              <a:gd name="connsiteX897" fmla="*/ 5792897 w 7467600"/>
              <a:gd name="connsiteY897" fmla="*/ 1647747 h 6858000"/>
              <a:gd name="connsiteX898" fmla="*/ 5842751 w 7467600"/>
              <a:gd name="connsiteY898" fmla="*/ 1816112 h 6858000"/>
              <a:gd name="connsiteX899" fmla="*/ 5847424 w 7467600"/>
              <a:gd name="connsiteY899" fmla="*/ 1815776 h 6858000"/>
              <a:gd name="connsiteX900" fmla="*/ 6399821 w 7467600"/>
              <a:gd name="connsiteY900" fmla="*/ 2344799 h 6858000"/>
              <a:gd name="connsiteX901" fmla="*/ 6323232 w 7467600"/>
              <a:gd name="connsiteY901" fmla="*/ 2389634 h 6858000"/>
              <a:gd name="connsiteX902" fmla="*/ 5942958 w 7467600"/>
              <a:gd name="connsiteY902" fmla="*/ 2077708 h 6858000"/>
              <a:gd name="connsiteX903" fmla="*/ 5921559 w 7467600"/>
              <a:gd name="connsiteY903" fmla="*/ 2378596 h 6858000"/>
              <a:gd name="connsiteX904" fmla="*/ 5817651 w 7467600"/>
              <a:gd name="connsiteY904" fmla="*/ 3023919 h 6858000"/>
              <a:gd name="connsiteX905" fmla="*/ 5729634 w 7467600"/>
              <a:gd name="connsiteY905" fmla="*/ 3051849 h 6858000"/>
              <a:gd name="connsiteX906" fmla="*/ 5611018 w 7467600"/>
              <a:gd name="connsiteY906" fmla="*/ 2316769 h 6858000"/>
              <a:gd name="connsiteX907" fmla="*/ 5687608 w 7467600"/>
              <a:gd name="connsiteY907" fmla="*/ 2039972 h 6858000"/>
              <a:gd name="connsiteX908" fmla="*/ 5657554 w 7467600"/>
              <a:gd name="connsiteY908" fmla="*/ 1576445 h 6858000"/>
              <a:gd name="connsiteX909" fmla="*/ 5150475 w 7467600"/>
              <a:gd name="connsiteY909" fmla="*/ 1274012 h 6858000"/>
              <a:gd name="connsiteX910" fmla="*/ 5349142 w 7467600"/>
              <a:gd name="connsiteY910" fmla="*/ 2204405 h 6858000"/>
              <a:gd name="connsiteX911" fmla="*/ 5262214 w 7467600"/>
              <a:gd name="connsiteY911" fmla="*/ 2233836 h 6858000"/>
              <a:gd name="connsiteX912" fmla="*/ 4981539 w 7467600"/>
              <a:gd name="connsiteY912" fmla="*/ 1542201 h 6858000"/>
              <a:gd name="connsiteX913" fmla="*/ 4958461 w 7467600"/>
              <a:gd name="connsiteY913" fmla="*/ 1136957 h 6858000"/>
              <a:gd name="connsiteX914" fmla="*/ 4655015 w 7467600"/>
              <a:gd name="connsiteY914" fmla="*/ 891426 h 6858000"/>
              <a:gd name="connsiteX915" fmla="*/ 4348002 w 7467600"/>
              <a:gd name="connsiteY915" fmla="*/ 2205895 h 6858000"/>
              <a:gd name="connsiteX916" fmla="*/ 4262250 w 7467600"/>
              <a:gd name="connsiteY916" fmla="*/ 2219972 h 6858000"/>
              <a:gd name="connsiteX917" fmla="*/ 4550611 w 7467600"/>
              <a:gd name="connsiteY917" fmla="*/ 817540 h 6858000"/>
              <a:gd name="connsiteX918" fmla="*/ 4564418 w 7467600"/>
              <a:gd name="connsiteY918" fmla="*/ 808293 h 6858000"/>
              <a:gd name="connsiteX919" fmla="*/ 4266388 w 7467600"/>
              <a:gd name="connsiteY919" fmla="*/ 500083 h 6858000"/>
              <a:gd name="connsiteX920" fmla="*/ 4032842 w 7467600"/>
              <a:gd name="connsiteY920" fmla="*/ 211809 h 6858000"/>
              <a:gd name="connsiteX921" fmla="*/ 3882765 w 7467600"/>
              <a:gd name="connsiteY921" fmla="*/ 0 h 6858000"/>
              <a:gd name="connsiteX922" fmla="*/ 3721337 w 7467600"/>
              <a:gd name="connsiteY922" fmla="*/ 0 h 6858000"/>
              <a:gd name="connsiteX923" fmla="*/ 3797544 w 7467600"/>
              <a:gd name="connsiteY923" fmla="*/ 0 h 6858000"/>
              <a:gd name="connsiteX924" fmla="*/ 3775734 w 7467600"/>
              <a:gd name="connsiteY924" fmla="*/ 95131 h 6858000"/>
              <a:gd name="connsiteX925" fmla="*/ 3724807 w 7467600"/>
              <a:gd name="connsiteY925" fmla="*/ 272257 h 6858000"/>
              <a:gd name="connsiteX926" fmla="*/ 3726844 w 7467600"/>
              <a:gd name="connsiteY926" fmla="*/ 282988 h 6858000"/>
              <a:gd name="connsiteX927" fmla="*/ 3742664 w 7467600"/>
              <a:gd name="connsiteY927" fmla="*/ 279918 h 6858000"/>
              <a:gd name="connsiteX928" fmla="*/ 4103910 w 7467600"/>
              <a:gd name="connsiteY928" fmla="*/ 1161917 h 6858000"/>
              <a:gd name="connsiteX929" fmla="*/ 4020269 w 7467600"/>
              <a:gd name="connsiteY929" fmla="*/ 1200406 h 6858000"/>
              <a:gd name="connsiteX930" fmla="*/ 3674882 w 7467600"/>
              <a:gd name="connsiteY930" fmla="*/ 488524 h 6858000"/>
              <a:gd name="connsiteX931" fmla="*/ 3132682 w 7467600"/>
              <a:gd name="connsiteY931" fmla="*/ 1072284 h 6858000"/>
              <a:gd name="connsiteX932" fmla="*/ 2716346 w 7467600"/>
              <a:gd name="connsiteY932" fmla="*/ 1276376 h 6858000"/>
              <a:gd name="connsiteX933" fmla="*/ 2716772 w 7467600"/>
              <a:gd name="connsiteY933" fmla="*/ 1255462 h 6858000"/>
              <a:gd name="connsiteX934" fmla="*/ 3471096 w 7467600"/>
              <a:gd name="connsiteY934" fmla="*/ 437072 h 6858000"/>
              <a:gd name="connsiteX935" fmla="*/ 3639057 w 7467600"/>
              <a:gd name="connsiteY935" fmla="*/ 286334 h 6858000"/>
              <a:gd name="connsiteX936" fmla="*/ 3640309 w 7467600"/>
              <a:gd name="connsiteY936" fmla="*/ 284664 h 6858000"/>
              <a:gd name="connsiteX937" fmla="*/ 3646022 w 7467600"/>
              <a:gd name="connsiteY937" fmla="*/ 276711 h 6858000"/>
              <a:gd name="connsiteX938" fmla="*/ 3707943 w 7467600"/>
              <a:gd name="connsiteY938" fmla="*/ 65958 h 6858000"/>
              <a:gd name="connsiteX939" fmla="*/ 3721337 w 7467600"/>
              <a:gd name="connsiteY939" fmla="*/ 0 h 6858000"/>
              <a:gd name="connsiteX940" fmla="*/ 2867960 w 7467600"/>
              <a:gd name="connsiteY940" fmla="*/ 0 h 6858000"/>
              <a:gd name="connsiteX941" fmla="*/ 2926351 w 7467600"/>
              <a:gd name="connsiteY941" fmla="*/ 0 h 6858000"/>
              <a:gd name="connsiteX942" fmla="*/ 2902823 w 7467600"/>
              <a:gd name="connsiteY942" fmla="*/ 262929 h 6858000"/>
              <a:gd name="connsiteX943" fmla="*/ 2940663 w 7467600"/>
              <a:gd name="connsiteY943" fmla="*/ 140884 h 6858000"/>
              <a:gd name="connsiteX944" fmla="*/ 2947039 w 7467600"/>
              <a:gd name="connsiteY944" fmla="*/ 122524 h 6858000"/>
              <a:gd name="connsiteX945" fmla="*/ 2984316 w 7467600"/>
              <a:gd name="connsiteY945" fmla="*/ 0 h 6858000"/>
              <a:gd name="connsiteX946" fmla="*/ 3016114 w 7467600"/>
              <a:gd name="connsiteY946" fmla="*/ 0 h 6858000"/>
              <a:gd name="connsiteX947" fmla="*/ 2979949 w 7467600"/>
              <a:gd name="connsiteY947" fmla="*/ 119274 h 6858000"/>
              <a:gd name="connsiteX948" fmla="*/ 3023879 w 7467600"/>
              <a:gd name="connsiteY948" fmla="*/ 0 h 6858000"/>
              <a:gd name="connsiteX949" fmla="*/ 3105400 w 7467600"/>
              <a:gd name="connsiteY949" fmla="*/ 0 h 6858000"/>
              <a:gd name="connsiteX950" fmla="*/ 3094669 w 7467600"/>
              <a:gd name="connsiteY950" fmla="*/ 30308 h 6858000"/>
              <a:gd name="connsiteX951" fmla="*/ 2901945 w 7467600"/>
              <a:gd name="connsiteY951" fmla="*/ 466538 h 6858000"/>
              <a:gd name="connsiteX952" fmla="*/ 2815209 w 7467600"/>
              <a:gd name="connsiteY952" fmla="*/ 497361 h 6858000"/>
              <a:gd name="connsiteX953" fmla="*/ 2844845 w 7467600"/>
              <a:gd name="connsiteY953" fmla="*/ 127638 h 6858000"/>
              <a:gd name="connsiteX954" fmla="*/ 2867960 w 7467600"/>
              <a:gd name="connsiteY954" fmla="*/ 0 h 6858000"/>
              <a:gd name="connsiteX955" fmla="*/ 1057230 w 7467600"/>
              <a:gd name="connsiteY955" fmla="*/ 0 h 6858000"/>
              <a:gd name="connsiteX956" fmla="*/ 1111003 w 7467600"/>
              <a:gd name="connsiteY956" fmla="*/ 0 h 6858000"/>
              <a:gd name="connsiteX957" fmla="*/ 1125553 w 7467600"/>
              <a:gd name="connsiteY957" fmla="*/ 52588 h 6858000"/>
              <a:gd name="connsiteX958" fmla="*/ 1304276 w 7467600"/>
              <a:gd name="connsiteY958" fmla="*/ 476275 h 6858000"/>
              <a:gd name="connsiteX959" fmla="*/ 1492066 w 7467600"/>
              <a:gd name="connsiteY959" fmla="*/ 886333 h 6858000"/>
              <a:gd name="connsiteX960" fmla="*/ 1423698 w 7467600"/>
              <a:gd name="connsiteY960" fmla="*/ 710817 h 6858000"/>
              <a:gd name="connsiteX961" fmla="*/ 1357609 w 7467600"/>
              <a:gd name="connsiteY961" fmla="*/ 532892 h 6858000"/>
              <a:gd name="connsiteX962" fmla="*/ 1309550 w 7467600"/>
              <a:gd name="connsiteY962" fmla="*/ 374031 h 6858000"/>
              <a:gd name="connsiteX963" fmla="*/ 1193673 w 7467600"/>
              <a:gd name="connsiteY963" fmla="*/ 49533 h 6858000"/>
              <a:gd name="connsiteX964" fmla="*/ 1164391 w 7467600"/>
              <a:gd name="connsiteY964" fmla="*/ 0 h 6858000"/>
              <a:gd name="connsiteX965" fmla="*/ 1200666 w 7467600"/>
              <a:gd name="connsiteY965" fmla="*/ 0 h 6858000"/>
              <a:gd name="connsiteX966" fmla="*/ 1223408 w 7467600"/>
              <a:gd name="connsiteY966" fmla="*/ 38996 h 6858000"/>
              <a:gd name="connsiteX967" fmla="*/ 1339635 w 7467600"/>
              <a:gd name="connsiteY967" fmla="*/ 365517 h 6858000"/>
              <a:gd name="connsiteX968" fmla="*/ 1387469 w 7467600"/>
              <a:gd name="connsiteY968" fmla="*/ 523079 h 6858000"/>
              <a:gd name="connsiteX969" fmla="*/ 1452685 w 7467600"/>
              <a:gd name="connsiteY969" fmla="*/ 699806 h 6858000"/>
              <a:gd name="connsiteX970" fmla="*/ 1492092 w 7467600"/>
              <a:gd name="connsiteY970" fmla="*/ 800424 h 6858000"/>
              <a:gd name="connsiteX971" fmla="*/ 1455302 w 7467600"/>
              <a:gd name="connsiteY971" fmla="*/ 632913 h 6858000"/>
              <a:gd name="connsiteX972" fmla="*/ 1222336 w 7467600"/>
              <a:gd name="connsiteY972" fmla="*/ 9480 h 6858000"/>
              <a:gd name="connsiteX973" fmla="*/ 1214634 w 7467600"/>
              <a:gd name="connsiteY973" fmla="*/ 0 h 6858000"/>
              <a:gd name="connsiteX974" fmla="*/ 1289827 w 7467600"/>
              <a:gd name="connsiteY974" fmla="*/ 0 h 6858000"/>
              <a:gd name="connsiteX975" fmla="*/ 1321076 w 7467600"/>
              <a:gd name="connsiteY975" fmla="*/ 59722 h 6858000"/>
              <a:gd name="connsiteX976" fmla="*/ 1512579 w 7467600"/>
              <a:gd name="connsiteY976" fmla="*/ 626441 h 6858000"/>
              <a:gd name="connsiteX977" fmla="*/ 1506076 w 7467600"/>
              <a:gd name="connsiteY977" fmla="*/ 1089289 h 6858000"/>
              <a:gd name="connsiteX978" fmla="*/ 1486346 w 7467600"/>
              <a:gd name="connsiteY978" fmla="*/ 1079919 h 6858000"/>
              <a:gd name="connsiteX979" fmla="*/ 1070511 w 7467600"/>
              <a:gd name="connsiteY979" fmla="*/ 48609 h 6858000"/>
              <a:gd name="connsiteX980" fmla="*/ 1057230 w 7467600"/>
              <a:gd name="connsiteY980" fmla="*/ 0 h 6858000"/>
              <a:gd name="connsiteX981" fmla="*/ 43151 w 7467600"/>
              <a:gd name="connsiteY981" fmla="*/ 0 h 6858000"/>
              <a:gd name="connsiteX982" fmla="*/ 95283 w 7467600"/>
              <a:gd name="connsiteY982" fmla="*/ 0 h 6858000"/>
              <a:gd name="connsiteX983" fmla="*/ 300708 w 7467600"/>
              <a:gd name="connsiteY983" fmla="*/ 154571 h 6858000"/>
              <a:gd name="connsiteX984" fmla="*/ 530414 w 7467600"/>
              <a:gd name="connsiteY984" fmla="*/ 354673 h 6858000"/>
              <a:gd name="connsiteX985" fmla="*/ 333785 w 7467600"/>
              <a:gd name="connsiteY985" fmla="*/ 161564 h 6858000"/>
              <a:gd name="connsiteX986" fmla="*/ 147005 w 7467600"/>
              <a:gd name="connsiteY986" fmla="*/ 0 h 6858000"/>
              <a:gd name="connsiteX987" fmla="*/ 272509 w 7467600"/>
              <a:gd name="connsiteY987" fmla="*/ 0 h 6858000"/>
              <a:gd name="connsiteX988" fmla="*/ 326276 w 7467600"/>
              <a:gd name="connsiteY988" fmla="*/ 45847 h 6858000"/>
              <a:gd name="connsiteX989" fmla="*/ 823759 w 7467600"/>
              <a:gd name="connsiteY989" fmla="*/ 574145 h 6858000"/>
              <a:gd name="connsiteX990" fmla="*/ 811254 w 7467600"/>
              <a:gd name="connsiteY990" fmla="*/ 665546 h 6858000"/>
              <a:gd name="connsiteX991" fmla="*/ 154042 w 7467600"/>
              <a:gd name="connsiteY991" fmla="*/ 261522 h 6858000"/>
              <a:gd name="connsiteX992" fmla="*/ 13550 w 7467600"/>
              <a:gd name="connsiteY992" fmla="*/ 158423 h 6858000"/>
              <a:gd name="connsiteX993" fmla="*/ 0 w 7467600"/>
              <a:gd name="connsiteY993" fmla="*/ 146618 h 6858000"/>
              <a:gd name="connsiteX994" fmla="*/ 0 w 7467600"/>
              <a:gd name="connsiteY994" fmla="*/ 59161 h 6858000"/>
              <a:gd name="connsiteX995" fmla="*/ 45427 w 7467600"/>
              <a:gd name="connsiteY995" fmla="*/ 101078 h 6858000"/>
              <a:gd name="connsiteX996" fmla="*/ 630103 w 7467600"/>
              <a:gd name="connsiteY996" fmla="*/ 485885 h 6858000"/>
              <a:gd name="connsiteX997" fmla="*/ 532040 w 7467600"/>
              <a:gd name="connsiteY997" fmla="*/ 399359 h 6858000"/>
              <a:gd name="connsiteX998" fmla="*/ 517618 w 7467600"/>
              <a:gd name="connsiteY998" fmla="*/ 385726 h 6858000"/>
              <a:gd name="connsiteX999" fmla="*/ 285074 w 7467600"/>
              <a:gd name="connsiteY999" fmla="*/ 182755 h 6858000"/>
              <a:gd name="connsiteX1000" fmla="*/ 43151 w 7467600"/>
              <a:gd name="connsiteY100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7368569 w 7467600"/>
              <a:gd name="connsiteY143" fmla="*/ 5270182 h 6858000"/>
              <a:gd name="connsiteX144" fmla="*/ 1903353 w 7467600"/>
              <a:gd name="connsiteY144" fmla="*/ 5044827 h 6858000"/>
              <a:gd name="connsiteX145" fmla="*/ 1936931 w 7467600"/>
              <a:gd name="connsiteY145" fmla="*/ 5093954 h 6858000"/>
              <a:gd name="connsiteX146" fmla="*/ 2195868 w 7467600"/>
              <a:gd name="connsiteY146" fmla="*/ 5396574 h 6858000"/>
              <a:gd name="connsiteX147" fmla="*/ 2088852 w 7467600"/>
              <a:gd name="connsiteY147" fmla="*/ 5166123 h 6858000"/>
              <a:gd name="connsiteX148" fmla="*/ 1958241 w 7467600"/>
              <a:gd name="connsiteY148" fmla="*/ 5067955 h 6858000"/>
              <a:gd name="connsiteX149" fmla="*/ 1903353 w 7467600"/>
              <a:gd name="connsiteY149" fmla="*/ 5044827 h 6858000"/>
              <a:gd name="connsiteX150" fmla="*/ 1979378 w 7467600"/>
              <a:gd name="connsiteY150" fmla="*/ 4769504 h 6858000"/>
              <a:gd name="connsiteX151" fmla="*/ 2882120 w 7467600"/>
              <a:gd name="connsiteY151" fmla="*/ 5064547 h 6858000"/>
              <a:gd name="connsiteX152" fmla="*/ 2793103 w 7467600"/>
              <a:gd name="connsiteY152" fmla="*/ 5039699 h 6858000"/>
              <a:gd name="connsiteX153" fmla="*/ 2770041 w 7467600"/>
              <a:gd name="connsiteY153" fmla="*/ 5033634 h 6858000"/>
              <a:gd name="connsiteX154" fmla="*/ 1979378 w 7467600"/>
              <a:gd name="connsiteY154" fmla="*/ 4769504 h 6858000"/>
              <a:gd name="connsiteX155" fmla="*/ 1927410 w 7467600"/>
              <a:gd name="connsiteY155" fmla="*/ 4716164 h 6858000"/>
              <a:gd name="connsiteX156" fmla="*/ 1959587 w 7467600"/>
              <a:gd name="connsiteY156" fmla="*/ 4728849 h 6858000"/>
              <a:gd name="connsiteX157" fmla="*/ 2777707 w 7467600"/>
              <a:gd name="connsiteY157" fmla="*/ 5003991 h 6858000"/>
              <a:gd name="connsiteX158" fmla="*/ 2800768 w 7467600"/>
              <a:gd name="connsiteY158" fmla="*/ 5010056 h 6858000"/>
              <a:gd name="connsiteX159" fmla="*/ 2879408 w 7467600"/>
              <a:gd name="connsiteY159" fmla="*/ 5031590 h 6858000"/>
              <a:gd name="connsiteX160" fmla="*/ 2862295 w 7467600"/>
              <a:gd name="connsiteY160" fmla="*/ 5022958 h 6858000"/>
              <a:gd name="connsiteX161" fmla="*/ 2813343 w 7467600"/>
              <a:gd name="connsiteY161" fmla="*/ 4998369 h 6858000"/>
              <a:gd name="connsiteX162" fmla="*/ 2646245 w 7467600"/>
              <a:gd name="connsiteY162" fmla="*/ 4930999 h 6858000"/>
              <a:gd name="connsiteX163" fmla="*/ 1999243 w 7467600"/>
              <a:gd name="connsiteY163" fmla="*/ 4730524 h 6858000"/>
              <a:gd name="connsiteX164" fmla="*/ 1979527 w 7467600"/>
              <a:gd name="connsiteY164" fmla="*/ 4726651 h 6858000"/>
              <a:gd name="connsiteX165" fmla="*/ 1927410 w 7467600"/>
              <a:gd name="connsiteY165" fmla="*/ 4716164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310106 w 7467600"/>
              <a:gd name="connsiteY195" fmla="*/ 3943217 h 6858000"/>
              <a:gd name="connsiteX196" fmla="*/ 1423113 w 7467600"/>
              <a:gd name="connsiteY196" fmla="*/ 3874565 h 6858000"/>
              <a:gd name="connsiteX197" fmla="*/ 1260565 w 7467600"/>
              <a:gd name="connsiteY197" fmla="*/ 4031982 h 6858000"/>
              <a:gd name="connsiteX198" fmla="*/ 901900 w 7467600"/>
              <a:gd name="connsiteY198" fmla="*/ 4421236 h 6858000"/>
              <a:gd name="connsiteX199" fmla="*/ 845044 w 7467600"/>
              <a:gd name="connsiteY199" fmla="*/ 4502436 h 6858000"/>
              <a:gd name="connsiteX200" fmla="*/ 685926 w 7467600"/>
              <a:gd name="connsiteY200" fmla="*/ 4703069 h 6858000"/>
              <a:gd name="connsiteX201" fmla="*/ 684248 w 7467600"/>
              <a:gd name="connsiteY201" fmla="*/ 4706721 h 6858000"/>
              <a:gd name="connsiteX202" fmla="*/ 1423113 w 7467600"/>
              <a:gd name="connsiteY202" fmla="*/ 3874565 h 6858000"/>
              <a:gd name="connsiteX203" fmla="*/ 3316479 w 7467600"/>
              <a:gd name="connsiteY203" fmla="*/ 3872136 h 6858000"/>
              <a:gd name="connsiteX204" fmla="*/ 3546806 w 7467600"/>
              <a:gd name="connsiteY204" fmla="*/ 4356139 h 6858000"/>
              <a:gd name="connsiteX205" fmla="*/ 3364433 w 7467600"/>
              <a:gd name="connsiteY205" fmla="*/ 3953121 h 6858000"/>
              <a:gd name="connsiteX206" fmla="*/ 3316479 w 7467600"/>
              <a:gd name="connsiteY206" fmla="*/ 3872136 h 6858000"/>
              <a:gd name="connsiteX207" fmla="*/ 3291335 w 7467600"/>
              <a:gd name="connsiteY207" fmla="*/ 3767420 h 6858000"/>
              <a:gd name="connsiteX208" fmla="*/ 3390805 w 7467600"/>
              <a:gd name="connsiteY208" fmla="*/ 3937163 h 6858000"/>
              <a:gd name="connsiteX209" fmla="*/ 3579062 w 7467600"/>
              <a:gd name="connsiteY209" fmla="*/ 4359040 h 6858000"/>
              <a:gd name="connsiteX210" fmla="*/ 3467355 w 7467600"/>
              <a:gd name="connsiteY210" fmla="*/ 3988130 h 6858000"/>
              <a:gd name="connsiteX211" fmla="*/ 3310753 w 7467600"/>
              <a:gd name="connsiteY211" fmla="*/ 3787140 h 6858000"/>
              <a:gd name="connsiteX212" fmla="*/ 3291335 w 7467600"/>
              <a:gd name="connsiteY212" fmla="*/ 3767420 h 6858000"/>
              <a:gd name="connsiteX213" fmla="*/ 1635889 w 7467600"/>
              <a:gd name="connsiteY213" fmla="*/ 3709494 h 6858000"/>
              <a:gd name="connsiteX214" fmla="*/ 1634800 w 7467600"/>
              <a:gd name="connsiteY214" fmla="*/ 3731111 h 6858000"/>
              <a:gd name="connsiteX215" fmla="*/ 1635889 w 7467600"/>
              <a:gd name="connsiteY215" fmla="*/ 3709494 h 6858000"/>
              <a:gd name="connsiteX216" fmla="*/ 1510397 w 7467600"/>
              <a:gd name="connsiteY216" fmla="*/ 3684705 h 6858000"/>
              <a:gd name="connsiteX217" fmla="*/ 1146550 w 7467600"/>
              <a:gd name="connsiteY217" fmla="*/ 3802012 h 6858000"/>
              <a:gd name="connsiteX218" fmla="*/ 698834 w 7467600"/>
              <a:gd name="connsiteY218" fmla="*/ 3952272 h 6858000"/>
              <a:gd name="connsiteX219" fmla="*/ 34256 w 7467600"/>
              <a:gd name="connsiteY219" fmla="*/ 4347603 h 6858000"/>
              <a:gd name="connsiteX220" fmla="*/ 527241 w 7467600"/>
              <a:gd name="connsiteY220" fmla="*/ 4065078 h 6858000"/>
              <a:gd name="connsiteX221" fmla="*/ 1510397 w 7467600"/>
              <a:gd name="connsiteY221" fmla="*/ 3684705 h 6858000"/>
              <a:gd name="connsiteX222" fmla="*/ 1313114 w 7467600"/>
              <a:gd name="connsiteY222" fmla="*/ 3655216 h 6858000"/>
              <a:gd name="connsiteX223" fmla="*/ 1109304 w 7467600"/>
              <a:gd name="connsiteY223" fmla="*/ 3669030 h 6858000"/>
              <a:gd name="connsiteX224" fmla="*/ 8129 w 7467600"/>
              <a:gd name="connsiteY224" fmla="*/ 4330519 h 6858000"/>
              <a:gd name="connsiteX225" fmla="*/ 687572 w 7467600"/>
              <a:gd name="connsiteY225" fmla="*/ 3925629 h 6858000"/>
              <a:gd name="connsiteX226" fmla="*/ 1138365 w 7467600"/>
              <a:gd name="connsiteY226" fmla="*/ 3774515 h 6858000"/>
              <a:gd name="connsiteX227" fmla="*/ 1505579 w 7467600"/>
              <a:gd name="connsiteY227" fmla="*/ 3655526 h 6858000"/>
              <a:gd name="connsiteX228" fmla="*/ 1313114 w 7467600"/>
              <a:gd name="connsiteY228" fmla="*/ 3655216 h 6858000"/>
              <a:gd name="connsiteX229" fmla="*/ 3655073 w 7467600"/>
              <a:gd name="connsiteY229" fmla="*/ 3650884 h 6858000"/>
              <a:gd name="connsiteX230" fmla="*/ 3989938 w 7467600"/>
              <a:gd name="connsiteY230" fmla="*/ 3991685 h 6858000"/>
              <a:gd name="connsiteX231" fmla="*/ 4393907 w 7467600"/>
              <a:gd name="connsiteY231" fmla="*/ 4261258 h 6858000"/>
              <a:gd name="connsiteX232" fmla="*/ 4648051 w 7467600"/>
              <a:gd name="connsiteY232" fmla="*/ 4374051 h 6858000"/>
              <a:gd name="connsiteX233" fmla="*/ 4383389 w 7467600"/>
              <a:gd name="connsiteY233" fmla="*/ 4184369 h 6858000"/>
              <a:gd name="connsiteX234" fmla="*/ 4165508 w 7467600"/>
              <a:gd name="connsiteY234" fmla="*/ 4035196 h 6858000"/>
              <a:gd name="connsiteX235" fmla="*/ 4068162 w 7467600"/>
              <a:gd name="connsiteY235" fmla="*/ 3953394 h 6858000"/>
              <a:gd name="connsiteX236" fmla="*/ 3981416 w 7467600"/>
              <a:gd name="connsiteY236" fmla="*/ 3880482 h 6858000"/>
              <a:gd name="connsiteX237" fmla="*/ 3800147 w 7467600"/>
              <a:gd name="connsiteY237" fmla="*/ 3749872 h 6858000"/>
              <a:gd name="connsiteX238" fmla="*/ 3655073 w 7467600"/>
              <a:gd name="connsiteY238" fmla="*/ 3650884 h 6858000"/>
              <a:gd name="connsiteX239" fmla="*/ 3670252 w 7467600"/>
              <a:gd name="connsiteY239" fmla="*/ 3622798 h 6858000"/>
              <a:gd name="connsiteX240" fmla="*/ 3817258 w 7467600"/>
              <a:gd name="connsiteY240" fmla="*/ 3723577 h 6858000"/>
              <a:gd name="connsiteX241" fmla="*/ 4000461 w 7467600"/>
              <a:gd name="connsiteY241" fmla="*/ 3855966 h 6858000"/>
              <a:gd name="connsiteX242" fmla="*/ 4088180 w 7467600"/>
              <a:gd name="connsiteY242" fmla="*/ 3929774 h 6858000"/>
              <a:gd name="connsiteX243" fmla="*/ 4184555 w 7467600"/>
              <a:gd name="connsiteY243" fmla="*/ 4010683 h 6858000"/>
              <a:gd name="connsiteX244" fmla="*/ 4399563 w 7467600"/>
              <a:gd name="connsiteY244" fmla="*/ 4158106 h 6858000"/>
              <a:gd name="connsiteX245" fmla="*/ 4684469 w 7467600"/>
              <a:gd name="connsiteY245" fmla="*/ 4364680 h 6858000"/>
              <a:gd name="connsiteX246" fmla="*/ 4690271 w 7467600"/>
              <a:gd name="connsiteY246" fmla="*/ 4370034 h 6858000"/>
              <a:gd name="connsiteX247" fmla="*/ 4136093 w 7467600"/>
              <a:gd name="connsiteY247" fmla="*/ 3858466 h 6858000"/>
              <a:gd name="connsiteX248" fmla="*/ 3670252 w 7467600"/>
              <a:gd name="connsiteY248" fmla="*/ 3622798 h 6858000"/>
              <a:gd name="connsiteX249" fmla="*/ 4440129 w 7467600"/>
              <a:gd name="connsiteY249" fmla="*/ 3448571 h 6858000"/>
              <a:gd name="connsiteX250" fmla="*/ 4856525 w 7467600"/>
              <a:gd name="connsiteY250" fmla="*/ 3915351 h 6858000"/>
              <a:gd name="connsiteX251" fmla="*/ 5059055 w 7467600"/>
              <a:gd name="connsiteY251" fmla="*/ 4108918 h 6858000"/>
              <a:gd name="connsiteX252" fmla="*/ 5290070 w 7467600"/>
              <a:gd name="connsiteY252" fmla="*/ 4263619 h 6858000"/>
              <a:gd name="connsiteX253" fmla="*/ 4834991 w 7467600"/>
              <a:gd name="connsiteY253" fmla="*/ 3830985 h 6858000"/>
              <a:gd name="connsiteX254" fmla="*/ 4440129 w 7467600"/>
              <a:gd name="connsiteY254" fmla="*/ 3448571 h 6858000"/>
              <a:gd name="connsiteX255" fmla="*/ 4441737 w 7467600"/>
              <a:gd name="connsiteY255" fmla="*/ 3399734 h 6858000"/>
              <a:gd name="connsiteX256" fmla="*/ 4431236 w 7467600"/>
              <a:gd name="connsiteY256" fmla="*/ 3400954 h 6858000"/>
              <a:gd name="connsiteX257" fmla="*/ 4557150 w 7467600"/>
              <a:gd name="connsiteY257" fmla="*/ 3510023 h 6858000"/>
              <a:gd name="connsiteX258" fmla="*/ 4856936 w 7467600"/>
              <a:gd name="connsiteY258" fmla="*/ 3809146 h 6858000"/>
              <a:gd name="connsiteX259" fmla="*/ 5111996 w 7467600"/>
              <a:gd name="connsiteY259" fmla="*/ 4065759 h 6858000"/>
              <a:gd name="connsiteX260" fmla="*/ 5388878 w 7467600"/>
              <a:gd name="connsiteY260" fmla="*/ 4300185 h 6858000"/>
              <a:gd name="connsiteX261" fmla="*/ 5425556 w 7467600"/>
              <a:gd name="connsiteY261" fmla="*/ 4308967 h 6858000"/>
              <a:gd name="connsiteX262" fmla="*/ 4943646 w 7467600"/>
              <a:gd name="connsiteY262" fmla="*/ 3822916 h 6858000"/>
              <a:gd name="connsiteX263" fmla="*/ 4594837 w 7467600"/>
              <a:gd name="connsiteY263" fmla="*/ 3532274 h 6858000"/>
              <a:gd name="connsiteX264" fmla="*/ 4441737 w 7467600"/>
              <a:gd name="connsiteY264" fmla="*/ 3399734 h 6858000"/>
              <a:gd name="connsiteX265" fmla="*/ 5425834 w 7467600"/>
              <a:gd name="connsiteY265" fmla="*/ 3162785 h 6858000"/>
              <a:gd name="connsiteX266" fmla="*/ 5401644 w 7467600"/>
              <a:gd name="connsiteY266" fmla="*/ 3617847 h 6858000"/>
              <a:gd name="connsiteX267" fmla="*/ 5467256 w 7467600"/>
              <a:gd name="connsiteY267" fmla="*/ 4175494 h 6858000"/>
              <a:gd name="connsiteX268" fmla="*/ 5448069 w 7467600"/>
              <a:gd name="connsiteY268" fmla="*/ 3567554 h 6858000"/>
              <a:gd name="connsiteX269" fmla="*/ 5425834 w 7467600"/>
              <a:gd name="connsiteY269" fmla="*/ 3162785 h 6858000"/>
              <a:gd name="connsiteX270" fmla="*/ 1318687 w 7467600"/>
              <a:gd name="connsiteY270" fmla="*/ 3113840 h 6858000"/>
              <a:gd name="connsiteX271" fmla="*/ 1066793 w 7467600"/>
              <a:gd name="connsiteY271" fmla="*/ 3212171 h 6858000"/>
              <a:gd name="connsiteX272" fmla="*/ 993319 w 7467600"/>
              <a:gd name="connsiteY272" fmla="*/ 3247648 h 6858000"/>
              <a:gd name="connsiteX273" fmla="*/ 853081 w 7467600"/>
              <a:gd name="connsiteY273" fmla="*/ 3312410 h 6858000"/>
              <a:gd name="connsiteX274" fmla="*/ 805957 w 7467600"/>
              <a:gd name="connsiteY274" fmla="*/ 3330443 h 6858000"/>
              <a:gd name="connsiteX275" fmla="*/ 1318687 w 7467600"/>
              <a:gd name="connsiteY275" fmla="*/ 3113840 h 6858000"/>
              <a:gd name="connsiteX276" fmla="*/ 5453702 w 7467600"/>
              <a:gd name="connsiteY276" fmla="*/ 3090882 h 6858000"/>
              <a:gd name="connsiteX277" fmla="*/ 5480135 w 7467600"/>
              <a:gd name="connsiteY277" fmla="*/ 3565802 h 6858000"/>
              <a:gd name="connsiteX278" fmla="*/ 5499023 w 7467600"/>
              <a:gd name="connsiteY278" fmla="*/ 4166310 h 6858000"/>
              <a:gd name="connsiteX279" fmla="*/ 5547022 w 7467600"/>
              <a:gd name="connsiteY279" fmla="*/ 3607838 h 6858000"/>
              <a:gd name="connsiteX280" fmla="*/ 5515964 w 7467600"/>
              <a:gd name="connsiteY280" fmla="*/ 3378541 h 6858000"/>
              <a:gd name="connsiteX281" fmla="*/ 5453702 w 7467600"/>
              <a:gd name="connsiteY281" fmla="*/ 3090882 h 6858000"/>
              <a:gd name="connsiteX282" fmla="*/ 1238695 w 7467600"/>
              <a:gd name="connsiteY282" fmla="*/ 3076820 h 6858000"/>
              <a:gd name="connsiteX283" fmla="*/ 716371 w 7467600"/>
              <a:gd name="connsiteY283" fmla="*/ 3293249 h 6858000"/>
              <a:gd name="connsiteX284" fmla="*/ 579522 w 7467600"/>
              <a:gd name="connsiteY284" fmla="*/ 3371759 h 6858000"/>
              <a:gd name="connsiteX285" fmla="*/ 600288 w 7467600"/>
              <a:gd name="connsiteY285" fmla="*/ 3365555 h 6858000"/>
              <a:gd name="connsiteX286" fmla="*/ 840692 w 7467600"/>
              <a:gd name="connsiteY286" fmla="*/ 3284921 h 6858000"/>
              <a:gd name="connsiteX287" fmla="*/ 979248 w 7467600"/>
              <a:gd name="connsiteY287" fmla="*/ 3221003 h 6858000"/>
              <a:gd name="connsiteX288" fmla="*/ 1053282 w 7467600"/>
              <a:gd name="connsiteY288" fmla="*/ 3185247 h 6858000"/>
              <a:gd name="connsiteX289" fmla="*/ 1320603 w 7467600"/>
              <a:gd name="connsiteY289" fmla="*/ 3081281 h 6858000"/>
              <a:gd name="connsiteX290" fmla="*/ 1238695 w 7467600"/>
              <a:gd name="connsiteY290" fmla="*/ 3076820 h 6858000"/>
              <a:gd name="connsiteX291" fmla="*/ 5425627 w 7467600"/>
              <a:gd name="connsiteY291" fmla="*/ 2954192 h 6858000"/>
              <a:gd name="connsiteX292" fmla="*/ 5470770 w 7467600"/>
              <a:gd name="connsiteY292" fmla="*/ 3005435 h 6858000"/>
              <a:gd name="connsiteX293" fmla="*/ 5519779 w 7467600"/>
              <a:gd name="connsiteY293" fmla="*/ 4359223 h 6858000"/>
              <a:gd name="connsiteX294" fmla="*/ 5520293 w 7467600"/>
              <a:gd name="connsiteY294" fmla="*/ 4360602 h 6858000"/>
              <a:gd name="connsiteX295" fmla="*/ 5767221 w 7467600"/>
              <a:gd name="connsiteY295" fmla="*/ 4665564 h 6858000"/>
              <a:gd name="connsiteX296" fmla="*/ 6937169 w 7467600"/>
              <a:gd name="connsiteY296" fmla="*/ 4815941 h 6858000"/>
              <a:gd name="connsiteX297" fmla="*/ 6953922 w 7467600"/>
              <a:gd name="connsiteY297" fmla="*/ 4890068 h 6858000"/>
              <a:gd name="connsiteX298" fmla="*/ 6071359 w 7467600"/>
              <a:gd name="connsiteY298" fmla="*/ 4770770 h 6858000"/>
              <a:gd name="connsiteX299" fmla="*/ 6038839 w 7467600"/>
              <a:gd name="connsiteY299" fmla="*/ 4764474 h 6858000"/>
              <a:gd name="connsiteX300" fmla="*/ 6038706 w 7467600"/>
              <a:gd name="connsiteY300" fmla="*/ 4763847 h 6858000"/>
              <a:gd name="connsiteX301" fmla="*/ 6037784 w 7467600"/>
              <a:gd name="connsiteY301" fmla="*/ 4764270 h 6858000"/>
              <a:gd name="connsiteX302" fmla="*/ 6038839 w 7467600"/>
              <a:gd name="connsiteY302" fmla="*/ 4764474 h 6858000"/>
              <a:gd name="connsiteX303" fmla="*/ 6040338 w 7467600"/>
              <a:gd name="connsiteY303" fmla="*/ 4771418 h 6858000"/>
              <a:gd name="connsiteX304" fmla="*/ 6024488 w 7467600"/>
              <a:gd name="connsiteY304" fmla="*/ 4809903 h 6858000"/>
              <a:gd name="connsiteX305" fmla="*/ 5599771 w 7467600"/>
              <a:gd name="connsiteY305" fmla="*/ 5509652 h 6858000"/>
              <a:gd name="connsiteX306" fmla="*/ 5548843 w 7467600"/>
              <a:gd name="connsiteY306" fmla="*/ 5563845 h 6858000"/>
              <a:gd name="connsiteX307" fmla="*/ 5940952 w 7467600"/>
              <a:gd name="connsiteY307" fmla="*/ 6250028 h 6858000"/>
              <a:gd name="connsiteX308" fmla="*/ 6043441 w 7467600"/>
              <a:gd name="connsiteY308" fmla="*/ 6665847 h 6858000"/>
              <a:gd name="connsiteX309" fmla="*/ 6093432 w 7467600"/>
              <a:gd name="connsiteY309" fmla="*/ 6858000 h 6858000"/>
              <a:gd name="connsiteX310" fmla="*/ 6034344 w 7467600"/>
              <a:gd name="connsiteY310" fmla="*/ 6858000 h 6858000"/>
              <a:gd name="connsiteX311" fmla="*/ 6026679 w 7467600"/>
              <a:gd name="connsiteY311" fmla="*/ 6836959 h 6858000"/>
              <a:gd name="connsiteX312" fmla="*/ 5800441 w 7467600"/>
              <a:gd name="connsiteY312" fmla="*/ 6335286 h 6858000"/>
              <a:gd name="connsiteX313" fmla="*/ 5526562 w 7467600"/>
              <a:gd name="connsiteY313" fmla="*/ 5705388 h 6858000"/>
              <a:gd name="connsiteX314" fmla="*/ 5519640 w 7467600"/>
              <a:gd name="connsiteY314" fmla="*/ 5683774 h 6858000"/>
              <a:gd name="connsiteX315" fmla="*/ 5844559 w 7467600"/>
              <a:gd name="connsiteY315" fmla="*/ 6553349 h 6858000"/>
              <a:gd name="connsiteX316" fmla="*/ 5975994 w 7467600"/>
              <a:gd name="connsiteY316" fmla="*/ 6858000 h 6858000"/>
              <a:gd name="connsiteX317" fmla="*/ 5898547 w 7467600"/>
              <a:gd name="connsiteY317" fmla="*/ 6858000 h 6858000"/>
              <a:gd name="connsiteX318" fmla="*/ 5682041 w 7467600"/>
              <a:gd name="connsiteY318" fmla="*/ 6355860 h 6858000"/>
              <a:gd name="connsiteX319" fmla="*/ 5461758 w 7467600"/>
              <a:gd name="connsiteY319" fmla="*/ 5820220 h 6858000"/>
              <a:gd name="connsiteX320" fmla="*/ 5237282 w 7467600"/>
              <a:gd name="connsiteY320" fmla="*/ 6579086 h 6858000"/>
              <a:gd name="connsiteX321" fmla="*/ 5115009 w 7467600"/>
              <a:gd name="connsiteY321" fmla="*/ 6858000 h 6858000"/>
              <a:gd name="connsiteX322" fmla="*/ 5028074 w 7467600"/>
              <a:gd name="connsiteY322" fmla="*/ 6858000 h 6858000"/>
              <a:gd name="connsiteX323" fmla="*/ 5079508 w 7467600"/>
              <a:gd name="connsiteY323" fmla="*/ 6749074 h 6858000"/>
              <a:gd name="connsiteX324" fmla="*/ 5371846 w 7467600"/>
              <a:gd name="connsiteY324" fmla="*/ 5924413 h 6858000"/>
              <a:gd name="connsiteX325" fmla="*/ 5270512 w 7467600"/>
              <a:gd name="connsiteY325" fmla="*/ 6138975 h 6858000"/>
              <a:gd name="connsiteX326" fmla="*/ 5062409 w 7467600"/>
              <a:gd name="connsiteY326" fmla="*/ 6653544 h 6858000"/>
              <a:gd name="connsiteX327" fmla="*/ 5036628 w 7467600"/>
              <a:gd name="connsiteY327" fmla="*/ 6754247 h 6858000"/>
              <a:gd name="connsiteX328" fmla="*/ 5009112 w 7467600"/>
              <a:gd name="connsiteY328" fmla="*/ 6858000 h 6858000"/>
              <a:gd name="connsiteX329" fmla="*/ 4976679 w 7467600"/>
              <a:gd name="connsiteY329" fmla="*/ 6858000 h 6858000"/>
              <a:gd name="connsiteX330" fmla="*/ 5006537 w 7467600"/>
              <a:gd name="connsiteY330" fmla="*/ 6747068 h 6858000"/>
              <a:gd name="connsiteX331" fmla="*/ 5032723 w 7467600"/>
              <a:gd name="connsiteY331" fmla="*/ 6644957 h 6858000"/>
              <a:gd name="connsiteX332" fmla="*/ 5242949 w 7467600"/>
              <a:gd name="connsiteY332" fmla="*/ 6125175 h 6858000"/>
              <a:gd name="connsiteX333" fmla="*/ 5286321 w 7467600"/>
              <a:gd name="connsiteY333" fmla="*/ 6033555 h 6858000"/>
              <a:gd name="connsiteX334" fmla="*/ 5008210 w 7467600"/>
              <a:gd name="connsiteY334" fmla="*/ 6649194 h 6858000"/>
              <a:gd name="connsiteX335" fmla="*/ 4986321 w 7467600"/>
              <a:gd name="connsiteY335" fmla="*/ 6765687 h 6858000"/>
              <a:gd name="connsiteX336" fmla="*/ 4973474 w 7467600"/>
              <a:gd name="connsiteY336" fmla="*/ 6858000 h 6858000"/>
              <a:gd name="connsiteX337" fmla="*/ 4907178 w 7467600"/>
              <a:gd name="connsiteY337" fmla="*/ 6858000 h 6858000"/>
              <a:gd name="connsiteX338" fmla="*/ 4910810 w 7467600"/>
              <a:gd name="connsiteY338" fmla="*/ 6829660 h 6858000"/>
              <a:gd name="connsiteX339" fmla="*/ 4987461 w 7467600"/>
              <a:gd name="connsiteY339" fmla="*/ 6432994 h 6858000"/>
              <a:gd name="connsiteX340" fmla="*/ 5179262 w 7467600"/>
              <a:gd name="connsiteY340" fmla="*/ 6035044 h 6858000"/>
              <a:gd name="connsiteX341" fmla="*/ 4689678 w 7467600"/>
              <a:gd name="connsiteY341" fmla="*/ 6440241 h 6858000"/>
              <a:gd name="connsiteX342" fmla="*/ 4477543 w 7467600"/>
              <a:gd name="connsiteY342" fmla="*/ 6674836 h 6858000"/>
              <a:gd name="connsiteX343" fmla="*/ 4329957 w 7467600"/>
              <a:gd name="connsiteY343" fmla="*/ 6858000 h 6858000"/>
              <a:gd name="connsiteX344" fmla="*/ 4218595 w 7467600"/>
              <a:gd name="connsiteY344" fmla="*/ 6858000 h 6858000"/>
              <a:gd name="connsiteX345" fmla="*/ 4368888 w 7467600"/>
              <a:gd name="connsiteY345" fmla="*/ 6668412 h 6858000"/>
              <a:gd name="connsiteX346" fmla="*/ 4563091 w 7467600"/>
              <a:gd name="connsiteY346" fmla="*/ 6442508 h 6858000"/>
              <a:gd name="connsiteX347" fmla="*/ 5387324 w 7467600"/>
              <a:gd name="connsiteY347" fmla="*/ 5705830 h 6858000"/>
              <a:gd name="connsiteX348" fmla="*/ 5073620 w 7467600"/>
              <a:gd name="connsiteY348" fmla="*/ 5955437 h 6858000"/>
              <a:gd name="connsiteX349" fmla="*/ 4689789 w 7467600"/>
              <a:gd name="connsiteY349" fmla="*/ 6268382 h 6858000"/>
              <a:gd name="connsiteX350" fmla="*/ 4418722 w 7467600"/>
              <a:gd name="connsiteY350" fmla="*/ 6570886 h 6858000"/>
              <a:gd name="connsiteX351" fmla="*/ 4214944 w 7467600"/>
              <a:gd name="connsiteY351" fmla="*/ 6858000 h 6858000"/>
              <a:gd name="connsiteX352" fmla="*/ 4177898 w 7467600"/>
              <a:gd name="connsiteY352" fmla="*/ 6858000 h 6858000"/>
              <a:gd name="connsiteX353" fmla="*/ 4391597 w 7467600"/>
              <a:gd name="connsiteY353" fmla="*/ 6556370 h 6858000"/>
              <a:gd name="connsiteX354" fmla="*/ 4668889 w 7467600"/>
              <a:gd name="connsiteY354" fmla="*/ 6246399 h 6858000"/>
              <a:gd name="connsiteX355" fmla="*/ 5055427 w 7467600"/>
              <a:gd name="connsiteY355" fmla="*/ 5931476 h 6858000"/>
              <a:gd name="connsiteX356" fmla="*/ 5371814 w 7467600"/>
              <a:gd name="connsiteY356" fmla="*/ 5678975 h 6858000"/>
              <a:gd name="connsiteX357" fmla="*/ 4987918 w 7467600"/>
              <a:gd name="connsiteY357" fmla="*/ 5838701 h 6858000"/>
              <a:gd name="connsiteX358" fmla="*/ 4317146 w 7467600"/>
              <a:gd name="connsiteY358" fmla="*/ 6587716 h 6858000"/>
              <a:gd name="connsiteX359" fmla="*/ 4171627 w 7467600"/>
              <a:gd name="connsiteY359" fmla="*/ 6858000 h 6858000"/>
              <a:gd name="connsiteX360" fmla="*/ 4081585 w 7467600"/>
              <a:gd name="connsiteY360" fmla="*/ 6858000 h 6858000"/>
              <a:gd name="connsiteX361" fmla="*/ 4238603 w 7467600"/>
              <a:gd name="connsiteY361" fmla="*/ 6559341 h 6858000"/>
              <a:gd name="connsiteX362" fmla="*/ 4778333 w 7467600"/>
              <a:gd name="connsiteY362" fmla="*/ 5873626 h 6858000"/>
              <a:gd name="connsiteX363" fmla="*/ 5414185 w 7467600"/>
              <a:gd name="connsiteY363" fmla="*/ 5573882 h 6858000"/>
              <a:gd name="connsiteX364" fmla="*/ 5959648 w 7467600"/>
              <a:gd name="connsiteY364" fmla="*/ 4760797 h 6858000"/>
              <a:gd name="connsiteX365" fmla="*/ 5355019 w 7467600"/>
              <a:gd name="connsiteY365" fmla="*/ 4734672 h 6858000"/>
              <a:gd name="connsiteX366" fmla="*/ 5083565 w 7467600"/>
              <a:gd name="connsiteY366" fmla="*/ 5179121 h 6858000"/>
              <a:gd name="connsiteX367" fmla="*/ 4713577 w 7467600"/>
              <a:gd name="connsiteY367" fmla="*/ 5616803 h 6858000"/>
              <a:gd name="connsiteX368" fmla="*/ 3989559 w 7467600"/>
              <a:gd name="connsiteY368" fmla="*/ 6145945 h 6858000"/>
              <a:gd name="connsiteX369" fmla="*/ 3939824 w 7467600"/>
              <a:gd name="connsiteY369" fmla="*/ 6066900 h 6858000"/>
              <a:gd name="connsiteX370" fmla="*/ 4584537 w 7467600"/>
              <a:gd name="connsiteY370" fmla="*/ 5324826 h 6858000"/>
              <a:gd name="connsiteX371" fmla="*/ 5037105 w 7467600"/>
              <a:gd name="connsiteY371" fmla="*/ 5088765 h 6858000"/>
              <a:gd name="connsiteX372" fmla="*/ 5039930 w 7467600"/>
              <a:gd name="connsiteY372" fmla="*/ 5089585 h 6858000"/>
              <a:gd name="connsiteX373" fmla="*/ 5263764 w 7467600"/>
              <a:gd name="connsiteY373" fmla="*/ 4735525 h 6858000"/>
              <a:gd name="connsiteX374" fmla="*/ 4086300 w 7467600"/>
              <a:gd name="connsiteY374" fmla="*/ 4884599 h 6858000"/>
              <a:gd name="connsiteX375" fmla="*/ 4085485 w 7467600"/>
              <a:gd name="connsiteY375" fmla="*/ 4899070 h 6858000"/>
              <a:gd name="connsiteX376" fmla="*/ 3871915 w 7467600"/>
              <a:gd name="connsiteY376" fmla="*/ 5253645 h 6858000"/>
              <a:gd name="connsiteX377" fmla="*/ 3799374 w 7467600"/>
              <a:gd name="connsiteY377" fmla="*/ 5466127 h 6858000"/>
              <a:gd name="connsiteX378" fmla="*/ 3498850 w 7467600"/>
              <a:gd name="connsiteY378" fmla="*/ 6661888 h 6858000"/>
              <a:gd name="connsiteX379" fmla="*/ 3399216 w 7467600"/>
              <a:gd name="connsiteY379" fmla="*/ 6858000 h 6858000"/>
              <a:gd name="connsiteX380" fmla="*/ 3303688 w 7467600"/>
              <a:gd name="connsiteY380" fmla="*/ 6858000 h 6858000"/>
              <a:gd name="connsiteX381" fmla="*/ 3391774 w 7467600"/>
              <a:gd name="connsiteY381" fmla="*/ 6697181 h 6858000"/>
              <a:gd name="connsiteX382" fmla="*/ 3735540 w 7467600"/>
              <a:gd name="connsiteY382" fmla="*/ 5546923 h 6858000"/>
              <a:gd name="connsiteX383" fmla="*/ 3729438 w 7467600"/>
              <a:gd name="connsiteY383" fmla="*/ 5569058 h 6858000"/>
              <a:gd name="connsiteX384" fmla="*/ 3707782 w 7467600"/>
              <a:gd name="connsiteY384" fmla="*/ 5644908 h 6858000"/>
              <a:gd name="connsiteX385" fmla="*/ 3583827 w 7467600"/>
              <a:gd name="connsiteY385" fmla="*/ 6039215 h 6858000"/>
              <a:gd name="connsiteX386" fmla="*/ 3547861 w 7467600"/>
              <a:gd name="connsiteY386" fmla="*/ 6129609 h 6858000"/>
              <a:gd name="connsiteX387" fmla="*/ 3490905 w 7467600"/>
              <a:gd name="connsiteY387" fmla="*/ 6277660 h 6858000"/>
              <a:gd name="connsiteX388" fmla="*/ 3455859 w 7467600"/>
              <a:gd name="connsiteY388" fmla="*/ 6391301 h 6858000"/>
              <a:gd name="connsiteX389" fmla="*/ 3429112 w 7467600"/>
              <a:gd name="connsiteY389" fmla="*/ 6479469 h 6858000"/>
              <a:gd name="connsiteX390" fmla="*/ 3304862 w 7467600"/>
              <a:gd name="connsiteY390" fmla="*/ 6796476 h 6858000"/>
              <a:gd name="connsiteX391" fmla="*/ 3276071 w 7467600"/>
              <a:gd name="connsiteY391" fmla="*/ 6858000 h 6858000"/>
              <a:gd name="connsiteX392" fmla="*/ 3240805 w 7467600"/>
              <a:gd name="connsiteY392" fmla="*/ 6858000 h 6858000"/>
              <a:gd name="connsiteX393" fmla="*/ 3275917 w 7467600"/>
              <a:gd name="connsiteY393" fmla="*/ 6783192 h 6858000"/>
              <a:gd name="connsiteX394" fmla="*/ 3399358 w 7467600"/>
              <a:gd name="connsiteY394" fmla="*/ 6469011 h 6858000"/>
              <a:gd name="connsiteX395" fmla="*/ 3425650 w 7467600"/>
              <a:gd name="connsiteY395" fmla="*/ 6381333 h 6858000"/>
              <a:gd name="connsiteX396" fmla="*/ 3460661 w 7467600"/>
              <a:gd name="connsiteY396" fmla="*/ 6266763 h 6858000"/>
              <a:gd name="connsiteX397" fmla="*/ 3518021 w 7467600"/>
              <a:gd name="connsiteY397" fmla="*/ 6117298 h 6858000"/>
              <a:gd name="connsiteX398" fmla="*/ 3554035 w 7467600"/>
              <a:gd name="connsiteY398" fmla="*/ 6027832 h 6858000"/>
              <a:gd name="connsiteX399" fmla="*/ 3677174 w 7467600"/>
              <a:gd name="connsiteY399" fmla="*/ 5636351 h 6858000"/>
              <a:gd name="connsiteX400" fmla="*/ 3698819 w 7467600"/>
              <a:gd name="connsiteY400" fmla="*/ 5560503 h 6858000"/>
              <a:gd name="connsiteX401" fmla="*/ 3702094 w 7467600"/>
              <a:gd name="connsiteY401" fmla="*/ 5549194 h 6858000"/>
              <a:gd name="connsiteX402" fmla="*/ 3398355 w 7467600"/>
              <a:gd name="connsiteY402" fmla="*/ 6094603 h 6858000"/>
              <a:gd name="connsiteX403" fmla="*/ 3193941 w 7467600"/>
              <a:gd name="connsiteY403" fmla="*/ 6798775 h 6858000"/>
              <a:gd name="connsiteX404" fmla="*/ 3184140 w 7467600"/>
              <a:gd name="connsiteY404" fmla="*/ 6858000 h 6858000"/>
              <a:gd name="connsiteX405" fmla="*/ 3099978 w 7467600"/>
              <a:gd name="connsiteY405" fmla="*/ 6858000 h 6858000"/>
              <a:gd name="connsiteX406" fmla="*/ 3101556 w 7467600"/>
              <a:gd name="connsiteY406" fmla="*/ 6843337 h 6858000"/>
              <a:gd name="connsiteX407" fmla="*/ 3370162 w 7467600"/>
              <a:gd name="connsiteY407" fmla="*/ 5785550 h 6858000"/>
              <a:gd name="connsiteX408" fmla="*/ 3746477 w 7467600"/>
              <a:gd name="connsiteY408" fmla="*/ 5377889 h 6858000"/>
              <a:gd name="connsiteX409" fmla="*/ 3863399 w 7467600"/>
              <a:gd name="connsiteY409" fmla="*/ 5087257 h 6858000"/>
              <a:gd name="connsiteX410" fmla="*/ 3968712 w 7467600"/>
              <a:gd name="connsiteY410" fmla="*/ 4913989 h 6858000"/>
              <a:gd name="connsiteX411" fmla="*/ 2792390 w 7467600"/>
              <a:gd name="connsiteY411" fmla="*/ 5382974 h 6858000"/>
              <a:gd name="connsiteX412" fmla="*/ 2714982 w 7467600"/>
              <a:gd name="connsiteY412" fmla="*/ 5427051 h 6858000"/>
              <a:gd name="connsiteX413" fmla="*/ 2813361 w 7467600"/>
              <a:gd name="connsiteY413" fmla="*/ 6023912 h 6858000"/>
              <a:gd name="connsiteX414" fmla="*/ 2688430 w 7467600"/>
              <a:gd name="connsiteY414" fmla="*/ 6801564 h 6858000"/>
              <a:gd name="connsiteX415" fmla="*/ 2629626 w 7467600"/>
              <a:gd name="connsiteY415" fmla="*/ 6763394 h 6858000"/>
              <a:gd name="connsiteX416" fmla="*/ 2565328 w 7467600"/>
              <a:gd name="connsiteY416" fmla="*/ 5516399 h 6858000"/>
              <a:gd name="connsiteX417" fmla="*/ 1922999 w 7467600"/>
              <a:gd name="connsiteY417" fmla="*/ 5980343 h 6858000"/>
              <a:gd name="connsiteX418" fmla="*/ 1950261 w 7467600"/>
              <a:gd name="connsiteY418" fmla="*/ 6405858 h 6858000"/>
              <a:gd name="connsiteX419" fmla="*/ 2365554 w 7467600"/>
              <a:gd name="connsiteY419" fmla="*/ 6759107 h 6858000"/>
              <a:gd name="connsiteX420" fmla="*/ 2424142 w 7467600"/>
              <a:gd name="connsiteY420" fmla="*/ 6858000 h 6858000"/>
              <a:gd name="connsiteX421" fmla="*/ 2395994 w 7467600"/>
              <a:gd name="connsiteY421" fmla="*/ 6858000 h 6858000"/>
              <a:gd name="connsiteX422" fmla="*/ 2392863 w 7467600"/>
              <a:gd name="connsiteY422" fmla="*/ 6852964 h 6858000"/>
              <a:gd name="connsiteX423" fmla="*/ 2017589 w 7467600"/>
              <a:gd name="connsiteY423" fmla="*/ 6493982 h 6858000"/>
              <a:gd name="connsiteX424" fmla="*/ 2147336 w 7467600"/>
              <a:gd name="connsiteY424" fmla="*/ 6594052 h 6858000"/>
              <a:gd name="connsiteX425" fmla="*/ 2207047 w 7467600"/>
              <a:gd name="connsiteY425" fmla="*/ 6654540 h 6858000"/>
              <a:gd name="connsiteX426" fmla="*/ 2299106 w 7467600"/>
              <a:gd name="connsiteY426" fmla="*/ 6778931 h 6858000"/>
              <a:gd name="connsiteX427" fmla="*/ 2314430 w 7467600"/>
              <a:gd name="connsiteY427" fmla="*/ 6801144 h 6858000"/>
              <a:gd name="connsiteX428" fmla="*/ 2352406 w 7467600"/>
              <a:gd name="connsiteY428" fmla="*/ 6858000 h 6858000"/>
              <a:gd name="connsiteX429" fmla="*/ 2314492 w 7467600"/>
              <a:gd name="connsiteY429" fmla="*/ 6858000 h 6858000"/>
              <a:gd name="connsiteX430" fmla="*/ 2288095 w 7467600"/>
              <a:gd name="connsiteY430" fmla="*/ 6818030 h 6858000"/>
              <a:gd name="connsiteX431" fmla="*/ 2272768 w 7467600"/>
              <a:gd name="connsiteY431" fmla="*/ 6795822 h 6858000"/>
              <a:gd name="connsiteX432" fmla="*/ 2182715 w 7467600"/>
              <a:gd name="connsiteY432" fmla="*/ 6675071 h 6858000"/>
              <a:gd name="connsiteX433" fmla="*/ 2032061 w 7467600"/>
              <a:gd name="connsiteY433" fmla="*/ 6541380 h 6858000"/>
              <a:gd name="connsiteX434" fmla="*/ 2257220 w 7467600"/>
              <a:gd name="connsiteY434" fmla="*/ 6826257 h 6858000"/>
              <a:gd name="connsiteX435" fmla="*/ 2281324 w 7467600"/>
              <a:gd name="connsiteY435" fmla="*/ 6858000 h 6858000"/>
              <a:gd name="connsiteX436" fmla="*/ 2242860 w 7467600"/>
              <a:gd name="connsiteY436" fmla="*/ 6858000 h 6858000"/>
              <a:gd name="connsiteX437" fmla="*/ 2232818 w 7467600"/>
              <a:gd name="connsiteY437" fmla="*/ 6844926 h 6858000"/>
              <a:gd name="connsiteX438" fmla="*/ 1990172 w 7467600"/>
              <a:gd name="connsiteY438" fmla="*/ 6542121 h 6858000"/>
              <a:gd name="connsiteX439" fmla="*/ 2124090 w 7467600"/>
              <a:gd name="connsiteY439" fmla="*/ 6761017 h 6858000"/>
              <a:gd name="connsiteX440" fmla="*/ 2200380 w 7467600"/>
              <a:gd name="connsiteY440" fmla="*/ 6858000 h 6858000"/>
              <a:gd name="connsiteX441" fmla="*/ 2147507 w 7467600"/>
              <a:gd name="connsiteY441" fmla="*/ 6858000 h 6858000"/>
              <a:gd name="connsiteX442" fmla="*/ 2070668 w 7467600"/>
              <a:gd name="connsiteY442" fmla="*/ 6761520 h 6858000"/>
              <a:gd name="connsiteX443" fmla="*/ 1975142 w 7467600"/>
              <a:gd name="connsiteY443" fmla="*/ 6585570 h 6858000"/>
              <a:gd name="connsiteX444" fmla="*/ 2050035 w 7467600"/>
              <a:gd name="connsiteY444" fmla="*/ 6813345 h 6858000"/>
              <a:gd name="connsiteX445" fmla="*/ 2063025 w 7467600"/>
              <a:gd name="connsiteY445" fmla="*/ 6858000 h 6858000"/>
              <a:gd name="connsiteX446" fmla="*/ 2021675 w 7467600"/>
              <a:gd name="connsiteY446" fmla="*/ 6858000 h 6858000"/>
              <a:gd name="connsiteX447" fmla="*/ 2019308 w 7467600"/>
              <a:gd name="connsiteY447" fmla="*/ 6847118 h 6858000"/>
              <a:gd name="connsiteX448" fmla="*/ 1938835 w 7467600"/>
              <a:gd name="connsiteY448" fmla="*/ 6551160 h 6858000"/>
              <a:gd name="connsiteX449" fmla="*/ 1953230 w 7467600"/>
              <a:gd name="connsiteY449" fmla="*/ 6759699 h 6858000"/>
              <a:gd name="connsiteX450" fmla="*/ 1956763 w 7467600"/>
              <a:gd name="connsiteY450" fmla="*/ 6778191 h 6858000"/>
              <a:gd name="connsiteX451" fmla="*/ 1967925 w 7467600"/>
              <a:gd name="connsiteY451" fmla="*/ 6858000 h 6858000"/>
              <a:gd name="connsiteX452" fmla="*/ 1936622 w 7467600"/>
              <a:gd name="connsiteY452" fmla="*/ 6858000 h 6858000"/>
              <a:gd name="connsiteX453" fmla="*/ 1926261 w 7467600"/>
              <a:gd name="connsiteY453" fmla="*/ 6784064 h 6858000"/>
              <a:gd name="connsiteX454" fmla="*/ 1922724 w 7467600"/>
              <a:gd name="connsiteY454" fmla="*/ 6765577 h 6858000"/>
              <a:gd name="connsiteX455" fmla="*/ 1904650 w 7467600"/>
              <a:gd name="connsiteY455" fmla="*/ 6639616 h 6858000"/>
              <a:gd name="connsiteX456" fmla="*/ 1885273 w 7467600"/>
              <a:gd name="connsiteY456" fmla="*/ 6858000 h 6858000"/>
              <a:gd name="connsiteX457" fmla="*/ 1854363 w 7467600"/>
              <a:gd name="connsiteY457" fmla="*/ 6858000 h 6858000"/>
              <a:gd name="connsiteX458" fmla="*/ 1880391 w 7467600"/>
              <a:gd name="connsiteY458" fmla="*/ 6603796 h 6858000"/>
              <a:gd name="connsiteX459" fmla="*/ 1818273 w 7467600"/>
              <a:gd name="connsiteY459" fmla="*/ 6715729 h 6858000"/>
              <a:gd name="connsiteX460" fmla="*/ 1794691 w 7467600"/>
              <a:gd name="connsiteY460" fmla="*/ 6843239 h 6858000"/>
              <a:gd name="connsiteX461" fmla="*/ 1794914 w 7467600"/>
              <a:gd name="connsiteY461" fmla="*/ 6858000 h 6858000"/>
              <a:gd name="connsiteX462" fmla="*/ 1746128 w 7467600"/>
              <a:gd name="connsiteY462" fmla="*/ 6858000 h 6858000"/>
              <a:gd name="connsiteX463" fmla="*/ 1753934 w 7467600"/>
              <a:gd name="connsiteY463" fmla="*/ 6724796 h 6858000"/>
              <a:gd name="connsiteX464" fmla="*/ 1792053 w 7467600"/>
              <a:gd name="connsiteY464" fmla="*/ 6572396 h 6858000"/>
              <a:gd name="connsiteX465" fmla="*/ 1862248 w 7467600"/>
              <a:gd name="connsiteY465" fmla="*/ 6266397 h 6858000"/>
              <a:gd name="connsiteX466" fmla="*/ 1862250 w 7467600"/>
              <a:gd name="connsiteY466" fmla="*/ 6033531 h 6858000"/>
              <a:gd name="connsiteX467" fmla="*/ 1211999 w 7467600"/>
              <a:gd name="connsiteY467" fmla="*/ 6683610 h 6858000"/>
              <a:gd name="connsiteX468" fmla="*/ 1213266 w 7467600"/>
              <a:gd name="connsiteY468" fmla="*/ 6691947 h 6858000"/>
              <a:gd name="connsiteX469" fmla="*/ 1203370 w 7467600"/>
              <a:gd name="connsiteY469" fmla="*/ 6850676 h 6858000"/>
              <a:gd name="connsiteX470" fmla="*/ 1203671 w 7467600"/>
              <a:gd name="connsiteY470" fmla="*/ 6858000 h 6858000"/>
              <a:gd name="connsiteX471" fmla="*/ 1143180 w 7467600"/>
              <a:gd name="connsiteY471" fmla="*/ 6858000 h 6858000"/>
              <a:gd name="connsiteX472" fmla="*/ 1142176 w 7467600"/>
              <a:gd name="connsiteY472" fmla="*/ 6766045 h 6858000"/>
              <a:gd name="connsiteX473" fmla="*/ 1067484 w 7467600"/>
              <a:gd name="connsiteY473" fmla="*/ 6858000 h 6858000"/>
              <a:gd name="connsiteX474" fmla="*/ 953928 w 7467600"/>
              <a:gd name="connsiteY474" fmla="*/ 6858000 h 6858000"/>
              <a:gd name="connsiteX475" fmla="*/ 959715 w 7467600"/>
              <a:gd name="connsiteY475" fmla="*/ 6850185 h 6858000"/>
              <a:gd name="connsiteX476" fmla="*/ 1483788 w 7467600"/>
              <a:gd name="connsiteY476" fmla="*/ 6259174 h 6858000"/>
              <a:gd name="connsiteX477" fmla="*/ 1100671 w 7467600"/>
              <a:gd name="connsiteY477" fmla="*/ 6252137 h 6858000"/>
              <a:gd name="connsiteX478" fmla="*/ 1090144 w 7467600"/>
              <a:gd name="connsiteY478" fmla="*/ 6256748 h 6858000"/>
              <a:gd name="connsiteX479" fmla="*/ 1095872 w 7467600"/>
              <a:gd name="connsiteY479" fmla="*/ 6271892 h 6858000"/>
              <a:gd name="connsiteX480" fmla="*/ 262785 w 7467600"/>
              <a:gd name="connsiteY480" fmla="*/ 6845450 h 6858000"/>
              <a:gd name="connsiteX481" fmla="*/ 209968 w 7467600"/>
              <a:gd name="connsiteY481" fmla="*/ 6770713 h 6858000"/>
              <a:gd name="connsiteX482" fmla="*/ 873460 w 7467600"/>
              <a:gd name="connsiteY482" fmla="*/ 6253768 h 6858000"/>
              <a:gd name="connsiteX483" fmla="*/ 192686 w 7467600"/>
              <a:gd name="connsiteY483" fmla="*/ 5849257 h 6858000"/>
              <a:gd name="connsiteX484" fmla="*/ 4696 w 7467600"/>
              <a:gd name="connsiteY484" fmla="*/ 5697668 h 6858000"/>
              <a:gd name="connsiteX485" fmla="*/ 0 w 7467600"/>
              <a:gd name="connsiteY485" fmla="*/ 5689984 h 6858000"/>
              <a:gd name="connsiteX486" fmla="*/ 0 w 7467600"/>
              <a:gd name="connsiteY486" fmla="*/ 5513472 h 6858000"/>
              <a:gd name="connsiteX487" fmla="*/ 174101 w 7467600"/>
              <a:gd name="connsiteY487" fmla="*/ 5620277 h 6858000"/>
              <a:gd name="connsiteX488" fmla="*/ 891800 w 7467600"/>
              <a:gd name="connsiteY488" fmla="*/ 6036935 h 6858000"/>
              <a:gd name="connsiteX489" fmla="*/ 1072219 w 7467600"/>
              <a:gd name="connsiteY489" fmla="*/ 6169443 h 6858000"/>
              <a:gd name="connsiteX490" fmla="*/ 1074117 w 7467600"/>
              <a:gd name="connsiteY490" fmla="*/ 6170301 h 6858000"/>
              <a:gd name="connsiteX491" fmla="*/ 1083114 w 7467600"/>
              <a:gd name="connsiteY491" fmla="*/ 6174131 h 6858000"/>
              <a:gd name="connsiteX492" fmla="*/ 1543010 w 7467600"/>
              <a:gd name="connsiteY492" fmla="*/ 6191140 h 6858000"/>
              <a:gd name="connsiteX493" fmla="*/ 1551080 w 7467600"/>
              <a:gd name="connsiteY493" fmla="*/ 6195006 h 6858000"/>
              <a:gd name="connsiteX494" fmla="*/ 2345443 w 7467600"/>
              <a:gd name="connsiteY494" fmla="*/ 5549882 h 6858000"/>
              <a:gd name="connsiteX495" fmla="*/ 1721499 w 7467600"/>
              <a:gd name="connsiteY495" fmla="*/ 5599969 h 6858000"/>
              <a:gd name="connsiteX496" fmla="*/ 767716 w 7467600"/>
              <a:gd name="connsiteY496" fmla="*/ 5472768 h 6858000"/>
              <a:gd name="connsiteX497" fmla="*/ 722147 w 7467600"/>
              <a:gd name="connsiteY497" fmla="*/ 5393091 h 6858000"/>
              <a:gd name="connsiteX498" fmla="*/ 1485552 w 7467600"/>
              <a:gd name="connsiteY498" fmla="*/ 5313202 h 6858000"/>
              <a:gd name="connsiteX499" fmla="*/ 2143004 w 7467600"/>
              <a:gd name="connsiteY499" fmla="*/ 5402420 h 6858000"/>
              <a:gd name="connsiteX500" fmla="*/ 1933391 w 7467600"/>
              <a:gd name="connsiteY500" fmla="*/ 5156971 h 6858000"/>
              <a:gd name="connsiteX501" fmla="*/ 1827118 w 7467600"/>
              <a:gd name="connsiteY501" fmla="*/ 4968410 h 6858000"/>
              <a:gd name="connsiteX502" fmla="*/ 1837349 w 7467600"/>
              <a:gd name="connsiteY502" fmla="*/ 4956357 h 6858000"/>
              <a:gd name="connsiteX503" fmla="*/ 2162835 w 7467600"/>
              <a:gd name="connsiteY503" fmla="*/ 5187853 h 6858000"/>
              <a:gd name="connsiteX504" fmla="*/ 2257167 w 7467600"/>
              <a:gd name="connsiteY504" fmla="*/ 5462123 h 6858000"/>
              <a:gd name="connsiteX505" fmla="*/ 2261598 w 7467600"/>
              <a:gd name="connsiteY505" fmla="*/ 5467998 h 6858000"/>
              <a:gd name="connsiteX506" fmla="*/ 2437177 w 7467600"/>
              <a:gd name="connsiteY506" fmla="*/ 5479608 h 6858000"/>
              <a:gd name="connsiteX507" fmla="*/ 2445247 w 7467600"/>
              <a:gd name="connsiteY507" fmla="*/ 5483476 h 6858000"/>
              <a:gd name="connsiteX508" fmla="*/ 2743626 w 7467600"/>
              <a:gd name="connsiteY508" fmla="*/ 5304819 h 6858000"/>
              <a:gd name="connsiteX509" fmla="*/ 3048102 w 7467600"/>
              <a:gd name="connsiteY509" fmla="*/ 5150595 h 6858000"/>
              <a:gd name="connsiteX510" fmla="*/ 1799414 w 7467600"/>
              <a:gd name="connsiteY510" fmla="*/ 4694732 h 6858000"/>
              <a:gd name="connsiteX511" fmla="*/ 1771735 w 7467600"/>
              <a:gd name="connsiteY511" fmla="*/ 4619929 h 6858000"/>
              <a:gd name="connsiteX512" fmla="*/ 3104273 w 7467600"/>
              <a:gd name="connsiteY512" fmla="*/ 5076159 h 6858000"/>
              <a:gd name="connsiteX513" fmla="*/ 3113245 w 7467600"/>
              <a:gd name="connsiteY513" fmla="*/ 5090705 h 6858000"/>
              <a:gd name="connsiteX514" fmla="*/ 3126294 w 7467600"/>
              <a:gd name="connsiteY514" fmla="*/ 5114400 h 6858000"/>
              <a:gd name="connsiteX515" fmla="*/ 3937433 w 7467600"/>
              <a:gd name="connsiteY515" fmla="*/ 4830473 h 6858000"/>
              <a:gd name="connsiteX516" fmla="*/ 3590475 w 7467600"/>
              <a:gd name="connsiteY516" fmla="*/ 4597974 h 6858000"/>
              <a:gd name="connsiteX517" fmla="*/ 3100264 w 7467600"/>
              <a:gd name="connsiteY517" fmla="*/ 4579845 h 6858000"/>
              <a:gd name="connsiteX518" fmla="*/ 2183576 w 7467600"/>
              <a:gd name="connsiteY518" fmla="*/ 4227150 h 6858000"/>
              <a:gd name="connsiteX519" fmla="*/ 2151029 w 7467600"/>
              <a:gd name="connsiteY519" fmla="*/ 4146947 h 6858000"/>
              <a:gd name="connsiteX520" fmla="*/ 3563434 w 7467600"/>
              <a:gd name="connsiteY520" fmla="*/ 4469115 h 6858000"/>
              <a:gd name="connsiteX521" fmla="*/ 3177952 w 7467600"/>
              <a:gd name="connsiteY521" fmla="*/ 3657386 h 6858000"/>
              <a:gd name="connsiteX522" fmla="*/ 3189263 w 7467600"/>
              <a:gd name="connsiteY522" fmla="*/ 3625726 h 6858000"/>
              <a:gd name="connsiteX523" fmla="*/ 3560912 w 7467600"/>
              <a:gd name="connsiteY523" fmla="*/ 4079863 h 6858000"/>
              <a:gd name="connsiteX524" fmla="*/ 3626636 w 7467600"/>
              <a:gd name="connsiteY524" fmla="*/ 4512230 h 6858000"/>
              <a:gd name="connsiteX525" fmla="*/ 3653088 w 7467600"/>
              <a:gd name="connsiteY525" fmla="*/ 4521417 h 6858000"/>
              <a:gd name="connsiteX526" fmla="*/ 3988128 w 7467600"/>
              <a:gd name="connsiteY526" fmla="*/ 4817267 h 6858000"/>
              <a:gd name="connsiteX527" fmla="*/ 4830582 w 7467600"/>
              <a:gd name="connsiteY527" fmla="*/ 4676000 h 6858000"/>
              <a:gd name="connsiteX528" fmla="*/ 4830100 w 7467600"/>
              <a:gd name="connsiteY528" fmla="*/ 4675554 h 6858000"/>
              <a:gd name="connsiteX529" fmla="*/ 4036318 w 7467600"/>
              <a:gd name="connsiteY529" fmla="*/ 4147013 h 6858000"/>
              <a:gd name="connsiteX530" fmla="*/ 3432098 w 7467600"/>
              <a:gd name="connsiteY530" fmla="*/ 3537312 h 6858000"/>
              <a:gd name="connsiteX531" fmla="*/ 3446761 w 7467600"/>
              <a:gd name="connsiteY531" fmla="*/ 3461278 h 6858000"/>
              <a:gd name="connsiteX532" fmla="*/ 4419733 w 7467600"/>
              <a:gd name="connsiteY532" fmla="*/ 3963555 h 6858000"/>
              <a:gd name="connsiteX533" fmla="*/ 4781371 w 7467600"/>
              <a:gd name="connsiteY533" fmla="*/ 4458604 h 6858000"/>
              <a:gd name="connsiteX534" fmla="*/ 4780440 w 7467600"/>
              <a:gd name="connsiteY534" fmla="*/ 4470290 h 6858000"/>
              <a:gd name="connsiteX535" fmla="*/ 4898954 w 7467600"/>
              <a:gd name="connsiteY535" fmla="*/ 4662092 h 6858000"/>
              <a:gd name="connsiteX536" fmla="*/ 4900699 w 7467600"/>
              <a:gd name="connsiteY536" fmla="*/ 4670867 h 6858000"/>
              <a:gd name="connsiteX537" fmla="*/ 5714511 w 7467600"/>
              <a:gd name="connsiteY537" fmla="*/ 4663483 h 6858000"/>
              <a:gd name="connsiteX538" fmla="*/ 5464793 w 7467600"/>
              <a:gd name="connsiteY538" fmla="*/ 4393556 h 6858000"/>
              <a:gd name="connsiteX539" fmla="*/ 5461897 w 7467600"/>
              <a:gd name="connsiteY539" fmla="*/ 4390879 h 6858000"/>
              <a:gd name="connsiteX540" fmla="*/ 4294126 w 7467600"/>
              <a:gd name="connsiteY540" fmla="*/ 3303048 h 6858000"/>
              <a:gd name="connsiteX541" fmla="*/ 4305321 w 7467600"/>
              <a:gd name="connsiteY541" fmla="*/ 3256953 h 6858000"/>
              <a:gd name="connsiteX542" fmla="*/ 4949299 w 7467600"/>
              <a:gd name="connsiteY542" fmla="*/ 3766336 h 6858000"/>
              <a:gd name="connsiteX543" fmla="*/ 5291452 w 7467600"/>
              <a:gd name="connsiteY543" fmla="*/ 4076801 h 6858000"/>
              <a:gd name="connsiteX544" fmla="*/ 5434998 w 7467600"/>
              <a:gd name="connsiteY544" fmla="*/ 4254100 h 6858000"/>
              <a:gd name="connsiteX545" fmla="*/ 5351015 w 7467600"/>
              <a:gd name="connsiteY545" fmla="*/ 3760989 h 6858000"/>
              <a:gd name="connsiteX546" fmla="*/ 5413780 w 7467600"/>
              <a:gd name="connsiteY546" fmla="*/ 2966265 h 6858000"/>
              <a:gd name="connsiteX547" fmla="*/ 5425627 w 7467600"/>
              <a:gd name="connsiteY547" fmla="*/ 2954192 h 6858000"/>
              <a:gd name="connsiteX548" fmla="*/ 6604735 w 7467600"/>
              <a:gd name="connsiteY548" fmla="*/ 2041381 h 6858000"/>
              <a:gd name="connsiteX549" fmla="*/ 7204487 w 7467600"/>
              <a:gd name="connsiteY549" fmla="*/ 2742112 h 6858000"/>
              <a:gd name="connsiteX550" fmla="*/ 7131592 w 7467600"/>
              <a:gd name="connsiteY550" fmla="*/ 2672096 h 6858000"/>
              <a:gd name="connsiteX551" fmla="*/ 6996344 w 7467600"/>
              <a:gd name="connsiteY551" fmla="*/ 2518310 h 6858000"/>
              <a:gd name="connsiteX552" fmla="*/ 6735495 w 7467600"/>
              <a:gd name="connsiteY552" fmla="*/ 2196890 h 6858000"/>
              <a:gd name="connsiteX553" fmla="*/ 6721901 w 7467600"/>
              <a:gd name="connsiteY553" fmla="*/ 2179274 h 6858000"/>
              <a:gd name="connsiteX554" fmla="*/ 6604735 w 7467600"/>
              <a:gd name="connsiteY554" fmla="*/ 2041381 h 6858000"/>
              <a:gd name="connsiteX555" fmla="*/ 6591670 w 7467600"/>
              <a:gd name="connsiteY555" fmla="*/ 1988277 h 6858000"/>
              <a:gd name="connsiteX556" fmla="*/ 6747349 w 7467600"/>
              <a:gd name="connsiteY556" fmla="*/ 2160069 h 6858000"/>
              <a:gd name="connsiteX557" fmla="*/ 6760943 w 7467600"/>
              <a:gd name="connsiteY557" fmla="*/ 2177686 h 6858000"/>
              <a:gd name="connsiteX558" fmla="*/ 7021065 w 7467600"/>
              <a:gd name="connsiteY558" fmla="*/ 2498102 h 6858000"/>
              <a:gd name="connsiteX559" fmla="*/ 7155223 w 7467600"/>
              <a:gd name="connsiteY559" fmla="*/ 2650386 h 6858000"/>
              <a:gd name="connsiteX560" fmla="*/ 7203167 w 7467600"/>
              <a:gd name="connsiteY560" fmla="*/ 2697288 h 6858000"/>
              <a:gd name="connsiteX561" fmla="*/ 6937703 w 7467600"/>
              <a:gd name="connsiteY561" fmla="*/ 2321981 h 6858000"/>
              <a:gd name="connsiteX562" fmla="*/ 6591670 w 7467600"/>
              <a:gd name="connsiteY562" fmla="*/ 1988277 h 6858000"/>
              <a:gd name="connsiteX563" fmla="*/ 5798671 w 7467600"/>
              <a:gd name="connsiteY563" fmla="*/ 1981601 h 6858000"/>
              <a:gd name="connsiteX564" fmla="*/ 5754709 w 7467600"/>
              <a:gd name="connsiteY564" fmla="*/ 2071454 h 6858000"/>
              <a:gd name="connsiteX565" fmla="*/ 5763044 w 7467600"/>
              <a:gd name="connsiteY565" fmla="*/ 2842206 h 6858000"/>
              <a:gd name="connsiteX566" fmla="*/ 5764974 w 7467600"/>
              <a:gd name="connsiteY566" fmla="*/ 2799609 h 6858000"/>
              <a:gd name="connsiteX567" fmla="*/ 5767665 w 7467600"/>
              <a:gd name="connsiteY567" fmla="*/ 2666409 h 6858000"/>
              <a:gd name="connsiteX568" fmla="*/ 5763055 w 7467600"/>
              <a:gd name="connsiteY568" fmla="*/ 2579705 h 6858000"/>
              <a:gd name="connsiteX569" fmla="*/ 5758079 w 7467600"/>
              <a:gd name="connsiteY569" fmla="*/ 2492508 h 6858000"/>
              <a:gd name="connsiteX570" fmla="*/ 5779325 w 7467600"/>
              <a:gd name="connsiteY570" fmla="*/ 2197069 h 6858000"/>
              <a:gd name="connsiteX571" fmla="*/ 5798671 w 7467600"/>
              <a:gd name="connsiteY571" fmla="*/ 1981601 h 6858000"/>
              <a:gd name="connsiteX572" fmla="*/ 5829202 w 7467600"/>
              <a:gd name="connsiteY572" fmla="*/ 1971679 h 6858000"/>
              <a:gd name="connsiteX573" fmla="*/ 5809558 w 7467600"/>
              <a:gd name="connsiteY573" fmla="*/ 2198043 h 6858000"/>
              <a:gd name="connsiteX574" fmla="*/ 5788653 w 7467600"/>
              <a:gd name="connsiteY574" fmla="*/ 2489430 h 6858000"/>
              <a:gd name="connsiteX575" fmla="*/ 5793439 w 7467600"/>
              <a:gd name="connsiteY575" fmla="*/ 2575235 h 6858000"/>
              <a:gd name="connsiteX576" fmla="*/ 5796837 w 7467600"/>
              <a:gd name="connsiteY576" fmla="*/ 2637633 h 6858000"/>
              <a:gd name="connsiteX577" fmla="*/ 5818614 w 7467600"/>
              <a:gd name="connsiteY577" fmla="*/ 2473055 h 6858000"/>
              <a:gd name="connsiteX578" fmla="*/ 5829202 w 7467600"/>
              <a:gd name="connsiteY578" fmla="*/ 1971679 h 6858000"/>
              <a:gd name="connsiteX579" fmla="*/ 5911389 w 7467600"/>
              <a:gd name="connsiteY579" fmla="*/ 1898371 h 6858000"/>
              <a:gd name="connsiteX580" fmla="*/ 6237627 w 7467600"/>
              <a:gd name="connsiteY580" fmla="*/ 2231921 h 6858000"/>
              <a:gd name="connsiteX581" fmla="*/ 5911389 w 7467600"/>
              <a:gd name="connsiteY581" fmla="*/ 1898371 h 6858000"/>
              <a:gd name="connsiteX582" fmla="*/ 6944437 w 7467600"/>
              <a:gd name="connsiteY582" fmla="*/ 1575402 h 6858000"/>
              <a:gd name="connsiteX583" fmla="*/ 6304730 w 7467600"/>
              <a:gd name="connsiteY583" fmla="*/ 1766654 h 6858000"/>
              <a:gd name="connsiteX584" fmla="*/ 6944437 w 7467600"/>
              <a:gd name="connsiteY584" fmla="*/ 1575402 h 6858000"/>
              <a:gd name="connsiteX585" fmla="*/ 7019523 w 7467600"/>
              <a:gd name="connsiteY585" fmla="*/ 1519450 h 6858000"/>
              <a:gd name="connsiteX586" fmla="*/ 6298091 w 7467600"/>
              <a:gd name="connsiteY586" fmla="*/ 1737122 h 6858000"/>
              <a:gd name="connsiteX587" fmla="*/ 7019523 w 7467600"/>
              <a:gd name="connsiteY587" fmla="*/ 1519450 h 6858000"/>
              <a:gd name="connsiteX588" fmla="*/ 2399523 w 7467600"/>
              <a:gd name="connsiteY588" fmla="*/ 1428234 h 6858000"/>
              <a:gd name="connsiteX589" fmla="*/ 2224982 w 7467600"/>
              <a:gd name="connsiteY589" fmla="*/ 1826201 h 6858000"/>
              <a:gd name="connsiteX590" fmla="*/ 2096099 w 7467600"/>
              <a:gd name="connsiteY590" fmla="*/ 2345900 h 6858000"/>
              <a:gd name="connsiteX591" fmla="*/ 2283317 w 7467600"/>
              <a:gd name="connsiteY591" fmla="*/ 1796925 h 6858000"/>
              <a:gd name="connsiteX592" fmla="*/ 2399523 w 7467600"/>
              <a:gd name="connsiteY592" fmla="*/ 1428234 h 6858000"/>
              <a:gd name="connsiteX593" fmla="*/ 2448558 w 7467600"/>
              <a:gd name="connsiteY593" fmla="*/ 1373435 h 6858000"/>
              <a:gd name="connsiteX594" fmla="*/ 2312521 w 7467600"/>
              <a:gd name="connsiteY594" fmla="*/ 1806140 h 6858000"/>
              <a:gd name="connsiteX595" fmla="*/ 2127533 w 7467600"/>
              <a:gd name="connsiteY595" fmla="*/ 2348380 h 6858000"/>
              <a:gd name="connsiteX596" fmla="*/ 2358080 w 7467600"/>
              <a:gd name="connsiteY596" fmla="*/ 1866134 h 6858000"/>
              <a:gd name="connsiteX597" fmla="*/ 2407436 w 7467600"/>
              <a:gd name="connsiteY597" fmla="*/ 1651070 h 6858000"/>
              <a:gd name="connsiteX598" fmla="*/ 2448558 w 7467600"/>
              <a:gd name="connsiteY598" fmla="*/ 1373435 h 6858000"/>
              <a:gd name="connsiteX599" fmla="*/ 278707 w 7467600"/>
              <a:gd name="connsiteY599" fmla="*/ 1352270 h 6858000"/>
              <a:gd name="connsiteX600" fmla="*/ 321570 w 7467600"/>
              <a:gd name="connsiteY600" fmla="*/ 1861610 h 6858000"/>
              <a:gd name="connsiteX601" fmla="*/ 294281 w 7467600"/>
              <a:gd name="connsiteY601" fmla="*/ 1440658 h 6858000"/>
              <a:gd name="connsiteX602" fmla="*/ 278707 w 7467600"/>
              <a:gd name="connsiteY602" fmla="*/ 1352270 h 6858000"/>
              <a:gd name="connsiteX603" fmla="*/ 1423821 w 7467600"/>
              <a:gd name="connsiteY603" fmla="*/ 1351958 h 6858000"/>
              <a:gd name="connsiteX604" fmla="*/ 1638521 w 7467600"/>
              <a:gd name="connsiteY604" fmla="*/ 1908470 h 6858000"/>
              <a:gd name="connsiteX605" fmla="*/ 1754199 w 7467600"/>
              <a:gd name="connsiteY605" fmla="*/ 2149284 h 6858000"/>
              <a:gd name="connsiteX606" fmla="*/ 1908359 w 7467600"/>
              <a:gd name="connsiteY606" fmla="*/ 2364988 h 6858000"/>
              <a:gd name="connsiteX607" fmla="*/ 1647661 w 7467600"/>
              <a:gd name="connsiteY607" fmla="*/ 1825945 h 6858000"/>
              <a:gd name="connsiteX608" fmla="*/ 1423821 w 7467600"/>
              <a:gd name="connsiteY608" fmla="*/ 1351958 h 6858000"/>
              <a:gd name="connsiteX609" fmla="*/ 1431890 w 7467600"/>
              <a:gd name="connsiteY609" fmla="*/ 1306475 h 6858000"/>
              <a:gd name="connsiteX610" fmla="*/ 1507597 w 7467600"/>
              <a:gd name="connsiteY610" fmla="*/ 1446132 h 6858000"/>
              <a:gd name="connsiteX611" fmla="*/ 1674586 w 7467600"/>
              <a:gd name="connsiteY611" fmla="*/ 1813832 h 6858000"/>
              <a:gd name="connsiteX612" fmla="*/ 1815950 w 7467600"/>
              <a:gd name="connsiteY612" fmla="*/ 2128564 h 6858000"/>
              <a:gd name="connsiteX613" fmla="*/ 1984242 w 7467600"/>
              <a:gd name="connsiteY613" fmla="*/ 2430829 h 6858000"/>
              <a:gd name="connsiteX614" fmla="*/ 2014023 w 7467600"/>
              <a:gd name="connsiteY614" fmla="*/ 2450995 h 6858000"/>
              <a:gd name="connsiteX615" fmla="*/ 1747337 w 7467600"/>
              <a:gd name="connsiteY615" fmla="*/ 1855264 h 6858000"/>
              <a:gd name="connsiteX616" fmla="*/ 1533749 w 7467600"/>
              <a:gd name="connsiteY616" fmla="*/ 1478656 h 6858000"/>
              <a:gd name="connsiteX617" fmla="*/ 1431890 w 7467600"/>
              <a:gd name="connsiteY617" fmla="*/ 1306475 h 6858000"/>
              <a:gd name="connsiteX618" fmla="*/ 5052692 w 7467600"/>
              <a:gd name="connsiteY618" fmla="*/ 1292994 h 6858000"/>
              <a:gd name="connsiteX619" fmla="*/ 5200661 w 7467600"/>
              <a:gd name="connsiteY619" fmla="*/ 1635186 h 6858000"/>
              <a:gd name="connsiteX620" fmla="*/ 5297138 w 7467600"/>
              <a:gd name="connsiteY620" fmla="*/ 1906351 h 6858000"/>
              <a:gd name="connsiteX621" fmla="*/ 5052692 w 7467600"/>
              <a:gd name="connsiteY621" fmla="*/ 1292994 h 6858000"/>
              <a:gd name="connsiteX622" fmla="*/ 5009948 w 7467600"/>
              <a:gd name="connsiteY622" fmla="*/ 1273619 h 6858000"/>
              <a:gd name="connsiteX623" fmla="*/ 5121777 w 7467600"/>
              <a:gd name="connsiteY623" fmla="*/ 1654213 h 6858000"/>
              <a:gd name="connsiteX624" fmla="*/ 5293545 w 7467600"/>
              <a:gd name="connsiteY624" fmla="*/ 2072247 h 6858000"/>
              <a:gd name="connsiteX625" fmla="*/ 5294042 w 7467600"/>
              <a:gd name="connsiteY625" fmla="*/ 2065019 h 6858000"/>
              <a:gd name="connsiteX626" fmla="*/ 5171936 w 7467600"/>
              <a:gd name="connsiteY626" fmla="*/ 1647613 h 6858000"/>
              <a:gd name="connsiteX627" fmla="*/ 5009948 w 7467600"/>
              <a:gd name="connsiteY627" fmla="*/ 1273619 h 6858000"/>
              <a:gd name="connsiteX628" fmla="*/ 655236 w 7467600"/>
              <a:gd name="connsiteY628" fmla="*/ 1268632 h 6858000"/>
              <a:gd name="connsiteX629" fmla="*/ 839521 w 7467600"/>
              <a:gd name="connsiteY629" fmla="*/ 1685315 h 6858000"/>
              <a:gd name="connsiteX630" fmla="*/ 1109416 w 7467600"/>
              <a:gd name="connsiteY630" fmla="*/ 2061663 h 6858000"/>
              <a:gd name="connsiteX631" fmla="*/ 1298300 w 7467600"/>
              <a:gd name="connsiteY631" fmla="*/ 2247742 h 6858000"/>
              <a:gd name="connsiteX632" fmla="*/ 1125871 w 7467600"/>
              <a:gd name="connsiteY632" fmla="*/ 1989513 h 6858000"/>
              <a:gd name="connsiteX633" fmla="*/ 981574 w 7467600"/>
              <a:gd name="connsiteY633" fmla="*/ 1783157 h 6858000"/>
              <a:gd name="connsiteX634" fmla="*/ 922198 w 7467600"/>
              <a:gd name="connsiteY634" fmla="*/ 1677437 h 6858000"/>
              <a:gd name="connsiteX635" fmla="*/ 869293 w 7467600"/>
              <a:gd name="connsiteY635" fmla="*/ 1583214 h 6858000"/>
              <a:gd name="connsiteX636" fmla="*/ 751431 w 7467600"/>
              <a:gd name="connsiteY636" fmla="*/ 1405731 h 6858000"/>
              <a:gd name="connsiteX637" fmla="*/ 655236 w 7467600"/>
              <a:gd name="connsiteY637" fmla="*/ 1268632 h 6858000"/>
              <a:gd name="connsiteX638" fmla="*/ 6516292 w 7467600"/>
              <a:gd name="connsiteY638" fmla="*/ 1263064 h 6858000"/>
              <a:gd name="connsiteX639" fmla="*/ 5736320 w 7467600"/>
              <a:gd name="connsiteY639" fmla="*/ 1501803 h 6858000"/>
              <a:gd name="connsiteX640" fmla="*/ 6516292 w 7467600"/>
              <a:gd name="connsiteY640" fmla="*/ 1263064 h 6858000"/>
              <a:gd name="connsiteX641" fmla="*/ 291466 w 7467600"/>
              <a:gd name="connsiteY641" fmla="*/ 1250369 h 6858000"/>
              <a:gd name="connsiteX642" fmla="*/ 323180 w 7467600"/>
              <a:gd name="connsiteY642" fmla="*/ 1435283 h 6858000"/>
              <a:gd name="connsiteX643" fmla="*/ 349381 w 7467600"/>
              <a:gd name="connsiteY643" fmla="*/ 1875041 h 6858000"/>
              <a:gd name="connsiteX644" fmla="*/ 374363 w 7467600"/>
              <a:gd name="connsiteY644" fmla="*/ 1506494 h 6858000"/>
              <a:gd name="connsiteX645" fmla="*/ 302168 w 7467600"/>
              <a:gd name="connsiteY645" fmla="*/ 1274495 h 6858000"/>
              <a:gd name="connsiteX646" fmla="*/ 291466 w 7467600"/>
              <a:gd name="connsiteY646" fmla="*/ 1250369 h 6858000"/>
              <a:gd name="connsiteX647" fmla="*/ 678222 w 7467600"/>
              <a:gd name="connsiteY647" fmla="*/ 1248670 h 6858000"/>
              <a:gd name="connsiteX648" fmla="*/ 775536 w 7467600"/>
              <a:gd name="connsiteY648" fmla="*/ 1388015 h 6858000"/>
              <a:gd name="connsiteX649" fmla="*/ 894529 w 7467600"/>
              <a:gd name="connsiteY649" fmla="*/ 1567739 h 6858000"/>
              <a:gd name="connsiteX650" fmla="*/ 948000 w 7467600"/>
              <a:gd name="connsiteY650" fmla="*/ 1663088 h 6858000"/>
              <a:gd name="connsiteX651" fmla="*/ 1006812 w 7467600"/>
              <a:gd name="connsiteY651" fmla="*/ 1767683 h 6858000"/>
              <a:gd name="connsiteX652" fmla="*/ 1149133 w 7467600"/>
              <a:gd name="connsiteY652" fmla="*/ 1971513 h 6858000"/>
              <a:gd name="connsiteX653" fmla="*/ 1333952 w 7467600"/>
              <a:gd name="connsiteY653" fmla="*/ 2251620 h 6858000"/>
              <a:gd name="connsiteX654" fmla="*/ 1337329 w 7467600"/>
              <a:gd name="connsiteY654" fmla="*/ 2258350 h 6858000"/>
              <a:gd name="connsiteX655" fmla="*/ 1014726 w 7467600"/>
              <a:gd name="connsiteY655" fmla="*/ 1615556 h 6858000"/>
              <a:gd name="connsiteX656" fmla="*/ 678222 w 7467600"/>
              <a:gd name="connsiteY656" fmla="*/ 1248670 h 6858000"/>
              <a:gd name="connsiteX657" fmla="*/ 6691602 w 7467600"/>
              <a:gd name="connsiteY657" fmla="*/ 1140573 h 6858000"/>
              <a:gd name="connsiteX658" fmla="*/ 6571100 w 7467600"/>
              <a:gd name="connsiteY658" fmla="*/ 1183662 h 6858000"/>
              <a:gd name="connsiteX659" fmla="*/ 6241687 w 7467600"/>
              <a:gd name="connsiteY659" fmla="*/ 1257600 h 6858000"/>
              <a:gd name="connsiteX660" fmla="*/ 5693009 w 7467600"/>
              <a:gd name="connsiteY660" fmla="*/ 1478256 h 6858000"/>
              <a:gd name="connsiteX661" fmla="*/ 6548420 w 7467600"/>
              <a:gd name="connsiteY661" fmla="*/ 1214599 h 6858000"/>
              <a:gd name="connsiteX662" fmla="*/ 6605473 w 7467600"/>
              <a:gd name="connsiteY662" fmla="*/ 1184686 h 6858000"/>
              <a:gd name="connsiteX663" fmla="*/ 6691602 w 7467600"/>
              <a:gd name="connsiteY663" fmla="*/ 1140573 h 6858000"/>
              <a:gd name="connsiteX664" fmla="*/ 4002475 w 7467600"/>
              <a:gd name="connsiteY664" fmla="*/ 1037802 h 6858000"/>
              <a:gd name="connsiteX665" fmla="*/ 4000324 w 7467600"/>
              <a:gd name="connsiteY665" fmla="*/ 1039362 h 6858000"/>
              <a:gd name="connsiteX666" fmla="*/ 4002862 w 7467600"/>
              <a:gd name="connsiteY666" fmla="*/ 1042866 h 6858000"/>
              <a:gd name="connsiteX667" fmla="*/ 4002475 w 7467600"/>
              <a:gd name="connsiteY667" fmla="*/ 1037802 h 6858000"/>
              <a:gd name="connsiteX668" fmla="*/ 506322 w 7467600"/>
              <a:gd name="connsiteY668" fmla="*/ 1020997 h 6858000"/>
              <a:gd name="connsiteX669" fmla="*/ 533068 w 7467600"/>
              <a:gd name="connsiteY669" fmla="*/ 1029409 h 6858000"/>
              <a:gd name="connsiteX670" fmla="*/ 1232525 w 7467600"/>
              <a:gd name="connsiteY670" fmla="*/ 1804675 h 6858000"/>
              <a:gd name="connsiteX671" fmla="*/ 1388858 w 7467600"/>
              <a:gd name="connsiteY671" fmla="*/ 2368011 h 6858000"/>
              <a:gd name="connsiteX672" fmla="*/ 1384098 w 7467600"/>
              <a:gd name="connsiteY672" fmla="*/ 2378125 h 6858000"/>
              <a:gd name="connsiteX673" fmla="*/ 1425393 w 7467600"/>
              <a:gd name="connsiteY673" fmla="*/ 2589124 h 6858000"/>
              <a:gd name="connsiteX674" fmla="*/ 1424001 w 7467600"/>
              <a:gd name="connsiteY674" fmla="*/ 2597541 h 6858000"/>
              <a:gd name="connsiteX675" fmla="*/ 2152729 w 7467600"/>
              <a:gd name="connsiteY675" fmla="*/ 2864487 h 6858000"/>
              <a:gd name="connsiteX676" fmla="*/ 2020609 w 7467600"/>
              <a:gd name="connsiteY676" fmla="*/ 2539671 h 6858000"/>
              <a:gd name="connsiteX677" fmla="*/ 2018920 w 7467600"/>
              <a:gd name="connsiteY677" fmla="*/ 2536309 h 6858000"/>
              <a:gd name="connsiteX678" fmla="*/ 1342441 w 7467600"/>
              <a:gd name="connsiteY678" fmla="*/ 1173017 h 6858000"/>
              <a:gd name="connsiteX679" fmla="*/ 1367925 w 7467600"/>
              <a:gd name="connsiteY679" fmla="*/ 1135648 h 6858000"/>
              <a:gd name="connsiteX680" fmla="*/ 1771401 w 7467600"/>
              <a:gd name="connsiteY680" fmla="*/ 1806673 h 6858000"/>
              <a:gd name="connsiteX681" fmla="*/ 1972385 w 7467600"/>
              <a:gd name="connsiteY681" fmla="*/ 2198735 h 6858000"/>
              <a:gd name="connsiteX682" fmla="*/ 2040892 w 7467600"/>
              <a:gd name="connsiteY682" fmla="*/ 2405205 h 6858000"/>
              <a:gd name="connsiteX683" fmla="*/ 2131689 w 7467600"/>
              <a:gd name="connsiteY683" fmla="*/ 1936926 h 6858000"/>
              <a:gd name="connsiteX684" fmla="*/ 2454820 w 7467600"/>
              <a:gd name="connsiteY684" fmla="*/ 1248808 h 6858000"/>
              <a:gd name="connsiteX685" fmla="*/ 2492512 w 7467600"/>
              <a:gd name="connsiteY685" fmla="*/ 1302920 h 6858000"/>
              <a:gd name="connsiteX686" fmla="*/ 2081216 w 7467600"/>
              <a:gd name="connsiteY686" fmla="*/ 2527513 h 6858000"/>
              <a:gd name="connsiteX687" fmla="*/ 2081211 w 7467600"/>
              <a:gd name="connsiteY687" fmla="*/ 2528916 h 6858000"/>
              <a:gd name="connsiteX688" fmla="*/ 2199067 w 7467600"/>
              <a:gd name="connsiteY688" fmla="*/ 2884061 h 6858000"/>
              <a:gd name="connsiteX689" fmla="*/ 3192586 w 7467600"/>
              <a:gd name="connsiteY689" fmla="*/ 3411496 h 6858000"/>
              <a:gd name="connsiteX690" fmla="*/ 3182620 w 7467600"/>
              <a:gd name="connsiteY690" fmla="*/ 3483279 h 6858000"/>
              <a:gd name="connsiteX691" fmla="*/ 2435119 w 7467600"/>
              <a:gd name="connsiteY691" fmla="*/ 3080173 h 6858000"/>
              <a:gd name="connsiteX692" fmla="*/ 2410152 w 7467600"/>
              <a:gd name="connsiteY692" fmla="*/ 3063751 h 6858000"/>
              <a:gd name="connsiteX693" fmla="*/ 2408099 w 7467600"/>
              <a:gd name="connsiteY693" fmla="*/ 3064403 h 6858000"/>
              <a:gd name="connsiteX694" fmla="*/ 2407218 w 7467600"/>
              <a:gd name="connsiteY694" fmla="*/ 3070324 h 6858000"/>
              <a:gd name="connsiteX695" fmla="*/ 2380138 w 7467600"/>
              <a:gd name="connsiteY695" fmla="*/ 3099341 h 6858000"/>
              <a:gd name="connsiteX696" fmla="*/ 1765923 w 7467600"/>
              <a:gd name="connsiteY696" fmla="*/ 3581043 h 6858000"/>
              <a:gd name="connsiteX697" fmla="*/ 1702258 w 7467600"/>
              <a:gd name="connsiteY697" fmla="*/ 3612286 h 6858000"/>
              <a:gd name="connsiteX698" fmla="*/ 1538370 w 7467600"/>
              <a:gd name="connsiteY698" fmla="*/ 3811804 h 6858000"/>
              <a:gd name="connsiteX699" fmla="*/ 542867 w 7467600"/>
              <a:gd name="connsiteY699" fmla="*/ 4944092 h 6858000"/>
              <a:gd name="connsiteX700" fmla="*/ 515800 w 7467600"/>
              <a:gd name="connsiteY700" fmla="*/ 4862180 h 6858000"/>
              <a:gd name="connsiteX701" fmla="*/ 909145 w 7467600"/>
              <a:gd name="connsiteY701" fmla="*/ 4199225 h 6858000"/>
              <a:gd name="connsiteX702" fmla="*/ 1214067 w 7467600"/>
              <a:gd name="connsiteY702" fmla="*/ 3908561 h 6858000"/>
              <a:gd name="connsiteX703" fmla="*/ 640967 w 7467600"/>
              <a:gd name="connsiteY703" fmla="*/ 4105601 h 6858000"/>
              <a:gd name="connsiteX704" fmla="*/ 112563 w 7467600"/>
              <a:gd name="connsiteY704" fmla="*/ 4396952 h 6858000"/>
              <a:gd name="connsiteX705" fmla="*/ 0 w 7467600"/>
              <a:gd name="connsiteY705" fmla="*/ 4466006 h 6858000"/>
              <a:gd name="connsiteX706" fmla="*/ 0 w 7467600"/>
              <a:gd name="connsiteY706" fmla="*/ 4233763 h 6858000"/>
              <a:gd name="connsiteX707" fmla="*/ 36881 w 7467600"/>
              <a:gd name="connsiteY707" fmla="*/ 4200118 h 6858000"/>
              <a:gd name="connsiteX708" fmla="*/ 910534 w 7467600"/>
              <a:gd name="connsiteY708" fmla="*/ 3629753 h 6858000"/>
              <a:gd name="connsiteX709" fmla="*/ 1578717 w 7467600"/>
              <a:gd name="connsiteY709" fmla="*/ 3575982 h 6858000"/>
              <a:gd name="connsiteX710" fmla="*/ 2338780 w 7467600"/>
              <a:gd name="connsiteY710" fmla="*/ 3033725 h 6858000"/>
              <a:gd name="connsiteX711" fmla="*/ 1807991 w 7467600"/>
              <a:gd name="connsiteY711" fmla="*/ 2807184 h 6858000"/>
              <a:gd name="connsiteX712" fmla="*/ 1416358 w 7467600"/>
              <a:gd name="connsiteY712" fmla="*/ 3112571 h 6858000"/>
              <a:gd name="connsiteX713" fmla="*/ 939066 w 7467600"/>
              <a:gd name="connsiteY713" fmla="*/ 3378798 h 6858000"/>
              <a:gd name="connsiteX714" fmla="*/ 115099 w 7467600"/>
              <a:gd name="connsiteY714" fmla="*/ 3607650 h 6858000"/>
              <a:gd name="connsiteX715" fmla="*/ 97284 w 7467600"/>
              <a:gd name="connsiteY715" fmla="*/ 3520393 h 6858000"/>
              <a:gd name="connsiteX716" fmla="*/ 922050 w 7467600"/>
              <a:gd name="connsiteY716" fmla="*/ 3074867 h 6858000"/>
              <a:gd name="connsiteX717" fmla="*/ 1405265 w 7467600"/>
              <a:gd name="connsiteY717" fmla="*/ 3016319 h 6858000"/>
              <a:gd name="connsiteX718" fmla="*/ 1407512 w 7467600"/>
              <a:gd name="connsiteY718" fmla="*/ 3018001 h 6858000"/>
              <a:gd name="connsiteX719" fmla="*/ 1726266 w 7467600"/>
              <a:gd name="connsiteY719" fmla="*/ 2777274 h 6858000"/>
              <a:gd name="connsiteX720" fmla="*/ 625390 w 7467600"/>
              <a:gd name="connsiteY720" fmla="*/ 2514541 h 6858000"/>
              <a:gd name="connsiteX721" fmla="*/ 619799 w 7467600"/>
              <a:gd name="connsiteY721" fmla="*/ 2527180 h 6858000"/>
              <a:gd name="connsiteX722" fmla="*/ 310030 w 7467600"/>
              <a:gd name="connsiteY722" fmla="*/ 2771818 h 6858000"/>
              <a:gd name="connsiteX723" fmla="*/ 173877 w 7467600"/>
              <a:gd name="connsiteY723" fmla="*/ 2937056 h 6858000"/>
              <a:gd name="connsiteX724" fmla="*/ 77889 w 7467600"/>
              <a:gd name="connsiteY724" fmla="*/ 3138440 h 6858000"/>
              <a:gd name="connsiteX725" fmla="*/ 0 w 7467600"/>
              <a:gd name="connsiteY725" fmla="*/ 3271395 h 6858000"/>
              <a:gd name="connsiteX726" fmla="*/ 0 w 7467600"/>
              <a:gd name="connsiteY726" fmla="*/ 3153002 h 6858000"/>
              <a:gd name="connsiteX727" fmla="*/ 2386 w 7467600"/>
              <a:gd name="connsiteY727" fmla="*/ 3149203 h 6858000"/>
              <a:gd name="connsiteX728" fmla="*/ 89753 w 7467600"/>
              <a:gd name="connsiteY728" fmla="*/ 2987702 h 6858000"/>
              <a:gd name="connsiteX729" fmla="*/ 76869 w 7467600"/>
              <a:gd name="connsiteY729" fmla="*/ 3005404 h 6858000"/>
              <a:gd name="connsiteX730" fmla="*/ 32049 w 7467600"/>
              <a:gd name="connsiteY730" fmla="*/ 3065814 h 6858000"/>
              <a:gd name="connsiteX731" fmla="*/ 0 w 7467600"/>
              <a:gd name="connsiteY731" fmla="*/ 3108744 h 6858000"/>
              <a:gd name="connsiteX732" fmla="*/ 0 w 7467600"/>
              <a:gd name="connsiteY732" fmla="*/ 3058059 h 6858000"/>
              <a:gd name="connsiteX733" fmla="*/ 7610 w 7467600"/>
              <a:gd name="connsiteY733" fmla="*/ 3047889 h 6858000"/>
              <a:gd name="connsiteX734" fmla="*/ 52419 w 7467600"/>
              <a:gd name="connsiteY734" fmla="*/ 2987479 h 6858000"/>
              <a:gd name="connsiteX735" fmla="*/ 59142 w 7467600"/>
              <a:gd name="connsiteY735" fmla="*/ 2978488 h 6858000"/>
              <a:gd name="connsiteX736" fmla="*/ 0 w 7467600"/>
              <a:gd name="connsiteY736" fmla="*/ 3015334 h 6858000"/>
              <a:gd name="connsiteX737" fmla="*/ 0 w 7467600"/>
              <a:gd name="connsiteY737" fmla="*/ 2914286 h 6858000"/>
              <a:gd name="connsiteX738" fmla="*/ 36383 w 7467600"/>
              <a:gd name="connsiteY738" fmla="*/ 2901128 h 6858000"/>
              <a:gd name="connsiteX739" fmla="*/ 156329 w 7467600"/>
              <a:gd name="connsiteY739" fmla="*/ 2840533 h 6858000"/>
              <a:gd name="connsiteX740" fmla="*/ 358355 w 7467600"/>
              <a:gd name="connsiteY740" fmla="*/ 2620471 h 6858000"/>
              <a:gd name="connsiteX741" fmla="*/ 510577 w 7467600"/>
              <a:gd name="connsiteY741" fmla="*/ 2501244 h 6858000"/>
              <a:gd name="connsiteX742" fmla="*/ 211967 w 7467600"/>
              <a:gd name="connsiteY742" fmla="*/ 2479171 h 6858000"/>
              <a:gd name="connsiteX743" fmla="*/ 0 w 7467600"/>
              <a:gd name="connsiteY743" fmla="*/ 2476398 h 6858000"/>
              <a:gd name="connsiteX744" fmla="*/ 0 w 7467600"/>
              <a:gd name="connsiteY744" fmla="*/ 2389189 h 6858000"/>
              <a:gd name="connsiteX745" fmla="*/ 103062 w 7467600"/>
              <a:gd name="connsiteY745" fmla="*/ 2389518 h 6858000"/>
              <a:gd name="connsiteX746" fmla="*/ 510734 w 7467600"/>
              <a:gd name="connsiteY746" fmla="*/ 2416201 h 6858000"/>
              <a:gd name="connsiteX747" fmla="*/ 279257 w 7467600"/>
              <a:gd name="connsiteY747" fmla="*/ 2092102 h 6858000"/>
              <a:gd name="connsiteX748" fmla="*/ 65265 w 7467600"/>
              <a:gd name="connsiteY748" fmla="*/ 2006049 h 6858000"/>
              <a:gd name="connsiteX749" fmla="*/ 0 w 7467600"/>
              <a:gd name="connsiteY749" fmla="*/ 1982532 h 6858000"/>
              <a:gd name="connsiteX750" fmla="*/ 0 w 7467600"/>
              <a:gd name="connsiteY750" fmla="*/ 1912789 h 6858000"/>
              <a:gd name="connsiteX751" fmla="*/ 97460 w 7467600"/>
              <a:gd name="connsiteY751" fmla="*/ 1953725 h 6858000"/>
              <a:gd name="connsiteX752" fmla="*/ 221272 w 7467600"/>
              <a:gd name="connsiteY752" fmla="*/ 1980766 h 6858000"/>
              <a:gd name="connsiteX753" fmla="*/ 116765 w 7467600"/>
              <a:gd name="connsiteY753" fmla="*/ 1911033 h 6858000"/>
              <a:gd name="connsiteX754" fmla="*/ 16405 w 7467600"/>
              <a:gd name="connsiteY754" fmla="*/ 1803412 h 6858000"/>
              <a:gd name="connsiteX755" fmla="*/ 0 w 7467600"/>
              <a:gd name="connsiteY755" fmla="*/ 1784777 h 6858000"/>
              <a:gd name="connsiteX756" fmla="*/ 0 w 7467600"/>
              <a:gd name="connsiteY756" fmla="*/ 1740082 h 6858000"/>
              <a:gd name="connsiteX757" fmla="*/ 39394 w 7467600"/>
              <a:gd name="connsiteY757" fmla="*/ 1784856 h 6858000"/>
              <a:gd name="connsiteX758" fmla="*/ 135813 w 7467600"/>
              <a:gd name="connsiteY758" fmla="*/ 1888838 h 6858000"/>
              <a:gd name="connsiteX759" fmla="*/ 242575 w 7467600"/>
              <a:gd name="connsiteY759" fmla="*/ 1958841 h 6858000"/>
              <a:gd name="connsiteX760" fmla="*/ 82197 w 7467600"/>
              <a:gd name="connsiteY760" fmla="*/ 1754826 h 6858000"/>
              <a:gd name="connsiteX761" fmla="*/ 0 w 7467600"/>
              <a:gd name="connsiteY761" fmla="*/ 1679650 h 6858000"/>
              <a:gd name="connsiteX762" fmla="*/ 0 w 7467600"/>
              <a:gd name="connsiteY762" fmla="*/ 1602463 h 6858000"/>
              <a:gd name="connsiteX763" fmla="*/ 84689 w 7467600"/>
              <a:gd name="connsiteY763" fmla="*/ 1677442 h 6858000"/>
              <a:gd name="connsiteX764" fmla="*/ 298437 w 7467600"/>
              <a:gd name="connsiteY764" fmla="*/ 1968019 h 6858000"/>
              <a:gd name="connsiteX765" fmla="*/ 227269 w 7467600"/>
              <a:gd name="connsiteY765" fmla="*/ 1114064 h 6858000"/>
              <a:gd name="connsiteX766" fmla="*/ 248003 w 7467600"/>
              <a:gd name="connsiteY766" fmla="*/ 1089613 h 6858000"/>
              <a:gd name="connsiteX767" fmla="*/ 427020 w 7467600"/>
              <a:gd name="connsiteY767" fmla="*/ 1619803 h 6858000"/>
              <a:gd name="connsiteX768" fmla="*/ 340345 w 7467600"/>
              <a:gd name="connsiteY768" fmla="*/ 2027739 h 6858000"/>
              <a:gd name="connsiteX769" fmla="*/ 360865 w 7467600"/>
              <a:gd name="connsiteY769" fmla="*/ 2044827 h 6858000"/>
              <a:gd name="connsiteX770" fmla="*/ 560414 w 7467600"/>
              <a:gd name="connsiteY770" fmla="*/ 2421457 h 6858000"/>
              <a:gd name="connsiteX771" fmla="*/ 1359703 w 7467600"/>
              <a:gd name="connsiteY771" fmla="*/ 2578554 h 6858000"/>
              <a:gd name="connsiteX772" fmla="*/ 1359422 w 7467600"/>
              <a:gd name="connsiteY772" fmla="*/ 2577994 h 6858000"/>
              <a:gd name="connsiteX773" fmla="*/ 828701 w 7467600"/>
              <a:gd name="connsiteY773" fmla="*/ 1839520 h 6858000"/>
              <a:gd name="connsiteX774" fmla="*/ 494427 w 7467600"/>
              <a:gd name="connsiteY774" fmla="*/ 1092333 h 6858000"/>
              <a:gd name="connsiteX775" fmla="*/ 506322 w 7467600"/>
              <a:gd name="connsiteY775" fmla="*/ 1020997 h 6858000"/>
              <a:gd name="connsiteX776" fmla="*/ 4570198 w 7467600"/>
              <a:gd name="connsiteY776" fmla="*/ 978081 h 6858000"/>
              <a:gd name="connsiteX777" fmla="*/ 4523691 w 7467600"/>
              <a:gd name="connsiteY777" fmla="*/ 1127776 h 6858000"/>
              <a:gd name="connsiteX778" fmla="*/ 4509875 w 7467600"/>
              <a:gd name="connsiteY778" fmla="*/ 1167552 h 6858000"/>
              <a:gd name="connsiteX779" fmla="*/ 4478168 w 7467600"/>
              <a:gd name="connsiteY779" fmla="*/ 1260735 h 6858000"/>
              <a:gd name="connsiteX780" fmla="*/ 4409309 w 7467600"/>
              <a:gd name="connsiteY780" fmla="*/ 1666996 h 6858000"/>
              <a:gd name="connsiteX781" fmla="*/ 4370031 w 7467600"/>
              <a:gd name="connsiteY781" fmla="*/ 1955666 h 6858000"/>
              <a:gd name="connsiteX782" fmla="*/ 4570198 w 7467600"/>
              <a:gd name="connsiteY782" fmla="*/ 978081 h 6858000"/>
              <a:gd name="connsiteX783" fmla="*/ 4557898 w 7467600"/>
              <a:gd name="connsiteY783" fmla="*/ 900011 h 6858000"/>
              <a:gd name="connsiteX784" fmla="*/ 4344840 w 7467600"/>
              <a:gd name="connsiteY784" fmla="*/ 1922038 h 6858000"/>
              <a:gd name="connsiteX785" fmla="*/ 4378710 w 7467600"/>
              <a:gd name="connsiteY785" fmla="*/ 1665516 h 6858000"/>
              <a:gd name="connsiteX786" fmla="*/ 4448798 w 7467600"/>
              <a:gd name="connsiteY786" fmla="*/ 1253024 h 6858000"/>
              <a:gd name="connsiteX787" fmla="*/ 4480315 w 7467600"/>
              <a:gd name="connsiteY787" fmla="*/ 1158454 h 6858000"/>
              <a:gd name="connsiteX788" fmla="*/ 4494133 w 7467600"/>
              <a:gd name="connsiteY788" fmla="*/ 1118676 h 6858000"/>
              <a:gd name="connsiteX789" fmla="*/ 4557898 w 7467600"/>
              <a:gd name="connsiteY789" fmla="*/ 900011 h 6858000"/>
              <a:gd name="connsiteX790" fmla="*/ 5870151 w 7467600"/>
              <a:gd name="connsiteY790" fmla="*/ 898890 h 6858000"/>
              <a:gd name="connsiteX791" fmla="*/ 5861335 w 7467600"/>
              <a:gd name="connsiteY791" fmla="*/ 899177 h 6858000"/>
              <a:gd name="connsiteX792" fmla="*/ 5843702 w 7467600"/>
              <a:gd name="connsiteY792" fmla="*/ 899748 h 6858000"/>
              <a:gd name="connsiteX793" fmla="*/ 5651107 w 7467600"/>
              <a:gd name="connsiteY793" fmla="*/ 920306 h 6858000"/>
              <a:gd name="connsiteX794" fmla="*/ 5459407 w 7467600"/>
              <a:gd name="connsiteY794" fmla="*/ 940975 h 6858000"/>
              <a:gd name="connsiteX795" fmla="*/ 5374846 w 7467600"/>
              <a:gd name="connsiteY795" fmla="*/ 941988 h 6858000"/>
              <a:gd name="connsiteX796" fmla="*/ 5256105 w 7467600"/>
              <a:gd name="connsiteY796" fmla="*/ 945632 h 6858000"/>
              <a:gd name="connsiteX797" fmla="*/ 5107071 w 7467600"/>
              <a:gd name="connsiteY797" fmla="*/ 969720 h 6858000"/>
              <a:gd name="connsiteX798" fmla="*/ 4998681 w 7467600"/>
              <a:gd name="connsiteY798" fmla="*/ 988771 h 6858000"/>
              <a:gd name="connsiteX799" fmla="*/ 5870151 w 7467600"/>
              <a:gd name="connsiteY799" fmla="*/ 898890 h 6858000"/>
              <a:gd name="connsiteX800" fmla="*/ 5504425 w 7467600"/>
              <a:gd name="connsiteY800" fmla="*/ 848067 h 6858000"/>
              <a:gd name="connsiteX801" fmla="*/ 4968849 w 7467600"/>
              <a:gd name="connsiteY801" fmla="*/ 962318 h 6858000"/>
              <a:gd name="connsiteX802" fmla="*/ 5104039 w 7467600"/>
              <a:gd name="connsiteY802" fmla="*/ 940634 h 6858000"/>
              <a:gd name="connsiteX803" fmla="*/ 5256311 w 7467600"/>
              <a:gd name="connsiteY803" fmla="*/ 916490 h 6858000"/>
              <a:gd name="connsiteX804" fmla="*/ 5377381 w 7467600"/>
              <a:gd name="connsiteY804" fmla="*/ 912671 h 6858000"/>
              <a:gd name="connsiteX805" fmla="*/ 5460148 w 7467600"/>
              <a:gd name="connsiteY805" fmla="*/ 911442 h 6858000"/>
              <a:gd name="connsiteX806" fmla="*/ 5648971 w 7467600"/>
              <a:gd name="connsiteY806" fmla="*/ 891331 h 6858000"/>
              <a:gd name="connsiteX807" fmla="*/ 5844807 w 7467600"/>
              <a:gd name="connsiteY807" fmla="*/ 870718 h 6858000"/>
              <a:gd name="connsiteX808" fmla="*/ 5862975 w 7467600"/>
              <a:gd name="connsiteY808" fmla="*/ 869756 h 6858000"/>
              <a:gd name="connsiteX809" fmla="*/ 5920887 w 7467600"/>
              <a:gd name="connsiteY809" fmla="*/ 865929 h 6858000"/>
              <a:gd name="connsiteX810" fmla="*/ 5504425 w 7467600"/>
              <a:gd name="connsiteY810" fmla="*/ 848067 h 6858000"/>
              <a:gd name="connsiteX811" fmla="*/ 3607114 w 7467600"/>
              <a:gd name="connsiteY811" fmla="*/ 467441 h 6858000"/>
              <a:gd name="connsiteX812" fmla="*/ 3296242 w 7467600"/>
              <a:gd name="connsiteY812" fmla="*/ 807991 h 6858000"/>
              <a:gd name="connsiteX813" fmla="*/ 3174674 w 7467600"/>
              <a:gd name="connsiteY813" fmla="*/ 919759 h 6858000"/>
              <a:gd name="connsiteX814" fmla="*/ 3042978 w 7467600"/>
              <a:gd name="connsiteY814" fmla="*/ 1054894 h 6858000"/>
              <a:gd name="connsiteX815" fmla="*/ 2968914 w 7467600"/>
              <a:gd name="connsiteY815" fmla="*/ 1133756 h 6858000"/>
              <a:gd name="connsiteX816" fmla="*/ 3103823 w 7467600"/>
              <a:gd name="connsiteY816" fmla="*/ 1026814 h 6858000"/>
              <a:gd name="connsiteX817" fmla="*/ 3607114 w 7467600"/>
              <a:gd name="connsiteY817" fmla="*/ 467441 h 6858000"/>
              <a:gd name="connsiteX818" fmla="*/ 3744487 w 7467600"/>
              <a:gd name="connsiteY818" fmla="*/ 383136 h 6858000"/>
              <a:gd name="connsiteX819" fmla="*/ 3970213 w 7467600"/>
              <a:gd name="connsiteY819" fmla="*/ 995559 h 6858000"/>
              <a:gd name="connsiteX820" fmla="*/ 3744487 w 7467600"/>
              <a:gd name="connsiteY820" fmla="*/ 383136 h 6858000"/>
              <a:gd name="connsiteX821" fmla="*/ 3624562 w 7467600"/>
              <a:gd name="connsiteY821" fmla="*/ 367041 h 6858000"/>
              <a:gd name="connsiteX822" fmla="*/ 3489712 w 7467600"/>
              <a:gd name="connsiteY822" fmla="*/ 485386 h 6858000"/>
              <a:gd name="connsiteX823" fmla="*/ 3182994 w 7467600"/>
              <a:gd name="connsiteY823" fmla="*/ 828265 h 6858000"/>
              <a:gd name="connsiteX824" fmla="*/ 2892114 w 7467600"/>
              <a:gd name="connsiteY824" fmla="*/ 1172635 h 6858000"/>
              <a:gd name="connsiteX825" fmla="*/ 3021459 w 7467600"/>
              <a:gd name="connsiteY825" fmla="*/ 1035385 h 6858000"/>
              <a:gd name="connsiteX826" fmla="*/ 3153873 w 7467600"/>
              <a:gd name="connsiteY826" fmla="*/ 898971 h 6858000"/>
              <a:gd name="connsiteX827" fmla="*/ 3276511 w 7467600"/>
              <a:gd name="connsiteY827" fmla="*/ 786423 h 6858000"/>
              <a:gd name="connsiteX828" fmla="*/ 3584154 w 7467600"/>
              <a:gd name="connsiteY828" fmla="*/ 448218 h 6858000"/>
              <a:gd name="connsiteX829" fmla="*/ 3624562 w 7467600"/>
              <a:gd name="connsiteY829" fmla="*/ 367041 h 6858000"/>
              <a:gd name="connsiteX830" fmla="*/ 3766672 w 7467600"/>
              <a:gd name="connsiteY830" fmla="*/ 359429 h 6858000"/>
              <a:gd name="connsiteX831" fmla="*/ 3996338 w 7467600"/>
              <a:gd name="connsiteY831" fmla="*/ 968237 h 6858000"/>
              <a:gd name="connsiteX832" fmla="*/ 3766672 w 7467600"/>
              <a:gd name="connsiteY832" fmla="*/ 359429 h 6858000"/>
              <a:gd name="connsiteX833" fmla="*/ 5805386 w 7467600"/>
              <a:gd name="connsiteY833" fmla="*/ 239240 h 6858000"/>
              <a:gd name="connsiteX834" fmla="*/ 5736947 w 7467600"/>
              <a:gd name="connsiteY834" fmla="*/ 261367 h 6858000"/>
              <a:gd name="connsiteX835" fmla="*/ 5427012 w 7467600"/>
              <a:gd name="connsiteY835" fmla="*/ 311272 h 6858000"/>
              <a:gd name="connsiteX836" fmla="*/ 5147818 w 7467600"/>
              <a:gd name="connsiteY836" fmla="*/ 322112 h 6858000"/>
              <a:gd name="connsiteX837" fmla="*/ 5060854 w 7467600"/>
              <a:gd name="connsiteY837" fmla="*/ 311882 h 6858000"/>
              <a:gd name="connsiteX838" fmla="*/ 4945989 w 7467600"/>
              <a:gd name="connsiteY838" fmla="*/ 300516 h 6858000"/>
              <a:gd name="connsiteX839" fmla="*/ 5410479 w 7467600"/>
              <a:gd name="connsiteY839" fmla="*/ 348434 h 6858000"/>
              <a:gd name="connsiteX840" fmla="*/ 5805386 w 7467600"/>
              <a:gd name="connsiteY840" fmla="*/ 239240 h 6858000"/>
              <a:gd name="connsiteX841" fmla="*/ 5905192 w 7467600"/>
              <a:gd name="connsiteY841" fmla="*/ 163079 h 6858000"/>
              <a:gd name="connsiteX842" fmla="*/ 5865655 w 7467600"/>
              <a:gd name="connsiteY842" fmla="*/ 171901 h 6858000"/>
              <a:gd name="connsiteX843" fmla="*/ 5259740 w 7467600"/>
              <a:gd name="connsiteY843" fmla="*/ 257013 h 6858000"/>
              <a:gd name="connsiteX844" fmla="*/ 5208466 w 7467600"/>
              <a:gd name="connsiteY844" fmla="*/ 257550 h 6858000"/>
              <a:gd name="connsiteX845" fmla="*/ 4980204 w 7467600"/>
              <a:gd name="connsiteY845" fmla="*/ 271903 h 6858000"/>
              <a:gd name="connsiteX846" fmla="*/ 5068068 w 7467600"/>
              <a:gd name="connsiteY846" fmla="*/ 282244 h 6858000"/>
              <a:gd name="connsiteX847" fmla="*/ 5153231 w 7467600"/>
              <a:gd name="connsiteY847" fmla="*/ 292240 h 6858000"/>
              <a:gd name="connsiteX848" fmla="*/ 5426491 w 7467600"/>
              <a:gd name="connsiteY848" fmla="*/ 281128 h 6858000"/>
              <a:gd name="connsiteX849" fmla="*/ 5731212 w 7467600"/>
              <a:gd name="connsiteY849" fmla="*/ 231951 h 6858000"/>
              <a:gd name="connsiteX850" fmla="*/ 5905192 w 7467600"/>
              <a:gd name="connsiteY850" fmla="*/ 163079 h 6858000"/>
              <a:gd name="connsiteX851" fmla="*/ 5944437 w 7467600"/>
              <a:gd name="connsiteY851" fmla="*/ 113829 h 6858000"/>
              <a:gd name="connsiteX852" fmla="*/ 5825032 w 7467600"/>
              <a:gd name="connsiteY852" fmla="*/ 146405 h 6858000"/>
              <a:gd name="connsiteX853" fmla="*/ 4955599 w 7467600"/>
              <a:gd name="connsiteY853" fmla="*/ 247008 h 6858000"/>
              <a:gd name="connsiteX854" fmla="*/ 5210104 w 7467600"/>
              <a:gd name="connsiteY854" fmla="*/ 228123 h 6858000"/>
              <a:gd name="connsiteX855" fmla="*/ 5261015 w 7467600"/>
              <a:gd name="connsiteY855" fmla="*/ 227087 h 6858000"/>
              <a:gd name="connsiteX856" fmla="*/ 5861181 w 7467600"/>
              <a:gd name="connsiteY856" fmla="*/ 143093 h 6858000"/>
              <a:gd name="connsiteX857" fmla="*/ 5961252 w 7467600"/>
              <a:gd name="connsiteY857" fmla="*/ 114820 h 6858000"/>
              <a:gd name="connsiteX858" fmla="*/ 5944437 w 7467600"/>
              <a:gd name="connsiteY858" fmla="*/ 113829 h 6858000"/>
              <a:gd name="connsiteX859" fmla="*/ 3882765 w 7467600"/>
              <a:gd name="connsiteY859" fmla="*/ 0 h 6858000"/>
              <a:gd name="connsiteX860" fmla="*/ 3995099 w 7467600"/>
              <a:gd name="connsiteY860" fmla="*/ 0 h 6858000"/>
              <a:gd name="connsiteX861" fmla="*/ 4163818 w 7467600"/>
              <a:gd name="connsiteY861" fmla="*/ 234104 h 6858000"/>
              <a:gd name="connsiteX862" fmla="*/ 4172099 w 7467600"/>
              <a:gd name="connsiteY862" fmla="*/ 234207 h 6858000"/>
              <a:gd name="connsiteX863" fmla="*/ 4784282 w 7467600"/>
              <a:gd name="connsiteY863" fmla="*/ 276561 h 6858000"/>
              <a:gd name="connsiteX864" fmla="*/ 4801687 w 7467600"/>
              <a:gd name="connsiteY864" fmla="*/ 267764 h 6858000"/>
              <a:gd name="connsiteX865" fmla="*/ 6082788 w 7467600"/>
              <a:gd name="connsiteY865" fmla="*/ 64119 h 6858000"/>
              <a:gd name="connsiteX866" fmla="*/ 6099442 w 7467600"/>
              <a:gd name="connsiteY866" fmla="*/ 82568 h 6858000"/>
              <a:gd name="connsiteX867" fmla="*/ 4804137 w 7467600"/>
              <a:gd name="connsiteY867" fmla="*/ 320931 h 6858000"/>
              <a:gd name="connsiteX868" fmla="*/ 4227047 w 7467600"/>
              <a:gd name="connsiteY868" fmla="*/ 313415 h 6858000"/>
              <a:gd name="connsiteX869" fmla="*/ 4346041 w 7467600"/>
              <a:gd name="connsiteY869" fmla="*/ 456086 h 6858000"/>
              <a:gd name="connsiteX870" fmla="*/ 4870967 w 7467600"/>
              <a:gd name="connsiteY870" fmla="*/ 963061 h 6858000"/>
              <a:gd name="connsiteX871" fmla="*/ 4889647 w 7467600"/>
              <a:gd name="connsiteY871" fmla="*/ 957147 h 6858000"/>
              <a:gd name="connsiteX872" fmla="*/ 5422504 w 7467600"/>
              <a:gd name="connsiteY872" fmla="*/ 805191 h 6858000"/>
              <a:gd name="connsiteX873" fmla="*/ 6087656 w 7467600"/>
              <a:gd name="connsiteY873" fmla="*/ 826703 h 6858000"/>
              <a:gd name="connsiteX874" fmla="*/ 6058717 w 7467600"/>
              <a:gd name="connsiteY874" fmla="*/ 865992 h 6858000"/>
              <a:gd name="connsiteX875" fmla="*/ 4974153 w 7467600"/>
              <a:gd name="connsiteY875" fmla="*/ 1045456 h 6858000"/>
              <a:gd name="connsiteX876" fmla="*/ 5627835 w 7467600"/>
              <a:gd name="connsiteY876" fmla="*/ 1472077 h 6858000"/>
              <a:gd name="connsiteX877" fmla="*/ 5629817 w 7467600"/>
              <a:gd name="connsiteY877" fmla="*/ 1471412 h 6858000"/>
              <a:gd name="connsiteX878" fmla="*/ 5634124 w 7467600"/>
              <a:gd name="connsiteY878" fmla="*/ 1470572 h 6858000"/>
              <a:gd name="connsiteX879" fmla="*/ 5755832 w 7467600"/>
              <a:gd name="connsiteY879" fmla="*/ 1383886 h 6858000"/>
              <a:gd name="connsiteX880" fmla="*/ 6014186 w 7467600"/>
              <a:gd name="connsiteY880" fmla="*/ 1279799 h 6858000"/>
              <a:gd name="connsiteX881" fmla="*/ 6901619 w 7467600"/>
              <a:gd name="connsiteY881" fmla="*/ 1047874 h 6858000"/>
              <a:gd name="connsiteX882" fmla="*/ 6931566 w 7467600"/>
              <a:gd name="connsiteY882" fmla="*/ 1062034 h 6858000"/>
              <a:gd name="connsiteX883" fmla="*/ 5790982 w 7467600"/>
              <a:gd name="connsiteY883" fmla="*/ 1561380 h 6858000"/>
              <a:gd name="connsiteX884" fmla="*/ 6188971 w 7467600"/>
              <a:gd name="connsiteY884" fmla="*/ 1755168 h 6858000"/>
              <a:gd name="connsiteX885" fmla="*/ 6202446 w 7467600"/>
              <a:gd name="connsiteY885" fmla="*/ 1752268 h 6858000"/>
              <a:gd name="connsiteX886" fmla="*/ 7179560 w 7467600"/>
              <a:gd name="connsiteY886" fmla="*/ 1467551 h 6858000"/>
              <a:gd name="connsiteX887" fmla="*/ 7158730 w 7467600"/>
              <a:gd name="connsiteY887" fmla="*/ 1507835 h 6858000"/>
              <a:gd name="connsiteX888" fmla="*/ 6326959 w 7467600"/>
              <a:gd name="connsiteY888" fmla="*/ 1817686 h 6858000"/>
              <a:gd name="connsiteX889" fmla="*/ 6537433 w 7467600"/>
              <a:gd name="connsiteY889" fmla="*/ 1907790 h 6858000"/>
              <a:gd name="connsiteX890" fmla="*/ 6550221 w 7467600"/>
              <a:gd name="connsiteY890" fmla="*/ 1910729 h 6858000"/>
              <a:gd name="connsiteX891" fmla="*/ 6964438 w 7467600"/>
              <a:gd name="connsiteY891" fmla="*/ 2209505 h 6858000"/>
              <a:gd name="connsiteX892" fmla="*/ 7367862 w 7467600"/>
              <a:gd name="connsiteY892" fmla="*/ 2806833 h 6858000"/>
              <a:gd name="connsiteX893" fmla="*/ 7364329 w 7467600"/>
              <a:gd name="connsiteY893" fmla="*/ 2826907 h 6858000"/>
              <a:gd name="connsiteX894" fmla="*/ 7290545 w 7467600"/>
              <a:gd name="connsiteY894" fmla="*/ 2850663 h 6858000"/>
              <a:gd name="connsiteX895" fmla="*/ 6472036 w 7467600"/>
              <a:gd name="connsiteY895" fmla="*/ 1959003 h 6858000"/>
              <a:gd name="connsiteX896" fmla="*/ 5792897 w 7467600"/>
              <a:gd name="connsiteY896" fmla="*/ 1647747 h 6858000"/>
              <a:gd name="connsiteX897" fmla="*/ 5842751 w 7467600"/>
              <a:gd name="connsiteY897" fmla="*/ 1816112 h 6858000"/>
              <a:gd name="connsiteX898" fmla="*/ 5847424 w 7467600"/>
              <a:gd name="connsiteY898" fmla="*/ 1815776 h 6858000"/>
              <a:gd name="connsiteX899" fmla="*/ 6399821 w 7467600"/>
              <a:gd name="connsiteY899" fmla="*/ 2344799 h 6858000"/>
              <a:gd name="connsiteX900" fmla="*/ 6323232 w 7467600"/>
              <a:gd name="connsiteY900" fmla="*/ 2389634 h 6858000"/>
              <a:gd name="connsiteX901" fmla="*/ 5942958 w 7467600"/>
              <a:gd name="connsiteY901" fmla="*/ 2077708 h 6858000"/>
              <a:gd name="connsiteX902" fmla="*/ 5921559 w 7467600"/>
              <a:gd name="connsiteY902" fmla="*/ 2378596 h 6858000"/>
              <a:gd name="connsiteX903" fmla="*/ 5817651 w 7467600"/>
              <a:gd name="connsiteY903" fmla="*/ 3023919 h 6858000"/>
              <a:gd name="connsiteX904" fmla="*/ 5729634 w 7467600"/>
              <a:gd name="connsiteY904" fmla="*/ 3051849 h 6858000"/>
              <a:gd name="connsiteX905" fmla="*/ 5611018 w 7467600"/>
              <a:gd name="connsiteY905" fmla="*/ 2316769 h 6858000"/>
              <a:gd name="connsiteX906" fmla="*/ 5687608 w 7467600"/>
              <a:gd name="connsiteY906" fmla="*/ 2039972 h 6858000"/>
              <a:gd name="connsiteX907" fmla="*/ 5657554 w 7467600"/>
              <a:gd name="connsiteY907" fmla="*/ 1576445 h 6858000"/>
              <a:gd name="connsiteX908" fmla="*/ 5150475 w 7467600"/>
              <a:gd name="connsiteY908" fmla="*/ 1274012 h 6858000"/>
              <a:gd name="connsiteX909" fmla="*/ 5349142 w 7467600"/>
              <a:gd name="connsiteY909" fmla="*/ 2204405 h 6858000"/>
              <a:gd name="connsiteX910" fmla="*/ 5262214 w 7467600"/>
              <a:gd name="connsiteY910" fmla="*/ 2233836 h 6858000"/>
              <a:gd name="connsiteX911" fmla="*/ 4981539 w 7467600"/>
              <a:gd name="connsiteY911" fmla="*/ 1542201 h 6858000"/>
              <a:gd name="connsiteX912" fmla="*/ 4958461 w 7467600"/>
              <a:gd name="connsiteY912" fmla="*/ 1136957 h 6858000"/>
              <a:gd name="connsiteX913" fmla="*/ 4655015 w 7467600"/>
              <a:gd name="connsiteY913" fmla="*/ 891426 h 6858000"/>
              <a:gd name="connsiteX914" fmla="*/ 4348002 w 7467600"/>
              <a:gd name="connsiteY914" fmla="*/ 2205895 h 6858000"/>
              <a:gd name="connsiteX915" fmla="*/ 4262250 w 7467600"/>
              <a:gd name="connsiteY915" fmla="*/ 2219972 h 6858000"/>
              <a:gd name="connsiteX916" fmla="*/ 4550611 w 7467600"/>
              <a:gd name="connsiteY916" fmla="*/ 817540 h 6858000"/>
              <a:gd name="connsiteX917" fmla="*/ 4564418 w 7467600"/>
              <a:gd name="connsiteY917" fmla="*/ 808293 h 6858000"/>
              <a:gd name="connsiteX918" fmla="*/ 4266388 w 7467600"/>
              <a:gd name="connsiteY918" fmla="*/ 500083 h 6858000"/>
              <a:gd name="connsiteX919" fmla="*/ 4032842 w 7467600"/>
              <a:gd name="connsiteY919" fmla="*/ 211809 h 6858000"/>
              <a:gd name="connsiteX920" fmla="*/ 3882765 w 7467600"/>
              <a:gd name="connsiteY920" fmla="*/ 0 h 6858000"/>
              <a:gd name="connsiteX921" fmla="*/ 3721337 w 7467600"/>
              <a:gd name="connsiteY921" fmla="*/ 0 h 6858000"/>
              <a:gd name="connsiteX922" fmla="*/ 3797544 w 7467600"/>
              <a:gd name="connsiteY922" fmla="*/ 0 h 6858000"/>
              <a:gd name="connsiteX923" fmla="*/ 3775734 w 7467600"/>
              <a:gd name="connsiteY923" fmla="*/ 95131 h 6858000"/>
              <a:gd name="connsiteX924" fmla="*/ 3724807 w 7467600"/>
              <a:gd name="connsiteY924" fmla="*/ 272257 h 6858000"/>
              <a:gd name="connsiteX925" fmla="*/ 3726844 w 7467600"/>
              <a:gd name="connsiteY925" fmla="*/ 282988 h 6858000"/>
              <a:gd name="connsiteX926" fmla="*/ 3742664 w 7467600"/>
              <a:gd name="connsiteY926" fmla="*/ 279918 h 6858000"/>
              <a:gd name="connsiteX927" fmla="*/ 4103910 w 7467600"/>
              <a:gd name="connsiteY927" fmla="*/ 1161917 h 6858000"/>
              <a:gd name="connsiteX928" fmla="*/ 4020269 w 7467600"/>
              <a:gd name="connsiteY928" fmla="*/ 1200406 h 6858000"/>
              <a:gd name="connsiteX929" fmla="*/ 3674882 w 7467600"/>
              <a:gd name="connsiteY929" fmla="*/ 488524 h 6858000"/>
              <a:gd name="connsiteX930" fmla="*/ 3132682 w 7467600"/>
              <a:gd name="connsiteY930" fmla="*/ 1072284 h 6858000"/>
              <a:gd name="connsiteX931" fmla="*/ 2716346 w 7467600"/>
              <a:gd name="connsiteY931" fmla="*/ 1276376 h 6858000"/>
              <a:gd name="connsiteX932" fmla="*/ 2716772 w 7467600"/>
              <a:gd name="connsiteY932" fmla="*/ 1255462 h 6858000"/>
              <a:gd name="connsiteX933" fmla="*/ 3471096 w 7467600"/>
              <a:gd name="connsiteY933" fmla="*/ 437072 h 6858000"/>
              <a:gd name="connsiteX934" fmla="*/ 3639057 w 7467600"/>
              <a:gd name="connsiteY934" fmla="*/ 286334 h 6858000"/>
              <a:gd name="connsiteX935" fmla="*/ 3640309 w 7467600"/>
              <a:gd name="connsiteY935" fmla="*/ 284664 h 6858000"/>
              <a:gd name="connsiteX936" fmla="*/ 3646022 w 7467600"/>
              <a:gd name="connsiteY936" fmla="*/ 276711 h 6858000"/>
              <a:gd name="connsiteX937" fmla="*/ 3707943 w 7467600"/>
              <a:gd name="connsiteY937" fmla="*/ 65958 h 6858000"/>
              <a:gd name="connsiteX938" fmla="*/ 3721337 w 7467600"/>
              <a:gd name="connsiteY938" fmla="*/ 0 h 6858000"/>
              <a:gd name="connsiteX939" fmla="*/ 2867960 w 7467600"/>
              <a:gd name="connsiteY939" fmla="*/ 0 h 6858000"/>
              <a:gd name="connsiteX940" fmla="*/ 2926351 w 7467600"/>
              <a:gd name="connsiteY940" fmla="*/ 0 h 6858000"/>
              <a:gd name="connsiteX941" fmla="*/ 2902823 w 7467600"/>
              <a:gd name="connsiteY941" fmla="*/ 262929 h 6858000"/>
              <a:gd name="connsiteX942" fmla="*/ 2940663 w 7467600"/>
              <a:gd name="connsiteY942" fmla="*/ 140884 h 6858000"/>
              <a:gd name="connsiteX943" fmla="*/ 2947039 w 7467600"/>
              <a:gd name="connsiteY943" fmla="*/ 122524 h 6858000"/>
              <a:gd name="connsiteX944" fmla="*/ 2984316 w 7467600"/>
              <a:gd name="connsiteY944" fmla="*/ 0 h 6858000"/>
              <a:gd name="connsiteX945" fmla="*/ 3016114 w 7467600"/>
              <a:gd name="connsiteY945" fmla="*/ 0 h 6858000"/>
              <a:gd name="connsiteX946" fmla="*/ 2979949 w 7467600"/>
              <a:gd name="connsiteY946" fmla="*/ 119274 h 6858000"/>
              <a:gd name="connsiteX947" fmla="*/ 3023879 w 7467600"/>
              <a:gd name="connsiteY947" fmla="*/ 0 h 6858000"/>
              <a:gd name="connsiteX948" fmla="*/ 3105400 w 7467600"/>
              <a:gd name="connsiteY948" fmla="*/ 0 h 6858000"/>
              <a:gd name="connsiteX949" fmla="*/ 3094669 w 7467600"/>
              <a:gd name="connsiteY949" fmla="*/ 30308 h 6858000"/>
              <a:gd name="connsiteX950" fmla="*/ 2901945 w 7467600"/>
              <a:gd name="connsiteY950" fmla="*/ 466538 h 6858000"/>
              <a:gd name="connsiteX951" fmla="*/ 2815209 w 7467600"/>
              <a:gd name="connsiteY951" fmla="*/ 497361 h 6858000"/>
              <a:gd name="connsiteX952" fmla="*/ 2844845 w 7467600"/>
              <a:gd name="connsiteY952" fmla="*/ 127638 h 6858000"/>
              <a:gd name="connsiteX953" fmla="*/ 2867960 w 7467600"/>
              <a:gd name="connsiteY953" fmla="*/ 0 h 6858000"/>
              <a:gd name="connsiteX954" fmla="*/ 1057230 w 7467600"/>
              <a:gd name="connsiteY954" fmla="*/ 0 h 6858000"/>
              <a:gd name="connsiteX955" fmla="*/ 1111003 w 7467600"/>
              <a:gd name="connsiteY955" fmla="*/ 0 h 6858000"/>
              <a:gd name="connsiteX956" fmla="*/ 1125553 w 7467600"/>
              <a:gd name="connsiteY956" fmla="*/ 52588 h 6858000"/>
              <a:gd name="connsiteX957" fmla="*/ 1304276 w 7467600"/>
              <a:gd name="connsiteY957" fmla="*/ 476275 h 6858000"/>
              <a:gd name="connsiteX958" fmla="*/ 1492066 w 7467600"/>
              <a:gd name="connsiteY958" fmla="*/ 886333 h 6858000"/>
              <a:gd name="connsiteX959" fmla="*/ 1423698 w 7467600"/>
              <a:gd name="connsiteY959" fmla="*/ 710817 h 6858000"/>
              <a:gd name="connsiteX960" fmla="*/ 1357609 w 7467600"/>
              <a:gd name="connsiteY960" fmla="*/ 532892 h 6858000"/>
              <a:gd name="connsiteX961" fmla="*/ 1309550 w 7467600"/>
              <a:gd name="connsiteY961" fmla="*/ 374031 h 6858000"/>
              <a:gd name="connsiteX962" fmla="*/ 1193673 w 7467600"/>
              <a:gd name="connsiteY962" fmla="*/ 49533 h 6858000"/>
              <a:gd name="connsiteX963" fmla="*/ 1164391 w 7467600"/>
              <a:gd name="connsiteY963" fmla="*/ 0 h 6858000"/>
              <a:gd name="connsiteX964" fmla="*/ 1200666 w 7467600"/>
              <a:gd name="connsiteY964" fmla="*/ 0 h 6858000"/>
              <a:gd name="connsiteX965" fmla="*/ 1223408 w 7467600"/>
              <a:gd name="connsiteY965" fmla="*/ 38996 h 6858000"/>
              <a:gd name="connsiteX966" fmla="*/ 1339635 w 7467600"/>
              <a:gd name="connsiteY966" fmla="*/ 365517 h 6858000"/>
              <a:gd name="connsiteX967" fmla="*/ 1387469 w 7467600"/>
              <a:gd name="connsiteY967" fmla="*/ 523079 h 6858000"/>
              <a:gd name="connsiteX968" fmla="*/ 1452685 w 7467600"/>
              <a:gd name="connsiteY968" fmla="*/ 699806 h 6858000"/>
              <a:gd name="connsiteX969" fmla="*/ 1492092 w 7467600"/>
              <a:gd name="connsiteY969" fmla="*/ 800424 h 6858000"/>
              <a:gd name="connsiteX970" fmla="*/ 1455302 w 7467600"/>
              <a:gd name="connsiteY970" fmla="*/ 632913 h 6858000"/>
              <a:gd name="connsiteX971" fmla="*/ 1222336 w 7467600"/>
              <a:gd name="connsiteY971" fmla="*/ 9480 h 6858000"/>
              <a:gd name="connsiteX972" fmla="*/ 1214634 w 7467600"/>
              <a:gd name="connsiteY972" fmla="*/ 0 h 6858000"/>
              <a:gd name="connsiteX973" fmla="*/ 1289827 w 7467600"/>
              <a:gd name="connsiteY973" fmla="*/ 0 h 6858000"/>
              <a:gd name="connsiteX974" fmla="*/ 1321076 w 7467600"/>
              <a:gd name="connsiteY974" fmla="*/ 59722 h 6858000"/>
              <a:gd name="connsiteX975" fmla="*/ 1512579 w 7467600"/>
              <a:gd name="connsiteY975" fmla="*/ 626441 h 6858000"/>
              <a:gd name="connsiteX976" fmla="*/ 1506076 w 7467600"/>
              <a:gd name="connsiteY976" fmla="*/ 1089289 h 6858000"/>
              <a:gd name="connsiteX977" fmla="*/ 1486346 w 7467600"/>
              <a:gd name="connsiteY977" fmla="*/ 1079919 h 6858000"/>
              <a:gd name="connsiteX978" fmla="*/ 1070511 w 7467600"/>
              <a:gd name="connsiteY978" fmla="*/ 48609 h 6858000"/>
              <a:gd name="connsiteX979" fmla="*/ 1057230 w 7467600"/>
              <a:gd name="connsiteY979" fmla="*/ 0 h 6858000"/>
              <a:gd name="connsiteX980" fmla="*/ 43151 w 7467600"/>
              <a:gd name="connsiteY980" fmla="*/ 0 h 6858000"/>
              <a:gd name="connsiteX981" fmla="*/ 95283 w 7467600"/>
              <a:gd name="connsiteY981" fmla="*/ 0 h 6858000"/>
              <a:gd name="connsiteX982" fmla="*/ 300708 w 7467600"/>
              <a:gd name="connsiteY982" fmla="*/ 154571 h 6858000"/>
              <a:gd name="connsiteX983" fmla="*/ 530414 w 7467600"/>
              <a:gd name="connsiteY983" fmla="*/ 354673 h 6858000"/>
              <a:gd name="connsiteX984" fmla="*/ 333785 w 7467600"/>
              <a:gd name="connsiteY984" fmla="*/ 161564 h 6858000"/>
              <a:gd name="connsiteX985" fmla="*/ 147005 w 7467600"/>
              <a:gd name="connsiteY985" fmla="*/ 0 h 6858000"/>
              <a:gd name="connsiteX986" fmla="*/ 272509 w 7467600"/>
              <a:gd name="connsiteY986" fmla="*/ 0 h 6858000"/>
              <a:gd name="connsiteX987" fmla="*/ 326276 w 7467600"/>
              <a:gd name="connsiteY987" fmla="*/ 45847 h 6858000"/>
              <a:gd name="connsiteX988" fmla="*/ 823759 w 7467600"/>
              <a:gd name="connsiteY988" fmla="*/ 574145 h 6858000"/>
              <a:gd name="connsiteX989" fmla="*/ 811254 w 7467600"/>
              <a:gd name="connsiteY989" fmla="*/ 665546 h 6858000"/>
              <a:gd name="connsiteX990" fmla="*/ 154042 w 7467600"/>
              <a:gd name="connsiteY990" fmla="*/ 261522 h 6858000"/>
              <a:gd name="connsiteX991" fmla="*/ 13550 w 7467600"/>
              <a:gd name="connsiteY991" fmla="*/ 158423 h 6858000"/>
              <a:gd name="connsiteX992" fmla="*/ 0 w 7467600"/>
              <a:gd name="connsiteY992" fmla="*/ 146618 h 6858000"/>
              <a:gd name="connsiteX993" fmla="*/ 0 w 7467600"/>
              <a:gd name="connsiteY993" fmla="*/ 59161 h 6858000"/>
              <a:gd name="connsiteX994" fmla="*/ 45427 w 7467600"/>
              <a:gd name="connsiteY994" fmla="*/ 101078 h 6858000"/>
              <a:gd name="connsiteX995" fmla="*/ 630103 w 7467600"/>
              <a:gd name="connsiteY995" fmla="*/ 485885 h 6858000"/>
              <a:gd name="connsiteX996" fmla="*/ 532040 w 7467600"/>
              <a:gd name="connsiteY996" fmla="*/ 399359 h 6858000"/>
              <a:gd name="connsiteX997" fmla="*/ 517618 w 7467600"/>
              <a:gd name="connsiteY997" fmla="*/ 385726 h 6858000"/>
              <a:gd name="connsiteX998" fmla="*/ 285074 w 7467600"/>
              <a:gd name="connsiteY998" fmla="*/ 182755 h 6858000"/>
              <a:gd name="connsiteX999" fmla="*/ 43151 w 7467600"/>
              <a:gd name="connsiteY99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361850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1903353 w 7467600"/>
              <a:gd name="connsiteY143" fmla="*/ 5044827 h 6858000"/>
              <a:gd name="connsiteX144" fmla="*/ 1936931 w 7467600"/>
              <a:gd name="connsiteY144" fmla="*/ 5093954 h 6858000"/>
              <a:gd name="connsiteX145" fmla="*/ 2195868 w 7467600"/>
              <a:gd name="connsiteY145" fmla="*/ 5396574 h 6858000"/>
              <a:gd name="connsiteX146" fmla="*/ 2088852 w 7467600"/>
              <a:gd name="connsiteY146" fmla="*/ 5166123 h 6858000"/>
              <a:gd name="connsiteX147" fmla="*/ 1958241 w 7467600"/>
              <a:gd name="connsiteY147" fmla="*/ 5067955 h 6858000"/>
              <a:gd name="connsiteX148" fmla="*/ 1903353 w 7467600"/>
              <a:gd name="connsiteY148" fmla="*/ 5044827 h 6858000"/>
              <a:gd name="connsiteX149" fmla="*/ 1979378 w 7467600"/>
              <a:gd name="connsiteY149" fmla="*/ 4769504 h 6858000"/>
              <a:gd name="connsiteX150" fmla="*/ 2882120 w 7467600"/>
              <a:gd name="connsiteY150" fmla="*/ 5064547 h 6858000"/>
              <a:gd name="connsiteX151" fmla="*/ 2793103 w 7467600"/>
              <a:gd name="connsiteY151" fmla="*/ 5039699 h 6858000"/>
              <a:gd name="connsiteX152" fmla="*/ 2770041 w 7467600"/>
              <a:gd name="connsiteY152" fmla="*/ 5033634 h 6858000"/>
              <a:gd name="connsiteX153" fmla="*/ 1979378 w 7467600"/>
              <a:gd name="connsiteY153" fmla="*/ 4769504 h 6858000"/>
              <a:gd name="connsiteX154" fmla="*/ 1927410 w 7467600"/>
              <a:gd name="connsiteY154" fmla="*/ 4716164 h 6858000"/>
              <a:gd name="connsiteX155" fmla="*/ 1959587 w 7467600"/>
              <a:gd name="connsiteY155" fmla="*/ 4728849 h 6858000"/>
              <a:gd name="connsiteX156" fmla="*/ 2777707 w 7467600"/>
              <a:gd name="connsiteY156" fmla="*/ 5003991 h 6858000"/>
              <a:gd name="connsiteX157" fmla="*/ 2800768 w 7467600"/>
              <a:gd name="connsiteY157" fmla="*/ 5010056 h 6858000"/>
              <a:gd name="connsiteX158" fmla="*/ 2879408 w 7467600"/>
              <a:gd name="connsiteY158" fmla="*/ 5031590 h 6858000"/>
              <a:gd name="connsiteX159" fmla="*/ 2862295 w 7467600"/>
              <a:gd name="connsiteY159" fmla="*/ 5022958 h 6858000"/>
              <a:gd name="connsiteX160" fmla="*/ 2813343 w 7467600"/>
              <a:gd name="connsiteY160" fmla="*/ 4998369 h 6858000"/>
              <a:gd name="connsiteX161" fmla="*/ 2646245 w 7467600"/>
              <a:gd name="connsiteY161" fmla="*/ 4930999 h 6858000"/>
              <a:gd name="connsiteX162" fmla="*/ 1999243 w 7467600"/>
              <a:gd name="connsiteY162" fmla="*/ 4730524 h 6858000"/>
              <a:gd name="connsiteX163" fmla="*/ 1979527 w 7467600"/>
              <a:gd name="connsiteY163" fmla="*/ 4726651 h 6858000"/>
              <a:gd name="connsiteX164" fmla="*/ 1927410 w 7467600"/>
              <a:gd name="connsiteY164" fmla="*/ 4716164 h 6858000"/>
              <a:gd name="connsiteX165" fmla="*/ 1997014 w 7467600"/>
              <a:gd name="connsiteY165" fmla="*/ 4698007 h 6858000"/>
              <a:gd name="connsiteX166" fmla="*/ 2005458 w 7467600"/>
              <a:gd name="connsiteY166" fmla="*/ 4699540 h 6858000"/>
              <a:gd name="connsiteX167" fmla="*/ 2657186 w 7467600"/>
              <a:gd name="connsiteY167" fmla="*/ 4901687 h 6858000"/>
              <a:gd name="connsiteX168" fmla="*/ 2826662 w 7467600"/>
              <a:gd name="connsiteY168" fmla="*/ 4970362 h 6858000"/>
              <a:gd name="connsiteX169" fmla="*/ 2876100 w 7467600"/>
              <a:gd name="connsiteY169" fmla="*/ 4995397 h 6858000"/>
              <a:gd name="connsiteX170" fmla="*/ 3042600 w 7467600"/>
              <a:gd name="connsiteY170" fmla="*/ 5059532 h 6858000"/>
              <a:gd name="connsiteX171" fmla="*/ 1997014 w 7467600"/>
              <a:gd name="connsiteY171" fmla="*/ 4698007 h 6858000"/>
              <a:gd name="connsiteX172" fmla="*/ 2305292 w 7467600"/>
              <a:gd name="connsiteY172" fmla="*/ 4219492 h 6858000"/>
              <a:gd name="connsiteX173" fmla="*/ 3360922 w 7467600"/>
              <a:gd name="connsiteY173" fmla="*/ 4529373 h 6858000"/>
              <a:gd name="connsiteX174" fmla="*/ 3492420 w 7467600"/>
              <a:gd name="connsiteY174" fmla="*/ 4510145 h 6858000"/>
              <a:gd name="connsiteX175" fmla="*/ 3364086 w 7467600"/>
              <a:gd name="connsiteY175" fmla="*/ 4480340 h 6858000"/>
              <a:gd name="connsiteX176" fmla="*/ 3225818 w 7467600"/>
              <a:gd name="connsiteY176" fmla="*/ 4411822 h 6858000"/>
              <a:gd name="connsiteX177" fmla="*/ 3129696 w 7467600"/>
              <a:gd name="connsiteY177" fmla="*/ 4360704 h 6858000"/>
              <a:gd name="connsiteX178" fmla="*/ 2814545 w 7467600"/>
              <a:gd name="connsiteY178" fmla="*/ 4282955 h 6858000"/>
              <a:gd name="connsiteX179" fmla="*/ 2305292 w 7467600"/>
              <a:gd name="connsiteY179" fmla="*/ 4219492 h 6858000"/>
              <a:gd name="connsiteX180" fmla="*/ 2626982 w 7467600"/>
              <a:gd name="connsiteY180" fmla="*/ 4206450 h 6858000"/>
              <a:gd name="connsiteX181" fmla="*/ 2490617 w 7467600"/>
              <a:gd name="connsiteY181" fmla="*/ 4206951 h 6858000"/>
              <a:gd name="connsiteX182" fmla="*/ 2819869 w 7467600"/>
              <a:gd name="connsiteY182" fmla="*/ 4252936 h 6858000"/>
              <a:gd name="connsiteX183" fmla="*/ 3143018 w 7467600"/>
              <a:gd name="connsiteY183" fmla="*/ 4332698 h 6858000"/>
              <a:gd name="connsiteX184" fmla="*/ 3241520 w 7467600"/>
              <a:gd name="connsiteY184" fmla="*/ 4385112 h 6858000"/>
              <a:gd name="connsiteX185" fmla="*/ 3374575 w 7467600"/>
              <a:gd name="connsiteY185" fmla="*/ 4451517 h 6858000"/>
              <a:gd name="connsiteX186" fmla="*/ 3505221 w 7467600"/>
              <a:gd name="connsiteY186" fmla="*/ 4480757 h 6858000"/>
              <a:gd name="connsiteX187" fmla="*/ 2626982 w 7467600"/>
              <a:gd name="connsiteY187" fmla="*/ 4206450 h 6858000"/>
              <a:gd name="connsiteX188" fmla="*/ 1310106 w 7467600"/>
              <a:gd name="connsiteY188" fmla="*/ 3943217 h 6858000"/>
              <a:gd name="connsiteX189" fmla="*/ 854994 w 7467600"/>
              <a:gd name="connsiteY189" fmla="*/ 4399136 h 6858000"/>
              <a:gd name="connsiteX190" fmla="*/ 742462 w 7467600"/>
              <a:gd name="connsiteY190" fmla="*/ 4594648 h 6858000"/>
              <a:gd name="connsiteX191" fmla="*/ 820602 w 7467600"/>
              <a:gd name="connsiteY191" fmla="*/ 4485915 h 6858000"/>
              <a:gd name="connsiteX192" fmla="*/ 878295 w 7467600"/>
              <a:gd name="connsiteY192" fmla="*/ 4403594 h 6858000"/>
              <a:gd name="connsiteX193" fmla="*/ 1240607 w 7467600"/>
              <a:gd name="connsiteY193" fmla="*/ 4010401 h 6858000"/>
              <a:gd name="connsiteX194" fmla="*/ 1310106 w 7467600"/>
              <a:gd name="connsiteY194" fmla="*/ 3943217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316479 w 7467600"/>
              <a:gd name="connsiteY205" fmla="*/ 3872136 h 6858000"/>
              <a:gd name="connsiteX206" fmla="*/ 3291335 w 7467600"/>
              <a:gd name="connsiteY206" fmla="*/ 3767420 h 6858000"/>
              <a:gd name="connsiteX207" fmla="*/ 3390805 w 7467600"/>
              <a:gd name="connsiteY207" fmla="*/ 3937163 h 6858000"/>
              <a:gd name="connsiteX208" fmla="*/ 3579062 w 7467600"/>
              <a:gd name="connsiteY208" fmla="*/ 4359040 h 6858000"/>
              <a:gd name="connsiteX209" fmla="*/ 3467355 w 7467600"/>
              <a:gd name="connsiteY209" fmla="*/ 3988130 h 6858000"/>
              <a:gd name="connsiteX210" fmla="*/ 3310753 w 7467600"/>
              <a:gd name="connsiteY210" fmla="*/ 3787140 h 6858000"/>
              <a:gd name="connsiteX211" fmla="*/ 3291335 w 7467600"/>
              <a:gd name="connsiteY211" fmla="*/ 3767420 h 6858000"/>
              <a:gd name="connsiteX212" fmla="*/ 1635889 w 7467600"/>
              <a:gd name="connsiteY212" fmla="*/ 3709494 h 6858000"/>
              <a:gd name="connsiteX213" fmla="*/ 1634800 w 7467600"/>
              <a:gd name="connsiteY213" fmla="*/ 3731111 h 6858000"/>
              <a:gd name="connsiteX214" fmla="*/ 1635889 w 7467600"/>
              <a:gd name="connsiteY214" fmla="*/ 3709494 h 6858000"/>
              <a:gd name="connsiteX215" fmla="*/ 1510397 w 7467600"/>
              <a:gd name="connsiteY215" fmla="*/ 3684705 h 6858000"/>
              <a:gd name="connsiteX216" fmla="*/ 1146550 w 7467600"/>
              <a:gd name="connsiteY216" fmla="*/ 3802012 h 6858000"/>
              <a:gd name="connsiteX217" fmla="*/ 698834 w 7467600"/>
              <a:gd name="connsiteY217" fmla="*/ 3952272 h 6858000"/>
              <a:gd name="connsiteX218" fmla="*/ 34256 w 7467600"/>
              <a:gd name="connsiteY218" fmla="*/ 4347603 h 6858000"/>
              <a:gd name="connsiteX219" fmla="*/ 527241 w 7467600"/>
              <a:gd name="connsiteY219" fmla="*/ 4065078 h 6858000"/>
              <a:gd name="connsiteX220" fmla="*/ 1510397 w 7467600"/>
              <a:gd name="connsiteY220" fmla="*/ 3684705 h 6858000"/>
              <a:gd name="connsiteX221" fmla="*/ 1313114 w 7467600"/>
              <a:gd name="connsiteY221" fmla="*/ 3655216 h 6858000"/>
              <a:gd name="connsiteX222" fmla="*/ 1109304 w 7467600"/>
              <a:gd name="connsiteY222" fmla="*/ 3669030 h 6858000"/>
              <a:gd name="connsiteX223" fmla="*/ 8129 w 7467600"/>
              <a:gd name="connsiteY223" fmla="*/ 4330519 h 6858000"/>
              <a:gd name="connsiteX224" fmla="*/ 687572 w 7467600"/>
              <a:gd name="connsiteY224" fmla="*/ 3925629 h 6858000"/>
              <a:gd name="connsiteX225" fmla="*/ 1138365 w 7467600"/>
              <a:gd name="connsiteY225" fmla="*/ 3774515 h 6858000"/>
              <a:gd name="connsiteX226" fmla="*/ 1505579 w 7467600"/>
              <a:gd name="connsiteY226" fmla="*/ 3655526 h 6858000"/>
              <a:gd name="connsiteX227" fmla="*/ 1313114 w 7467600"/>
              <a:gd name="connsiteY227" fmla="*/ 3655216 h 6858000"/>
              <a:gd name="connsiteX228" fmla="*/ 3655073 w 7467600"/>
              <a:gd name="connsiteY228" fmla="*/ 3650884 h 6858000"/>
              <a:gd name="connsiteX229" fmla="*/ 3989938 w 7467600"/>
              <a:gd name="connsiteY229" fmla="*/ 3991685 h 6858000"/>
              <a:gd name="connsiteX230" fmla="*/ 4393907 w 7467600"/>
              <a:gd name="connsiteY230" fmla="*/ 4261258 h 6858000"/>
              <a:gd name="connsiteX231" fmla="*/ 4648051 w 7467600"/>
              <a:gd name="connsiteY231" fmla="*/ 4374051 h 6858000"/>
              <a:gd name="connsiteX232" fmla="*/ 4383389 w 7467600"/>
              <a:gd name="connsiteY232" fmla="*/ 4184369 h 6858000"/>
              <a:gd name="connsiteX233" fmla="*/ 4165508 w 7467600"/>
              <a:gd name="connsiteY233" fmla="*/ 4035196 h 6858000"/>
              <a:gd name="connsiteX234" fmla="*/ 4068162 w 7467600"/>
              <a:gd name="connsiteY234" fmla="*/ 3953394 h 6858000"/>
              <a:gd name="connsiteX235" fmla="*/ 3981416 w 7467600"/>
              <a:gd name="connsiteY235" fmla="*/ 3880482 h 6858000"/>
              <a:gd name="connsiteX236" fmla="*/ 3800147 w 7467600"/>
              <a:gd name="connsiteY236" fmla="*/ 3749872 h 6858000"/>
              <a:gd name="connsiteX237" fmla="*/ 3655073 w 7467600"/>
              <a:gd name="connsiteY237" fmla="*/ 3650884 h 6858000"/>
              <a:gd name="connsiteX238" fmla="*/ 3670252 w 7467600"/>
              <a:gd name="connsiteY238" fmla="*/ 3622798 h 6858000"/>
              <a:gd name="connsiteX239" fmla="*/ 3817258 w 7467600"/>
              <a:gd name="connsiteY239" fmla="*/ 3723577 h 6858000"/>
              <a:gd name="connsiteX240" fmla="*/ 4000461 w 7467600"/>
              <a:gd name="connsiteY240" fmla="*/ 3855966 h 6858000"/>
              <a:gd name="connsiteX241" fmla="*/ 4088180 w 7467600"/>
              <a:gd name="connsiteY241" fmla="*/ 3929774 h 6858000"/>
              <a:gd name="connsiteX242" fmla="*/ 4184555 w 7467600"/>
              <a:gd name="connsiteY242" fmla="*/ 4010683 h 6858000"/>
              <a:gd name="connsiteX243" fmla="*/ 4399563 w 7467600"/>
              <a:gd name="connsiteY243" fmla="*/ 4158106 h 6858000"/>
              <a:gd name="connsiteX244" fmla="*/ 4684469 w 7467600"/>
              <a:gd name="connsiteY244" fmla="*/ 4364680 h 6858000"/>
              <a:gd name="connsiteX245" fmla="*/ 4690271 w 7467600"/>
              <a:gd name="connsiteY245" fmla="*/ 4370034 h 6858000"/>
              <a:gd name="connsiteX246" fmla="*/ 4136093 w 7467600"/>
              <a:gd name="connsiteY246" fmla="*/ 3858466 h 6858000"/>
              <a:gd name="connsiteX247" fmla="*/ 3670252 w 7467600"/>
              <a:gd name="connsiteY247" fmla="*/ 3622798 h 6858000"/>
              <a:gd name="connsiteX248" fmla="*/ 4440129 w 7467600"/>
              <a:gd name="connsiteY248" fmla="*/ 3448571 h 6858000"/>
              <a:gd name="connsiteX249" fmla="*/ 4856525 w 7467600"/>
              <a:gd name="connsiteY249" fmla="*/ 3915351 h 6858000"/>
              <a:gd name="connsiteX250" fmla="*/ 5059055 w 7467600"/>
              <a:gd name="connsiteY250" fmla="*/ 4108918 h 6858000"/>
              <a:gd name="connsiteX251" fmla="*/ 5290070 w 7467600"/>
              <a:gd name="connsiteY251" fmla="*/ 4263619 h 6858000"/>
              <a:gd name="connsiteX252" fmla="*/ 4834991 w 7467600"/>
              <a:gd name="connsiteY252" fmla="*/ 3830985 h 6858000"/>
              <a:gd name="connsiteX253" fmla="*/ 4440129 w 7467600"/>
              <a:gd name="connsiteY253" fmla="*/ 3448571 h 6858000"/>
              <a:gd name="connsiteX254" fmla="*/ 4441737 w 7467600"/>
              <a:gd name="connsiteY254" fmla="*/ 3399734 h 6858000"/>
              <a:gd name="connsiteX255" fmla="*/ 4431236 w 7467600"/>
              <a:gd name="connsiteY255" fmla="*/ 3400954 h 6858000"/>
              <a:gd name="connsiteX256" fmla="*/ 4557150 w 7467600"/>
              <a:gd name="connsiteY256" fmla="*/ 3510023 h 6858000"/>
              <a:gd name="connsiteX257" fmla="*/ 4856936 w 7467600"/>
              <a:gd name="connsiteY257" fmla="*/ 3809146 h 6858000"/>
              <a:gd name="connsiteX258" fmla="*/ 5111996 w 7467600"/>
              <a:gd name="connsiteY258" fmla="*/ 4065759 h 6858000"/>
              <a:gd name="connsiteX259" fmla="*/ 5388878 w 7467600"/>
              <a:gd name="connsiteY259" fmla="*/ 4300185 h 6858000"/>
              <a:gd name="connsiteX260" fmla="*/ 5425556 w 7467600"/>
              <a:gd name="connsiteY260" fmla="*/ 4308967 h 6858000"/>
              <a:gd name="connsiteX261" fmla="*/ 4943646 w 7467600"/>
              <a:gd name="connsiteY261" fmla="*/ 3822916 h 6858000"/>
              <a:gd name="connsiteX262" fmla="*/ 4594837 w 7467600"/>
              <a:gd name="connsiteY262" fmla="*/ 3532274 h 6858000"/>
              <a:gd name="connsiteX263" fmla="*/ 4441737 w 7467600"/>
              <a:gd name="connsiteY263" fmla="*/ 3399734 h 6858000"/>
              <a:gd name="connsiteX264" fmla="*/ 5425834 w 7467600"/>
              <a:gd name="connsiteY264" fmla="*/ 3162785 h 6858000"/>
              <a:gd name="connsiteX265" fmla="*/ 5401644 w 7467600"/>
              <a:gd name="connsiteY265" fmla="*/ 3617847 h 6858000"/>
              <a:gd name="connsiteX266" fmla="*/ 5467256 w 7467600"/>
              <a:gd name="connsiteY266" fmla="*/ 4175494 h 6858000"/>
              <a:gd name="connsiteX267" fmla="*/ 5448069 w 7467600"/>
              <a:gd name="connsiteY267" fmla="*/ 3567554 h 6858000"/>
              <a:gd name="connsiteX268" fmla="*/ 5425834 w 7467600"/>
              <a:gd name="connsiteY268" fmla="*/ 3162785 h 6858000"/>
              <a:gd name="connsiteX269" fmla="*/ 1318687 w 7467600"/>
              <a:gd name="connsiteY269" fmla="*/ 3113840 h 6858000"/>
              <a:gd name="connsiteX270" fmla="*/ 1066793 w 7467600"/>
              <a:gd name="connsiteY270" fmla="*/ 3212171 h 6858000"/>
              <a:gd name="connsiteX271" fmla="*/ 993319 w 7467600"/>
              <a:gd name="connsiteY271" fmla="*/ 3247648 h 6858000"/>
              <a:gd name="connsiteX272" fmla="*/ 853081 w 7467600"/>
              <a:gd name="connsiteY272" fmla="*/ 3312410 h 6858000"/>
              <a:gd name="connsiteX273" fmla="*/ 805957 w 7467600"/>
              <a:gd name="connsiteY273" fmla="*/ 3330443 h 6858000"/>
              <a:gd name="connsiteX274" fmla="*/ 1318687 w 7467600"/>
              <a:gd name="connsiteY274" fmla="*/ 3113840 h 6858000"/>
              <a:gd name="connsiteX275" fmla="*/ 5453702 w 7467600"/>
              <a:gd name="connsiteY275" fmla="*/ 3090882 h 6858000"/>
              <a:gd name="connsiteX276" fmla="*/ 5480135 w 7467600"/>
              <a:gd name="connsiteY276" fmla="*/ 3565802 h 6858000"/>
              <a:gd name="connsiteX277" fmla="*/ 5499023 w 7467600"/>
              <a:gd name="connsiteY277" fmla="*/ 4166310 h 6858000"/>
              <a:gd name="connsiteX278" fmla="*/ 5547022 w 7467600"/>
              <a:gd name="connsiteY278" fmla="*/ 3607838 h 6858000"/>
              <a:gd name="connsiteX279" fmla="*/ 5515964 w 7467600"/>
              <a:gd name="connsiteY279" fmla="*/ 3378541 h 6858000"/>
              <a:gd name="connsiteX280" fmla="*/ 5453702 w 7467600"/>
              <a:gd name="connsiteY280" fmla="*/ 3090882 h 6858000"/>
              <a:gd name="connsiteX281" fmla="*/ 1238695 w 7467600"/>
              <a:gd name="connsiteY281" fmla="*/ 3076820 h 6858000"/>
              <a:gd name="connsiteX282" fmla="*/ 716371 w 7467600"/>
              <a:gd name="connsiteY282" fmla="*/ 3293249 h 6858000"/>
              <a:gd name="connsiteX283" fmla="*/ 579522 w 7467600"/>
              <a:gd name="connsiteY283" fmla="*/ 3371759 h 6858000"/>
              <a:gd name="connsiteX284" fmla="*/ 600288 w 7467600"/>
              <a:gd name="connsiteY284" fmla="*/ 3365555 h 6858000"/>
              <a:gd name="connsiteX285" fmla="*/ 840692 w 7467600"/>
              <a:gd name="connsiteY285" fmla="*/ 3284921 h 6858000"/>
              <a:gd name="connsiteX286" fmla="*/ 979248 w 7467600"/>
              <a:gd name="connsiteY286" fmla="*/ 3221003 h 6858000"/>
              <a:gd name="connsiteX287" fmla="*/ 1053282 w 7467600"/>
              <a:gd name="connsiteY287" fmla="*/ 3185247 h 6858000"/>
              <a:gd name="connsiteX288" fmla="*/ 1320603 w 7467600"/>
              <a:gd name="connsiteY288" fmla="*/ 3081281 h 6858000"/>
              <a:gd name="connsiteX289" fmla="*/ 1238695 w 7467600"/>
              <a:gd name="connsiteY289" fmla="*/ 3076820 h 6858000"/>
              <a:gd name="connsiteX290" fmla="*/ 5425627 w 7467600"/>
              <a:gd name="connsiteY290" fmla="*/ 2954192 h 6858000"/>
              <a:gd name="connsiteX291" fmla="*/ 5470770 w 7467600"/>
              <a:gd name="connsiteY291" fmla="*/ 3005435 h 6858000"/>
              <a:gd name="connsiteX292" fmla="*/ 5519779 w 7467600"/>
              <a:gd name="connsiteY292" fmla="*/ 4359223 h 6858000"/>
              <a:gd name="connsiteX293" fmla="*/ 5520293 w 7467600"/>
              <a:gd name="connsiteY293" fmla="*/ 4360602 h 6858000"/>
              <a:gd name="connsiteX294" fmla="*/ 5767221 w 7467600"/>
              <a:gd name="connsiteY294" fmla="*/ 4665564 h 6858000"/>
              <a:gd name="connsiteX295" fmla="*/ 6937169 w 7467600"/>
              <a:gd name="connsiteY295" fmla="*/ 4815941 h 6858000"/>
              <a:gd name="connsiteX296" fmla="*/ 6953922 w 7467600"/>
              <a:gd name="connsiteY296" fmla="*/ 4890068 h 6858000"/>
              <a:gd name="connsiteX297" fmla="*/ 6071359 w 7467600"/>
              <a:gd name="connsiteY297" fmla="*/ 4770770 h 6858000"/>
              <a:gd name="connsiteX298" fmla="*/ 6038839 w 7467600"/>
              <a:gd name="connsiteY298" fmla="*/ 4764474 h 6858000"/>
              <a:gd name="connsiteX299" fmla="*/ 6038706 w 7467600"/>
              <a:gd name="connsiteY299" fmla="*/ 4763847 h 6858000"/>
              <a:gd name="connsiteX300" fmla="*/ 6037784 w 7467600"/>
              <a:gd name="connsiteY300" fmla="*/ 4764270 h 6858000"/>
              <a:gd name="connsiteX301" fmla="*/ 6038839 w 7467600"/>
              <a:gd name="connsiteY301" fmla="*/ 4764474 h 6858000"/>
              <a:gd name="connsiteX302" fmla="*/ 6040338 w 7467600"/>
              <a:gd name="connsiteY302" fmla="*/ 4771418 h 6858000"/>
              <a:gd name="connsiteX303" fmla="*/ 6024488 w 7467600"/>
              <a:gd name="connsiteY303" fmla="*/ 4809903 h 6858000"/>
              <a:gd name="connsiteX304" fmla="*/ 5599771 w 7467600"/>
              <a:gd name="connsiteY304" fmla="*/ 5509652 h 6858000"/>
              <a:gd name="connsiteX305" fmla="*/ 5548843 w 7467600"/>
              <a:gd name="connsiteY305" fmla="*/ 5563845 h 6858000"/>
              <a:gd name="connsiteX306" fmla="*/ 5940952 w 7467600"/>
              <a:gd name="connsiteY306" fmla="*/ 6250028 h 6858000"/>
              <a:gd name="connsiteX307" fmla="*/ 6043441 w 7467600"/>
              <a:gd name="connsiteY307" fmla="*/ 6665847 h 6858000"/>
              <a:gd name="connsiteX308" fmla="*/ 6093432 w 7467600"/>
              <a:gd name="connsiteY308" fmla="*/ 6858000 h 6858000"/>
              <a:gd name="connsiteX309" fmla="*/ 6034344 w 7467600"/>
              <a:gd name="connsiteY309" fmla="*/ 6858000 h 6858000"/>
              <a:gd name="connsiteX310" fmla="*/ 6026679 w 7467600"/>
              <a:gd name="connsiteY310" fmla="*/ 6836959 h 6858000"/>
              <a:gd name="connsiteX311" fmla="*/ 5800441 w 7467600"/>
              <a:gd name="connsiteY311" fmla="*/ 6335286 h 6858000"/>
              <a:gd name="connsiteX312" fmla="*/ 5526562 w 7467600"/>
              <a:gd name="connsiteY312" fmla="*/ 5705388 h 6858000"/>
              <a:gd name="connsiteX313" fmla="*/ 5519640 w 7467600"/>
              <a:gd name="connsiteY313" fmla="*/ 5683774 h 6858000"/>
              <a:gd name="connsiteX314" fmla="*/ 5844559 w 7467600"/>
              <a:gd name="connsiteY314" fmla="*/ 6553349 h 6858000"/>
              <a:gd name="connsiteX315" fmla="*/ 5975994 w 7467600"/>
              <a:gd name="connsiteY315" fmla="*/ 6858000 h 6858000"/>
              <a:gd name="connsiteX316" fmla="*/ 5898547 w 7467600"/>
              <a:gd name="connsiteY316" fmla="*/ 6858000 h 6858000"/>
              <a:gd name="connsiteX317" fmla="*/ 5682041 w 7467600"/>
              <a:gd name="connsiteY317" fmla="*/ 6355860 h 6858000"/>
              <a:gd name="connsiteX318" fmla="*/ 5461758 w 7467600"/>
              <a:gd name="connsiteY318" fmla="*/ 5820220 h 6858000"/>
              <a:gd name="connsiteX319" fmla="*/ 5237282 w 7467600"/>
              <a:gd name="connsiteY319" fmla="*/ 6579086 h 6858000"/>
              <a:gd name="connsiteX320" fmla="*/ 5115009 w 7467600"/>
              <a:gd name="connsiteY320" fmla="*/ 6858000 h 6858000"/>
              <a:gd name="connsiteX321" fmla="*/ 5028074 w 7467600"/>
              <a:gd name="connsiteY321" fmla="*/ 6858000 h 6858000"/>
              <a:gd name="connsiteX322" fmla="*/ 5079508 w 7467600"/>
              <a:gd name="connsiteY322" fmla="*/ 6749074 h 6858000"/>
              <a:gd name="connsiteX323" fmla="*/ 5371846 w 7467600"/>
              <a:gd name="connsiteY323" fmla="*/ 5924413 h 6858000"/>
              <a:gd name="connsiteX324" fmla="*/ 5270512 w 7467600"/>
              <a:gd name="connsiteY324" fmla="*/ 6138975 h 6858000"/>
              <a:gd name="connsiteX325" fmla="*/ 5062409 w 7467600"/>
              <a:gd name="connsiteY325" fmla="*/ 6653544 h 6858000"/>
              <a:gd name="connsiteX326" fmla="*/ 5036628 w 7467600"/>
              <a:gd name="connsiteY326" fmla="*/ 6754247 h 6858000"/>
              <a:gd name="connsiteX327" fmla="*/ 5009112 w 7467600"/>
              <a:gd name="connsiteY327" fmla="*/ 6858000 h 6858000"/>
              <a:gd name="connsiteX328" fmla="*/ 4976679 w 7467600"/>
              <a:gd name="connsiteY328" fmla="*/ 6858000 h 6858000"/>
              <a:gd name="connsiteX329" fmla="*/ 5006537 w 7467600"/>
              <a:gd name="connsiteY329" fmla="*/ 6747068 h 6858000"/>
              <a:gd name="connsiteX330" fmla="*/ 5032723 w 7467600"/>
              <a:gd name="connsiteY330" fmla="*/ 6644957 h 6858000"/>
              <a:gd name="connsiteX331" fmla="*/ 5242949 w 7467600"/>
              <a:gd name="connsiteY331" fmla="*/ 6125175 h 6858000"/>
              <a:gd name="connsiteX332" fmla="*/ 5286321 w 7467600"/>
              <a:gd name="connsiteY332" fmla="*/ 6033555 h 6858000"/>
              <a:gd name="connsiteX333" fmla="*/ 5008210 w 7467600"/>
              <a:gd name="connsiteY333" fmla="*/ 6649194 h 6858000"/>
              <a:gd name="connsiteX334" fmla="*/ 4986321 w 7467600"/>
              <a:gd name="connsiteY334" fmla="*/ 6765687 h 6858000"/>
              <a:gd name="connsiteX335" fmla="*/ 4973474 w 7467600"/>
              <a:gd name="connsiteY335" fmla="*/ 6858000 h 6858000"/>
              <a:gd name="connsiteX336" fmla="*/ 4907178 w 7467600"/>
              <a:gd name="connsiteY336" fmla="*/ 6858000 h 6858000"/>
              <a:gd name="connsiteX337" fmla="*/ 4910810 w 7467600"/>
              <a:gd name="connsiteY337" fmla="*/ 6829660 h 6858000"/>
              <a:gd name="connsiteX338" fmla="*/ 4987461 w 7467600"/>
              <a:gd name="connsiteY338" fmla="*/ 6432994 h 6858000"/>
              <a:gd name="connsiteX339" fmla="*/ 5179262 w 7467600"/>
              <a:gd name="connsiteY339" fmla="*/ 6035044 h 6858000"/>
              <a:gd name="connsiteX340" fmla="*/ 4689678 w 7467600"/>
              <a:gd name="connsiteY340" fmla="*/ 6440241 h 6858000"/>
              <a:gd name="connsiteX341" fmla="*/ 4477543 w 7467600"/>
              <a:gd name="connsiteY341" fmla="*/ 6674836 h 6858000"/>
              <a:gd name="connsiteX342" fmla="*/ 4329957 w 7467600"/>
              <a:gd name="connsiteY342" fmla="*/ 6858000 h 6858000"/>
              <a:gd name="connsiteX343" fmla="*/ 4218595 w 7467600"/>
              <a:gd name="connsiteY343" fmla="*/ 6858000 h 6858000"/>
              <a:gd name="connsiteX344" fmla="*/ 4368888 w 7467600"/>
              <a:gd name="connsiteY344" fmla="*/ 6668412 h 6858000"/>
              <a:gd name="connsiteX345" fmla="*/ 4563091 w 7467600"/>
              <a:gd name="connsiteY345" fmla="*/ 6442508 h 6858000"/>
              <a:gd name="connsiteX346" fmla="*/ 5387324 w 7467600"/>
              <a:gd name="connsiteY346" fmla="*/ 5705830 h 6858000"/>
              <a:gd name="connsiteX347" fmla="*/ 5073620 w 7467600"/>
              <a:gd name="connsiteY347" fmla="*/ 5955437 h 6858000"/>
              <a:gd name="connsiteX348" fmla="*/ 4689789 w 7467600"/>
              <a:gd name="connsiteY348" fmla="*/ 6268382 h 6858000"/>
              <a:gd name="connsiteX349" fmla="*/ 4418722 w 7467600"/>
              <a:gd name="connsiteY349" fmla="*/ 6570886 h 6858000"/>
              <a:gd name="connsiteX350" fmla="*/ 4214944 w 7467600"/>
              <a:gd name="connsiteY350" fmla="*/ 6858000 h 6858000"/>
              <a:gd name="connsiteX351" fmla="*/ 4177898 w 7467600"/>
              <a:gd name="connsiteY351" fmla="*/ 6858000 h 6858000"/>
              <a:gd name="connsiteX352" fmla="*/ 4391597 w 7467600"/>
              <a:gd name="connsiteY352" fmla="*/ 6556370 h 6858000"/>
              <a:gd name="connsiteX353" fmla="*/ 4668889 w 7467600"/>
              <a:gd name="connsiteY353" fmla="*/ 6246399 h 6858000"/>
              <a:gd name="connsiteX354" fmla="*/ 5055427 w 7467600"/>
              <a:gd name="connsiteY354" fmla="*/ 5931476 h 6858000"/>
              <a:gd name="connsiteX355" fmla="*/ 5371814 w 7467600"/>
              <a:gd name="connsiteY355" fmla="*/ 5678975 h 6858000"/>
              <a:gd name="connsiteX356" fmla="*/ 4987918 w 7467600"/>
              <a:gd name="connsiteY356" fmla="*/ 5838701 h 6858000"/>
              <a:gd name="connsiteX357" fmla="*/ 4317146 w 7467600"/>
              <a:gd name="connsiteY357" fmla="*/ 6587716 h 6858000"/>
              <a:gd name="connsiteX358" fmla="*/ 4171627 w 7467600"/>
              <a:gd name="connsiteY358" fmla="*/ 6858000 h 6858000"/>
              <a:gd name="connsiteX359" fmla="*/ 4081585 w 7467600"/>
              <a:gd name="connsiteY359" fmla="*/ 6858000 h 6858000"/>
              <a:gd name="connsiteX360" fmla="*/ 4238603 w 7467600"/>
              <a:gd name="connsiteY360" fmla="*/ 6559341 h 6858000"/>
              <a:gd name="connsiteX361" fmla="*/ 4778333 w 7467600"/>
              <a:gd name="connsiteY361" fmla="*/ 5873626 h 6858000"/>
              <a:gd name="connsiteX362" fmla="*/ 5414185 w 7467600"/>
              <a:gd name="connsiteY362" fmla="*/ 5573882 h 6858000"/>
              <a:gd name="connsiteX363" fmla="*/ 5959648 w 7467600"/>
              <a:gd name="connsiteY363" fmla="*/ 4760797 h 6858000"/>
              <a:gd name="connsiteX364" fmla="*/ 5355019 w 7467600"/>
              <a:gd name="connsiteY364" fmla="*/ 4734672 h 6858000"/>
              <a:gd name="connsiteX365" fmla="*/ 5083565 w 7467600"/>
              <a:gd name="connsiteY365" fmla="*/ 5179121 h 6858000"/>
              <a:gd name="connsiteX366" fmla="*/ 4713577 w 7467600"/>
              <a:gd name="connsiteY366" fmla="*/ 5616803 h 6858000"/>
              <a:gd name="connsiteX367" fmla="*/ 3989559 w 7467600"/>
              <a:gd name="connsiteY367" fmla="*/ 6145945 h 6858000"/>
              <a:gd name="connsiteX368" fmla="*/ 3939824 w 7467600"/>
              <a:gd name="connsiteY368" fmla="*/ 6066900 h 6858000"/>
              <a:gd name="connsiteX369" fmla="*/ 4584537 w 7467600"/>
              <a:gd name="connsiteY369" fmla="*/ 5324826 h 6858000"/>
              <a:gd name="connsiteX370" fmla="*/ 5037105 w 7467600"/>
              <a:gd name="connsiteY370" fmla="*/ 5088765 h 6858000"/>
              <a:gd name="connsiteX371" fmla="*/ 5039930 w 7467600"/>
              <a:gd name="connsiteY371" fmla="*/ 5089585 h 6858000"/>
              <a:gd name="connsiteX372" fmla="*/ 5263764 w 7467600"/>
              <a:gd name="connsiteY372" fmla="*/ 4735525 h 6858000"/>
              <a:gd name="connsiteX373" fmla="*/ 4086300 w 7467600"/>
              <a:gd name="connsiteY373" fmla="*/ 4884599 h 6858000"/>
              <a:gd name="connsiteX374" fmla="*/ 4085485 w 7467600"/>
              <a:gd name="connsiteY374" fmla="*/ 4899070 h 6858000"/>
              <a:gd name="connsiteX375" fmla="*/ 3871915 w 7467600"/>
              <a:gd name="connsiteY375" fmla="*/ 5253645 h 6858000"/>
              <a:gd name="connsiteX376" fmla="*/ 3799374 w 7467600"/>
              <a:gd name="connsiteY376" fmla="*/ 5466127 h 6858000"/>
              <a:gd name="connsiteX377" fmla="*/ 3498850 w 7467600"/>
              <a:gd name="connsiteY377" fmla="*/ 6661888 h 6858000"/>
              <a:gd name="connsiteX378" fmla="*/ 3399216 w 7467600"/>
              <a:gd name="connsiteY378" fmla="*/ 6858000 h 6858000"/>
              <a:gd name="connsiteX379" fmla="*/ 3303688 w 7467600"/>
              <a:gd name="connsiteY379" fmla="*/ 6858000 h 6858000"/>
              <a:gd name="connsiteX380" fmla="*/ 3391774 w 7467600"/>
              <a:gd name="connsiteY380" fmla="*/ 6697181 h 6858000"/>
              <a:gd name="connsiteX381" fmla="*/ 3735540 w 7467600"/>
              <a:gd name="connsiteY381" fmla="*/ 5546923 h 6858000"/>
              <a:gd name="connsiteX382" fmla="*/ 3729438 w 7467600"/>
              <a:gd name="connsiteY382" fmla="*/ 5569058 h 6858000"/>
              <a:gd name="connsiteX383" fmla="*/ 3707782 w 7467600"/>
              <a:gd name="connsiteY383" fmla="*/ 5644908 h 6858000"/>
              <a:gd name="connsiteX384" fmla="*/ 3583827 w 7467600"/>
              <a:gd name="connsiteY384" fmla="*/ 6039215 h 6858000"/>
              <a:gd name="connsiteX385" fmla="*/ 3547861 w 7467600"/>
              <a:gd name="connsiteY385" fmla="*/ 6129609 h 6858000"/>
              <a:gd name="connsiteX386" fmla="*/ 3490905 w 7467600"/>
              <a:gd name="connsiteY386" fmla="*/ 6277660 h 6858000"/>
              <a:gd name="connsiteX387" fmla="*/ 3455859 w 7467600"/>
              <a:gd name="connsiteY387" fmla="*/ 6391301 h 6858000"/>
              <a:gd name="connsiteX388" fmla="*/ 3429112 w 7467600"/>
              <a:gd name="connsiteY388" fmla="*/ 6479469 h 6858000"/>
              <a:gd name="connsiteX389" fmla="*/ 3304862 w 7467600"/>
              <a:gd name="connsiteY389" fmla="*/ 6796476 h 6858000"/>
              <a:gd name="connsiteX390" fmla="*/ 3276071 w 7467600"/>
              <a:gd name="connsiteY390" fmla="*/ 6858000 h 6858000"/>
              <a:gd name="connsiteX391" fmla="*/ 3240805 w 7467600"/>
              <a:gd name="connsiteY391" fmla="*/ 6858000 h 6858000"/>
              <a:gd name="connsiteX392" fmla="*/ 3275917 w 7467600"/>
              <a:gd name="connsiteY392" fmla="*/ 6783192 h 6858000"/>
              <a:gd name="connsiteX393" fmla="*/ 3399358 w 7467600"/>
              <a:gd name="connsiteY393" fmla="*/ 6469011 h 6858000"/>
              <a:gd name="connsiteX394" fmla="*/ 3425650 w 7467600"/>
              <a:gd name="connsiteY394" fmla="*/ 6381333 h 6858000"/>
              <a:gd name="connsiteX395" fmla="*/ 3460661 w 7467600"/>
              <a:gd name="connsiteY395" fmla="*/ 6266763 h 6858000"/>
              <a:gd name="connsiteX396" fmla="*/ 3518021 w 7467600"/>
              <a:gd name="connsiteY396" fmla="*/ 6117298 h 6858000"/>
              <a:gd name="connsiteX397" fmla="*/ 3554035 w 7467600"/>
              <a:gd name="connsiteY397" fmla="*/ 6027832 h 6858000"/>
              <a:gd name="connsiteX398" fmla="*/ 3677174 w 7467600"/>
              <a:gd name="connsiteY398" fmla="*/ 5636351 h 6858000"/>
              <a:gd name="connsiteX399" fmla="*/ 3698819 w 7467600"/>
              <a:gd name="connsiteY399" fmla="*/ 5560503 h 6858000"/>
              <a:gd name="connsiteX400" fmla="*/ 3702094 w 7467600"/>
              <a:gd name="connsiteY400" fmla="*/ 5549194 h 6858000"/>
              <a:gd name="connsiteX401" fmla="*/ 3398355 w 7467600"/>
              <a:gd name="connsiteY401" fmla="*/ 6094603 h 6858000"/>
              <a:gd name="connsiteX402" fmla="*/ 3193941 w 7467600"/>
              <a:gd name="connsiteY402" fmla="*/ 6798775 h 6858000"/>
              <a:gd name="connsiteX403" fmla="*/ 3184140 w 7467600"/>
              <a:gd name="connsiteY403" fmla="*/ 6858000 h 6858000"/>
              <a:gd name="connsiteX404" fmla="*/ 3099978 w 7467600"/>
              <a:gd name="connsiteY404" fmla="*/ 6858000 h 6858000"/>
              <a:gd name="connsiteX405" fmla="*/ 3101556 w 7467600"/>
              <a:gd name="connsiteY405" fmla="*/ 6843337 h 6858000"/>
              <a:gd name="connsiteX406" fmla="*/ 3370162 w 7467600"/>
              <a:gd name="connsiteY406" fmla="*/ 5785550 h 6858000"/>
              <a:gd name="connsiteX407" fmla="*/ 3746477 w 7467600"/>
              <a:gd name="connsiteY407" fmla="*/ 5377889 h 6858000"/>
              <a:gd name="connsiteX408" fmla="*/ 3863399 w 7467600"/>
              <a:gd name="connsiteY408" fmla="*/ 5087257 h 6858000"/>
              <a:gd name="connsiteX409" fmla="*/ 3968712 w 7467600"/>
              <a:gd name="connsiteY409" fmla="*/ 4913989 h 6858000"/>
              <a:gd name="connsiteX410" fmla="*/ 2792390 w 7467600"/>
              <a:gd name="connsiteY410" fmla="*/ 5382974 h 6858000"/>
              <a:gd name="connsiteX411" fmla="*/ 2714982 w 7467600"/>
              <a:gd name="connsiteY411" fmla="*/ 5427051 h 6858000"/>
              <a:gd name="connsiteX412" fmla="*/ 2813361 w 7467600"/>
              <a:gd name="connsiteY412" fmla="*/ 6023912 h 6858000"/>
              <a:gd name="connsiteX413" fmla="*/ 2688430 w 7467600"/>
              <a:gd name="connsiteY413" fmla="*/ 6801564 h 6858000"/>
              <a:gd name="connsiteX414" fmla="*/ 2629626 w 7467600"/>
              <a:gd name="connsiteY414" fmla="*/ 6763394 h 6858000"/>
              <a:gd name="connsiteX415" fmla="*/ 2565328 w 7467600"/>
              <a:gd name="connsiteY415" fmla="*/ 5516399 h 6858000"/>
              <a:gd name="connsiteX416" fmla="*/ 1922999 w 7467600"/>
              <a:gd name="connsiteY416" fmla="*/ 5980343 h 6858000"/>
              <a:gd name="connsiteX417" fmla="*/ 1950261 w 7467600"/>
              <a:gd name="connsiteY417" fmla="*/ 6405858 h 6858000"/>
              <a:gd name="connsiteX418" fmla="*/ 2365554 w 7467600"/>
              <a:gd name="connsiteY418" fmla="*/ 6759107 h 6858000"/>
              <a:gd name="connsiteX419" fmla="*/ 2424142 w 7467600"/>
              <a:gd name="connsiteY419" fmla="*/ 6858000 h 6858000"/>
              <a:gd name="connsiteX420" fmla="*/ 2395994 w 7467600"/>
              <a:gd name="connsiteY420" fmla="*/ 6858000 h 6858000"/>
              <a:gd name="connsiteX421" fmla="*/ 2392863 w 7467600"/>
              <a:gd name="connsiteY421" fmla="*/ 6852964 h 6858000"/>
              <a:gd name="connsiteX422" fmla="*/ 2017589 w 7467600"/>
              <a:gd name="connsiteY422" fmla="*/ 6493982 h 6858000"/>
              <a:gd name="connsiteX423" fmla="*/ 2147336 w 7467600"/>
              <a:gd name="connsiteY423" fmla="*/ 6594052 h 6858000"/>
              <a:gd name="connsiteX424" fmla="*/ 2207047 w 7467600"/>
              <a:gd name="connsiteY424" fmla="*/ 6654540 h 6858000"/>
              <a:gd name="connsiteX425" fmla="*/ 2299106 w 7467600"/>
              <a:gd name="connsiteY425" fmla="*/ 6778931 h 6858000"/>
              <a:gd name="connsiteX426" fmla="*/ 2314430 w 7467600"/>
              <a:gd name="connsiteY426" fmla="*/ 6801144 h 6858000"/>
              <a:gd name="connsiteX427" fmla="*/ 2352406 w 7467600"/>
              <a:gd name="connsiteY427" fmla="*/ 6858000 h 6858000"/>
              <a:gd name="connsiteX428" fmla="*/ 2314492 w 7467600"/>
              <a:gd name="connsiteY428" fmla="*/ 6858000 h 6858000"/>
              <a:gd name="connsiteX429" fmla="*/ 2288095 w 7467600"/>
              <a:gd name="connsiteY429" fmla="*/ 6818030 h 6858000"/>
              <a:gd name="connsiteX430" fmla="*/ 2272768 w 7467600"/>
              <a:gd name="connsiteY430" fmla="*/ 6795822 h 6858000"/>
              <a:gd name="connsiteX431" fmla="*/ 2182715 w 7467600"/>
              <a:gd name="connsiteY431" fmla="*/ 6675071 h 6858000"/>
              <a:gd name="connsiteX432" fmla="*/ 2032061 w 7467600"/>
              <a:gd name="connsiteY432" fmla="*/ 6541380 h 6858000"/>
              <a:gd name="connsiteX433" fmla="*/ 2257220 w 7467600"/>
              <a:gd name="connsiteY433" fmla="*/ 6826257 h 6858000"/>
              <a:gd name="connsiteX434" fmla="*/ 2281324 w 7467600"/>
              <a:gd name="connsiteY434" fmla="*/ 6858000 h 6858000"/>
              <a:gd name="connsiteX435" fmla="*/ 2242860 w 7467600"/>
              <a:gd name="connsiteY435" fmla="*/ 6858000 h 6858000"/>
              <a:gd name="connsiteX436" fmla="*/ 2232818 w 7467600"/>
              <a:gd name="connsiteY436" fmla="*/ 6844926 h 6858000"/>
              <a:gd name="connsiteX437" fmla="*/ 1990172 w 7467600"/>
              <a:gd name="connsiteY437" fmla="*/ 6542121 h 6858000"/>
              <a:gd name="connsiteX438" fmla="*/ 2124090 w 7467600"/>
              <a:gd name="connsiteY438" fmla="*/ 6761017 h 6858000"/>
              <a:gd name="connsiteX439" fmla="*/ 2200380 w 7467600"/>
              <a:gd name="connsiteY439" fmla="*/ 6858000 h 6858000"/>
              <a:gd name="connsiteX440" fmla="*/ 2147507 w 7467600"/>
              <a:gd name="connsiteY440" fmla="*/ 6858000 h 6858000"/>
              <a:gd name="connsiteX441" fmla="*/ 2070668 w 7467600"/>
              <a:gd name="connsiteY441" fmla="*/ 6761520 h 6858000"/>
              <a:gd name="connsiteX442" fmla="*/ 1975142 w 7467600"/>
              <a:gd name="connsiteY442" fmla="*/ 6585570 h 6858000"/>
              <a:gd name="connsiteX443" fmla="*/ 2050035 w 7467600"/>
              <a:gd name="connsiteY443" fmla="*/ 6813345 h 6858000"/>
              <a:gd name="connsiteX444" fmla="*/ 2063025 w 7467600"/>
              <a:gd name="connsiteY444" fmla="*/ 6858000 h 6858000"/>
              <a:gd name="connsiteX445" fmla="*/ 2021675 w 7467600"/>
              <a:gd name="connsiteY445" fmla="*/ 6858000 h 6858000"/>
              <a:gd name="connsiteX446" fmla="*/ 2019308 w 7467600"/>
              <a:gd name="connsiteY446" fmla="*/ 6847118 h 6858000"/>
              <a:gd name="connsiteX447" fmla="*/ 1938835 w 7467600"/>
              <a:gd name="connsiteY447" fmla="*/ 6551160 h 6858000"/>
              <a:gd name="connsiteX448" fmla="*/ 1953230 w 7467600"/>
              <a:gd name="connsiteY448" fmla="*/ 6759699 h 6858000"/>
              <a:gd name="connsiteX449" fmla="*/ 1956763 w 7467600"/>
              <a:gd name="connsiteY449" fmla="*/ 6778191 h 6858000"/>
              <a:gd name="connsiteX450" fmla="*/ 1967925 w 7467600"/>
              <a:gd name="connsiteY450" fmla="*/ 6858000 h 6858000"/>
              <a:gd name="connsiteX451" fmla="*/ 1936622 w 7467600"/>
              <a:gd name="connsiteY451" fmla="*/ 6858000 h 6858000"/>
              <a:gd name="connsiteX452" fmla="*/ 1926261 w 7467600"/>
              <a:gd name="connsiteY452" fmla="*/ 6784064 h 6858000"/>
              <a:gd name="connsiteX453" fmla="*/ 1922724 w 7467600"/>
              <a:gd name="connsiteY453" fmla="*/ 6765577 h 6858000"/>
              <a:gd name="connsiteX454" fmla="*/ 1904650 w 7467600"/>
              <a:gd name="connsiteY454" fmla="*/ 6639616 h 6858000"/>
              <a:gd name="connsiteX455" fmla="*/ 1885273 w 7467600"/>
              <a:gd name="connsiteY455" fmla="*/ 6858000 h 6858000"/>
              <a:gd name="connsiteX456" fmla="*/ 1854363 w 7467600"/>
              <a:gd name="connsiteY456" fmla="*/ 6858000 h 6858000"/>
              <a:gd name="connsiteX457" fmla="*/ 1880391 w 7467600"/>
              <a:gd name="connsiteY457" fmla="*/ 6603796 h 6858000"/>
              <a:gd name="connsiteX458" fmla="*/ 1818273 w 7467600"/>
              <a:gd name="connsiteY458" fmla="*/ 6715729 h 6858000"/>
              <a:gd name="connsiteX459" fmla="*/ 1794691 w 7467600"/>
              <a:gd name="connsiteY459" fmla="*/ 6843239 h 6858000"/>
              <a:gd name="connsiteX460" fmla="*/ 1794914 w 7467600"/>
              <a:gd name="connsiteY460" fmla="*/ 6858000 h 6858000"/>
              <a:gd name="connsiteX461" fmla="*/ 1746128 w 7467600"/>
              <a:gd name="connsiteY461" fmla="*/ 6858000 h 6858000"/>
              <a:gd name="connsiteX462" fmla="*/ 1753934 w 7467600"/>
              <a:gd name="connsiteY462" fmla="*/ 6724796 h 6858000"/>
              <a:gd name="connsiteX463" fmla="*/ 1792053 w 7467600"/>
              <a:gd name="connsiteY463" fmla="*/ 6572396 h 6858000"/>
              <a:gd name="connsiteX464" fmla="*/ 1862248 w 7467600"/>
              <a:gd name="connsiteY464" fmla="*/ 6266397 h 6858000"/>
              <a:gd name="connsiteX465" fmla="*/ 1862250 w 7467600"/>
              <a:gd name="connsiteY465" fmla="*/ 6033531 h 6858000"/>
              <a:gd name="connsiteX466" fmla="*/ 1211999 w 7467600"/>
              <a:gd name="connsiteY466" fmla="*/ 6683610 h 6858000"/>
              <a:gd name="connsiteX467" fmla="*/ 1213266 w 7467600"/>
              <a:gd name="connsiteY467" fmla="*/ 6691947 h 6858000"/>
              <a:gd name="connsiteX468" fmla="*/ 1203370 w 7467600"/>
              <a:gd name="connsiteY468" fmla="*/ 6850676 h 6858000"/>
              <a:gd name="connsiteX469" fmla="*/ 1203671 w 7467600"/>
              <a:gd name="connsiteY469" fmla="*/ 6858000 h 6858000"/>
              <a:gd name="connsiteX470" fmla="*/ 1143180 w 7467600"/>
              <a:gd name="connsiteY470" fmla="*/ 6858000 h 6858000"/>
              <a:gd name="connsiteX471" fmla="*/ 1142176 w 7467600"/>
              <a:gd name="connsiteY471" fmla="*/ 6766045 h 6858000"/>
              <a:gd name="connsiteX472" fmla="*/ 1067484 w 7467600"/>
              <a:gd name="connsiteY472" fmla="*/ 6858000 h 6858000"/>
              <a:gd name="connsiteX473" fmla="*/ 953928 w 7467600"/>
              <a:gd name="connsiteY473" fmla="*/ 6858000 h 6858000"/>
              <a:gd name="connsiteX474" fmla="*/ 959715 w 7467600"/>
              <a:gd name="connsiteY474" fmla="*/ 6850185 h 6858000"/>
              <a:gd name="connsiteX475" fmla="*/ 1483788 w 7467600"/>
              <a:gd name="connsiteY475" fmla="*/ 6259174 h 6858000"/>
              <a:gd name="connsiteX476" fmla="*/ 1100671 w 7467600"/>
              <a:gd name="connsiteY476" fmla="*/ 6252137 h 6858000"/>
              <a:gd name="connsiteX477" fmla="*/ 1090144 w 7467600"/>
              <a:gd name="connsiteY477" fmla="*/ 6256748 h 6858000"/>
              <a:gd name="connsiteX478" fmla="*/ 1095872 w 7467600"/>
              <a:gd name="connsiteY478" fmla="*/ 6271892 h 6858000"/>
              <a:gd name="connsiteX479" fmla="*/ 262785 w 7467600"/>
              <a:gd name="connsiteY479" fmla="*/ 6845450 h 6858000"/>
              <a:gd name="connsiteX480" fmla="*/ 209968 w 7467600"/>
              <a:gd name="connsiteY480" fmla="*/ 6770713 h 6858000"/>
              <a:gd name="connsiteX481" fmla="*/ 873460 w 7467600"/>
              <a:gd name="connsiteY481" fmla="*/ 6253768 h 6858000"/>
              <a:gd name="connsiteX482" fmla="*/ 192686 w 7467600"/>
              <a:gd name="connsiteY482" fmla="*/ 5849257 h 6858000"/>
              <a:gd name="connsiteX483" fmla="*/ 4696 w 7467600"/>
              <a:gd name="connsiteY483" fmla="*/ 5697668 h 6858000"/>
              <a:gd name="connsiteX484" fmla="*/ 0 w 7467600"/>
              <a:gd name="connsiteY484" fmla="*/ 5689984 h 6858000"/>
              <a:gd name="connsiteX485" fmla="*/ 0 w 7467600"/>
              <a:gd name="connsiteY485" fmla="*/ 5513472 h 6858000"/>
              <a:gd name="connsiteX486" fmla="*/ 174101 w 7467600"/>
              <a:gd name="connsiteY486" fmla="*/ 5620277 h 6858000"/>
              <a:gd name="connsiteX487" fmla="*/ 891800 w 7467600"/>
              <a:gd name="connsiteY487" fmla="*/ 6036935 h 6858000"/>
              <a:gd name="connsiteX488" fmla="*/ 1072219 w 7467600"/>
              <a:gd name="connsiteY488" fmla="*/ 6169443 h 6858000"/>
              <a:gd name="connsiteX489" fmla="*/ 1074117 w 7467600"/>
              <a:gd name="connsiteY489" fmla="*/ 6170301 h 6858000"/>
              <a:gd name="connsiteX490" fmla="*/ 1083114 w 7467600"/>
              <a:gd name="connsiteY490" fmla="*/ 6174131 h 6858000"/>
              <a:gd name="connsiteX491" fmla="*/ 1543010 w 7467600"/>
              <a:gd name="connsiteY491" fmla="*/ 6191140 h 6858000"/>
              <a:gd name="connsiteX492" fmla="*/ 1551080 w 7467600"/>
              <a:gd name="connsiteY492" fmla="*/ 6195006 h 6858000"/>
              <a:gd name="connsiteX493" fmla="*/ 2345443 w 7467600"/>
              <a:gd name="connsiteY493" fmla="*/ 5549882 h 6858000"/>
              <a:gd name="connsiteX494" fmla="*/ 1721499 w 7467600"/>
              <a:gd name="connsiteY494" fmla="*/ 5599969 h 6858000"/>
              <a:gd name="connsiteX495" fmla="*/ 767716 w 7467600"/>
              <a:gd name="connsiteY495" fmla="*/ 5472768 h 6858000"/>
              <a:gd name="connsiteX496" fmla="*/ 722147 w 7467600"/>
              <a:gd name="connsiteY496" fmla="*/ 5393091 h 6858000"/>
              <a:gd name="connsiteX497" fmla="*/ 1485552 w 7467600"/>
              <a:gd name="connsiteY497" fmla="*/ 5313202 h 6858000"/>
              <a:gd name="connsiteX498" fmla="*/ 2143004 w 7467600"/>
              <a:gd name="connsiteY498" fmla="*/ 5402420 h 6858000"/>
              <a:gd name="connsiteX499" fmla="*/ 1933391 w 7467600"/>
              <a:gd name="connsiteY499" fmla="*/ 5156971 h 6858000"/>
              <a:gd name="connsiteX500" fmla="*/ 1827118 w 7467600"/>
              <a:gd name="connsiteY500" fmla="*/ 4968410 h 6858000"/>
              <a:gd name="connsiteX501" fmla="*/ 1837349 w 7467600"/>
              <a:gd name="connsiteY501" fmla="*/ 4956357 h 6858000"/>
              <a:gd name="connsiteX502" fmla="*/ 2162835 w 7467600"/>
              <a:gd name="connsiteY502" fmla="*/ 5187853 h 6858000"/>
              <a:gd name="connsiteX503" fmla="*/ 2257167 w 7467600"/>
              <a:gd name="connsiteY503" fmla="*/ 5462123 h 6858000"/>
              <a:gd name="connsiteX504" fmla="*/ 2261598 w 7467600"/>
              <a:gd name="connsiteY504" fmla="*/ 5467998 h 6858000"/>
              <a:gd name="connsiteX505" fmla="*/ 2437177 w 7467600"/>
              <a:gd name="connsiteY505" fmla="*/ 5479608 h 6858000"/>
              <a:gd name="connsiteX506" fmla="*/ 2445247 w 7467600"/>
              <a:gd name="connsiteY506" fmla="*/ 5483476 h 6858000"/>
              <a:gd name="connsiteX507" fmla="*/ 2743626 w 7467600"/>
              <a:gd name="connsiteY507" fmla="*/ 5304819 h 6858000"/>
              <a:gd name="connsiteX508" fmla="*/ 3048102 w 7467600"/>
              <a:gd name="connsiteY508" fmla="*/ 5150595 h 6858000"/>
              <a:gd name="connsiteX509" fmla="*/ 1799414 w 7467600"/>
              <a:gd name="connsiteY509" fmla="*/ 4694732 h 6858000"/>
              <a:gd name="connsiteX510" fmla="*/ 1771735 w 7467600"/>
              <a:gd name="connsiteY510" fmla="*/ 4619929 h 6858000"/>
              <a:gd name="connsiteX511" fmla="*/ 3104273 w 7467600"/>
              <a:gd name="connsiteY511" fmla="*/ 5076159 h 6858000"/>
              <a:gd name="connsiteX512" fmla="*/ 3113245 w 7467600"/>
              <a:gd name="connsiteY512" fmla="*/ 5090705 h 6858000"/>
              <a:gd name="connsiteX513" fmla="*/ 3126294 w 7467600"/>
              <a:gd name="connsiteY513" fmla="*/ 5114400 h 6858000"/>
              <a:gd name="connsiteX514" fmla="*/ 3937433 w 7467600"/>
              <a:gd name="connsiteY514" fmla="*/ 4830473 h 6858000"/>
              <a:gd name="connsiteX515" fmla="*/ 3590475 w 7467600"/>
              <a:gd name="connsiteY515" fmla="*/ 4597974 h 6858000"/>
              <a:gd name="connsiteX516" fmla="*/ 3100264 w 7467600"/>
              <a:gd name="connsiteY516" fmla="*/ 4579845 h 6858000"/>
              <a:gd name="connsiteX517" fmla="*/ 2183576 w 7467600"/>
              <a:gd name="connsiteY517" fmla="*/ 4227150 h 6858000"/>
              <a:gd name="connsiteX518" fmla="*/ 2151029 w 7467600"/>
              <a:gd name="connsiteY518" fmla="*/ 4146947 h 6858000"/>
              <a:gd name="connsiteX519" fmla="*/ 3563434 w 7467600"/>
              <a:gd name="connsiteY519" fmla="*/ 4469115 h 6858000"/>
              <a:gd name="connsiteX520" fmla="*/ 3177952 w 7467600"/>
              <a:gd name="connsiteY520" fmla="*/ 3657386 h 6858000"/>
              <a:gd name="connsiteX521" fmla="*/ 3189263 w 7467600"/>
              <a:gd name="connsiteY521" fmla="*/ 3625726 h 6858000"/>
              <a:gd name="connsiteX522" fmla="*/ 3560912 w 7467600"/>
              <a:gd name="connsiteY522" fmla="*/ 4079863 h 6858000"/>
              <a:gd name="connsiteX523" fmla="*/ 3626636 w 7467600"/>
              <a:gd name="connsiteY523" fmla="*/ 4512230 h 6858000"/>
              <a:gd name="connsiteX524" fmla="*/ 3653088 w 7467600"/>
              <a:gd name="connsiteY524" fmla="*/ 4521417 h 6858000"/>
              <a:gd name="connsiteX525" fmla="*/ 3988128 w 7467600"/>
              <a:gd name="connsiteY525" fmla="*/ 4817267 h 6858000"/>
              <a:gd name="connsiteX526" fmla="*/ 4830582 w 7467600"/>
              <a:gd name="connsiteY526" fmla="*/ 4676000 h 6858000"/>
              <a:gd name="connsiteX527" fmla="*/ 4830100 w 7467600"/>
              <a:gd name="connsiteY527" fmla="*/ 4675554 h 6858000"/>
              <a:gd name="connsiteX528" fmla="*/ 4036318 w 7467600"/>
              <a:gd name="connsiteY528" fmla="*/ 4147013 h 6858000"/>
              <a:gd name="connsiteX529" fmla="*/ 3432098 w 7467600"/>
              <a:gd name="connsiteY529" fmla="*/ 3537312 h 6858000"/>
              <a:gd name="connsiteX530" fmla="*/ 3446761 w 7467600"/>
              <a:gd name="connsiteY530" fmla="*/ 3461278 h 6858000"/>
              <a:gd name="connsiteX531" fmla="*/ 4419733 w 7467600"/>
              <a:gd name="connsiteY531" fmla="*/ 3963555 h 6858000"/>
              <a:gd name="connsiteX532" fmla="*/ 4781371 w 7467600"/>
              <a:gd name="connsiteY532" fmla="*/ 4458604 h 6858000"/>
              <a:gd name="connsiteX533" fmla="*/ 4780440 w 7467600"/>
              <a:gd name="connsiteY533" fmla="*/ 4470290 h 6858000"/>
              <a:gd name="connsiteX534" fmla="*/ 4898954 w 7467600"/>
              <a:gd name="connsiteY534" fmla="*/ 4662092 h 6858000"/>
              <a:gd name="connsiteX535" fmla="*/ 4900699 w 7467600"/>
              <a:gd name="connsiteY535" fmla="*/ 4670867 h 6858000"/>
              <a:gd name="connsiteX536" fmla="*/ 5714511 w 7467600"/>
              <a:gd name="connsiteY536" fmla="*/ 4663483 h 6858000"/>
              <a:gd name="connsiteX537" fmla="*/ 5464793 w 7467600"/>
              <a:gd name="connsiteY537" fmla="*/ 4393556 h 6858000"/>
              <a:gd name="connsiteX538" fmla="*/ 5461897 w 7467600"/>
              <a:gd name="connsiteY538" fmla="*/ 4390879 h 6858000"/>
              <a:gd name="connsiteX539" fmla="*/ 4294126 w 7467600"/>
              <a:gd name="connsiteY539" fmla="*/ 3303048 h 6858000"/>
              <a:gd name="connsiteX540" fmla="*/ 4305321 w 7467600"/>
              <a:gd name="connsiteY540" fmla="*/ 3256953 h 6858000"/>
              <a:gd name="connsiteX541" fmla="*/ 4949299 w 7467600"/>
              <a:gd name="connsiteY541" fmla="*/ 3766336 h 6858000"/>
              <a:gd name="connsiteX542" fmla="*/ 5291452 w 7467600"/>
              <a:gd name="connsiteY542" fmla="*/ 4076801 h 6858000"/>
              <a:gd name="connsiteX543" fmla="*/ 5434998 w 7467600"/>
              <a:gd name="connsiteY543" fmla="*/ 4254100 h 6858000"/>
              <a:gd name="connsiteX544" fmla="*/ 5351015 w 7467600"/>
              <a:gd name="connsiteY544" fmla="*/ 3760989 h 6858000"/>
              <a:gd name="connsiteX545" fmla="*/ 5413780 w 7467600"/>
              <a:gd name="connsiteY545" fmla="*/ 2966265 h 6858000"/>
              <a:gd name="connsiteX546" fmla="*/ 5425627 w 7467600"/>
              <a:gd name="connsiteY546" fmla="*/ 2954192 h 6858000"/>
              <a:gd name="connsiteX547" fmla="*/ 6604735 w 7467600"/>
              <a:gd name="connsiteY547" fmla="*/ 2041381 h 6858000"/>
              <a:gd name="connsiteX548" fmla="*/ 7204487 w 7467600"/>
              <a:gd name="connsiteY548" fmla="*/ 2742112 h 6858000"/>
              <a:gd name="connsiteX549" fmla="*/ 7131592 w 7467600"/>
              <a:gd name="connsiteY549" fmla="*/ 2672096 h 6858000"/>
              <a:gd name="connsiteX550" fmla="*/ 6996344 w 7467600"/>
              <a:gd name="connsiteY550" fmla="*/ 2518310 h 6858000"/>
              <a:gd name="connsiteX551" fmla="*/ 6735495 w 7467600"/>
              <a:gd name="connsiteY551" fmla="*/ 2196890 h 6858000"/>
              <a:gd name="connsiteX552" fmla="*/ 6721901 w 7467600"/>
              <a:gd name="connsiteY552" fmla="*/ 2179274 h 6858000"/>
              <a:gd name="connsiteX553" fmla="*/ 6604735 w 7467600"/>
              <a:gd name="connsiteY553" fmla="*/ 2041381 h 6858000"/>
              <a:gd name="connsiteX554" fmla="*/ 6591670 w 7467600"/>
              <a:gd name="connsiteY554" fmla="*/ 1988277 h 6858000"/>
              <a:gd name="connsiteX555" fmla="*/ 6747349 w 7467600"/>
              <a:gd name="connsiteY555" fmla="*/ 2160069 h 6858000"/>
              <a:gd name="connsiteX556" fmla="*/ 6760943 w 7467600"/>
              <a:gd name="connsiteY556" fmla="*/ 2177686 h 6858000"/>
              <a:gd name="connsiteX557" fmla="*/ 7021065 w 7467600"/>
              <a:gd name="connsiteY557" fmla="*/ 2498102 h 6858000"/>
              <a:gd name="connsiteX558" fmla="*/ 7155223 w 7467600"/>
              <a:gd name="connsiteY558" fmla="*/ 2650386 h 6858000"/>
              <a:gd name="connsiteX559" fmla="*/ 7203167 w 7467600"/>
              <a:gd name="connsiteY559" fmla="*/ 2697288 h 6858000"/>
              <a:gd name="connsiteX560" fmla="*/ 6937703 w 7467600"/>
              <a:gd name="connsiteY560" fmla="*/ 2321981 h 6858000"/>
              <a:gd name="connsiteX561" fmla="*/ 6591670 w 7467600"/>
              <a:gd name="connsiteY561" fmla="*/ 1988277 h 6858000"/>
              <a:gd name="connsiteX562" fmla="*/ 5798671 w 7467600"/>
              <a:gd name="connsiteY562" fmla="*/ 1981601 h 6858000"/>
              <a:gd name="connsiteX563" fmla="*/ 5754709 w 7467600"/>
              <a:gd name="connsiteY563" fmla="*/ 2071454 h 6858000"/>
              <a:gd name="connsiteX564" fmla="*/ 5763044 w 7467600"/>
              <a:gd name="connsiteY564" fmla="*/ 2842206 h 6858000"/>
              <a:gd name="connsiteX565" fmla="*/ 5764974 w 7467600"/>
              <a:gd name="connsiteY565" fmla="*/ 2799609 h 6858000"/>
              <a:gd name="connsiteX566" fmla="*/ 5767665 w 7467600"/>
              <a:gd name="connsiteY566" fmla="*/ 2666409 h 6858000"/>
              <a:gd name="connsiteX567" fmla="*/ 5763055 w 7467600"/>
              <a:gd name="connsiteY567" fmla="*/ 2579705 h 6858000"/>
              <a:gd name="connsiteX568" fmla="*/ 5758079 w 7467600"/>
              <a:gd name="connsiteY568" fmla="*/ 2492508 h 6858000"/>
              <a:gd name="connsiteX569" fmla="*/ 5779325 w 7467600"/>
              <a:gd name="connsiteY569" fmla="*/ 2197069 h 6858000"/>
              <a:gd name="connsiteX570" fmla="*/ 5798671 w 7467600"/>
              <a:gd name="connsiteY570" fmla="*/ 1981601 h 6858000"/>
              <a:gd name="connsiteX571" fmla="*/ 5829202 w 7467600"/>
              <a:gd name="connsiteY571" fmla="*/ 1971679 h 6858000"/>
              <a:gd name="connsiteX572" fmla="*/ 5809558 w 7467600"/>
              <a:gd name="connsiteY572" fmla="*/ 2198043 h 6858000"/>
              <a:gd name="connsiteX573" fmla="*/ 5788653 w 7467600"/>
              <a:gd name="connsiteY573" fmla="*/ 2489430 h 6858000"/>
              <a:gd name="connsiteX574" fmla="*/ 5793439 w 7467600"/>
              <a:gd name="connsiteY574" fmla="*/ 2575235 h 6858000"/>
              <a:gd name="connsiteX575" fmla="*/ 5796837 w 7467600"/>
              <a:gd name="connsiteY575" fmla="*/ 2637633 h 6858000"/>
              <a:gd name="connsiteX576" fmla="*/ 5818614 w 7467600"/>
              <a:gd name="connsiteY576" fmla="*/ 2473055 h 6858000"/>
              <a:gd name="connsiteX577" fmla="*/ 5829202 w 7467600"/>
              <a:gd name="connsiteY577" fmla="*/ 1971679 h 6858000"/>
              <a:gd name="connsiteX578" fmla="*/ 5911389 w 7467600"/>
              <a:gd name="connsiteY578" fmla="*/ 1898371 h 6858000"/>
              <a:gd name="connsiteX579" fmla="*/ 6237627 w 7467600"/>
              <a:gd name="connsiteY579" fmla="*/ 2231921 h 6858000"/>
              <a:gd name="connsiteX580" fmla="*/ 5911389 w 7467600"/>
              <a:gd name="connsiteY580" fmla="*/ 1898371 h 6858000"/>
              <a:gd name="connsiteX581" fmla="*/ 6944437 w 7467600"/>
              <a:gd name="connsiteY581" fmla="*/ 1575402 h 6858000"/>
              <a:gd name="connsiteX582" fmla="*/ 6304730 w 7467600"/>
              <a:gd name="connsiteY582" fmla="*/ 1766654 h 6858000"/>
              <a:gd name="connsiteX583" fmla="*/ 6944437 w 7467600"/>
              <a:gd name="connsiteY583" fmla="*/ 1575402 h 6858000"/>
              <a:gd name="connsiteX584" fmla="*/ 7019523 w 7467600"/>
              <a:gd name="connsiteY584" fmla="*/ 1519450 h 6858000"/>
              <a:gd name="connsiteX585" fmla="*/ 6298091 w 7467600"/>
              <a:gd name="connsiteY585" fmla="*/ 1737122 h 6858000"/>
              <a:gd name="connsiteX586" fmla="*/ 7019523 w 7467600"/>
              <a:gd name="connsiteY586" fmla="*/ 1519450 h 6858000"/>
              <a:gd name="connsiteX587" fmla="*/ 2399523 w 7467600"/>
              <a:gd name="connsiteY587" fmla="*/ 1428234 h 6858000"/>
              <a:gd name="connsiteX588" fmla="*/ 2224982 w 7467600"/>
              <a:gd name="connsiteY588" fmla="*/ 1826201 h 6858000"/>
              <a:gd name="connsiteX589" fmla="*/ 2096099 w 7467600"/>
              <a:gd name="connsiteY589" fmla="*/ 2345900 h 6858000"/>
              <a:gd name="connsiteX590" fmla="*/ 2283317 w 7467600"/>
              <a:gd name="connsiteY590" fmla="*/ 1796925 h 6858000"/>
              <a:gd name="connsiteX591" fmla="*/ 2399523 w 7467600"/>
              <a:gd name="connsiteY591" fmla="*/ 1428234 h 6858000"/>
              <a:gd name="connsiteX592" fmla="*/ 2448558 w 7467600"/>
              <a:gd name="connsiteY592" fmla="*/ 1373435 h 6858000"/>
              <a:gd name="connsiteX593" fmla="*/ 2312521 w 7467600"/>
              <a:gd name="connsiteY593" fmla="*/ 1806140 h 6858000"/>
              <a:gd name="connsiteX594" fmla="*/ 2127533 w 7467600"/>
              <a:gd name="connsiteY594" fmla="*/ 2348380 h 6858000"/>
              <a:gd name="connsiteX595" fmla="*/ 2358080 w 7467600"/>
              <a:gd name="connsiteY595" fmla="*/ 1866134 h 6858000"/>
              <a:gd name="connsiteX596" fmla="*/ 2407436 w 7467600"/>
              <a:gd name="connsiteY596" fmla="*/ 1651070 h 6858000"/>
              <a:gd name="connsiteX597" fmla="*/ 2448558 w 7467600"/>
              <a:gd name="connsiteY597" fmla="*/ 1373435 h 6858000"/>
              <a:gd name="connsiteX598" fmla="*/ 278707 w 7467600"/>
              <a:gd name="connsiteY598" fmla="*/ 1352270 h 6858000"/>
              <a:gd name="connsiteX599" fmla="*/ 321570 w 7467600"/>
              <a:gd name="connsiteY599" fmla="*/ 1861610 h 6858000"/>
              <a:gd name="connsiteX600" fmla="*/ 294281 w 7467600"/>
              <a:gd name="connsiteY600" fmla="*/ 1440658 h 6858000"/>
              <a:gd name="connsiteX601" fmla="*/ 278707 w 7467600"/>
              <a:gd name="connsiteY601" fmla="*/ 1352270 h 6858000"/>
              <a:gd name="connsiteX602" fmla="*/ 1423821 w 7467600"/>
              <a:gd name="connsiteY602" fmla="*/ 1351958 h 6858000"/>
              <a:gd name="connsiteX603" fmla="*/ 1638521 w 7467600"/>
              <a:gd name="connsiteY603" fmla="*/ 1908470 h 6858000"/>
              <a:gd name="connsiteX604" fmla="*/ 1754199 w 7467600"/>
              <a:gd name="connsiteY604" fmla="*/ 2149284 h 6858000"/>
              <a:gd name="connsiteX605" fmla="*/ 1908359 w 7467600"/>
              <a:gd name="connsiteY605" fmla="*/ 2364988 h 6858000"/>
              <a:gd name="connsiteX606" fmla="*/ 1647661 w 7467600"/>
              <a:gd name="connsiteY606" fmla="*/ 1825945 h 6858000"/>
              <a:gd name="connsiteX607" fmla="*/ 1423821 w 7467600"/>
              <a:gd name="connsiteY607" fmla="*/ 1351958 h 6858000"/>
              <a:gd name="connsiteX608" fmla="*/ 1431890 w 7467600"/>
              <a:gd name="connsiteY608" fmla="*/ 1306475 h 6858000"/>
              <a:gd name="connsiteX609" fmla="*/ 1507597 w 7467600"/>
              <a:gd name="connsiteY609" fmla="*/ 1446132 h 6858000"/>
              <a:gd name="connsiteX610" fmla="*/ 1674586 w 7467600"/>
              <a:gd name="connsiteY610" fmla="*/ 1813832 h 6858000"/>
              <a:gd name="connsiteX611" fmla="*/ 1815950 w 7467600"/>
              <a:gd name="connsiteY611" fmla="*/ 2128564 h 6858000"/>
              <a:gd name="connsiteX612" fmla="*/ 1984242 w 7467600"/>
              <a:gd name="connsiteY612" fmla="*/ 2430829 h 6858000"/>
              <a:gd name="connsiteX613" fmla="*/ 2014023 w 7467600"/>
              <a:gd name="connsiteY613" fmla="*/ 2450995 h 6858000"/>
              <a:gd name="connsiteX614" fmla="*/ 1747337 w 7467600"/>
              <a:gd name="connsiteY614" fmla="*/ 1855264 h 6858000"/>
              <a:gd name="connsiteX615" fmla="*/ 1533749 w 7467600"/>
              <a:gd name="connsiteY615" fmla="*/ 1478656 h 6858000"/>
              <a:gd name="connsiteX616" fmla="*/ 1431890 w 7467600"/>
              <a:gd name="connsiteY616" fmla="*/ 1306475 h 6858000"/>
              <a:gd name="connsiteX617" fmla="*/ 5052692 w 7467600"/>
              <a:gd name="connsiteY617" fmla="*/ 1292994 h 6858000"/>
              <a:gd name="connsiteX618" fmla="*/ 5200661 w 7467600"/>
              <a:gd name="connsiteY618" fmla="*/ 1635186 h 6858000"/>
              <a:gd name="connsiteX619" fmla="*/ 5297138 w 7467600"/>
              <a:gd name="connsiteY619" fmla="*/ 1906351 h 6858000"/>
              <a:gd name="connsiteX620" fmla="*/ 5052692 w 7467600"/>
              <a:gd name="connsiteY620" fmla="*/ 1292994 h 6858000"/>
              <a:gd name="connsiteX621" fmla="*/ 5009948 w 7467600"/>
              <a:gd name="connsiteY621" fmla="*/ 1273619 h 6858000"/>
              <a:gd name="connsiteX622" fmla="*/ 5121777 w 7467600"/>
              <a:gd name="connsiteY622" fmla="*/ 1654213 h 6858000"/>
              <a:gd name="connsiteX623" fmla="*/ 5293545 w 7467600"/>
              <a:gd name="connsiteY623" fmla="*/ 2072247 h 6858000"/>
              <a:gd name="connsiteX624" fmla="*/ 5294042 w 7467600"/>
              <a:gd name="connsiteY624" fmla="*/ 2065019 h 6858000"/>
              <a:gd name="connsiteX625" fmla="*/ 5171936 w 7467600"/>
              <a:gd name="connsiteY625" fmla="*/ 1647613 h 6858000"/>
              <a:gd name="connsiteX626" fmla="*/ 5009948 w 7467600"/>
              <a:gd name="connsiteY626" fmla="*/ 1273619 h 6858000"/>
              <a:gd name="connsiteX627" fmla="*/ 655236 w 7467600"/>
              <a:gd name="connsiteY627" fmla="*/ 1268632 h 6858000"/>
              <a:gd name="connsiteX628" fmla="*/ 839521 w 7467600"/>
              <a:gd name="connsiteY628" fmla="*/ 1685315 h 6858000"/>
              <a:gd name="connsiteX629" fmla="*/ 1109416 w 7467600"/>
              <a:gd name="connsiteY629" fmla="*/ 2061663 h 6858000"/>
              <a:gd name="connsiteX630" fmla="*/ 1298300 w 7467600"/>
              <a:gd name="connsiteY630" fmla="*/ 2247742 h 6858000"/>
              <a:gd name="connsiteX631" fmla="*/ 1125871 w 7467600"/>
              <a:gd name="connsiteY631" fmla="*/ 1989513 h 6858000"/>
              <a:gd name="connsiteX632" fmla="*/ 981574 w 7467600"/>
              <a:gd name="connsiteY632" fmla="*/ 1783157 h 6858000"/>
              <a:gd name="connsiteX633" fmla="*/ 922198 w 7467600"/>
              <a:gd name="connsiteY633" fmla="*/ 1677437 h 6858000"/>
              <a:gd name="connsiteX634" fmla="*/ 869293 w 7467600"/>
              <a:gd name="connsiteY634" fmla="*/ 1583214 h 6858000"/>
              <a:gd name="connsiteX635" fmla="*/ 751431 w 7467600"/>
              <a:gd name="connsiteY635" fmla="*/ 1405731 h 6858000"/>
              <a:gd name="connsiteX636" fmla="*/ 655236 w 7467600"/>
              <a:gd name="connsiteY636" fmla="*/ 1268632 h 6858000"/>
              <a:gd name="connsiteX637" fmla="*/ 6516292 w 7467600"/>
              <a:gd name="connsiteY637" fmla="*/ 1263064 h 6858000"/>
              <a:gd name="connsiteX638" fmla="*/ 5736320 w 7467600"/>
              <a:gd name="connsiteY638" fmla="*/ 1501803 h 6858000"/>
              <a:gd name="connsiteX639" fmla="*/ 6516292 w 7467600"/>
              <a:gd name="connsiteY639" fmla="*/ 1263064 h 6858000"/>
              <a:gd name="connsiteX640" fmla="*/ 291466 w 7467600"/>
              <a:gd name="connsiteY640" fmla="*/ 1250369 h 6858000"/>
              <a:gd name="connsiteX641" fmla="*/ 323180 w 7467600"/>
              <a:gd name="connsiteY641" fmla="*/ 1435283 h 6858000"/>
              <a:gd name="connsiteX642" fmla="*/ 349381 w 7467600"/>
              <a:gd name="connsiteY642" fmla="*/ 1875041 h 6858000"/>
              <a:gd name="connsiteX643" fmla="*/ 374363 w 7467600"/>
              <a:gd name="connsiteY643" fmla="*/ 1506494 h 6858000"/>
              <a:gd name="connsiteX644" fmla="*/ 302168 w 7467600"/>
              <a:gd name="connsiteY644" fmla="*/ 1274495 h 6858000"/>
              <a:gd name="connsiteX645" fmla="*/ 291466 w 7467600"/>
              <a:gd name="connsiteY645" fmla="*/ 1250369 h 6858000"/>
              <a:gd name="connsiteX646" fmla="*/ 678222 w 7467600"/>
              <a:gd name="connsiteY646" fmla="*/ 1248670 h 6858000"/>
              <a:gd name="connsiteX647" fmla="*/ 775536 w 7467600"/>
              <a:gd name="connsiteY647" fmla="*/ 1388015 h 6858000"/>
              <a:gd name="connsiteX648" fmla="*/ 894529 w 7467600"/>
              <a:gd name="connsiteY648" fmla="*/ 1567739 h 6858000"/>
              <a:gd name="connsiteX649" fmla="*/ 948000 w 7467600"/>
              <a:gd name="connsiteY649" fmla="*/ 1663088 h 6858000"/>
              <a:gd name="connsiteX650" fmla="*/ 1006812 w 7467600"/>
              <a:gd name="connsiteY650" fmla="*/ 1767683 h 6858000"/>
              <a:gd name="connsiteX651" fmla="*/ 1149133 w 7467600"/>
              <a:gd name="connsiteY651" fmla="*/ 1971513 h 6858000"/>
              <a:gd name="connsiteX652" fmla="*/ 1333952 w 7467600"/>
              <a:gd name="connsiteY652" fmla="*/ 2251620 h 6858000"/>
              <a:gd name="connsiteX653" fmla="*/ 1337329 w 7467600"/>
              <a:gd name="connsiteY653" fmla="*/ 2258350 h 6858000"/>
              <a:gd name="connsiteX654" fmla="*/ 1014726 w 7467600"/>
              <a:gd name="connsiteY654" fmla="*/ 1615556 h 6858000"/>
              <a:gd name="connsiteX655" fmla="*/ 678222 w 7467600"/>
              <a:gd name="connsiteY655" fmla="*/ 1248670 h 6858000"/>
              <a:gd name="connsiteX656" fmla="*/ 6691602 w 7467600"/>
              <a:gd name="connsiteY656" fmla="*/ 1140573 h 6858000"/>
              <a:gd name="connsiteX657" fmla="*/ 6571100 w 7467600"/>
              <a:gd name="connsiteY657" fmla="*/ 1183662 h 6858000"/>
              <a:gd name="connsiteX658" fmla="*/ 6241687 w 7467600"/>
              <a:gd name="connsiteY658" fmla="*/ 1257600 h 6858000"/>
              <a:gd name="connsiteX659" fmla="*/ 5693009 w 7467600"/>
              <a:gd name="connsiteY659" fmla="*/ 1478256 h 6858000"/>
              <a:gd name="connsiteX660" fmla="*/ 6548420 w 7467600"/>
              <a:gd name="connsiteY660" fmla="*/ 1214599 h 6858000"/>
              <a:gd name="connsiteX661" fmla="*/ 6605473 w 7467600"/>
              <a:gd name="connsiteY661" fmla="*/ 1184686 h 6858000"/>
              <a:gd name="connsiteX662" fmla="*/ 6691602 w 7467600"/>
              <a:gd name="connsiteY662" fmla="*/ 1140573 h 6858000"/>
              <a:gd name="connsiteX663" fmla="*/ 4002475 w 7467600"/>
              <a:gd name="connsiteY663" fmla="*/ 1037802 h 6858000"/>
              <a:gd name="connsiteX664" fmla="*/ 4000324 w 7467600"/>
              <a:gd name="connsiteY664" fmla="*/ 1039362 h 6858000"/>
              <a:gd name="connsiteX665" fmla="*/ 4002862 w 7467600"/>
              <a:gd name="connsiteY665" fmla="*/ 1042866 h 6858000"/>
              <a:gd name="connsiteX666" fmla="*/ 4002475 w 7467600"/>
              <a:gd name="connsiteY666" fmla="*/ 1037802 h 6858000"/>
              <a:gd name="connsiteX667" fmla="*/ 506322 w 7467600"/>
              <a:gd name="connsiteY667" fmla="*/ 1020997 h 6858000"/>
              <a:gd name="connsiteX668" fmla="*/ 533068 w 7467600"/>
              <a:gd name="connsiteY668" fmla="*/ 1029409 h 6858000"/>
              <a:gd name="connsiteX669" fmla="*/ 1232525 w 7467600"/>
              <a:gd name="connsiteY669" fmla="*/ 1804675 h 6858000"/>
              <a:gd name="connsiteX670" fmla="*/ 1388858 w 7467600"/>
              <a:gd name="connsiteY670" fmla="*/ 2368011 h 6858000"/>
              <a:gd name="connsiteX671" fmla="*/ 1384098 w 7467600"/>
              <a:gd name="connsiteY671" fmla="*/ 2378125 h 6858000"/>
              <a:gd name="connsiteX672" fmla="*/ 1425393 w 7467600"/>
              <a:gd name="connsiteY672" fmla="*/ 2589124 h 6858000"/>
              <a:gd name="connsiteX673" fmla="*/ 1424001 w 7467600"/>
              <a:gd name="connsiteY673" fmla="*/ 2597541 h 6858000"/>
              <a:gd name="connsiteX674" fmla="*/ 2152729 w 7467600"/>
              <a:gd name="connsiteY674" fmla="*/ 2864487 h 6858000"/>
              <a:gd name="connsiteX675" fmla="*/ 2020609 w 7467600"/>
              <a:gd name="connsiteY675" fmla="*/ 2539671 h 6858000"/>
              <a:gd name="connsiteX676" fmla="*/ 2018920 w 7467600"/>
              <a:gd name="connsiteY676" fmla="*/ 2536309 h 6858000"/>
              <a:gd name="connsiteX677" fmla="*/ 1342441 w 7467600"/>
              <a:gd name="connsiteY677" fmla="*/ 1173017 h 6858000"/>
              <a:gd name="connsiteX678" fmla="*/ 1367925 w 7467600"/>
              <a:gd name="connsiteY678" fmla="*/ 1135648 h 6858000"/>
              <a:gd name="connsiteX679" fmla="*/ 1771401 w 7467600"/>
              <a:gd name="connsiteY679" fmla="*/ 1806673 h 6858000"/>
              <a:gd name="connsiteX680" fmla="*/ 1972385 w 7467600"/>
              <a:gd name="connsiteY680" fmla="*/ 2198735 h 6858000"/>
              <a:gd name="connsiteX681" fmla="*/ 2040892 w 7467600"/>
              <a:gd name="connsiteY681" fmla="*/ 2405205 h 6858000"/>
              <a:gd name="connsiteX682" fmla="*/ 2131689 w 7467600"/>
              <a:gd name="connsiteY682" fmla="*/ 1936926 h 6858000"/>
              <a:gd name="connsiteX683" fmla="*/ 2454820 w 7467600"/>
              <a:gd name="connsiteY683" fmla="*/ 1248808 h 6858000"/>
              <a:gd name="connsiteX684" fmla="*/ 2492512 w 7467600"/>
              <a:gd name="connsiteY684" fmla="*/ 1302920 h 6858000"/>
              <a:gd name="connsiteX685" fmla="*/ 2081216 w 7467600"/>
              <a:gd name="connsiteY685" fmla="*/ 2527513 h 6858000"/>
              <a:gd name="connsiteX686" fmla="*/ 2081211 w 7467600"/>
              <a:gd name="connsiteY686" fmla="*/ 2528916 h 6858000"/>
              <a:gd name="connsiteX687" fmla="*/ 2199067 w 7467600"/>
              <a:gd name="connsiteY687" fmla="*/ 2884061 h 6858000"/>
              <a:gd name="connsiteX688" fmla="*/ 3192586 w 7467600"/>
              <a:gd name="connsiteY688" fmla="*/ 3411496 h 6858000"/>
              <a:gd name="connsiteX689" fmla="*/ 3182620 w 7467600"/>
              <a:gd name="connsiteY689" fmla="*/ 3483279 h 6858000"/>
              <a:gd name="connsiteX690" fmla="*/ 2435119 w 7467600"/>
              <a:gd name="connsiteY690" fmla="*/ 3080173 h 6858000"/>
              <a:gd name="connsiteX691" fmla="*/ 2410152 w 7467600"/>
              <a:gd name="connsiteY691" fmla="*/ 3063751 h 6858000"/>
              <a:gd name="connsiteX692" fmla="*/ 2408099 w 7467600"/>
              <a:gd name="connsiteY692" fmla="*/ 3064403 h 6858000"/>
              <a:gd name="connsiteX693" fmla="*/ 2407218 w 7467600"/>
              <a:gd name="connsiteY693" fmla="*/ 3070324 h 6858000"/>
              <a:gd name="connsiteX694" fmla="*/ 2380138 w 7467600"/>
              <a:gd name="connsiteY694" fmla="*/ 3099341 h 6858000"/>
              <a:gd name="connsiteX695" fmla="*/ 1765923 w 7467600"/>
              <a:gd name="connsiteY695" fmla="*/ 3581043 h 6858000"/>
              <a:gd name="connsiteX696" fmla="*/ 1702258 w 7467600"/>
              <a:gd name="connsiteY696" fmla="*/ 3612286 h 6858000"/>
              <a:gd name="connsiteX697" fmla="*/ 1538370 w 7467600"/>
              <a:gd name="connsiteY697" fmla="*/ 3811804 h 6858000"/>
              <a:gd name="connsiteX698" fmla="*/ 542867 w 7467600"/>
              <a:gd name="connsiteY698" fmla="*/ 4944092 h 6858000"/>
              <a:gd name="connsiteX699" fmla="*/ 515800 w 7467600"/>
              <a:gd name="connsiteY699" fmla="*/ 4862180 h 6858000"/>
              <a:gd name="connsiteX700" fmla="*/ 909145 w 7467600"/>
              <a:gd name="connsiteY700" fmla="*/ 4199225 h 6858000"/>
              <a:gd name="connsiteX701" fmla="*/ 1214067 w 7467600"/>
              <a:gd name="connsiteY701" fmla="*/ 3908561 h 6858000"/>
              <a:gd name="connsiteX702" fmla="*/ 640967 w 7467600"/>
              <a:gd name="connsiteY702" fmla="*/ 4105601 h 6858000"/>
              <a:gd name="connsiteX703" fmla="*/ 112563 w 7467600"/>
              <a:gd name="connsiteY703" fmla="*/ 4396952 h 6858000"/>
              <a:gd name="connsiteX704" fmla="*/ 0 w 7467600"/>
              <a:gd name="connsiteY704" fmla="*/ 4466006 h 6858000"/>
              <a:gd name="connsiteX705" fmla="*/ 0 w 7467600"/>
              <a:gd name="connsiteY705" fmla="*/ 4233763 h 6858000"/>
              <a:gd name="connsiteX706" fmla="*/ 36881 w 7467600"/>
              <a:gd name="connsiteY706" fmla="*/ 4200118 h 6858000"/>
              <a:gd name="connsiteX707" fmla="*/ 910534 w 7467600"/>
              <a:gd name="connsiteY707" fmla="*/ 3629753 h 6858000"/>
              <a:gd name="connsiteX708" fmla="*/ 1578717 w 7467600"/>
              <a:gd name="connsiteY708" fmla="*/ 3575982 h 6858000"/>
              <a:gd name="connsiteX709" fmla="*/ 2338780 w 7467600"/>
              <a:gd name="connsiteY709" fmla="*/ 3033725 h 6858000"/>
              <a:gd name="connsiteX710" fmla="*/ 1807991 w 7467600"/>
              <a:gd name="connsiteY710" fmla="*/ 2807184 h 6858000"/>
              <a:gd name="connsiteX711" fmla="*/ 1416358 w 7467600"/>
              <a:gd name="connsiteY711" fmla="*/ 3112571 h 6858000"/>
              <a:gd name="connsiteX712" fmla="*/ 939066 w 7467600"/>
              <a:gd name="connsiteY712" fmla="*/ 3378798 h 6858000"/>
              <a:gd name="connsiteX713" fmla="*/ 115099 w 7467600"/>
              <a:gd name="connsiteY713" fmla="*/ 3607650 h 6858000"/>
              <a:gd name="connsiteX714" fmla="*/ 97284 w 7467600"/>
              <a:gd name="connsiteY714" fmla="*/ 3520393 h 6858000"/>
              <a:gd name="connsiteX715" fmla="*/ 922050 w 7467600"/>
              <a:gd name="connsiteY715" fmla="*/ 3074867 h 6858000"/>
              <a:gd name="connsiteX716" fmla="*/ 1405265 w 7467600"/>
              <a:gd name="connsiteY716" fmla="*/ 3016319 h 6858000"/>
              <a:gd name="connsiteX717" fmla="*/ 1407512 w 7467600"/>
              <a:gd name="connsiteY717" fmla="*/ 3018001 h 6858000"/>
              <a:gd name="connsiteX718" fmla="*/ 1726266 w 7467600"/>
              <a:gd name="connsiteY718" fmla="*/ 2777274 h 6858000"/>
              <a:gd name="connsiteX719" fmla="*/ 625390 w 7467600"/>
              <a:gd name="connsiteY719" fmla="*/ 2514541 h 6858000"/>
              <a:gd name="connsiteX720" fmla="*/ 619799 w 7467600"/>
              <a:gd name="connsiteY720" fmla="*/ 2527180 h 6858000"/>
              <a:gd name="connsiteX721" fmla="*/ 310030 w 7467600"/>
              <a:gd name="connsiteY721" fmla="*/ 2771818 h 6858000"/>
              <a:gd name="connsiteX722" fmla="*/ 173877 w 7467600"/>
              <a:gd name="connsiteY722" fmla="*/ 2937056 h 6858000"/>
              <a:gd name="connsiteX723" fmla="*/ 77889 w 7467600"/>
              <a:gd name="connsiteY723" fmla="*/ 3138440 h 6858000"/>
              <a:gd name="connsiteX724" fmla="*/ 0 w 7467600"/>
              <a:gd name="connsiteY724" fmla="*/ 3271395 h 6858000"/>
              <a:gd name="connsiteX725" fmla="*/ 0 w 7467600"/>
              <a:gd name="connsiteY725" fmla="*/ 3153002 h 6858000"/>
              <a:gd name="connsiteX726" fmla="*/ 2386 w 7467600"/>
              <a:gd name="connsiteY726" fmla="*/ 3149203 h 6858000"/>
              <a:gd name="connsiteX727" fmla="*/ 89753 w 7467600"/>
              <a:gd name="connsiteY727" fmla="*/ 2987702 h 6858000"/>
              <a:gd name="connsiteX728" fmla="*/ 76869 w 7467600"/>
              <a:gd name="connsiteY728" fmla="*/ 3005404 h 6858000"/>
              <a:gd name="connsiteX729" fmla="*/ 32049 w 7467600"/>
              <a:gd name="connsiteY729" fmla="*/ 3065814 h 6858000"/>
              <a:gd name="connsiteX730" fmla="*/ 0 w 7467600"/>
              <a:gd name="connsiteY730" fmla="*/ 3108744 h 6858000"/>
              <a:gd name="connsiteX731" fmla="*/ 0 w 7467600"/>
              <a:gd name="connsiteY731" fmla="*/ 3058059 h 6858000"/>
              <a:gd name="connsiteX732" fmla="*/ 7610 w 7467600"/>
              <a:gd name="connsiteY732" fmla="*/ 3047889 h 6858000"/>
              <a:gd name="connsiteX733" fmla="*/ 52419 w 7467600"/>
              <a:gd name="connsiteY733" fmla="*/ 2987479 h 6858000"/>
              <a:gd name="connsiteX734" fmla="*/ 59142 w 7467600"/>
              <a:gd name="connsiteY734" fmla="*/ 2978488 h 6858000"/>
              <a:gd name="connsiteX735" fmla="*/ 0 w 7467600"/>
              <a:gd name="connsiteY735" fmla="*/ 3015334 h 6858000"/>
              <a:gd name="connsiteX736" fmla="*/ 0 w 7467600"/>
              <a:gd name="connsiteY736" fmla="*/ 2914286 h 6858000"/>
              <a:gd name="connsiteX737" fmla="*/ 36383 w 7467600"/>
              <a:gd name="connsiteY737" fmla="*/ 2901128 h 6858000"/>
              <a:gd name="connsiteX738" fmla="*/ 156329 w 7467600"/>
              <a:gd name="connsiteY738" fmla="*/ 2840533 h 6858000"/>
              <a:gd name="connsiteX739" fmla="*/ 358355 w 7467600"/>
              <a:gd name="connsiteY739" fmla="*/ 2620471 h 6858000"/>
              <a:gd name="connsiteX740" fmla="*/ 510577 w 7467600"/>
              <a:gd name="connsiteY740" fmla="*/ 2501244 h 6858000"/>
              <a:gd name="connsiteX741" fmla="*/ 211967 w 7467600"/>
              <a:gd name="connsiteY741" fmla="*/ 2479171 h 6858000"/>
              <a:gd name="connsiteX742" fmla="*/ 0 w 7467600"/>
              <a:gd name="connsiteY742" fmla="*/ 2476398 h 6858000"/>
              <a:gd name="connsiteX743" fmla="*/ 0 w 7467600"/>
              <a:gd name="connsiteY743" fmla="*/ 2389189 h 6858000"/>
              <a:gd name="connsiteX744" fmla="*/ 103062 w 7467600"/>
              <a:gd name="connsiteY744" fmla="*/ 2389518 h 6858000"/>
              <a:gd name="connsiteX745" fmla="*/ 510734 w 7467600"/>
              <a:gd name="connsiteY745" fmla="*/ 2416201 h 6858000"/>
              <a:gd name="connsiteX746" fmla="*/ 279257 w 7467600"/>
              <a:gd name="connsiteY746" fmla="*/ 2092102 h 6858000"/>
              <a:gd name="connsiteX747" fmla="*/ 65265 w 7467600"/>
              <a:gd name="connsiteY747" fmla="*/ 2006049 h 6858000"/>
              <a:gd name="connsiteX748" fmla="*/ 0 w 7467600"/>
              <a:gd name="connsiteY748" fmla="*/ 1982532 h 6858000"/>
              <a:gd name="connsiteX749" fmla="*/ 0 w 7467600"/>
              <a:gd name="connsiteY749" fmla="*/ 1912789 h 6858000"/>
              <a:gd name="connsiteX750" fmla="*/ 97460 w 7467600"/>
              <a:gd name="connsiteY750" fmla="*/ 1953725 h 6858000"/>
              <a:gd name="connsiteX751" fmla="*/ 221272 w 7467600"/>
              <a:gd name="connsiteY751" fmla="*/ 1980766 h 6858000"/>
              <a:gd name="connsiteX752" fmla="*/ 116765 w 7467600"/>
              <a:gd name="connsiteY752" fmla="*/ 1911033 h 6858000"/>
              <a:gd name="connsiteX753" fmla="*/ 16405 w 7467600"/>
              <a:gd name="connsiteY753" fmla="*/ 1803412 h 6858000"/>
              <a:gd name="connsiteX754" fmla="*/ 0 w 7467600"/>
              <a:gd name="connsiteY754" fmla="*/ 1784777 h 6858000"/>
              <a:gd name="connsiteX755" fmla="*/ 0 w 7467600"/>
              <a:gd name="connsiteY755" fmla="*/ 1740082 h 6858000"/>
              <a:gd name="connsiteX756" fmla="*/ 39394 w 7467600"/>
              <a:gd name="connsiteY756" fmla="*/ 1784856 h 6858000"/>
              <a:gd name="connsiteX757" fmla="*/ 135813 w 7467600"/>
              <a:gd name="connsiteY757" fmla="*/ 1888838 h 6858000"/>
              <a:gd name="connsiteX758" fmla="*/ 242575 w 7467600"/>
              <a:gd name="connsiteY758" fmla="*/ 1958841 h 6858000"/>
              <a:gd name="connsiteX759" fmla="*/ 82197 w 7467600"/>
              <a:gd name="connsiteY759" fmla="*/ 1754826 h 6858000"/>
              <a:gd name="connsiteX760" fmla="*/ 0 w 7467600"/>
              <a:gd name="connsiteY760" fmla="*/ 1679650 h 6858000"/>
              <a:gd name="connsiteX761" fmla="*/ 0 w 7467600"/>
              <a:gd name="connsiteY761" fmla="*/ 1602463 h 6858000"/>
              <a:gd name="connsiteX762" fmla="*/ 84689 w 7467600"/>
              <a:gd name="connsiteY762" fmla="*/ 1677442 h 6858000"/>
              <a:gd name="connsiteX763" fmla="*/ 298437 w 7467600"/>
              <a:gd name="connsiteY763" fmla="*/ 1968019 h 6858000"/>
              <a:gd name="connsiteX764" fmla="*/ 227269 w 7467600"/>
              <a:gd name="connsiteY764" fmla="*/ 1114064 h 6858000"/>
              <a:gd name="connsiteX765" fmla="*/ 248003 w 7467600"/>
              <a:gd name="connsiteY765" fmla="*/ 1089613 h 6858000"/>
              <a:gd name="connsiteX766" fmla="*/ 427020 w 7467600"/>
              <a:gd name="connsiteY766" fmla="*/ 1619803 h 6858000"/>
              <a:gd name="connsiteX767" fmla="*/ 340345 w 7467600"/>
              <a:gd name="connsiteY767" fmla="*/ 2027739 h 6858000"/>
              <a:gd name="connsiteX768" fmla="*/ 360865 w 7467600"/>
              <a:gd name="connsiteY768" fmla="*/ 2044827 h 6858000"/>
              <a:gd name="connsiteX769" fmla="*/ 560414 w 7467600"/>
              <a:gd name="connsiteY769" fmla="*/ 2421457 h 6858000"/>
              <a:gd name="connsiteX770" fmla="*/ 1359703 w 7467600"/>
              <a:gd name="connsiteY770" fmla="*/ 2578554 h 6858000"/>
              <a:gd name="connsiteX771" fmla="*/ 1359422 w 7467600"/>
              <a:gd name="connsiteY771" fmla="*/ 2577994 h 6858000"/>
              <a:gd name="connsiteX772" fmla="*/ 828701 w 7467600"/>
              <a:gd name="connsiteY772" fmla="*/ 1839520 h 6858000"/>
              <a:gd name="connsiteX773" fmla="*/ 494427 w 7467600"/>
              <a:gd name="connsiteY773" fmla="*/ 1092333 h 6858000"/>
              <a:gd name="connsiteX774" fmla="*/ 506322 w 7467600"/>
              <a:gd name="connsiteY774" fmla="*/ 1020997 h 6858000"/>
              <a:gd name="connsiteX775" fmla="*/ 4570198 w 7467600"/>
              <a:gd name="connsiteY775" fmla="*/ 978081 h 6858000"/>
              <a:gd name="connsiteX776" fmla="*/ 4523691 w 7467600"/>
              <a:gd name="connsiteY776" fmla="*/ 1127776 h 6858000"/>
              <a:gd name="connsiteX777" fmla="*/ 4509875 w 7467600"/>
              <a:gd name="connsiteY777" fmla="*/ 1167552 h 6858000"/>
              <a:gd name="connsiteX778" fmla="*/ 4478168 w 7467600"/>
              <a:gd name="connsiteY778" fmla="*/ 1260735 h 6858000"/>
              <a:gd name="connsiteX779" fmla="*/ 4409309 w 7467600"/>
              <a:gd name="connsiteY779" fmla="*/ 1666996 h 6858000"/>
              <a:gd name="connsiteX780" fmla="*/ 4370031 w 7467600"/>
              <a:gd name="connsiteY780" fmla="*/ 1955666 h 6858000"/>
              <a:gd name="connsiteX781" fmla="*/ 4570198 w 7467600"/>
              <a:gd name="connsiteY781" fmla="*/ 978081 h 6858000"/>
              <a:gd name="connsiteX782" fmla="*/ 4557898 w 7467600"/>
              <a:gd name="connsiteY782" fmla="*/ 900011 h 6858000"/>
              <a:gd name="connsiteX783" fmla="*/ 4344840 w 7467600"/>
              <a:gd name="connsiteY783" fmla="*/ 1922038 h 6858000"/>
              <a:gd name="connsiteX784" fmla="*/ 4378710 w 7467600"/>
              <a:gd name="connsiteY784" fmla="*/ 1665516 h 6858000"/>
              <a:gd name="connsiteX785" fmla="*/ 4448798 w 7467600"/>
              <a:gd name="connsiteY785" fmla="*/ 1253024 h 6858000"/>
              <a:gd name="connsiteX786" fmla="*/ 4480315 w 7467600"/>
              <a:gd name="connsiteY786" fmla="*/ 1158454 h 6858000"/>
              <a:gd name="connsiteX787" fmla="*/ 4494133 w 7467600"/>
              <a:gd name="connsiteY787" fmla="*/ 1118676 h 6858000"/>
              <a:gd name="connsiteX788" fmla="*/ 4557898 w 7467600"/>
              <a:gd name="connsiteY788" fmla="*/ 900011 h 6858000"/>
              <a:gd name="connsiteX789" fmla="*/ 5870151 w 7467600"/>
              <a:gd name="connsiteY789" fmla="*/ 898890 h 6858000"/>
              <a:gd name="connsiteX790" fmla="*/ 5861335 w 7467600"/>
              <a:gd name="connsiteY790" fmla="*/ 899177 h 6858000"/>
              <a:gd name="connsiteX791" fmla="*/ 5843702 w 7467600"/>
              <a:gd name="connsiteY791" fmla="*/ 899748 h 6858000"/>
              <a:gd name="connsiteX792" fmla="*/ 5651107 w 7467600"/>
              <a:gd name="connsiteY792" fmla="*/ 920306 h 6858000"/>
              <a:gd name="connsiteX793" fmla="*/ 5459407 w 7467600"/>
              <a:gd name="connsiteY793" fmla="*/ 940975 h 6858000"/>
              <a:gd name="connsiteX794" fmla="*/ 5374846 w 7467600"/>
              <a:gd name="connsiteY794" fmla="*/ 941988 h 6858000"/>
              <a:gd name="connsiteX795" fmla="*/ 5256105 w 7467600"/>
              <a:gd name="connsiteY795" fmla="*/ 945632 h 6858000"/>
              <a:gd name="connsiteX796" fmla="*/ 5107071 w 7467600"/>
              <a:gd name="connsiteY796" fmla="*/ 969720 h 6858000"/>
              <a:gd name="connsiteX797" fmla="*/ 4998681 w 7467600"/>
              <a:gd name="connsiteY797" fmla="*/ 988771 h 6858000"/>
              <a:gd name="connsiteX798" fmla="*/ 5870151 w 7467600"/>
              <a:gd name="connsiteY798" fmla="*/ 898890 h 6858000"/>
              <a:gd name="connsiteX799" fmla="*/ 5504425 w 7467600"/>
              <a:gd name="connsiteY799" fmla="*/ 848067 h 6858000"/>
              <a:gd name="connsiteX800" fmla="*/ 4968849 w 7467600"/>
              <a:gd name="connsiteY800" fmla="*/ 962318 h 6858000"/>
              <a:gd name="connsiteX801" fmla="*/ 5104039 w 7467600"/>
              <a:gd name="connsiteY801" fmla="*/ 940634 h 6858000"/>
              <a:gd name="connsiteX802" fmla="*/ 5256311 w 7467600"/>
              <a:gd name="connsiteY802" fmla="*/ 916490 h 6858000"/>
              <a:gd name="connsiteX803" fmla="*/ 5377381 w 7467600"/>
              <a:gd name="connsiteY803" fmla="*/ 912671 h 6858000"/>
              <a:gd name="connsiteX804" fmla="*/ 5460148 w 7467600"/>
              <a:gd name="connsiteY804" fmla="*/ 911442 h 6858000"/>
              <a:gd name="connsiteX805" fmla="*/ 5648971 w 7467600"/>
              <a:gd name="connsiteY805" fmla="*/ 891331 h 6858000"/>
              <a:gd name="connsiteX806" fmla="*/ 5844807 w 7467600"/>
              <a:gd name="connsiteY806" fmla="*/ 870718 h 6858000"/>
              <a:gd name="connsiteX807" fmla="*/ 5862975 w 7467600"/>
              <a:gd name="connsiteY807" fmla="*/ 869756 h 6858000"/>
              <a:gd name="connsiteX808" fmla="*/ 5920887 w 7467600"/>
              <a:gd name="connsiteY808" fmla="*/ 865929 h 6858000"/>
              <a:gd name="connsiteX809" fmla="*/ 5504425 w 7467600"/>
              <a:gd name="connsiteY809" fmla="*/ 848067 h 6858000"/>
              <a:gd name="connsiteX810" fmla="*/ 3607114 w 7467600"/>
              <a:gd name="connsiteY810" fmla="*/ 467441 h 6858000"/>
              <a:gd name="connsiteX811" fmla="*/ 3296242 w 7467600"/>
              <a:gd name="connsiteY811" fmla="*/ 807991 h 6858000"/>
              <a:gd name="connsiteX812" fmla="*/ 3174674 w 7467600"/>
              <a:gd name="connsiteY812" fmla="*/ 919759 h 6858000"/>
              <a:gd name="connsiteX813" fmla="*/ 3042978 w 7467600"/>
              <a:gd name="connsiteY813" fmla="*/ 1054894 h 6858000"/>
              <a:gd name="connsiteX814" fmla="*/ 2968914 w 7467600"/>
              <a:gd name="connsiteY814" fmla="*/ 1133756 h 6858000"/>
              <a:gd name="connsiteX815" fmla="*/ 3103823 w 7467600"/>
              <a:gd name="connsiteY815" fmla="*/ 1026814 h 6858000"/>
              <a:gd name="connsiteX816" fmla="*/ 3607114 w 7467600"/>
              <a:gd name="connsiteY816" fmla="*/ 467441 h 6858000"/>
              <a:gd name="connsiteX817" fmla="*/ 3744487 w 7467600"/>
              <a:gd name="connsiteY817" fmla="*/ 383136 h 6858000"/>
              <a:gd name="connsiteX818" fmla="*/ 3970213 w 7467600"/>
              <a:gd name="connsiteY818" fmla="*/ 995559 h 6858000"/>
              <a:gd name="connsiteX819" fmla="*/ 3744487 w 7467600"/>
              <a:gd name="connsiteY819" fmla="*/ 383136 h 6858000"/>
              <a:gd name="connsiteX820" fmla="*/ 3624562 w 7467600"/>
              <a:gd name="connsiteY820" fmla="*/ 367041 h 6858000"/>
              <a:gd name="connsiteX821" fmla="*/ 3489712 w 7467600"/>
              <a:gd name="connsiteY821" fmla="*/ 485386 h 6858000"/>
              <a:gd name="connsiteX822" fmla="*/ 3182994 w 7467600"/>
              <a:gd name="connsiteY822" fmla="*/ 828265 h 6858000"/>
              <a:gd name="connsiteX823" fmla="*/ 2892114 w 7467600"/>
              <a:gd name="connsiteY823" fmla="*/ 1172635 h 6858000"/>
              <a:gd name="connsiteX824" fmla="*/ 3021459 w 7467600"/>
              <a:gd name="connsiteY824" fmla="*/ 1035385 h 6858000"/>
              <a:gd name="connsiteX825" fmla="*/ 3153873 w 7467600"/>
              <a:gd name="connsiteY825" fmla="*/ 898971 h 6858000"/>
              <a:gd name="connsiteX826" fmla="*/ 3276511 w 7467600"/>
              <a:gd name="connsiteY826" fmla="*/ 786423 h 6858000"/>
              <a:gd name="connsiteX827" fmla="*/ 3584154 w 7467600"/>
              <a:gd name="connsiteY827" fmla="*/ 448218 h 6858000"/>
              <a:gd name="connsiteX828" fmla="*/ 3624562 w 7467600"/>
              <a:gd name="connsiteY828" fmla="*/ 367041 h 6858000"/>
              <a:gd name="connsiteX829" fmla="*/ 3766672 w 7467600"/>
              <a:gd name="connsiteY829" fmla="*/ 359429 h 6858000"/>
              <a:gd name="connsiteX830" fmla="*/ 3996338 w 7467600"/>
              <a:gd name="connsiteY830" fmla="*/ 968237 h 6858000"/>
              <a:gd name="connsiteX831" fmla="*/ 3766672 w 7467600"/>
              <a:gd name="connsiteY831" fmla="*/ 359429 h 6858000"/>
              <a:gd name="connsiteX832" fmla="*/ 5805386 w 7467600"/>
              <a:gd name="connsiteY832" fmla="*/ 239240 h 6858000"/>
              <a:gd name="connsiteX833" fmla="*/ 5736947 w 7467600"/>
              <a:gd name="connsiteY833" fmla="*/ 261367 h 6858000"/>
              <a:gd name="connsiteX834" fmla="*/ 5427012 w 7467600"/>
              <a:gd name="connsiteY834" fmla="*/ 311272 h 6858000"/>
              <a:gd name="connsiteX835" fmla="*/ 5147818 w 7467600"/>
              <a:gd name="connsiteY835" fmla="*/ 322112 h 6858000"/>
              <a:gd name="connsiteX836" fmla="*/ 5060854 w 7467600"/>
              <a:gd name="connsiteY836" fmla="*/ 311882 h 6858000"/>
              <a:gd name="connsiteX837" fmla="*/ 4945989 w 7467600"/>
              <a:gd name="connsiteY837" fmla="*/ 300516 h 6858000"/>
              <a:gd name="connsiteX838" fmla="*/ 5410479 w 7467600"/>
              <a:gd name="connsiteY838" fmla="*/ 348434 h 6858000"/>
              <a:gd name="connsiteX839" fmla="*/ 5805386 w 7467600"/>
              <a:gd name="connsiteY839" fmla="*/ 239240 h 6858000"/>
              <a:gd name="connsiteX840" fmla="*/ 5905192 w 7467600"/>
              <a:gd name="connsiteY840" fmla="*/ 163079 h 6858000"/>
              <a:gd name="connsiteX841" fmla="*/ 5865655 w 7467600"/>
              <a:gd name="connsiteY841" fmla="*/ 171901 h 6858000"/>
              <a:gd name="connsiteX842" fmla="*/ 5259740 w 7467600"/>
              <a:gd name="connsiteY842" fmla="*/ 257013 h 6858000"/>
              <a:gd name="connsiteX843" fmla="*/ 5208466 w 7467600"/>
              <a:gd name="connsiteY843" fmla="*/ 257550 h 6858000"/>
              <a:gd name="connsiteX844" fmla="*/ 4980204 w 7467600"/>
              <a:gd name="connsiteY844" fmla="*/ 271903 h 6858000"/>
              <a:gd name="connsiteX845" fmla="*/ 5068068 w 7467600"/>
              <a:gd name="connsiteY845" fmla="*/ 282244 h 6858000"/>
              <a:gd name="connsiteX846" fmla="*/ 5153231 w 7467600"/>
              <a:gd name="connsiteY846" fmla="*/ 292240 h 6858000"/>
              <a:gd name="connsiteX847" fmla="*/ 5426491 w 7467600"/>
              <a:gd name="connsiteY847" fmla="*/ 281128 h 6858000"/>
              <a:gd name="connsiteX848" fmla="*/ 5731212 w 7467600"/>
              <a:gd name="connsiteY848" fmla="*/ 231951 h 6858000"/>
              <a:gd name="connsiteX849" fmla="*/ 5905192 w 7467600"/>
              <a:gd name="connsiteY849" fmla="*/ 163079 h 6858000"/>
              <a:gd name="connsiteX850" fmla="*/ 5944437 w 7467600"/>
              <a:gd name="connsiteY850" fmla="*/ 113829 h 6858000"/>
              <a:gd name="connsiteX851" fmla="*/ 5825032 w 7467600"/>
              <a:gd name="connsiteY851" fmla="*/ 146405 h 6858000"/>
              <a:gd name="connsiteX852" fmla="*/ 4955599 w 7467600"/>
              <a:gd name="connsiteY852" fmla="*/ 247008 h 6858000"/>
              <a:gd name="connsiteX853" fmla="*/ 5210104 w 7467600"/>
              <a:gd name="connsiteY853" fmla="*/ 228123 h 6858000"/>
              <a:gd name="connsiteX854" fmla="*/ 5261015 w 7467600"/>
              <a:gd name="connsiteY854" fmla="*/ 227087 h 6858000"/>
              <a:gd name="connsiteX855" fmla="*/ 5861181 w 7467600"/>
              <a:gd name="connsiteY855" fmla="*/ 143093 h 6858000"/>
              <a:gd name="connsiteX856" fmla="*/ 5961252 w 7467600"/>
              <a:gd name="connsiteY856" fmla="*/ 114820 h 6858000"/>
              <a:gd name="connsiteX857" fmla="*/ 5944437 w 7467600"/>
              <a:gd name="connsiteY857" fmla="*/ 113829 h 6858000"/>
              <a:gd name="connsiteX858" fmla="*/ 3882765 w 7467600"/>
              <a:gd name="connsiteY858" fmla="*/ 0 h 6858000"/>
              <a:gd name="connsiteX859" fmla="*/ 3995099 w 7467600"/>
              <a:gd name="connsiteY859" fmla="*/ 0 h 6858000"/>
              <a:gd name="connsiteX860" fmla="*/ 4163818 w 7467600"/>
              <a:gd name="connsiteY860" fmla="*/ 234104 h 6858000"/>
              <a:gd name="connsiteX861" fmla="*/ 4172099 w 7467600"/>
              <a:gd name="connsiteY861" fmla="*/ 234207 h 6858000"/>
              <a:gd name="connsiteX862" fmla="*/ 4784282 w 7467600"/>
              <a:gd name="connsiteY862" fmla="*/ 276561 h 6858000"/>
              <a:gd name="connsiteX863" fmla="*/ 4801687 w 7467600"/>
              <a:gd name="connsiteY863" fmla="*/ 267764 h 6858000"/>
              <a:gd name="connsiteX864" fmla="*/ 6082788 w 7467600"/>
              <a:gd name="connsiteY864" fmla="*/ 64119 h 6858000"/>
              <a:gd name="connsiteX865" fmla="*/ 6099442 w 7467600"/>
              <a:gd name="connsiteY865" fmla="*/ 82568 h 6858000"/>
              <a:gd name="connsiteX866" fmla="*/ 4804137 w 7467600"/>
              <a:gd name="connsiteY866" fmla="*/ 320931 h 6858000"/>
              <a:gd name="connsiteX867" fmla="*/ 4227047 w 7467600"/>
              <a:gd name="connsiteY867" fmla="*/ 313415 h 6858000"/>
              <a:gd name="connsiteX868" fmla="*/ 4346041 w 7467600"/>
              <a:gd name="connsiteY868" fmla="*/ 456086 h 6858000"/>
              <a:gd name="connsiteX869" fmla="*/ 4870967 w 7467600"/>
              <a:gd name="connsiteY869" fmla="*/ 963061 h 6858000"/>
              <a:gd name="connsiteX870" fmla="*/ 4889647 w 7467600"/>
              <a:gd name="connsiteY870" fmla="*/ 957147 h 6858000"/>
              <a:gd name="connsiteX871" fmla="*/ 5422504 w 7467600"/>
              <a:gd name="connsiteY871" fmla="*/ 805191 h 6858000"/>
              <a:gd name="connsiteX872" fmla="*/ 6087656 w 7467600"/>
              <a:gd name="connsiteY872" fmla="*/ 826703 h 6858000"/>
              <a:gd name="connsiteX873" fmla="*/ 6058717 w 7467600"/>
              <a:gd name="connsiteY873" fmla="*/ 865992 h 6858000"/>
              <a:gd name="connsiteX874" fmla="*/ 4974153 w 7467600"/>
              <a:gd name="connsiteY874" fmla="*/ 1045456 h 6858000"/>
              <a:gd name="connsiteX875" fmla="*/ 5627835 w 7467600"/>
              <a:gd name="connsiteY875" fmla="*/ 1472077 h 6858000"/>
              <a:gd name="connsiteX876" fmla="*/ 5629817 w 7467600"/>
              <a:gd name="connsiteY876" fmla="*/ 1471412 h 6858000"/>
              <a:gd name="connsiteX877" fmla="*/ 5634124 w 7467600"/>
              <a:gd name="connsiteY877" fmla="*/ 1470572 h 6858000"/>
              <a:gd name="connsiteX878" fmla="*/ 5755832 w 7467600"/>
              <a:gd name="connsiteY878" fmla="*/ 1383886 h 6858000"/>
              <a:gd name="connsiteX879" fmla="*/ 6014186 w 7467600"/>
              <a:gd name="connsiteY879" fmla="*/ 1279799 h 6858000"/>
              <a:gd name="connsiteX880" fmla="*/ 6901619 w 7467600"/>
              <a:gd name="connsiteY880" fmla="*/ 1047874 h 6858000"/>
              <a:gd name="connsiteX881" fmla="*/ 6931566 w 7467600"/>
              <a:gd name="connsiteY881" fmla="*/ 1062034 h 6858000"/>
              <a:gd name="connsiteX882" fmla="*/ 5790982 w 7467600"/>
              <a:gd name="connsiteY882" fmla="*/ 1561380 h 6858000"/>
              <a:gd name="connsiteX883" fmla="*/ 6188971 w 7467600"/>
              <a:gd name="connsiteY883" fmla="*/ 1755168 h 6858000"/>
              <a:gd name="connsiteX884" fmla="*/ 6202446 w 7467600"/>
              <a:gd name="connsiteY884" fmla="*/ 1752268 h 6858000"/>
              <a:gd name="connsiteX885" fmla="*/ 7179560 w 7467600"/>
              <a:gd name="connsiteY885" fmla="*/ 1467551 h 6858000"/>
              <a:gd name="connsiteX886" fmla="*/ 7158730 w 7467600"/>
              <a:gd name="connsiteY886" fmla="*/ 1507835 h 6858000"/>
              <a:gd name="connsiteX887" fmla="*/ 6326959 w 7467600"/>
              <a:gd name="connsiteY887" fmla="*/ 1817686 h 6858000"/>
              <a:gd name="connsiteX888" fmla="*/ 6537433 w 7467600"/>
              <a:gd name="connsiteY888" fmla="*/ 1907790 h 6858000"/>
              <a:gd name="connsiteX889" fmla="*/ 6550221 w 7467600"/>
              <a:gd name="connsiteY889" fmla="*/ 1910729 h 6858000"/>
              <a:gd name="connsiteX890" fmla="*/ 6964438 w 7467600"/>
              <a:gd name="connsiteY890" fmla="*/ 2209505 h 6858000"/>
              <a:gd name="connsiteX891" fmla="*/ 7367862 w 7467600"/>
              <a:gd name="connsiteY891" fmla="*/ 2806833 h 6858000"/>
              <a:gd name="connsiteX892" fmla="*/ 7364329 w 7467600"/>
              <a:gd name="connsiteY892" fmla="*/ 2826907 h 6858000"/>
              <a:gd name="connsiteX893" fmla="*/ 7290545 w 7467600"/>
              <a:gd name="connsiteY893" fmla="*/ 2850663 h 6858000"/>
              <a:gd name="connsiteX894" fmla="*/ 6472036 w 7467600"/>
              <a:gd name="connsiteY894" fmla="*/ 1959003 h 6858000"/>
              <a:gd name="connsiteX895" fmla="*/ 5792897 w 7467600"/>
              <a:gd name="connsiteY895" fmla="*/ 1647747 h 6858000"/>
              <a:gd name="connsiteX896" fmla="*/ 5842751 w 7467600"/>
              <a:gd name="connsiteY896" fmla="*/ 1816112 h 6858000"/>
              <a:gd name="connsiteX897" fmla="*/ 5847424 w 7467600"/>
              <a:gd name="connsiteY897" fmla="*/ 1815776 h 6858000"/>
              <a:gd name="connsiteX898" fmla="*/ 6399821 w 7467600"/>
              <a:gd name="connsiteY898" fmla="*/ 2344799 h 6858000"/>
              <a:gd name="connsiteX899" fmla="*/ 6323232 w 7467600"/>
              <a:gd name="connsiteY899" fmla="*/ 2389634 h 6858000"/>
              <a:gd name="connsiteX900" fmla="*/ 5942958 w 7467600"/>
              <a:gd name="connsiteY900" fmla="*/ 2077708 h 6858000"/>
              <a:gd name="connsiteX901" fmla="*/ 5921559 w 7467600"/>
              <a:gd name="connsiteY901" fmla="*/ 2378596 h 6858000"/>
              <a:gd name="connsiteX902" fmla="*/ 5817651 w 7467600"/>
              <a:gd name="connsiteY902" fmla="*/ 3023919 h 6858000"/>
              <a:gd name="connsiteX903" fmla="*/ 5729634 w 7467600"/>
              <a:gd name="connsiteY903" fmla="*/ 3051849 h 6858000"/>
              <a:gd name="connsiteX904" fmla="*/ 5611018 w 7467600"/>
              <a:gd name="connsiteY904" fmla="*/ 2316769 h 6858000"/>
              <a:gd name="connsiteX905" fmla="*/ 5687608 w 7467600"/>
              <a:gd name="connsiteY905" fmla="*/ 2039972 h 6858000"/>
              <a:gd name="connsiteX906" fmla="*/ 5657554 w 7467600"/>
              <a:gd name="connsiteY906" fmla="*/ 1576445 h 6858000"/>
              <a:gd name="connsiteX907" fmla="*/ 5150475 w 7467600"/>
              <a:gd name="connsiteY907" fmla="*/ 1274012 h 6858000"/>
              <a:gd name="connsiteX908" fmla="*/ 5349142 w 7467600"/>
              <a:gd name="connsiteY908" fmla="*/ 2204405 h 6858000"/>
              <a:gd name="connsiteX909" fmla="*/ 5262214 w 7467600"/>
              <a:gd name="connsiteY909" fmla="*/ 2233836 h 6858000"/>
              <a:gd name="connsiteX910" fmla="*/ 4981539 w 7467600"/>
              <a:gd name="connsiteY910" fmla="*/ 1542201 h 6858000"/>
              <a:gd name="connsiteX911" fmla="*/ 4958461 w 7467600"/>
              <a:gd name="connsiteY911" fmla="*/ 1136957 h 6858000"/>
              <a:gd name="connsiteX912" fmla="*/ 4655015 w 7467600"/>
              <a:gd name="connsiteY912" fmla="*/ 891426 h 6858000"/>
              <a:gd name="connsiteX913" fmla="*/ 4348002 w 7467600"/>
              <a:gd name="connsiteY913" fmla="*/ 2205895 h 6858000"/>
              <a:gd name="connsiteX914" fmla="*/ 4262250 w 7467600"/>
              <a:gd name="connsiteY914" fmla="*/ 2219972 h 6858000"/>
              <a:gd name="connsiteX915" fmla="*/ 4550611 w 7467600"/>
              <a:gd name="connsiteY915" fmla="*/ 817540 h 6858000"/>
              <a:gd name="connsiteX916" fmla="*/ 4564418 w 7467600"/>
              <a:gd name="connsiteY916" fmla="*/ 808293 h 6858000"/>
              <a:gd name="connsiteX917" fmla="*/ 4266388 w 7467600"/>
              <a:gd name="connsiteY917" fmla="*/ 500083 h 6858000"/>
              <a:gd name="connsiteX918" fmla="*/ 4032842 w 7467600"/>
              <a:gd name="connsiteY918" fmla="*/ 211809 h 6858000"/>
              <a:gd name="connsiteX919" fmla="*/ 3882765 w 7467600"/>
              <a:gd name="connsiteY919" fmla="*/ 0 h 6858000"/>
              <a:gd name="connsiteX920" fmla="*/ 3721337 w 7467600"/>
              <a:gd name="connsiteY920" fmla="*/ 0 h 6858000"/>
              <a:gd name="connsiteX921" fmla="*/ 3797544 w 7467600"/>
              <a:gd name="connsiteY921" fmla="*/ 0 h 6858000"/>
              <a:gd name="connsiteX922" fmla="*/ 3775734 w 7467600"/>
              <a:gd name="connsiteY922" fmla="*/ 95131 h 6858000"/>
              <a:gd name="connsiteX923" fmla="*/ 3724807 w 7467600"/>
              <a:gd name="connsiteY923" fmla="*/ 272257 h 6858000"/>
              <a:gd name="connsiteX924" fmla="*/ 3726844 w 7467600"/>
              <a:gd name="connsiteY924" fmla="*/ 282988 h 6858000"/>
              <a:gd name="connsiteX925" fmla="*/ 3742664 w 7467600"/>
              <a:gd name="connsiteY925" fmla="*/ 279918 h 6858000"/>
              <a:gd name="connsiteX926" fmla="*/ 4103910 w 7467600"/>
              <a:gd name="connsiteY926" fmla="*/ 1161917 h 6858000"/>
              <a:gd name="connsiteX927" fmla="*/ 4020269 w 7467600"/>
              <a:gd name="connsiteY927" fmla="*/ 1200406 h 6858000"/>
              <a:gd name="connsiteX928" fmla="*/ 3674882 w 7467600"/>
              <a:gd name="connsiteY928" fmla="*/ 488524 h 6858000"/>
              <a:gd name="connsiteX929" fmla="*/ 3132682 w 7467600"/>
              <a:gd name="connsiteY929" fmla="*/ 1072284 h 6858000"/>
              <a:gd name="connsiteX930" fmla="*/ 2716346 w 7467600"/>
              <a:gd name="connsiteY930" fmla="*/ 1276376 h 6858000"/>
              <a:gd name="connsiteX931" fmla="*/ 2716772 w 7467600"/>
              <a:gd name="connsiteY931" fmla="*/ 1255462 h 6858000"/>
              <a:gd name="connsiteX932" fmla="*/ 3471096 w 7467600"/>
              <a:gd name="connsiteY932" fmla="*/ 437072 h 6858000"/>
              <a:gd name="connsiteX933" fmla="*/ 3639057 w 7467600"/>
              <a:gd name="connsiteY933" fmla="*/ 286334 h 6858000"/>
              <a:gd name="connsiteX934" fmla="*/ 3640309 w 7467600"/>
              <a:gd name="connsiteY934" fmla="*/ 284664 h 6858000"/>
              <a:gd name="connsiteX935" fmla="*/ 3646022 w 7467600"/>
              <a:gd name="connsiteY935" fmla="*/ 276711 h 6858000"/>
              <a:gd name="connsiteX936" fmla="*/ 3707943 w 7467600"/>
              <a:gd name="connsiteY936" fmla="*/ 65958 h 6858000"/>
              <a:gd name="connsiteX937" fmla="*/ 3721337 w 7467600"/>
              <a:gd name="connsiteY937" fmla="*/ 0 h 6858000"/>
              <a:gd name="connsiteX938" fmla="*/ 2867960 w 7467600"/>
              <a:gd name="connsiteY938" fmla="*/ 0 h 6858000"/>
              <a:gd name="connsiteX939" fmla="*/ 2926351 w 7467600"/>
              <a:gd name="connsiteY939" fmla="*/ 0 h 6858000"/>
              <a:gd name="connsiteX940" fmla="*/ 2902823 w 7467600"/>
              <a:gd name="connsiteY940" fmla="*/ 262929 h 6858000"/>
              <a:gd name="connsiteX941" fmla="*/ 2940663 w 7467600"/>
              <a:gd name="connsiteY941" fmla="*/ 140884 h 6858000"/>
              <a:gd name="connsiteX942" fmla="*/ 2947039 w 7467600"/>
              <a:gd name="connsiteY942" fmla="*/ 122524 h 6858000"/>
              <a:gd name="connsiteX943" fmla="*/ 2984316 w 7467600"/>
              <a:gd name="connsiteY943" fmla="*/ 0 h 6858000"/>
              <a:gd name="connsiteX944" fmla="*/ 3016114 w 7467600"/>
              <a:gd name="connsiteY944" fmla="*/ 0 h 6858000"/>
              <a:gd name="connsiteX945" fmla="*/ 2979949 w 7467600"/>
              <a:gd name="connsiteY945" fmla="*/ 119274 h 6858000"/>
              <a:gd name="connsiteX946" fmla="*/ 3023879 w 7467600"/>
              <a:gd name="connsiteY946" fmla="*/ 0 h 6858000"/>
              <a:gd name="connsiteX947" fmla="*/ 3105400 w 7467600"/>
              <a:gd name="connsiteY947" fmla="*/ 0 h 6858000"/>
              <a:gd name="connsiteX948" fmla="*/ 3094669 w 7467600"/>
              <a:gd name="connsiteY948" fmla="*/ 30308 h 6858000"/>
              <a:gd name="connsiteX949" fmla="*/ 2901945 w 7467600"/>
              <a:gd name="connsiteY949" fmla="*/ 466538 h 6858000"/>
              <a:gd name="connsiteX950" fmla="*/ 2815209 w 7467600"/>
              <a:gd name="connsiteY950" fmla="*/ 497361 h 6858000"/>
              <a:gd name="connsiteX951" fmla="*/ 2844845 w 7467600"/>
              <a:gd name="connsiteY951" fmla="*/ 127638 h 6858000"/>
              <a:gd name="connsiteX952" fmla="*/ 2867960 w 7467600"/>
              <a:gd name="connsiteY952" fmla="*/ 0 h 6858000"/>
              <a:gd name="connsiteX953" fmla="*/ 1057230 w 7467600"/>
              <a:gd name="connsiteY953" fmla="*/ 0 h 6858000"/>
              <a:gd name="connsiteX954" fmla="*/ 1111003 w 7467600"/>
              <a:gd name="connsiteY954" fmla="*/ 0 h 6858000"/>
              <a:gd name="connsiteX955" fmla="*/ 1125553 w 7467600"/>
              <a:gd name="connsiteY955" fmla="*/ 52588 h 6858000"/>
              <a:gd name="connsiteX956" fmla="*/ 1304276 w 7467600"/>
              <a:gd name="connsiteY956" fmla="*/ 476275 h 6858000"/>
              <a:gd name="connsiteX957" fmla="*/ 1492066 w 7467600"/>
              <a:gd name="connsiteY957" fmla="*/ 886333 h 6858000"/>
              <a:gd name="connsiteX958" fmla="*/ 1423698 w 7467600"/>
              <a:gd name="connsiteY958" fmla="*/ 710817 h 6858000"/>
              <a:gd name="connsiteX959" fmla="*/ 1357609 w 7467600"/>
              <a:gd name="connsiteY959" fmla="*/ 532892 h 6858000"/>
              <a:gd name="connsiteX960" fmla="*/ 1309550 w 7467600"/>
              <a:gd name="connsiteY960" fmla="*/ 374031 h 6858000"/>
              <a:gd name="connsiteX961" fmla="*/ 1193673 w 7467600"/>
              <a:gd name="connsiteY961" fmla="*/ 49533 h 6858000"/>
              <a:gd name="connsiteX962" fmla="*/ 1164391 w 7467600"/>
              <a:gd name="connsiteY962" fmla="*/ 0 h 6858000"/>
              <a:gd name="connsiteX963" fmla="*/ 1200666 w 7467600"/>
              <a:gd name="connsiteY963" fmla="*/ 0 h 6858000"/>
              <a:gd name="connsiteX964" fmla="*/ 1223408 w 7467600"/>
              <a:gd name="connsiteY964" fmla="*/ 38996 h 6858000"/>
              <a:gd name="connsiteX965" fmla="*/ 1339635 w 7467600"/>
              <a:gd name="connsiteY965" fmla="*/ 365517 h 6858000"/>
              <a:gd name="connsiteX966" fmla="*/ 1387469 w 7467600"/>
              <a:gd name="connsiteY966" fmla="*/ 523079 h 6858000"/>
              <a:gd name="connsiteX967" fmla="*/ 1452685 w 7467600"/>
              <a:gd name="connsiteY967" fmla="*/ 699806 h 6858000"/>
              <a:gd name="connsiteX968" fmla="*/ 1492092 w 7467600"/>
              <a:gd name="connsiteY968" fmla="*/ 800424 h 6858000"/>
              <a:gd name="connsiteX969" fmla="*/ 1455302 w 7467600"/>
              <a:gd name="connsiteY969" fmla="*/ 632913 h 6858000"/>
              <a:gd name="connsiteX970" fmla="*/ 1222336 w 7467600"/>
              <a:gd name="connsiteY970" fmla="*/ 9480 h 6858000"/>
              <a:gd name="connsiteX971" fmla="*/ 1214634 w 7467600"/>
              <a:gd name="connsiteY971" fmla="*/ 0 h 6858000"/>
              <a:gd name="connsiteX972" fmla="*/ 1289827 w 7467600"/>
              <a:gd name="connsiteY972" fmla="*/ 0 h 6858000"/>
              <a:gd name="connsiteX973" fmla="*/ 1321076 w 7467600"/>
              <a:gd name="connsiteY973" fmla="*/ 59722 h 6858000"/>
              <a:gd name="connsiteX974" fmla="*/ 1512579 w 7467600"/>
              <a:gd name="connsiteY974" fmla="*/ 626441 h 6858000"/>
              <a:gd name="connsiteX975" fmla="*/ 1506076 w 7467600"/>
              <a:gd name="connsiteY975" fmla="*/ 1089289 h 6858000"/>
              <a:gd name="connsiteX976" fmla="*/ 1486346 w 7467600"/>
              <a:gd name="connsiteY976" fmla="*/ 1079919 h 6858000"/>
              <a:gd name="connsiteX977" fmla="*/ 1070511 w 7467600"/>
              <a:gd name="connsiteY977" fmla="*/ 48609 h 6858000"/>
              <a:gd name="connsiteX978" fmla="*/ 1057230 w 7467600"/>
              <a:gd name="connsiteY978" fmla="*/ 0 h 6858000"/>
              <a:gd name="connsiteX979" fmla="*/ 43151 w 7467600"/>
              <a:gd name="connsiteY979" fmla="*/ 0 h 6858000"/>
              <a:gd name="connsiteX980" fmla="*/ 95283 w 7467600"/>
              <a:gd name="connsiteY980" fmla="*/ 0 h 6858000"/>
              <a:gd name="connsiteX981" fmla="*/ 300708 w 7467600"/>
              <a:gd name="connsiteY981" fmla="*/ 154571 h 6858000"/>
              <a:gd name="connsiteX982" fmla="*/ 530414 w 7467600"/>
              <a:gd name="connsiteY982" fmla="*/ 354673 h 6858000"/>
              <a:gd name="connsiteX983" fmla="*/ 333785 w 7467600"/>
              <a:gd name="connsiteY983" fmla="*/ 161564 h 6858000"/>
              <a:gd name="connsiteX984" fmla="*/ 147005 w 7467600"/>
              <a:gd name="connsiteY984" fmla="*/ 0 h 6858000"/>
              <a:gd name="connsiteX985" fmla="*/ 272509 w 7467600"/>
              <a:gd name="connsiteY985" fmla="*/ 0 h 6858000"/>
              <a:gd name="connsiteX986" fmla="*/ 326276 w 7467600"/>
              <a:gd name="connsiteY986" fmla="*/ 45847 h 6858000"/>
              <a:gd name="connsiteX987" fmla="*/ 823759 w 7467600"/>
              <a:gd name="connsiteY987" fmla="*/ 574145 h 6858000"/>
              <a:gd name="connsiteX988" fmla="*/ 811254 w 7467600"/>
              <a:gd name="connsiteY988" fmla="*/ 665546 h 6858000"/>
              <a:gd name="connsiteX989" fmla="*/ 154042 w 7467600"/>
              <a:gd name="connsiteY989" fmla="*/ 261522 h 6858000"/>
              <a:gd name="connsiteX990" fmla="*/ 13550 w 7467600"/>
              <a:gd name="connsiteY990" fmla="*/ 158423 h 6858000"/>
              <a:gd name="connsiteX991" fmla="*/ 0 w 7467600"/>
              <a:gd name="connsiteY991" fmla="*/ 146618 h 6858000"/>
              <a:gd name="connsiteX992" fmla="*/ 0 w 7467600"/>
              <a:gd name="connsiteY992" fmla="*/ 59161 h 6858000"/>
              <a:gd name="connsiteX993" fmla="*/ 45427 w 7467600"/>
              <a:gd name="connsiteY993" fmla="*/ 101078 h 6858000"/>
              <a:gd name="connsiteX994" fmla="*/ 630103 w 7467600"/>
              <a:gd name="connsiteY994" fmla="*/ 485885 h 6858000"/>
              <a:gd name="connsiteX995" fmla="*/ 532040 w 7467600"/>
              <a:gd name="connsiteY995" fmla="*/ 399359 h 6858000"/>
              <a:gd name="connsiteX996" fmla="*/ 517618 w 7467600"/>
              <a:gd name="connsiteY996" fmla="*/ 385726 h 6858000"/>
              <a:gd name="connsiteX997" fmla="*/ 285074 w 7467600"/>
              <a:gd name="connsiteY997" fmla="*/ 182755 h 6858000"/>
              <a:gd name="connsiteX998" fmla="*/ 43151 w 7467600"/>
              <a:gd name="connsiteY99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97634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1903353 w 7467600"/>
              <a:gd name="connsiteY142" fmla="*/ 5044827 h 6858000"/>
              <a:gd name="connsiteX143" fmla="*/ 1936931 w 7467600"/>
              <a:gd name="connsiteY143" fmla="*/ 5093954 h 6858000"/>
              <a:gd name="connsiteX144" fmla="*/ 2195868 w 7467600"/>
              <a:gd name="connsiteY144" fmla="*/ 5396574 h 6858000"/>
              <a:gd name="connsiteX145" fmla="*/ 2088852 w 7467600"/>
              <a:gd name="connsiteY145" fmla="*/ 5166123 h 6858000"/>
              <a:gd name="connsiteX146" fmla="*/ 1958241 w 7467600"/>
              <a:gd name="connsiteY146" fmla="*/ 5067955 h 6858000"/>
              <a:gd name="connsiteX147" fmla="*/ 1903353 w 7467600"/>
              <a:gd name="connsiteY147" fmla="*/ 5044827 h 6858000"/>
              <a:gd name="connsiteX148" fmla="*/ 1979378 w 7467600"/>
              <a:gd name="connsiteY148" fmla="*/ 4769504 h 6858000"/>
              <a:gd name="connsiteX149" fmla="*/ 2882120 w 7467600"/>
              <a:gd name="connsiteY149" fmla="*/ 5064547 h 6858000"/>
              <a:gd name="connsiteX150" fmla="*/ 2793103 w 7467600"/>
              <a:gd name="connsiteY150" fmla="*/ 5039699 h 6858000"/>
              <a:gd name="connsiteX151" fmla="*/ 2770041 w 7467600"/>
              <a:gd name="connsiteY151" fmla="*/ 5033634 h 6858000"/>
              <a:gd name="connsiteX152" fmla="*/ 1979378 w 7467600"/>
              <a:gd name="connsiteY152" fmla="*/ 4769504 h 6858000"/>
              <a:gd name="connsiteX153" fmla="*/ 1927410 w 7467600"/>
              <a:gd name="connsiteY153" fmla="*/ 4716164 h 6858000"/>
              <a:gd name="connsiteX154" fmla="*/ 1959587 w 7467600"/>
              <a:gd name="connsiteY154" fmla="*/ 4728849 h 6858000"/>
              <a:gd name="connsiteX155" fmla="*/ 2777707 w 7467600"/>
              <a:gd name="connsiteY155" fmla="*/ 5003991 h 6858000"/>
              <a:gd name="connsiteX156" fmla="*/ 2800768 w 7467600"/>
              <a:gd name="connsiteY156" fmla="*/ 5010056 h 6858000"/>
              <a:gd name="connsiteX157" fmla="*/ 2879408 w 7467600"/>
              <a:gd name="connsiteY157" fmla="*/ 5031590 h 6858000"/>
              <a:gd name="connsiteX158" fmla="*/ 2862295 w 7467600"/>
              <a:gd name="connsiteY158" fmla="*/ 5022958 h 6858000"/>
              <a:gd name="connsiteX159" fmla="*/ 2813343 w 7467600"/>
              <a:gd name="connsiteY159" fmla="*/ 4998369 h 6858000"/>
              <a:gd name="connsiteX160" fmla="*/ 2646245 w 7467600"/>
              <a:gd name="connsiteY160" fmla="*/ 4930999 h 6858000"/>
              <a:gd name="connsiteX161" fmla="*/ 1999243 w 7467600"/>
              <a:gd name="connsiteY161" fmla="*/ 4730524 h 6858000"/>
              <a:gd name="connsiteX162" fmla="*/ 1979527 w 7467600"/>
              <a:gd name="connsiteY162" fmla="*/ 4726651 h 6858000"/>
              <a:gd name="connsiteX163" fmla="*/ 1927410 w 7467600"/>
              <a:gd name="connsiteY163" fmla="*/ 4716164 h 6858000"/>
              <a:gd name="connsiteX164" fmla="*/ 1997014 w 7467600"/>
              <a:gd name="connsiteY164" fmla="*/ 4698007 h 6858000"/>
              <a:gd name="connsiteX165" fmla="*/ 2005458 w 7467600"/>
              <a:gd name="connsiteY165" fmla="*/ 4699540 h 6858000"/>
              <a:gd name="connsiteX166" fmla="*/ 2657186 w 7467600"/>
              <a:gd name="connsiteY166" fmla="*/ 4901687 h 6858000"/>
              <a:gd name="connsiteX167" fmla="*/ 2826662 w 7467600"/>
              <a:gd name="connsiteY167" fmla="*/ 4970362 h 6858000"/>
              <a:gd name="connsiteX168" fmla="*/ 2876100 w 7467600"/>
              <a:gd name="connsiteY168" fmla="*/ 4995397 h 6858000"/>
              <a:gd name="connsiteX169" fmla="*/ 3042600 w 7467600"/>
              <a:gd name="connsiteY169" fmla="*/ 5059532 h 6858000"/>
              <a:gd name="connsiteX170" fmla="*/ 1997014 w 7467600"/>
              <a:gd name="connsiteY170" fmla="*/ 4698007 h 6858000"/>
              <a:gd name="connsiteX171" fmla="*/ 2305292 w 7467600"/>
              <a:gd name="connsiteY171" fmla="*/ 4219492 h 6858000"/>
              <a:gd name="connsiteX172" fmla="*/ 3360922 w 7467600"/>
              <a:gd name="connsiteY172" fmla="*/ 4529373 h 6858000"/>
              <a:gd name="connsiteX173" fmla="*/ 3492420 w 7467600"/>
              <a:gd name="connsiteY173" fmla="*/ 4510145 h 6858000"/>
              <a:gd name="connsiteX174" fmla="*/ 3364086 w 7467600"/>
              <a:gd name="connsiteY174" fmla="*/ 4480340 h 6858000"/>
              <a:gd name="connsiteX175" fmla="*/ 3225818 w 7467600"/>
              <a:gd name="connsiteY175" fmla="*/ 4411822 h 6858000"/>
              <a:gd name="connsiteX176" fmla="*/ 3129696 w 7467600"/>
              <a:gd name="connsiteY176" fmla="*/ 4360704 h 6858000"/>
              <a:gd name="connsiteX177" fmla="*/ 2814545 w 7467600"/>
              <a:gd name="connsiteY177" fmla="*/ 4282955 h 6858000"/>
              <a:gd name="connsiteX178" fmla="*/ 2305292 w 7467600"/>
              <a:gd name="connsiteY178" fmla="*/ 4219492 h 6858000"/>
              <a:gd name="connsiteX179" fmla="*/ 2626982 w 7467600"/>
              <a:gd name="connsiteY179" fmla="*/ 4206450 h 6858000"/>
              <a:gd name="connsiteX180" fmla="*/ 2490617 w 7467600"/>
              <a:gd name="connsiteY180" fmla="*/ 4206951 h 6858000"/>
              <a:gd name="connsiteX181" fmla="*/ 2819869 w 7467600"/>
              <a:gd name="connsiteY181" fmla="*/ 4252936 h 6858000"/>
              <a:gd name="connsiteX182" fmla="*/ 3143018 w 7467600"/>
              <a:gd name="connsiteY182" fmla="*/ 4332698 h 6858000"/>
              <a:gd name="connsiteX183" fmla="*/ 3241520 w 7467600"/>
              <a:gd name="connsiteY183" fmla="*/ 4385112 h 6858000"/>
              <a:gd name="connsiteX184" fmla="*/ 3374575 w 7467600"/>
              <a:gd name="connsiteY184" fmla="*/ 4451517 h 6858000"/>
              <a:gd name="connsiteX185" fmla="*/ 3505221 w 7467600"/>
              <a:gd name="connsiteY185" fmla="*/ 4480757 h 6858000"/>
              <a:gd name="connsiteX186" fmla="*/ 2626982 w 7467600"/>
              <a:gd name="connsiteY186" fmla="*/ 4206450 h 6858000"/>
              <a:gd name="connsiteX187" fmla="*/ 1310106 w 7467600"/>
              <a:gd name="connsiteY187" fmla="*/ 3943217 h 6858000"/>
              <a:gd name="connsiteX188" fmla="*/ 854994 w 7467600"/>
              <a:gd name="connsiteY188" fmla="*/ 4399136 h 6858000"/>
              <a:gd name="connsiteX189" fmla="*/ 742462 w 7467600"/>
              <a:gd name="connsiteY189" fmla="*/ 4594648 h 6858000"/>
              <a:gd name="connsiteX190" fmla="*/ 820602 w 7467600"/>
              <a:gd name="connsiteY190" fmla="*/ 4485915 h 6858000"/>
              <a:gd name="connsiteX191" fmla="*/ 878295 w 7467600"/>
              <a:gd name="connsiteY191" fmla="*/ 4403594 h 6858000"/>
              <a:gd name="connsiteX192" fmla="*/ 1240607 w 7467600"/>
              <a:gd name="connsiteY192" fmla="*/ 4010401 h 6858000"/>
              <a:gd name="connsiteX193" fmla="*/ 1310106 w 7467600"/>
              <a:gd name="connsiteY193" fmla="*/ 3943217 h 6858000"/>
              <a:gd name="connsiteX194" fmla="*/ 1423113 w 7467600"/>
              <a:gd name="connsiteY194" fmla="*/ 3874565 h 6858000"/>
              <a:gd name="connsiteX195" fmla="*/ 1260565 w 7467600"/>
              <a:gd name="connsiteY195" fmla="*/ 4031982 h 6858000"/>
              <a:gd name="connsiteX196" fmla="*/ 901900 w 7467600"/>
              <a:gd name="connsiteY196" fmla="*/ 4421236 h 6858000"/>
              <a:gd name="connsiteX197" fmla="*/ 845044 w 7467600"/>
              <a:gd name="connsiteY197" fmla="*/ 4502436 h 6858000"/>
              <a:gd name="connsiteX198" fmla="*/ 685926 w 7467600"/>
              <a:gd name="connsiteY198" fmla="*/ 4703069 h 6858000"/>
              <a:gd name="connsiteX199" fmla="*/ 684248 w 7467600"/>
              <a:gd name="connsiteY199" fmla="*/ 4706721 h 6858000"/>
              <a:gd name="connsiteX200" fmla="*/ 1423113 w 7467600"/>
              <a:gd name="connsiteY200" fmla="*/ 3874565 h 6858000"/>
              <a:gd name="connsiteX201" fmla="*/ 3316479 w 7467600"/>
              <a:gd name="connsiteY201" fmla="*/ 3872136 h 6858000"/>
              <a:gd name="connsiteX202" fmla="*/ 3546806 w 7467600"/>
              <a:gd name="connsiteY202" fmla="*/ 4356139 h 6858000"/>
              <a:gd name="connsiteX203" fmla="*/ 3364433 w 7467600"/>
              <a:gd name="connsiteY203" fmla="*/ 3953121 h 6858000"/>
              <a:gd name="connsiteX204" fmla="*/ 3316479 w 7467600"/>
              <a:gd name="connsiteY204" fmla="*/ 3872136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55073 w 7467600"/>
              <a:gd name="connsiteY236" fmla="*/ 3650884 h 6858000"/>
              <a:gd name="connsiteX237" fmla="*/ 3670252 w 7467600"/>
              <a:gd name="connsiteY237" fmla="*/ 3622798 h 6858000"/>
              <a:gd name="connsiteX238" fmla="*/ 3817258 w 7467600"/>
              <a:gd name="connsiteY238" fmla="*/ 3723577 h 6858000"/>
              <a:gd name="connsiteX239" fmla="*/ 4000461 w 7467600"/>
              <a:gd name="connsiteY239" fmla="*/ 3855966 h 6858000"/>
              <a:gd name="connsiteX240" fmla="*/ 4088180 w 7467600"/>
              <a:gd name="connsiteY240" fmla="*/ 3929774 h 6858000"/>
              <a:gd name="connsiteX241" fmla="*/ 4184555 w 7467600"/>
              <a:gd name="connsiteY241" fmla="*/ 4010683 h 6858000"/>
              <a:gd name="connsiteX242" fmla="*/ 4399563 w 7467600"/>
              <a:gd name="connsiteY242" fmla="*/ 4158106 h 6858000"/>
              <a:gd name="connsiteX243" fmla="*/ 4684469 w 7467600"/>
              <a:gd name="connsiteY243" fmla="*/ 4364680 h 6858000"/>
              <a:gd name="connsiteX244" fmla="*/ 4690271 w 7467600"/>
              <a:gd name="connsiteY244" fmla="*/ 4370034 h 6858000"/>
              <a:gd name="connsiteX245" fmla="*/ 4136093 w 7467600"/>
              <a:gd name="connsiteY245" fmla="*/ 3858466 h 6858000"/>
              <a:gd name="connsiteX246" fmla="*/ 3670252 w 7467600"/>
              <a:gd name="connsiteY246" fmla="*/ 3622798 h 6858000"/>
              <a:gd name="connsiteX247" fmla="*/ 4440129 w 7467600"/>
              <a:gd name="connsiteY247" fmla="*/ 3448571 h 6858000"/>
              <a:gd name="connsiteX248" fmla="*/ 4856525 w 7467600"/>
              <a:gd name="connsiteY248" fmla="*/ 3915351 h 6858000"/>
              <a:gd name="connsiteX249" fmla="*/ 5059055 w 7467600"/>
              <a:gd name="connsiteY249" fmla="*/ 4108918 h 6858000"/>
              <a:gd name="connsiteX250" fmla="*/ 5290070 w 7467600"/>
              <a:gd name="connsiteY250" fmla="*/ 4263619 h 6858000"/>
              <a:gd name="connsiteX251" fmla="*/ 4834991 w 7467600"/>
              <a:gd name="connsiteY251" fmla="*/ 3830985 h 6858000"/>
              <a:gd name="connsiteX252" fmla="*/ 4440129 w 7467600"/>
              <a:gd name="connsiteY252" fmla="*/ 3448571 h 6858000"/>
              <a:gd name="connsiteX253" fmla="*/ 4441737 w 7467600"/>
              <a:gd name="connsiteY253" fmla="*/ 3399734 h 6858000"/>
              <a:gd name="connsiteX254" fmla="*/ 4431236 w 7467600"/>
              <a:gd name="connsiteY254" fmla="*/ 3400954 h 6858000"/>
              <a:gd name="connsiteX255" fmla="*/ 4557150 w 7467600"/>
              <a:gd name="connsiteY255" fmla="*/ 3510023 h 6858000"/>
              <a:gd name="connsiteX256" fmla="*/ 4856936 w 7467600"/>
              <a:gd name="connsiteY256" fmla="*/ 3809146 h 6858000"/>
              <a:gd name="connsiteX257" fmla="*/ 5111996 w 7467600"/>
              <a:gd name="connsiteY257" fmla="*/ 4065759 h 6858000"/>
              <a:gd name="connsiteX258" fmla="*/ 5388878 w 7467600"/>
              <a:gd name="connsiteY258" fmla="*/ 4300185 h 6858000"/>
              <a:gd name="connsiteX259" fmla="*/ 5425556 w 7467600"/>
              <a:gd name="connsiteY259" fmla="*/ 4308967 h 6858000"/>
              <a:gd name="connsiteX260" fmla="*/ 4943646 w 7467600"/>
              <a:gd name="connsiteY260" fmla="*/ 3822916 h 6858000"/>
              <a:gd name="connsiteX261" fmla="*/ 4594837 w 7467600"/>
              <a:gd name="connsiteY261" fmla="*/ 3532274 h 6858000"/>
              <a:gd name="connsiteX262" fmla="*/ 4441737 w 7467600"/>
              <a:gd name="connsiteY262" fmla="*/ 3399734 h 6858000"/>
              <a:gd name="connsiteX263" fmla="*/ 5425834 w 7467600"/>
              <a:gd name="connsiteY263" fmla="*/ 3162785 h 6858000"/>
              <a:gd name="connsiteX264" fmla="*/ 5401644 w 7467600"/>
              <a:gd name="connsiteY264" fmla="*/ 3617847 h 6858000"/>
              <a:gd name="connsiteX265" fmla="*/ 5467256 w 7467600"/>
              <a:gd name="connsiteY265" fmla="*/ 4175494 h 6858000"/>
              <a:gd name="connsiteX266" fmla="*/ 5448069 w 7467600"/>
              <a:gd name="connsiteY266" fmla="*/ 3567554 h 6858000"/>
              <a:gd name="connsiteX267" fmla="*/ 5425834 w 7467600"/>
              <a:gd name="connsiteY267" fmla="*/ 3162785 h 6858000"/>
              <a:gd name="connsiteX268" fmla="*/ 1318687 w 7467600"/>
              <a:gd name="connsiteY268" fmla="*/ 3113840 h 6858000"/>
              <a:gd name="connsiteX269" fmla="*/ 1066793 w 7467600"/>
              <a:gd name="connsiteY269" fmla="*/ 3212171 h 6858000"/>
              <a:gd name="connsiteX270" fmla="*/ 993319 w 7467600"/>
              <a:gd name="connsiteY270" fmla="*/ 3247648 h 6858000"/>
              <a:gd name="connsiteX271" fmla="*/ 853081 w 7467600"/>
              <a:gd name="connsiteY271" fmla="*/ 3312410 h 6858000"/>
              <a:gd name="connsiteX272" fmla="*/ 805957 w 7467600"/>
              <a:gd name="connsiteY272" fmla="*/ 3330443 h 6858000"/>
              <a:gd name="connsiteX273" fmla="*/ 1318687 w 7467600"/>
              <a:gd name="connsiteY273" fmla="*/ 3113840 h 6858000"/>
              <a:gd name="connsiteX274" fmla="*/ 5453702 w 7467600"/>
              <a:gd name="connsiteY274" fmla="*/ 3090882 h 6858000"/>
              <a:gd name="connsiteX275" fmla="*/ 5480135 w 7467600"/>
              <a:gd name="connsiteY275" fmla="*/ 3565802 h 6858000"/>
              <a:gd name="connsiteX276" fmla="*/ 5499023 w 7467600"/>
              <a:gd name="connsiteY276" fmla="*/ 4166310 h 6858000"/>
              <a:gd name="connsiteX277" fmla="*/ 5547022 w 7467600"/>
              <a:gd name="connsiteY277" fmla="*/ 3607838 h 6858000"/>
              <a:gd name="connsiteX278" fmla="*/ 5515964 w 7467600"/>
              <a:gd name="connsiteY278" fmla="*/ 3378541 h 6858000"/>
              <a:gd name="connsiteX279" fmla="*/ 5453702 w 7467600"/>
              <a:gd name="connsiteY279" fmla="*/ 3090882 h 6858000"/>
              <a:gd name="connsiteX280" fmla="*/ 1238695 w 7467600"/>
              <a:gd name="connsiteY280" fmla="*/ 3076820 h 6858000"/>
              <a:gd name="connsiteX281" fmla="*/ 716371 w 7467600"/>
              <a:gd name="connsiteY281" fmla="*/ 3293249 h 6858000"/>
              <a:gd name="connsiteX282" fmla="*/ 579522 w 7467600"/>
              <a:gd name="connsiteY282" fmla="*/ 3371759 h 6858000"/>
              <a:gd name="connsiteX283" fmla="*/ 600288 w 7467600"/>
              <a:gd name="connsiteY283" fmla="*/ 3365555 h 6858000"/>
              <a:gd name="connsiteX284" fmla="*/ 840692 w 7467600"/>
              <a:gd name="connsiteY284" fmla="*/ 3284921 h 6858000"/>
              <a:gd name="connsiteX285" fmla="*/ 979248 w 7467600"/>
              <a:gd name="connsiteY285" fmla="*/ 3221003 h 6858000"/>
              <a:gd name="connsiteX286" fmla="*/ 1053282 w 7467600"/>
              <a:gd name="connsiteY286" fmla="*/ 3185247 h 6858000"/>
              <a:gd name="connsiteX287" fmla="*/ 1320603 w 7467600"/>
              <a:gd name="connsiteY287" fmla="*/ 3081281 h 6858000"/>
              <a:gd name="connsiteX288" fmla="*/ 1238695 w 7467600"/>
              <a:gd name="connsiteY288" fmla="*/ 3076820 h 6858000"/>
              <a:gd name="connsiteX289" fmla="*/ 5425627 w 7467600"/>
              <a:gd name="connsiteY289" fmla="*/ 2954192 h 6858000"/>
              <a:gd name="connsiteX290" fmla="*/ 5470770 w 7467600"/>
              <a:gd name="connsiteY290" fmla="*/ 3005435 h 6858000"/>
              <a:gd name="connsiteX291" fmla="*/ 5519779 w 7467600"/>
              <a:gd name="connsiteY291" fmla="*/ 4359223 h 6858000"/>
              <a:gd name="connsiteX292" fmla="*/ 5520293 w 7467600"/>
              <a:gd name="connsiteY292" fmla="*/ 4360602 h 6858000"/>
              <a:gd name="connsiteX293" fmla="*/ 5767221 w 7467600"/>
              <a:gd name="connsiteY293" fmla="*/ 4665564 h 6858000"/>
              <a:gd name="connsiteX294" fmla="*/ 6937169 w 7467600"/>
              <a:gd name="connsiteY294" fmla="*/ 4815941 h 6858000"/>
              <a:gd name="connsiteX295" fmla="*/ 6953922 w 7467600"/>
              <a:gd name="connsiteY295" fmla="*/ 4890068 h 6858000"/>
              <a:gd name="connsiteX296" fmla="*/ 6071359 w 7467600"/>
              <a:gd name="connsiteY296" fmla="*/ 4770770 h 6858000"/>
              <a:gd name="connsiteX297" fmla="*/ 6038839 w 7467600"/>
              <a:gd name="connsiteY297" fmla="*/ 4764474 h 6858000"/>
              <a:gd name="connsiteX298" fmla="*/ 6038706 w 7467600"/>
              <a:gd name="connsiteY298" fmla="*/ 4763847 h 6858000"/>
              <a:gd name="connsiteX299" fmla="*/ 6037784 w 7467600"/>
              <a:gd name="connsiteY299" fmla="*/ 4764270 h 6858000"/>
              <a:gd name="connsiteX300" fmla="*/ 6038839 w 7467600"/>
              <a:gd name="connsiteY300" fmla="*/ 4764474 h 6858000"/>
              <a:gd name="connsiteX301" fmla="*/ 6040338 w 7467600"/>
              <a:gd name="connsiteY301" fmla="*/ 4771418 h 6858000"/>
              <a:gd name="connsiteX302" fmla="*/ 6024488 w 7467600"/>
              <a:gd name="connsiteY302" fmla="*/ 4809903 h 6858000"/>
              <a:gd name="connsiteX303" fmla="*/ 5599771 w 7467600"/>
              <a:gd name="connsiteY303" fmla="*/ 5509652 h 6858000"/>
              <a:gd name="connsiteX304" fmla="*/ 5548843 w 7467600"/>
              <a:gd name="connsiteY304" fmla="*/ 5563845 h 6858000"/>
              <a:gd name="connsiteX305" fmla="*/ 5940952 w 7467600"/>
              <a:gd name="connsiteY305" fmla="*/ 6250028 h 6858000"/>
              <a:gd name="connsiteX306" fmla="*/ 6043441 w 7467600"/>
              <a:gd name="connsiteY306" fmla="*/ 6665847 h 6858000"/>
              <a:gd name="connsiteX307" fmla="*/ 6093432 w 7467600"/>
              <a:gd name="connsiteY307" fmla="*/ 6858000 h 6858000"/>
              <a:gd name="connsiteX308" fmla="*/ 6034344 w 7467600"/>
              <a:gd name="connsiteY308" fmla="*/ 6858000 h 6858000"/>
              <a:gd name="connsiteX309" fmla="*/ 6026679 w 7467600"/>
              <a:gd name="connsiteY309" fmla="*/ 6836959 h 6858000"/>
              <a:gd name="connsiteX310" fmla="*/ 5800441 w 7467600"/>
              <a:gd name="connsiteY310" fmla="*/ 6335286 h 6858000"/>
              <a:gd name="connsiteX311" fmla="*/ 5526562 w 7467600"/>
              <a:gd name="connsiteY311" fmla="*/ 5705388 h 6858000"/>
              <a:gd name="connsiteX312" fmla="*/ 5519640 w 7467600"/>
              <a:gd name="connsiteY312" fmla="*/ 5683774 h 6858000"/>
              <a:gd name="connsiteX313" fmla="*/ 5844559 w 7467600"/>
              <a:gd name="connsiteY313" fmla="*/ 6553349 h 6858000"/>
              <a:gd name="connsiteX314" fmla="*/ 5975994 w 7467600"/>
              <a:gd name="connsiteY314" fmla="*/ 6858000 h 6858000"/>
              <a:gd name="connsiteX315" fmla="*/ 5898547 w 7467600"/>
              <a:gd name="connsiteY315" fmla="*/ 6858000 h 6858000"/>
              <a:gd name="connsiteX316" fmla="*/ 5682041 w 7467600"/>
              <a:gd name="connsiteY316" fmla="*/ 6355860 h 6858000"/>
              <a:gd name="connsiteX317" fmla="*/ 5461758 w 7467600"/>
              <a:gd name="connsiteY317" fmla="*/ 5820220 h 6858000"/>
              <a:gd name="connsiteX318" fmla="*/ 5237282 w 7467600"/>
              <a:gd name="connsiteY318" fmla="*/ 6579086 h 6858000"/>
              <a:gd name="connsiteX319" fmla="*/ 5115009 w 7467600"/>
              <a:gd name="connsiteY319" fmla="*/ 6858000 h 6858000"/>
              <a:gd name="connsiteX320" fmla="*/ 5028074 w 7467600"/>
              <a:gd name="connsiteY320" fmla="*/ 6858000 h 6858000"/>
              <a:gd name="connsiteX321" fmla="*/ 5079508 w 7467600"/>
              <a:gd name="connsiteY321" fmla="*/ 6749074 h 6858000"/>
              <a:gd name="connsiteX322" fmla="*/ 5371846 w 7467600"/>
              <a:gd name="connsiteY322" fmla="*/ 5924413 h 6858000"/>
              <a:gd name="connsiteX323" fmla="*/ 5270512 w 7467600"/>
              <a:gd name="connsiteY323" fmla="*/ 6138975 h 6858000"/>
              <a:gd name="connsiteX324" fmla="*/ 5062409 w 7467600"/>
              <a:gd name="connsiteY324" fmla="*/ 6653544 h 6858000"/>
              <a:gd name="connsiteX325" fmla="*/ 5036628 w 7467600"/>
              <a:gd name="connsiteY325" fmla="*/ 6754247 h 6858000"/>
              <a:gd name="connsiteX326" fmla="*/ 5009112 w 7467600"/>
              <a:gd name="connsiteY326" fmla="*/ 6858000 h 6858000"/>
              <a:gd name="connsiteX327" fmla="*/ 4976679 w 7467600"/>
              <a:gd name="connsiteY327" fmla="*/ 6858000 h 6858000"/>
              <a:gd name="connsiteX328" fmla="*/ 5006537 w 7467600"/>
              <a:gd name="connsiteY328" fmla="*/ 6747068 h 6858000"/>
              <a:gd name="connsiteX329" fmla="*/ 5032723 w 7467600"/>
              <a:gd name="connsiteY329" fmla="*/ 6644957 h 6858000"/>
              <a:gd name="connsiteX330" fmla="*/ 5242949 w 7467600"/>
              <a:gd name="connsiteY330" fmla="*/ 6125175 h 6858000"/>
              <a:gd name="connsiteX331" fmla="*/ 5286321 w 7467600"/>
              <a:gd name="connsiteY331" fmla="*/ 6033555 h 6858000"/>
              <a:gd name="connsiteX332" fmla="*/ 5008210 w 7467600"/>
              <a:gd name="connsiteY332" fmla="*/ 6649194 h 6858000"/>
              <a:gd name="connsiteX333" fmla="*/ 4986321 w 7467600"/>
              <a:gd name="connsiteY333" fmla="*/ 6765687 h 6858000"/>
              <a:gd name="connsiteX334" fmla="*/ 4973474 w 7467600"/>
              <a:gd name="connsiteY334" fmla="*/ 6858000 h 6858000"/>
              <a:gd name="connsiteX335" fmla="*/ 4907178 w 7467600"/>
              <a:gd name="connsiteY335" fmla="*/ 6858000 h 6858000"/>
              <a:gd name="connsiteX336" fmla="*/ 4910810 w 7467600"/>
              <a:gd name="connsiteY336" fmla="*/ 6829660 h 6858000"/>
              <a:gd name="connsiteX337" fmla="*/ 4987461 w 7467600"/>
              <a:gd name="connsiteY337" fmla="*/ 6432994 h 6858000"/>
              <a:gd name="connsiteX338" fmla="*/ 5179262 w 7467600"/>
              <a:gd name="connsiteY338" fmla="*/ 6035044 h 6858000"/>
              <a:gd name="connsiteX339" fmla="*/ 4689678 w 7467600"/>
              <a:gd name="connsiteY339" fmla="*/ 6440241 h 6858000"/>
              <a:gd name="connsiteX340" fmla="*/ 4477543 w 7467600"/>
              <a:gd name="connsiteY340" fmla="*/ 6674836 h 6858000"/>
              <a:gd name="connsiteX341" fmla="*/ 4329957 w 7467600"/>
              <a:gd name="connsiteY341" fmla="*/ 6858000 h 6858000"/>
              <a:gd name="connsiteX342" fmla="*/ 4218595 w 7467600"/>
              <a:gd name="connsiteY342" fmla="*/ 6858000 h 6858000"/>
              <a:gd name="connsiteX343" fmla="*/ 4368888 w 7467600"/>
              <a:gd name="connsiteY343" fmla="*/ 6668412 h 6858000"/>
              <a:gd name="connsiteX344" fmla="*/ 4563091 w 7467600"/>
              <a:gd name="connsiteY344" fmla="*/ 6442508 h 6858000"/>
              <a:gd name="connsiteX345" fmla="*/ 5387324 w 7467600"/>
              <a:gd name="connsiteY345" fmla="*/ 5705830 h 6858000"/>
              <a:gd name="connsiteX346" fmla="*/ 5073620 w 7467600"/>
              <a:gd name="connsiteY346" fmla="*/ 5955437 h 6858000"/>
              <a:gd name="connsiteX347" fmla="*/ 4689789 w 7467600"/>
              <a:gd name="connsiteY347" fmla="*/ 6268382 h 6858000"/>
              <a:gd name="connsiteX348" fmla="*/ 4418722 w 7467600"/>
              <a:gd name="connsiteY348" fmla="*/ 6570886 h 6858000"/>
              <a:gd name="connsiteX349" fmla="*/ 4214944 w 7467600"/>
              <a:gd name="connsiteY349" fmla="*/ 6858000 h 6858000"/>
              <a:gd name="connsiteX350" fmla="*/ 4177898 w 7467600"/>
              <a:gd name="connsiteY350" fmla="*/ 6858000 h 6858000"/>
              <a:gd name="connsiteX351" fmla="*/ 4391597 w 7467600"/>
              <a:gd name="connsiteY351" fmla="*/ 6556370 h 6858000"/>
              <a:gd name="connsiteX352" fmla="*/ 4668889 w 7467600"/>
              <a:gd name="connsiteY352" fmla="*/ 6246399 h 6858000"/>
              <a:gd name="connsiteX353" fmla="*/ 5055427 w 7467600"/>
              <a:gd name="connsiteY353" fmla="*/ 5931476 h 6858000"/>
              <a:gd name="connsiteX354" fmla="*/ 5371814 w 7467600"/>
              <a:gd name="connsiteY354" fmla="*/ 5678975 h 6858000"/>
              <a:gd name="connsiteX355" fmla="*/ 4987918 w 7467600"/>
              <a:gd name="connsiteY355" fmla="*/ 5838701 h 6858000"/>
              <a:gd name="connsiteX356" fmla="*/ 4317146 w 7467600"/>
              <a:gd name="connsiteY356" fmla="*/ 6587716 h 6858000"/>
              <a:gd name="connsiteX357" fmla="*/ 4171627 w 7467600"/>
              <a:gd name="connsiteY357" fmla="*/ 6858000 h 6858000"/>
              <a:gd name="connsiteX358" fmla="*/ 4081585 w 7467600"/>
              <a:gd name="connsiteY358" fmla="*/ 6858000 h 6858000"/>
              <a:gd name="connsiteX359" fmla="*/ 4238603 w 7467600"/>
              <a:gd name="connsiteY359" fmla="*/ 6559341 h 6858000"/>
              <a:gd name="connsiteX360" fmla="*/ 4778333 w 7467600"/>
              <a:gd name="connsiteY360" fmla="*/ 5873626 h 6858000"/>
              <a:gd name="connsiteX361" fmla="*/ 5414185 w 7467600"/>
              <a:gd name="connsiteY361" fmla="*/ 5573882 h 6858000"/>
              <a:gd name="connsiteX362" fmla="*/ 5959648 w 7467600"/>
              <a:gd name="connsiteY362" fmla="*/ 4760797 h 6858000"/>
              <a:gd name="connsiteX363" fmla="*/ 5355019 w 7467600"/>
              <a:gd name="connsiteY363" fmla="*/ 4734672 h 6858000"/>
              <a:gd name="connsiteX364" fmla="*/ 5083565 w 7467600"/>
              <a:gd name="connsiteY364" fmla="*/ 5179121 h 6858000"/>
              <a:gd name="connsiteX365" fmla="*/ 4713577 w 7467600"/>
              <a:gd name="connsiteY365" fmla="*/ 5616803 h 6858000"/>
              <a:gd name="connsiteX366" fmla="*/ 3989559 w 7467600"/>
              <a:gd name="connsiteY366" fmla="*/ 6145945 h 6858000"/>
              <a:gd name="connsiteX367" fmla="*/ 3939824 w 7467600"/>
              <a:gd name="connsiteY367" fmla="*/ 6066900 h 6858000"/>
              <a:gd name="connsiteX368" fmla="*/ 4584537 w 7467600"/>
              <a:gd name="connsiteY368" fmla="*/ 5324826 h 6858000"/>
              <a:gd name="connsiteX369" fmla="*/ 5037105 w 7467600"/>
              <a:gd name="connsiteY369" fmla="*/ 5088765 h 6858000"/>
              <a:gd name="connsiteX370" fmla="*/ 5039930 w 7467600"/>
              <a:gd name="connsiteY370" fmla="*/ 5089585 h 6858000"/>
              <a:gd name="connsiteX371" fmla="*/ 5263764 w 7467600"/>
              <a:gd name="connsiteY371" fmla="*/ 4735525 h 6858000"/>
              <a:gd name="connsiteX372" fmla="*/ 4086300 w 7467600"/>
              <a:gd name="connsiteY372" fmla="*/ 4884599 h 6858000"/>
              <a:gd name="connsiteX373" fmla="*/ 4085485 w 7467600"/>
              <a:gd name="connsiteY373" fmla="*/ 4899070 h 6858000"/>
              <a:gd name="connsiteX374" fmla="*/ 3871915 w 7467600"/>
              <a:gd name="connsiteY374" fmla="*/ 5253645 h 6858000"/>
              <a:gd name="connsiteX375" fmla="*/ 3799374 w 7467600"/>
              <a:gd name="connsiteY375" fmla="*/ 5466127 h 6858000"/>
              <a:gd name="connsiteX376" fmla="*/ 3498850 w 7467600"/>
              <a:gd name="connsiteY376" fmla="*/ 6661888 h 6858000"/>
              <a:gd name="connsiteX377" fmla="*/ 3399216 w 7467600"/>
              <a:gd name="connsiteY377" fmla="*/ 6858000 h 6858000"/>
              <a:gd name="connsiteX378" fmla="*/ 3303688 w 7467600"/>
              <a:gd name="connsiteY378" fmla="*/ 6858000 h 6858000"/>
              <a:gd name="connsiteX379" fmla="*/ 3391774 w 7467600"/>
              <a:gd name="connsiteY379" fmla="*/ 6697181 h 6858000"/>
              <a:gd name="connsiteX380" fmla="*/ 3735540 w 7467600"/>
              <a:gd name="connsiteY380" fmla="*/ 5546923 h 6858000"/>
              <a:gd name="connsiteX381" fmla="*/ 3729438 w 7467600"/>
              <a:gd name="connsiteY381" fmla="*/ 5569058 h 6858000"/>
              <a:gd name="connsiteX382" fmla="*/ 3707782 w 7467600"/>
              <a:gd name="connsiteY382" fmla="*/ 5644908 h 6858000"/>
              <a:gd name="connsiteX383" fmla="*/ 3583827 w 7467600"/>
              <a:gd name="connsiteY383" fmla="*/ 6039215 h 6858000"/>
              <a:gd name="connsiteX384" fmla="*/ 3547861 w 7467600"/>
              <a:gd name="connsiteY384" fmla="*/ 6129609 h 6858000"/>
              <a:gd name="connsiteX385" fmla="*/ 3490905 w 7467600"/>
              <a:gd name="connsiteY385" fmla="*/ 6277660 h 6858000"/>
              <a:gd name="connsiteX386" fmla="*/ 3455859 w 7467600"/>
              <a:gd name="connsiteY386" fmla="*/ 6391301 h 6858000"/>
              <a:gd name="connsiteX387" fmla="*/ 3429112 w 7467600"/>
              <a:gd name="connsiteY387" fmla="*/ 6479469 h 6858000"/>
              <a:gd name="connsiteX388" fmla="*/ 3304862 w 7467600"/>
              <a:gd name="connsiteY388" fmla="*/ 6796476 h 6858000"/>
              <a:gd name="connsiteX389" fmla="*/ 3276071 w 7467600"/>
              <a:gd name="connsiteY389" fmla="*/ 6858000 h 6858000"/>
              <a:gd name="connsiteX390" fmla="*/ 3240805 w 7467600"/>
              <a:gd name="connsiteY390" fmla="*/ 6858000 h 6858000"/>
              <a:gd name="connsiteX391" fmla="*/ 3275917 w 7467600"/>
              <a:gd name="connsiteY391" fmla="*/ 6783192 h 6858000"/>
              <a:gd name="connsiteX392" fmla="*/ 3399358 w 7467600"/>
              <a:gd name="connsiteY392" fmla="*/ 6469011 h 6858000"/>
              <a:gd name="connsiteX393" fmla="*/ 3425650 w 7467600"/>
              <a:gd name="connsiteY393" fmla="*/ 6381333 h 6858000"/>
              <a:gd name="connsiteX394" fmla="*/ 3460661 w 7467600"/>
              <a:gd name="connsiteY394" fmla="*/ 6266763 h 6858000"/>
              <a:gd name="connsiteX395" fmla="*/ 3518021 w 7467600"/>
              <a:gd name="connsiteY395" fmla="*/ 6117298 h 6858000"/>
              <a:gd name="connsiteX396" fmla="*/ 3554035 w 7467600"/>
              <a:gd name="connsiteY396" fmla="*/ 6027832 h 6858000"/>
              <a:gd name="connsiteX397" fmla="*/ 3677174 w 7467600"/>
              <a:gd name="connsiteY397" fmla="*/ 5636351 h 6858000"/>
              <a:gd name="connsiteX398" fmla="*/ 3698819 w 7467600"/>
              <a:gd name="connsiteY398" fmla="*/ 5560503 h 6858000"/>
              <a:gd name="connsiteX399" fmla="*/ 3702094 w 7467600"/>
              <a:gd name="connsiteY399" fmla="*/ 5549194 h 6858000"/>
              <a:gd name="connsiteX400" fmla="*/ 3398355 w 7467600"/>
              <a:gd name="connsiteY400" fmla="*/ 6094603 h 6858000"/>
              <a:gd name="connsiteX401" fmla="*/ 3193941 w 7467600"/>
              <a:gd name="connsiteY401" fmla="*/ 6798775 h 6858000"/>
              <a:gd name="connsiteX402" fmla="*/ 3184140 w 7467600"/>
              <a:gd name="connsiteY402" fmla="*/ 6858000 h 6858000"/>
              <a:gd name="connsiteX403" fmla="*/ 3099978 w 7467600"/>
              <a:gd name="connsiteY403" fmla="*/ 6858000 h 6858000"/>
              <a:gd name="connsiteX404" fmla="*/ 3101556 w 7467600"/>
              <a:gd name="connsiteY404" fmla="*/ 6843337 h 6858000"/>
              <a:gd name="connsiteX405" fmla="*/ 3370162 w 7467600"/>
              <a:gd name="connsiteY405" fmla="*/ 5785550 h 6858000"/>
              <a:gd name="connsiteX406" fmla="*/ 3746477 w 7467600"/>
              <a:gd name="connsiteY406" fmla="*/ 5377889 h 6858000"/>
              <a:gd name="connsiteX407" fmla="*/ 3863399 w 7467600"/>
              <a:gd name="connsiteY407" fmla="*/ 5087257 h 6858000"/>
              <a:gd name="connsiteX408" fmla="*/ 3968712 w 7467600"/>
              <a:gd name="connsiteY408" fmla="*/ 4913989 h 6858000"/>
              <a:gd name="connsiteX409" fmla="*/ 2792390 w 7467600"/>
              <a:gd name="connsiteY409" fmla="*/ 5382974 h 6858000"/>
              <a:gd name="connsiteX410" fmla="*/ 2714982 w 7467600"/>
              <a:gd name="connsiteY410" fmla="*/ 5427051 h 6858000"/>
              <a:gd name="connsiteX411" fmla="*/ 2813361 w 7467600"/>
              <a:gd name="connsiteY411" fmla="*/ 6023912 h 6858000"/>
              <a:gd name="connsiteX412" fmla="*/ 2688430 w 7467600"/>
              <a:gd name="connsiteY412" fmla="*/ 6801564 h 6858000"/>
              <a:gd name="connsiteX413" fmla="*/ 2629626 w 7467600"/>
              <a:gd name="connsiteY413" fmla="*/ 6763394 h 6858000"/>
              <a:gd name="connsiteX414" fmla="*/ 2565328 w 7467600"/>
              <a:gd name="connsiteY414" fmla="*/ 5516399 h 6858000"/>
              <a:gd name="connsiteX415" fmla="*/ 1922999 w 7467600"/>
              <a:gd name="connsiteY415" fmla="*/ 5980343 h 6858000"/>
              <a:gd name="connsiteX416" fmla="*/ 1950261 w 7467600"/>
              <a:gd name="connsiteY416" fmla="*/ 6405858 h 6858000"/>
              <a:gd name="connsiteX417" fmla="*/ 2365554 w 7467600"/>
              <a:gd name="connsiteY417" fmla="*/ 6759107 h 6858000"/>
              <a:gd name="connsiteX418" fmla="*/ 2424142 w 7467600"/>
              <a:gd name="connsiteY418" fmla="*/ 6858000 h 6858000"/>
              <a:gd name="connsiteX419" fmla="*/ 2395994 w 7467600"/>
              <a:gd name="connsiteY419" fmla="*/ 6858000 h 6858000"/>
              <a:gd name="connsiteX420" fmla="*/ 2392863 w 7467600"/>
              <a:gd name="connsiteY420" fmla="*/ 6852964 h 6858000"/>
              <a:gd name="connsiteX421" fmla="*/ 2017589 w 7467600"/>
              <a:gd name="connsiteY421" fmla="*/ 6493982 h 6858000"/>
              <a:gd name="connsiteX422" fmla="*/ 2147336 w 7467600"/>
              <a:gd name="connsiteY422" fmla="*/ 6594052 h 6858000"/>
              <a:gd name="connsiteX423" fmla="*/ 2207047 w 7467600"/>
              <a:gd name="connsiteY423" fmla="*/ 6654540 h 6858000"/>
              <a:gd name="connsiteX424" fmla="*/ 2299106 w 7467600"/>
              <a:gd name="connsiteY424" fmla="*/ 6778931 h 6858000"/>
              <a:gd name="connsiteX425" fmla="*/ 2314430 w 7467600"/>
              <a:gd name="connsiteY425" fmla="*/ 6801144 h 6858000"/>
              <a:gd name="connsiteX426" fmla="*/ 2352406 w 7467600"/>
              <a:gd name="connsiteY426" fmla="*/ 6858000 h 6858000"/>
              <a:gd name="connsiteX427" fmla="*/ 2314492 w 7467600"/>
              <a:gd name="connsiteY427" fmla="*/ 6858000 h 6858000"/>
              <a:gd name="connsiteX428" fmla="*/ 2288095 w 7467600"/>
              <a:gd name="connsiteY428" fmla="*/ 6818030 h 6858000"/>
              <a:gd name="connsiteX429" fmla="*/ 2272768 w 7467600"/>
              <a:gd name="connsiteY429" fmla="*/ 6795822 h 6858000"/>
              <a:gd name="connsiteX430" fmla="*/ 2182715 w 7467600"/>
              <a:gd name="connsiteY430" fmla="*/ 6675071 h 6858000"/>
              <a:gd name="connsiteX431" fmla="*/ 2032061 w 7467600"/>
              <a:gd name="connsiteY431" fmla="*/ 6541380 h 6858000"/>
              <a:gd name="connsiteX432" fmla="*/ 2257220 w 7467600"/>
              <a:gd name="connsiteY432" fmla="*/ 6826257 h 6858000"/>
              <a:gd name="connsiteX433" fmla="*/ 2281324 w 7467600"/>
              <a:gd name="connsiteY433" fmla="*/ 6858000 h 6858000"/>
              <a:gd name="connsiteX434" fmla="*/ 2242860 w 7467600"/>
              <a:gd name="connsiteY434" fmla="*/ 6858000 h 6858000"/>
              <a:gd name="connsiteX435" fmla="*/ 2232818 w 7467600"/>
              <a:gd name="connsiteY435" fmla="*/ 6844926 h 6858000"/>
              <a:gd name="connsiteX436" fmla="*/ 1990172 w 7467600"/>
              <a:gd name="connsiteY436" fmla="*/ 6542121 h 6858000"/>
              <a:gd name="connsiteX437" fmla="*/ 2124090 w 7467600"/>
              <a:gd name="connsiteY437" fmla="*/ 6761017 h 6858000"/>
              <a:gd name="connsiteX438" fmla="*/ 2200380 w 7467600"/>
              <a:gd name="connsiteY438" fmla="*/ 6858000 h 6858000"/>
              <a:gd name="connsiteX439" fmla="*/ 2147507 w 7467600"/>
              <a:gd name="connsiteY439" fmla="*/ 6858000 h 6858000"/>
              <a:gd name="connsiteX440" fmla="*/ 2070668 w 7467600"/>
              <a:gd name="connsiteY440" fmla="*/ 6761520 h 6858000"/>
              <a:gd name="connsiteX441" fmla="*/ 1975142 w 7467600"/>
              <a:gd name="connsiteY441" fmla="*/ 6585570 h 6858000"/>
              <a:gd name="connsiteX442" fmla="*/ 2050035 w 7467600"/>
              <a:gd name="connsiteY442" fmla="*/ 6813345 h 6858000"/>
              <a:gd name="connsiteX443" fmla="*/ 2063025 w 7467600"/>
              <a:gd name="connsiteY443" fmla="*/ 6858000 h 6858000"/>
              <a:gd name="connsiteX444" fmla="*/ 2021675 w 7467600"/>
              <a:gd name="connsiteY444" fmla="*/ 6858000 h 6858000"/>
              <a:gd name="connsiteX445" fmla="*/ 2019308 w 7467600"/>
              <a:gd name="connsiteY445" fmla="*/ 6847118 h 6858000"/>
              <a:gd name="connsiteX446" fmla="*/ 1938835 w 7467600"/>
              <a:gd name="connsiteY446" fmla="*/ 6551160 h 6858000"/>
              <a:gd name="connsiteX447" fmla="*/ 1953230 w 7467600"/>
              <a:gd name="connsiteY447" fmla="*/ 6759699 h 6858000"/>
              <a:gd name="connsiteX448" fmla="*/ 1956763 w 7467600"/>
              <a:gd name="connsiteY448" fmla="*/ 6778191 h 6858000"/>
              <a:gd name="connsiteX449" fmla="*/ 1967925 w 7467600"/>
              <a:gd name="connsiteY449" fmla="*/ 6858000 h 6858000"/>
              <a:gd name="connsiteX450" fmla="*/ 1936622 w 7467600"/>
              <a:gd name="connsiteY450" fmla="*/ 6858000 h 6858000"/>
              <a:gd name="connsiteX451" fmla="*/ 1926261 w 7467600"/>
              <a:gd name="connsiteY451" fmla="*/ 6784064 h 6858000"/>
              <a:gd name="connsiteX452" fmla="*/ 1922724 w 7467600"/>
              <a:gd name="connsiteY452" fmla="*/ 6765577 h 6858000"/>
              <a:gd name="connsiteX453" fmla="*/ 1904650 w 7467600"/>
              <a:gd name="connsiteY453" fmla="*/ 6639616 h 6858000"/>
              <a:gd name="connsiteX454" fmla="*/ 1885273 w 7467600"/>
              <a:gd name="connsiteY454" fmla="*/ 6858000 h 6858000"/>
              <a:gd name="connsiteX455" fmla="*/ 1854363 w 7467600"/>
              <a:gd name="connsiteY455" fmla="*/ 6858000 h 6858000"/>
              <a:gd name="connsiteX456" fmla="*/ 1880391 w 7467600"/>
              <a:gd name="connsiteY456" fmla="*/ 6603796 h 6858000"/>
              <a:gd name="connsiteX457" fmla="*/ 1818273 w 7467600"/>
              <a:gd name="connsiteY457" fmla="*/ 6715729 h 6858000"/>
              <a:gd name="connsiteX458" fmla="*/ 1794691 w 7467600"/>
              <a:gd name="connsiteY458" fmla="*/ 6843239 h 6858000"/>
              <a:gd name="connsiteX459" fmla="*/ 1794914 w 7467600"/>
              <a:gd name="connsiteY459" fmla="*/ 6858000 h 6858000"/>
              <a:gd name="connsiteX460" fmla="*/ 1746128 w 7467600"/>
              <a:gd name="connsiteY460" fmla="*/ 6858000 h 6858000"/>
              <a:gd name="connsiteX461" fmla="*/ 1753934 w 7467600"/>
              <a:gd name="connsiteY461" fmla="*/ 6724796 h 6858000"/>
              <a:gd name="connsiteX462" fmla="*/ 1792053 w 7467600"/>
              <a:gd name="connsiteY462" fmla="*/ 6572396 h 6858000"/>
              <a:gd name="connsiteX463" fmla="*/ 1862248 w 7467600"/>
              <a:gd name="connsiteY463" fmla="*/ 6266397 h 6858000"/>
              <a:gd name="connsiteX464" fmla="*/ 1862250 w 7467600"/>
              <a:gd name="connsiteY464" fmla="*/ 6033531 h 6858000"/>
              <a:gd name="connsiteX465" fmla="*/ 1211999 w 7467600"/>
              <a:gd name="connsiteY465" fmla="*/ 6683610 h 6858000"/>
              <a:gd name="connsiteX466" fmla="*/ 1213266 w 7467600"/>
              <a:gd name="connsiteY466" fmla="*/ 6691947 h 6858000"/>
              <a:gd name="connsiteX467" fmla="*/ 1203370 w 7467600"/>
              <a:gd name="connsiteY467" fmla="*/ 6850676 h 6858000"/>
              <a:gd name="connsiteX468" fmla="*/ 1203671 w 7467600"/>
              <a:gd name="connsiteY468" fmla="*/ 6858000 h 6858000"/>
              <a:gd name="connsiteX469" fmla="*/ 1143180 w 7467600"/>
              <a:gd name="connsiteY469" fmla="*/ 6858000 h 6858000"/>
              <a:gd name="connsiteX470" fmla="*/ 1142176 w 7467600"/>
              <a:gd name="connsiteY470" fmla="*/ 6766045 h 6858000"/>
              <a:gd name="connsiteX471" fmla="*/ 1067484 w 7467600"/>
              <a:gd name="connsiteY471" fmla="*/ 6858000 h 6858000"/>
              <a:gd name="connsiteX472" fmla="*/ 953928 w 7467600"/>
              <a:gd name="connsiteY472" fmla="*/ 6858000 h 6858000"/>
              <a:gd name="connsiteX473" fmla="*/ 959715 w 7467600"/>
              <a:gd name="connsiteY473" fmla="*/ 6850185 h 6858000"/>
              <a:gd name="connsiteX474" fmla="*/ 1483788 w 7467600"/>
              <a:gd name="connsiteY474" fmla="*/ 6259174 h 6858000"/>
              <a:gd name="connsiteX475" fmla="*/ 1100671 w 7467600"/>
              <a:gd name="connsiteY475" fmla="*/ 6252137 h 6858000"/>
              <a:gd name="connsiteX476" fmla="*/ 1090144 w 7467600"/>
              <a:gd name="connsiteY476" fmla="*/ 6256748 h 6858000"/>
              <a:gd name="connsiteX477" fmla="*/ 1095872 w 7467600"/>
              <a:gd name="connsiteY477" fmla="*/ 6271892 h 6858000"/>
              <a:gd name="connsiteX478" fmla="*/ 262785 w 7467600"/>
              <a:gd name="connsiteY478" fmla="*/ 6845450 h 6858000"/>
              <a:gd name="connsiteX479" fmla="*/ 209968 w 7467600"/>
              <a:gd name="connsiteY479" fmla="*/ 6770713 h 6858000"/>
              <a:gd name="connsiteX480" fmla="*/ 873460 w 7467600"/>
              <a:gd name="connsiteY480" fmla="*/ 6253768 h 6858000"/>
              <a:gd name="connsiteX481" fmla="*/ 192686 w 7467600"/>
              <a:gd name="connsiteY481" fmla="*/ 5849257 h 6858000"/>
              <a:gd name="connsiteX482" fmla="*/ 4696 w 7467600"/>
              <a:gd name="connsiteY482" fmla="*/ 5697668 h 6858000"/>
              <a:gd name="connsiteX483" fmla="*/ 0 w 7467600"/>
              <a:gd name="connsiteY483" fmla="*/ 5689984 h 6858000"/>
              <a:gd name="connsiteX484" fmla="*/ 0 w 7467600"/>
              <a:gd name="connsiteY484" fmla="*/ 5513472 h 6858000"/>
              <a:gd name="connsiteX485" fmla="*/ 174101 w 7467600"/>
              <a:gd name="connsiteY485" fmla="*/ 5620277 h 6858000"/>
              <a:gd name="connsiteX486" fmla="*/ 891800 w 7467600"/>
              <a:gd name="connsiteY486" fmla="*/ 6036935 h 6858000"/>
              <a:gd name="connsiteX487" fmla="*/ 1072219 w 7467600"/>
              <a:gd name="connsiteY487" fmla="*/ 6169443 h 6858000"/>
              <a:gd name="connsiteX488" fmla="*/ 1074117 w 7467600"/>
              <a:gd name="connsiteY488" fmla="*/ 6170301 h 6858000"/>
              <a:gd name="connsiteX489" fmla="*/ 1083114 w 7467600"/>
              <a:gd name="connsiteY489" fmla="*/ 6174131 h 6858000"/>
              <a:gd name="connsiteX490" fmla="*/ 1543010 w 7467600"/>
              <a:gd name="connsiteY490" fmla="*/ 6191140 h 6858000"/>
              <a:gd name="connsiteX491" fmla="*/ 1551080 w 7467600"/>
              <a:gd name="connsiteY491" fmla="*/ 6195006 h 6858000"/>
              <a:gd name="connsiteX492" fmla="*/ 2345443 w 7467600"/>
              <a:gd name="connsiteY492" fmla="*/ 5549882 h 6858000"/>
              <a:gd name="connsiteX493" fmla="*/ 1721499 w 7467600"/>
              <a:gd name="connsiteY493" fmla="*/ 5599969 h 6858000"/>
              <a:gd name="connsiteX494" fmla="*/ 767716 w 7467600"/>
              <a:gd name="connsiteY494" fmla="*/ 5472768 h 6858000"/>
              <a:gd name="connsiteX495" fmla="*/ 722147 w 7467600"/>
              <a:gd name="connsiteY495" fmla="*/ 5393091 h 6858000"/>
              <a:gd name="connsiteX496" fmla="*/ 1485552 w 7467600"/>
              <a:gd name="connsiteY496" fmla="*/ 5313202 h 6858000"/>
              <a:gd name="connsiteX497" fmla="*/ 2143004 w 7467600"/>
              <a:gd name="connsiteY497" fmla="*/ 5402420 h 6858000"/>
              <a:gd name="connsiteX498" fmla="*/ 1933391 w 7467600"/>
              <a:gd name="connsiteY498" fmla="*/ 5156971 h 6858000"/>
              <a:gd name="connsiteX499" fmla="*/ 1827118 w 7467600"/>
              <a:gd name="connsiteY499" fmla="*/ 4968410 h 6858000"/>
              <a:gd name="connsiteX500" fmla="*/ 1837349 w 7467600"/>
              <a:gd name="connsiteY500" fmla="*/ 4956357 h 6858000"/>
              <a:gd name="connsiteX501" fmla="*/ 2162835 w 7467600"/>
              <a:gd name="connsiteY501" fmla="*/ 5187853 h 6858000"/>
              <a:gd name="connsiteX502" fmla="*/ 2257167 w 7467600"/>
              <a:gd name="connsiteY502" fmla="*/ 5462123 h 6858000"/>
              <a:gd name="connsiteX503" fmla="*/ 2261598 w 7467600"/>
              <a:gd name="connsiteY503" fmla="*/ 5467998 h 6858000"/>
              <a:gd name="connsiteX504" fmla="*/ 2437177 w 7467600"/>
              <a:gd name="connsiteY504" fmla="*/ 5479608 h 6858000"/>
              <a:gd name="connsiteX505" fmla="*/ 2445247 w 7467600"/>
              <a:gd name="connsiteY505" fmla="*/ 5483476 h 6858000"/>
              <a:gd name="connsiteX506" fmla="*/ 2743626 w 7467600"/>
              <a:gd name="connsiteY506" fmla="*/ 5304819 h 6858000"/>
              <a:gd name="connsiteX507" fmla="*/ 3048102 w 7467600"/>
              <a:gd name="connsiteY507" fmla="*/ 5150595 h 6858000"/>
              <a:gd name="connsiteX508" fmla="*/ 1799414 w 7467600"/>
              <a:gd name="connsiteY508" fmla="*/ 4694732 h 6858000"/>
              <a:gd name="connsiteX509" fmla="*/ 1771735 w 7467600"/>
              <a:gd name="connsiteY509" fmla="*/ 4619929 h 6858000"/>
              <a:gd name="connsiteX510" fmla="*/ 3104273 w 7467600"/>
              <a:gd name="connsiteY510" fmla="*/ 5076159 h 6858000"/>
              <a:gd name="connsiteX511" fmla="*/ 3113245 w 7467600"/>
              <a:gd name="connsiteY511" fmla="*/ 5090705 h 6858000"/>
              <a:gd name="connsiteX512" fmla="*/ 3126294 w 7467600"/>
              <a:gd name="connsiteY512" fmla="*/ 5114400 h 6858000"/>
              <a:gd name="connsiteX513" fmla="*/ 3937433 w 7467600"/>
              <a:gd name="connsiteY513" fmla="*/ 4830473 h 6858000"/>
              <a:gd name="connsiteX514" fmla="*/ 3590475 w 7467600"/>
              <a:gd name="connsiteY514" fmla="*/ 4597974 h 6858000"/>
              <a:gd name="connsiteX515" fmla="*/ 3100264 w 7467600"/>
              <a:gd name="connsiteY515" fmla="*/ 4579845 h 6858000"/>
              <a:gd name="connsiteX516" fmla="*/ 2183576 w 7467600"/>
              <a:gd name="connsiteY516" fmla="*/ 4227150 h 6858000"/>
              <a:gd name="connsiteX517" fmla="*/ 2151029 w 7467600"/>
              <a:gd name="connsiteY517" fmla="*/ 4146947 h 6858000"/>
              <a:gd name="connsiteX518" fmla="*/ 3563434 w 7467600"/>
              <a:gd name="connsiteY518" fmla="*/ 4469115 h 6858000"/>
              <a:gd name="connsiteX519" fmla="*/ 3177952 w 7467600"/>
              <a:gd name="connsiteY519" fmla="*/ 3657386 h 6858000"/>
              <a:gd name="connsiteX520" fmla="*/ 3189263 w 7467600"/>
              <a:gd name="connsiteY520" fmla="*/ 3625726 h 6858000"/>
              <a:gd name="connsiteX521" fmla="*/ 3560912 w 7467600"/>
              <a:gd name="connsiteY521" fmla="*/ 4079863 h 6858000"/>
              <a:gd name="connsiteX522" fmla="*/ 3626636 w 7467600"/>
              <a:gd name="connsiteY522" fmla="*/ 4512230 h 6858000"/>
              <a:gd name="connsiteX523" fmla="*/ 3653088 w 7467600"/>
              <a:gd name="connsiteY523" fmla="*/ 4521417 h 6858000"/>
              <a:gd name="connsiteX524" fmla="*/ 3988128 w 7467600"/>
              <a:gd name="connsiteY524" fmla="*/ 4817267 h 6858000"/>
              <a:gd name="connsiteX525" fmla="*/ 4830582 w 7467600"/>
              <a:gd name="connsiteY525" fmla="*/ 4676000 h 6858000"/>
              <a:gd name="connsiteX526" fmla="*/ 4830100 w 7467600"/>
              <a:gd name="connsiteY526" fmla="*/ 4675554 h 6858000"/>
              <a:gd name="connsiteX527" fmla="*/ 4036318 w 7467600"/>
              <a:gd name="connsiteY527" fmla="*/ 4147013 h 6858000"/>
              <a:gd name="connsiteX528" fmla="*/ 3432098 w 7467600"/>
              <a:gd name="connsiteY528" fmla="*/ 3537312 h 6858000"/>
              <a:gd name="connsiteX529" fmla="*/ 3446761 w 7467600"/>
              <a:gd name="connsiteY529" fmla="*/ 3461278 h 6858000"/>
              <a:gd name="connsiteX530" fmla="*/ 4419733 w 7467600"/>
              <a:gd name="connsiteY530" fmla="*/ 3963555 h 6858000"/>
              <a:gd name="connsiteX531" fmla="*/ 4781371 w 7467600"/>
              <a:gd name="connsiteY531" fmla="*/ 4458604 h 6858000"/>
              <a:gd name="connsiteX532" fmla="*/ 4780440 w 7467600"/>
              <a:gd name="connsiteY532" fmla="*/ 4470290 h 6858000"/>
              <a:gd name="connsiteX533" fmla="*/ 4898954 w 7467600"/>
              <a:gd name="connsiteY533" fmla="*/ 4662092 h 6858000"/>
              <a:gd name="connsiteX534" fmla="*/ 4900699 w 7467600"/>
              <a:gd name="connsiteY534" fmla="*/ 4670867 h 6858000"/>
              <a:gd name="connsiteX535" fmla="*/ 5714511 w 7467600"/>
              <a:gd name="connsiteY535" fmla="*/ 4663483 h 6858000"/>
              <a:gd name="connsiteX536" fmla="*/ 5464793 w 7467600"/>
              <a:gd name="connsiteY536" fmla="*/ 4393556 h 6858000"/>
              <a:gd name="connsiteX537" fmla="*/ 5461897 w 7467600"/>
              <a:gd name="connsiteY537" fmla="*/ 4390879 h 6858000"/>
              <a:gd name="connsiteX538" fmla="*/ 4294126 w 7467600"/>
              <a:gd name="connsiteY538" fmla="*/ 3303048 h 6858000"/>
              <a:gd name="connsiteX539" fmla="*/ 4305321 w 7467600"/>
              <a:gd name="connsiteY539" fmla="*/ 3256953 h 6858000"/>
              <a:gd name="connsiteX540" fmla="*/ 4949299 w 7467600"/>
              <a:gd name="connsiteY540" fmla="*/ 3766336 h 6858000"/>
              <a:gd name="connsiteX541" fmla="*/ 5291452 w 7467600"/>
              <a:gd name="connsiteY541" fmla="*/ 4076801 h 6858000"/>
              <a:gd name="connsiteX542" fmla="*/ 5434998 w 7467600"/>
              <a:gd name="connsiteY542" fmla="*/ 4254100 h 6858000"/>
              <a:gd name="connsiteX543" fmla="*/ 5351015 w 7467600"/>
              <a:gd name="connsiteY543" fmla="*/ 3760989 h 6858000"/>
              <a:gd name="connsiteX544" fmla="*/ 5413780 w 7467600"/>
              <a:gd name="connsiteY544" fmla="*/ 2966265 h 6858000"/>
              <a:gd name="connsiteX545" fmla="*/ 5425627 w 7467600"/>
              <a:gd name="connsiteY545" fmla="*/ 2954192 h 6858000"/>
              <a:gd name="connsiteX546" fmla="*/ 6604735 w 7467600"/>
              <a:gd name="connsiteY546" fmla="*/ 2041381 h 6858000"/>
              <a:gd name="connsiteX547" fmla="*/ 7204487 w 7467600"/>
              <a:gd name="connsiteY547" fmla="*/ 2742112 h 6858000"/>
              <a:gd name="connsiteX548" fmla="*/ 7131592 w 7467600"/>
              <a:gd name="connsiteY548" fmla="*/ 2672096 h 6858000"/>
              <a:gd name="connsiteX549" fmla="*/ 6996344 w 7467600"/>
              <a:gd name="connsiteY549" fmla="*/ 2518310 h 6858000"/>
              <a:gd name="connsiteX550" fmla="*/ 6735495 w 7467600"/>
              <a:gd name="connsiteY550" fmla="*/ 2196890 h 6858000"/>
              <a:gd name="connsiteX551" fmla="*/ 6721901 w 7467600"/>
              <a:gd name="connsiteY551" fmla="*/ 2179274 h 6858000"/>
              <a:gd name="connsiteX552" fmla="*/ 6604735 w 7467600"/>
              <a:gd name="connsiteY552" fmla="*/ 2041381 h 6858000"/>
              <a:gd name="connsiteX553" fmla="*/ 6591670 w 7467600"/>
              <a:gd name="connsiteY553" fmla="*/ 1988277 h 6858000"/>
              <a:gd name="connsiteX554" fmla="*/ 6747349 w 7467600"/>
              <a:gd name="connsiteY554" fmla="*/ 2160069 h 6858000"/>
              <a:gd name="connsiteX555" fmla="*/ 6760943 w 7467600"/>
              <a:gd name="connsiteY555" fmla="*/ 2177686 h 6858000"/>
              <a:gd name="connsiteX556" fmla="*/ 7021065 w 7467600"/>
              <a:gd name="connsiteY556" fmla="*/ 2498102 h 6858000"/>
              <a:gd name="connsiteX557" fmla="*/ 7155223 w 7467600"/>
              <a:gd name="connsiteY557" fmla="*/ 2650386 h 6858000"/>
              <a:gd name="connsiteX558" fmla="*/ 7203167 w 7467600"/>
              <a:gd name="connsiteY558" fmla="*/ 2697288 h 6858000"/>
              <a:gd name="connsiteX559" fmla="*/ 6937703 w 7467600"/>
              <a:gd name="connsiteY559" fmla="*/ 2321981 h 6858000"/>
              <a:gd name="connsiteX560" fmla="*/ 6591670 w 7467600"/>
              <a:gd name="connsiteY560" fmla="*/ 1988277 h 6858000"/>
              <a:gd name="connsiteX561" fmla="*/ 5798671 w 7467600"/>
              <a:gd name="connsiteY561" fmla="*/ 1981601 h 6858000"/>
              <a:gd name="connsiteX562" fmla="*/ 5754709 w 7467600"/>
              <a:gd name="connsiteY562" fmla="*/ 2071454 h 6858000"/>
              <a:gd name="connsiteX563" fmla="*/ 5763044 w 7467600"/>
              <a:gd name="connsiteY563" fmla="*/ 2842206 h 6858000"/>
              <a:gd name="connsiteX564" fmla="*/ 5764974 w 7467600"/>
              <a:gd name="connsiteY564" fmla="*/ 2799609 h 6858000"/>
              <a:gd name="connsiteX565" fmla="*/ 5767665 w 7467600"/>
              <a:gd name="connsiteY565" fmla="*/ 2666409 h 6858000"/>
              <a:gd name="connsiteX566" fmla="*/ 5763055 w 7467600"/>
              <a:gd name="connsiteY566" fmla="*/ 2579705 h 6858000"/>
              <a:gd name="connsiteX567" fmla="*/ 5758079 w 7467600"/>
              <a:gd name="connsiteY567" fmla="*/ 2492508 h 6858000"/>
              <a:gd name="connsiteX568" fmla="*/ 5779325 w 7467600"/>
              <a:gd name="connsiteY568" fmla="*/ 2197069 h 6858000"/>
              <a:gd name="connsiteX569" fmla="*/ 5798671 w 7467600"/>
              <a:gd name="connsiteY569" fmla="*/ 1981601 h 6858000"/>
              <a:gd name="connsiteX570" fmla="*/ 5829202 w 7467600"/>
              <a:gd name="connsiteY570" fmla="*/ 1971679 h 6858000"/>
              <a:gd name="connsiteX571" fmla="*/ 5809558 w 7467600"/>
              <a:gd name="connsiteY571" fmla="*/ 2198043 h 6858000"/>
              <a:gd name="connsiteX572" fmla="*/ 5788653 w 7467600"/>
              <a:gd name="connsiteY572" fmla="*/ 2489430 h 6858000"/>
              <a:gd name="connsiteX573" fmla="*/ 5793439 w 7467600"/>
              <a:gd name="connsiteY573" fmla="*/ 2575235 h 6858000"/>
              <a:gd name="connsiteX574" fmla="*/ 5796837 w 7467600"/>
              <a:gd name="connsiteY574" fmla="*/ 2637633 h 6858000"/>
              <a:gd name="connsiteX575" fmla="*/ 5818614 w 7467600"/>
              <a:gd name="connsiteY575" fmla="*/ 2473055 h 6858000"/>
              <a:gd name="connsiteX576" fmla="*/ 5829202 w 7467600"/>
              <a:gd name="connsiteY576" fmla="*/ 1971679 h 6858000"/>
              <a:gd name="connsiteX577" fmla="*/ 5911389 w 7467600"/>
              <a:gd name="connsiteY577" fmla="*/ 1898371 h 6858000"/>
              <a:gd name="connsiteX578" fmla="*/ 6237627 w 7467600"/>
              <a:gd name="connsiteY578" fmla="*/ 2231921 h 6858000"/>
              <a:gd name="connsiteX579" fmla="*/ 5911389 w 7467600"/>
              <a:gd name="connsiteY579" fmla="*/ 1898371 h 6858000"/>
              <a:gd name="connsiteX580" fmla="*/ 6944437 w 7467600"/>
              <a:gd name="connsiteY580" fmla="*/ 1575402 h 6858000"/>
              <a:gd name="connsiteX581" fmla="*/ 6304730 w 7467600"/>
              <a:gd name="connsiteY581" fmla="*/ 1766654 h 6858000"/>
              <a:gd name="connsiteX582" fmla="*/ 6944437 w 7467600"/>
              <a:gd name="connsiteY582" fmla="*/ 1575402 h 6858000"/>
              <a:gd name="connsiteX583" fmla="*/ 7019523 w 7467600"/>
              <a:gd name="connsiteY583" fmla="*/ 1519450 h 6858000"/>
              <a:gd name="connsiteX584" fmla="*/ 6298091 w 7467600"/>
              <a:gd name="connsiteY584" fmla="*/ 1737122 h 6858000"/>
              <a:gd name="connsiteX585" fmla="*/ 7019523 w 7467600"/>
              <a:gd name="connsiteY585" fmla="*/ 1519450 h 6858000"/>
              <a:gd name="connsiteX586" fmla="*/ 2399523 w 7467600"/>
              <a:gd name="connsiteY586" fmla="*/ 1428234 h 6858000"/>
              <a:gd name="connsiteX587" fmla="*/ 2224982 w 7467600"/>
              <a:gd name="connsiteY587" fmla="*/ 1826201 h 6858000"/>
              <a:gd name="connsiteX588" fmla="*/ 2096099 w 7467600"/>
              <a:gd name="connsiteY588" fmla="*/ 2345900 h 6858000"/>
              <a:gd name="connsiteX589" fmla="*/ 2283317 w 7467600"/>
              <a:gd name="connsiteY589" fmla="*/ 1796925 h 6858000"/>
              <a:gd name="connsiteX590" fmla="*/ 2399523 w 7467600"/>
              <a:gd name="connsiteY590" fmla="*/ 1428234 h 6858000"/>
              <a:gd name="connsiteX591" fmla="*/ 2448558 w 7467600"/>
              <a:gd name="connsiteY591" fmla="*/ 1373435 h 6858000"/>
              <a:gd name="connsiteX592" fmla="*/ 2312521 w 7467600"/>
              <a:gd name="connsiteY592" fmla="*/ 1806140 h 6858000"/>
              <a:gd name="connsiteX593" fmla="*/ 2127533 w 7467600"/>
              <a:gd name="connsiteY593" fmla="*/ 2348380 h 6858000"/>
              <a:gd name="connsiteX594" fmla="*/ 2358080 w 7467600"/>
              <a:gd name="connsiteY594" fmla="*/ 1866134 h 6858000"/>
              <a:gd name="connsiteX595" fmla="*/ 2407436 w 7467600"/>
              <a:gd name="connsiteY595" fmla="*/ 1651070 h 6858000"/>
              <a:gd name="connsiteX596" fmla="*/ 2448558 w 7467600"/>
              <a:gd name="connsiteY596" fmla="*/ 1373435 h 6858000"/>
              <a:gd name="connsiteX597" fmla="*/ 278707 w 7467600"/>
              <a:gd name="connsiteY597" fmla="*/ 1352270 h 6858000"/>
              <a:gd name="connsiteX598" fmla="*/ 321570 w 7467600"/>
              <a:gd name="connsiteY598" fmla="*/ 1861610 h 6858000"/>
              <a:gd name="connsiteX599" fmla="*/ 294281 w 7467600"/>
              <a:gd name="connsiteY599" fmla="*/ 1440658 h 6858000"/>
              <a:gd name="connsiteX600" fmla="*/ 278707 w 7467600"/>
              <a:gd name="connsiteY600" fmla="*/ 1352270 h 6858000"/>
              <a:gd name="connsiteX601" fmla="*/ 1423821 w 7467600"/>
              <a:gd name="connsiteY601" fmla="*/ 1351958 h 6858000"/>
              <a:gd name="connsiteX602" fmla="*/ 1638521 w 7467600"/>
              <a:gd name="connsiteY602" fmla="*/ 1908470 h 6858000"/>
              <a:gd name="connsiteX603" fmla="*/ 1754199 w 7467600"/>
              <a:gd name="connsiteY603" fmla="*/ 2149284 h 6858000"/>
              <a:gd name="connsiteX604" fmla="*/ 1908359 w 7467600"/>
              <a:gd name="connsiteY604" fmla="*/ 2364988 h 6858000"/>
              <a:gd name="connsiteX605" fmla="*/ 1647661 w 7467600"/>
              <a:gd name="connsiteY605" fmla="*/ 1825945 h 6858000"/>
              <a:gd name="connsiteX606" fmla="*/ 1423821 w 7467600"/>
              <a:gd name="connsiteY606" fmla="*/ 1351958 h 6858000"/>
              <a:gd name="connsiteX607" fmla="*/ 1431890 w 7467600"/>
              <a:gd name="connsiteY607" fmla="*/ 1306475 h 6858000"/>
              <a:gd name="connsiteX608" fmla="*/ 1507597 w 7467600"/>
              <a:gd name="connsiteY608" fmla="*/ 1446132 h 6858000"/>
              <a:gd name="connsiteX609" fmla="*/ 1674586 w 7467600"/>
              <a:gd name="connsiteY609" fmla="*/ 1813832 h 6858000"/>
              <a:gd name="connsiteX610" fmla="*/ 1815950 w 7467600"/>
              <a:gd name="connsiteY610" fmla="*/ 2128564 h 6858000"/>
              <a:gd name="connsiteX611" fmla="*/ 1984242 w 7467600"/>
              <a:gd name="connsiteY611" fmla="*/ 2430829 h 6858000"/>
              <a:gd name="connsiteX612" fmla="*/ 2014023 w 7467600"/>
              <a:gd name="connsiteY612" fmla="*/ 2450995 h 6858000"/>
              <a:gd name="connsiteX613" fmla="*/ 1747337 w 7467600"/>
              <a:gd name="connsiteY613" fmla="*/ 1855264 h 6858000"/>
              <a:gd name="connsiteX614" fmla="*/ 1533749 w 7467600"/>
              <a:gd name="connsiteY614" fmla="*/ 1478656 h 6858000"/>
              <a:gd name="connsiteX615" fmla="*/ 1431890 w 7467600"/>
              <a:gd name="connsiteY615" fmla="*/ 1306475 h 6858000"/>
              <a:gd name="connsiteX616" fmla="*/ 5052692 w 7467600"/>
              <a:gd name="connsiteY616" fmla="*/ 1292994 h 6858000"/>
              <a:gd name="connsiteX617" fmla="*/ 5200661 w 7467600"/>
              <a:gd name="connsiteY617" fmla="*/ 1635186 h 6858000"/>
              <a:gd name="connsiteX618" fmla="*/ 5297138 w 7467600"/>
              <a:gd name="connsiteY618" fmla="*/ 1906351 h 6858000"/>
              <a:gd name="connsiteX619" fmla="*/ 5052692 w 7467600"/>
              <a:gd name="connsiteY619" fmla="*/ 1292994 h 6858000"/>
              <a:gd name="connsiteX620" fmla="*/ 5009948 w 7467600"/>
              <a:gd name="connsiteY620" fmla="*/ 1273619 h 6858000"/>
              <a:gd name="connsiteX621" fmla="*/ 5121777 w 7467600"/>
              <a:gd name="connsiteY621" fmla="*/ 1654213 h 6858000"/>
              <a:gd name="connsiteX622" fmla="*/ 5293545 w 7467600"/>
              <a:gd name="connsiteY622" fmla="*/ 2072247 h 6858000"/>
              <a:gd name="connsiteX623" fmla="*/ 5294042 w 7467600"/>
              <a:gd name="connsiteY623" fmla="*/ 2065019 h 6858000"/>
              <a:gd name="connsiteX624" fmla="*/ 5171936 w 7467600"/>
              <a:gd name="connsiteY624" fmla="*/ 1647613 h 6858000"/>
              <a:gd name="connsiteX625" fmla="*/ 5009948 w 7467600"/>
              <a:gd name="connsiteY625" fmla="*/ 1273619 h 6858000"/>
              <a:gd name="connsiteX626" fmla="*/ 655236 w 7467600"/>
              <a:gd name="connsiteY626" fmla="*/ 1268632 h 6858000"/>
              <a:gd name="connsiteX627" fmla="*/ 839521 w 7467600"/>
              <a:gd name="connsiteY627" fmla="*/ 1685315 h 6858000"/>
              <a:gd name="connsiteX628" fmla="*/ 1109416 w 7467600"/>
              <a:gd name="connsiteY628" fmla="*/ 2061663 h 6858000"/>
              <a:gd name="connsiteX629" fmla="*/ 1298300 w 7467600"/>
              <a:gd name="connsiteY629" fmla="*/ 2247742 h 6858000"/>
              <a:gd name="connsiteX630" fmla="*/ 1125871 w 7467600"/>
              <a:gd name="connsiteY630" fmla="*/ 1989513 h 6858000"/>
              <a:gd name="connsiteX631" fmla="*/ 981574 w 7467600"/>
              <a:gd name="connsiteY631" fmla="*/ 1783157 h 6858000"/>
              <a:gd name="connsiteX632" fmla="*/ 922198 w 7467600"/>
              <a:gd name="connsiteY632" fmla="*/ 1677437 h 6858000"/>
              <a:gd name="connsiteX633" fmla="*/ 869293 w 7467600"/>
              <a:gd name="connsiteY633" fmla="*/ 1583214 h 6858000"/>
              <a:gd name="connsiteX634" fmla="*/ 751431 w 7467600"/>
              <a:gd name="connsiteY634" fmla="*/ 1405731 h 6858000"/>
              <a:gd name="connsiteX635" fmla="*/ 655236 w 7467600"/>
              <a:gd name="connsiteY635" fmla="*/ 1268632 h 6858000"/>
              <a:gd name="connsiteX636" fmla="*/ 6516292 w 7467600"/>
              <a:gd name="connsiteY636" fmla="*/ 1263064 h 6858000"/>
              <a:gd name="connsiteX637" fmla="*/ 5736320 w 7467600"/>
              <a:gd name="connsiteY637" fmla="*/ 1501803 h 6858000"/>
              <a:gd name="connsiteX638" fmla="*/ 6516292 w 7467600"/>
              <a:gd name="connsiteY638" fmla="*/ 1263064 h 6858000"/>
              <a:gd name="connsiteX639" fmla="*/ 291466 w 7467600"/>
              <a:gd name="connsiteY639" fmla="*/ 1250369 h 6858000"/>
              <a:gd name="connsiteX640" fmla="*/ 323180 w 7467600"/>
              <a:gd name="connsiteY640" fmla="*/ 1435283 h 6858000"/>
              <a:gd name="connsiteX641" fmla="*/ 349381 w 7467600"/>
              <a:gd name="connsiteY641" fmla="*/ 1875041 h 6858000"/>
              <a:gd name="connsiteX642" fmla="*/ 374363 w 7467600"/>
              <a:gd name="connsiteY642" fmla="*/ 1506494 h 6858000"/>
              <a:gd name="connsiteX643" fmla="*/ 302168 w 7467600"/>
              <a:gd name="connsiteY643" fmla="*/ 1274495 h 6858000"/>
              <a:gd name="connsiteX644" fmla="*/ 291466 w 7467600"/>
              <a:gd name="connsiteY644" fmla="*/ 1250369 h 6858000"/>
              <a:gd name="connsiteX645" fmla="*/ 678222 w 7467600"/>
              <a:gd name="connsiteY645" fmla="*/ 1248670 h 6858000"/>
              <a:gd name="connsiteX646" fmla="*/ 775536 w 7467600"/>
              <a:gd name="connsiteY646" fmla="*/ 1388015 h 6858000"/>
              <a:gd name="connsiteX647" fmla="*/ 894529 w 7467600"/>
              <a:gd name="connsiteY647" fmla="*/ 1567739 h 6858000"/>
              <a:gd name="connsiteX648" fmla="*/ 948000 w 7467600"/>
              <a:gd name="connsiteY648" fmla="*/ 1663088 h 6858000"/>
              <a:gd name="connsiteX649" fmla="*/ 1006812 w 7467600"/>
              <a:gd name="connsiteY649" fmla="*/ 1767683 h 6858000"/>
              <a:gd name="connsiteX650" fmla="*/ 1149133 w 7467600"/>
              <a:gd name="connsiteY650" fmla="*/ 1971513 h 6858000"/>
              <a:gd name="connsiteX651" fmla="*/ 1333952 w 7467600"/>
              <a:gd name="connsiteY651" fmla="*/ 2251620 h 6858000"/>
              <a:gd name="connsiteX652" fmla="*/ 1337329 w 7467600"/>
              <a:gd name="connsiteY652" fmla="*/ 2258350 h 6858000"/>
              <a:gd name="connsiteX653" fmla="*/ 1014726 w 7467600"/>
              <a:gd name="connsiteY653" fmla="*/ 1615556 h 6858000"/>
              <a:gd name="connsiteX654" fmla="*/ 678222 w 7467600"/>
              <a:gd name="connsiteY654" fmla="*/ 1248670 h 6858000"/>
              <a:gd name="connsiteX655" fmla="*/ 6691602 w 7467600"/>
              <a:gd name="connsiteY655" fmla="*/ 1140573 h 6858000"/>
              <a:gd name="connsiteX656" fmla="*/ 6571100 w 7467600"/>
              <a:gd name="connsiteY656" fmla="*/ 1183662 h 6858000"/>
              <a:gd name="connsiteX657" fmla="*/ 6241687 w 7467600"/>
              <a:gd name="connsiteY657" fmla="*/ 1257600 h 6858000"/>
              <a:gd name="connsiteX658" fmla="*/ 5693009 w 7467600"/>
              <a:gd name="connsiteY658" fmla="*/ 1478256 h 6858000"/>
              <a:gd name="connsiteX659" fmla="*/ 6548420 w 7467600"/>
              <a:gd name="connsiteY659" fmla="*/ 1214599 h 6858000"/>
              <a:gd name="connsiteX660" fmla="*/ 6605473 w 7467600"/>
              <a:gd name="connsiteY660" fmla="*/ 1184686 h 6858000"/>
              <a:gd name="connsiteX661" fmla="*/ 6691602 w 7467600"/>
              <a:gd name="connsiteY661" fmla="*/ 1140573 h 6858000"/>
              <a:gd name="connsiteX662" fmla="*/ 4002475 w 7467600"/>
              <a:gd name="connsiteY662" fmla="*/ 1037802 h 6858000"/>
              <a:gd name="connsiteX663" fmla="*/ 4000324 w 7467600"/>
              <a:gd name="connsiteY663" fmla="*/ 1039362 h 6858000"/>
              <a:gd name="connsiteX664" fmla="*/ 4002862 w 7467600"/>
              <a:gd name="connsiteY664" fmla="*/ 1042866 h 6858000"/>
              <a:gd name="connsiteX665" fmla="*/ 4002475 w 7467600"/>
              <a:gd name="connsiteY665" fmla="*/ 1037802 h 6858000"/>
              <a:gd name="connsiteX666" fmla="*/ 506322 w 7467600"/>
              <a:gd name="connsiteY666" fmla="*/ 1020997 h 6858000"/>
              <a:gd name="connsiteX667" fmla="*/ 533068 w 7467600"/>
              <a:gd name="connsiteY667" fmla="*/ 1029409 h 6858000"/>
              <a:gd name="connsiteX668" fmla="*/ 1232525 w 7467600"/>
              <a:gd name="connsiteY668" fmla="*/ 1804675 h 6858000"/>
              <a:gd name="connsiteX669" fmla="*/ 1388858 w 7467600"/>
              <a:gd name="connsiteY669" fmla="*/ 2368011 h 6858000"/>
              <a:gd name="connsiteX670" fmla="*/ 1384098 w 7467600"/>
              <a:gd name="connsiteY670" fmla="*/ 2378125 h 6858000"/>
              <a:gd name="connsiteX671" fmla="*/ 1425393 w 7467600"/>
              <a:gd name="connsiteY671" fmla="*/ 2589124 h 6858000"/>
              <a:gd name="connsiteX672" fmla="*/ 1424001 w 7467600"/>
              <a:gd name="connsiteY672" fmla="*/ 2597541 h 6858000"/>
              <a:gd name="connsiteX673" fmla="*/ 2152729 w 7467600"/>
              <a:gd name="connsiteY673" fmla="*/ 2864487 h 6858000"/>
              <a:gd name="connsiteX674" fmla="*/ 2020609 w 7467600"/>
              <a:gd name="connsiteY674" fmla="*/ 2539671 h 6858000"/>
              <a:gd name="connsiteX675" fmla="*/ 2018920 w 7467600"/>
              <a:gd name="connsiteY675" fmla="*/ 2536309 h 6858000"/>
              <a:gd name="connsiteX676" fmla="*/ 1342441 w 7467600"/>
              <a:gd name="connsiteY676" fmla="*/ 1173017 h 6858000"/>
              <a:gd name="connsiteX677" fmla="*/ 1367925 w 7467600"/>
              <a:gd name="connsiteY677" fmla="*/ 1135648 h 6858000"/>
              <a:gd name="connsiteX678" fmla="*/ 1771401 w 7467600"/>
              <a:gd name="connsiteY678" fmla="*/ 1806673 h 6858000"/>
              <a:gd name="connsiteX679" fmla="*/ 1972385 w 7467600"/>
              <a:gd name="connsiteY679" fmla="*/ 2198735 h 6858000"/>
              <a:gd name="connsiteX680" fmla="*/ 2040892 w 7467600"/>
              <a:gd name="connsiteY680" fmla="*/ 2405205 h 6858000"/>
              <a:gd name="connsiteX681" fmla="*/ 2131689 w 7467600"/>
              <a:gd name="connsiteY681" fmla="*/ 1936926 h 6858000"/>
              <a:gd name="connsiteX682" fmla="*/ 2454820 w 7467600"/>
              <a:gd name="connsiteY682" fmla="*/ 1248808 h 6858000"/>
              <a:gd name="connsiteX683" fmla="*/ 2492512 w 7467600"/>
              <a:gd name="connsiteY683" fmla="*/ 1302920 h 6858000"/>
              <a:gd name="connsiteX684" fmla="*/ 2081216 w 7467600"/>
              <a:gd name="connsiteY684" fmla="*/ 2527513 h 6858000"/>
              <a:gd name="connsiteX685" fmla="*/ 2081211 w 7467600"/>
              <a:gd name="connsiteY685" fmla="*/ 2528916 h 6858000"/>
              <a:gd name="connsiteX686" fmla="*/ 2199067 w 7467600"/>
              <a:gd name="connsiteY686" fmla="*/ 2884061 h 6858000"/>
              <a:gd name="connsiteX687" fmla="*/ 3192586 w 7467600"/>
              <a:gd name="connsiteY687" fmla="*/ 3411496 h 6858000"/>
              <a:gd name="connsiteX688" fmla="*/ 3182620 w 7467600"/>
              <a:gd name="connsiteY688" fmla="*/ 3483279 h 6858000"/>
              <a:gd name="connsiteX689" fmla="*/ 2435119 w 7467600"/>
              <a:gd name="connsiteY689" fmla="*/ 3080173 h 6858000"/>
              <a:gd name="connsiteX690" fmla="*/ 2410152 w 7467600"/>
              <a:gd name="connsiteY690" fmla="*/ 3063751 h 6858000"/>
              <a:gd name="connsiteX691" fmla="*/ 2408099 w 7467600"/>
              <a:gd name="connsiteY691" fmla="*/ 3064403 h 6858000"/>
              <a:gd name="connsiteX692" fmla="*/ 2407218 w 7467600"/>
              <a:gd name="connsiteY692" fmla="*/ 3070324 h 6858000"/>
              <a:gd name="connsiteX693" fmla="*/ 2380138 w 7467600"/>
              <a:gd name="connsiteY693" fmla="*/ 3099341 h 6858000"/>
              <a:gd name="connsiteX694" fmla="*/ 1765923 w 7467600"/>
              <a:gd name="connsiteY694" fmla="*/ 3581043 h 6858000"/>
              <a:gd name="connsiteX695" fmla="*/ 1702258 w 7467600"/>
              <a:gd name="connsiteY695" fmla="*/ 3612286 h 6858000"/>
              <a:gd name="connsiteX696" fmla="*/ 1538370 w 7467600"/>
              <a:gd name="connsiteY696" fmla="*/ 3811804 h 6858000"/>
              <a:gd name="connsiteX697" fmla="*/ 542867 w 7467600"/>
              <a:gd name="connsiteY697" fmla="*/ 4944092 h 6858000"/>
              <a:gd name="connsiteX698" fmla="*/ 515800 w 7467600"/>
              <a:gd name="connsiteY698" fmla="*/ 4862180 h 6858000"/>
              <a:gd name="connsiteX699" fmla="*/ 909145 w 7467600"/>
              <a:gd name="connsiteY699" fmla="*/ 4199225 h 6858000"/>
              <a:gd name="connsiteX700" fmla="*/ 1214067 w 7467600"/>
              <a:gd name="connsiteY700" fmla="*/ 3908561 h 6858000"/>
              <a:gd name="connsiteX701" fmla="*/ 640967 w 7467600"/>
              <a:gd name="connsiteY701" fmla="*/ 4105601 h 6858000"/>
              <a:gd name="connsiteX702" fmla="*/ 112563 w 7467600"/>
              <a:gd name="connsiteY702" fmla="*/ 4396952 h 6858000"/>
              <a:gd name="connsiteX703" fmla="*/ 0 w 7467600"/>
              <a:gd name="connsiteY703" fmla="*/ 4466006 h 6858000"/>
              <a:gd name="connsiteX704" fmla="*/ 0 w 7467600"/>
              <a:gd name="connsiteY704" fmla="*/ 4233763 h 6858000"/>
              <a:gd name="connsiteX705" fmla="*/ 36881 w 7467600"/>
              <a:gd name="connsiteY705" fmla="*/ 4200118 h 6858000"/>
              <a:gd name="connsiteX706" fmla="*/ 910534 w 7467600"/>
              <a:gd name="connsiteY706" fmla="*/ 3629753 h 6858000"/>
              <a:gd name="connsiteX707" fmla="*/ 1578717 w 7467600"/>
              <a:gd name="connsiteY707" fmla="*/ 3575982 h 6858000"/>
              <a:gd name="connsiteX708" fmla="*/ 2338780 w 7467600"/>
              <a:gd name="connsiteY708" fmla="*/ 3033725 h 6858000"/>
              <a:gd name="connsiteX709" fmla="*/ 1807991 w 7467600"/>
              <a:gd name="connsiteY709" fmla="*/ 2807184 h 6858000"/>
              <a:gd name="connsiteX710" fmla="*/ 1416358 w 7467600"/>
              <a:gd name="connsiteY710" fmla="*/ 3112571 h 6858000"/>
              <a:gd name="connsiteX711" fmla="*/ 939066 w 7467600"/>
              <a:gd name="connsiteY711" fmla="*/ 3378798 h 6858000"/>
              <a:gd name="connsiteX712" fmla="*/ 115099 w 7467600"/>
              <a:gd name="connsiteY712" fmla="*/ 3607650 h 6858000"/>
              <a:gd name="connsiteX713" fmla="*/ 97284 w 7467600"/>
              <a:gd name="connsiteY713" fmla="*/ 3520393 h 6858000"/>
              <a:gd name="connsiteX714" fmla="*/ 922050 w 7467600"/>
              <a:gd name="connsiteY714" fmla="*/ 3074867 h 6858000"/>
              <a:gd name="connsiteX715" fmla="*/ 1405265 w 7467600"/>
              <a:gd name="connsiteY715" fmla="*/ 3016319 h 6858000"/>
              <a:gd name="connsiteX716" fmla="*/ 1407512 w 7467600"/>
              <a:gd name="connsiteY716" fmla="*/ 3018001 h 6858000"/>
              <a:gd name="connsiteX717" fmla="*/ 1726266 w 7467600"/>
              <a:gd name="connsiteY717" fmla="*/ 2777274 h 6858000"/>
              <a:gd name="connsiteX718" fmla="*/ 625390 w 7467600"/>
              <a:gd name="connsiteY718" fmla="*/ 2514541 h 6858000"/>
              <a:gd name="connsiteX719" fmla="*/ 619799 w 7467600"/>
              <a:gd name="connsiteY719" fmla="*/ 2527180 h 6858000"/>
              <a:gd name="connsiteX720" fmla="*/ 310030 w 7467600"/>
              <a:gd name="connsiteY720" fmla="*/ 2771818 h 6858000"/>
              <a:gd name="connsiteX721" fmla="*/ 173877 w 7467600"/>
              <a:gd name="connsiteY721" fmla="*/ 2937056 h 6858000"/>
              <a:gd name="connsiteX722" fmla="*/ 77889 w 7467600"/>
              <a:gd name="connsiteY722" fmla="*/ 3138440 h 6858000"/>
              <a:gd name="connsiteX723" fmla="*/ 0 w 7467600"/>
              <a:gd name="connsiteY723" fmla="*/ 3271395 h 6858000"/>
              <a:gd name="connsiteX724" fmla="*/ 0 w 7467600"/>
              <a:gd name="connsiteY724" fmla="*/ 3153002 h 6858000"/>
              <a:gd name="connsiteX725" fmla="*/ 2386 w 7467600"/>
              <a:gd name="connsiteY725" fmla="*/ 3149203 h 6858000"/>
              <a:gd name="connsiteX726" fmla="*/ 89753 w 7467600"/>
              <a:gd name="connsiteY726" fmla="*/ 2987702 h 6858000"/>
              <a:gd name="connsiteX727" fmla="*/ 76869 w 7467600"/>
              <a:gd name="connsiteY727" fmla="*/ 3005404 h 6858000"/>
              <a:gd name="connsiteX728" fmla="*/ 32049 w 7467600"/>
              <a:gd name="connsiteY728" fmla="*/ 3065814 h 6858000"/>
              <a:gd name="connsiteX729" fmla="*/ 0 w 7467600"/>
              <a:gd name="connsiteY729" fmla="*/ 3108744 h 6858000"/>
              <a:gd name="connsiteX730" fmla="*/ 0 w 7467600"/>
              <a:gd name="connsiteY730" fmla="*/ 3058059 h 6858000"/>
              <a:gd name="connsiteX731" fmla="*/ 7610 w 7467600"/>
              <a:gd name="connsiteY731" fmla="*/ 3047889 h 6858000"/>
              <a:gd name="connsiteX732" fmla="*/ 52419 w 7467600"/>
              <a:gd name="connsiteY732" fmla="*/ 2987479 h 6858000"/>
              <a:gd name="connsiteX733" fmla="*/ 59142 w 7467600"/>
              <a:gd name="connsiteY733" fmla="*/ 2978488 h 6858000"/>
              <a:gd name="connsiteX734" fmla="*/ 0 w 7467600"/>
              <a:gd name="connsiteY734" fmla="*/ 3015334 h 6858000"/>
              <a:gd name="connsiteX735" fmla="*/ 0 w 7467600"/>
              <a:gd name="connsiteY735" fmla="*/ 2914286 h 6858000"/>
              <a:gd name="connsiteX736" fmla="*/ 36383 w 7467600"/>
              <a:gd name="connsiteY736" fmla="*/ 2901128 h 6858000"/>
              <a:gd name="connsiteX737" fmla="*/ 156329 w 7467600"/>
              <a:gd name="connsiteY737" fmla="*/ 2840533 h 6858000"/>
              <a:gd name="connsiteX738" fmla="*/ 358355 w 7467600"/>
              <a:gd name="connsiteY738" fmla="*/ 2620471 h 6858000"/>
              <a:gd name="connsiteX739" fmla="*/ 510577 w 7467600"/>
              <a:gd name="connsiteY739" fmla="*/ 2501244 h 6858000"/>
              <a:gd name="connsiteX740" fmla="*/ 211967 w 7467600"/>
              <a:gd name="connsiteY740" fmla="*/ 2479171 h 6858000"/>
              <a:gd name="connsiteX741" fmla="*/ 0 w 7467600"/>
              <a:gd name="connsiteY741" fmla="*/ 2476398 h 6858000"/>
              <a:gd name="connsiteX742" fmla="*/ 0 w 7467600"/>
              <a:gd name="connsiteY742" fmla="*/ 2389189 h 6858000"/>
              <a:gd name="connsiteX743" fmla="*/ 103062 w 7467600"/>
              <a:gd name="connsiteY743" fmla="*/ 2389518 h 6858000"/>
              <a:gd name="connsiteX744" fmla="*/ 510734 w 7467600"/>
              <a:gd name="connsiteY744" fmla="*/ 2416201 h 6858000"/>
              <a:gd name="connsiteX745" fmla="*/ 279257 w 7467600"/>
              <a:gd name="connsiteY745" fmla="*/ 2092102 h 6858000"/>
              <a:gd name="connsiteX746" fmla="*/ 65265 w 7467600"/>
              <a:gd name="connsiteY746" fmla="*/ 2006049 h 6858000"/>
              <a:gd name="connsiteX747" fmla="*/ 0 w 7467600"/>
              <a:gd name="connsiteY747" fmla="*/ 1982532 h 6858000"/>
              <a:gd name="connsiteX748" fmla="*/ 0 w 7467600"/>
              <a:gd name="connsiteY748" fmla="*/ 1912789 h 6858000"/>
              <a:gd name="connsiteX749" fmla="*/ 97460 w 7467600"/>
              <a:gd name="connsiteY749" fmla="*/ 1953725 h 6858000"/>
              <a:gd name="connsiteX750" fmla="*/ 221272 w 7467600"/>
              <a:gd name="connsiteY750" fmla="*/ 1980766 h 6858000"/>
              <a:gd name="connsiteX751" fmla="*/ 116765 w 7467600"/>
              <a:gd name="connsiteY751" fmla="*/ 1911033 h 6858000"/>
              <a:gd name="connsiteX752" fmla="*/ 16405 w 7467600"/>
              <a:gd name="connsiteY752" fmla="*/ 1803412 h 6858000"/>
              <a:gd name="connsiteX753" fmla="*/ 0 w 7467600"/>
              <a:gd name="connsiteY753" fmla="*/ 1784777 h 6858000"/>
              <a:gd name="connsiteX754" fmla="*/ 0 w 7467600"/>
              <a:gd name="connsiteY754" fmla="*/ 1740082 h 6858000"/>
              <a:gd name="connsiteX755" fmla="*/ 39394 w 7467600"/>
              <a:gd name="connsiteY755" fmla="*/ 1784856 h 6858000"/>
              <a:gd name="connsiteX756" fmla="*/ 135813 w 7467600"/>
              <a:gd name="connsiteY756" fmla="*/ 1888838 h 6858000"/>
              <a:gd name="connsiteX757" fmla="*/ 242575 w 7467600"/>
              <a:gd name="connsiteY757" fmla="*/ 1958841 h 6858000"/>
              <a:gd name="connsiteX758" fmla="*/ 82197 w 7467600"/>
              <a:gd name="connsiteY758" fmla="*/ 1754826 h 6858000"/>
              <a:gd name="connsiteX759" fmla="*/ 0 w 7467600"/>
              <a:gd name="connsiteY759" fmla="*/ 1679650 h 6858000"/>
              <a:gd name="connsiteX760" fmla="*/ 0 w 7467600"/>
              <a:gd name="connsiteY760" fmla="*/ 1602463 h 6858000"/>
              <a:gd name="connsiteX761" fmla="*/ 84689 w 7467600"/>
              <a:gd name="connsiteY761" fmla="*/ 1677442 h 6858000"/>
              <a:gd name="connsiteX762" fmla="*/ 298437 w 7467600"/>
              <a:gd name="connsiteY762" fmla="*/ 1968019 h 6858000"/>
              <a:gd name="connsiteX763" fmla="*/ 227269 w 7467600"/>
              <a:gd name="connsiteY763" fmla="*/ 1114064 h 6858000"/>
              <a:gd name="connsiteX764" fmla="*/ 248003 w 7467600"/>
              <a:gd name="connsiteY764" fmla="*/ 1089613 h 6858000"/>
              <a:gd name="connsiteX765" fmla="*/ 427020 w 7467600"/>
              <a:gd name="connsiteY765" fmla="*/ 1619803 h 6858000"/>
              <a:gd name="connsiteX766" fmla="*/ 340345 w 7467600"/>
              <a:gd name="connsiteY766" fmla="*/ 2027739 h 6858000"/>
              <a:gd name="connsiteX767" fmla="*/ 360865 w 7467600"/>
              <a:gd name="connsiteY767" fmla="*/ 2044827 h 6858000"/>
              <a:gd name="connsiteX768" fmla="*/ 560414 w 7467600"/>
              <a:gd name="connsiteY768" fmla="*/ 2421457 h 6858000"/>
              <a:gd name="connsiteX769" fmla="*/ 1359703 w 7467600"/>
              <a:gd name="connsiteY769" fmla="*/ 2578554 h 6858000"/>
              <a:gd name="connsiteX770" fmla="*/ 1359422 w 7467600"/>
              <a:gd name="connsiteY770" fmla="*/ 2577994 h 6858000"/>
              <a:gd name="connsiteX771" fmla="*/ 828701 w 7467600"/>
              <a:gd name="connsiteY771" fmla="*/ 1839520 h 6858000"/>
              <a:gd name="connsiteX772" fmla="*/ 494427 w 7467600"/>
              <a:gd name="connsiteY772" fmla="*/ 1092333 h 6858000"/>
              <a:gd name="connsiteX773" fmla="*/ 506322 w 7467600"/>
              <a:gd name="connsiteY773" fmla="*/ 1020997 h 6858000"/>
              <a:gd name="connsiteX774" fmla="*/ 4570198 w 7467600"/>
              <a:gd name="connsiteY774" fmla="*/ 978081 h 6858000"/>
              <a:gd name="connsiteX775" fmla="*/ 4523691 w 7467600"/>
              <a:gd name="connsiteY775" fmla="*/ 1127776 h 6858000"/>
              <a:gd name="connsiteX776" fmla="*/ 4509875 w 7467600"/>
              <a:gd name="connsiteY776" fmla="*/ 1167552 h 6858000"/>
              <a:gd name="connsiteX777" fmla="*/ 4478168 w 7467600"/>
              <a:gd name="connsiteY777" fmla="*/ 1260735 h 6858000"/>
              <a:gd name="connsiteX778" fmla="*/ 4409309 w 7467600"/>
              <a:gd name="connsiteY778" fmla="*/ 1666996 h 6858000"/>
              <a:gd name="connsiteX779" fmla="*/ 4370031 w 7467600"/>
              <a:gd name="connsiteY779" fmla="*/ 1955666 h 6858000"/>
              <a:gd name="connsiteX780" fmla="*/ 4570198 w 7467600"/>
              <a:gd name="connsiteY780" fmla="*/ 978081 h 6858000"/>
              <a:gd name="connsiteX781" fmla="*/ 4557898 w 7467600"/>
              <a:gd name="connsiteY781" fmla="*/ 900011 h 6858000"/>
              <a:gd name="connsiteX782" fmla="*/ 4344840 w 7467600"/>
              <a:gd name="connsiteY782" fmla="*/ 1922038 h 6858000"/>
              <a:gd name="connsiteX783" fmla="*/ 4378710 w 7467600"/>
              <a:gd name="connsiteY783" fmla="*/ 1665516 h 6858000"/>
              <a:gd name="connsiteX784" fmla="*/ 4448798 w 7467600"/>
              <a:gd name="connsiteY784" fmla="*/ 1253024 h 6858000"/>
              <a:gd name="connsiteX785" fmla="*/ 4480315 w 7467600"/>
              <a:gd name="connsiteY785" fmla="*/ 1158454 h 6858000"/>
              <a:gd name="connsiteX786" fmla="*/ 4494133 w 7467600"/>
              <a:gd name="connsiteY786" fmla="*/ 1118676 h 6858000"/>
              <a:gd name="connsiteX787" fmla="*/ 4557898 w 7467600"/>
              <a:gd name="connsiteY787" fmla="*/ 900011 h 6858000"/>
              <a:gd name="connsiteX788" fmla="*/ 5870151 w 7467600"/>
              <a:gd name="connsiteY788" fmla="*/ 898890 h 6858000"/>
              <a:gd name="connsiteX789" fmla="*/ 5861335 w 7467600"/>
              <a:gd name="connsiteY789" fmla="*/ 899177 h 6858000"/>
              <a:gd name="connsiteX790" fmla="*/ 5843702 w 7467600"/>
              <a:gd name="connsiteY790" fmla="*/ 899748 h 6858000"/>
              <a:gd name="connsiteX791" fmla="*/ 5651107 w 7467600"/>
              <a:gd name="connsiteY791" fmla="*/ 920306 h 6858000"/>
              <a:gd name="connsiteX792" fmla="*/ 5459407 w 7467600"/>
              <a:gd name="connsiteY792" fmla="*/ 940975 h 6858000"/>
              <a:gd name="connsiteX793" fmla="*/ 5374846 w 7467600"/>
              <a:gd name="connsiteY793" fmla="*/ 941988 h 6858000"/>
              <a:gd name="connsiteX794" fmla="*/ 5256105 w 7467600"/>
              <a:gd name="connsiteY794" fmla="*/ 945632 h 6858000"/>
              <a:gd name="connsiteX795" fmla="*/ 5107071 w 7467600"/>
              <a:gd name="connsiteY795" fmla="*/ 969720 h 6858000"/>
              <a:gd name="connsiteX796" fmla="*/ 4998681 w 7467600"/>
              <a:gd name="connsiteY796" fmla="*/ 988771 h 6858000"/>
              <a:gd name="connsiteX797" fmla="*/ 5870151 w 7467600"/>
              <a:gd name="connsiteY797" fmla="*/ 898890 h 6858000"/>
              <a:gd name="connsiteX798" fmla="*/ 5504425 w 7467600"/>
              <a:gd name="connsiteY798" fmla="*/ 848067 h 6858000"/>
              <a:gd name="connsiteX799" fmla="*/ 4968849 w 7467600"/>
              <a:gd name="connsiteY799" fmla="*/ 962318 h 6858000"/>
              <a:gd name="connsiteX800" fmla="*/ 5104039 w 7467600"/>
              <a:gd name="connsiteY800" fmla="*/ 940634 h 6858000"/>
              <a:gd name="connsiteX801" fmla="*/ 5256311 w 7467600"/>
              <a:gd name="connsiteY801" fmla="*/ 916490 h 6858000"/>
              <a:gd name="connsiteX802" fmla="*/ 5377381 w 7467600"/>
              <a:gd name="connsiteY802" fmla="*/ 912671 h 6858000"/>
              <a:gd name="connsiteX803" fmla="*/ 5460148 w 7467600"/>
              <a:gd name="connsiteY803" fmla="*/ 911442 h 6858000"/>
              <a:gd name="connsiteX804" fmla="*/ 5648971 w 7467600"/>
              <a:gd name="connsiteY804" fmla="*/ 891331 h 6858000"/>
              <a:gd name="connsiteX805" fmla="*/ 5844807 w 7467600"/>
              <a:gd name="connsiteY805" fmla="*/ 870718 h 6858000"/>
              <a:gd name="connsiteX806" fmla="*/ 5862975 w 7467600"/>
              <a:gd name="connsiteY806" fmla="*/ 869756 h 6858000"/>
              <a:gd name="connsiteX807" fmla="*/ 5920887 w 7467600"/>
              <a:gd name="connsiteY807" fmla="*/ 865929 h 6858000"/>
              <a:gd name="connsiteX808" fmla="*/ 5504425 w 7467600"/>
              <a:gd name="connsiteY808" fmla="*/ 848067 h 6858000"/>
              <a:gd name="connsiteX809" fmla="*/ 3607114 w 7467600"/>
              <a:gd name="connsiteY809" fmla="*/ 467441 h 6858000"/>
              <a:gd name="connsiteX810" fmla="*/ 3296242 w 7467600"/>
              <a:gd name="connsiteY810" fmla="*/ 807991 h 6858000"/>
              <a:gd name="connsiteX811" fmla="*/ 3174674 w 7467600"/>
              <a:gd name="connsiteY811" fmla="*/ 919759 h 6858000"/>
              <a:gd name="connsiteX812" fmla="*/ 3042978 w 7467600"/>
              <a:gd name="connsiteY812" fmla="*/ 1054894 h 6858000"/>
              <a:gd name="connsiteX813" fmla="*/ 2968914 w 7467600"/>
              <a:gd name="connsiteY813" fmla="*/ 1133756 h 6858000"/>
              <a:gd name="connsiteX814" fmla="*/ 3103823 w 7467600"/>
              <a:gd name="connsiteY814" fmla="*/ 1026814 h 6858000"/>
              <a:gd name="connsiteX815" fmla="*/ 3607114 w 7467600"/>
              <a:gd name="connsiteY815" fmla="*/ 467441 h 6858000"/>
              <a:gd name="connsiteX816" fmla="*/ 3744487 w 7467600"/>
              <a:gd name="connsiteY816" fmla="*/ 383136 h 6858000"/>
              <a:gd name="connsiteX817" fmla="*/ 3970213 w 7467600"/>
              <a:gd name="connsiteY817" fmla="*/ 995559 h 6858000"/>
              <a:gd name="connsiteX818" fmla="*/ 3744487 w 7467600"/>
              <a:gd name="connsiteY818" fmla="*/ 383136 h 6858000"/>
              <a:gd name="connsiteX819" fmla="*/ 3624562 w 7467600"/>
              <a:gd name="connsiteY819" fmla="*/ 367041 h 6858000"/>
              <a:gd name="connsiteX820" fmla="*/ 3489712 w 7467600"/>
              <a:gd name="connsiteY820" fmla="*/ 485386 h 6858000"/>
              <a:gd name="connsiteX821" fmla="*/ 3182994 w 7467600"/>
              <a:gd name="connsiteY821" fmla="*/ 828265 h 6858000"/>
              <a:gd name="connsiteX822" fmla="*/ 2892114 w 7467600"/>
              <a:gd name="connsiteY822" fmla="*/ 1172635 h 6858000"/>
              <a:gd name="connsiteX823" fmla="*/ 3021459 w 7467600"/>
              <a:gd name="connsiteY823" fmla="*/ 1035385 h 6858000"/>
              <a:gd name="connsiteX824" fmla="*/ 3153873 w 7467600"/>
              <a:gd name="connsiteY824" fmla="*/ 898971 h 6858000"/>
              <a:gd name="connsiteX825" fmla="*/ 3276511 w 7467600"/>
              <a:gd name="connsiteY825" fmla="*/ 786423 h 6858000"/>
              <a:gd name="connsiteX826" fmla="*/ 3584154 w 7467600"/>
              <a:gd name="connsiteY826" fmla="*/ 448218 h 6858000"/>
              <a:gd name="connsiteX827" fmla="*/ 3624562 w 7467600"/>
              <a:gd name="connsiteY827" fmla="*/ 367041 h 6858000"/>
              <a:gd name="connsiteX828" fmla="*/ 3766672 w 7467600"/>
              <a:gd name="connsiteY828" fmla="*/ 359429 h 6858000"/>
              <a:gd name="connsiteX829" fmla="*/ 3996338 w 7467600"/>
              <a:gd name="connsiteY829" fmla="*/ 968237 h 6858000"/>
              <a:gd name="connsiteX830" fmla="*/ 3766672 w 7467600"/>
              <a:gd name="connsiteY830" fmla="*/ 359429 h 6858000"/>
              <a:gd name="connsiteX831" fmla="*/ 5805386 w 7467600"/>
              <a:gd name="connsiteY831" fmla="*/ 239240 h 6858000"/>
              <a:gd name="connsiteX832" fmla="*/ 5736947 w 7467600"/>
              <a:gd name="connsiteY832" fmla="*/ 261367 h 6858000"/>
              <a:gd name="connsiteX833" fmla="*/ 5427012 w 7467600"/>
              <a:gd name="connsiteY833" fmla="*/ 311272 h 6858000"/>
              <a:gd name="connsiteX834" fmla="*/ 5147818 w 7467600"/>
              <a:gd name="connsiteY834" fmla="*/ 322112 h 6858000"/>
              <a:gd name="connsiteX835" fmla="*/ 5060854 w 7467600"/>
              <a:gd name="connsiteY835" fmla="*/ 311882 h 6858000"/>
              <a:gd name="connsiteX836" fmla="*/ 4945989 w 7467600"/>
              <a:gd name="connsiteY836" fmla="*/ 300516 h 6858000"/>
              <a:gd name="connsiteX837" fmla="*/ 5410479 w 7467600"/>
              <a:gd name="connsiteY837" fmla="*/ 348434 h 6858000"/>
              <a:gd name="connsiteX838" fmla="*/ 5805386 w 7467600"/>
              <a:gd name="connsiteY838" fmla="*/ 239240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882765 w 7467600"/>
              <a:gd name="connsiteY918" fmla="*/ 0 h 6858000"/>
              <a:gd name="connsiteX919" fmla="*/ 3721337 w 7467600"/>
              <a:gd name="connsiteY919" fmla="*/ 0 h 6858000"/>
              <a:gd name="connsiteX920" fmla="*/ 3797544 w 7467600"/>
              <a:gd name="connsiteY920" fmla="*/ 0 h 6858000"/>
              <a:gd name="connsiteX921" fmla="*/ 3775734 w 7467600"/>
              <a:gd name="connsiteY921" fmla="*/ 95131 h 6858000"/>
              <a:gd name="connsiteX922" fmla="*/ 3724807 w 7467600"/>
              <a:gd name="connsiteY922" fmla="*/ 272257 h 6858000"/>
              <a:gd name="connsiteX923" fmla="*/ 3726844 w 7467600"/>
              <a:gd name="connsiteY923" fmla="*/ 282988 h 6858000"/>
              <a:gd name="connsiteX924" fmla="*/ 3742664 w 7467600"/>
              <a:gd name="connsiteY924" fmla="*/ 279918 h 6858000"/>
              <a:gd name="connsiteX925" fmla="*/ 4103910 w 7467600"/>
              <a:gd name="connsiteY925" fmla="*/ 1161917 h 6858000"/>
              <a:gd name="connsiteX926" fmla="*/ 4020269 w 7467600"/>
              <a:gd name="connsiteY926" fmla="*/ 1200406 h 6858000"/>
              <a:gd name="connsiteX927" fmla="*/ 3674882 w 7467600"/>
              <a:gd name="connsiteY927" fmla="*/ 488524 h 6858000"/>
              <a:gd name="connsiteX928" fmla="*/ 3132682 w 7467600"/>
              <a:gd name="connsiteY928" fmla="*/ 1072284 h 6858000"/>
              <a:gd name="connsiteX929" fmla="*/ 2716346 w 7467600"/>
              <a:gd name="connsiteY929" fmla="*/ 1276376 h 6858000"/>
              <a:gd name="connsiteX930" fmla="*/ 2716772 w 7467600"/>
              <a:gd name="connsiteY930" fmla="*/ 1255462 h 6858000"/>
              <a:gd name="connsiteX931" fmla="*/ 3471096 w 7467600"/>
              <a:gd name="connsiteY931" fmla="*/ 437072 h 6858000"/>
              <a:gd name="connsiteX932" fmla="*/ 3639057 w 7467600"/>
              <a:gd name="connsiteY932" fmla="*/ 286334 h 6858000"/>
              <a:gd name="connsiteX933" fmla="*/ 3640309 w 7467600"/>
              <a:gd name="connsiteY933" fmla="*/ 284664 h 6858000"/>
              <a:gd name="connsiteX934" fmla="*/ 3646022 w 7467600"/>
              <a:gd name="connsiteY934" fmla="*/ 276711 h 6858000"/>
              <a:gd name="connsiteX935" fmla="*/ 3707943 w 7467600"/>
              <a:gd name="connsiteY935" fmla="*/ 65958 h 6858000"/>
              <a:gd name="connsiteX936" fmla="*/ 3721337 w 7467600"/>
              <a:gd name="connsiteY936" fmla="*/ 0 h 6858000"/>
              <a:gd name="connsiteX937" fmla="*/ 2867960 w 7467600"/>
              <a:gd name="connsiteY937" fmla="*/ 0 h 6858000"/>
              <a:gd name="connsiteX938" fmla="*/ 2926351 w 7467600"/>
              <a:gd name="connsiteY938" fmla="*/ 0 h 6858000"/>
              <a:gd name="connsiteX939" fmla="*/ 2902823 w 7467600"/>
              <a:gd name="connsiteY939" fmla="*/ 262929 h 6858000"/>
              <a:gd name="connsiteX940" fmla="*/ 2940663 w 7467600"/>
              <a:gd name="connsiteY940" fmla="*/ 140884 h 6858000"/>
              <a:gd name="connsiteX941" fmla="*/ 2947039 w 7467600"/>
              <a:gd name="connsiteY941" fmla="*/ 122524 h 6858000"/>
              <a:gd name="connsiteX942" fmla="*/ 2984316 w 7467600"/>
              <a:gd name="connsiteY942" fmla="*/ 0 h 6858000"/>
              <a:gd name="connsiteX943" fmla="*/ 3016114 w 7467600"/>
              <a:gd name="connsiteY943" fmla="*/ 0 h 6858000"/>
              <a:gd name="connsiteX944" fmla="*/ 2979949 w 7467600"/>
              <a:gd name="connsiteY944" fmla="*/ 119274 h 6858000"/>
              <a:gd name="connsiteX945" fmla="*/ 3023879 w 7467600"/>
              <a:gd name="connsiteY945" fmla="*/ 0 h 6858000"/>
              <a:gd name="connsiteX946" fmla="*/ 3105400 w 7467600"/>
              <a:gd name="connsiteY946" fmla="*/ 0 h 6858000"/>
              <a:gd name="connsiteX947" fmla="*/ 3094669 w 7467600"/>
              <a:gd name="connsiteY947" fmla="*/ 30308 h 6858000"/>
              <a:gd name="connsiteX948" fmla="*/ 2901945 w 7467600"/>
              <a:gd name="connsiteY948" fmla="*/ 466538 h 6858000"/>
              <a:gd name="connsiteX949" fmla="*/ 2815209 w 7467600"/>
              <a:gd name="connsiteY949" fmla="*/ 497361 h 6858000"/>
              <a:gd name="connsiteX950" fmla="*/ 2844845 w 7467600"/>
              <a:gd name="connsiteY950" fmla="*/ 127638 h 6858000"/>
              <a:gd name="connsiteX951" fmla="*/ 2867960 w 7467600"/>
              <a:gd name="connsiteY951" fmla="*/ 0 h 6858000"/>
              <a:gd name="connsiteX952" fmla="*/ 1057230 w 7467600"/>
              <a:gd name="connsiteY952" fmla="*/ 0 h 6858000"/>
              <a:gd name="connsiteX953" fmla="*/ 1111003 w 7467600"/>
              <a:gd name="connsiteY953" fmla="*/ 0 h 6858000"/>
              <a:gd name="connsiteX954" fmla="*/ 1125553 w 7467600"/>
              <a:gd name="connsiteY954" fmla="*/ 52588 h 6858000"/>
              <a:gd name="connsiteX955" fmla="*/ 1304276 w 7467600"/>
              <a:gd name="connsiteY955" fmla="*/ 476275 h 6858000"/>
              <a:gd name="connsiteX956" fmla="*/ 1492066 w 7467600"/>
              <a:gd name="connsiteY956" fmla="*/ 886333 h 6858000"/>
              <a:gd name="connsiteX957" fmla="*/ 1423698 w 7467600"/>
              <a:gd name="connsiteY957" fmla="*/ 710817 h 6858000"/>
              <a:gd name="connsiteX958" fmla="*/ 1357609 w 7467600"/>
              <a:gd name="connsiteY958" fmla="*/ 532892 h 6858000"/>
              <a:gd name="connsiteX959" fmla="*/ 1309550 w 7467600"/>
              <a:gd name="connsiteY959" fmla="*/ 374031 h 6858000"/>
              <a:gd name="connsiteX960" fmla="*/ 1193673 w 7467600"/>
              <a:gd name="connsiteY960" fmla="*/ 49533 h 6858000"/>
              <a:gd name="connsiteX961" fmla="*/ 1164391 w 7467600"/>
              <a:gd name="connsiteY961" fmla="*/ 0 h 6858000"/>
              <a:gd name="connsiteX962" fmla="*/ 1200666 w 7467600"/>
              <a:gd name="connsiteY962" fmla="*/ 0 h 6858000"/>
              <a:gd name="connsiteX963" fmla="*/ 1223408 w 7467600"/>
              <a:gd name="connsiteY963" fmla="*/ 38996 h 6858000"/>
              <a:gd name="connsiteX964" fmla="*/ 1339635 w 7467600"/>
              <a:gd name="connsiteY964" fmla="*/ 365517 h 6858000"/>
              <a:gd name="connsiteX965" fmla="*/ 1387469 w 7467600"/>
              <a:gd name="connsiteY965" fmla="*/ 523079 h 6858000"/>
              <a:gd name="connsiteX966" fmla="*/ 1452685 w 7467600"/>
              <a:gd name="connsiteY966" fmla="*/ 699806 h 6858000"/>
              <a:gd name="connsiteX967" fmla="*/ 1492092 w 7467600"/>
              <a:gd name="connsiteY967" fmla="*/ 800424 h 6858000"/>
              <a:gd name="connsiteX968" fmla="*/ 1455302 w 7467600"/>
              <a:gd name="connsiteY968" fmla="*/ 632913 h 6858000"/>
              <a:gd name="connsiteX969" fmla="*/ 1222336 w 7467600"/>
              <a:gd name="connsiteY969" fmla="*/ 9480 h 6858000"/>
              <a:gd name="connsiteX970" fmla="*/ 1214634 w 7467600"/>
              <a:gd name="connsiteY970" fmla="*/ 0 h 6858000"/>
              <a:gd name="connsiteX971" fmla="*/ 1289827 w 7467600"/>
              <a:gd name="connsiteY971" fmla="*/ 0 h 6858000"/>
              <a:gd name="connsiteX972" fmla="*/ 1321076 w 7467600"/>
              <a:gd name="connsiteY972" fmla="*/ 59722 h 6858000"/>
              <a:gd name="connsiteX973" fmla="*/ 1512579 w 7467600"/>
              <a:gd name="connsiteY973" fmla="*/ 626441 h 6858000"/>
              <a:gd name="connsiteX974" fmla="*/ 1506076 w 7467600"/>
              <a:gd name="connsiteY974" fmla="*/ 1089289 h 6858000"/>
              <a:gd name="connsiteX975" fmla="*/ 1486346 w 7467600"/>
              <a:gd name="connsiteY975" fmla="*/ 1079919 h 6858000"/>
              <a:gd name="connsiteX976" fmla="*/ 1070511 w 7467600"/>
              <a:gd name="connsiteY976" fmla="*/ 48609 h 6858000"/>
              <a:gd name="connsiteX977" fmla="*/ 1057230 w 7467600"/>
              <a:gd name="connsiteY977" fmla="*/ 0 h 6858000"/>
              <a:gd name="connsiteX978" fmla="*/ 43151 w 7467600"/>
              <a:gd name="connsiteY978" fmla="*/ 0 h 6858000"/>
              <a:gd name="connsiteX979" fmla="*/ 95283 w 7467600"/>
              <a:gd name="connsiteY979" fmla="*/ 0 h 6858000"/>
              <a:gd name="connsiteX980" fmla="*/ 300708 w 7467600"/>
              <a:gd name="connsiteY980" fmla="*/ 154571 h 6858000"/>
              <a:gd name="connsiteX981" fmla="*/ 530414 w 7467600"/>
              <a:gd name="connsiteY981" fmla="*/ 354673 h 6858000"/>
              <a:gd name="connsiteX982" fmla="*/ 333785 w 7467600"/>
              <a:gd name="connsiteY982" fmla="*/ 161564 h 6858000"/>
              <a:gd name="connsiteX983" fmla="*/ 147005 w 7467600"/>
              <a:gd name="connsiteY983" fmla="*/ 0 h 6858000"/>
              <a:gd name="connsiteX984" fmla="*/ 272509 w 7467600"/>
              <a:gd name="connsiteY984" fmla="*/ 0 h 6858000"/>
              <a:gd name="connsiteX985" fmla="*/ 326276 w 7467600"/>
              <a:gd name="connsiteY985" fmla="*/ 45847 h 6858000"/>
              <a:gd name="connsiteX986" fmla="*/ 823759 w 7467600"/>
              <a:gd name="connsiteY986" fmla="*/ 574145 h 6858000"/>
              <a:gd name="connsiteX987" fmla="*/ 811254 w 7467600"/>
              <a:gd name="connsiteY987" fmla="*/ 665546 h 6858000"/>
              <a:gd name="connsiteX988" fmla="*/ 154042 w 7467600"/>
              <a:gd name="connsiteY988" fmla="*/ 261522 h 6858000"/>
              <a:gd name="connsiteX989" fmla="*/ 13550 w 7467600"/>
              <a:gd name="connsiteY989" fmla="*/ 158423 h 6858000"/>
              <a:gd name="connsiteX990" fmla="*/ 0 w 7467600"/>
              <a:gd name="connsiteY990" fmla="*/ 146618 h 6858000"/>
              <a:gd name="connsiteX991" fmla="*/ 0 w 7467600"/>
              <a:gd name="connsiteY991" fmla="*/ 59161 h 6858000"/>
              <a:gd name="connsiteX992" fmla="*/ 45427 w 7467600"/>
              <a:gd name="connsiteY992" fmla="*/ 101078 h 6858000"/>
              <a:gd name="connsiteX993" fmla="*/ 630103 w 7467600"/>
              <a:gd name="connsiteY993" fmla="*/ 485885 h 6858000"/>
              <a:gd name="connsiteX994" fmla="*/ 532040 w 7467600"/>
              <a:gd name="connsiteY994" fmla="*/ 399359 h 6858000"/>
              <a:gd name="connsiteX995" fmla="*/ 517618 w 7467600"/>
              <a:gd name="connsiteY995" fmla="*/ 385726 h 6858000"/>
              <a:gd name="connsiteX996" fmla="*/ 285074 w 7467600"/>
              <a:gd name="connsiteY996" fmla="*/ 182755 h 6858000"/>
              <a:gd name="connsiteX997" fmla="*/ 43151 w 7467600"/>
              <a:gd name="connsiteY99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53035 w 7467600"/>
              <a:gd name="connsiteY127" fmla="*/ 519731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1903353 w 7467600"/>
              <a:gd name="connsiteY141" fmla="*/ 5044827 h 6858000"/>
              <a:gd name="connsiteX142" fmla="*/ 1936931 w 7467600"/>
              <a:gd name="connsiteY142" fmla="*/ 5093954 h 6858000"/>
              <a:gd name="connsiteX143" fmla="*/ 2195868 w 7467600"/>
              <a:gd name="connsiteY143" fmla="*/ 5396574 h 6858000"/>
              <a:gd name="connsiteX144" fmla="*/ 2088852 w 7467600"/>
              <a:gd name="connsiteY144" fmla="*/ 5166123 h 6858000"/>
              <a:gd name="connsiteX145" fmla="*/ 1958241 w 7467600"/>
              <a:gd name="connsiteY145" fmla="*/ 5067955 h 6858000"/>
              <a:gd name="connsiteX146" fmla="*/ 1903353 w 7467600"/>
              <a:gd name="connsiteY146" fmla="*/ 5044827 h 6858000"/>
              <a:gd name="connsiteX147" fmla="*/ 1979378 w 7467600"/>
              <a:gd name="connsiteY147" fmla="*/ 4769504 h 6858000"/>
              <a:gd name="connsiteX148" fmla="*/ 2882120 w 7467600"/>
              <a:gd name="connsiteY148" fmla="*/ 5064547 h 6858000"/>
              <a:gd name="connsiteX149" fmla="*/ 2793103 w 7467600"/>
              <a:gd name="connsiteY149" fmla="*/ 5039699 h 6858000"/>
              <a:gd name="connsiteX150" fmla="*/ 2770041 w 7467600"/>
              <a:gd name="connsiteY150" fmla="*/ 5033634 h 6858000"/>
              <a:gd name="connsiteX151" fmla="*/ 1979378 w 7467600"/>
              <a:gd name="connsiteY151" fmla="*/ 4769504 h 6858000"/>
              <a:gd name="connsiteX152" fmla="*/ 1927410 w 7467600"/>
              <a:gd name="connsiteY152" fmla="*/ 4716164 h 6858000"/>
              <a:gd name="connsiteX153" fmla="*/ 1959587 w 7467600"/>
              <a:gd name="connsiteY153" fmla="*/ 4728849 h 6858000"/>
              <a:gd name="connsiteX154" fmla="*/ 2777707 w 7467600"/>
              <a:gd name="connsiteY154" fmla="*/ 5003991 h 6858000"/>
              <a:gd name="connsiteX155" fmla="*/ 2800768 w 7467600"/>
              <a:gd name="connsiteY155" fmla="*/ 5010056 h 6858000"/>
              <a:gd name="connsiteX156" fmla="*/ 2879408 w 7467600"/>
              <a:gd name="connsiteY156" fmla="*/ 5031590 h 6858000"/>
              <a:gd name="connsiteX157" fmla="*/ 2862295 w 7467600"/>
              <a:gd name="connsiteY157" fmla="*/ 5022958 h 6858000"/>
              <a:gd name="connsiteX158" fmla="*/ 2813343 w 7467600"/>
              <a:gd name="connsiteY158" fmla="*/ 4998369 h 6858000"/>
              <a:gd name="connsiteX159" fmla="*/ 2646245 w 7467600"/>
              <a:gd name="connsiteY159" fmla="*/ 4930999 h 6858000"/>
              <a:gd name="connsiteX160" fmla="*/ 1999243 w 7467600"/>
              <a:gd name="connsiteY160" fmla="*/ 4730524 h 6858000"/>
              <a:gd name="connsiteX161" fmla="*/ 1979527 w 7467600"/>
              <a:gd name="connsiteY161" fmla="*/ 4726651 h 6858000"/>
              <a:gd name="connsiteX162" fmla="*/ 1927410 w 7467600"/>
              <a:gd name="connsiteY162" fmla="*/ 4716164 h 6858000"/>
              <a:gd name="connsiteX163" fmla="*/ 1997014 w 7467600"/>
              <a:gd name="connsiteY163" fmla="*/ 4698007 h 6858000"/>
              <a:gd name="connsiteX164" fmla="*/ 2005458 w 7467600"/>
              <a:gd name="connsiteY164" fmla="*/ 4699540 h 6858000"/>
              <a:gd name="connsiteX165" fmla="*/ 2657186 w 7467600"/>
              <a:gd name="connsiteY165" fmla="*/ 4901687 h 6858000"/>
              <a:gd name="connsiteX166" fmla="*/ 2826662 w 7467600"/>
              <a:gd name="connsiteY166" fmla="*/ 4970362 h 6858000"/>
              <a:gd name="connsiteX167" fmla="*/ 2876100 w 7467600"/>
              <a:gd name="connsiteY167" fmla="*/ 4995397 h 6858000"/>
              <a:gd name="connsiteX168" fmla="*/ 3042600 w 7467600"/>
              <a:gd name="connsiteY168" fmla="*/ 5059532 h 6858000"/>
              <a:gd name="connsiteX169" fmla="*/ 1997014 w 7467600"/>
              <a:gd name="connsiteY169" fmla="*/ 4698007 h 6858000"/>
              <a:gd name="connsiteX170" fmla="*/ 2305292 w 7467600"/>
              <a:gd name="connsiteY170" fmla="*/ 4219492 h 6858000"/>
              <a:gd name="connsiteX171" fmla="*/ 3360922 w 7467600"/>
              <a:gd name="connsiteY171" fmla="*/ 4529373 h 6858000"/>
              <a:gd name="connsiteX172" fmla="*/ 3492420 w 7467600"/>
              <a:gd name="connsiteY172" fmla="*/ 4510145 h 6858000"/>
              <a:gd name="connsiteX173" fmla="*/ 3364086 w 7467600"/>
              <a:gd name="connsiteY173" fmla="*/ 4480340 h 6858000"/>
              <a:gd name="connsiteX174" fmla="*/ 3225818 w 7467600"/>
              <a:gd name="connsiteY174" fmla="*/ 4411822 h 6858000"/>
              <a:gd name="connsiteX175" fmla="*/ 3129696 w 7467600"/>
              <a:gd name="connsiteY175" fmla="*/ 4360704 h 6858000"/>
              <a:gd name="connsiteX176" fmla="*/ 2814545 w 7467600"/>
              <a:gd name="connsiteY176" fmla="*/ 4282955 h 6858000"/>
              <a:gd name="connsiteX177" fmla="*/ 2305292 w 7467600"/>
              <a:gd name="connsiteY177" fmla="*/ 4219492 h 6858000"/>
              <a:gd name="connsiteX178" fmla="*/ 2626982 w 7467600"/>
              <a:gd name="connsiteY178" fmla="*/ 4206450 h 6858000"/>
              <a:gd name="connsiteX179" fmla="*/ 2490617 w 7467600"/>
              <a:gd name="connsiteY179" fmla="*/ 4206951 h 6858000"/>
              <a:gd name="connsiteX180" fmla="*/ 2819869 w 7467600"/>
              <a:gd name="connsiteY180" fmla="*/ 4252936 h 6858000"/>
              <a:gd name="connsiteX181" fmla="*/ 3143018 w 7467600"/>
              <a:gd name="connsiteY181" fmla="*/ 4332698 h 6858000"/>
              <a:gd name="connsiteX182" fmla="*/ 3241520 w 7467600"/>
              <a:gd name="connsiteY182" fmla="*/ 4385112 h 6858000"/>
              <a:gd name="connsiteX183" fmla="*/ 3374575 w 7467600"/>
              <a:gd name="connsiteY183" fmla="*/ 4451517 h 6858000"/>
              <a:gd name="connsiteX184" fmla="*/ 3505221 w 7467600"/>
              <a:gd name="connsiteY184" fmla="*/ 4480757 h 6858000"/>
              <a:gd name="connsiteX185" fmla="*/ 2626982 w 7467600"/>
              <a:gd name="connsiteY185" fmla="*/ 4206450 h 6858000"/>
              <a:gd name="connsiteX186" fmla="*/ 1310106 w 7467600"/>
              <a:gd name="connsiteY186" fmla="*/ 3943217 h 6858000"/>
              <a:gd name="connsiteX187" fmla="*/ 854994 w 7467600"/>
              <a:gd name="connsiteY187" fmla="*/ 4399136 h 6858000"/>
              <a:gd name="connsiteX188" fmla="*/ 742462 w 7467600"/>
              <a:gd name="connsiteY188" fmla="*/ 4594648 h 6858000"/>
              <a:gd name="connsiteX189" fmla="*/ 820602 w 7467600"/>
              <a:gd name="connsiteY189" fmla="*/ 4485915 h 6858000"/>
              <a:gd name="connsiteX190" fmla="*/ 878295 w 7467600"/>
              <a:gd name="connsiteY190" fmla="*/ 4403594 h 6858000"/>
              <a:gd name="connsiteX191" fmla="*/ 1240607 w 7467600"/>
              <a:gd name="connsiteY191" fmla="*/ 4010401 h 6858000"/>
              <a:gd name="connsiteX192" fmla="*/ 1310106 w 7467600"/>
              <a:gd name="connsiteY192" fmla="*/ 3943217 h 6858000"/>
              <a:gd name="connsiteX193" fmla="*/ 1423113 w 7467600"/>
              <a:gd name="connsiteY193" fmla="*/ 3874565 h 6858000"/>
              <a:gd name="connsiteX194" fmla="*/ 1260565 w 7467600"/>
              <a:gd name="connsiteY194" fmla="*/ 4031982 h 6858000"/>
              <a:gd name="connsiteX195" fmla="*/ 901900 w 7467600"/>
              <a:gd name="connsiteY195" fmla="*/ 4421236 h 6858000"/>
              <a:gd name="connsiteX196" fmla="*/ 845044 w 7467600"/>
              <a:gd name="connsiteY196" fmla="*/ 4502436 h 6858000"/>
              <a:gd name="connsiteX197" fmla="*/ 685926 w 7467600"/>
              <a:gd name="connsiteY197" fmla="*/ 4703069 h 6858000"/>
              <a:gd name="connsiteX198" fmla="*/ 684248 w 7467600"/>
              <a:gd name="connsiteY198" fmla="*/ 4706721 h 6858000"/>
              <a:gd name="connsiteX199" fmla="*/ 1423113 w 7467600"/>
              <a:gd name="connsiteY199" fmla="*/ 3874565 h 6858000"/>
              <a:gd name="connsiteX200" fmla="*/ 3316479 w 7467600"/>
              <a:gd name="connsiteY200" fmla="*/ 3872136 h 6858000"/>
              <a:gd name="connsiteX201" fmla="*/ 3546806 w 7467600"/>
              <a:gd name="connsiteY201" fmla="*/ 4356139 h 6858000"/>
              <a:gd name="connsiteX202" fmla="*/ 3364433 w 7467600"/>
              <a:gd name="connsiteY202" fmla="*/ 3953121 h 6858000"/>
              <a:gd name="connsiteX203" fmla="*/ 3316479 w 7467600"/>
              <a:gd name="connsiteY203" fmla="*/ 3872136 h 6858000"/>
              <a:gd name="connsiteX204" fmla="*/ 3291335 w 7467600"/>
              <a:gd name="connsiteY204" fmla="*/ 3767420 h 6858000"/>
              <a:gd name="connsiteX205" fmla="*/ 3390805 w 7467600"/>
              <a:gd name="connsiteY205" fmla="*/ 3937163 h 6858000"/>
              <a:gd name="connsiteX206" fmla="*/ 3579062 w 7467600"/>
              <a:gd name="connsiteY206" fmla="*/ 4359040 h 6858000"/>
              <a:gd name="connsiteX207" fmla="*/ 3467355 w 7467600"/>
              <a:gd name="connsiteY207" fmla="*/ 3988130 h 6858000"/>
              <a:gd name="connsiteX208" fmla="*/ 3310753 w 7467600"/>
              <a:gd name="connsiteY208" fmla="*/ 3787140 h 6858000"/>
              <a:gd name="connsiteX209" fmla="*/ 3291335 w 7467600"/>
              <a:gd name="connsiteY209" fmla="*/ 3767420 h 6858000"/>
              <a:gd name="connsiteX210" fmla="*/ 1635889 w 7467600"/>
              <a:gd name="connsiteY210" fmla="*/ 3709494 h 6858000"/>
              <a:gd name="connsiteX211" fmla="*/ 1634800 w 7467600"/>
              <a:gd name="connsiteY211" fmla="*/ 3731111 h 6858000"/>
              <a:gd name="connsiteX212" fmla="*/ 1635889 w 7467600"/>
              <a:gd name="connsiteY212" fmla="*/ 3709494 h 6858000"/>
              <a:gd name="connsiteX213" fmla="*/ 1510397 w 7467600"/>
              <a:gd name="connsiteY213" fmla="*/ 3684705 h 6858000"/>
              <a:gd name="connsiteX214" fmla="*/ 1146550 w 7467600"/>
              <a:gd name="connsiteY214" fmla="*/ 3802012 h 6858000"/>
              <a:gd name="connsiteX215" fmla="*/ 698834 w 7467600"/>
              <a:gd name="connsiteY215" fmla="*/ 3952272 h 6858000"/>
              <a:gd name="connsiteX216" fmla="*/ 34256 w 7467600"/>
              <a:gd name="connsiteY216" fmla="*/ 4347603 h 6858000"/>
              <a:gd name="connsiteX217" fmla="*/ 527241 w 7467600"/>
              <a:gd name="connsiteY217" fmla="*/ 4065078 h 6858000"/>
              <a:gd name="connsiteX218" fmla="*/ 1510397 w 7467600"/>
              <a:gd name="connsiteY218" fmla="*/ 3684705 h 6858000"/>
              <a:gd name="connsiteX219" fmla="*/ 1313114 w 7467600"/>
              <a:gd name="connsiteY219" fmla="*/ 3655216 h 6858000"/>
              <a:gd name="connsiteX220" fmla="*/ 1109304 w 7467600"/>
              <a:gd name="connsiteY220" fmla="*/ 3669030 h 6858000"/>
              <a:gd name="connsiteX221" fmla="*/ 8129 w 7467600"/>
              <a:gd name="connsiteY221" fmla="*/ 4330519 h 6858000"/>
              <a:gd name="connsiteX222" fmla="*/ 687572 w 7467600"/>
              <a:gd name="connsiteY222" fmla="*/ 3925629 h 6858000"/>
              <a:gd name="connsiteX223" fmla="*/ 1138365 w 7467600"/>
              <a:gd name="connsiteY223" fmla="*/ 3774515 h 6858000"/>
              <a:gd name="connsiteX224" fmla="*/ 1505579 w 7467600"/>
              <a:gd name="connsiteY224" fmla="*/ 3655526 h 6858000"/>
              <a:gd name="connsiteX225" fmla="*/ 1313114 w 7467600"/>
              <a:gd name="connsiteY225" fmla="*/ 3655216 h 6858000"/>
              <a:gd name="connsiteX226" fmla="*/ 3655073 w 7467600"/>
              <a:gd name="connsiteY226" fmla="*/ 3650884 h 6858000"/>
              <a:gd name="connsiteX227" fmla="*/ 3989938 w 7467600"/>
              <a:gd name="connsiteY227" fmla="*/ 3991685 h 6858000"/>
              <a:gd name="connsiteX228" fmla="*/ 4393907 w 7467600"/>
              <a:gd name="connsiteY228" fmla="*/ 4261258 h 6858000"/>
              <a:gd name="connsiteX229" fmla="*/ 4648051 w 7467600"/>
              <a:gd name="connsiteY229" fmla="*/ 4374051 h 6858000"/>
              <a:gd name="connsiteX230" fmla="*/ 4383389 w 7467600"/>
              <a:gd name="connsiteY230" fmla="*/ 4184369 h 6858000"/>
              <a:gd name="connsiteX231" fmla="*/ 4165508 w 7467600"/>
              <a:gd name="connsiteY231" fmla="*/ 4035196 h 6858000"/>
              <a:gd name="connsiteX232" fmla="*/ 4068162 w 7467600"/>
              <a:gd name="connsiteY232" fmla="*/ 3953394 h 6858000"/>
              <a:gd name="connsiteX233" fmla="*/ 3981416 w 7467600"/>
              <a:gd name="connsiteY233" fmla="*/ 3880482 h 6858000"/>
              <a:gd name="connsiteX234" fmla="*/ 3800147 w 7467600"/>
              <a:gd name="connsiteY234" fmla="*/ 3749872 h 6858000"/>
              <a:gd name="connsiteX235" fmla="*/ 3655073 w 7467600"/>
              <a:gd name="connsiteY235" fmla="*/ 3650884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5425834 w 7467600"/>
              <a:gd name="connsiteY266" fmla="*/ 3162785 h 6858000"/>
              <a:gd name="connsiteX267" fmla="*/ 1318687 w 7467600"/>
              <a:gd name="connsiteY267" fmla="*/ 3113840 h 6858000"/>
              <a:gd name="connsiteX268" fmla="*/ 1066793 w 7467600"/>
              <a:gd name="connsiteY268" fmla="*/ 3212171 h 6858000"/>
              <a:gd name="connsiteX269" fmla="*/ 993319 w 7467600"/>
              <a:gd name="connsiteY269" fmla="*/ 3247648 h 6858000"/>
              <a:gd name="connsiteX270" fmla="*/ 853081 w 7467600"/>
              <a:gd name="connsiteY270" fmla="*/ 3312410 h 6858000"/>
              <a:gd name="connsiteX271" fmla="*/ 805957 w 7467600"/>
              <a:gd name="connsiteY271" fmla="*/ 3330443 h 6858000"/>
              <a:gd name="connsiteX272" fmla="*/ 1318687 w 7467600"/>
              <a:gd name="connsiteY272" fmla="*/ 3113840 h 6858000"/>
              <a:gd name="connsiteX273" fmla="*/ 5453702 w 7467600"/>
              <a:gd name="connsiteY273" fmla="*/ 3090882 h 6858000"/>
              <a:gd name="connsiteX274" fmla="*/ 5480135 w 7467600"/>
              <a:gd name="connsiteY274" fmla="*/ 3565802 h 6858000"/>
              <a:gd name="connsiteX275" fmla="*/ 5499023 w 7467600"/>
              <a:gd name="connsiteY275" fmla="*/ 4166310 h 6858000"/>
              <a:gd name="connsiteX276" fmla="*/ 5547022 w 7467600"/>
              <a:gd name="connsiteY276" fmla="*/ 3607838 h 6858000"/>
              <a:gd name="connsiteX277" fmla="*/ 5515964 w 7467600"/>
              <a:gd name="connsiteY277" fmla="*/ 3378541 h 6858000"/>
              <a:gd name="connsiteX278" fmla="*/ 5453702 w 7467600"/>
              <a:gd name="connsiteY278" fmla="*/ 3090882 h 6858000"/>
              <a:gd name="connsiteX279" fmla="*/ 1238695 w 7467600"/>
              <a:gd name="connsiteY279" fmla="*/ 3076820 h 6858000"/>
              <a:gd name="connsiteX280" fmla="*/ 716371 w 7467600"/>
              <a:gd name="connsiteY280" fmla="*/ 3293249 h 6858000"/>
              <a:gd name="connsiteX281" fmla="*/ 579522 w 7467600"/>
              <a:gd name="connsiteY281" fmla="*/ 3371759 h 6858000"/>
              <a:gd name="connsiteX282" fmla="*/ 600288 w 7467600"/>
              <a:gd name="connsiteY282" fmla="*/ 3365555 h 6858000"/>
              <a:gd name="connsiteX283" fmla="*/ 840692 w 7467600"/>
              <a:gd name="connsiteY283" fmla="*/ 3284921 h 6858000"/>
              <a:gd name="connsiteX284" fmla="*/ 979248 w 7467600"/>
              <a:gd name="connsiteY284" fmla="*/ 3221003 h 6858000"/>
              <a:gd name="connsiteX285" fmla="*/ 1053282 w 7467600"/>
              <a:gd name="connsiteY285" fmla="*/ 3185247 h 6858000"/>
              <a:gd name="connsiteX286" fmla="*/ 1320603 w 7467600"/>
              <a:gd name="connsiteY286" fmla="*/ 3081281 h 6858000"/>
              <a:gd name="connsiteX287" fmla="*/ 1238695 w 7467600"/>
              <a:gd name="connsiteY287" fmla="*/ 3076820 h 6858000"/>
              <a:gd name="connsiteX288" fmla="*/ 5425627 w 7467600"/>
              <a:gd name="connsiteY288" fmla="*/ 2954192 h 6858000"/>
              <a:gd name="connsiteX289" fmla="*/ 5470770 w 7467600"/>
              <a:gd name="connsiteY289" fmla="*/ 3005435 h 6858000"/>
              <a:gd name="connsiteX290" fmla="*/ 5519779 w 7467600"/>
              <a:gd name="connsiteY290" fmla="*/ 4359223 h 6858000"/>
              <a:gd name="connsiteX291" fmla="*/ 5520293 w 7467600"/>
              <a:gd name="connsiteY291" fmla="*/ 4360602 h 6858000"/>
              <a:gd name="connsiteX292" fmla="*/ 5767221 w 7467600"/>
              <a:gd name="connsiteY292" fmla="*/ 4665564 h 6858000"/>
              <a:gd name="connsiteX293" fmla="*/ 6937169 w 7467600"/>
              <a:gd name="connsiteY293" fmla="*/ 4815941 h 6858000"/>
              <a:gd name="connsiteX294" fmla="*/ 6953922 w 7467600"/>
              <a:gd name="connsiteY294" fmla="*/ 4890068 h 6858000"/>
              <a:gd name="connsiteX295" fmla="*/ 6071359 w 7467600"/>
              <a:gd name="connsiteY295" fmla="*/ 4770770 h 6858000"/>
              <a:gd name="connsiteX296" fmla="*/ 6038839 w 7467600"/>
              <a:gd name="connsiteY296" fmla="*/ 4764474 h 6858000"/>
              <a:gd name="connsiteX297" fmla="*/ 6038706 w 7467600"/>
              <a:gd name="connsiteY297" fmla="*/ 4763847 h 6858000"/>
              <a:gd name="connsiteX298" fmla="*/ 6037784 w 7467600"/>
              <a:gd name="connsiteY298" fmla="*/ 4764270 h 6858000"/>
              <a:gd name="connsiteX299" fmla="*/ 6038839 w 7467600"/>
              <a:gd name="connsiteY299" fmla="*/ 4764474 h 6858000"/>
              <a:gd name="connsiteX300" fmla="*/ 6040338 w 7467600"/>
              <a:gd name="connsiteY300" fmla="*/ 4771418 h 6858000"/>
              <a:gd name="connsiteX301" fmla="*/ 6024488 w 7467600"/>
              <a:gd name="connsiteY301" fmla="*/ 4809903 h 6858000"/>
              <a:gd name="connsiteX302" fmla="*/ 5599771 w 7467600"/>
              <a:gd name="connsiteY302" fmla="*/ 5509652 h 6858000"/>
              <a:gd name="connsiteX303" fmla="*/ 5548843 w 7467600"/>
              <a:gd name="connsiteY303" fmla="*/ 5563845 h 6858000"/>
              <a:gd name="connsiteX304" fmla="*/ 5940952 w 7467600"/>
              <a:gd name="connsiteY304" fmla="*/ 6250028 h 6858000"/>
              <a:gd name="connsiteX305" fmla="*/ 6043441 w 7467600"/>
              <a:gd name="connsiteY305" fmla="*/ 6665847 h 6858000"/>
              <a:gd name="connsiteX306" fmla="*/ 6093432 w 7467600"/>
              <a:gd name="connsiteY306" fmla="*/ 6858000 h 6858000"/>
              <a:gd name="connsiteX307" fmla="*/ 6034344 w 7467600"/>
              <a:gd name="connsiteY307" fmla="*/ 6858000 h 6858000"/>
              <a:gd name="connsiteX308" fmla="*/ 6026679 w 7467600"/>
              <a:gd name="connsiteY308" fmla="*/ 6836959 h 6858000"/>
              <a:gd name="connsiteX309" fmla="*/ 5800441 w 7467600"/>
              <a:gd name="connsiteY309" fmla="*/ 6335286 h 6858000"/>
              <a:gd name="connsiteX310" fmla="*/ 5526562 w 7467600"/>
              <a:gd name="connsiteY310" fmla="*/ 5705388 h 6858000"/>
              <a:gd name="connsiteX311" fmla="*/ 5519640 w 7467600"/>
              <a:gd name="connsiteY311" fmla="*/ 5683774 h 6858000"/>
              <a:gd name="connsiteX312" fmla="*/ 5844559 w 7467600"/>
              <a:gd name="connsiteY312" fmla="*/ 6553349 h 6858000"/>
              <a:gd name="connsiteX313" fmla="*/ 5975994 w 7467600"/>
              <a:gd name="connsiteY313" fmla="*/ 6858000 h 6858000"/>
              <a:gd name="connsiteX314" fmla="*/ 5898547 w 7467600"/>
              <a:gd name="connsiteY314" fmla="*/ 6858000 h 6858000"/>
              <a:gd name="connsiteX315" fmla="*/ 5682041 w 7467600"/>
              <a:gd name="connsiteY315" fmla="*/ 6355860 h 6858000"/>
              <a:gd name="connsiteX316" fmla="*/ 5461758 w 7467600"/>
              <a:gd name="connsiteY316" fmla="*/ 5820220 h 6858000"/>
              <a:gd name="connsiteX317" fmla="*/ 5237282 w 7467600"/>
              <a:gd name="connsiteY317" fmla="*/ 6579086 h 6858000"/>
              <a:gd name="connsiteX318" fmla="*/ 5115009 w 7467600"/>
              <a:gd name="connsiteY318" fmla="*/ 6858000 h 6858000"/>
              <a:gd name="connsiteX319" fmla="*/ 5028074 w 7467600"/>
              <a:gd name="connsiteY319" fmla="*/ 6858000 h 6858000"/>
              <a:gd name="connsiteX320" fmla="*/ 5079508 w 7467600"/>
              <a:gd name="connsiteY320" fmla="*/ 6749074 h 6858000"/>
              <a:gd name="connsiteX321" fmla="*/ 5371846 w 7467600"/>
              <a:gd name="connsiteY321" fmla="*/ 5924413 h 6858000"/>
              <a:gd name="connsiteX322" fmla="*/ 5270512 w 7467600"/>
              <a:gd name="connsiteY322" fmla="*/ 6138975 h 6858000"/>
              <a:gd name="connsiteX323" fmla="*/ 5062409 w 7467600"/>
              <a:gd name="connsiteY323" fmla="*/ 6653544 h 6858000"/>
              <a:gd name="connsiteX324" fmla="*/ 5036628 w 7467600"/>
              <a:gd name="connsiteY324" fmla="*/ 6754247 h 6858000"/>
              <a:gd name="connsiteX325" fmla="*/ 5009112 w 7467600"/>
              <a:gd name="connsiteY325" fmla="*/ 6858000 h 6858000"/>
              <a:gd name="connsiteX326" fmla="*/ 4976679 w 7467600"/>
              <a:gd name="connsiteY326" fmla="*/ 6858000 h 6858000"/>
              <a:gd name="connsiteX327" fmla="*/ 5006537 w 7467600"/>
              <a:gd name="connsiteY327" fmla="*/ 6747068 h 6858000"/>
              <a:gd name="connsiteX328" fmla="*/ 5032723 w 7467600"/>
              <a:gd name="connsiteY328" fmla="*/ 6644957 h 6858000"/>
              <a:gd name="connsiteX329" fmla="*/ 5242949 w 7467600"/>
              <a:gd name="connsiteY329" fmla="*/ 6125175 h 6858000"/>
              <a:gd name="connsiteX330" fmla="*/ 5286321 w 7467600"/>
              <a:gd name="connsiteY330" fmla="*/ 6033555 h 6858000"/>
              <a:gd name="connsiteX331" fmla="*/ 5008210 w 7467600"/>
              <a:gd name="connsiteY331" fmla="*/ 6649194 h 6858000"/>
              <a:gd name="connsiteX332" fmla="*/ 4986321 w 7467600"/>
              <a:gd name="connsiteY332" fmla="*/ 6765687 h 6858000"/>
              <a:gd name="connsiteX333" fmla="*/ 4973474 w 7467600"/>
              <a:gd name="connsiteY333" fmla="*/ 6858000 h 6858000"/>
              <a:gd name="connsiteX334" fmla="*/ 4907178 w 7467600"/>
              <a:gd name="connsiteY334" fmla="*/ 6858000 h 6858000"/>
              <a:gd name="connsiteX335" fmla="*/ 4910810 w 7467600"/>
              <a:gd name="connsiteY335" fmla="*/ 6829660 h 6858000"/>
              <a:gd name="connsiteX336" fmla="*/ 4987461 w 7467600"/>
              <a:gd name="connsiteY336" fmla="*/ 6432994 h 6858000"/>
              <a:gd name="connsiteX337" fmla="*/ 5179262 w 7467600"/>
              <a:gd name="connsiteY337" fmla="*/ 6035044 h 6858000"/>
              <a:gd name="connsiteX338" fmla="*/ 4689678 w 7467600"/>
              <a:gd name="connsiteY338" fmla="*/ 6440241 h 6858000"/>
              <a:gd name="connsiteX339" fmla="*/ 4477543 w 7467600"/>
              <a:gd name="connsiteY339" fmla="*/ 6674836 h 6858000"/>
              <a:gd name="connsiteX340" fmla="*/ 4329957 w 7467600"/>
              <a:gd name="connsiteY340" fmla="*/ 6858000 h 6858000"/>
              <a:gd name="connsiteX341" fmla="*/ 4218595 w 7467600"/>
              <a:gd name="connsiteY341" fmla="*/ 6858000 h 6858000"/>
              <a:gd name="connsiteX342" fmla="*/ 4368888 w 7467600"/>
              <a:gd name="connsiteY342" fmla="*/ 6668412 h 6858000"/>
              <a:gd name="connsiteX343" fmla="*/ 4563091 w 7467600"/>
              <a:gd name="connsiteY343" fmla="*/ 6442508 h 6858000"/>
              <a:gd name="connsiteX344" fmla="*/ 5387324 w 7467600"/>
              <a:gd name="connsiteY344" fmla="*/ 5705830 h 6858000"/>
              <a:gd name="connsiteX345" fmla="*/ 5073620 w 7467600"/>
              <a:gd name="connsiteY345" fmla="*/ 5955437 h 6858000"/>
              <a:gd name="connsiteX346" fmla="*/ 4689789 w 7467600"/>
              <a:gd name="connsiteY346" fmla="*/ 6268382 h 6858000"/>
              <a:gd name="connsiteX347" fmla="*/ 4418722 w 7467600"/>
              <a:gd name="connsiteY347" fmla="*/ 6570886 h 6858000"/>
              <a:gd name="connsiteX348" fmla="*/ 4214944 w 7467600"/>
              <a:gd name="connsiteY348" fmla="*/ 6858000 h 6858000"/>
              <a:gd name="connsiteX349" fmla="*/ 4177898 w 7467600"/>
              <a:gd name="connsiteY349" fmla="*/ 6858000 h 6858000"/>
              <a:gd name="connsiteX350" fmla="*/ 4391597 w 7467600"/>
              <a:gd name="connsiteY350" fmla="*/ 6556370 h 6858000"/>
              <a:gd name="connsiteX351" fmla="*/ 4668889 w 7467600"/>
              <a:gd name="connsiteY351" fmla="*/ 6246399 h 6858000"/>
              <a:gd name="connsiteX352" fmla="*/ 5055427 w 7467600"/>
              <a:gd name="connsiteY352" fmla="*/ 5931476 h 6858000"/>
              <a:gd name="connsiteX353" fmla="*/ 5371814 w 7467600"/>
              <a:gd name="connsiteY353" fmla="*/ 5678975 h 6858000"/>
              <a:gd name="connsiteX354" fmla="*/ 4987918 w 7467600"/>
              <a:gd name="connsiteY354" fmla="*/ 5838701 h 6858000"/>
              <a:gd name="connsiteX355" fmla="*/ 4317146 w 7467600"/>
              <a:gd name="connsiteY355" fmla="*/ 6587716 h 6858000"/>
              <a:gd name="connsiteX356" fmla="*/ 4171627 w 7467600"/>
              <a:gd name="connsiteY356" fmla="*/ 6858000 h 6858000"/>
              <a:gd name="connsiteX357" fmla="*/ 4081585 w 7467600"/>
              <a:gd name="connsiteY357" fmla="*/ 6858000 h 6858000"/>
              <a:gd name="connsiteX358" fmla="*/ 4238603 w 7467600"/>
              <a:gd name="connsiteY358" fmla="*/ 6559341 h 6858000"/>
              <a:gd name="connsiteX359" fmla="*/ 4778333 w 7467600"/>
              <a:gd name="connsiteY359" fmla="*/ 5873626 h 6858000"/>
              <a:gd name="connsiteX360" fmla="*/ 5414185 w 7467600"/>
              <a:gd name="connsiteY360" fmla="*/ 5573882 h 6858000"/>
              <a:gd name="connsiteX361" fmla="*/ 5959648 w 7467600"/>
              <a:gd name="connsiteY361" fmla="*/ 4760797 h 6858000"/>
              <a:gd name="connsiteX362" fmla="*/ 5355019 w 7467600"/>
              <a:gd name="connsiteY362" fmla="*/ 4734672 h 6858000"/>
              <a:gd name="connsiteX363" fmla="*/ 5083565 w 7467600"/>
              <a:gd name="connsiteY363" fmla="*/ 5179121 h 6858000"/>
              <a:gd name="connsiteX364" fmla="*/ 4713577 w 7467600"/>
              <a:gd name="connsiteY364" fmla="*/ 5616803 h 6858000"/>
              <a:gd name="connsiteX365" fmla="*/ 3989559 w 7467600"/>
              <a:gd name="connsiteY365" fmla="*/ 6145945 h 6858000"/>
              <a:gd name="connsiteX366" fmla="*/ 3939824 w 7467600"/>
              <a:gd name="connsiteY366" fmla="*/ 6066900 h 6858000"/>
              <a:gd name="connsiteX367" fmla="*/ 4584537 w 7467600"/>
              <a:gd name="connsiteY367" fmla="*/ 5324826 h 6858000"/>
              <a:gd name="connsiteX368" fmla="*/ 5037105 w 7467600"/>
              <a:gd name="connsiteY368" fmla="*/ 5088765 h 6858000"/>
              <a:gd name="connsiteX369" fmla="*/ 5039930 w 7467600"/>
              <a:gd name="connsiteY369" fmla="*/ 5089585 h 6858000"/>
              <a:gd name="connsiteX370" fmla="*/ 5263764 w 7467600"/>
              <a:gd name="connsiteY370" fmla="*/ 4735525 h 6858000"/>
              <a:gd name="connsiteX371" fmla="*/ 4086300 w 7467600"/>
              <a:gd name="connsiteY371" fmla="*/ 4884599 h 6858000"/>
              <a:gd name="connsiteX372" fmla="*/ 4085485 w 7467600"/>
              <a:gd name="connsiteY372" fmla="*/ 4899070 h 6858000"/>
              <a:gd name="connsiteX373" fmla="*/ 3871915 w 7467600"/>
              <a:gd name="connsiteY373" fmla="*/ 5253645 h 6858000"/>
              <a:gd name="connsiteX374" fmla="*/ 3799374 w 7467600"/>
              <a:gd name="connsiteY374" fmla="*/ 5466127 h 6858000"/>
              <a:gd name="connsiteX375" fmla="*/ 3498850 w 7467600"/>
              <a:gd name="connsiteY375" fmla="*/ 6661888 h 6858000"/>
              <a:gd name="connsiteX376" fmla="*/ 3399216 w 7467600"/>
              <a:gd name="connsiteY376" fmla="*/ 6858000 h 6858000"/>
              <a:gd name="connsiteX377" fmla="*/ 3303688 w 7467600"/>
              <a:gd name="connsiteY377" fmla="*/ 6858000 h 6858000"/>
              <a:gd name="connsiteX378" fmla="*/ 3391774 w 7467600"/>
              <a:gd name="connsiteY378" fmla="*/ 6697181 h 6858000"/>
              <a:gd name="connsiteX379" fmla="*/ 3735540 w 7467600"/>
              <a:gd name="connsiteY379" fmla="*/ 5546923 h 6858000"/>
              <a:gd name="connsiteX380" fmla="*/ 3729438 w 7467600"/>
              <a:gd name="connsiteY380" fmla="*/ 5569058 h 6858000"/>
              <a:gd name="connsiteX381" fmla="*/ 3707782 w 7467600"/>
              <a:gd name="connsiteY381" fmla="*/ 5644908 h 6858000"/>
              <a:gd name="connsiteX382" fmla="*/ 3583827 w 7467600"/>
              <a:gd name="connsiteY382" fmla="*/ 6039215 h 6858000"/>
              <a:gd name="connsiteX383" fmla="*/ 3547861 w 7467600"/>
              <a:gd name="connsiteY383" fmla="*/ 6129609 h 6858000"/>
              <a:gd name="connsiteX384" fmla="*/ 3490905 w 7467600"/>
              <a:gd name="connsiteY384" fmla="*/ 6277660 h 6858000"/>
              <a:gd name="connsiteX385" fmla="*/ 3455859 w 7467600"/>
              <a:gd name="connsiteY385" fmla="*/ 6391301 h 6858000"/>
              <a:gd name="connsiteX386" fmla="*/ 3429112 w 7467600"/>
              <a:gd name="connsiteY386" fmla="*/ 6479469 h 6858000"/>
              <a:gd name="connsiteX387" fmla="*/ 3304862 w 7467600"/>
              <a:gd name="connsiteY387" fmla="*/ 6796476 h 6858000"/>
              <a:gd name="connsiteX388" fmla="*/ 3276071 w 7467600"/>
              <a:gd name="connsiteY388" fmla="*/ 6858000 h 6858000"/>
              <a:gd name="connsiteX389" fmla="*/ 3240805 w 7467600"/>
              <a:gd name="connsiteY389" fmla="*/ 6858000 h 6858000"/>
              <a:gd name="connsiteX390" fmla="*/ 3275917 w 7467600"/>
              <a:gd name="connsiteY390" fmla="*/ 6783192 h 6858000"/>
              <a:gd name="connsiteX391" fmla="*/ 3399358 w 7467600"/>
              <a:gd name="connsiteY391" fmla="*/ 6469011 h 6858000"/>
              <a:gd name="connsiteX392" fmla="*/ 3425650 w 7467600"/>
              <a:gd name="connsiteY392" fmla="*/ 6381333 h 6858000"/>
              <a:gd name="connsiteX393" fmla="*/ 3460661 w 7467600"/>
              <a:gd name="connsiteY393" fmla="*/ 6266763 h 6858000"/>
              <a:gd name="connsiteX394" fmla="*/ 3518021 w 7467600"/>
              <a:gd name="connsiteY394" fmla="*/ 6117298 h 6858000"/>
              <a:gd name="connsiteX395" fmla="*/ 3554035 w 7467600"/>
              <a:gd name="connsiteY395" fmla="*/ 6027832 h 6858000"/>
              <a:gd name="connsiteX396" fmla="*/ 3677174 w 7467600"/>
              <a:gd name="connsiteY396" fmla="*/ 5636351 h 6858000"/>
              <a:gd name="connsiteX397" fmla="*/ 3698819 w 7467600"/>
              <a:gd name="connsiteY397" fmla="*/ 5560503 h 6858000"/>
              <a:gd name="connsiteX398" fmla="*/ 3702094 w 7467600"/>
              <a:gd name="connsiteY398" fmla="*/ 5549194 h 6858000"/>
              <a:gd name="connsiteX399" fmla="*/ 3398355 w 7467600"/>
              <a:gd name="connsiteY399" fmla="*/ 6094603 h 6858000"/>
              <a:gd name="connsiteX400" fmla="*/ 3193941 w 7467600"/>
              <a:gd name="connsiteY400" fmla="*/ 6798775 h 6858000"/>
              <a:gd name="connsiteX401" fmla="*/ 3184140 w 7467600"/>
              <a:gd name="connsiteY401" fmla="*/ 6858000 h 6858000"/>
              <a:gd name="connsiteX402" fmla="*/ 3099978 w 7467600"/>
              <a:gd name="connsiteY402" fmla="*/ 6858000 h 6858000"/>
              <a:gd name="connsiteX403" fmla="*/ 3101556 w 7467600"/>
              <a:gd name="connsiteY403" fmla="*/ 6843337 h 6858000"/>
              <a:gd name="connsiteX404" fmla="*/ 3370162 w 7467600"/>
              <a:gd name="connsiteY404" fmla="*/ 5785550 h 6858000"/>
              <a:gd name="connsiteX405" fmla="*/ 3746477 w 7467600"/>
              <a:gd name="connsiteY405" fmla="*/ 5377889 h 6858000"/>
              <a:gd name="connsiteX406" fmla="*/ 3863399 w 7467600"/>
              <a:gd name="connsiteY406" fmla="*/ 5087257 h 6858000"/>
              <a:gd name="connsiteX407" fmla="*/ 3968712 w 7467600"/>
              <a:gd name="connsiteY407" fmla="*/ 4913989 h 6858000"/>
              <a:gd name="connsiteX408" fmla="*/ 2792390 w 7467600"/>
              <a:gd name="connsiteY408" fmla="*/ 5382974 h 6858000"/>
              <a:gd name="connsiteX409" fmla="*/ 2714982 w 7467600"/>
              <a:gd name="connsiteY409" fmla="*/ 5427051 h 6858000"/>
              <a:gd name="connsiteX410" fmla="*/ 2813361 w 7467600"/>
              <a:gd name="connsiteY410" fmla="*/ 6023912 h 6858000"/>
              <a:gd name="connsiteX411" fmla="*/ 2688430 w 7467600"/>
              <a:gd name="connsiteY411" fmla="*/ 6801564 h 6858000"/>
              <a:gd name="connsiteX412" fmla="*/ 2629626 w 7467600"/>
              <a:gd name="connsiteY412" fmla="*/ 6763394 h 6858000"/>
              <a:gd name="connsiteX413" fmla="*/ 2565328 w 7467600"/>
              <a:gd name="connsiteY413" fmla="*/ 5516399 h 6858000"/>
              <a:gd name="connsiteX414" fmla="*/ 1922999 w 7467600"/>
              <a:gd name="connsiteY414" fmla="*/ 5980343 h 6858000"/>
              <a:gd name="connsiteX415" fmla="*/ 1950261 w 7467600"/>
              <a:gd name="connsiteY415" fmla="*/ 6405858 h 6858000"/>
              <a:gd name="connsiteX416" fmla="*/ 2365554 w 7467600"/>
              <a:gd name="connsiteY416" fmla="*/ 6759107 h 6858000"/>
              <a:gd name="connsiteX417" fmla="*/ 2424142 w 7467600"/>
              <a:gd name="connsiteY417" fmla="*/ 6858000 h 6858000"/>
              <a:gd name="connsiteX418" fmla="*/ 2395994 w 7467600"/>
              <a:gd name="connsiteY418" fmla="*/ 6858000 h 6858000"/>
              <a:gd name="connsiteX419" fmla="*/ 2392863 w 7467600"/>
              <a:gd name="connsiteY419" fmla="*/ 6852964 h 6858000"/>
              <a:gd name="connsiteX420" fmla="*/ 2017589 w 7467600"/>
              <a:gd name="connsiteY420" fmla="*/ 6493982 h 6858000"/>
              <a:gd name="connsiteX421" fmla="*/ 2147336 w 7467600"/>
              <a:gd name="connsiteY421" fmla="*/ 6594052 h 6858000"/>
              <a:gd name="connsiteX422" fmla="*/ 2207047 w 7467600"/>
              <a:gd name="connsiteY422" fmla="*/ 6654540 h 6858000"/>
              <a:gd name="connsiteX423" fmla="*/ 2299106 w 7467600"/>
              <a:gd name="connsiteY423" fmla="*/ 6778931 h 6858000"/>
              <a:gd name="connsiteX424" fmla="*/ 2314430 w 7467600"/>
              <a:gd name="connsiteY424" fmla="*/ 6801144 h 6858000"/>
              <a:gd name="connsiteX425" fmla="*/ 2352406 w 7467600"/>
              <a:gd name="connsiteY425" fmla="*/ 6858000 h 6858000"/>
              <a:gd name="connsiteX426" fmla="*/ 2314492 w 7467600"/>
              <a:gd name="connsiteY426" fmla="*/ 6858000 h 6858000"/>
              <a:gd name="connsiteX427" fmla="*/ 2288095 w 7467600"/>
              <a:gd name="connsiteY427" fmla="*/ 6818030 h 6858000"/>
              <a:gd name="connsiteX428" fmla="*/ 2272768 w 7467600"/>
              <a:gd name="connsiteY428" fmla="*/ 6795822 h 6858000"/>
              <a:gd name="connsiteX429" fmla="*/ 2182715 w 7467600"/>
              <a:gd name="connsiteY429" fmla="*/ 6675071 h 6858000"/>
              <a:gd name="connsiteX430" fmla="*/ 2032061 w 7467600"/>
              <a:gd name="connsiteY430" fmla="*/ 6541380 h 6858000"/>
              <a:gd name="connsiteX431" fmla="*/ 2257220 w 7467600"/>
              <a:gd name="connsiteY431" fmla="*/ 6826257 h 6858000"/>
              <a:gd name="connsiteX432" fmla="*/ 2281324 w 7467600"/>
              <a:gd name="connsiteY432" fmla="*/ 6858000 h 6858000"/>
              <a:gd name="connsiteX433" fmla="*/ 2242860 w 7467600"/>
              <a:gd name="connsiteY433" fmla="*/ 6858000 h 6858000"/>
              <a:gd name="connsiteX434" fmla="*/ 2232818 w 7467600"/>
              <a:gd name="connsiteY434" fmla="*/ 6844926 h 6858000"/>
              <a:gd name="connsiteX435" fmla="*/ 1990172 w 7467600"/>
              <a:gd name="connsiteY435" fmla="*/ 6542121 h 6858000"/>
              <a:gd name="connsiteX436" fmla="*/ 2124090 w 7467600"/>
              <a:gd name="connsiteY436" fmla="*/ 6761017 h 6858000"/>
              <a:gd name="connsiteX437" fmla="*/ 2200380 w 7467600"/>
              <a:gd name="connsiteY437" fmla="*/ 6858000 h 6858000"/>
              <a:gd name="connsiteX438" fmla="*/ 2147507 w 7467600"/>
              <a:gd name="connsiteY438" fmla="*/ 6858000 h 6858000"/>
              <a:gd name="connsiteX439" fmla="*/ 2070668 w 7467600"/>
              <a:gd name="connsiteY439" fmla="*/ 6761520 h 6858000"/>
              <a:gd name="connsiteX440" fmla="*/ 1975142 w 7467600"/>
              <a:gd name="connsiteY440" fmla="*/ 6585570 h 6858000"/>
              <a:gd name="connsiteX441" fmla="*/ 2050035 w 7467600"/>
              <a:gd name="connsiteY441" fmla="*/ 6813345 h 6858000"/>
              <a:gd name="connsiteX442" fmla="*/ 2063025 w 7467600"/>
              <a:gd name="connsiteY442" fmla="*/ 6858000 h 6858000"/>
              <a:gd name="connsiteX443" fmla="*/ 2021675 w 7467600"/>
              <a:gd name="connsiteY443" fmla="*/ 6858000 h 6858000"/>
              <a:gd name="connsiteX444" fmla="*/ 2019308 w 7467600"/>
              <a:gd name="connsiteY444" fmla="*/ 6847118 h 6858000"/>
              <a:gd name="connsiteX445" fmla="*/ 1938835 w 7467600"/>
              <a:gd name="connsiteY445" fmla="*/ 6551160 h 6858000"/>
              <a:gd name="connsiteX446" fmla="*/ 1953230 w 7467600"/>
              <a:gd name="connsiteY446" fmla="*/ 6759699 h 6858000"/>
              <a:gd name="connsiteX447" fmla="*/ 1956763 w 7467600"/>
              <a:gd name="connsiteY447" fmla="*/ 6778191 h 6858000"/>
              <a:gd name="connsiteX448" fmla="*/ 1967925 w 7467600"/>
              <a:gd name="connsiteY448" fmla="*/ 6858000 h 6858000"/>
              <a:gd name="connsiteX449" fmla="*/ 1936622 w 7467600"/>
              <a:gd name="connsiteY449" fmla="*/ 6858000 h 6858000"/>
              <a:gd name="connsiteX450" fmla="*/ 1926261 w 7467600"/>
              <a:gd name="connsiteY450" fmla="*/ 6784064 h 6858000"/>
              <a:gd name="connsiteX451" fmla="*/ 1922724 w 7467600"/>
              <a:gd name="connsiteY451" fmla="*/ 6765577 h 6858000"/>
              <a:gd name="connsiteX452" fmla="*/ 1904650 w 7467600"/>
              <a:gd name="connsiteY452" fmla="*/ 6639616 h 6858000"/>
              <a:gd name="connsiteX453" fmla="*/ 1885273 w 7467600"/>
              <a:gd name="connsiteY453" fmla="*/ 6858000 h 6858000"/>
              <a:gd name="connsiteX454" fmla="*/ 1854363 w 7467600"/>
              <a:gd name="connsiteY454" fmla="*/ 6858000 h 6858000"/>
              <a:gd name="connsiteX455" fmla="*/ 1880391 w 7467600"/>
              <a:gd name="connsiteY455" fmla="*/ 6603796 h 6858000"/>
              <a:gd name="connsiteX456" fmla="*/ 1818273 w 7467600"/>
              <a:gd name="connsiteY456" fmla="*/ 6715729 h 6858000"/>
              <a:gd name="connsiteX457" fmla="*/ 1794691 w 7467600"/>
              <a:gd name="connsiteY457" fmla="*/ 6843239 h 6858000"/>
              <a:gd name="connsiteX458" fmla="*/ 1794914 w 7467600"/>
              <a:gd name="connsiteY458" fmla="*/ 6858000 h 6858000"/>
              <a:gd name="connsiteX459" fmla="*/ 1746128 w 7467600"/>
              <a:gd name="connsiteY459" fmla="*/ 6858000 h 6858000"/>
              <a:gd name="connsiteX460" fmla="*/ 1753934 w 7467600"/>
              <a:gd name="connsiteY460" fmla="*/ 6724796 h 6858000"/>
              <a:gd name="connsiteX461" fmla="*/ 1792053 w 7467600"/>
              <a:gd name="connsiteY461" fmla="*/ 6572396 h 6858000"/>
              <a:gd name="connsiteX462" fmla="*/ 1862248 w 7467600"/>
              <a:gd name="connsiteY462" fmla="*/ 6266397 h 6858000"/>
              <a:gd name="connsiteX463" fmla="*/ 1862250 w 7467600"/>
              <a:gd name="connsiteY463" fmla="*/ 6033531 h 6858000"/>
              <a:gd name="connsiteX464" fmla="*/ 1211999 w 7467600"/>
              <a:gd name="connsiteY464" fmla="*/ 6683610 h 6858000"/>
              <a:gd name="connsiteX465" fmla="*/ 1213266 w 7467600"/>
              <a:gd name="connsiteY465" fmla="*/ 6691947 h 6858000"/>
              <a:gd name="connsiteX466" fmla="*/ 1203370 w 7467600"/>
              <a:gd name="connsiteY466" fmla="*/ 6850676 h 6858000"/>
              <a:gd name="connsiteX467" fmla="*/ 1203671 w 7467600"/>
              <a:gd name="connsiteY467" fmla="*/ 6858000 h 6858000"/>
              <a:gd name="connsiteX468" fmla="*/ 1143180 w 7467600"/>
              <a:gd name="connsiteY468" fmla="*/ 6858000 h 6858000"/>
              <a:gd name="connsiteX469" fmla="*/ 1142176 w 7467600"/>
              <a:gd name="connsiteY469" fmla="*/ 6766045 h 6858000"/>
              <a:gd name="connsiteX470" fmla="*/ 1067484 w 7467600"/>
              <a:gd name="connsiteY470" fmla="*/ 6858000 h 6858000"/>
              <a:gd name="connsiteX471" fmla="*/ 953928 w 7467600"/>
              <a:gd name="connsiteY471" fmla="*/ 6858000 h 6858000"/>
              <a:gd name="connsiteX472" fmla="*/ 959715 w 7467600"/>
              <a:gd name="connsiteY472" fmla="*/ 6850185 h 6858000"/>
              <a:gd name="connsiteX473" fmla="*/ 1483788 w 7467600"/>
              <a:gd name="connsiteY473" fmla="*/ 6259174 h 6858000"/>
              <a:gd name="connsiteX474" fmla="*/ 1100671 w 7467600"/>
              <a:gd name="connsiteY474" fmla="*/ 6252137 h 6858000"/>
              <a:gd name="connsiteX475" fmla="*/ 1090144 w 7467600"/>
              <a:gd name="connsiteY475" fmla="*/ 6256748 h 6858000"/>
              <a:gd name="connsiteX476" fmla="*/ 1095872 w 7467600"/>
              <a:gd name="connsiteY476" fmla="*/ 6271892 h 6858000"/>
              <a:gd name="connsiteX477" fmla="*/ 262785 w 7467600"/>
              <a:gd name="connsiteY477" fmla="*/ 6845450 h 6858000"/>
              <a:gd name="connsiteX478" fmla="*/ 209968 w 7467600"/>
              <a:gd name="connsiteY478" fmla="*/ 6770713 h 6858000"/>
              <a:gd name="connsiteX479" fmla="*/ 873460 w 7467600"/>
              <a:gd name="connsiteY479" fmla="*/ 6253768 h 6858000"/>
              <a:gd name="connsiteX480" fmla="*/ 192686 w 7467600"/>
              <a:gd name="connsiteY480" fmla="*/ 5849257 h 6858000"/>
              <a:gd name="connsiteX481" fmla="*/ 4696 w 7467600"/>
              <a:gd name="connsiteY481" fmla="*/ 5697668 h 6858000"/>
              <a:gd name="connsiteX482" fmla="*/ 0 w 7467600"/>
              <a:gd name="connsiteY482" fmla="*/ 5689984 h 6858000"/>
              <a:gd name="connsiteX483" fmla="*/ 0 w 7467600"/>
              <a:gd name="connsiteY483" fmla="*/ 5513472 h 6858000"/>
              <a:gd name="connsiteX484" fmla="*/ 174101 w 7467600"/>
              <a:gd name="connsiteY484" fmla="*/ 5620277 h 6858000"/>
              <a:gd name="connsiteX485" fmla="*/ 891800 w 7467600"/>
              <a:gd name="connsiteY485" fmla="*/ 6036935 h 6858000"/>
              <a:gd name="connsiteX486" fmla="*/ 1072219 w 7467600"/>
              <a:gd name="connsiteY486" fmla="*/ 6169443 h 6858000"/>
              <a:gd name="connsiteX487" fmla="*/ 1074117 w 7467600"/>
              <a:gd name="connsiteY487" fmla="*/ 6170301 h 6858000"/>
              <a:gd name="connsiteX488" fmla="*/ 1083114 w 7467600"/>
              <a:gd name="connsiteY488" fmla="*/ 6174131 h 6858000"/>
              <a:gd name="connsiteX489" fmla="*/ 1543010 w 7467600"/>
              <a:gd name="connsiteY489" fmla="*/ 6191140 h 6858000"/>
              <a:gd name="connsiteX490" fmla="*/ 1551080 w 7467600"/>
              <a:gd name="connsiteY490" fmla="*/ 6195006 h 6858000"/>
              <a:gd name="connsiteX491" fmla="*/ 2345443 w 7467600"/>
              <a:gd name="connsiteY491" fmla="*/ 5549882 h 6858000"/>
              <a:gd name="connsiteX492" fmla="*/ 1721499 w 7467600"/>
              <a:gd name="connsiteY492" fmla="*/ 5599969 h 6858000"/>
              <a:gd name="connsiteX493" fmla="*/ 767716 w 7467600"/>
              <a:gd name="connsiteY493" fmla="*/ 5472768 h 6858000"/>
              <a:gd name="connsiteX494" fmla="*/ 722147 w 7467600"/>
              <a:gd name="connsiteY494" fmla="*/ 5393091 h 6858000"/>
              <a:gd name="connsiteX495" fmla="*/ 1485552 w 7467600"/>
              <a:gd name="connsiteY495" fmla="*/ 5313202 h 6858000"/>
              <a:gd name="connsiteX496" fmla="*/ 2143004 w 7467600"/>
              <a:gd name="connsiteY496" fmla="*/ 5402420 h 6858000"/>
              <a:gd name="connsiteX497" fmla="*/ 1933391 w 7467600"/>
              <a:gd name="connsiteY497" fmla="*/ 5156971 h 6858000"/>
              <a:gd name="connsiteX498" fmla="*/ 1827118 w 7467600"/>
              <a:gd name="connsiteY498" fmla="*/ 4968410 h 6858000"/>
              <a:gd name="connsiteX499" fmla="*/ 1837349 w 7467600"/>
              <a:gd name="connsiteY499" fmla="*/ 4956357 h 6858000"/>
              <a:gd name="connsiteX500" fmla="*/ 2162835 w 7467600"/>
              <a:gd name="connsiteY500" fmla="*/ 5187853 h 6858000"/>
              <a:gd name="connsiteX501" fmla="*/ 2257167 w 7467600"/>
              <a:gd name="connsiteY501" fmla="*/ 5462123 h 6858000"/>
              <a:gd name="connsiteX502" fmla="*/ 2261598 w 7467600"/>
              <a:gd name="connsiteY502" fmla="*/ 5467998 h 6858000"/>
              <a:gd name="connsiteX503" fmla="*/ 2437177 w 7467600"/>
              <a:gd name="connsiteY503" fmla="*/ 5479608 h 6858000"/>
              <a:gd name="connsiteX504" fmla="*/ 2445247 w 7467600"/>
              <a:gd name="connsiteY504" fmla="*/ 5483476 h 6858000"/>
              <a:gd name="connsiteX505" fmla="*/ 2743626 w 7467600"/>
              <a:gd name="connsiteY505" fmla="*/ 5304819 h 6858000"/>
              <a:gd name="connsiteX506" fmla="*/ 3048102 w 7467600"/>
              <a:gd name="connsiteY506" fmla="*/ 5150595 h 6858000"/>
              <a:gd name="connsiteX507" fmla="*/ 1799414 w 7467600"/>
              <a:gd name="connsiteY507" fmla="*/ 4694732 h 6858000"/>
              <a:gd name="connsiteX508" fmla="*/ 1771735 w 7467600"/>
              <a:gd name="connsiteY508" fmla="*/ 4619929 h 6858000"/>
              <a:gd name="connsiteX509" fmla="*/ 3104273 w 7467600"/>
              <a:gd name="connsiteY509" fmla="*/ 5076159 h 6858000"/>
              <a:gd name="connsiteX510" fmla="*/ 3113245 w 7467600"/>
              <a:gd name="connsiteY510" fmla="*/ 5090705 h 6858000"/>
              <a:gd name="connsiteX511" fmla="*/ 3126294 w 7467600"/>
              <a:gd name="connsiteY511" fmla="*/ 5114400 h 6858000"/>
              <a:gd name="connsiteX512" fmla="*/ 3937433 w 7467600"/>
              <a:gd name="connsiteY512" fmla="*/ 4830473 h 6858000"/>
              <a:gd name="connsiteX513" fmla="*/ 3590475 w 7467600"/>
              <a:gd name="connsiteY513" fmla="*/ 4597974 h 6858000"/>
              <a:gd name="connsiteX514" fmla="*/ 3100264 w 7467600"/>
              <a:gd name="connsiteY514" fmla="*/ 4579845 h 6858000"/>
              <a:gd name="connsiteX515" fmla="*/ 2183576 w 7467600"/>
              <a:gd name="connsiteY515" fmla="*/ 4227150 h 6858000"/>
              <a:gd name="connsiteX516" fmla="*/ 2151029 w 7467600"/>
              <a:gd name="connsiteY516" fmla="*/ 4146947 h 6858000"/>
              <a:gd name="connsiteX517" fmla="*/ 3563434 w 7467600"/>
              <a:gd name="connsiteY517" fmla="*/ 4469115 h 6858000"/>
              <a:gd name="connsiteX518" fmla="*/ 3177952 w 7467600"/>
              <a:gd name="connsiteY518" fmla="*/ 3657386 h 6858000"/>
              <a:gd name="connsiteX519" fmla="*/ 3189263 w 7467600"/>
              <a:gd name="connsiteY519" fmla="*/ 3625726 h 6858000"/>
              <a:gd name="connsiteX520" fmla="*/ 3560912 w 7467600"/>
              <a:gd name="connsiteY520" fmla="*/ 4079863 h 6858000"/>
              <a:gd name="connsiteX521" fmla="*/ 3626636 w 7467600"/>
              <a:gd name="connsiteY521" fmla="*/ 4512230 h 6858000"/>
              <a:gd name="connsiteX522" fmla="*/ 3653088 w 7467600"/>
              <a:gd name="connsiteY522" fmla="*/ 4521417 h 6858000"/>
              <a:gd name="connsiteX523" fmla="*/ 3988128 w 7467600"/>
              <a:gd name="connsiteY523" fmla="*/ 4817267 h 6858000"/>
              <a:gd name="connsiteX524" fmla="*/ 4830582 w 7467600"/>
              <a:gd name="connsiteY524" fmla="*/ 4676000 h 6858000"/>
              <a:gd name="connsiteX525" fmla="*/ 4830100 w 7467600"/>
              <a:gd name="connsiteY525" fmla="*/ 4675554 h 6858000"/>
              <a:gd name="connsiteX526" fmla="*/ 4036318 w 7467600"/>
              <a:gd name="connsiteY526" fmla="*/ 4147013 h 6858000"/>
              <a:gd name="connsiteX527" fmla="*/ 3432098 w 7467600"/>
              <a:gd name="connsiteY527" fmla="*/ 3537312 h 6858000"/>
              <a:gd name="connsiteX528" fmla="*/ 3446761 w 7467600"/>
              <a:gd name="connsiteY528" fmla="*/ 3461278 h 6858000"/>
              <a:gd name="connsiteX529" fmla="*/ 4419733 w 7467600"/>
              <a:gd name="connsiteY529" fmla="*/ 3963555 h 6858000"/>
              <a:gd name="connsiteX530" fmla="*/ 4781371 w 7467600"/>
              <a:gd name="connsiteY530" fmla="*/ 4458604 h 6858000"/>
              <a:gd name="connsiteX531" fmla="*/ 4780440 w 7467600"/>
              <a:gd name="connsiteY531" fmla="*/ 4470290 h 6858000"/>
              <a:gd name="connsiteX532" fmla="*/ 4898954 w 7467600"/>
              <a:gd name="connsiteY532" fmla="*/ 4662092 h 6858000"/>
              <a:gd name="connsiteX533" fmla="*/ 4900699 w 7467600"/>
              <a:gd name="connsiteY533" fmla="*/ 4670867 h 6858000"/>
              <a:gd name="connsiteX534" fmla="*/ 5714511 w 7467600"/>
              <a:gd name="connsiteY534" fmla="*/ 4663483 h 6858000"/>
              <a:gd name="connsiteX535" fmla="*/ 5464793 w 7467600"/>
              <a:gd name="connsiteY535" fmla="*/ 4393556 h 6858000"/>
              <a:gd name="connsiteX536" fmla="*/ 5461897 w 7467600"/>
              <a:gd name="connsiteY536" fmla="*/ 4390879 h 6858000"/>
              <a:gd name="connsiteX537" fmla="*/ 4294126 w 7467600"/>
              <a:gd name="connsiteY537" fmla="*/ 3303048 h 6858000"/>
              <a:gd name="connsiteX538" fmla="*/ 4305321 w 7467600"/>
              <a:gd name="connsiteY538" fmla="*/ 3256953 h 6858000"/>
              <a:gd name="connsiteX539" fmla="*/ 4949299 w 7467600"/>
              <a:gd name="connsiteY539" fmla="*/ 3766336 h 6858000"/>
              <a:gd name="connsiteX540" fmla="*/ 5291452 w 7467600"/>
              <a:gd name="connsiteY540" fmla="*/ 4076801 h 6858000"/>
              <a:gd name="connsiteX541" fmla="*/ 5434998 w 7467600"/>
              <a:gd name="connsiteY541" fmla="*/ 4254100 h 6858000"/>
              <a:gd name="connsiteX542" fmla="*/ 5351015 w 7467600"/>
              <a:gd name="connsiteY542" fmla="*/ 3760989 h 6858000"/>
              <a:gd name="connsiteX543" fmla="*/ 5413780 w 7467600"/>
              <a:gd name="connsiteY543" fmla="*/ 2966265 h 6858000"/>
              <a:gd name="connsiteX544" fmla="*/ 5425627 w 7467600"/>
              <a:gd name="connsiteY544" fmla="*/ 2954192 h 6858000"/>
              <a:gd name="connsiteX545" fmla="*/ 6604735 w 7467600"/>
              <a:gd name="connsiteY545" fmla="*/ 2041381 h 6858000"/>
              <a:gd name="connsiteX546" fmla="*/ 7204487 w 7467600"/>
              <a:gd name="connsiteY546" fmla="*/ 2742112 h 6858000"/>
              <a:gd name="connsiteX547" fmla="*/ 7131592 w 7467600"/>
              <a:gd name="connsiteY547" fmla="*/ 2672096 h 6858000"/>
              <a:gd name="connsiteX548" fmla="*/ 6996344 w 7467600"/>
              <a:gd name="connsiteY548" fmla="*/ 2518310 h 6858000"/>
              <a:gd name="connsiteX549" fmla="*/ 6735495 w 7467600"/>
              <a:gd name="connsiteY549" fmla="*/ 2196890 h 6858000"/>
              <a:gd name="connsiteX550" fmla="*/ 6721901 w 7467600"/>
              <a:gd name="connsiteY550" fmla="*/ 2179274 h 6858000"/>
              <a:gd name="connsiteX551" fmla="*/ 6604735 w 7467600"/>
              <a:gd name="connsiteY551" fmla="*/ 2041381 h 6858000"/>
              <a:gd name="connsiteX552" fmla="*/ 6591670 w 7467600"/>
              <a:gd name="connsiteY552" fmla="*/ 1988277 h 6858000"/>
              <a:gd name="connsiteX553" fmla="*/ 6747349 w 7467600"/>
              <a:gd name="connsiteY553" fmla="*/ 2160069 h 6858000"/>
              <a:gd name="connsiteX554" fmla="*/ 6760943 w 7467600"/>
              <a:gd name="connsiteY554" fmla="*/ 2177686 h 6858000"/>
              <a:gd name="connsiteX555" fmla="*/ 7021065 w 7467600"/>
              <a:gd name="connsiteY555" fmla="*/ 2498102 h 6858000"/>
              <a:gd name="connsiteX556" fmla="*/ 7155223 w 7467600"/>
              <a:gd name="connsiteY556" fmla="*/ 2650386 h 6858000"/>
              <a:gd name="connsiteX557" fmla="*/ 7203167 w 7467600"/>
              <a:gd name="connsiteY557" fmla="*/ 2697288 h 6858000"/>
              <a:gd name="connsiteX558" fmla="*/ 6937703 w 7467600"/>
              <a:gd name="connsiteY558" fmla="*/ 2321981 h 6858000"/>
              <a:gd name="connsiteX559" fmla="*/ 6591670 w 7467600"/>
              <a:gd name="connsiteY559" fmla="*/ 1988277 h 6858000"/>
              <a:gd name="connsiteX560" fmla="*/ 5798671 w 7467600"/>
              <a:gd name="connsiteY560" fmla="*/ 1981601 h 6858000"/>
              <a:gd name="connsiteX561" fmla="*/ 5754709 w 7467600"/>
              <a:gd name="connsiteY561" fmla="*/ 2071454 h 6858000"/>
              <a:gd name="connsiteX562" fmla="*/ 5763044 w 7467600"/>
              <a:gd name="connsiteY562" fmla="*/ 2842206 h 6858000"/>
              <a:gd name="connsiteX563" fmla="*/ 5764974 w 7467600"/>
              <a:gd name="connsiteY563" fmla="*/ 2799609 h 6858000"/>
              <a:gd name="connsiteX564" fmla="*/ 5767665 w 7467600"/>
              <a:gd name="connsiteY564" fmla="*/ 2666409 h 6858000"/>
              <a:gd name="connsiteX565" fmla="*/ 5763055 w 7467600"/>
              <a:gd name="connsiteY565" fmla="*/ 2579705 h 6858000"/>
              <a:gd name="connsiteX566" fmla="*/ 5758079 w 7467600"/>
              <a:gd name="connsiteY566" fmla="*/ 2492508 h 6858000"/>
              <a:gd name="connsiteX567" fmla="*/ 5779325 w 7467600"/>
              <a:gd name="connsiteY567" fmla="*/ 2197069 h 6858000"/>
              <a:gd name="connsiteX568" fmla="*/ 5798671 w 7467600"/>
              <a:gd name="connsiteY568" fmla="*/ 1981601 h 6858000"/>
              <a:gd name="connsiteX569" fmla="*/ 5829202 w 7467600"/>
              <a:gd name="connsiteY569" fmla="*/ 1971679 h 6858000"/>
              <a:gd name="connsiteX570" fmla="*/ 5809558 w 7467600"/>
              <a:gd name="connsiteY570" fmla="*/ 2198043 h 6858000"/>
              <a:gd name="connsiteX571" fmla="*/ 5788653 w 7467600"/>
              <a:gd name="connsiteY571" fmla="*/ 2489430 h 6858000"/>
              <a:gd name="connsiteX572" fmla="*/ 5793439 w 7467600"/>
              <a:gd name="connsiteY572" fmla="*/ 2575235 h 6858000"/>
              <a:gd name="connsiteX573" fmla="*/ 5796837 w 7467600"/>
              <a:gd name="connsiteY573" fmla="*/ 2637633 h 6858000"/>
              <a:gd name="connsiteX574" fmla="*/ 5818614 w 7467600"/>
              <a:gd name="connsiteY574" fmla="*/ 2473055 h 6858000"/>
              <a:gd name="connsiteX575" fmla="*/ 5829202 w 7467600"/>
              <a:gd name="connsiteY575" fmla="*/ 1971679 h 6858000"/>
              <a:gd name="connsiteX576" fmla="*/ 5911389 w 7467600"/>
              <a:gd name="connsiteY576" fmla="*/ 1898371 h 6858000"/>
              <a:gd name="connsiteX577" fmla="*/ 6237627 w 7467600"/>
              <a:gd name="connsiteY577" fmla="*/ 2231921 h 6858000"/>
              <a:gd name="connsiteX578" fmla="*/ 5911389 w 7467600"/>
              <a:gd name="connsiteY578" fmla="*/ 1898371 h 6858000"/>
              <a:gd name="connsiteX579" fmla="*/ 6944437 w 7467600"/>
              <a:gd name="connsiteY579" fmla="*/ 1575402 h 6858000"/>
              <a:gd name="connsiteX580" fmla="*/ 6304730 w 7467600"/>
              <a:gd name="connsiteY580" fmla="*/ 1766654 h 6858000"/>
              <a:gd name="connsiteX581" fmla="*/ 6944437 w 7467600"/>
              <a:gd name="connsiteY581" fmla="*/ 1575402 h 6858000"/>
              <a:gd name="connsiteX582" fmla="*/ 7019523 w 7467600"/>
              <a:gd name="connsiteY582" fmla="*/ 1519450 h 6858000"/>
              <a:gd name="connsiteX583" fmla="*/ 6298091 w 7467600"/>
              <a:gd name="connsiteY583" fmla="*/ 1737122 h 6858000"/>
              <a:gd name="connsiteX584" fmla="*/ 7019523 w 7467600"/>
              <a:gd name="connsiteY584" fmla="*/ 1519450 h 6858000"/>
              <a:gd name="connsiteX585" fmla="*/ 2399523 w 7467600"/>
              <a:gd name="connsiteY585" fmla="*/ 1428234 h 6858000"/>
              <a:gd name="connsiteX586" fmla="*/ 2224982 w 7467600"/>
              <a:gd name="connsiteY586" fmla="*/ 1826201 h 6858000"/>
              <a:gd name="connsiteX587" fmla="*/ 2096099 w 7467600"/>
              <a:gd name="connsiteY587" fmla="*/ 2345900 h 6858000"/>
              <a:gd name="connsiteX588" fmla="*/ 2283317 w 7467600"/>
              <a:gd name="connsiteY588" fmla="*/ 1796925 h 6858000"/>
              <a:gd name="connsiteX589" fmla="*/ 2399523 w 7467600"/>
              <a:gd name="connsiteY589" fmla="*/ 1428234 h 6858000"/>
              <a:gd name="connsiteX590" fmla="*/ 2448558 w 7467600"/>
              <a:gd name="connsiteY590" fmla="*/ 1373435 h 6858000"/>
              <a:gd name="connsiteX591" fmla="*/ 2312521 w 7467600"/>
              <a:gd name="connsiteY591" fmla="*/ 1806140 h 6858000"/>
              <a:gd name="connsiteX592" fmla="*/ 2127533 w 7467600"/>
              <a:gd name="connsiteY592" fmla="*/ 2348380 h 6858000"/>
              <a:gd name="connsiteX593" fmla="*/ 2358080 w 7467600"/>
              <a:gd name="connsiteY593" fmla="*/ 1866134 h 6858000"/>
              <a:gd name="connsiteX594" fmla="*/ 2407436 w 7467600"/>
              <a:gd name="connsiteY594" fmla="*/ 1651070 h 6858000"/>
              <a:gd name="connsiteX595" fmla="*/ 2448558 w 7467600"/>
              <a:gd name="connsiteY595" fmla="*/ 1373435 h 6858000"/>
              <a:gd name="connsiteX596" fmla="*/ 278707 w 7467600"/>
              <a:gd name="connsiteY596" fmla="*/ 1352270 h 6858000"/>
              <a:gd name="connsiteX597" fmla="*/ 321570 w 7467600"/>
              <a:gd name="connsiteY597" fmla="*/ 1861610 h 6858000"/>
              <a:gd name="connsiteX598" fmla="*/ 294281 w 7467600"/>
              <a:gd name="connsiteY598" fmla="*/ 1440658 h 6858000"/>
              <a:gd name="connsiteX599" fmla="*/ 278707 w 7467600"/>
              <a:gd name="connsiteY599" fmla="*/ 1352270 h 6858000"/>
              <a:gd name="connsiteX600" fmla="*/ 1423821 w 7467600"/>
              <a:gd name="connsiteY600" fmla="*/ 1351958 h 6858000"/>
              <a:gd name="connsiteX601" fmla="*/ 1638521 w 7467600"/>
              <a:gd name="connsiteY601" fmla="*/ 1908470 h 6858000"/>
              <a:gd name="connsiteX602" fmla="*/ 1754199 w 7467600"/>
              <a:gd name="connsiteY602" fmla="*/ 2149284 h 6858000"/>
              <a:gd name="connsiteX603" fmla="*/ 1908359 w 7467600"/>
              <a:gd name="connsiteY603" fmla="*/ 2364988 h 6858000"/>
              <a:gd name="connsiteX604" fmla="*/ 1647661 w 7467600"/>
              <a:gd name="connsiteY604" fmla="*/ 1825945 h 6858000"/>
              <a:gd name="connsiteX605" fmla="*/ 1423821 w 7467600"/>
              <a:gd name="connsiteY605" fmla="*/ 1351958 h 6858000"/>
              <a:gd name="connsiteX606" fmla="*/ 1431890 w 7467600"/>
              <a:gd name="connsiteY606" fmla="*/ 1306475 h 6858000"/>
              <a:gd name="connsiteX607" fmla="*/ 1507597 w 7467600"/>
              <a:gd name="connsiteY607" fmla="*/ 1446132 h 6858000"/>
              <a:gd name="connsiteX608" fmla="*/ 1674586 w 7467600"/>
              <a:gd name="connsiteY608" fmla="*/ 1813832 h 6858000"/>
              <a:gd name="connsiteX609" fmla="*/ 1815950 w 7467600"/>
              <a:gd name="connsiteY609" fmla="*/ 2128564 h 6858000"/>
              <a:gd name="connsiteX610" fmla="*/ 1984242 w 7467600"/>
              <a:gd name="connsiteY610" fmla="*/ 2430829 h 6858000"/>
              <a:gd name="connsiteX611" fmla="*/ 2014023 w 7467600"/>
              <a:gd name="connsiteY611" fmla="*/ 2450995 h 6858000"/>
              <a:gd name="connsiteX612" fmla="*/ 1747337 w 7467600"/>
              <a:gd name="connsiteY612" fmla="*/ 1855264 h 6858000"/>
              <a:gd name="connsiteX613" fmla="*/ 1533749 w 7467600"/>
              <a:gd name="connsiteY613" fmla="*/ 1478656 h 6858000"/>
              <a:gd name="connsiteX614" fmla="*/ 1431890 w 7467600"/>
              <a:gd name="connsiteY614" fmla="*/ 1306475 h 6858000"/>
              <a:gd name="connsiteX615" fmla="*/ 5052692 w 7467600"/>
              <a:gd name="connsiteY615" fmla="*/ 1292994 h 6858000"/>
              <a:gd name="connsiteX616" fmla="*/ 5200661 w 7467600"/>
              <a:gd name="connsiteY616" fmla="*/ 1635186 h 6858000"/>
              <a:gd name="connsiteX617" fmla="*/ 5297138 w 7467600"/>
              <a:gd name="connsiteY617" fmla="*/ 1906351 h 6858000"/>
              <a:gd name="connsiteX618" fmla="*/ 5052692 w 7467600"/>
              <a:gd name="connsiteY618" fmla="*/ 1292994 h 6858000"/>
              <a:gd name="connsiteX619" fmla="*/ 5009948 w 7467600"/>
              <a:gd name="connsiteY619" fmla="*/ 1273619 h 6858000"/>
              <a:gd name="connsiteX620" fmla="*/ 5121777 w 7467600"/>
              <a:gd name="connsiteY620" fmla="*/ 1654213 h 6858000"/>
              <a:gd name="connsiteX621" fmla="*/ 5293545 w 7467600"/>
              <a:gd name="connsiteY621" fmla="*/ 2072247 h 6858000"/>
              <a:gd name="connsiteX622" fmla="*/ 5294042 w 7467600"/>
              <a:gd name="connsiteY622" fmla="*/ 2065019 h 6858000"/>
              <a:gd name="connsiteX623" fmla="*/ 5171936 w 7467600"/>
              <a:gd name="connsiteY623" fmla="*/ 1647613 h 6858000"/>
              <a:gd name="connsiteX624" fmla="*/ 5009948 w 7467600"/>
              <a:gd name="connsiteY624" fmla="*/ 1273619 h 6858000"/>
              <a:gd name="connsiteX625" fmla="*/ 655236 w 7467600"/>
              <a:gd name="connsiteY625" fmla="*/ 1268632 h 6858000"/>
              <a:gd name="connsiteX626" fmla="*/ 839521 w 7467600"/>
              <a:gd name="connsiteY626" fmla="*/ 1685315 h 6858000"/>
              <a:gd name="connsiteX627" fmla="*/ 1109416 w 7467600"/>
              <a:gd name="connsiteY627" fmla="*/ 2061663 h 6858000"/>
              <a:gd name="connsiteX628" fmla="*/ 1298300 w 7467600"/>
              <a:gd name="connsiteY628" fmla="*/ 2247742 h 6858000"/>
              <a:gd name="connsiteX629" fmla="*/ 1125871 w 7467600"/>
              <a:gd name="connsiteY629" fmla="*/ 1989513 h 6858000"/>
              <a:gd name="connsiteX630" fmla="*/ 981574 w 7467600"/>
              <a:gd name="connsiteY630" fmla="*/ 1783157 h 6858000"/>
              <a:gd name="connsiteX631" fmla="*/ 922198 w 7467600"/>
              <a:gd name="connsiteY631" fmla="*/ 1677437 h 6858000"/>
              <a:gd name="connsiteX632" fmla="*/ 869293 w 7467600"/>
              <a:gd name="connsiteY632" fmla="*/ 1583214 h 6858000"/>
              <a:gd name="connsiteX633" fmla="*/ 751431 w 7467600"/>
              <a:gd name="connsiteY633" fmla="*/ 1405731 h 6858000"/>
              <a:gd name="connsiteX634" fmla="*/ 655236 w 7467600"/>
              <a:gd name="connsiteY634" fmla="*/ 1268632 h 6858000"/>
              <a:gd name="connsiteX635" fmla="*/ 6516292 w 7467600"/>
              <a:gd name="connsiteY635" fmla="*/ 1263064 h 6858000"/>
              <a:gd name="connsiteX636" fmla="*/ 5736320 w 7467600"/>
              <a:gd name="connsiteY636" fmla="*/ 1501803 h 6858000"/>
              <a:gd name="connsiteX637" fmla="*/ 6516292 w 7467600"/>
              <a:gd name="connsiteY637" fmla="*/ 1263064 h 6858000"/>
              <a:gd name="connsiteX638" fmla="*/ 291466 w 7467600"/>
              <a:gd name="connsiteY638" fmla="*/ 1250369 h 6858000"/>
              <a:gd name="connsiteX639" fmla="*/ 323180 w 7467600"/>
              <a:gd name="connsiteY639" fmla="*/ 1435283 h 6858000"/>
              <a:gd name="connsiteX640" fmla="*/ 349381 w 7467600"/>
              <a:gd name="connsiteY640" fmla="*/ 1875041 h 6858000"/>
              <a:gd name="connsiteX641" fmla="*/ 374363 w 7467600"/>
              <a:gd name="connsiteY641" fmla="*/ 1506494 h 6858000"/>
              <a:gd name="connsiteX642" fmla="*/ 302168 w 7467600"/>
              <a:gd name="connsiteY642" fmla="*/ 1274495 h 6858000"/>
              <a:gd name="connsiteX643" fmla="*/ 291466 w 7467600"/>
              <a:gd name="connsiteY643" fmla="*/ 1250369 h 6858000"/>
              <a:gd name="connsiteX644" fmla="*/ 678222 w 7467600"/>
              <a:gd name="connsiteY644" fmla="*/ 1248670 h 6858000"/>
              <a:gd name="connsiteX645" fmla="*/ 775536 w 7467600"/>
              <a:gd name="connsiteY645" fmla="*/ 1388015 h 6858000"/>
              <a:gd name="connsiteX646" fmla="*/ 894529 w 7467600"/>
              <a:gd name="connsiteY646" fmla="*/ 1567739 h 6858000"/>
              <a:gd name="connsiteX647" fmla="*/ 948000 w 7467600"/>
              <a:gd name="connsiteY647" fmla="*/ 1663088 h 6858000"/>
              <a:gd name="connsiteX648" fmla="*/ 1006812 w 7467600"/>
              <a:gd name="connsiteY648" fmla="*/ 1767683 h 6858000"/>
              <a:gd name="connsiteX649" fmla="*/ 1149133 w 7467600"/>
              <a:gd name="connsiteY649" fmla="*/ 1971513 h 6858000"/>
              <a:gd name="connsiteX650" fmla="*/ 1333952 w 7467600"/>
              <a:gd name="connsiteY650" fmla="*/ 2251620 h 6858000"/>
              <a:gd name="connsiteX651" fmla="*/ 1337329 w 7467600"/>
              <a:gd name="connsiteY651" fmla="*/ 2258350 h 6858000"/>
              <a:gd name="connsiteX652" fmla="*/ 1014726 w 7467600"/>
              <a:gd name="connsiteY652" fmla="*/ 1615556 h 6858000"/>
              <a:gd name="connsiteX653" fmla="*/ 678222 w 7467600"/>
              <a:gd name="connsiteY653" fmla="*/ 1248670 h 6858000"/>
              <a:gd name="connsiteX654" fmla="*/ 6691602 w 7467600"/>
              <a:gd name="connsiteY654" fmla="*/ 1140573 h 6858000"/>
              <a:gd name="connsiteX655" fmla="*/ 6571100 w 7467600"/>
              <a:gd name="connsiteY655" fmla="*/ 1183662 h 6858000"/>
              <a:gd name="connsiteX656" fmla="*/ 6241687 w 7467600"/>
              <a:gd name="connsiteY656" fmla="*/ 1257600 h 6858000"/>
              <a:gd name="connsiteX657" fmla="*/ 5693009 w 7467600"/>
              <a:gd name="connsiteY657" fmla="*/ 1478256 h 6858000"/>
              <a:gd name="connsiteX658" fmla="*/ 6548420 w 7467600"/>
              <a:gd name="connsiteY658" fmla="*/ 1214599 h 6858000"/>
              <a:gd name="connsiteX659" fmla="*/ 6605473 w 7467600"/>
              <a:gd name="connsiteY659" fmla="*/ 1184686 h 6858000"/>
              <a:gd name="connsiteX660" fmla="*/ 6691602 w 7467600"/>
              <a:gd name="connsiteY660" fmla="*/ 1140573 h 6858000"/>
              <a:gd name="connsiteX661" fmla="*/ 4002475 w 7467600"/>
              <a:gd name="connsiteY661" fmla="*/ 1037802 h 6858000"/>
              <a:gd name="connsiteX662" fmla="*/ 4000324 w 7467600"/>
              <a:gd name="connsiteY662" fmla="*/ 1039362 h 6858000"/>
              <a:gd name="connsiteX663" fmla="*/ 4002862 w 7467600"/>
              <a:gd name="connsiteY663" fmla="*/ 1042866 h 6858000"/>
              <a:gd name="connsiteX664" fmla="*/ 4002475 w 7467600"/>
              <a:gd name="connsiteY664" fmla="*/ 1037802 h 6858000"/>
              <a:gd name="connsiteX665" fmla="*/ 506322 w 7467600"/>
              <a:gd name="connsiteY665" fmla="*/ 1020997 h 6858000"/>
              <a:gd name="connsiteX666" fmla="*/ 533068 w 7467600"/>
              <a:gd name="connsiteY666" fmla="*/ 1029409 h 6858000"/>
              <a:gd name="connsiteX667" fmla="*/ 1232525 w 7467600"/>
              <a:gd name="connsiteY667" fmla="*/ 1804675 h 6858000"/>
              <a:gd name="connsiteX668" fmla="*/ 1388858 w 7467600"/>
              <a:gd name="connsiteY668" fmla="*/ 2368011 h 6858000"/>
              <a:gd name="connsiteX669" fmla="*/ 1384098 w 7467600"/>
              <a:gd name="connsiteY669" fmla="*/ 2378125 h 6858000"/>
              <a:gd name="connsiteX670" fmla="*/ 1425393 w 7467600"/>
              <a:gd name="connsiteY670" fmla="*/ 2589124 h 6858000"/>
              <a:gd name="connsiteX671" fmla="*/ 1424001 w 7467600"/>
              <a:gd name="connsiteY671" fmla="*/ 2597541 h 6858000"/>
              <a:gd name="connsiteX672" fmla="*/ 2152729 w 7467600"/>
              <a:gd name="connsiteY672" fmla="*/ 2864487 h 6858000"/>
              <a:gd name="connsiteX673" fmla="*/ 2020609 w 7467600"/>
              <a:gd name="connsiteY673" fmla="*/ 2539671 h 6858000"/>
              <a:gd name="connsiteX674" fmla="*/ 2018920 w 7467600"/>
              <a:gd name="connsiteY674" fmla="*/ 2536309 h 6858000"/>
              <a:gd name="connsiteX675" fmla="*/ 1342441 w 7467600"/>
              <a:gd name="connsiteY675" fmla="*/ 1173017 h 6858000"/>
              <a:gd name="connsiteX676" fmla="*/ 1367925 w 7467600"/>
              <a:gd name="connsiteY676" fmla="*/ 1135648 h 6858000"/>
              <a:gd name="connsiteX677" fmla="*/ 1771401 w 7467600"/>
              <a:gd name="connsiteY677" fmla="*/ 1806673 h 6858000"/>
              <a:gd name="connsiteX678" fmla="*/ 1972385 w 7467600"/>
              <a:gd name="connsiteY678" fmla="*/ 2198735 h 6858000"/>
              <a:gd name="connsiteX679" fmla="*/ 2040892 w 7467600"/>
              <a:gd name="connsiteY679" fmla="*/ 2405205 h 6858000"/>
              <a:gd name="connsiteX680" fmla="*/ 2131689 w 7467600"/>
              <a:gd name="connsiteY680" fmla="*/ 1936926 h 6858000"/>
              <a:gd name="connsiteX681" fmla="*/ 2454820 w 7467600"/>
              <a:gd name="connsiteY681" fmla="*/ 1248808 h 6858000"/>
              <a:gd name="connsiteX682" fmla="*/ 2492512 w 7467600"/>
              <a:gd name="connsiteY682" fmla="*/ 1302920 h 6858000"/>
              <a:gd name="connsiteX683" fmla="*/ 2081216 w 7467600"/>
              <a:gd name="connsiteY683" fmla="*/ 2527513 h 6858000"/>
              <a:gd name="connsiteX684" fmla="*/ 2081211 w 7467600"/>
              <a:gd name="connsiteY684" fmla="*/ 2528916 h 6858000"/>
              <a:gd name="connsiteX685" fmla="*/ 2199067 w 7467600"/>
              <a:gd name="connsiteY685" fmla="*/ 2884061 h 6858000"/>
              <a:gd name="connsiteX686" fmla="*/ 3192586 w 7467600"/>
              <a:gd name="connsiteY686" fmla="*/ 3411496 h 6858000"/>
              <a:gd name="connsiteX687" fmla="*/ 3182620 w 7467600"/>
              <a:gd name="connsiteY687" fmla="*/ 3483279 h 6858000"/>
              <a:gd name="connsiteX688" fmla="*/ 2435119 w 7467600"/>
              <a:gd name="connsiteY688" fmla="*/ 3080173 h 6858000"/>
              <a:gd name="connsiteX689" fmla="*/ 2410152 w 7467600"/>
              <a:gd name="connsiteY689" fmla="*/ 3063751 h 6858000"/>
              <a:gd name="connsiteX690" fmla="*/ 2408099 w 7467600"/>
              <a:gd name="connsiteY690" fmla="*/ 3064403 h 6858000"/>
              <a:gd name="connsiteX691" fmla="*/ 2407218 w 7467600"/>
              <a:gd name="connsiteY691" fmla="*/ 3070324 h 6858000"/>
              <a:gd name="connsiteX692" fmla="*/ 2380138 w 7467600"/>
              <a:gd name="connsiteY692" fmla="*/ 3099341 h 6858000"/>
              <a:gd name="connsiteX693" fmla="*/ 1765923 w 7467600"/>
              <a:gd name="connsiteY693" fmla="*/ 3581043 h 6858000"/>
              <a:gd name="connsiteX694" fmla="*/ 1702258 w 7467600"/>
              <a:gd name="connsiteY694" fmla="*/ 3612286 h 6858000"/>
              <a:gd name="connsiteX695" fmla="*/ 1538370 w 7467600"/>
              <a:gd name="connsiteY695" fmla="*/ 3811804 h 6858000"/>
              <a:gd name="connsiteX696" fmla="*/ 542867 w 7467600"/>
              <a:gd name="connsiteY696" fmla="*/ 4944092 h 6858000"/>
              <a:gd name="connsiteX697" fmla="*/ 515800 w 7467600"/>
              <a:gd name="connsiteY697" fmla="*/ 4862180 h 6858000"/>
              <a:gd name="connsiteX698" fmla="*/ 909145 w 7467600"/>
              <a:gd name="connsiteY698" fmla="*/ 4199225 h 6858000"/>
              <a:gd name="connsiteX699" fmla="*/ 1214067 w 7467600"/>
              <a:gd name="connsiteY699" fmla="*/ 3908561 h 6858000"/>
              <a:gd name="connsiteX700" fmla="*/ 640967 w 7467600"/>
              <a:gd name="connsiteY700" fmla="*/ 4105601 h 6858000"/>
              <a:gd name="connsiteX701" fmla="*/ 112563 w 7467600"/>
              <a:gd name="connsiteY701" fmla="*/ 4396952 h 6858000"/>
              <a:gd name="connsiteX702" fmla="*/ 0 w 7467600"/>
              <a:gd name="connsiteY702" fmla="*/ 4466006 h 6858000"/>
              <a:gd name="connsiteX703" fmla="*/ 0 w 7467600"/>
              <a:gd name="connsiteY703" fmla="*/ 4233763 h 6858000"/>
              <a:gd name="connsiteX704" fmla="*/ 36881 w 7467600"/>
              <a:gd name="connsiteY704" fmla="*/ 4200118 h 6858000"/>
              <a:gd name="connsiteX705" fmla="*/ 910534 w 7467600"/>
              <a:gd name="connsiteY705" fmla="*/ 3629753 h 6858000"/>
              <a:gd name="connsiteX706" fmla="*/ 1578717 w 7467600"/>
              <a:gd name="connsiteY706" fmla="*/ 3575982 h 6858000"/>
              <a:gd name="connsiteX707" fmla="*/ 2338780 w 7467600"/>
              <a:gd name="connsiteY707" fmla="*/ 3033725 h 6858000"/>
              <a:gd name="connsiteX708" fmla="*/ 1807991 w 7467600"/>
              <a:gd name="connsiteY708" fmla="*/ 2807184 h 6858000"/>
              <a:gd name="connsiteX709" fmla="*/ 1416358 w 7467600"/>
              <a:gd name="connsiteY709" fmla="*/ 3112571 h 6858000"/>
              <a:gd name="connsiteX710" fmla="*/ 939066 w 7467600"/>
              <a:gd name="connsiteY710" fmla="*/ 3378798 h 6858000"/>
              <a:gd name="connsiteX711" fmla="*/ 115099 w 7467600"/>
              <a:gd name="connsiteY711" fmla="*/ 3607650 h 6858000"/>
              <a:gd name="connsiteX712" fmla="*/ 97284 w 7467600"/>
              <a:gd name="connsiteY712" fmla="*/ 3520393 h 6858000"/>
              <a:gd name="connsiteX713" fmla="*/ 922050 w 7467600"/>
              <a:gd name="connsiteY713" fmla="*/ 3074867 h 6858000"/>
              <a:gd name="connsiteX714" fmla="*/ 1405265 w 7467600"/>
              <a:gd name="connsiteY714" fmla="*/ 3016319 h 6858000"/>
              <a:gd name="connsiteX715" fmla="*/ 1407512 w 7467600"/>
              <a:gd name="connsiteY715" fmla="*/ 3018001 h 6858000"/>
              <a:gd name="connsiteX716" fmla="*/ 1726266 w 7467600"/>
              <a:gd name="connsiteY716" fmla="*/ 2777274 h 6858000"/>
              <a:gd name="connsiteX717" fmla="*/ 625390 w 7467600"/>
              <a:gd name="connsiteY717" fmla="*/ 2514541 h 6858000"/>
              <a:gd name="connsiteX718" fmla="*/ 619799 w 7467600"/>
              <a:gd name="connsiteY718" fmla="*/ 2527180 h 6858000"/>
              <a:gd name="connsiteX719" fmla="*/ 310030 w 7467600"/>
              <a:gd name="connsiteY719" fmla="*/ 2771818 h 6858000"/>
              <a:gd name="connsiteX720" fmla="*/ 173877 w 7467600"/>
              <a:gd name="connsiteY720" fmla="*/ 2937056 h 6858000"/>
              <a:gd name="connsiteX721" fmla="*/ 77889 w 7467600"/>
              <a:gd name="connsiteY721" fmla="*/ 3138440 h 6858000"/>
              <a:gd name="connsiteX722" fmla="*/ 0 w 7467600"/>
              <a:gd name="connsiteY722" fmla="*/ 3271395 h 6858000"/>
              <a:gd name="connsiteX723" fmla="*/ 0 w 7467600"/>
              <a:gd name="connsiteY723" fmla="*/ 3153002 h 6858000"/>
              <a:gd name="connsiteX724" fmla="*/ 2386 w 7467600"/>
              <a:gd name="connsiteY724" fmla="*/ 3149203 h 6858000"/>
              <a:gd name="connsiteX725" fmla="*/ 89753 w 7467600"/>
              <a:gd name="connsiteY725" fmla="*/ 2987702 h 6858000"/>
              <a:gd name="connsiteX726" fmla="*/ 76869 w 7467600"/>
              <a:gd name="connsiteY726" fmla="*/ 3005404 h 6858000"/>
              <a:gd name="connsiteX727" fmla="*/ 32049 w 7467600"/>
              <a:gd name="connsiteY727" fmla="*/ 3065814 h 6858000"/>
              <a:gd name="connsiteX728" fmla="*/ 0 w 7467600"/>
              <a:gd name="connsiteY728" fmla="*/ 3108744 h 6858000"/>
              <a:gd name="connsiteX729" fmla="*/ 0 w 7467600"/>
              <a:gd name="connsiteY729" fmla="*/ 3058059 h 6858000"/>
              <a:gd name="connsiteX730" fmla="*/ 7610 w 7467600"/>
              <a:gd name="connsiteY730" fmla="*/ 3047889 h 6858000"/>
              <a:gd name="connsiteX731" fmla="*/ 52419 w 7467600"/>
              <a:gd name="connsiteY731" fmla="*/ 2987479 h 6858000"/>
              <a:gd name="connsiteX732" fmla="*/ 59142 w 7467600"/>
              <a:gd name="connsiteY732" fmla="*/ 2978488 h 6858000"/>
              <a:gd name="connsiteX733" fmla="*/ 0 w 7467600"/>
              <a:gd name="connsiteY733" fmla="*/ 3015334 h 6858000"/>
              <a:gd name="connsiteX734" fmla="*/ 0 w 7467600"/>
              <a:gd name="connsiteY734" fmla="*/ 2914286 h 6858000"/>
              <a:gd name="connsiteX735" fmla="*/ 36383 w 7467600"/>
              <a:gd name="connsiteY735" fmla="*/ 2901128 h 6858000"/>
              <a:gd name="connsiteX736" fmla="*/ 156329 w 7467600"/>
              <a:gd name="connsiteY736" fmla="*/ 2840533 h 6858000"/>
              <a:gd name="connsiteX737" fmla="*/ 358355 w 7467600"/>
              <a:gd name="connsiteY737" fmla="*/ 2620471 h 6858000"/>
              <a:gd name="connsiteX738" fmla="*/ 510577 w 7467600"/>
              <a:gd name="connsiteY738" fmla="*/ 2501244 h 6858000"/>
              <a:gd name="connsiteX739" fmla="*/ 211967 w 7467600"/>
              <a:gd name="connsiteY739" fmla="*/ 2479171 h 6858000"/>
              <a:gd name="connsiteX740" fmla="*/ 0 w 7467600"/>
              <a:gd name="connsiteY740" fmla="*/ 2476398 h 6858000"/>
              <a:gd name="connsiteX741" fmla="*/ 0 w 7467600"/>
              <a:gd name="connsiteY741" fmla="*/ 2389189 h 6858000"/>
              <a:gd name="connsiteX742" fmla="*/ 103062 w 7467600"/>
              <a:gd name="connsiteY742" fmla="*/ 2389518 h 6858000"/>
              <a:gd name="connsiteX743" fmla="*/ 510734 w 7467600"/>
              <a:gd name="connsiteY743" fmla="*/ 2416201 h 6858000"/>
              <a:gd name="connsiteX744" fmla="*/ 279257 w 7467600"/>
              <a:gd name="connsiteY744" fmla="*/ 2092102 h 6858000"/>
              <a:gd name="connsiteX745" fmla="*/ 65265 w 7467600"/>
              <a:gd name="connsiteY745" fmla="*/ 2006049 h 6858000"/>
              <a:gd name="connsiteX746" fmla="*/ 0 w 7467600"/>
              <a:gd name="connsiteY746" fmla="*/ 1982532 h 6858000"/>
              <a:gd name="connsiteX747" fmla="*/ 0 w 7467600"/>
              <a:gd name="connsiteY747" fmla="*/ 1912789 h 6858000"/>
              <a:gd name="connsiteX748" fmla="*/ 97460 w 7467600"/>
              <a:gd name="connsiteY748" fmla="*/ 1953725 h 6858000"/>
              <a:gd name="connsiteX749" fmla="*/ 221272 w 7467600"/>
              <a:gd name="connsiteY749" fmla="*/ 1980766 h 6858000"/>
              <a:gd name="connsiteX750" fmla="*/ 116765 w 7467600"/>
              <a:gd name="connsiteY750" fmla="*/ 1911033 h 6858000"/>
              <a:gd name="connsiteX751" fmla="*/ 16405 w 7467600"/>
              <a:gd name="connsiteY751" fmla="*/ 1803412 h 6858000"/>
              <a:gd name="connsiteX752" fmla="*/ 0 w 7467600"/>
              <a:gd name="connsiteY752" fmla="*/ 1784777 h 6858000"/>
              <a:gd name="connsiteX753" fmla="*/ 0 w 7467600"/>
              <a:gd name="connsiteY753" fmla="*/ 1740082 h 6858000"/>
              <a:gd name="connsiteX754" fmla="*/ 39394 w 7467600"/>
              <a:gd name="connsiteY754" fmla="*/ 1784856 h 6858000"/>
              <a:gd name="connsiteX755" fmla="*/ 135813 w 7467600"/>
              <a:gd name="connsiteY755" fmla="*/ 1888838 h 6858000"/>
              <a:gd name="connsiteX756" fmla="*/ 242575 w 7467600"/>
              <a:gd name="connsiteY756" fmla="*/ 1958841 h 6858000"/>
              <a:gd name="connsiteX757" fmla="*/ 82197 w 7467600"/>
              <a:gd name="connsiteY757" fmla="*/ 1754826 h 6858000"/>
              <a:gd name="connsiteX758" fmla="*/ 0 w 7467600"/>
              <a:gd name="connsiteY758" fmla="*/ 1679650 h 6858000"/>
              <a:gd name="connsiteX759" fmla="*/ 0 w 7467600"/>
              <a:gd name="connsiteY759" fmla="*/ 1602463 h 6858000"/>
              <a:gd name="connsiteX760" fmla="*/ 84689 w 7467600"/>
              <a:gd name="connsiteY760" fmla="*/ 1677442 h 6858000"/>
              <a:gd name="connsiteX761" fmla="*/ 298437 w 7467600"/>
              <a:gd name="connsiteY761" fmla="*/ 1968019 h 6858000"/>
              <a:gd name="connsiteX762" fmla="*/ 227269 w 7467600"/>
              <a:gd name="connsiteY762" fmla="*/ 1114064 h 6858000"/>
              <a:gd name="connsiteX763" fmla="*/ 248003 w 7467600"/>
              <a:gd name="connsiteY763" fmla="*/ 1089613 h 6858000"/>
              <a:gd name="connsiteX764" fmla="*/ 427020 w 7467600"/>
              <a:gd name="connsiteY764" fmla="*/ 1619803 h 6858000"/>
              <a:gd name="connsiteX765" fmla="*/ 340345 w 7467600"/>
              <a:gd name="connsiteY765" fmla="*/ 2027739 h 6858000"/>
              <a:gd name="connsiteX766" fmla="*/ 360865 w 7467600"/>
              <a:gd name="connsiteY766" fmla="*/ 2044827 h 6858000"/>
              <a:gd name="connsiteX767" fmla="*/ 560414 w 7467600"/>
              <a:gd name="connsiteY767" fmla="*/ 2421457 h 6858000"/>
              <a:gd name="connsiteX768" fmla="*/ 1359703 w 7467600"/>
              <a:gd name="connsiteY768" fmla="*/ 2578554 h 6858000"/>
              <a:gd name="connsiteX769" fmla="*/ 1359422 w 7467600"/>
              <a:gd name="connsiteY769" fmla="*/ 2577994 h 6858000"/>
              <a:gd name="connsiteX770" fmla="*/ 828701 w 7467600"/>
              <a:gd name="connsiteY770" fmla="*/ 1839520 h 6858000"/>
              <a:gd name="connsiteX771" fmla="*/ 494427 w 7467600"/>
              <a:gd name="connsiteY771" fmla="*/ 1092333 h 6858000"/>
              <a:gd name="connsiteX772" fmla="*/ 506322 w 7467600"/>
              <a:gd name="connsiteY772" fmla="*/ 1020997 h 6858000"/>
              <a:gd name="connsiteX773" fmla="*/ 4570198 w 7467600"/>
              <a:gd name="connsiteY773" fmla="*/ 978081 h 6858000"/>
              <a:gd name="connsiteX774" fmla="*/ 4523691 w 7467600"/>
              <a:gd name="connsiteY774" fmla="*/ 1127776 h 6858000"/>
              <a:gd name="connsiteX775" fmla="*/ 4509875 w 7467600"/>
              <a:gd name="connsiteY775" fmla="*/ 1167552 h 6858000"/>
              <a:gd name="connsiteX776" fmla="*/ 4478168 w 7467600"/>
              <a:gd name="connsiteY776" fmla="*/ 1260735 h 6858000"/>
              <a:gd name="connsiteX777" fmla="*/ 4409309 w 7467600"/>
              <a:gd name="connsiteY777" fmla="*/ 1666996 h 6858000"/>
              <a:gd name="connsiteX778" fmla="*/ 4370031 w 7467600"/>
              <a:gd name="connsiteY778" fmla="*/ 1955666 h 6858000"/>
              <a:gd name="connsiteX779" fmla="*/ 4570198 w 7467600"/>
              <a:gd name="connsiteY779" fmla="*/ 978081 h 6858000"/>
              <a:gd name="connsiteX780" fmla="*/ 4557898 w 7467600"/>
              <a:gd name="connsiteY780" fmla="*/ 900011 h 6858000"/>
              <a:gd name="connsiteX781" fmla="*/ 4344840 w 7467600"/>
              <a:gd name="connsiteY781" fmla="*/ 1922038 h 6858000"/>
              <a:gd name="connsiteX782" fmla="*/ 4378710 w 7467600"/>
              <a:gd name="connsiteY782" fmla="*/ 1665516 h 6858000"/>
              <a:gd name="connsiteX783" fmla="*/ 4448798 w 7467600"/>
              <a:gd name="connsiteY783" fmla="*/ 1253024 h 6858000"/>
              <a:gd name="connsiteX784" fmla="*/ 4480315 w 7467600"/>
              <a:gd name="connsiteY784" fmla="*/ 1158454 h 6858000"/>
              <a:gd name="connsiteX785" fmla="*/ 4494133 w 7467600"/>
              <a:gd name="connsiteY785" fmla="*/ 1118676 h 6858000"/>
              <a:gd name="connsiteX786" fmla="*/ 4557898 w 7467600"/>
              <a:gd name="connsiteY786" fmla="*/ 900011 h 6858000"/>
              <a:gd name="connsiteX787" fmla="*/ 5870151 w 7467600"/>
              <a:gd name="connsiteY787" fmla="*/ 898890 h 6858000"/>
              <a:gd name="connsiteX788" fmla="*/ 5861335 w 7467600"/>
              <a:gd name="connsiteY788" fmla="*/ 899177 h 6858000"/>
              <a:gd name="connsiteX789" fmla="*/ 5843702 w 7467600"/>
              <a:gd name="connsiteY789" fmla="*/ 899748 h 6858000"/>
              <a:gd name="connsiteX790" fmla="*/ 5651107 w 7467600"/>
              <a:gd name="connsiteY790" fmla="*/ 920306 h 6858000"/>
              <a:gd name="connsiteX791" fmla="*/ 5459407 w 7467600"/>
              <a:gd name="connsiteY791" fmla="*/ 940975 h 6858000"/>
              <a:gd name="connsiteX792" fmla="*/ 5374846 w 7467600"/>
              <a:gd name="connsiteY792" fmla="*/ 941988 h 6858000"/>
              <a:gd name="connsiteX793" fmla="*/ 5256105 w 7467600"/>
              <a:gd name="connsiteY793" fmla="*/ 945632 h 6858000"/>
              <a:gd name="connsiteX794" fmla="*/ 5107071 w 7467600"/>
              <a:gd name="connsiteY794" fmla="*/ 969720 h 6858000"/>
              <a:gd name="connsiteX795" fmla="*/ 4998681 w 7467600"/>
              <a:gd name="connsiteY795" fmla="*/ 988771 h 6858000"/>
              <a:gd name="connsiteX796" fmla="*/ 5870151 w 7467600"/>
              <a:gd name="connsiteY796" fmla="*/ 898890 h 6858000"/>
              <a:gd name="connsiteX797" fmla="*/ 5504425 w 7467600"/>
              <a:gd name="connsiteY797" fmla="*/ 848067 h 6858000"/>
              <a:gd name="connsiteX798" fmla="*/ 4968849 w 7467600"/>
              <a:gd name="connsiteY798" fmla="*/ 962318 h 6858000"/>
              <a:gd name="connsiteX799" fmla="*/ 5104039 w 7467600"/>
              <a:gd name="connsiteY799" fmla="*/ 940634 h 6858000"/>
              <a:gd name="connsiteX800" fmla="*/ 5256311 w 7467600"/>
              <a:gd name="connsiteY800" fmla="*/ 916490 h 6858000"/>
              <a:gd name="connsiteX801" fmla="*/ 5377381 w 7467600"/>
              <a:gd name="connsiteY801" fmla="*/ 912671 h 6858000"/>
              <a:gd name="connsiteX802" fmla="*/ 5460148 w 7467600"/>
              <a:gd name="connsiteY802" fmla="*/ 911442 h 6858000"/>
              <a:gd name="connsiteX803" fmla="*/ 5648971 w 7467600"/>
              <a:gd name="connsiteY803" fmla="*/ 891331 h 6858000"/>
              <a:gd name="connsiteX804" fmla="*/ 5844807 w 7467600"/>
              <a:gd name="connsiteY804" fmla="*/ 870718 h 6858000"/>
              <a:gd name="connsiteX805" fmla="*/ 5862975 w 7467600"/>
              <a:gd name="connsiteY805" fmla="*/ 869756 h 6858000"/>
              <a:gd name="connsiteX806" fmla="*/ 5920887 w 7467600"/>
              <a:gd name="connsiteY806" fmla="*/ 865929 h 6858000"/>
              <a:gd name="connsiteX807" fmla="*/ 5504425 w 7467600"/>
              <a:gd name="connsiteY807" fmla="*/ 848067 h 6858000"/>
              <a:gd name="connsiteX808" fmla="*/ 3607114 w 7467600"/>
              <a:gd name="connsiteY808" fmla="*/ 467441 h 6858000"/>
              <a:gd name="connsiteX809" fmla="*/ 3296242 w 7467600"/>
              <a:gd name="connsiteY809" fmla="*/ 807991 h 6858000"/>
              <a:gd name="connsiteX810" fmla="*/ 3174674 w 7467600"/>
              <a:gd name="connsiteY810" fmla="*/ 919759 h 6858000"/>
              <a:gd name="connsiteX811" fmla="*/ 3042978 w 7467600"/>
              <a:gd name="connsiteY811" fmla="*/ 1054894 h 6858000"/>
              <a:gd name="connsiteX812" fmla="*/ 2968914 w 7467600"/>
              <a:gd name="connsiteY812" fmla="*/ 1133756 h 6858000"/>
              <a:gd name="connsiteX813" fmla="*/ 3103823 w 7467600"/>
              <a:gd name="connsiteY813" fmla="*/ 1026814 h 6858000"/>
              <a:gd name="connsiteX814" fmla="*/ 3607114 w 7467600"/>
              <a:gd name="connsiteY814" fmla="*/ 467441 h 6858000"/>
              <a:gd name="connsiteX815" fmla="*/ 3744487 w 7467600"/>
              <a:gd name="connsiteY815" fmla="*/ 383136 h 6858000"/>
              <a:gd name="connsiteX816" fmla="*/ 3970213 w 7467600"/>
              <a:gd name="connsiteY816" fmla="*/ 995559 h 6858000"/>
              <a:gd name="connsiteX817" fmla="*/ 3744487 w 7467600"/>
              <a:gd name="connsiteY817" fmla="*/ 383136 h 6858000"/>
              <a:gd name="connsiteX818" fmla="*/ 3624562 w 7467600"/>
              <a:gd name="connsiteY818" fmla="*/ 367041 h 6858000"/>
              <a:gd name="connsiteX819" fmla="*/ 3489712 w 7467600"/>
              <a:gd name="connsiteY819" fmla="*/ 485386 h 6858000"/>
              <a:gd name="connsiteX820" fmla="*/ 3182994 w 7467600"/>
              <a:gd name="connsiteY820" fmla="*/ 828265 h 6858000"/>
              <a:gd name="connsiteX821" fmla="*/ 2892114 w 7467600"/>
              <a:gd name="connsiteY821" fmla="*/ 1172635 h 6858000"/>
              <a:gd name="connsiteX822" fmla="*/ 3021459 w 7467600"/>
              <a:gd name="connsiteY822" fmla="*/ 1035385 h 6858000"/>
              <a:gd name="connsiteX823" fmla="*/ 3153873 w 7467600"/>
              <a:gd name="connsiteY823" fmla="*/ 898971 h 6858000"/>
              <a:gd name="connsiteX824" fmla="*/ 3276511 w 7467600"/>
              <a:gd name="connsiteY824" fmla="*/ 786423 h 6858000"/>
              <a:gd name="connsiteX825" fmla="*/ 3584154 w 7467600"/>
              <a:gd name="connsiteY825" fmla="*/ 448218 h 6858000"/>
              <a:gd name="connsiteX826" fmla="*/ 3624562 w 7467600"/>
              <a:gd name="connsiteY826" fmla="*/ 367041 h 6858000"/>
              <a:gd name="connsiteX827" fmla="*/ 3766672 w 7467600"/>
              <a:gd name="connsiteY827" fmla="*/ 359429 h 6858000"/>
              <a:gd name="connsiteX828" fmla="*/ 3996338 w 7467600"/>
              <a:gd name="connsiteY828" fmla="*/ 968237 h 6858000"/>
              <a:gd name="connsiteX829" fmla="*/ 3766672 w 7467600"/>
              <a:gd name="connsiteY829" fmla="*/ 359429 h 6858000"/>
              <a:gd name="connsiteX830" fmla="*/ 5805386 w 7467600"/>
              <a:gd name="connsiteY830" fmla="*/ 239240 h 6858000"/>
              <a:gd name="connsiteX831" fmla="*/ 5736947 w 7467600"/>
              <a:gd name="connsiteY831" fmla="*/ 261367 h 6858000"/>
              <a:gd name="connsiteX832" fmla="*/ 5427012 w 7467600"/>
              <a:gd name="connsiteY832" fmla="*/ 311272 h 6858000"/>
              <a:gd name="connsiteX833" fmla="*/ 5147818 w 7467600"/>
              <a:gd name="connsiteY833" fmla="*/ 322112 h 6858000"/>
              <a:gd name="connsiteX834" fmla="*/ 5060854 w 7467600"/>
              <a:gd name="connsiteY834" fmla="*/ 311882 h 6858000"/>
              <a:gd name="connsiteX835" fmla="*/ 4945989 w 7467600"/>
              <a:gd name="connsiteY835" fmla="*/ 300516 h 6858000"/>
              <a:gd name="connsiteX836" fmla="*/ 5410479 w 7467600"/>
              <a:gd name="connsiteY836" fmla="*/ 348434 h 6858000"/>
              <a:gd name="connsiteX837" fmla="*/ 5805386 w 7467600"/>
              <a:gd name="connsiteY837" fmla="*/ 239240 h 6858000"/>
              <a:gd name="connsiteX838" fmla="*/ 5905192 w 7467600"/>
              <a:gd name="connsiteY838" fmla="*/ 163079 h 6858000"/>
              <a:gd name="connsiteX839" fmla="*/ 5865655 w 7467600"/>
              <a:gd name="connsiteY839" fmla="*/ 171901 h 6858000"/>
              <a:gd name="connsiteX840" fmla="*/ 5259740 w 7467600"/>
              <a:gd name="connsiteY840" fmla="*/ 257013 h 6858000"/>
              <a:gd name="connsiteX841" fmla="*/ 5208466 w 7467600"/>
              <a:gd name="connsiteY841" fmla="*/ 257550 h 6858000"/>
              <a:gd name="connsiteX842" fmla="*/ 4980204 w 7467600"/>
              <a:gd name="connsiteY842" fmla="*/ 271903 h 6858000"/>
              <a:gd name="connsiteX843" fmla="*/ 5068068 w 7467600"/>
              <a:gd name="connsiteY843" fmla="*/ 282244 h 6858000"/>
              <a:gd name="connsiteX844" fmla="*/ 5153231 w 7467600"/>
              <a:gd name="connsiteY844" fmla="*/ 292240 h 6858000"/>
              <a:gd name="connsiteX845" fmla="*/ 5426491 w 7467600"/>
              <a:gd name="connsiteY845" fmla="*/ 281128 h 6858000"/>
              <a:gd name="connsiteX846" fmla="*/ 5731212 w 7467600"/>
              <a:gd name="connsiteY846" fmla="*/ 231951 h 6858000"/>
              <a:gd name="connsiteX847" fmla="*/ 5905192 w 7467600"/>
              <a:gd name="connsiteY847" fmla="*/ 163079 h 6858000"/>
              <a:gd name="connsiteX848" fmla="*/ 5944437 w 7467600"/>
              <a:gd name="connsiteY848" fmla="*/ 113829 h 6858000"/>
              <a:gd name="connsiteX849" fmla="*/ 5825032 w 7467600"/>
              <a:gd name="connsiteY849" fmla="*/ 146405 h 6858000"/>
              <a:gd name="connsiteX850" fmla="*/ 4955599 w 7467600"/>
              <a:gd name="connsiteY850" fmla="*/ 247008 h 6858000"/>
              <a:gd name="connsiteX851" fmla="*/ 5210104 w 7467600"/>
              <a:gd name="connsiteY851" fmla="*/ 228123 h 6858000"/>
              <a:gd name="connsiteX852" fmla="*/ 5261015 w 7467600"/>
              <a:gd name="connsiteY852" fmla="*/ 227087 h 6858000"/>
              <a:gd name="connsiteX853" fmla="*/ 5861181 w 7467600"/>
              <a:gd name="connsiteY853" fmla="*/ 143093 h 6858000"/>
              <a:gd name="connsiteX854" fmla="*/ 5961252 w 7467600"/>
              <a:gd name="connsiteY854" fmla="*/ 114820 h 6858000"/>
              <a:gd name="connsiteX855" fmla="*/ 5944437 w 7467600"/>
              <a:gd name="connsiteY855" fmla="*/ 113829 h 6858000"/>
              <a:gd name="connsiteX856" fmla="*/ 3882765 w 7467600"/>
              <a:gd name="connsiteY856" fmla="*/ 0 h 6858000"/>
              <a:gd name="connsiteX857" fmla="*/ 3995099 w 7467600"/>
              <a:gd name="connsiteY857" fmla="*/ 0 h 6858000"/>
              <a:gd name="connsiteX858" fmla="*/ 4163818 w 7467600"/>
              <a:gd name="connsiteY858" fmla="*/ 234104 h 6858000"/>
              <a:gd name="connsiteX859" fmla="*/ 4172099 w 7467600"/>
              <a:gd name="connsiteY859" fmla="*/ 234207 h 6858000"/>
              <a:gd name="connsiteX860" fmla="*/ 4784282 w 7467600"/>
              <a:gd name="connsiteY860" fmla="*/ 276561 h 6858000"/>
              <a:gd name="connsiteX861" fmla="*/ 4801687 w 7467600"/>
              <a:gd name="connsiteY861" fmla="*/ 267764 h 6858000"/>
              <a:gd name="connsiteX862" fmla="*/ 6082788 w 7467600"/>
              <a:gd name="connsiteY862" fmla="*/ 64119 h 6858000"/>
              <a:gd name="connsiteX863" fmla="*/ 6099442 w 7467600"/>
              <a:gd name="connsiteY863" fmla="*/ 82568 h 6858000"/>
              <a:gd name="connsiteX864" fmla="*/ 4804137 w 7467600"/>
              <a:gd name="connsiteY864" fmla="*/ 320931 h 6858000"/>
              <a:gd name="connsiteX865" fmla="*/ 4227047 w 7467600"/>
              <a:gd name="connsiteY865" fmla="*/ 313415 h 6858000"/>
              <a:gd name="connsiteX866" fmla="*/ 4346041 w 7467600"/>
              <a:gd name="connsiteY866" fmla="*/ 456086 h 6858000"/>
              <a:gd name="connsiteX867" fmla="*/ 4870967 w 7467600"/>
              <a:gd name="connsiteY867" fmla="*/ 963061 h 6858000"/>
              <a:gd name="connsiteX868" fmla="*/ 4889647 w 7467600"/>
              <a:gd name="connsiteY868" fmla="*/ 957147 h 6858000"/>
              <a:gd name="connsiteX869" fmla="*/ 5422504 w 7467600"/>
              <a:gd name="connsiteY869" fmla="*/ 805191 h 6858000"/>
              <a:gd name="connsiteX870" fmla="*/ 6087656 w 7467600"/>
              <a:gd name="connsiteY870" fmla="*/ 826703 h 6858000"/>
              <a:gd name="connsiteX871" fmla="*/ 6058717 w 7467600"/>
              <a:gd name="connsiteY871" fmla="*/ 865992 h 6858000"/>
              <a:gd name="connsiteX872" fmla="*/ 4974153 w 7467600"/>
              <a:gd name="connsiteY872" fmla="*/ 1045456 h 6858000"/>
              <a:gd name="connsiteX873" fmla="*/ 5627835 w 7467600"/>
              <a:gd name="connsiteY873" fmla="*/ 1472077 h 6858000"/>
              <a:gd name="connsiteX874" fmla="*/ 5629817 w 7467600"/>
              <a:gd name="connsiteY874" fmla="*/ 1471412 h 6858000"/>
              <a:gd name="connsiteX875" fmla="*/ 5634124 w 7467600"/>
              <a:gd name="connsiteY875" fmla="*/ 1470572 h 6858000"/>
              <a:gd name="connsiteX876" fmla="*/ 5755832 w 7467600"/>
              <a:gd name="connsiteY876" fmla="*/ 1383886 h 6858000"/>
              <a:gd name="connsiteX877" fmla="*/ 6014186 w 7467600"/>
              <a:gd name="connsiteY877" fmla="*/ 1279799 h 6858000"/>
              <a:gd name="connsiteX878" fmla="*/ 6901619 w 7467600"/>
              <a:gd name="connsiteY878" fmla="*/ 1047874 h 6858000"/>
              <a:gd name="connsiteX879" fmla="*/ 6931566 w 7467600"/>
              <a:gd name="connsiteY879" fmla="*/ 1062034 h 6858000"/>
              <a:gd name="connsiteX880" fmla="*/ 5790982 w 7467600"/>
              <a:gd name="connsiteY880" fmla="*/ 1561380 h 6858000"/>
              <a:gd name="connsiteX881" fmla="*/ 6188971 w 7467600"/>
              <a:gd name="connsiteY881" fmla="*/ 1755168 h 6858000"/>
              <a:gd name="connsiteX882" fmla="*/ 6202446 w 7467600"/>
              <a:gd name="connsiteY882" fmla="*/ 1752268 h 6858000"/>
              <a:gd name="connsiteX883" fmla="*/ 7179560 w 7467600"/>
              <a:gd name="connsiteY883" fmla="*/ 1467551 h 6858000"/>
              <a:gd name="connsiteX884" fmla="*/ 7158730 w 7467600"/>
              <a:gd name="connsiteY884" fmla="*/ 1507835 h 6858000"/>
              <a:gd name="connsiteX885" fmla="*/ 6326959 w 7467600"/>
              <a:gd name="connsiteY885" fmla="*/ 1817686 h 6858000"/>
              <a:gd name="connsiteX886" fmla="*/ 6537433 w 7467600"/>
              <a:gd name="connsiteY886" fmla="*/ 1907790 h 6858000"/>
              <a:gd name="connsiteX887" fmla="*/ 6550221 w 7467600"/>
              <a:gd name="connsiteY887" fmla="*/ 1910729 h 6858000"/>
              <a:gd name="connsiteX888" fmla="*/ 6964438 w 7467600"/>
              <a:gd name="connsiteY888" fmla="*/ 2209505 h 6858000"/>
              <a:gd name="connsiteX889" fmla="*/ 7367862 w 7467600"/>
              <a:gd name="connsiteY889" fmla="*/ 2806833 h 6858000"/>
              <a:gd name="connsiteX890" fmla="*/ 7364329 w 7467600"/>
              <a:gd name="connsiteY890" fmla="*/ 2826907 h 6858000"/>
              <a:gd name="connsiteX891" fmla="*/ 7290545 w 7467600"/>
              <a:gd name="connsiteY891" fmla="*/ 2850663 h 6858000"/>
              <a:gd name="connsiteX892" fmla="*/ 6472036 w 7467600"/>
              <a:gd name="connsiteY892" fmla="*/ 1959003 h 6858000"/>
              <a:gd name="connsiteX893" fmla="*/ 5792897 w 7467600"/>
              <a:gd name="connsiteY893" fmla="*/ 1647747 h 6858000"/>
              <a:gd name="connsiteX894" fmla="*/ 5842751 w 7467600"/>
              <a:gd name="connsiteY894" fmla="*/ 1816112 h 6858000"/>
              <a:gd name="connsiteX895" fmla="*/ 5847424 w 7467600"/>
              <a:gd name="connsiteY895" fmla="*/ 1815776 h 6858000"/>
              <a:gd name="connsiteX896" fmla="*/ 6399821 w 7467600"/>
              <a:gd name="connsiteY896" fmla="*/ 2344799 h 6858000"/>
              <a:gd name="connsiteX897" fmla="*/ 6323232 w 7467600"/>
              <a:gd name="connsiteY897" fmla="*/ 2389634 h 6858000"/>
              <a:gd name="connsiteX898" fmla="*/ 5942958 w 7467600"/>
              <a:gd name="connsiteY898" fmla="*/ 2077708 h 6858000"/>
              <a:gd name="connsiteX899" fmla="*/ 5921559 w 7467600"/>
              <a:gd name="connsiteY899" fmla="*/ 2378596 h 6858000"/>
              <a:gd name="connsiteX900" fmla="*/ 5817651 w 7467600"/>
              <a:gd name="connsiteY900" fmla="*/ 3023919 h 6858000"/>
              <a:gd name="connsiteX901" fmla="*/ 5729634 w 7467600"/>
              <a:gd name="connsiteY901" fmla="*/ 3051849 h 6858000"/>
              <a:gd name="connsiteX902" fmla="*/ 5611018 w 7467600"/>
              <a:gd name="connsiteY902" fmla="*/ 2316769 h 6858000"/>
              <a:gd name="connsiteX903" fmla="*/ 5687608 w 7467600"/>
              <a:gd name="connsiteY903" fmla="*/ 2039972 h 6858000"/>
              <a:gd name="connsiteX904" fmla="*/ 5657554 w 7467600"/>
              <a:gd name="connsiteY904" fmla="*/ 1576445 h 6858000"/>
              <a:gd name="connsiteX905" fmla="*/ 5150475 w 7467600"/>
              <a:gd name="connsiteY905" fmla="*/ 1274012 h 6858000"/>
              <a:gd name="connsiteX906" fmla="*/ 5349142 w 7467600"/>
              <a:gd name="connsiteY906" fmla="*/ 2204405 h 6858000"/>
              <a:gd name="connsiteX907" fmla="*/ 5262214 w 7467600"/>
              <a:gd name="connsiteY907" fmla="*/ 2233836 h 6858000"/>
              <a:gd name="connsiteX908" fmla="*/ 4981539 w 7467600"/>
              <a:gd name="connsiteY908" fmla="*/ 1542201 h 6858000"/>
              <a:gd name="connsiteX909" fmla="*/ 4958461 w 7467600"/>
              <a:gd name="connsiteY909" fmla="*/ 1136957 h 6858000"/>
              <a:gd name="connsiteX910" fmla="*/ 4655015 w 7467600"/>
              <a:gd name="connsiteY910" fmla="*/ 891426 h 6858000"/>
              <a:gd name="connsiteX911" fmla="*/ 4348002 w 7467600"/>
              <a:gd name="connsiteY911" fmla="*/ 2205895 h 6858000"/>
              <a:gd name="connsiteX912" fmla="*/ 4262250 w 7467600"/>
              <a:gd name="connsiteY912" fmla="*/ 2219972 h 6858000"/>
              <a:gd name="connsiteX913" fmla="*/ 4550611 w 7467600"/>
              <a:gd name="connsiteY913" fmla="*/ 817540 h 6858000"/>
              <a:gd name="connsiteX914" fmla="*/ 4564418 w 7467600"/>
              <a:gd name="connsiteY914" fmla="*/ 808293 h 6858000"/>
              <a:gd name="connsiteX915" fmla="*/ 4266388 w 7467600"/>
              <a:gd name="connsiteY915" fmla="*/ 500083 h 6858000"/>
              <a:gd name="connsiteX916" fmla="*/ 4032842 w 7467600"/>
              <a:gd name="connsiteY916" fmla="*/ 211809 h 6858000"/>
              <a:gd name="connsiteX917" fmla="*/ 3882765 w 7467600"/>
              <a:gd name="connsiteY917" fmla="*/ 0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3721337 w 7467600"/>
              <a:gd name="connsiteY935" fmla="*/ 0 h 6858000"/>
              <a:gd name="connsiteX936" fmla="*/ 2867960 w 7467600"/>
              <a:gd name="connsiteY936" fmla="*/ 0 h 6858000"/>
              <a:gd name="connsiteX937" fmla="*/ 2926351 w 7467600"/>
              <a:gd name="connsiteY937" fmla="*/ 0 h 6858000"/>
              <a:gd name="connsiteX938" fmla="*/ 2902823 w 7467600"/>
              <a:gd name="connsiteY938" fmla="*/ 262929 h 6858000"/>
              <a:gd name="connsiteX939" fmla="*/ 2940663 w 7467600"/>
              <a:gd name="connsiteY939" fmla="*/ 140884 h 6858000"/>
              <a:gd name="connsiteX940" fmla="*/ 2947039 w 7467600"/>
              <a:gd name="connsiteY940" fmla="*/ 122524 h 6858000"/>
              <a:gd name="connsiteX941" fmla="*/ 2984316 w 7467600"/>
              <a:gd name="connsiteY941" fmla="*/ 0 h 6858000"/>
              <a:gd name="connsiteX942" fmla="*/ 3016114 w 7467600"/>
              <a:gd name="connsiteY942" fmla="*/ 0 h 6858000"/>
              <a:gd name="connsiteX943" fmla="*/ 2979949 w 7467600"/>
              <a:gd name="connsiteY943" fmla="*/ 119274 h 6858000"/>
              <a:gd name="connsiteX944" fmla="*/ 3023879 w 7467600"/>
              <a:gd name="connsiteY944" fmla="*/ 0 h 6858000"/>
              <a:gd name="connsiteX945" fmla="*/ 3105400 w 7467600"/>
              <a:gd name="connsiteY945" fmla="*/ 0 h 6858000"/>
              <a:gd name="connsiteX946" fmla="*/ 3094669 w 7467600"/>
              <a:gd name="connsiteY946" fmla="*/ 30308 h 6858000"/>
              <a:gd name="connsiteX947" fmla="*/ 2901945 w 7467600"/>
              <a:gd name="connsiteY947" fmla="*/ 466538 h 6858000"/>
              <a:gd name="connsiteX948" fmla="*/ 2815209 w 7467600"/>
              <a:gd name="connsiteY948" fmla="*/ 497361 h 6858000"/>
              <a:gd name="connsiteX949" fmla="*/ 2844845 w 7467600"/>
              <a:gd name="connsiteY949" fmla="*/ 127638 h 6858000"/>
              <a:gd name="connsiteX950" fmla="*/ 2867960 w 7467600"/>
              <a:gd name="connsiteY950" fmla="*/ 0 h 6858000"/>
              <a:gd name="connsiteX951" fmla="*/ 1057230 w 7467600"/>
              <a:gd name="connsiteY951" fmla="*/ 0 h 6858000"/>
              <a:gd name="connsiteX952" fmla="*/ 1111003 w 7467600"/>
              <a:gd name="connsiteY952" fmla="*/ 0 h 6858000"/>
              <a:gd name="connsiteX953" fmla="*/ 1125553 w 7467600"/>
              <a:gd name="connsiteY953" fmla="*/ 52588 h 6858000"/>
              <a:gd name="connsiteX954" fmla="*/ 1304276 w 7467600"/>
              <a:gd name="connsiteY954" fmla="*/ 476275 h 6858000"/>
              <a:gd name="connsiteX955" fmla="*/ 1492066 w 7467600"/>
              <a:gd name="connsiteY955" fmla="*/ 886333 h 6858000"/>
              <a:gd name="connsiteX956" fmla="*/ 1423698 w 7467600"/>
              <a:gd name="connsiteY956" fmla="*/ 710817 h 6858000"/>
              <a:gd name="connsiteX957" fmla="*/ 1357609 w 7467600"/>
              <a:gd name="connsiteY957" fmla="*/ 532892 h 6858000"/>
              <a:gd name="connsiteX958" fmla="*/ 1309550 w 7467600"/>
              <a:gd name="connsiteY958" fmla="*/ 374031 h 6858000"/>
              <a:gd name="connsiteX959" fmla="*/ 1193673 w 7467600"/>
              <a:gd name="connsiteY959" fmla="*/ 49533 h 6858000"/>
              <a:gd name="connsiteX960" fmla="*/ 1164391 w 7467600"/>
              <a:gd name="connsiteY960" fmla="*/ 0 h 6858000"/>
              <a:gd name="connsiteX961" fmla="*/ 1200666 w 7467600"/>
              <a:gd name="connsiteY961" fmla="*/ 0 h 6858000"/>
              <a:gd name="connsiteX962" fmla="*/ 1223408 w 7467600"/>
              <a:gd name="connsiteY962" fmla="*/ 38996 h 6858000"/>
              <a:gd name="connsiteX963" fmla="*/ 1339635 w 7467600"/>
              <a:gd name="connsiteY963" fmla="*/ 365517 h 6858000"/>
              <a:gd name="connsiteX964" fmla="*/ 1387469 w 7467600"/>
              <a:gd name="connsiteY964" fmla="*/ 523079 h 6858000"/>
              <a:gd name="connsiteX965" fmla="*/ 1452685 w 7467600"/>
              <a:gd name="connsiteY965" fmla="*/ 699806 h 6858000"/>
              <a:gd name="connsiteX966" fmla="*/ 1492092 w 7467600"/>
              <a:gd name="connsiteY966" fmla="*/ 800424 h 6858000"/>
              <a:gd name="connsiteX967" fmla="*/ 1455302 w 7467600"/>
              <a:gd name="connsiteY967" fmla="*/ 632913 h 6858000"/>
              <a:gd name="connsiteX968" fmla="*/ 1222336 w 7467600"/>
              <a:gd name="connsiteY968" fmla="*/ 9480 h 6858000"/>
              <a:gd name="connsiteX969" fmla="*/ 1214634 w 7467600"/>
              <a:gd name="connsiteY969" fmla="*/ 0 h 6858000"/>
              <a:gd name="connsiteX970" fmla="*/ 1289827 w 7467600"/>
              <a:gd name="connsiteY970" fmla="*/ 0 h 6858000"/>
              <a:gd name="connsiteX971" fmla="*/ 1321076 w 7467600"/>
              <a:gd name="connsiteY971" fmla="*/ 59722 h 6858000"/>
              <a:gd name="connsiteX972" fmla="*/ 1512579 w 7467600"/>
              <a:gd name="connsiteY972" fmla="*/ 626441 h 6858000"/>
              <a:gd name="connsiteX973" fmla="*/ 1506076 w 7467600"/>
              <a:gd name="connsiteY973" fmla="*/ 1089289 h 6858000"/>
              <a:gd name="connsiteX974" fmla="*/ 1486346 w 7467600"/>
              <a:gd name="connsiteY974" fmla="*/ 1079919 h 6858000"/>
              <a:gd name="connsiteX975" fmla="*/ 1070511 w 7467600"/>
              <a:gd name="connsiteY975" fmla="*/ 48609 h 6858000"/>
              <a:gd name="connsiteX976" fmla="*/ 1057230 w 7467600"/>
              <a:gd name="connsiteY976" fmla="*/ 0 h 6858000"/>
              <a:gd name="connsiteX977" fmla="*/ 43151 w 7467600"/>
              <a:gd name="connsiteY977" fmla="*/ 0 h 6858000"/>
              <a:gd name="connsiteX978" fmla="*/ 95283 w 7467600"/>
              <a:gd name="connsiteY978" fmla="*/ 0 h 6858000"/>
              <a:gd name="connsiteX979" fmla="*/ 300708 w 7467600"/>
              <a:gd name="connsiteY979" fmla="*/ 154571 h 6858000"/>
              <a:gd name="connsiteX980" fmla="*/ 530414 w 7467600"/>
              <a:gd name="connsiteY980" fmla="*/ 354673 h 6858000"/>
              <a:gd name="connsiteX981" fmla="*/ 333785 w 7467600"/>
              <a:gd name="connsiteY981" fmla="*/ 161564 h 6858000"/>
              <a:gd name="connsiteX982" fmla="*/ 147005 w 7467600"/>
              <a:gd name="connsiteY982" fmla="*/ 0 h 6858000"/>
              <a:gd name="connsiteX983" fmla="*/ 272509 w 7467600"/>
              <a:gd name="connsiteY983" fmla="*/ 0 h 6858000"/>
              <a:gd name="connsiteX984" fmla="*/ 326276 w 7467600"/>
              <a:gd name="connsiteY984" fmla="*/ 45847 h 6858000"/>
              <a:gd name="connsiteX985" fmla="*/ 823759 w 7467600"/>
              <a:gd name="connsiteY985" fmla="*/ 574145 h 6858000"/>
              <a:gd name="connsiteX986" fmla="*/ 811254 w 7467600"/>
              <a:gd name="connsiteY986" fmla="*/ 665546 h 6858000"/>
              <a:gd name="connsiteX987" fmla="*/ 154042 w 7467600"/>
              <a:gd name="connsiteY987" fmla="*/ 261522 h 6858000"/>
              <a:gd name="connsiteX988" fmla="*/ 13550 w 7467600"/>
              <a:gd name="connsiteY988" fmla="*/ 158423 h 6858000"/>
              <a:gd name="connsiteX989" fmla="*/ 0 w 7467600"/>
              <a:gd name="connsiteY989" fmla="*/ 146618 h 6858000"/>
              <a:gd name="connsiteX990" fmla="*/ 0 w 7467600"/>
              <a:gd name="connsiteY990" fmla="*/ 59161 h 6858000"/>
              <a:gd name="connsiteX991" fmla="*/ 45427 w 7467600"/>
              <a:gd name="connsiteY991" fmla="*/ 101078 h 6858000"/>
              <a:gd name="connsiteX992" fmla="*/ 630103 w 7467600"/>
              <a:gd name="connsiteY992" fmla="*/ 485885 h 6858000"/>
              <a:gd name="connsiteX993" fmla="*/ 532040 w 7467600"/>
              <a:gd name="connsiteY993" fmla="*/ 399359 h 6858000"/>
              <a:gd name="connsiteX994" fmla="*/ 517618 w 7467600"/>
              <a:gd name="connsiteY994" fmla="*/ 385726 h 6858000"/>
              <a:gd name="connsiteX995" fmla="*/ 285074 w 7467600"/>
              <a:gd name="connsiteY995" fmla="*/ 182755 h 6858000"/>
              <a:gd name="connsiteX996" fmla="*/ 43151 w 7467600"/>
              <a:gd name="connsiteY99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27465 w 7467600"/>
              <a:gd name="connsiteY127" fmla="*/ 5174181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1903353 w 7467600"/>
              <a:gd name="connsiteY140" fmla="*/ 5044827 h 6858000"/>
              <a:gd name="connsiteX141" fmla="*/ 1936931 w 7467600"/>
              <a:gd name="connsiteY141" fmla="*/ 5093954 h 6858000"/>
              <a:gd name="connsiteX142" fmla="*/ 2195868 w 7467600"/>
              <a:gd name="connsiteY142" fmla="*/ 5396574 h 6858000"/>
              <a:gd name="connsiteX143" fmla="*/ 2088852 w 7467600"/>
              <a:gd name="connsiteY143" fmla="*/ 5166123 h 6858000"/>
              <a:gd name="connsiteX144" fmla="*/ 1958241 w 7467600"/>
              <a:gd name="connsiteY144" fmla="*/ 5067955 h 6858000"/>
              <a:gd name="connsiteX145" fmla="*/ 1903353 w 7467600"/>
              <a:gd name="connsiteY145" fmla="*/ 5044827 h 6858000"/>
              <a:gd name="connsiteX146" fmla="*/ 1979378 w 7467600"/>
              <a:gd name="connsiteY146" fmla="*/ 4769504 h 6858000"/>
              <a:gd name="connsiteX147" fmla="*/ 2882120 w 7467600"/>
              <a:gd name="connsiteY147" fmla="*/ 5064547 h 6858000"/>
              <a:gd name="connsiteX148" fmla="*/ 2793103 w 7467600"/>
              <a:gd name="connsiteY148" fmla="*/ 5039699 h 6858000"/>
              <a:gd name="connsiteX149" fmla="*/ 2770041 w 7467600"/>
              <a:gd name="connsiteY149" fmla="*/ 5033634 h 6858000"/>
              <a:gd name="connsiteX150" fmla="*/ 1979378 w 7467600"/>
              <a:gd name="connsiteY150" fmla="*/ 4769504 h 6858000"/>
              <a:gd name="connsiteX151" fmla="*/ 1927410 w 7467600"/>
              <a:gd name="connsiteY151" fmla="*/ 4716164 h 6858000"/>
              <a:gd name="connsiteX152" fmla="*/ 1959587 w 7467600"/>
              <a:gd name="connsiteY152" fmla="*/ 4728849 h 6858000"/>
              <a:gd name="connsiteX153" fmla="*/ 2777707 w 7467600"/>
              <a:gd name="connsiteY153" fmla="*/ 5003991 h 6858000"/>
              <a:gd name="connsiteX154" fmla="*/ 2800768 w 7467600"/>
              <a:gd name="connsiteY154" fmla="*/ 5010056 h 6858000"/>
              <a:gd name="connsiteX155" fmla="*/ 2879408 w 7467600"/>
              <a:gd name="connsiteY155" fmla="*/ 5031590 h 6858000"/>
              <a:gd name="connsiteX156" fmla="*/ 2862295 w 7467600"/>
              <a:gd name="connsiteY156" fmla="*/ 5022958 h 6858000"/>
              <a:gd name="connsiteX157" fmla="*/ 2813343 w 7467600"/>
              <a:gd name="connsiteY157" fmla="*/ 4998369 h 6858000"/>
              <a:gd name="connsiteX158" fmla="*/ 2646245 w 7467600"/>
              <a:gd name="connsiteY158" fmla="*/ 4930999 h 6858000"/>
              <a:gd name="connsiteX159" fmla="*/ 1999243 w 7467600"/>
              <a:gd name="connsiteY159" fmla="*/ 4730524 h 6858000"/>
              <a:gd name="connsiteX160" fmla="*/ 1979527 w 7467600"/>
              <a:gd name="connsiteY160" fmla="*/ 4726651 h 6858000"/>
              <a:gd name="connsiteX161" fmla="*/ 1927410 w 7467600"/>
              <a:gd name="connsiteY161" fmla="*/ 4716164 h 6858000"/>
              <a:gd name="connsiteX162" fmla="*/ 1997014 w 7467600"/>
              <a:gd name="connsiteY162" fmla="*/ 4698007 h 6858000"/>
              <a:gd name="connsiteX163" fmla="*/ 2005458 w 7467600"/>
              <a:gd name="connsiteY163" fmla="*/ 4699540 h 6858000"/>
              <a:gd name="connsiteX164" fmla="*/ 2657186 w 7467600"/>
              <a:gd name="connsiteY164" fmla="*/ 4901687 h 6858000"/>
              <a:gd name="connsiteX165" fmla="*/ 2826662 w 7467600"/>
              <a:gd name="connsiteY165" fmla="*/ 4970362 h 6858000"/>
              <a:gd name="connsiteX166" fmla="*/ 2876100 w 7467600"/>
              <a:gd name="connsiteY166" fmla="*/ 4995397 h 6858000"/>
              <a:gd name="connsiteX167" fmla="*/ 3042600 w 7467600"/>
              <a:gd name="connsiteY167" fmla="*/ 5059532 h 6858000"/>
              <a:gd name="connsiteX168" fmla="*/ 1997014 w 7467600"/>
              <a:gd name="connsiteY168" fmla="*/ 4698007 h 6858000"/>
              <a:gd name="connsiteX169" fmla="*/ 2305292 w 7467600"/>
              <a:gd name="connsiteY169" fmla="*/ 4219492 h 6858000"/>
              <a:gd name="connsiteX170" fmla="*/ 3360922 w 7467600"/>
              <a:gd name="connsiteY170" fmla="*/ 4529373 h 6858000"/>
              <a:gd name="connsiteX171" fmla="*/ 3492420 w 7467600"/>
              <a:gd name="connsiteY171" fmla="*/ 4510145 h 6858000"/>
              <a:gd name="connsiteX172" fmla="*/ 3364086 w 7467600"/>
              <a:gd name="connsiteY172" fmla="*/ 4480340 h 6858000"/>
              <a:gd name="connsiteX173" fmla="*/ 3225818 w 7467600"/>
              <a:gd name="connsiteY173" fmla="*/ 4411822 h 6858000"/>
              <a:gd name="connsiteX174" fmla="*/ 3129696 w 7467600"/>
              <a:gd name="connsiteY174" fmla="*/ 4360704 h 6858000"/>
              <a:gd name="connsiteX175" fmla="*/ 2814545 w 7467600"/>
              <a:gd name="connsiteY175" fmla="*/ 4282955 h 6858000"/>
              <a:gd name="connsiteX176" fmla="*/ 2305292 w 7467600"/>
              <a:gd name="connsiteY176" fmla="*/ 4219492 h 6858000"/>
              <a:gd name="connsiteX177" fmla="*/ 2626982 w 7467600"/>
              <a:gd name="connsiteY177" fmla="*/ 4206450 h 6858000"/>
              <a:gd name="connsiteX178" fmla="*/ 2490617 w 7467600"/>
              <a:gd name="connsiteY178" fmla="*/ 4206951 h 6858000"/>
              <a:gd name="connsiteX179" fmla="*/ 2819869 w 7467600"/>
              <a:gd name="connsiteY179" fmla="*/ 4252936 h 6858000"/>
              <a:gd name="connsiteX180" fmla="*/ 3143018 w 7467600"/>
              <a:gd name="connsiteY180" fmla="*/ 4332698 h 6858000"/>
              <a:gd name="connsiteX181" fmla="*/ 3241520 w 7467600"/>
              <a:gd name="connsiteY181" fmla="*/ 4385112 h 6858000"/>
              <a:gd name="connsiteX182" fmla="*/ 3374575 w 7467600"/>
              <a:gd name="connsiteY182" fmla="*/ 4451517 h 6858000"/>
              <a:gd name="connsiteX183" fmla="*/ 3505221 w 7467600"/>
              <a:gd name="connsiteY183" fmla="*/ 4480757 h 6858000"/>
              <a:gd name="connsiteX184" fmla="*/ 2626982 w 7467600"/>
              <a:gd name="connsiteY184" fmla="*/ 4206450 h 6858000"/>
              <a:gd name="connsiteX185" fmla="*/ 1310106 w 7467600"/>
              <a:gd name="connsiteY185" fmla="*/ 3943217 h 6858000"/>
              <a:gd name="connsiteX186" fmla="*/ 854994 w 7467600"/>
              <a:gd name="connsiteY186" fmla="*/ 4399136 h 6858000"/>
              <a:gd name="connsiteX187" fmla="*/ 742462 w 7467600"/>
              <a:gd name="connsiteY187" fmla="*/ 4594648 h 6858000"/>
              <a:gd name="connsiteX188" fmla="*/ 820602 w 7467600"/>
              <a:gd name="connsiteY188" fmla="*/ 4485915 h 6858000"/>
              <a:gd name="connsiteX189" fmla="*/ 878295 w 7467600"/>
              <a:gd name="connsiteY189" fmla="*/ 4403594 h 6858000"/>
              <a:gd name="connsiteX190" fmla="*/ 1240607 w 7467600"/>
              <a:gd name="connsiteY190" fmla="*/ 4010401 h 6858000"/>
              <a:gd name="connsiteX191" fmla="*/ 1310106 w 7467600"/>
              <a:gd name="connsiteY191" fmla="*/ 3943217 h 6858000"/>
              <a:gd name="connsiteX192" fmla="*/ 1423113 w 7467600"/>
              <a:gd name="connsiteY192" fmla="*/ 3874565 h 6858000"/>
              <a:gd name="connsiteX193" fmla="*/ 1260565 w 7467600"/>
              <a:gd name="connsiteY193" fmla="*/ 4031982 h 6858000"/>
              <a:gd name="connsiteX194" fmla="*/ 901900 w 7467600"/>
              <a:gd name="connsiteY194" fmla="*/ 4421236 h 6858000"/>
              <a:gd name="connsiteX195" fmla="*/ 845044 w 7467600"/>
              <a:gd name="connsiteY195" fmla="*/ 4502436 h 6858000"/>
              <a:gd name="connsiteX196" fmla="*/ 685926 w 7467600"/>
              <a:gd name="connsiteY196" fmla="*/ 4703069 h 6858000"/>
              <a:gd name="connsiteX197" fmla="*/ 684248 w 7467600"/>
              <a:gd name="connsiteY197" fmla="*/ 4706721 h 6858000"/>
              <a:gd name="connsiteX198" fmla="*/ 1423113 w 7467600"/>
              <a:gd name="connsiteY198" fmla="*/ 3874565 h 6858000"/>
              <a:gd name="connsiteX199" fmla="*/ 3316479 w 7467600"/>
              <a:gd name="connsiteY199" fmla="*/ 3872136 h 6858000"/>
              <a:gd name="connsiteX200" fmla="*/ 3546806 w 7467600"/>
              <a:gd name="connsiteY200" fmla="*/ 4356139 h 6858000"/>
              <a:gd name="connsiteX201" fmla="*/ 3364433 w 7467600"/>
              <a:gd name="connsiteY201" fmla="*/ 3953121 h 6858000"/>
              <a:gd name="connsiteX202" fmla="*/ 3316479 w 7467600"/>
              <a:gd name="connsiteY202" fmla="*/ 3872136 h 6858000"/>
              <a:gd name="connsiteX203" fmla="*/ 3291335 w 7467600"/>
              <a:gd name="connsiteY203" fmla="*/ 3767420 h 6858000"/>
              <a:gd name="connsiteX204" fmla="*/ 3390805 w 7467600"/>
              <a:gd name="connsiteY204" fmla="*/ 3937163 h 6858000"/>
              <a:gd name="connsiteX205" fmla="*/ 3579062 w 7467600"/>
              <a:gd name="connsiteY205" fmla="*/ 4359040 h 6858000"/>
              <a:gd name="connsiteX206" fmla="*/ 3467355 w 7467600"/>
              <a:gd name="connsiteY206" fmla="*/ 3988130 h 6858000"/>
              <a:gd name="connsiteX207" fmla="*/ 3310753 w 7467600"/>
              <a:gd name="connsiteY207" fmla="*/ 3787140 h 6858000"/>
              <a:gd name="connsiteX208" fmla="*/ 3291335 w 7467600"/>
              <a:gd name="connsiteY208" fmla="*/ 3767420 h 6858000"/>
              <a:gd name="connsiteX209" fmla="*/ 1635889 w 7467600"/>
              <a:gd name="connsiteY209" fmla="*/ 3709494 h 6858000"/>
              <a:gd name="connsiteX210" fmla="*/ 1634800 w 7467600"/>
              <a:gd name="connsiteY210" fmla="*/ 3731111 h 6858000"/>
              <a:gd name="connsiteX211" fmla="*/ 1635889 w 7467600"/>
              <a:gd name="connsiteY211" fmla="*/ 3709494 h 6858000"/>
              <a:gd name="connsiteX212" fmla="*/ 1510397 w 7467600"/>
              <a:gd name="connsiteY212" fmla="*/ 3684705 h 6858000"/>
              <a:gd name="connsiteX213" fmla="*/ 1146550 w 7467600"/>
              <a:gd name="connsiteY213" fmla="*/ 3802012 h 6858000"/>
              <a:gd name="connsiteX214" fmla="*/ 698834 w 7467600"/>
              <a:gd name="connsiteY214" fmla="*/ 3952272 h 6858000"/>
              <a:gd name="connsiteX215" fmla="*/ 34256 w 7467600"/>
              <a:gd name="connsiteY215" fmla="*/ 4347603 h 6858000"/>
              <a:gd name="connsiteX216" fmla="*/ 527241 w 7467600"/>
              <a:gd name="connsiteY216" fmla="*/ 4065078 h 6858000"/>
              <a:gd name="connsiteX217" fmla="*/ 1510397 w 7467600"/>
              <a:gd name="connsiteY217" fmla="*/ 3684705 h 6858000"/>
              <a:gd name="connsiteX218" fmla="*/ 1313114 w 7467600"/>
              <a:gd name="connsiteY218" fmla="*/ 3655216 h 6858000"/>
              <a:gd name="connsiteX219" fmla="*/ 1109304 w 7467600"/>
              <a:gd name="connsiteY219" fmla="*/ 3669030 h 6858000"/>
              <a:gd name="connsiteX220" fmla="*/ 8129 w 7467600"/>
              <a:gd name="connsiteY220" fmla="*/ 4330519 h 6858000"/>
              <a:gd name="connsiteX221" fmla="*/ 687572 w 7467600"/>
              <a:gd name="connsiteY221" fmla="*/ 3925629 h 6858000"/>
              <a:gd name="connsiteX222" fmla="*/ 1138365 w 7467600"/>
              <a:gd name="connsiteY222" fmla="*/ 3774515 h 6858000"/>
              <a:gd name="connsiteX223" fmla="*/ 1505579 w 7467600"/>
              <a:gd name="connsiteY223" fmla="*/ 3655526 h 6858000"/>
              <a:gd name="connsiteX224" fmla="*/ 1313114 w 7467600"/>
              <a:gd name="connsiteY224" fmla="*/ 3655216 h 6858000"/>
              <a:gd name="connsiteX225" fmla="*/ 3655073 w 7467600"/>
              <a:gd name="connsiteY225" fmla="*/ 3650884 h 6858000"/>
              <a:gd name="connsiteX226" fmla="*/ 3989938 w 7467600"/>
              <a:gd name="connsiteY226" fmla="*/ 3991685 h 6858000"/>
              <a:gd name="connsiteX227" fmla="*/ 4393907 w 7467600"/>
              <a:gd name="connsiteY227" fmla="*/ 4261258 h 6858000"/>
              <a:gd name="connsiteX228" fmla="*/ 4648051 w 7467600"/>
              <a:gd name="connsiteY228" fmla="*/ 4374051 h 6858000"/>
              <a:gd name="connsiteX229" fmla="*/ 4383389 w 7467600"/>
              <a:gd name="connsiteY229" fmla="*/ 4184369 h 6858000"/>
              <a:gd name="connsiteX230" fmla="*/ 4165508 w 7467600"/>
              <a:gd name="connsiteY230" fmla="*/ 4035196 h 6858000"/>
              <a:gd name="connsiteX231" fmla="*/ 4068162 w 7467600"/>
              <a:gd name="connsiteY231" fmla="*/ 3953394 h 6858000"/>
              <a:gd name="connsiteX232" fmla="*/ 3981416 w 7467600"/>
              <a:gd name="connsiteY232" fmla="*/ 3880482 h 6858000"/>
              <a:gd name="connsiteX233" fmla="*/ 3800147 w 7467600"/>
              <a:gd name="connsiteY233" fmla="*/ 3749872 h 6858000"/>
              <a:gd name="connsiteX234" fmla="*/ 3655073 w 7467600"/>
              <a:gd name="connsiteY234" fmla="*/ 3650884 h 6858000"/>
              <a:gd name="connsiteX235" fmla="*/ 3670252 w 7467600"/>
              <a:gd name="connsiteY235" fmla="*/ 3622798 h 6858000"/>
              <a:gd name="connsiteX236" fmla="*/ 3817258 w 7467600"/>
              <a:gd name="connsiteY236" fmla="*/ 3723577 h 6858000"/>
              <a:gd name="connsiteX237" fmla="*/ 4000461 w 7467600"/>
              <a:gd name="connsiteY237" fmla="*/ 3855966 h 6858000"/>
              <a:gd name="connsiteX238" fmla="*/ 4088180 w 7467600"/>
              <a:gd name="connsiteY238" fmla="*/ 3929774 h 6858000"/>
              <a:gd name="connsiteX239" fmla="*/ 4184555 w 7467600"/>
              <a:gd name="connsiteY239" fmla="*/ 4010683 h 6858000"/>
              <a:gd name="connsiteX240" fmla="*/ 4399563 w 7467600"/>
              <a:gd name="connsiteY240" fmla="*/ 4158106 h 6858000"/>
              <a:gd name="connsiteX241" fmla="*/ 4684469 w 7467600"/>
              <a:gd name="connsiteY241" fmla="*/ 4364680 h 6858000"/>
              <a:gd name="connsiteX242" fmla="*/ 4690271 w 7467600"/>
              <a:gd name="connsiteY242" fmla="*/ 4370034 h 6858000"/>
              <a:gd name="connsiteX243" fmla="*/ 4136093 w 7467600"/>
              <a:gd name="connsiteY243" fmla="*/ 3858466 h 6858000"/>
              <a:gd name="connsiteX244" fmla="*/ 3670252 w 7467600"/>
              <a:gd name="connsiteY244" fmla="*/ 3622798 h 6858000"/>
              <a:gd name="connsiteX245" fmla="*/ 4440129 w 7467600"/>
              <a:gd name="connsiteY245" fmla="*/ 3448571 h 6858000"/>
              <a:gd name="connsiteX246" fmla="*/ 4856525 w 7467600"/>
              <a:gd name="connsiteY246" fmla="*/ 3915351 h 6858000"/>
              <a:gd name="connsiteX247" fmla="*/ 5059055 w 7467600"/>
              <a:gd name="connsiteY247" fmla="*/ 4108918 h 6858000"/>
              <a:gd name="connsiteX248" fmla="*/ 5290070 w 7467600"/>
              <a:gd name="connsiteY248" fmla="*/ 4263619 h 6858000"/>
              <a:gd name="connsiteX249" fmla="*/ 4834991 w 7467600"/>
              <a:gd name="connsiteY249" fmla="*/ 3830985 h 6858000"/>
              <a:gd name="connsiteX250" fmla="*/ 4440129 w 7467600"/>
              <a:gd name="connsiteY250" fmla="*/ 3448571 h 6858000"/>
              <a:gd name="connsiteX251" fmla="*/ 4441737 w 7467600"/>
              <a:gd name="connsiteY251" fmla="*/ 3399734 h 6858000"/>
              <a:gd name="connsiteX252" fmla="*/ 4431236 w 7467600"/>
              <a:gd name="connsiteY252" fmla="*/ 3400954 h 6858000"/>
              <a:gd name="connsiteX253" fmla="*/ 4557150 w 7467600"/>
              <a:gd name="connsiteY253" fmla="*/ 3510023 h 6858000"/>
              <a:gd name="connsiteX254" fmla="*/ 4856936 w 7467600"/>
              <a:gd name="connsiteY254" fmla="*/ 3809146 h 6858000"/>
              <a:gd name="connsiteX255" fmla="*/ 5111996 w 7467600"/>
              <a:gd name="connsiteY255" fmla="*/ 4065759 h 6858000"/>
              <a:gd name="connsiteX256" fmla="*/ 5388878 w 7467600"/>
              <a:gd name="connsiteY256" fmla="*/ 4300185 h 6858000"/>
              <a:gd name="connsiteX257" fmla="*/ 5425556 w 7467600"/>
              <a:gd name="connsiteY257" fmla="*/ 4308967 h 6858000"/>
              <a:gd name="connsiteX258" fmla="*/ 4943646 w 7467600"/>
              <a:gd name="connsiteY258" fmla="*/ 3822916 h 6858000"/>
              <a:gd name="connsiteX259" fmla="*/ 4594837 w 7467600"/>
              <a:gd name="connsiteY259" fmla="*/ 3532274 h 6858000"/>
              <a:gd name="connsiteX260" fmla="*/ 4441737 w 7467600"/>
              <a:gd name="connsiteY260" fmla="*/ 3399734 h 6858000"/>
              <a:gd name="connsiteX261" fmla="*/ 5425834 w 7467600"/>
              <a:gd name="connsiteY261" fmla="*/ 3162785 h 6858000"/>
              <a:gd name="connsiteX262" fmla="*/ 5401644 w 7467600"/>
              <a:gd name="connsiteY262" fmla="*/ 3617847 h 6858000"/>
              <a:gd name="connsiteX263" fmla="*/ 5467256 w 7467600"/>
              <a:gd name="connsiteY263" fmla="*/ 4175494 h 6858000"/>
              <a:gd name="connsiteX264" fmla="*/ 5448069 w 7467600"/>
              <a:gd name="connsiteY264" fmla="*/ 3567554 h 6858000"/>
              <a:gd name="connsiteX265" fmla="*/ 5425834 w 7467600"/>
              <a:gd name="connsiteY265" fmla="*/ 3162785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399523 w 7467600"/>
              <a:gd name="connsiteY588" fmla="*/ 1428234 h 6858000"/>
              <a:gd name="connsiteX589" fmla="*/ 2448558 w 7467600"/>
              <a:gd name="connsiteY589" fmla="*/ 1373435 h 6858000"/>
              <a:gd name="connsiteX590" fmla="*/ 2312521 w 7467600"/>
              <a:gd name="connsiteY590" fmla="*/ 1806140 h 6858000"/>
              <a:gd name="connsiteX591" fmla="*/ 2127533 w 7467600"/>
              <a:gd name="connsiteY591" fmla="*/ 2348380 h 6858000"/>
              <a:gd name="connsiteX592" fmla="*/ 2358080 w 7467600"/>
              <a:gd name="connsiteY592" fmla="*/ 1866134 h 6858000"/>
              <a:gd name="connsiteX593" fmla="*/ 2407436 w 7467600"/>
              <a:gd name="connsiteY593" fmla="*/ 1651070 h 6858000"/>
              <a:gd name="connsiteX594" fmla="*/ 2448558 w 7467600"/>
              <a:gd name="connsiteY594" fmla="*/ 1373435 h 6858000"/>
              <a:gd name="connsiteX595" fmla="*/ 278707 w 7467600"/>
              <a:gd name="connsiteY595" fmla="*/ 1352270 h 6858000"/>
              <a:gd name="connsiteX596" fmla="*/ 321570 w 7467600"/>
              <a:gd name="connsiteY596" fmla="*/ 1861610 h 6858000"/>
              <a:gd name="connsiteX597" fmla="*/ 294281 w 7467600"/>
              <a:gd name="connsiteY597" fmla="*/ 1440658 h 6858000"/>
              <a:gd name="connsiteX598" fmla="*/ 278707 w 7467600"/>
              <a:gd name="connsiteY598" fmla="*/ 1352270 h 6858000"/>
              <a:gd name="connsiteX599" fmla="*/ 1423821 w 7467600"/>
              <a:gd name="connsiteY599" fmla="*/ 1351958 h 6858000"/>
              <a:gd name="connsiteX600" fmla="*/ 1638521 w 7467600"/>
              <a:gd name="connsiteY600" fmla="*/ 1908470 h 6858000"/>
              <a:gd name="connsiteX601" fmla="*/ 1754199 w 7467600"/>
              <a:gd name="connsiteY601" fmla="*/ 2149284 h 6858000"/>
              <a:gd name="connsiteX602" fmla="*/ 1908359 w 7467600"/>
              <a:gd name="connsiteY602" fmla="*/ 2364988 h 6858000"/>
              <a:gd name="connsiteX603" fmla="*/ 1647661 w 7467600"/>
              <a:gd name="connsiteY603" fmla="*/ 1825945 h 6858000"/>
              <a:gd name="connsiteX604" fmla="*/ 1423821 w 7467600"/>
              <a:gd name="connsiteY604" fmla="*/ 1351958 h 6858000"/>
              <a:gd name="connsiteX605" fmla="*/ 1431890 w 7467600"/>
              <a:gd name="connsiteY605" fmla="*/ 1306475 h 6858000"/>
              <a:gd name="connsiteX606" fmla="*/ 1507597 w 7467600"/>
              <a:gd name="connsiteY606" fmla="*/ 1446132 h 6858000"/>
              <a:gd name="connsiteX607" fmla="*/ 1674586 w 7467600"/>
              <a:gd name="connsiteY607" fmla="*/ 1813832 h 6858000"/>
              <a:gd name="connsiteX608" fmla="*/ 1815950 w 7467600"/>
              <a:gd name="connsiteY608" fmla="*/ 2128564 h 6858000"/>
              <a:gd name="connsiteX609" fmla="*/ 1984242 w 7467600"/>
              <a:gd name="connsiteY609" fmla="*/ 2430829 h 6858000"/>
              <a:gd name="connsiteX610" fmla="*/ 2014023 w 7467600"/>
              <a:gd name="connsiteY610" fmla="*/ 2450995 h 6858000"/>
              <a:gd name="connsiteX611" fmla="*/ 1747337 w 7467600"/>
              <a:gd name="connsiteY611" fmla="*/ 1855264 h 6858000"/>
              <a:gd name="connsiteX612" fmla="*/ 1533749 w 7467600"/>
              <a:gd name="connsiteY612" fmla="*/ 1478656 h 6858000"/>
              <a:gd name="connsiteX613" fmla="*/ 1431890 w 7467600"/>
              <a:gd name="connsiteY613" fmla="*/ 1306475 h 6858000"/>
              <a:gd name="connsiteX614" fmla="*/ 5052692 w 7467600"/>
              <a:gd name="connsiteY614" fmla="*/ 1292994 h 6858000"/>
              <a:gd name="connsiteX615" fmla="*/ 5200661 w 7467600"/>
              <a:gd name="connsiteY615" fmla="*/ 1635186 h 6858000"/>
              <a:gd name="connsiteX616" fmla="*/ 5297138 w 7467600"/>
              <a:gd name="connsiteY616" fmla="*/ 1906351 h 6858000"/>
              <a:gd name="connsiteX617" fmla="*/ 5052692 w 7467600"/>
              <a:gd name="connsiteY617" fmla="*/ 1292994 h 6858000"/>
              <a:gd name="connsiteX618" fmla="*/ 5009948 w 7467600"/>
              <a:gd name="connsiteY618" fmla="*/ 1273619 h 6858000"/>
              <a:gd name="connsiteX619" fmla="*/ 5121777 w 7467600"/>
              <a:gd name="connsiteY619" fmla="*/ 1654213 h 6858000"/>
              <a:gd name="connsiteX620" fmla="*/ 5293545 w 7467600"/>
              <a:gd name="connsiteY620" fmla="*/ 2072247 h 6858000"/>
              <a:gd name="connsiteX621" fmla="*/ 5294042 w 7467600"/>
              <a:gd name="connsiteY621" fmla="*/ 2065019 h 6858000"/>
              <a:gd name="connsiteX622" fmla="*/ 5171936 w 7467600"/>
              <a:gd name="connsiteY622" fmla="*/ 1647613 h 6858000"/>
              <a:gd name="connsiteX623" fmla="*/ 5009948 w 7467600"/>
              <a:gd name="connsiteY623" fmla="*/ 1273619 h 6858000"/>
              <a:gd name="connsiteX624" fmla="*/ 655236 w 7467600"/>
              <a:gd name="connsiteY624" fmla="*/ 1268632 h 6858000"/>
              <a:gd name="connsiteX625" fmla="*/ 839521 w 7467600"/>
              <a:gd name="connsiteY625" fmla="*/ 1685315 h 6858000"/>
              <a:gd name="connsiteX626" fmla="*/ 1109416 w 7467600"/>
              <a:gd name="connsiteY626" fmla="*/ 2061663 h 6858000"/>
              <a:gd name="connsiteX627" fmla="*/ 1298300 w 7467600"/>
              <a:gd name="connsiteY627" fmla="*/ 2247742 h 6858000"/>
              <a:gd name="connsiteX628" fmla="*/ 1125871 w 7467600"/>
              <a:gd name="connsiteY628" fmla="*/ 1989513 h 6858000"/>
              <a:gd name="connsiteX629" fmla="*/ 981574 w 7467600"/>
              <a:gd name="connsiteY629" fmla="*/ 1783157 h 6858000"/>
              <a:gd name="connsiteX630" fmla="*/ 922198 w 7467600"/>
              <a:gd name="connsiteY630" fmla="*/ 1677437 h 6858000"/>
              <a:gd name="connsiteX631" fmla="*/ 869293 w 7467600"/>
              <a:gd name="connsiteY631" fmla="*/ 1583214 h 6858000"/>
              <a:gd name="connsiteX632" fmla="*/ 751431 w 7467600"/>
              <a:gd name="connsiteY632" fmla="*/ 1405731 h 6858000"/>
              <a:gd name="connsiteX633" fmla="*/ 655236 w 7467600"/>
              <a:gd name="connsiteY633" fmla="*/ 1268632 h 6858000"/>
              <a:gd name="connsiteX634" fmla="*/ 6516292 w 7467600"/>
              <a:gd name="connsiteY634" fmla="*/ 1263064 h 6858000"/>
              <a:gd name="connsiteX635" fmla="*/ 5736320 w 7467600"/>
              <a:gd name="connsiteY635" fmla="*/ 1501803 h 6858000"/>
              <a:gd name="connsiteX636" fmla="*/ 6516292 w 7467600"/>
              <a:gd name="connsiteY636" fmla="*/ 1263064 h 6858000"/>
              <a:gd name="connsiteX637" fmla="*/ 291466 w 7467600"/>
              <a:gd name="connsiteY637" fmla="*/ 1250369 h 6858000"/>
              <a:gd name="connsiteX638" fmla="*/ 323180 w 7467600"/>
              <a:gd name="connsiteY638" fmla="*/ 1435283 h 6858000"/>
              <a:gd name="connsiteX639" fmla="*/ 349381 w 7467600"/>
              <a:gd name="connsiteY639" fmla="*/ 1875041 h 6858000"/>
              <a:gd name="connsiteX640" fmla="*/ 374363 w 7467600"/>
              <a:gd name="connsiteY640" fmla="*/ 1506494 h 6858000"/>
              <a:gd name="connsiteX641" fmla="*/ 302168 w 7467600"/>
              <a:gd name="connsiteY641" fmla="*/ 1274495 h 6858000"/>
              <a:gd name="connsiteX642" fmla="*/ 291466 w 7467600"/>
              <a:gd name="connsiteY642" fmla="*/ 1250369 h 6858000"/>
              <a:gd name="connsiteX643" fmla="*/ 678222 w 7467600"/>
              <a:gd name="connsiteY643" fmla="*/ 1248670 h 6858000"/>
              <a:gd name="connsiteX644" fmla="*/ 775536 w 7467600"/>
              <a:gd name="connsiteY644" fmla="*/ 1388015 h 6858000"/>
              <a:gd name="connsiteX645" fmla="*/ 894529 w 7467600"/>
              <a:gd name="connsiteY645" fmla="*/ 1567739 h 6858000"/>
              <a:gd name="connsiteX646" fmla="*/ 948000 w 7467600"/>
              <a:gd name="connsiteY646" fmla="*/ 1663088 h 6858000"/>
              <a:gd name="connsiteX647" fmla="*/ 1006812 w 7467600"/>
              <a:gd name="connsiteY647" fmla="*/ 1767683 h 6858000"/>
              <a:gd name="connsiteX648" fmla="*/ 1149133 w 7467600"/>
              <a:gd name="connsiteY648" fmla="*/ 1971513 h 6858000"/>
              <a:gd name="connsiteX649" fmla="*/ 1333952 w 7467600"/>
              <a:gd name="connsiteY649" fmla="*/ 2251620 h 6858000"/>
              <a:gd name="connsiteX650" fmla="*/ 1337329 w 7467600"/>
              <a:gd name="connsiteY650" fmla="*/ 2258350 h 6858000"/>
              <a:gd name="connsiteX651" fmla="*/ 1014726 w 7467600"/>
              <a:gd name="connsiteY651" fmla="*/ 1615556 h 6858000"/>
              <a:gd name="connsiteX652" fmla="*/ 678222 w 7467600"/>
              <a:gd name="connsiteY652" fmla="*/ 1248670 h 6858000"/>
              <a:gd name="connsiteX653" fmla="*/ 6691602 w 7467600"/>
              <a:gd name="connsiteY653" fmla="*/ 1140573 h 6858000"/>
              <a:gd name="connsiteX654" fmla="*/ 6571100 w 7467600"/>
              <a:gd name="connsiteY654" fmla="*/ 1183662 h 6858000"/>
              <a:gd name="connsiteX655" fmla="*/ 6241687 w 7467600"/>
              <a:gd name="connsiteY655" fmla="*/ 1257600 h 6858000"/>
              <a:gd name="connsiteX656" fmla="*/ 5693009 w 7467600"/>
              <a:gd name="connsiteY656" fmla="*/ 1478256 h 6858000"/>
              <a:gd name="connsiteX657" fmla="*/ 6548420 w 7467600"/>
              <a:gd name="connsiteY657" fmla="*/ 1214599 h 6858000"/>
              <a:gd name="connsiteX658" fmla="*/ 6605473 w 7467600"/>
              <a:gd name="connsiteY658" fmla="*/ 1184686 h 6858000"/>
              <a:gd name="connsiteX659" fmla="*/ 6691602 w 7467600"/>
              <a:gd name="connsiteY659" fmla="*/ 1140573 h 6858000"/>
              <a:gd name="connsiteX660" fmla="*/ 4002475 w 7467600"/>
              <a:gd name="connsiteY660" fmla="*/ 1037802 h 6858000"/>
              <a:gd name="connsiteX661" fmla="*/ 4000324 w 7467600"/>
              <a:gd name="connsiteY661" fmla="*/ 1039362 h 6858000"/>
              <a:gd name="connsiteX662" fmla="*/ 4002862 w 7467600"/>
              <a:gd name="connsiteY662" fmla="*/ 1042866 h 6858000"/>
              <a:gd name="connsiteX663" fmla="*/ 4002475 w 7467600"/>
              <a:gd name="connsiteY663" fmla="*/ 1037802 h 6858000"/>
              <a:gd name="connsiteX664" fmla="*/ 506322 w 7467600"/>
              <a:gd name="connsiteY664" fmla="*/ 1020997 h 6858000"/>
              <a:gd name="connsiteX665" fmla="*/ 533068 w 7467600"/>
              <a:gd name="connsiteY665" fmla="*/ 1029409 h 6858000"/>
              <a:gd name="connsiteX666" fmla="*/ 1232525 w 7467600"/>
              <a:gd name="connsiteY666" fmla="*/ 1804675 h 6858000"/>
              <a:gd name="connsiteX667" fmla="*/ 1388858 w 7467600"/>
              <a:gd name="connsiteY667" fmla="*/ 2368011 h 6858000"/>
              <a:gd name="connsiteX668" fmla="*/ 1384098 w 7467600"/>
              <a:gd name="connsiteY668" fmla="*/ 2378125 h 6858000"/>
              <a:gd name="connsiteX669" fmla="*/ 1425393 w 7467600"/>
              <a:gd name="connsiteY669" fmla="*/ 2589124 h 6858000"/>
              <a:gd name="connsiteX670" fmla="*/ 1424001 w 7467600"/>
              <a:gd name="connsiteY670" fmla="*/ 2597541 h 6858000"/>
              <a:gd name="connsiteX671" fmla="*/ 2152729 w 7467600"/>
              <a:gd name="connsiteY671" fmla="*/ 2864487 h 6858000"/>
              <a:gd name="connsiteX672" fmla="*/ 2020609 w 7467600"/>
              <a:gd name="connsiteY672" fmla="*/ 2539671 h 6858000"/>
              <a:gd name="connsiteX673" fmla="*/ 2018920 w 7467600"/>
              <a:gd name="connsiteY673" fmla="*/ 2536309 h 6858000"/>
              <a:gd name="connsiteX674" fmla="*/ 1342441 w 7467600"/>
              <a:gd name="connsiteY674" fmla="*/ 1173017 h 6858000"/>
              <a:gd name="connsiteX675" fmla="*/ 1367925 w 7467600"/>
              <a:gd name="connsiteY675" fmla="*/ 1135648 h 6858000"/>
              <a:gd name="connsiteX676" fmla="*/ 1771401 w 7467600"/>
              <a:gd name="connsiteY676" fmla="*/ 1806673 h 6858000"/>
              <a:gd name="connsiteX677" fmla="*/ 1972385 w 7467600"/>
              <a:gd name="connsiteY677" fmla="*/ 2198735 h 6858000"/>
              <a:gd name="connsiteX678" fmla="*/ 2040892 w 7467600"/>
              <a:gd name="connsiteY678" fmla="*/ 2405205 h 6858000"/>
              <a:gd name="connsiteX679" fmla="*/ 2131689 w 7467600"/>
              <a:gd name="connsiteY679" fmla="*/ 1936926 h 6858000"/>
              <a:gd name="connsiteX680" fmla="*/ 2454820 w 7467600"/>
              <a:gd name="connsiteY680" fmla="*/ 1248808 h 6858000"/>
              <a:gd name="connsiteX681" fmla="*/ 2492512 w 7467600"/>
              <a:gd name="connsiteY681" fmla="*/ 1302920 h 6858000"/>
              <a:gd name="connsiteX682" fmla="*/ 2081216 w 7467600"/>
              <a:gd name="connsiteY682" fmla="*/ 2527513 h 6858000"/>
              <a:gd name="connsiteX683" fmla="*/ 2081211 w 7467600"/>
              <a:gd name="connsiteY683" fmla="*/ 2528916 h 6858000"/>
              <a:gd name="connsiteX684" fmla="*/ 2199067 w 7467600"/>
              <a:gd name="connsiteY684" fmla="*/ 2884061 h 6858000"/>
              <a:gd name="connsiteX685" fmla="*/ 3192586 w 7467600"/>
              <a:gd name="connsiteY685" fmla="*/ 3411496 h 6858000"/>
              <a:gd name="connsiteX686" fmla="*/ 3182620 w 7467600"/>
              <a:gd name="connsiteY686" fmla="*/ 3483279 h 6858000"/>
              <a:gd name="connsiteX687" fmla="*/ 2435119 w 7467600"/>
              <a:gd name="connsiteY687" fmla="*/ 3080173 h 6858000"/>
              <a:gd name="connsiteX688" fmla="*/ 2410152 w 7467600"/>
              <a:gd name="connsiteY688" fmla="*/ 3063751 h 6858000"/>
              <a:gd name="connsiteX689" fmla="*/ 2408099 w 7467600"/>
              <a:gd name="connsiteY689" fmla="*/ 3064403 h 6858000"/>
              <a:gd name="connsiteX690" fmla="*/ 2407218 w 7467600"/>
              <a:gd name="connsiteY690" fmla="*/ 3070324 h 6858000"/>
              <a:gd name="connsiteX691" fmla="*/ 2380138 w 7467600"/>
              <a:gd name="connsiteY691" fmla="*/ 3099341 h 6858000"/>
              <a:gd name="connsiteX692" fmla="*/ 1765923 w 7467600"/>
              <a:gd name="connsiteY692" fmla="*/ 3581043 h 6858000"/>
              <a:gd name="connsiteX693" fmla="*/ 1702258 w 7467600"/>
              <a:gd name="connsiteY693" fmla="*/ 3612286 h 6858000"/>
              <a:gd name="connsiteX694" fmla="*/ 1538370 w 7467600"/>
              <a:gd name="connsiteY694" fmla="*/ 3811804 h 6858000"/>
              <a:gd name="connsiteX695" fmla="*/ 542867 w 7467600"/>
              <a:gd name="connsiteY695" fmla="*/ 4944092 h 6858000"/>
              <a:gd name="connsiteX696" fmla="*/ 515800 w 7467600"/>
              <a:gd name="connsiteY696" fmla="*/ 4862180 h 6858000"/>
              <a:gd name="connsiteX697" fmla="*/ 909145 w 7467600"/>
              <a:gd name="connsiteY697" fmla="*/ 4199225 h 6858000"/>
              <a:gd name="connsiteX698" fmla="*/ 1214067 w 7467600"/>
              <a:gd name="connsiteY698" fmla="*/ 3908561 h 6858000"/>
              <a:gd name="connsiteX699" fmla="*/ 640967 w 7467600"/>
              <a:gd name="connsiteY699" fmla="*/ 4105601 h 6858000"/>
              <a:gd name="connsiteX700" fmla="*/ 112563 w 7467600"/>
              <a:gd name="connsiteY700" fmla="*/ 4396952 h 6858000"/>
              <a:gd name="connsiteX701" fmla="*/ 0 w 7467600"/>
              <a:gd name="connsiteY701" fmla="*/ 4466006 h 6858000"/>
              <a:gd name="connsiteX702" fmla="*/ 0 w 7467600"/>
              <a:gd name="connsiteY702" fmla="*/ 4233763 h 6858000"/>
              <a:gd name="connsiteX703" fmla="*/ 36881 w 7467600"/>
              <a:gd name="connsiteY703" fmla="*/ 4200118 h 6858000"/>
              <a:gd name="connsiteX704" fmla="*/ 910534 w 7467600"/>
              <a:gd name="connsiteY704" fmla="*/ 3629753 h 6858000"/>
              <a:gd name="connsiteX705" fmla="*/ 1578717 w 7467600"/>
              <a:gd name="connsiteY705" fmla="*/ 3575982 h 6858000"/>
              <a:gd name="connsiteX706" fmla="*/ 2338780 w 7467600"/>
              <a:gd name="connsiteY706" fmla="*/ 3033725 h 6858000"/>
              <a:gd name="connsiteX707" fmla="*/ 1807991 w 7467600"/>
              <a:gd name="connsiteY707" fmla="*/ 2807184 h 6858000"/>
              <a:gd name="connsiteX708" fmla="*/ 1416358 w 7467600"/>
              <a:gd name="connsiteY708" fmla="*/ 3112571 h 6858000"/>
              <a:gd name="connsiteX709" fmla="*/ 939066 w 7467600"/>
              <a:gd name="connsiteY709" fmla="*/ 3378798 h 6858000"/>
              <a:gd name="connsiteX710" fmla="*/ 115099 w 7467600"/>
              <a:gd name="connsiteY710" fmla="*/ 3607650 h 6858000"/>
              <a:gd name="connsiteX711" fmla="*/ 97284 w 7467600"/>
              <a:gd name="connsiteY711" fmla="*/ 3520393 h 6858000"/>
              <a:gd name="connsiteX712" fmla="*/ 922050 w 7467600"/>
              <a:gd name="connsiteY712" fmla="*/ 3074867 h 6858000"/>
              <a:gd name="connsiteX713" fmla="*/ 1405265 w 7467600"/>
              <a:gd name="connsiteY713" fmla="*/ 3016319 h 6858000"/>
              <a:gd name="connsiteX714" fmla="*/ 1407512 w 7467600"/>
              <a:gd name="connsiteY714" fmla="*/ 3018001 h 6858000"/>
              <a:gd name="connsiteX715" fmla="*/ 1726266 w 7467600"/>
              <a:gd name="connsiteY715" fmla="*/ 2777274 h 6858000"/>
              <a:gd name="connsiteX716" fmla="*/ 625390 w 7467600"/>
              <a:gd name="connsiteY716" fmla="*/ 2514541 h 6858000"/>
              <a:gd name="connsiteX717" fmla="*/ 619799 w 7467600"/>
              <a:gd name="connsiteY717" fmla="*/ 2527180 h 6858000"/>
              <a:gd name="connsiteX718" fmla="*/ 310030 w 7467600"/>
              <a:gd name="connsiteY718" fmla="*/ 2771818 h 6858000"/>
              <a:gd name="connsiteX719" fmla="*/ 173877 w 7467600"/>
              <a:gd name="connsiteY719" fmla="*/ 2937056 h 6858000"/>
              <a:gd name="connsiteX720" fmla="*/ 77889 w 7467600"/>
              <a:gd name="connsiteY720" fmla="*/ 3138440 h 6858000"/>
              <a:gd name="connsiteX721" fmla="*/ 0 w 7467600"/>
              <a:gd name="connsiteY721" fmla="*/ 3271395 h 6858000"/>
              <a:gd name="connsiteX722" fmla="*/ 0 w 7467600"/>
              <a:gd name="connsiteY722" fmla="*/ 3153002 h 6858000"/>
              <a:gd name="connsiteX723" fmla="*/ 2386 w 7467600"/>
              <a:gd name="connsiteY723" fmla="*/ 3149203 h 6858000"/>
              <a:gd name="connsiteX724" fmla="*/ 89753 w 7467600"/>
              <a:gd name="connsiteY724" fmla="*/ 2987702 h 6858000"/>
              <a:gd name="connsiteX725" fmla="*/ 76869 w 7467600"/>
              <a:gd name="connsiteY725" fmla="*/ 3005404 h 6858000"/>
              <a:gd name="connsiteX726" fmla="*/ 32049 w 7467600"/>
              <a:gd name="connsiteY726" fmla="*/ 3065814 h 6858000"/>
              <a:gd name="connsiteX727" fmla="*/ 0 w 7467600"/>
              <a:gd name="connsiteY727" fmla="*/ 3108744 h 6858000"/>
              <a:gd name="connsiteX728" fmla="*/ 0 w 7467600"/>
              <a:gd name="connsiteY728" fmla="*/ 3058059 h 6858000"/>
              <a:gd name="connsiteX729" fmla="*/ 7610 w 7467600"/>
              <a:gd name="connsiteY729" fmla="*/ 3047889 h 6858000"/>
              <a:gd name="connsiteX730" fmla="*/ 52419 w 7467600"/>
              <a:gd name="connsiteY730" fmla="*/ 2987479 h 6858000"/>
              <a:gd name="connsiteX731" fmla="*/ 59142 w 7467600"/>
              <a:gd name="connsiteY731" fmla="*/ 2978488 h 6858000"/>
              <a:gd name="connsiteX732" fmla="*/ 0 w 7467600"/>
              <a:gd name="connsiteY732" fmla="*/ 3015334 h 6858000"/>
              <a:gd name="connsiteX733" fmla="*/ 0 w 7467600"/>
              <a:gd name="connsiteY733" fmla="*/ 2914286 h 6858000"/>
              <a:gd name="connsiteX734" fmla="*/ 36383 w 7467600"/>
              <a:gd name="connsiteY734" fmla="*/ 2901128 h 6858000"/>
              <a:gd name="connsiteX735" fmla="*/ 156329 w 7467600"/>
              <a:gd name="connsiteY735" fmla="*/ 2840533 h 6858000"/>
              <a:gd name="connsiteX736" fmla="*/ 358355 w 7467600"/>
              <a:gd name="connsiteY736" fmla="*/ 2620471 h 6858000"/>
              <a:gd name="connsiteX737" fmla="*/ 510577 w 7467600"/>
              <a:gd name="connsiteY737" fmla="*/ 2501244 h 6858000"/>
              <a:gd name="connsiteX738" fmla="*/ 211967 w 7467600"/>
              <a:gd name="connsiteY738" fmla="*/ 2479171 h 6858000"/>
              <a:gd name="connsiteX739" fmla="*/ 0 w 7467600"/>
              <a:gd name="connsiteY739" fmla="*/ 2476398 h 6858000"/>
              <a:gd name="connsiteX740" fmla="*/ 0 w 7467600"/>
              <a:gd name="connsiteY740" fmla="*/ 2389189 h 6858000"/>
              <a:gd name="connsiteX741" fmla="*/ 103062 w 7467600"/>
              <a:gd name="connsiteY741" fmla="*/ 2389518 h 6858000"/>
              <a:gd name="connsiteX742" fmla="*/ 510734 w 7467600"/>
              <a:gd name="connsiteY742" fmla="*/ 2416201 h 6858000"/>
              <a:gd name="connsiteX743" fmla="*/ 279257 w 7467600"/>
              <a:gd name="connsiteY743" fmla="*/ 2092102 h 6858000"/>
              <a:gd name="connsiteX744" fmla="*/ 65265 w 7467600"/>
              <a:gd name="connsiteY744" fmla="*/ 2006049 h 6858000"/>
              <a:gd name="connsiteX745" fmla="*/ 0 w 7467600"/>
              <a:gd name="connsiteY745" fmla="*/ 1982532 h 6858000"/>
              <a:gd name="connsiteX746" fmla="*/ 0 w 7467600"/>
              <a:gd name="connsiteY746" fmla="*/ 1912789 h 6858000"/>
              <a:gd name="connsiteX747" fmla="*/ 97460 w 7467600"/>
              <a:gd name="connsiteY747" fmla="*/ 1953725 h 6858000"/>
              <a:gd name="connsiteX748" fmla="*/ 221272 w 7467600"/>
              <a:gd name="connsiteY748" fmla="*/ 1980766 h 6858000"/>
              <a:gd name="connsiteX749" fmla="*/ 116765 w 7467600"/>
              <a:gd name="connsiteY749" fmla="*/ 1911033 h 6858000"/>
              <a:gd name="connsiteX750" fmla="*/ 16405 w 7467600"/>
              <a:gd name="connsiteY750" fmla="*/ 1803412 h 6858000"/>
              <a:gd name="connsiteX751" fmla="*/ 0 w 7467600"/>
              <a:gd name="connsiteY751" fmla="*/ 1784777 h 6858000"/>
              <a:gd name="connsiteX752" fmla="*/ 0 w 7467600"/>
              <a:gd name="connsiteY752" fmla="*/ 1740082 h 6858000"/>
              <a:gd name="connsiteX753" fmla="*/ 39394 w 7467600"/>
              <a:gd name="connsiteY753" fmla="*/ 1784856 h 6858000"/>
              <a:gd name="connsiteX754" fmla="*/ 135813 w 7467600"/>
              <a:gd name="connsiteY754" fmla="*/ 1888838 h 6858000"/>
              <a:gd name="connsiteX755" fmla="*/ 242575 w 7467600"/>
              <a:gd name="connsiteY755" fmla="*/ 1958841 h 6858000"/>
              <a:gd name="connsiteX756" fmla="*/ 82197 w 7467600"/>
              <a:gd name="connsiteY756" fmla="*/ 1754826 h 6858000"/>
              <a:gd name="connsiteX757" fmla="*/ 0 w 7467600"/>
              <a:gd name="connsiteY757" fmla="*/ 1679650 h 6858000"/>
              <a:gd name="connsiteX758" fmla="*/ 0 w 7467600"/>
              <a:gd name="connsiteY758" fmla="*/ 1602463 h 6858000"/>
              <a:gd name="connsiteX759" fmla="*/ 84689 w 7467600"/>
              <a:gd name="connsiteY759" fmla="*/ 1677442 h 6858000"/>
              <a:gd name="connsiteX760" fmla="*/ 298437 w 7467600"/>
              <a:gd name="connsiteY760" fmla="*/ 1968019 h 6858000"/>
              <a:gd name="connsiteX761" fmla="*/ 227269 w 7467600"/>
              <a:gd name="connsiteY761" fmla="*/ 1114064 h 6858000"/>
              <a:gd name="connsiteX762" fmla="*/ 248003 w 7467600"/>
              <a:gd name="connsiteY762" fmla="*/ 1089613 h 6858000"/>
              <a:gd name="connsiteX763" fmla="*/ 427020 w 7467600"/>
              <a:gd name="connsiteY763" fmla="*/ 1619803 h 6858000"/>
              <a:gd name="connsiteX764" fmla="*/ 340345 w 7467600"/>
              <a:gd name="connsiteY764" fmla="*/ 2027739 h 6858000"/>
              <a:gd name="connsiteX765" fmla="*/ 360865 w 7467600"/>
              <a:gd name="connsiteY765" fmla="*/ 2044827 h 6858000"/>
              <a:gd name="connsiteX766" fmla="*/ 560414 w 7467600"/>
              <a:gd name="connsiteY766" fmla="*/ 2421457 h 6858000"/>
              <a:gd name="connsiteX767" fmla="*/ 1359703 w 7467600"/>
              <a:gd name="connsiteY767" fmla="*/ 2578554 h 6858000"/>
              <a:gd name="connsiteX768" fmla="*/ 1359422 w 7467600"/>
              <a:gd name="connsiteY768" fmla="*/ 2577994 h 6858000"/>
              <a:gd name="connsiteX769" fmla="*/ 828701 w 7467600"/>
              <a:gd name="connsiteY769" fmla="*/ 1839520 h 6858000"/>
              <a:gd name="connsiteX770" fmla="*/ 494427 w 7467600"/>
              <a:gd name="connsiteY770" fmla="*/ 1092333 h 6858000"/>
              <a:gd name="connsiteX771" fmla="*/ 506322 w 7467600"/>
              <a:gd name="connsiteY771" fmla="*/ 1020997 h 6858000"/>
              <a:gd name="connsiteX772" fmla="*/ 4570198 w 7467600"/>
              <a:gd name="connsiteY772" fmla="*/ 978081 h 6858000"/>
              <a:gd name="connsiteX773" fmla="*/ 4523691 w 7467600"/>
              <a:gd name="connsiteY773" fmla="*/ 1127776 h 6858000"/>
              <a:gd name="connsiteX774" fmla="*/ 4509875 w 7467600"/>
              <a:gd name="connsiteY774" fmla="*/ 1167552 h 6858000"/>
              <a:gd name="connsiteX775" fmla="*/ 4478168 w 7467600"/>
              <a:gd name="connsiteY775" fmla="*/ 1260735 h 6858000"/>
              <a:gd name="connsiteX776" fmla="*/ 4409309 w 7467600"/>
              <a:gd name="connsiteY776" fmla="*/ 1666996 h 6858000"/>
              <a:gd name="connsiteX777" fmla="*/ 4370031 w 7467600"/>
              <a:gd name="connsiteY777" fmla="*/ 1955666 h 6858000"/>
              <a:gd name="connsiteX778" fmla="*/ 4570198 w 7467600"/>
              <a:gd name="connsiteY778" fmla="*/ 978081 h 6858000"/>
              <a:gd name="connsiteX779" fmla="*/ 4557898 w 7467600"/>
              <a:gd name="connsiteY779" fmla="*/ 900011 h 6858000"/>
              <a:gd name="connsiteX780" fmla="*/ 4344840 w 7467600"/>
              <a:gd name="connsiteY780" fmla="*/ 1922038 h 6858000"/>
              <a:gd name="connsiteX781" fmla="*/ 4378710 w 7467600"/>
              <a:gd name="connsiteY781" fmla="*/ 1665516 h 6858000"/>
              <a:gd name="connsiteX782" fmla="*/ 4448798 w 7467600"/>
              <a:gd name="connsiteY782" fmla="*/ 1253024 h 6858000"/>
              <a:gd name="connsiteX783" fmla="*/ 4480315 w 7467600"/>
              <a:gd name="connsiteY783" fmla="*/ 1158454 h 6858000"/>
              <a:gd name="connsiteX784" fmla="*/ 4494133 w 7467600"/>
              <a:gd name="connsiteY784" fmla="*/ 1118676 h 6858000"/>
              <a:gd name="connsiteX785" fmla="*/ 4557898 w 7467600"/>
              <a:gd name="connsiteY785" fmla="*/ 900011 h 6858000"/>
              <a:gd name="connsiteX786" fmla="*/ 5870151 w 7467600"/>
              <a:gd name="connsiteY786" fmla="*/ 898890 h 6858000"/>
              <a:gd name="connsiteX787" fmla="*/ 5861335 w 7467600"/>
              <a:gd name="connsiteY787" fmla="*/ 899177 h 6858000"/>
              <a:gd name="connsiteX788" fmla="*/ 5843702 w 7467600"/>
              <a:gd name="connsiteY788" fmla="*/ 899748 h 6858000"/>
              <a:gd name="connsiteX789" fmla="*/ 5651107 w 7467600"/>
              <a:gd name="connsiteY789" fmla="*/ 920306 h 6858000"/>
              <a:gd name="connsiteX790" fmla="*/ 5459407 w 7467600"/>
              <a:gd name="connsiteY790" fmla="*/ 940975 h 6858000"/>
              <a:gd name="connsiteX791" fmla="*/ 5374846 w 7467600"/>
              <a:gd name="connsiteY791" fmla="*/ 941988 h 6858000"/>
              <a:gd name="connsiteX792" fmla="*/ 5256105 w 7467600"/>
              <a:gd name="connsiteY792" fmla="*/ 945632 h 6858000"/>
              <a:gd name="connsiteX793" fmla="*/ 5107071 w 7467600"/>
              <a:gd name="connsiteY793" fmla="*/ 969720 h 6858000"/>
              <a:gd name="connsiteX794" fmla="*/ 4998681 w 7467600"/>
              <a:gd name="connsiteY794" fmla="*/ 988771 h 6858000"/>
              <a:gd name="connsiteX795" fmla="*/ 5870151 w 7467600"/>
              <a:gd name="connsiteY795" fmla="*/ 898890 h 6858000"/>
              <a:gd name="connsiteX796" fmla="*/ 5504425 w 7467600"/>
              <a:gd name="connsiteY796" fmla="*/ 848067 h 6858000"/>
              <a:gd name="connsiteX797" fmla="*/ 4968849 w 7467600"/>
              <a:gd name="connsiteY797" fmla="*/ 962318 h 6858000"/>
              <a:gd name="connsiteX798" fmla="*/ 5104039 w 7467600"/>
              <a:gd name="connsiteY798" fmla="*/ 940634 h 6858000"/>
              <a:gd name="connsiteX799" fmla="*/ 5256311 w 7467600"/>
              <a:gd name="connsiteY799" fmla="*/ 916490 h 6858000"/>
              <a:gd name="connsiteX800" fmla="*/ 5377381 w 7467600"/>
              <a:gd name="connsiteY800" fmla="*/ 912671 h 6858000"/>
              <a:gd name="connsiteX801" fmla="*/ 5460148 w 7467600"/>
              <a:gd name="connsiteY801" fmla="*/ 911442 h 6858000"/>
              <a:gd name="connsiteX802" fmla="*/ 5648971 w 7467600"/>
              <a:gd name="connsiteY802" fmla="*/ 891331 h 6858000"/>
              <a:gd name="connsiteX803" fmla="*/ 5844807 w 7467600"/>
              <a:gd name="connsiteY803" fmla="*/ 870718 h 6858000"/>
              <a:gd name="connsiteX804" fmla="*/ 5862975 w 7467600"/>
              <a:gd name="connsiteY804" fmla="*/ 869756 h 6858000"/>
              <a:gd name="connsiteX805" fmla="*/ 5920887 w 7467600"/>
              <a:gd name="connsiteY805" fmla="*/ 865929 h 6858000"/>
              <a:gd name="connsiteX806" fmla="*/ 5504425 w 7467600"/>
              <a:gd name="connsiteY806" fmla="*/ 848067 h 6858000"/>
              <a:gd name="connsiteX807" fmla="*/ 3607114 w 7467600"/>
              <a:gd name="connsiteY807" fmla="*/ 467441 h 6858000"/>
              <a:gd name="connsiteX808" fmla="*/ 3296242 w 7467600"/>
              <a:gd name="connsiteY808" fmla="*/ 807991 h 6858000"/>
              <a:gd name="connsiteX809" fmla="*/ 3174674 w 7467600"/>
              <a:gd name="connsiteY809" fmla="*/ 919759 h 6858000"/>
              <a:gd name="connsiteX810" fmla="*/ 3042978 w 7467600"/>
              <a:gd name="connsiteY810" fmla="*/ 1054894 h 6858000"/>
              <a:gd name="connsiteX811" fmla="*/ 2968914 w 7467600"/>
              <a:gd name="connsiteY811" fmla="*/ 1133756 h 6858000"/>
              <a:gd name="connsiteX812" fmla="*/ 3103823 w 7467600"/>
              <a:gd name="connsiteY812" fmla="*/ 1026814 h 6858000"/>
              <a:gd name="connsiteX813" fmla="*/ 3607114 w 7467600"/>
              <a:gd name="connsiteY813" fmla="*/ 467441 h 6858000"/>
              <a:gd name="connsiteX814" fmla="*/ 3744487 w 7467600"/>
              <a:gd name="connsiteY814" fmla="*/ 383136 h 6858000"/>
              <a:gd name="connsiteX815" fmla="*/ 3970213 w 7467600"/>
              <a:gd name="connsiteY815" fmla="*/ 995559 h 6858000"/>
              <a:gd name="connsiteX816" fmla="*/ 3744487 w 7467600"/>
              <a:gd name="connsiteY816" fmla="*/ 383136 h 6858000"/>
              <a:gd name="connsiteX817" fmla="*/ 3624562 w 7467600"/>
              <a:gd name="connsiteY817" fmla="*/ 367041 h 6858000"/>
              <a:gd name="connsiteX818" fmla="*/ 3489712 w 7467600"/>
              <a:gd name="connsiteY818" fmla="*/ 485386 h 6858000"/>
              <a:gd name="connsiteX819" fmla="*/ 3182994 w 7467600"/>
              <a:gd name="connsiteY819" fmla="*/ 828265 h 6858000"/>
              <a:gd name="connsiteX820" fmla="*/ 2892114 w 7467600"/>
              <a:gd name="connsiteY820" fmla="*/ 1172635 h 6858000"/>
              <a:gd name="connsiteX821" fmla="*/ 3021459 w 7467600"/>
              <a:gd name="connsiteY821" fmla="*/ 1035385 h 6858000"/>
              <a:gd name="connsiteX822" fmla="*/ 3153873 w 7467600"/>
              <a:gd name="connsiteY822" fmla="*/ 898971 h 6858000"/>
              <a:gd name="connsiteX823" fmla="*/ 3276511 w 7467600"/>
              <a:gd name="connsiteY823" fmla="*/ 786423 h 6858000"/>
              <a:gd name="connsiteX824" fmla="*/ 3584154 w 7467600"/>
              <a:gd name="connsiteY824" fmla="*/ 448218 h 6858000"/>
              <a:gd name="connsiteX825" fmla="*/ 3624562 w 7467600"/>
              <a:gd name="connsiteY825" fmla="*/ 367041 h 6858000"/>
              <a:gd name="connsiteX826" fmla="*/ 3766672 w 7467600"/>
              <a:gd name="connsiteY826" fmla="*/ 359429 h 6858000"/>
              <a:gd name="connsiteX827" fmla="*/ 3996338 w 7467600"/>
              <a:gd name="connsiteY827" fmla="*/ 968237 h 6858000"/>
              <a:gd name="connsiteX828" fmla="*/ 3766672 w 7467600"/>
              <a:gd name="connsiteY828" fmla="*/ 359429 h 6858000"/>
              <a:gd name="connsiteX829" fmla="*/ 5805386 w 7467600"/>
              <a:gd name="connsiteY829" fmla="*/ 239240 h 6858000"/>
              <a:gd name="connsiteX830" fmla="*/ 5736947 w 7467600"/>
              <a:gd name="connsiteY830" fmla="*/ 261367 h 6858000"/>
              <a:gd name="connsiteX831" fmla="*/ 5427012 w 7467600"/>
              <a:gd name="connsiteY831" fmla="*/ 311272 h 6858000"/>
              <a:gd name="connsiteX832" fmla="*/ 5147818 w 7467600"/>
              <a:gd name="connsiteY832" fmla="*/ 322112 h 6858000"/>
              <a:gd name="connsiteX833" fmla="*/ 5060854 w 7467600"/>
              <a:gd name="connsiteY833" fmla="*/ 311882 h 6858000"/>
              <a:gd name="connsiteX834" fmla="*/ 4945989 w 7467600"/>
              <a:gd name="connsiteY834" fmla="*/ 300516 h 6858000"/>
              <a:gd name="connsiteX835" fmla="*/ 5410479 w 7467600"/>
              <a:gd name="connsiteY835" fmla="*/ 348434 h 6858000"/>
              <a:gd name="connsiteX836" fmla="*/ 5805386 w 7467600"/>
              <a:gd name="connsiteY836" fmla="*/ 239240 h 6858000"/>
              <a:gd name="connsiteX837" fmla="*/ 5905192 w 7467600"/>
              <a:gd name="connsiteY837" fmla="*/ 163079 h 6858000"/>
              <a:gd name="connsiteX838" fmla="*/ 5865655 w 7467600"/>
              <a:gd name="connsiteY838" fmla="*/ 171901 h 6858000"/>
              <a:gd name="connsiteX839" fmla="*/ 5259740 w 7467600"/>
              <a:gd name="connsiteY839" fmla="*/ 257013 h 6858000"/>
              <a:gd name="connsiteX840" fmla="*/ 5208466 w 7467600"/>
              <a:gd name="connsiteY840" fmla="*/ 257550 h 6858000"/>
              <a:gd name="connsiteX841" fmla="*/ 4980204 w 7467600"/>
              <a:gd name="connsiteY841" fmla="*/ 271903 h 6858000"/>
              <a:gd name="connsiteX842" fmla="*/ 5068068 w 7467600"/>
              <a:gd name="connsiteY842" fmla="*/ 282244 h 6858000"/>
              <a:gd name="connsiteX843" fmla="*/ 5153231 w 7467600"/>
              <a:gd name="connsiteY843" fmla="*/ 292240 h 6858000"/>
              <a:gd name="connsiteX844" fmla="*/ 5426491 w 7467600"/>
              <a:gd name="connsiteY844" fmla="*/ 281128 h 6858000"/>
              <a:gd name="connsiteX845" fmla="*/ 5731212 w 7467600"/>
              <a:gd name="connsiteY845" fmla="*/ 231951 h 6858000"/>
              <a:gd name="connsiteX846" fmla="*/ 5905192 w 7467600"/>
              <a:gd name="connsiteY846" fmla="*/ 163079 h 6858000"/>
              <a:gd name="connsiteX847" fmla="*/ 5944437 w 7467600"/>
              <a:gd name="connsiteY847" fmla="*/ 113829 h 6858000"/>
              <a:gd name="connsiteX848" fmla="*/ 5825032 w 7467600"/>
              <a:gd name="connsiteY848" fmla="*/ 146405 h 6858000"/>
              <a:gd name="connsiteX849" fmla="*/ 4955599 w 7467600"/>
              <a:gd name="connsiteY849" fmla="*/ 247008 h 6858000"/>
              <a:gd name="connsiteX850" fmla="*/ 5210104 w 7467600"/>
              <a:gd name="connsiteY850" fmla="*/ 228123 h 6858000"/>
              <a:gd name="connsiteX851" fmla="*/ 5261015 w 7467600"/>
              <a:gd name="connsiteY851" fmla="*/ 227087 h 6858000"/>
              <a:gd name="connsiteX852" fmla="*/ 5861181 w 7467600"/>
              <a:gd name="connsiteY852" fmla="*/ 143093 h 6858000"/>
              <a:gd name="connsiteX853" fmla="*/ 5961252 w 7467600"/>
              <a:gd name="connsiteY853" fmla="*/ 114820 h 6858000"/>
              <a:gd name="connsiteX854" fmla="*/ 5944437 w 7467600"/>
              <a:gd name="connsiteY854" fmla="*/ 113829 h 6858000"/>
              <a:gd name="connsiteX855" fmla="*/ 3882765 w 7467600"/>
              <a:gd name="connsiteY855" fmla="*/ 0 h 6858000"/>
              <a:gd name="connsiteX856" fmla="*/ 3995099 w 7467600"/>
              <a:gd name="connsiteY856" fmla="*/ 0 h 6858000"/>
              <a:gd name="connsiteX857" fmla="*/ 4163818 w 7467600"/>
              <a:gd name="connsiteY857" fmla="*/ 234104 h 6858000"/>
              <a:gd name="connsiteX858" fmla="*/ 4172099 w 7467600"/>
              <a:gd name="connsiteY858" fmla="*/ 234207 h 6858000"/>
              <a:gd name="connsiteX859" fmla="*/ 4784282 w 7467600"/>
              <a:gd name="connsiteY859" fmla="*/ 276561 h 6858000"/>
              <a:gd name="connsiteX860" fmla="*/ 4801687 w 7467600"/>
              <a:gd name="connsiteY860" fmla="*/ 267764 h 6858000"/>
              <a:gd name="connsiteX861" fmla="*/ 6082788 w 7467600"/>
              <a:gd name="connsiteY861" fmla="*/ 64119 h 6858000"/>
              <a:gd name="connsiteX862" fmla="*/ 6099442 w 7467600"/>
              <a:gd name="connsiteY862" fmla="*/ 82568 h 6858000"/>
              <a:gd name="connsiteX863" fmla="*/ 4804137 w 7467600"/>
              <a:gd name="connsiteY863" fmla="*/ 320931 h 6858000"/>
              <a:gd name="connsiteX864" fmla="*/ 4227047 w 7467600"/>
              <a:gd name="connsiteY864" fmla="*/ 313415 h 6858000"/>
              <a:gd name="connsiteX865" fmla="*/ 4346041 w 7467600"/>
              <a:gd name="connsiteY865" fmla="*/ 456086 h 6858000"/>
              <a:gd name="connsiteX866" fmla="*/ 4870967 w 7467600"/>
              <a:gd name="connsiteY866" fmla="*/ 963061 h 6858000"/>
              <a:gd name="connsiteX867" fmla="*/ 4889647 w 7467600"/>
              <a:gd name="connsiteY867" fmla="*/ 957147 h 6858000"/>
              <a:gd name="connsiteX868" fmla="*/ 5422504 w 7467600"/>
              <a:gd name="connsiteY868" fmla="*/ 805191 h 6858000"/>
              <a:gd name="connsiteX869" fmla="*/ 6087656 w 7467600"/>
              <a:gd name="connsiteY869" fmla="*/ 826703 h 6858000"/>
              <a:gd name="connsiteX870" fmla="*/ 6058717 w 7467600"/>
              <a:gd name="connsiteY870" fmla="*/ 865992 h 6858000"/>
              <a:gd name="connsiteX871" fmla="*/ 4974153 w 7467600"/>
              <a:gd name="connsiteY871" fmla="*/ 1045456 h 6858000"/>
              <a:gd name="connsiteX872" fmla="*/ 5627835 w 7467600"/>
              <a:gd name="connsiteY872" fmla="*/ 1472077 h 6858000"/>
              <a:gd name="connsiteX873" fmla="*/ 5629817 w 7467600"/>
              <a:gd name="connsiteY873" fmla="*/ 1471412 h 6858000"/>
              <a:gd name="connsiteX874" fmla="*/ 5634124 w 7467600"/>
              <a:gd name="connsiteY874" fmla="*/ 1470572 h 6858000"/>
              <a:gd name="connsiteX875" fmla="*/ 5755832 w 7467600"/>
              <a:gd name="connsiteY875" fmla="*/ 1383886 h 6858000"/>
              <a:gd name="connsiteX876" fmla="*/ 6014186 w 7467600"/>
              <a:gd name="connsiteY876" fmla="*/ 1279799 h 6858000"/>
              <a:gd name="connsiteX877" fmla="*/ 6901619 w 7467600"/>
              <a:gd name="connsiteY877" fmla="*/ 1047874 h 6858000"/>
              <a:gd name="connsiteX878" fmla="*/ 6931566 w 7467600"/>
              <a:gd name="connsiteY878" fmla="*/ 1062034 h 6858000"/>
              <a:gd name="connsiteX879" fmla="*/ 5790982 w 7467600"/>
              <a:gd name="connsiteY879" fmla="*/ 1561380 h 6858000"/>
              <a:gd name="connsiteX880" fmla="*/ 6188971 w 7467600"/>
              <a:gd name="connsiteY880" fmla="*/ 1755168 h 6858000"/>
              <a:gd name="connsiteX881" fmla="*/ 6202446 w 7467600"/>
              <a:gd name="connsiteY881" fmla="*/ 1752268 h 6858000"/>
              <a:gd name="connsiteX882" fmla="*/ 7179560 w 7467600"/>
              <a:gd name="connsiteY882" fmla="*/ 1467551 h 6858000"/>
              <a:gd name="connsiteX883" fmla="*/ 7158730 w 7467600"/>
              <a:gd name="connsiteY883" fmla="*/ 1507835 h 6858000"/>
              <a:gd name="connsiteX884" fmla="*/ 6326959 w 7467600"/>
              <a:gd name="connsiteY884" fmla="*/ 1817686 h 6858000"/>
              <a:gd name="connsiteX885" fmla="*/ 6537433 w 7467600"/>
              <a:gd name="connsiteY885" fmla="*/ 1907790 h 6858000"/>
              <a:gd name="connsiteX886" fmla="*/ 6550221 w 7467600"/>
              <a:gd name="connsiteY886" fmla="*/ 1910729 h 6858000"/>
              <a:gd name="connsiteX887" fmla="*/ 6964438 w 7467600"/>
              <a:gd name="connsiteY887" fmla="*/ 2209505 h 6858000"/>
              <a:gd name="connsiteX888" fmla="*/ 7367862 w 7467600"/>
              <a:gd name="connsiteY888" fmla="*/ 2806833 h 6858000"/>
              <a:gd name="connsiteX889" fmla="*/ 7364329 w 7467600"/>
              <a:gd name="connsiteY889" fmla="*/ 2826907 h 6858000"/>
              <a:gd name="connsiteX890" fmla="*/ 7290545 w 7467600"/>
              <a:gd name="connsiteY890" fmla="*/ 2850663 h 6858000"/>
              <a:gd name="connsiteX891" fmla="*/ 6472036 w 7467600"/>
              <a:gd name="connsiteY891" fmla="*/ 1959003 h 6858000"/>
              <a:gd name="connsiteX892" fmla="*/ 5792897 w 7467600"/>
              <a:gd name="connsiteY892" fmla="*/ 1647747 h 6858000"/>
              <a:gd name="connsiteX893" fmla="*/ 5842751 w 7467600"/>
              <a:gd name="connsiteY893" fmla="*/ 1816112 h 6858000"/>
              <a:gd name="connsiteX894" fmla="*/ 5847424 w 7467600"/>
              <a:gd name="connsiteY894" fmla="*/ 1815776 h 6858000"/>
              <a:gd name="connsiteX895" fmla="*/ 6399821 w 7467600"/>
              <a:gd name="connsiteY895" fmla="*/ 2344799 h 6858000"/>
              <a:gd name="connsiteX896" fmla="*/ 6323232 w 7467600"/>
              <a:gd name="connsiteY896" fmla="*/ 2389634 h 6858000"/>
              <a:gd name="connsiteX897" fmla="*/ 5942958 w 7467600"/>
              <a:gd name="connsiteY897" fmla="*/ 2077708 h 6858000"/>
              <a:gd name="connsiteX898" fmla="*/ 5921559 w 7467600"/>
              <a:gd name="connsiteY898" fmla="*/ 2378596 h 6858000"/>
              <a:gd name="connsiteX899" fmla="*/ 5817651 w 7467600"/>
              <a:gd name="connsiteY899" fmla="*/ 3023919 h 6858000"/>
              <a:gd name="connsiteX900" fmla="*/ 5729634 w 7467600"/>
              <a:gd name="connsiteY900" fmla="*/ 3051849 h 6858000"/>
              <a:gd name="connsiteX901" fmla="*/ 5611018 w 7467600"/>
              <a:gd name="connsiteY901" fmla="*/ 2316769 h 6858000"/>
              <a:gd name="connsiteX902" fmla="*/ 5687608 w 7467600"/>
              <a:gd name="connsiteY902" fmla="*/ 2039972 h 6858000"/>
              <a:gd name="connsiteX903" fmla="*/ 5657554 w 7467600"/>
              <a:gd name="connsiteY903" fmla="*/ 1576445 h 6858000"/>
              <a:gd name="connsiteX904" fmla="*/ 5150475 w 7467600"/>
              <a:gd name="connsiteY904" fmla="*/ 1274012 h 6858000"/>
              <a:gd name="connsiteX905" fmla="*/ 5349142 w 7467600"/>
              <a:gd name="connsiteY905" fmla="*/ 2204405 h 6858000"/>
              <a:gd name="connsiteX906" fmla="*/ 5262214 w 7467600"/>
              <a:gd name="connsiteY906" fmla="*/ 2233836 h 6858000"/>
              <a:gd name="connsiteX907" fmla="*/ 4981539 w 7467600"/>
              <a:gd name="connsiteY907" fmla="*/ 1542201 h 6858000"/>
              <a:gd name="connsiteX908" fmla="*/ 4958461 w 7467600"/>
              <a:gd name="connsiteY908" fmla="*/ 1136957 h 6858000"/>
              <a:gd name="connsiteX909" fmla="*/ 4655015 w 7467600"/>
              <a:gd name="connsiteY909" fmla="*/ 891426 h 6858000"/>
              <a:gd name="connsiteX910" fmla="*/ 4348002 w 7467600"/>
              <a:gd name="connsiteY910" fmla="*/ 2205895 h 6858000"/>
              <a:gd name="connsiteX911" fmla="*/ 4262250 w 7467600"/>
              <a:gd name="connsiteY911" fmla="*/ 2219972 h 6858000"/>
              <a:gd name="connsiteX912" fmla="*/ 4550611 w 7467600"/>
              <a:gd name="connsiteY912" fmla="*/ 817540 h 6858000"/>
              <a:gd name="connsiteX913" fmla="*/ 4564418 w 7467600"/>
              <a:gd name="connsiteY913" fmla="*/ 808293 h 6858000"/>
              <a:gd name="connsiteX914" fmla="*/ 4266388 w 7467600"/>
              <a:gd name="connsiteY914" fmla="*/ 500083 h 6858000"/>
              <a:gd name="connsiteX915" fmla="*/ 4032842 w 7467600"/>
              <a:gd name="connsiteY915" fmla="*/ 211809 h 6858000"/>
              <a:gd name="connsiteX916" fmla="*/ 3882765 w 7467600"/>
              <a:gd name="connsiteY916" fmla="*/ 0 h 6858000"/>
              <a:gd name="connsiteX917" fmla="*/ 3721337 w 7467600"/>
              <a:gd name="connsiteY917" fmla="*/ 0 h 6858000"/>
              <a:gd name="connsiteX918" fmla="*/ 3797544 w 7467600"/>
              <a:gd name="connsiteY918" fmla="*/ 0 h 6858000"/>
              <a:gd name="connsiteX919" fmla="*/ 3775734 w 7467600"/>
              <a:gd name="connsiteY919" fmla="*/ 95131 h 6858000"/>
              <a:gd name="connsiteX920" fmla="*/ 3724807 w 7467600"/>
              <a:gd name="connsiteY920" fmla="*/ 272257 h 6858000"/>
              <a:gd name="connsiteX921" fmla="*/ 3726844 w 7467600"/>
              <a:gd name="connsiteY921" fmla="*/ 282988 h 6858000"/>
              <a:gd name="connsiteX922" fmla="*/ 3742664 w 7467600"/>
              <a:gd name="connsiteY922" fmla="*/ 279918 h 6858000"/>
              <a:gd name="connsiteX923" fmla="*/ 4103910 w 7467600"/>
              <a:gd name="connsiteY923" fmla="*/ 1161917 h 6858000"/>
              <a:gd name="connsiteX924" fmla="*/ 4020269 w 7467600"/>
              <a:gd name="connsiteY924" fmla="*/ 1200406 h 6858000"/>
              <a:gd name="connsiteX925" fmla="*/ 3674882 w 7467600"/>
              <a:gd name="connsiteY925" fmla="*/ 488524 h 6858000"/>
              <a:gd name="connsiteX926" fmla="*/ 3132682 w 7467600"/>
              <a:gd name="connsiteY926" fmla="*/ 1072284 h 6858000"/>
              <a:gd name="connsiteX927" fmla="*/ 2716346 w 7467600"/>
              <a:gd name="connsiteY927" fmla="*/ 1276376 h 6858000"/>
              <a:gd name="connsiteX928" fmla="*/ 2716772 w 7467600"/>
              <a:gd name="connsiteY928" fmla="*/ 1255462 h 6858000"/>
              <a:gd name="connsiteX929" fmla="*/ 3471096 w 7467600"/>
              <a:gd name="connsiteY929" fmla="*/ 437072 h 6858000"/>
              <a:gd name="connsiteX930" fmla="*/ 3639057 w 7467600"/>
              <a:gd name="connsiteY930" fmla="*/ 286334 h 6858000"/>
              <a:gd name="connsiteX931" fmla="*/ 3640309 w 7467600"/>
              <a:gd name="connsiteY931" fmla="*/ 284664 h 6858000"/>
              <a:gd name="connsiteX932" fmla="*/ 3646022 w 7467600"/>
              <a:gd name="connsiteY932" fmla="*/ 276711 h 6858000"/>
              <a:gd name="connsiteX933" fmla="*/ 3707943 w 7467600"/>
              <a:gd name="connsiteY933" fmla="*/ 65958 h 6858000"/>
              <a:gd name="connsiteX934" fmla="*/ 3721337 w 7467600"/>
              <a:gd name="connsiteY934" fmla="*/ 0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2867960 w 7467600"/>
              <a:gd name="connsiteY949" fmla="*/ 0 h 6858000"/>
              <a:gd name="connsiteX950" fmla="*/ 1057230 w 7467600"/>
              <a:gd name="connsiteY950" fmla="*/ 0 h 6858000"/>
              <a:gd name="connsiteX951" fmla="*/ 1111003 w 7467600"/>
              <a:gd name="connsiteY951" fmla="*/ 0 h 6858000"/>
              <a:gd name="connsiteX952" fmla="*/ 1125553 w 7467600"/>
              <a:gd name="connsiteY952" fmla="*/ 52588 h 6858000"/>
              <a:gd name="connsiteX953" fmla="*/ 1304276 w 7467600"/>
              <a:gd name="connsiteY953" fmla="*/ 476275 h 6858000"/>
              <a:gd name="connsiteX954" fmla="*/ 1492066 w 7467600"/>
              <a:gd name="connsiteY954" fmla="*/ 886333 h 6858000"/>
              <a:gd name="connsiteX955" fmla="*/ 1423698 w 7467600"/>
              <a:gd name="connsiteY955" fmla="*/ 710817 h 6858000"/>
              <a:gd name="connsiteX956" fmla="*/ 1357609 w 7467600"/>
              <a:gd name="connsiteY956" fmla="*/ 532892 h 6858000"/>
              <a:gd name="connsiteX957" fmla="*/ 1309550 w 7467600"/>
              <a:gd name="connsiteY957" fmla="*/ 374031 h 6858000"/>
              <a:gd name="connsiteX958" fmla="*/ 1193673 w 7467600"/>
              <a:gd name="connsiteY958" fmla="*/ 49533 h 6858000"/>
              <a:gd name="connsiteX959" fmla="*/ 1164391 w 7467600"/>
              <a:gd name="connsiteY959" fmla="*/ 0 h 6858000"/>
              <a:gd name="connsiteX960" fmla="*/ 1200666 w 7467600"/>
              <a:gd name="connsiteY960" fmla="*/ 0 h 6858000"/>
              <a:gd name="connsiteX961" fmla="*/ 1223408 w 7467600"/>
              <a:gd name="connsiteY961" fmla="*/ 38996 h 6858000"/>
              <a:gd name="connsiteX962" fmla="*/ 1339635 w 7467600"/>
              <a:gd name="connsiteY962" fmla="*/ 365517 h 6858000"/>
              <a:gd name="connsiteX963" fmla="*/ 1387469 w 7467600"/>
              <a:gd name="connsiteY963" fmla="*/ 523079 h 6858000"/>
              <a:gd name="connsiteX964" fmla="*/ 1452685 w 7467600"/>
              <a:gd name="connsiteY964" fmla="*/ 699806 h 6858000"/>
              <a:gd name="connsiteX965" fmla="*/ 1492092 w 7467600"/>
              <a:gd name="connsiteY965" fmla="*/ 800424 h 6858000"/>
              <a:gd name="connsiteX966" fmla="*/ 1455302 w 7467600"/>
              <a:gd name="connsiteY966" fmla="*/ 632913 h 6858000"/>
              <a:gd name="connsiteX967" fmla="*/ 1222336 w 7467600"/>
              <a:gd name="connsiteY967" fmla="*/ 9480 h 6858000"/>
              <a:gd name="connsiteX968" fmla="*/ 1214634 w 7467600"/>
              <a:gd name="connsiteY968" fmla="*/ 0 h 6858000"/>
              <a:gd name="connsiteX969" fmla="*/ 1289827 w 7467600"/>
              <a:gd name="connsiteY969" fmla="*/ 0 h 6858000"/>
              <a:gd name="connsiteX970" fmla="*/ 1321076 w 7467600"/>
              <a:gd name="connsiteY970" fmla="*/ 59722 h 6858000"/>
              <a:gd name="connsiteX971" fmla="*/ 1512579 w 7467600"/>
              <a:gd name="connsiteY971" fmla="*/ 626441 h 6858000"/>
              <a:gd name="connsiteX972" fmla="*/ 1506076 w 7467600"/>
              <a:gd name="connsiteY972" fmla="*/ 1089289 h 6858000"/>
              <a:gd name="connsiteX973" fmla="*/ 1486346 w 7467600"/>
              <a:gd name="connsiteY973" fmla="*/ 1079919 h 6858000"/>
              <a:gd name="connsiteX974" fmla="*/ 1070511 w 7467600"/>
              <a:gd name="connsiteY974" fmla="*/ 48609 h 6858000"/>
              <a:gd name="connsiteX975" fmla="*/ 1057230 w 7467600"/>
              <a:gd name="connsiteY975" fmla="*/ 0 h 6858000"/>
              <a:gd name="connsiteX976" fmla="*/ 43151 w 7467600"/>
              <a:gd name="connsiteY976" fmla="*/ 0 h 6858000"/>
              <a:gd name="connsiteX977" fmla="*/ 95283 w 7467600"/>
              <a:gd name="connsiteY977" fmla="*/ 0 h 6858000"/>
              <a:gd name="connsiteX978" fmla="*/ 300708 w 7467600"/>
              <a:gd name="connsiteY978" fmla="*/ 154571 h 6858000"/>
              <a:gd name="connsiteX979" fmla="*/ 530414 w 7467600"/>
              <a:gd name="connsiteY979" fmla="*/ 354673 h 6858000"/>
              <a:gd name="connsiteX980" fmla="*/ 333785 w 7467600"/>
              <a:gd name="connsiteY980" fmla="*/ 161564 h 6858000"/>
              <a:gd name="connsiteX981" fmla="*/ 147005 w 7467600"/>
              <a:gd name="connsiteY981" fmla="*/ 0 h 6858000"/>
              <a:gd name="connsiteX982" fmla="*/ 272509 w 7467600"/>
              <a:gd name="connsiteY982" fmla="*/ 0 h 6858000"/>
              <a:gd name="connsiteX983" fmla="*/ 326276 w 7467600"/>
              <a:gd name="connsiteY983" fmla="*/ 45847 h 6858000"/>
              <a:gd name="connsiteX984" fmla="*/ 823759 w 7467600"/>
              <a:gd name="connsiteY984" fmla="*/ 574145 h 6858000"/>
              <a:gd name="connsiteX985" fmla="*/ 811254 w 7467600"/>
              <a:gd name="connsiteY985" fmla="*/ 665546 h 6858000"/>
              <a:gd name="connsiteX986" fmla="*/ 154042 w 7467600"/>
              <a:gd name="connsiteY986" fmla="*/ 261522 h 6858000"/>
              <a:gd name="connsiteX987" fmla="*/ 13550 w 7467600"/>
              <a:gd name="connsiteY987" fmla="*/ 158423 h 6858000"/>
              <a:gd name="connsiteX988" fmla="*/ 0 w 7467600"/>
              <a:gd name="connsiteY988" fmla="*/ 146618 h 6858000"/>
              <a:gd name="connsiteX989" fmla="*/ 0 w 7467600"/>
              <a:gd name="connsiteY989" fmla="*/ 59161 h 6858000"/>
              <a:gd name="connsiteX990" fmla="*/ 45427 w 7467600"/>
              <a:gd name="connsiteY990" fmla="*/ 101078 h 6858000"/>
              <a:gd name="connsiteX991" fmla="*/ 630103 w 7467600"/>
              <a:gd name="connsiteY991" fmla="*/ 485885 h 6858000"/>
              <a:gd name="connsiteX992" fmla="*/ 532040 w 7467600"/>
              <a:gd name="connsiteY992" fmla="*/ 399359 h 6858000"/>
              <a:gd name="connsiteX993" fmla="*/ 517618 w 7467600"/>
              <a:gd name="connsiteY993" fmla="*/ 385726 h 6858000"/>
              <a:gd name="connsiteX994" fmla="*/ 285074 w 7467600"/>
              <a:gd name="connsiteY994" fmla="*/ 182755 h 6858000"/>
              <a:gd name="connsiteX995" fmla="*/ 43151 w 7467600"/>
              <a:gd name="connsiteY99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1903353 w 7467600"/>
              <a:gd name="connsiteY139" fmla="*/ 5044827 h 6858000"/>
              <a:gd name="connsiteX140" fmla="*/ 1936931 w 7467600"/>
              <a:gd name="connsiteY140" fmla="*/ 5093954 h 6858000"/>
              <a:gd name="connsiteX141" fmla="*/ 2195868 w 7467600"/>
              <a:gd name="connsiteY141" fmla="*/ 5396574 h 6858000"/>
              <a:gd name="connsiteX142" fmla="*/ 2088852 w 7467600"/>
              <a:gd name="connsiteY142" fmla="*/ 5166123 h 6858000"/>
              <a:gd name="connsiteX143" fmla="*/ 1958241 w 7467600"/>
              <a:gd name="connsiteY143" fmla="*/ 5067955 h 6858000"/>
              <a:gd name="connsiteX144" fmla="*/ 1903353 w 7467600"/>
              <a:gd name="connsiteY144" fmla="*/ 5044827 h 6858000"/>
              <a:gd name="connsiteX145" fmla="*/ 1979378 w 7467600"/>
              <a:gd name="connsiteY145" fmla="*/ 4769504 h 6858000"/>
              <a:gd name="connsiteX146" fmla="*/ 2882120 w 7467600"/>
              <a:gd name="connsiteY146" fmla="*/ 5064547 h 6858000"/>
              <a:gd name="connsiteX147" fmla="*/ 2793103 w 7467600"/>
              <a:gd name="connsiteY147" fmla="*/ 5039699 h 6858000"/>
              <a:gd name="connsiteX148" fmla="*/ 2770041 w 7467600"/>
              <a:gd name="connsiteY148" fmla="*/ 5033634 h 6858000"/>
              <a:gd name="connsiteX149" fmla="*/ 1979378 w 7467600"/>
              <a:gd name="connsiteY149" fmla="*/ 4769504 h 6858000"/>
              <a:gd name="connsiteX150" fmla="*/ 1927410 w 7467600"/>
              <a:gd name="connsiteY150" fmla="*/ 4716164 h 6858000"/>
              <a:gd name="connsiteX151" fmla="*/ 1959587 w 7467600"/>
              <a:gd name="connsiteY151" fmla="*/ 4728849 h 6858000"/>
              <a:gd name="connsiteX152" fmla="*/ 2777707 w 7467600"/>
              <a:gd name="connsiteY152" fmla="*/ 5003991 h 6858000"/>
              <a:gd name="connsiteX153" fmla="*/ 2800768 w 7467600"/>
              <a:gd name="connsiteY153" fmla="*/ 5010056 h 6858000"/>
              <a:gd name="connsiteX154" fmla="*/ 2879408 w 7467600"/>
              <a:gd name="connsiteY154" fmla="*/ 5031590 h 6858000"/>
              <a:gd name="connsiteX155" fmla="*/ 2862295 w 7467600"/>
              <a:gd name="connsiteY155" fmla="*/ 5022958 h 6858000"/>
              <a:gd name="connsiteX156" fmla="*/ 2813343 w 7467600"/>
              <a:gd name="connsiteY156" fmla="*/ 4998369 h 6858000"/>
              <a:gd name="connsiteX157" fmla="*/ 2646245 w 7467600"/>
              <a:gd name="connsiteY157" fmla="*/ 4930999 h 6858000"/>
              <a:gd name="connsiteX158" fmla="*/ 1999243 w 7467600"/>
              <a:gd name="connsiteY158" fmla="*/ 4730524 h 6858000"/>
              <a:gd name="connsiteX159" fmla="*/ 1979527 w 7467600"/>
              <a:gd name="connsiteY159" fmla="*/ 4726651 h 6858000"/>
              <a:gd name="connsiteX160" fmla="*/ 1927410 w 7467600"/>
              <a:gd name="connsiteY160" fmla="*/ 4716164 h 6858000"/>
              <a:gd name="connsiteX161" fmla="*/ 1997014 w 7467600"/>
              <a:gd name="connsiteY161" fmla="*/ 4698007 h 6858000"/>
              <a:gd name="connsiteX162" fmla="*/ 2005458 w 7467600"/>
              <a:gd name="connsiteY162" fmla="*/ 4699540 h 6858000"/>
              <a:gd name="connsiteX163" fmla="*/ 2657186 w 7467600"/>
              <a:gd name="connsiteY163" fmla="*/ 4901687 h 6858000"/>
              <a:gd name="connsiteX164" fmla="*/ 2826662 w 7467600"/>
              <a:gd name="connsiteY164" fmla="*/ 4970362 h 6858000"/>
              <a:gd name="connsiteX165" fmla="*/ 2876100 w 7467600"/>
              <a:gd name="connsiteY165" fmla="*/ 4995397 h 6858000"/>
              <a:gd name="connsiteX166" fmla="*/ 3042600 w 7467600"/>
              <a:gd name="connsiteY166" fmla="*/ 5059532 h 6858000"/>
              <a:gd name="connsiteX167" fmla="*/ 1997014 w 7467600"/>
              <a:gd name="connsiteY167" fmla="*/ 4698007 h 6858000"/>
              <a:gd name="connsiteX168" fmla="*/ 2305292 w 7467600"/>
              <a:gd name="connsiteY168" fmla="*/ 4219492 h 6858000"/>
              <a:gd name="connsiteX169" fmla="*/ 3360922 w 7467600"/>
              <a:gd name="connsiteY169" fmla="*/ 4529373 h 6858000"/>
              <a:gd name="connsiteX170" fmla="*/ 3492420 w 7467600"/>
              <a:gd name="connsiteY170" fmla="*/ 4510145 h 6858000"/>
              <a:gd name="connsiteX171" fmla="*/ 3364086 w 7467600"/>
              <a:gd name="connsiteY171" fmla="*/ 4480340 h 6858000"/>
              <a:gd name="connsiteX172" fmla="*/ 3225818 w 7467600"/>
              <a:gd name="connsiteY172" fmla="*/ 4411822 h 6858000"/>
              <a:gd name="connsiteX173" fmla="*/ 3129696 w 7467600"/>
              <a:gd name="connsiteY173" fmla="*/ 4360704 h 6858000"/>
              <a:gd name="connsiteX174" fmla="*/ 2814545 w 7467600"/>
              <a:gd name="connsiteY174" fmla="*/ 4282955 h 6858000"/>
              <a:gd name="connsiteX175" fmla="*/ 2305292 w 7467600"/>
              <a:gd name="connsiteY175" fmla="*/ 4219492 h 6858000"/>
              <a:gd name="connsiteX176" fmla="*/ 2626982 w 7467600"/>
              <a:gd name="connsiteY176" fmla="*/ 4206450 h 6858000"/>
              <a:gd name="connsiteX177" fmla="*/ 2490617 w 7467600"/>
              <a:gd name="connsiteY177" fmla="*/ 4206951 h 6858000"/>
              <a:gd name="connsiteX178" fmla="*/ 2819869 w 7467600"/>
              <a:gd name="connsiteY178" fmla="*/ 4252936 h 6858000"/>
              <a:gd name="connsiteX179" fmla="*/ 3143018 w 7467600"/>
              <a:gd name="connsiteY179" fmla="*/ 4332698 h 6858000"/>
              <a:gd name="connsiteX180" fmla="*/ 3241520 w 7467600"/>
              <a:gd name="connsiteY180" fmla="*/ 4385112 h 6858000"/>
              <a:gd name="connsiteX181" fmla="*/ 3374575 w 7467600"/>
              <a:gd name="connsiteY181" fmla="*/ 4451517 h 6858000"/>
              <a:gd name="connsiteX182" fmla="*/ 3505221 w 7467600"/>
              <a:gd name="connsiteY182" fmla="*/ 4480757 h 6858000"/>
              <a:gd name="connsiteX183" fmla="*/ 2626982 w 7467600"/>
              <a:gd name="connsiteY183" fmla="*/ 4206450 h 6858000"/>
              <a:gd name="connsiteX184" fmla="*/ 1310106 w 7467600"/>
              <a:gd name="connsiteY184" fmla="*/ 3943217 h 6858000"/>
              <a:gd name="connsiteX185" fmla="*/ 854994 w 7467600"/>
              <a:gd name="connsiteY185" fmla="*/ 4399136 h 6858000"/>
              <a:gd name="connsiteX186" fmla="*/ 742462 w 7467600"/>
              <a:gd name="connsiteY186" fmla="*/ 4594648 h 6858000"/>
              <a:gd name="connsiteX187" fmla="*/ 820602 w 7467600"/>
              <a:gd name="connsiteY187" fmla="*/ 4485915 h 6858000"/>
              <a:gd name="connsiteX188" fmla="*/ 878295 w 7467600"/>
              <a:gd name="connsiteY188" fmla="*/ 4403594 h 6858000"/>
              <a:gd name="connsiteX189" fmla="*/ 1240607 w 7467600"/>
              <a:gd name="connsiteY189" fmla="*/ 4010401 h 6858000"/>
              <a:gd name="connsiteX190" fmla="*/ 1310106 w 7467600"/>
              <a:gd name="connsiteY190" fmla="*/ 3943217 h 6858000"/>
              <a:gd name="connsiteX191" fmla="*/ 1423113 w 7467600"/>
              <a:gd name="connsiteY191" fmla="*/ 3874565 h 6858000"/>
              <a:gd name="connsiteX192" fmla="*/ 1260565 w 7467600"/>
              <a:gd name="connsiteY192" fmla="*/ 4031982 h 6858000"/>
              <a:gd name="connsiteX193" fmla="*/ 901900 w 7467600"/>
              <a:gd name="connsiteY193" fmla="*/ 4421236 h 6858000"/>
              <a:gd name="connsiteX194" fmla="*/ 845044 w 7467600"/>
              <a:gd name="connsiteY194" fmla="*/ 4502436 h 6858000"/>
              <a:gd name="connsiteX195" fmla="*/ 685926 w 7467600"/>
              <a:gd name="connsiteY195" fmla="*/ 4703069 h 6858000"/>
              <a:gd name="connsiteX196" fmla="*/ 684248 w 7467600"/>
              <a:gd name="connsiteY196" fmla="*/ 4706721 h 6858000"/>
              <a:gd name="connsiteX197" fmla="*/ 1423113 w 7467600"/>
              <a:gd name="connsiteY197" fmla="*/ 3874565 h 6858000"/>
              <a:gd name="connsiteX198" fmla="*/ 3316479 w 7467600"/>
              <a:gd name="connsiteY198" fmla="*/ 3872136 h 6858000"/>
              <a:gd name="connsiteX199" fmla="*/ 3546806 w 7467600"/>
              <a:gd name="connsiteY199" fmla="*/ 4356139 h 6858000"/>
              <a:gd name="connsiteX200" fmla="*/ 3364433 w 7467600"/>
              <a:gd name="connsiteY200" fmla="*/ 3953121 h 6858000"/>
              <a:gd name="connsiteX201" fmla="*/ 3316479 w 7467600"/>
              <a:gd name="connsiteY201" fmla="*/ 3872136 h 6858000"/>
              <a:gd name="connsiteX202" fmla="*/ 3291335 w 7467600"/>
              <a:gd name="connsiteY202" fmla="*/ 3767420 h 6858000"/>
              <a:gd name="connsiteX203" fmla="*/ 3390805 w 7467600"/>
              <a:gd name="connsiteY203" fmla="*/ 3937163 h 6858000"/>
              <a:gd name="connsiteX204" fmla="*/ 3579062 w 7467600"/>
              <a:gd name="connsiteY204" fmla="*/ 4359040 h 6858000"/>
              <a:gd name="connsiteX205" fmla="*/ 3467355 w 7467600"/>
              <a:gd name="connsiteY205" fmla="*/ 3988130 h 6858000"/>
              <a:gd name="connsiteX206" fmla="*/ 3310753 w 7467600"/>
              <a:gd name="connsiteY206" fmla="*/ 3787140 h 6858000"/>
              <a:gd name="connsiteX207" fmla="*/ 3291335 w 7467600"/>
              <a:gd name="connsiteY207" fmla="*/ 3767420 h 6858000"/>
              <a:gd name="connsiteX208" fmla="*/ 1635889 w 7467600"/>
              <a:gd name="connsiteY208" fmla="*/ 3709494 h 6858000"/>
              <a:gd name="connsiteX209" fmla="*/ 1634800 w 7467600"/>
              <a:gd name="connsiteY209" fmla="*/ 3731111 h 6858000"/>
              <a:gd name="connsiteX210" fmla="*/ 1635889 w 7467600"/>
              <a:gd name="connsiteY210" fmla="*/ 3709494 h 6858000"/>
              <a:gd name="connsiteX211" fmla="*/ 1510397 w 7467600"/>
              <a:gd name="connsiteY211" fmla="*/ 3684705 h 6858000"/>
              <a:gd name="connsiteX212" fmla="*/ 1146550 w 7467600"/>
              <a:gd name="connsiteY212" fmla="*/ 3802012 h 6858000"/>
              <a:gd name="connsiteX213" fmla="*/ 698834 w 7467600"/>
              <a:gd name="connsiteY213" fmla="*/ 3952272 h 6858000"/>
              <a:gd name="connsiteX214" fmla="*/ 34256 w 7467600"/>
              <a:gd name="connsiteY214" fmla="*/ 4347603 h 6858000"/>
              <a:gd name="connsiteX215" fmla="*/ 527241 w 7467600"/>
              <a:gd name="connsiteY215" fmla="*/ 4065078 h 6858000"/>
              <a:gd name="connsiteX216" fmla="*/ 1510397 w 7467600"/>
              <a:gd name="connsiteY216" fmla="*/ 3684705 h 6858000"/>
              <a:gd name="connsiteX217" fmla="*/ 1313114 w 7467600"/>
              <a:gd name="connsiteY217" fmla="*/ 3655216 h 6858000"/>
              <a:gd name="connsiteX218" fmla="*/ 1109304 w 7467600"/>
              <a:gd name="connsiteY218" fmla="*/ 3669030 h 6858000"/>
              <a:gd name="connsiteX219" fmla="*/ 8129 w 7467600"/>
              <a:gd name="connsiteY219" fmla="*/ 4330519 h 6858000"/>
              <a:gd name="connsiteX220" fmla="*/ 687572 w 7467600"/>
              <a:gd name="connsiteY220" fmla="*/ 3925629 h 6858000"/>
              <a:gd name="connsiteX221" fmla="*/ 1138365 w 7467600"/>
              <a:gd name="connsiteY221" fmla="*/ 3774515 h 6858000"/>
              <a:gd name="connsiteX222" fmla="*/ 1505579 w 7467600"/>
              <a:gd name="connsiteY222" fmla="*/ 3655526 h 6858000"/>
              <a:gd name="connsiteX223" fmla="*/ 1313114 w 7467600"/>
              <a:gd name="connsiteY223" fmla="*/ 3655216 h 6858000"/>
              <a:gd name="connsiteX224" fmla="*/ 3655073 w 7467600"/>
              <a:gd name="connsiteY224" fmla="*/ 3650884 h 6858000"/>
              <a:gd name="connsiteX225" fmla="*/ 3989938 w 7467600"/>
              <a:gd name="connsiteY225" fmla="*/ 3991685 h 6858000"/>
              <a:gd name="connsiteX226" fmla="*/ 4393907 w 7467600"/>
              <a:gd name="connsiteY226" fmla="*/ 4261258 h 6858000"/>
              <a:gd name="connsiteX227" fmla="*/ 4648051 w 7467600"/>
              <a:gd name="connsiteY227" fmla="*/ 4374051 h 6858000"/>
              <a:gd name="connsiteX228" fmla="*/ 4383389 w 7467600"/>
              <a:gd name="connsiteY228" fmla="*/ 4184369 h 6858000"/>
              <a:gd name="connsiteX229" fmla="*/ 4165508 w 7467600"/>
              <a:gd name="connsiteY229" fmla="*/ 4035196 h 6858000"/>
              <a:gd name="connsiteX230" fmla="*/ 4068162 w 7467600"/>
              <a:gd name="connsiteY230" fmla="*/ 3953394 h 6858000"/>
              <a:gd name="connsiteX231" fmla="*/ 3981416 w 7467600"/>
              <a:gd name="connsiteY231" fmla="*/ 3880482 h 6858000"/>
              <a:gd name="connsiteX232" fmla="*/ 3800147 w 7467600"/>
              <a:gd name="connsiteY232" fmla="*/ 3749872 h 6858000"/>
              <a:gd name="connsiteX233" fmla="*/ 3655073 w 7467600"/>
              <a:gd name="connsiteY233" fmla="*/ 3650884 h 6858000"/>
              <a:gd name="connsiteX234" fmla="*/ 3670252 w 7467600"/>
              <a:gd name="connsiteY234" fmla="*/ 3622798 h 6858000"/>
              <a:gd name="connsiteX235" fmla="*/ 3817258 w 7467600"/>
              <a:gd name="connsiteY235" fmla="*/ 3723577 h 6858000"/>
              <a:gd name="connsiteX236" fmla="*/ 4000461 w 7467600"/>
              <a:gd name="connsiteY236" fmla="*/ 3855966 h 6858000"/>
              <a:gd name="connsiteX237" fmla="*/ 4088180 w 7467600"/>
              <a:gd name="connsiteY237" fmla="*/ 3929774 h 6858000"/>
              <a:gd name="connsiteX238" fmla="*/ 4184555 w 7467600"/>
              <a:gd name="connsiteY238" fmla="*/ 4010683 h 6858000"/>
              <a:gd name="connsiteX239" fmla="*/ 4399563 w 7467600"/>
              <a:gd name="connsiteY239" fmla="*/ 4158106 h 6858000"/>
              <a:gd name="connsiteX240" fmla="*/ 4684469 w 7467600"/>
              <a:gd name="connsiteY240" fmla="*/ 4364680 h 6858000"/>
              <a:gd name="connsiteX241" fmla="*/ 4690271 w 7467600"/>
              <a:gd name="connsiteY241" fmla="*/ 4370034 h 6858000"/>
              <a:gd name="connsiteX242" fmla="*/ 4136093 w 7467600"/>
              <a:gd name="connsiteY242" fmla="*/ 3858466 h 6858000"/>
              <a:gd name="connsiteX243" fmla="*/ 3670252 w 7467600"/>
              <a:gd name="connsiteY243" fmla="*/ 3622798 h 6858000"/>
              <a:gd name="connsiteX244" fmla="*/ 4440129 w 7467600"/>
              <a:gd name="connsiteY244" fmla="*/ 3448571 h 6858000"/>
              <a:gd name="connsiteX245" fmla="*/ 4856525 w 7467600"/>
              <a:gd name="connsiteY245" fmla="*/ 3915351 h 6858000"/>
              <a:gd name="connsiteX246" fmla="*/ 5059055 w 7467600"/>
              <a:gd name="connsiteY246" fmla="*/ 4108918 h 6858000"/>
              <a:gd name="connsiteX247" fmla="*/ 5290070 w 7467600"/>
              <a:gd name="connsiteY247" fmla="*/ 4263619 h 6858000"/>
              <a:gd name="connsiteX248" fmla="*/ 4834991 w 7467600"/>
              <a:gd name="connsiteY248" fmla="*/ 3830985 h 6858000"/>
              <a:gd name="connsiteX249" fmla="*/ 4440129 w 7467600"/>
              <a:gd name="connsiteY249" fmla="*/ 3448571 h 6858000"/>
              <a:gd name="connsiteX250" fmla="*/ 4441737 w 7467600"/>
              <a:gd name="connsiteY250" fmla="*/ 3399734 h 6858000"/>
              <a:gd name="connsiteX251" fmla="*/ 4431236 w 7467600"/>
              <a:gd name="connsiteY251" fmla="*/ 3400954 h 6858000"/>
              <a:gd name="connsiteX252" fmla="*/ 4557150 w 7467600"/>
              <a:gd name="connsiteY252" fmla="*/ 3510023 h 6858000"/>
              <a:gd name="connsiteX253" fmla="*/ 4856936 w 7467600"/>
              <a:gd name="connsiteY253" fmla="*/ 3809146 h 6858000"/>
              <a:gd name="connsiteX254" fmla="*/ 5111996 w 7467600"/>
              <a:gd name="connsiteY254" fmla="*/ 4065759 h 6858000"/>
              <a:gd name="connsiteX255" fmla="*/ 5388878 w 7467600"/>
              <a:gd name="connsiteY255" fmla="*/ 4300185 h 6858000"/>
              <a:gd name="connsiteX256" fmla="*/ 5425556 w 7467600"/>
              <a:gd name="connsiteY256" fmla="*/ 4308967 h 6858000"/>
              <a:gd name="connsiteX257" fmla="*/ 4943646 w 7467600"/>
              <a:gd name="connsiteY257" fmla="*/ 3822916 h 6858000"/>
              <a:gd name="connsiteX258" fmla="*/ 4594837 w 7467600"/>
              <a:gd name="connsiteY258" fmla="*/ 3532274 h 6858000"/>
              <a:gd name="connsiteX259" fmla="*/ 4441737 w 7467600"/>
              <a:gd name="connsiteY259" fmla="*/ 3399734 h 6858000"/>
              <a:gd name="connsiteX260" fmla="*/ 5425834 w 7467600"/>
              <a:gd name="connsiteY260" fmla="*/ 3162785 h 6858000"/>
              <a:gd name="connsiteX261" fmla="*/ 5401644 w 7467600"/>
              <a:gd name="connsiteY261" fmla="*/ 3617847 h 6858000"/>
              <a:gd name="connsiteX262" fmla="*/ 5467256 w 7467600"/>
              <a:gd name="connsiteY262" fmla="*/ 4175494 h 6858000"/>
              <a:gd name="connsiteX263" fmla="*/ 5448069 w 7467600"/>
              <a:gd name="connsiteY263" fmla="*/ 3567554 h 6858000"/>
              <a:gd name="connsiteX264" fmla="*/ 5425834 w 7467600"/>
              <a:gd name="connsiteY264" fmla="*/ 3162785 h 6858000"/>
              <a:gd name="connsiteX265" fmla="*/ 1318687 w 7467600"/>
              <a:gd name="connsiteY265" fmla="*/ 3113840 h 6858000"/>
              <a:gd name="connsiteX266" fmla="*/ 1066793 w 7467600"/>
              <a:gd name="connsiteY266" fmla="*/ 3212171 h 6858000"/>
              <a:gd name="connsiteX267" fmla="*/ 993319 w 7467600"/>
              <a:gd name="connsiteY267" fmla="*/ 3247648 h 6858000"/>
              <a:gd name="connsiteX268" fmla="*/ 853081 w 7467600"/>
              <a:gd name="connsiteY268" fmla="*/ 3312410 h 6858000"/>
              <a:gd name="connsiteX269" fmla="*/ 805957 w 7467600"/>
              <a:gd name="connsiteY269" fmla="*/ 3330443 h 6858000"/>
              <a:gd name="connsiteX270" fmla="*/ 1318687 w 7467600"/>
              <a:gd name="connsiteY270" fmla="*/ 3113840 h 6858000"/>
              <a:gd name="connsiteX271" fmla="*/ 5453702 w 7467600"/>
              <a:gd name="connsiteY271" fmla="*/ 3090882 h 6858000"/>
              <a:gd name="connsiteX272" fmla="*/ 5480135 w 7467600"/>
              <a:gd name="connsiteY272" fmla="*/ 3565802 h 6858000"/>
              <a:gd name="connsiteX273" fmla="*/ 5499023 w 7467600"/>
              <a:gd name="connsiteY273" fmla="*/ 4166310 h 6858000"/>
              <a:gd name="connsiteX274" fmla="*/ 5547022 w 7467600"/>
              <a:gd name="connsiteY274" fmla="*/ 3607838 h 6858000"/>
              <a:gd name="connsiteX275" fmla="*/ 5515964 w 7467600"/>
              <a:gd name="connsiteY275" fmla="*/ 3378541 h 6858000"/>
              <a:gd name="connsiteX276" fmla="*/ 5453702 w 7467600"/>
              <a:gd name="connsiteY276" fmla="*/ 3090882 h 6858000"/>
              <a:gd name="connsiteX277" fmla="*/ 1238695 w 7467600"/>
              <a:gd name="connsiteY277" fmla="*/ 3076820 h 6858000"/>
              <a:gd name="connsiteX278" fmla="*/ 716371 w 7467600"/>
              <a:gd name="connsiteY278" fmla="*/ 3293249 h 6858000"/>
              <a:gd name="connsiteX279" fmla="*/ 579522 w 7467600"/>
              <a:gd name="connsiteY279" fmla="*/ 3371759 h 6858000"/>
              <a:gd name="connsiteX280" fmla="*/ 600288 w 7467600"/>
              <a:gd name="connsiteY280" fmla="*/ 3365555 h 6858000"/>
              <a:gd name="connsiteX281" fmla="*/ 840692 w 7467600"/>
              <a:gd name="connsiteY281" fmla="*/ 3284921 h 6858000"/>
              <a:gd name="connsiteX282" fmla="*/ 979248 w 7467600"/>
              <a:gd name="connsiteY282" fmla="*/ 3221003 h 6858000"/>
              <a:gd name="connsiteX283" fmla="*/ 1053282 w 7467600"/>
              <a:gd name="connsiteY283" fmla="*/ 3185247 h 6858000"/>
              <a:gd name="connsiteX284" fmla="*/ 1320603 w 7467600"/>
              <a:gd name="connsiteY284" fmla="*/ 3081281 h 6858000"/>
              <a:gd name="connsiteX285" fmla="*/ 1238695 w 7467600"/>
              <a:gd name="connsiteY285" fmla="*/ 3076820 h 6858000"/>
              <a:gd name="connsiteX286" fmla="*/ 5425627 w 7467600"/>
              <a:gd name="connsiteY286" fmla="*/ 2954192 h 6858000"/>
              <a:gd name="connsiteX287" fmla="*/ 5470770 w 7467600"/>
              <a:gd name="connsiteY287" fmla="*/ 3005435 h 6858000"/>
              <a:gd name="connsiteX288" fmla="*/ 5519779 w 7467600"/>
              <a:gd name="connsiteY288" fmla="*/ 4359223 h 6858000"/>
              <a:gd name="connsiteX289" fmla="*/ 5520293 w 7467600"/>
              <a:gd name="connsiteY289" fmla="*/ 4360602 h 6858000"/>
              <a:gd name="connsiteX290" fmla="*/ 5767221 w 7467600"/>
              <a:gd name="connsiteY290" fmla="*/ 4665564 h 6858000"/>
              <a:gd name="connsiteX291" fmla="*/ 6937169 w 7467600"/>
              <a:gd name="connsiteY291" fmla="*/ 4815941 h 6858000"/>
              <a:gd name="connsiteX292" fmla="*/ 6953922 w 7467600"/>
              <a:gd name="connsiteY292" fmla="*/ 4890068 h 6858000"/>
              <a:gd name="connsiteX293" fmla="*/ 6071359 w 7467600"/>
              <a:gd name="connsiteY293" fmla="*/ 4770770 h 6858000"/>
              <a:gd name="connsiteX294" fmla="*/ 6038839 w 7467600"/>
              <a:gd name="connsiteY294" fmla="*/ 4764474 h 6858000"/>
              <a:gd name="connsiteX295" fmla="*/ 6038706 w 7467600"/>
              <a:gd name="connsiteY295" fmla="*/ 4763847 h 6858000"/>
              <a:gd name="connsiteX296" fmla="*/ 6037784 w 7467600"/>
              <a:gd name="connsiteY296" fmla="*/ 4764270 h 6858000"/>
              <a:gd name="connsiteX297" fmla="*/ 6038839 w 7467600"/>
              <a:gd name="connsiteY297" fmla="*/ 4764474 h 6858000"/>
              <a:gd name="connsiteX298" fmla="*/ 6040338 w 7467600"/>
              <a:gd name="connsiteY298" fmla="*/ 4771418 h 6858000"/>
              <a:gd name="connsiteX299" fmla="*/ 6024488 w 7467600"/>
              <a:gd name="connsiteY299" fmla="*/ 4809903 h 6858000"/>
              <a:gd name="connsiteX300" fmla="*/ 5599771 w 7467600"/>
              <a:gd name="connsiteY300" fmla="*/ 5509652 h 6858000"/>
              <a:gd name="connsiteX301" fmla="*/ 5548843 w 7467600"/>
              <a:gd name="connsiteY301" fmla="*/ 5563845 h 6858000"/>
              <a:gd name="connsiteX302" fmla="*/ 5940952 w 7467600"/>
              <a:gd name="connsiteY302" fmla="*/ 6250028 h 6858000"/>
              <a:gd name="connsiteX303" fmla="*/ 6043441 w 7467600"/>
              <a:gd name="connsiteY303" fmla="*/ 6665847 h 6858000"/>
              <a:gd name="connsiteX304" fmla="*/ 6093432 w 7467600"/>
              <a:gd name="connsiteY304" fmla="*/ 6858000 h 6858000"/>
              <a:gd name="connsiteX305" fmla="*/ 6034344 w 7467600"/>
              <a:gd name="connsiteY305" fmla="*/ 6858000 h 6858000"/>
              <a:gd name="connsiteX306" fmla="*/ 6026679 w 7467600"/>
              <a:gd name="connsiteY306" fmla="*/ 6836959 h 6858000"/>
              <a:gd name="connsiteX307" fmla="*/ 5800441 w 7467600"/>
              <a:gd name="connsiteY307" fmla="*/ 6335286 h 6858000"/>
              <a:gd name="connsiteX308" fmla="*/ 5526562 w 7467600"/>
              <a:gd name="connsiteY308" fmla="*/ 5705388 h 6858000"/>
              <a:gd name="connsiteX309" fmla="*/ 5519640 w 7467600"/>
              <a:gd name="connsiteY309" fmla="*/ 5683774 h 6858000"/>
              <a:gd name="connsiteX310" fmla="*/ 5844559 w 7467600"/>
              <a:gd name="connsiteY310" fmla="*/ 6553349 h 6858000"/>
              <a:gd name="connsiteX311" fmla="*/ 5975994 w 7467600"/>
              <a:gd name="connsiteY311" fmla="*/ 6858000 h 6858000"/>
              <a:gd name="connsiteX312" fmla="*/ 5898547 w 7467600"/>
              <a:gd name="connsiteY312" fmla="*/ 6858000 h 6858000"/>
              <a:gd name="connsiteX313" fmla="*/ 5682041 w 7467600"/>
              <a:gd name="connsiteY313" fmla="*/ 6355860 h 6858000"/>
              <a:gd name="connsiteX314" fmla="*/ 5461758 w 7467600"/>
              <a:gd name="connsiteY314" fmla="*/ 5820220 h 6858000"/>
              <a:gd name="connsiteX315" fmla="*/ 5237282 w 7467600"/>
              <a:gd name="connsiteY315" fmla="*/ 6579086 h 6858000"/>
              <a:gd name="connsiteX316" fmla="*/ 5115009 w 7467600"/>
              <a:gd name="connsiteY316" fmla="*/ 6858000 h 6858000"/>
              <a:gd name="connsiteX317" fmla="*/ 5028074 w 7467600"/>
              <a:gd name="connsiteY317" fmla="*/ 6858000 h 6858000"/>
              <a:gd name="connsiteX318" fmla="*/ 5079508 w 7467600"/>
              <a:gd name="connsiteY318" fmla="*/ 6749074 h 6858000"/>
              <a:gd name="connsiteX319" fmla="*/ 5371846 w 7467600"/>
              <a:gd name="connsiteY319" fmla="*/ 5924413 h 6858000"/>
              <a:gd name="connsiteX320" fmla="*/ 5270512 w 7467600"/>
              <a:gd name="connsiteY320" fmla="*/ 6138975 h 6858000"/>
              <a:gd name="connsiteX321" fmla="*/ 5062409 w 7467600"/>
              <a:gd name="connsiteY321" fmla="*/ 6653544 h 6858000"/>
              <a:gd name="connsiteX322" fmla="*/ 5036628 w 7467600"/>
              <a:gd name="connsiteY322" fmla="*/ 6754247 h 6858000"/>
              <a:gd name="connsiteX323" fmla="*/ 5009112 w 7467600"/>
              <a:gd name="connsiteY323" fmla="*/ 6858000 h 6858000"/>
              <a:gd name="connsiteX324" fmla="*/ 4976679 w 7467600"/>
              <a:gd name="connsiteY324" fmla="*/ 6858000 h 6858000"/>
              <a:gd name="connsiteX325" fmla="*/ 5006537 w 7467600"/>
              <a:gd name="connsiteY325" fmla="*/ 6747068 h 6858000"/>
              <a:gd name="connsiteX326" fmla="*/ 5032723 w 7467600"/>
              <a:gd name="connsiteY326" fmla="*/ 6644957 h 6858000"/>
              <a:gd name="connsiteX327" fmla="*/ 5242949 w 7467600"/>
              <a:gd name="connsiteY327" fmla="*/ 6125175 h 6858000"/>
              <a:gd name="connsiteX328" fmla="*/ 5286321 w 7467600"/>
              <a:gd name="connsiteY328" fmla="*/ 6033555 h 6858000"/>
              <a:gd name="connsiteX329" fmla="*/ 5008210 w 7467600"/>
              <a:gd name="connsiteY329" fmla="*/ 6649194 h 6858000"/>
              <a:gd name="connsiteX330" fmla="*/ 4986321 w 7467600"/>
              <a:gd name="connsiteY330" fmla="*/ 6765687 h 6858000"/>
              <a:gd name="connsiteX331" fmla="*/ 4973474 w 7467600"/>
              <a:gd name="connsiteY331" fmla="*/ 6858000 h 6858000"/>
              <a:gd name="connsiteX332" fmla="*/ 4907178 w 7467600"/>
              <a:gd name="connsiteY332" fmla="*/ 6858000 h 6858000"/>
              <a:gd name="connsiteX333" fmla="*/ 4910810 w 7467600"/>
              <a:gd name="connsiteY333" fmla="*/ 6829660 h 6858000"/>
              <a:gd name="connsiteX334" fmla="*/ 4987461 w 7467600"/>
              <a:gd name="connsiteY334" fmla="*/ 6432994 h 6858000"/>
              <a:gd name="connsiteX335" fmla="*/ 5179262 w 7467600"/>
              <a:gd name="connsiteY335" fmla="*/ 6035044 h 6858000"/>
              <a:gd name="connsiteX336" fmla="*/ 4689678 w 7467600"/>
              <a:gd name="connsiteY336" fmla="*/ 6440241 h 6858000"/>
              <a:gd name="connsiteX337" fmla="*/ 4477543 w 7467600"/>
              <a:gd name="connsiteY337" fmla="*/ 6674836 h 6858000"/>
              <a:gd name="connsiteX338" fmla="*/ 4329957 w 7467600"/>
              <a:gd name="connsiteY338" fmla="*/ 6858000 h 6858000"/>
              <a:gd name="connsiteX339" fmla="*/ 4218595 w 7467600"/>
              <a:gd name="connsiteY339" fmla="*/ 6858000 h 6858000"/>
              <a:gd name="connsiteX340" fmla="*/ 4368888 w 7467600"/>
              <a:gd name="connsiteY340" fmla="*/ 6668412 h 6858000"/>
              <a:gd name="connsiteX341" fmla="*/ 4563091 w 7467600"/>
              <a:gd name="connsiteY341" fmla="*/ 6442508 h 6858000"/>
              <a:gd name="connsiteX342" fmla="*/ 5387324 w 7467600"/>
              <a:gd name="connsiteY342" fmla="*/ 5705830 h 6858000"/>
              <a:gd name="connsiteX343" fmla="*/ 5073620 w 7467600"/>
              <a:gd name="connsiteY343" fmla="*/ 5955437 h 6858000"/>
              <a:gd name="connsiteX344" fmla="*/ 4689789 w 7467600"/>
              <a:gd name="connsiteY344" fmla="*/ 6268382 h 6858000"/>
              <a:gd name="connsiteX345" fmla="*/ 4418722 w 7467600"/>
              <a:gd name="connsiteY345" fmla="*/ 6570886 h 6858000"/>
              <a:gd name="connsiteX346" fmla="*/ 4214944 w 7467600"/>
              <a:gd name="connsiteY346" fmla="*/ 6858000 h 6858000"/>
              <a:gd name="connsiteX347" fmla="*/ 4177898 w 7467600"/>
              <a:gd name="connsiteY347" fmla="*/ 6858000 h 6858000"/>
              <a:gd name="connsiteX348" fmla="*/ 4391597 w 7467600"/>
              <a:gd name="connsiteY348" fmla="*/ 6556370 h 6858000"/>
              <a:gd name="connsiteX349" fmla="*/ 4668889 w 7467600"/>
              <a:gd name="connsiteY349" fmla="*/ 6246399 h 6858000"/>
              <a:gd name="connsiteX350" fmla="*/ 5055427 w 7467600"/>
              <a:gd name="connsiteY350" fmla="*/ 5931476 h 6858000"/>
              <a:gd name="connsiteX351" fmla="*/ 5371814 w 7467600"/>
              <a:gd name="connsiteY351" fmla="*/ 5678975 h 6858000"/>
              <a:gd name="connsiteX352" fmla="*/ 4987918 w 7467600"/>
              <a:gd name="connsiteY352" fmla="*/ 5838701 h 6858000"/>
              <a:gd name="connsiteX353" fmla="*/ 4317146 w 7467600"/>
              <a:gd name="connsiteY353" fmla="*/ 6587716 h 6858000"/>
              <a:gd name="connsiteX354" fmla="*/ 4171627 w 7467600"/>
              <a:gd name="connsiteY354" fmla="*/ 6858000 h 6858000"/>
              <a:gd name="connsiteX355" fmla="*/ 4081585 w 7467600"/>
              <a:gd name="connsiteY355" fmla="*/ 6858000 h 6858000"/>
              <a:gd name="connsiteX356" fmla="*/ 4238603 w 7467600"/>
              <a:gd name="connsiteY356" fmla="*/ 6559341 h 6858000"/>
              <a:gd name="connsiteX357" fmla="*/ 4778333 w 7467600"/>
              <a:gd name="connsiteY357" fmla="*/ 5873626 h 6858000"/>
              <a:gd name="connsiteX358" fmla="*/ 5414185 w 7467600"/>
              <a:gd name="connsiteY358" fmla="*/ 5573882 h 6858000"/>
              <a:gd name="connsiteX359" fmla="*/ 5959648 w 7467600"/>
              <a:gd name="connsiteY359" fmla="*/ 4760797 h 6858000"/>
              <a:gd name="connsiteX360" fmla="*/ 5355019 w 7467600"/>
              <a:gd name="connsiteY360" fmla="*/ 4734672 h 6858000"/>
              <a:gd name="connsiteX361" fmla="*/ 5083565 w 7467600"/>
              <a:gd name="connsiteY361" fmla="*/ 5179121 h 6858000"/>
              <a:gd name="connsiteX362" fmla="*/ 4713577 w 7467600"/>
              <a:gd name="connsiteY362" fmla="*/ 5616803 h 6858000"/>
              <a:gd name="connsiteX363" fmla="*/ 3989559 w 7467600"/>
              <a:gd name="connsiteY363" fmla="*/ 6145945 h 6858000"/>
              <a:gd name="connsiteX364" fmla="*/ 3939824 w 7467600"/>
              <a:gd name="connsiteY364" fmla="*/ 6066900 h 6858000"/>
              <a:gd name="connsiteX365" fmla="*/ 4584537 w 7467600"/>
              <a:gd name="connsiteY365" fmla="*/ 5324826 h 6858000"/>
              <a:gd name="connsiteX366" fmla="*/ 5037105 w 7467600"/>
              <a:gd name="connsiteY366" fmla="*/ 5088765 h 6858000"/>
              <a:gd name="connsiteX367" fmla="*/ 5039930 w 7467600"/>
              <a:gd name="connsiteY367" fmla="*/ 5089585 h 6858000"/>
              <a:gd name="connsiteX368" fmla="*/ 5263764 w 7467600"/>
              <a:gd name="connsiteY368" fmla="*/ 4735525 h 6858000"/>
              <a:gd name="connsiteX369" fmla="*/ 4086300 w 7467600"/>
              <a:gd name="connsiteY369" fmla="*/ 4884599 h 6858000"/>
              <a:gd name="connsiteX370" fmla="*/ 4085485 w 7467600"/>
              <a:gd name="connsiteY370" fmla="*/ 4899070 h 6858000"/>
              <a:gd name="connsiteX371" fmla="*/ 3871915 w 7467600"/>
              <a:gd name="connsiteY371" fmla="*/ 5253645 h 6858000"/>
              <a:gd name="connsiteX372" fmla="*/ 3799374 w 7467600"/>
              <a:gd name="connsiteY372" fmla="*/ 5466127 h 6858000"/>
              <a:gd name="connsiteX373" fmla="*/ 3498850 w 7467600"/>
              <a:gd name="connsiteY373" fmla="*/ 6661888 h 6858000"/>
              <a:gd name="connsiteX374" fmla="*/ 3399216 w 7467600"/>
              <a:gd name="connsiteY374" fmla="*/ 6858000 h 6858000"/>
              <a:gd name="connsiteX375" fmla="*/ 3303688 w 7467600"/>
              <a:gd name="connsiteY375" fmla="*/ 6858000 h 6858000"/>
              <a:gd name="connsiteX376" fmla="*/ 3391774 w 7467600"/>
              <a:gd name="connsiteY376" fmla="*/ 6697181 h 6858000"/>
              <a:gd name="connsiteX377" fmla="*/ 3735540 w 7467600"/>
              <a:gd name="connsiteY377" fmla="*/ 5546923 h 6858000"/>
              <a:gd name="connsiteX378" fmla="*/ 3729438 w 7467600"/>
              <a:gd name="connsiteY378" fmla="*/ 5569058 h 6858000"/>
              <a:gd name="connsiteX379" fmla="*/ 3707782 w 7467600"/>
              <a:gd name="connsiteY379" fmla="*/ 5644908 h 6858000"/>
              <a:gd name="connsiteX380" fmla="*/ 3583827 w 7467600"/>
              <a:gd name="connsiteY380" fmla="*/ 6039215 h 6858000"/>
              <a:gd name="connsiteX381" fmla="*/ 3547861 w 7467600"/>
              <a:gd name="connsiteY381" fmla="*/ 6129609 h 6858000"/>
              <a:gd name="connsiteX382" fmla="*/ 3490905 w 7467600"/>
              <a:gd name="connsiteY382" fmla="*/ 6277660 h 6858000"/>
              <a:gd name="connsiteX383" fmla="*/ 3455859 w 7467600"/>
              <a:gd name="connsiteY383" fmla="*/ 6391301 h 6858000"/>
              <a:gd name="connsiteX384" fmla="*/ 3429112 w 7467600"/>
              <a:gd name="connsiteY384" fmla="*/ 6479469 h 6858000"/>
              <a:gd name="connsiteX385" fmla="*/ 3304862 w 7467600"/>
              <a:gd name="connsiteY385" fmla="*/ 6796476 h 6858000"/>
              <a:gd name="connsiteX386" fmla="*/ 3276071 w 7467600"/>
              <a:gd name="connsiteY386" fmla="*/ 6858000 h 6858000"/>
              <a:gd name="connsiteX387" fmla="*/ 3240805 w 7467600"/>
              <a:gd name="connsiteY387" fmla="*/ 6858000 h 6858000"/>
              <a:gd name="connsiteX388" fmla="*/ 3275917 w 7467600"/>
              <a:gd name="connsiteY388" fmla="*/ 6783192 h 6858000"/>
              <a:gd name="connsiteX389" fmla="*/ 3399358 w 7467600"/>
              <a:gd name="connsiteY389" fmla="*/ 6469011 h 6858000"/>
              <a:gd name="connsiteX390" fmla="*/ 3425650 w 7467600"/>
              <a:gd name="connsiteY390" fmla="*/ 6381333 h 6858000"/>
              <a:gd name="connsiteX391" fmla="*/ 3460661 w 7467600"/>
              <a:gd name="connsiteY391" fmla="*/ 6266763 h 6858000"/>
              <a:gd name="connsiteX392" fmla="*/ 3518021 w 7467600"/>
              <a:gd name="connsiteY392" fmla="*/ 6117298 h 6858000"/>
              <a:gd name="connsiteX393" fmla="*/ 3554035 w 7467600"/>
              <a:gd name="connsiteY393" fmla="*/ 6027832 h 6858000"/>
              <a:gd name="connsiteX394" fmla="*/ 3677174 w 7467600"/>
              <a:gd name="connsiteY394" fmla="*/ 5636351 h 6858000"/>
              <a:gd name="connsiteX395" fmla="*/ 3698819 w 7467600"/>
              <a:gd name="connsiteY395" fmla="*/ 5560503 h 6858000"/>
              <a:gd name="connsiteX396" fmla="*/ 3702094 w 7467600"/>
              <a:gd name="connsiteY396" fmla="*/ 5549194 h 6858000"/>
              <a:gd name="connsiteX397" fmla="*/ 3398355 w 7467600"/>
              <a:gd name="connsiteY397" fmla="*/ 6094603 h 6858000"/>
              <a:gd name="connsiteX398" fmla="*/ 3193941 w 7467600"/>
              <a:gd name="connsiteY398" fmla="*/ 6798775 h 6858000"/>
              <a:gd name="connsiteX399" fmla="*/ 3184140 w 7467600"/>
              <a:gd name="connsiteY399" fmla="*/ 6858000 h 6858000"/>
              <a:gd name="connsiteX400" fmla="*/ 3099978 w 7467600"/>
              <a:gd name="connsiteY400" fmla="*/ 6858000 h 6858000"/>
              <a:gd name="connsiteX401" fmla="*/ 3101556 w 7467600"/>
              <a:gd name="connsiteY401" fmla="*/ 6843337 h 6858000"/>
              <a:gd name="connsiteX402" fmla="*/ 3370162 w 7467600"/>
              <a:gd name="connsiteY402" fmla="*/ 5785550 h 6858000"/>
              <a:gd name="connsiteX403" fmla="*/ 3746477 w 7467600"/>
              <a:gd name="connsiteY403" fmla="*/ 5377889 h 6858000"/>
              <a:gd name="connsiteX404" fmla="*/ 3863399 w 7467600"/>
              <a:gd name="connsiteY404" fmla="*/ 5087257 h 6858000"/>
              <a:gd name="connsiteX405" fmla="*/ 3968712 w 7467600"/>
              <a:gd name="connsiteY405" fmla="*/ 4913989 h 6858000"/>
              <a:gd name="connsiteX406" fmla="*/ 2792390 w 7467600"/>
              <a:gd name="connsiteY406" fmla="*/ 5382974 h 6858000"/>
              <a:gd name="connsiteX407" fmla="*/ 2714982 w 7467600"/>
              <a:gd name="connsiteY407" fmla="*/ 5427051 h 6858000"/>
              <a:gd name="connsiteX408" fmla="*/ 2813361 w 7467600"/>
              <a:gd name="connsiteY408" fmla="*/ 6023912 h 6858000"/>
              <a:gd name="connsiteX409" fmla="*/ 2688430 w 7467600"/>
              <a:gd name="connsiteY409" fmla="*/ 6801564 h 6858000"/>
              <a:gd name="connsiteX410" fmla="*/ 2629626 w 7467600"/>
              <a:gd name="connsiteY410" fmla="*/ 6763394 h 6858000"/>
              <a:gd name="connsiteX411" fmla="*/ 2565328 w 7467600"/>
              <a:gd name="connsiteY411" fmla="*/ 5516399 h 6858000"/>
              <a:gd name="connsiteX412" fmla="*/ 1922999 w 7467600"/>
              <a:gd name="connsiteY412" fmla="*/ 5980343 h 6858000"/>
              <a:gd name="connsiteX413" fmla="*/ 1950261 w 7467600"/>
              <a:gd name="connsiteY413" fmla="*/ 6405858 h 6858000"/>
              <a:gd name="connsiteX414" fmla="*/ 2365554 w 7467600"/>
              <a:gd name="connsiteY414" fmla="*/ 6759107 h 6858000"/>
              <a:gd name="connsiteX415" fmla="*/ 2424142 w 7467600"/>
              <a:gd name="connsiteY415" fmla="*/ 6858000 h 6858000"/>
              <a:gd name="connsiteX416" fmla="*/ 2395994 w 7467600"/>
              <a:gd name="connsiteY416" fmla="*/ 6858000 h 6858000"/>
              <a:gd name="connsiteX417" fmla="*/ 2392863 w 7467600"/>
              <a:gd name="connsiteY417" fmla="*/ 6852964 h 6858000"/>
              <a:gd name="connsiteX418" fmla="*/ 2017589 w 7467600"/>
              <a:gd name="connsiteY418" fmla="*/ 6493982 h 6858000"/>
              <a:gd name="connsiteX419" fmla="*/ 2147336 w 7467600"/>
              <a:gd name="connsiteY419" fmla="*/ 6594052 h 6858000"/>
              <a:gd name="connsiteX420" fmla="*/ 2207047 w 7467600"/>
              <a:gd name="connsiteY420" fmla="*/ 6654540 h 6858000"/>
              <a:gd name="connsiteX421" fmla="*/ 2299106 w 7467600"/>
              <a:gd name="connsiteY421" fmla="*/ 6778931 h 6858000"/>
              <a:gd name="connsiteX422" fmla="*/ 2314430 w 7467600"/>
              <a:gd name="connsiteY422" fmla="*/ 6801144 h 6858000"/>
              <a:gd name="connsiteX423" fmla="*/ 2352406 w 7467600"/>
              <a:gd name="connsiteY423" fmla="*/ 6858000 h 6858000"/>
              <a:gd name="connsiteX424" fmla="*/ 2314492 w 7467600"/>
              <a:gd name="connsiteY424" fmla="*/ 6858000 h 6858000"/>
              <a:gd name="connsiteX425" fmla="*/ 2288095 w 7467600"/>
              <a:gd name="connsiteY425" fmla="*/ 6818030 h 6858000"/>
              <a:gd name="connsiteX426" fmla="*/ 2272768 w 7467600"/>
              <a:gd name="connsiteY426" fmla="*/ 6795822 h 6858000"/>
              <a:gd name="connsiteX427" fmla="*/ 2182715 w 7467600"/>
              <a:gd name="connsiteY427" fmla="*/ 6675071 h 6858000"/>
              <a:gd name="connsiteX428" fmla="*/ 2032061 w 7467600"/>
              <a:gd name="connsiteY428" fmla="*/ 6541380 h 6858000"/>
              <a:gd name="connsiteX429" fmla="*/ 2257220 w 7467600"/>
              <a:gd name="connsiteY429" fmla="*/ 6826257 h 6858000"/>
              <a:gd name="connsiteX430" fmla="*/ 2281324 w 7467600"/>
              <a:gd name="connsiteY430" fmla="*/ 6858000 h 6858000"/>
              <a:gd name="connsiteX431" fmla="*/ 2242860 w 7467600"/>
              <a:gd name="connsiteY431" fmla="*/ 6858000 h 6858000"/>
              <a:gd name="connsiteX432" fmla="*/ 2232818 w 7467600"/>
              <a:gd name="connsiteY432" fmla="*/ 6844926 h 6858000"/>
              <a:gd name="connsiteX433" fmla="*/ 1990172 w 7467600"/>
              <a:gd name="connsiteY433" fmla="*/ 6542121 h 6858000"/>
              <a:gd name="connsiteX434" fmla="*/ 2124090 w 7467600"/>
              <a:gd name="connsiteY434" fmla="*/ 6761017 h 6858000"/>
              <a:gd name="connsiteX435" fmla="*/ 2200380 w 7467600"/>
              <a:gd name="connsiteY435" fmla="*/ 6858000 h 6858000"/>
              <a:gd name="connsiteX436" fmla="*/ 2147507 w 7467600"/>
              <a:gd name="connsiteY436" fmla="*/ 6858000 h 6858000"/>
              <a:gd name="connsiteX437" fmla="*/ 2070668 w 7467600"/>
              <a:gd name="connsiteY437" fmla="*/ 6761520 h 6858000"/>
              <a:gd name="connsiteX438" fmla="*/ 1975142 w 7467600"/>
              <a:gd name="connsiteY438" fmla="*/ 6585570 h 6858000"/>
              <a:gd name="connsiteX439" fmla="*/ 2050035 w 7467600"/>
              <a:gd name="connsiteY439" fmla="*/ 6813345 h 6858000"/>
              <a:gd name="connsiteX440" fmla="*/ 2063025 w 7467600"/>
              <a:gd name="connsiteY440" fmla="*/ 6858000 h 6858000"/>
              <a:gd name="connsiteX441" fmla="*/ 2021675 w 7467600"/>
              <a:gd name="connsiteY441" fmla="*/ 6858000 h 6858000"/>
              <a:gd name="connsiteX442" fmla="*/ 2019308 w 7467600"/>
              <a:gd name="connsiteY442" fmla="*/ 6847118 h 6858000"/>
              <a:gd name="connsiteX443" fmla="*/ 1938835 w 7467600"/>
              <a:gd name="connsiteY443" fmla="*/ 6551160 h 6858000"/>
              <a:gd name="connsiteX444" fmla="*/ 1953230 w 7467600"/>
              <a:gd name="connsiteY444" fmla="*/ 6759699 h 6858000"/>
              <a:gd name="connsiteX445" fmla="*/ 1956763 w 7467600"/>
              <a:gd name="connsiteY445" fmla="*/ 6778191 h 6858000"/>
              <a:gd name="connsiteX446" fmla="*/ 1967925 w 7467600"/>
              <a:gd name="connsiteY446" fmla="*/ 6858000 h 6858000"/>
              <a:gd name="connsiteX447" fmla="*/ 1936622 w 7467600"/>
              <a:gd name="connsiteY447" fmla="*/ 6858000 h 6858000"/>
              <a:gd name="connsiteX448" fmla="*/ 1926261 w 7467600"/>
              <a:gd name="connsiteY448" fmla="*/ 6784064 h 6858000"/>
              <a:gd name="connsiteX449" fmla="*/ 1922724 w 7467600"/>
              <a:gd name="connsiteY449" fmla="*/ 6765577 h 6858000"/>
              <a:gd name="connsiteX450" fmla="*/ 1904650 w 7467600"/>
              <a:gd name="connsiteY450" fmla="*/ 6639616 h 6858000"/>
              <a:gd name="connsiteX451" fmla="*/ 1885273 w 7467600"/>
              <a:gd name="connsiteY451" fmla="*/ 6858000 h 6858000"/>
              <a:gd name="connsiteX452" fmla="*/ 1854363 w 7467600"/>
              <a:gd name="connsiteY452" fmla="*/ 6858000 h 6858000"/>
              <a:gd name="connsiteX453" fmla="*/ 1880391 w 7467600"/>
              <a:gd name="connsiteY453" fmla="*/ 6603796 h 6858000"/>
              <a:gd name="connsiteX454" fmla="*/ 1818273 w 7467600"/>
              <a:gd name="connsiteY454" fmla="*/ 6715729 h 6858000"/>
              <a:gd name="connsiteX455" fmla="*/ 1794691 w 7467600"/>
              <a:gd name="connsiteY455" fmla="*/ 6843239 h 6858000"/>
              <a:gd name="connsiteX456" fmla="*/ 1794914 w 7467600"/>
              <a:gd name="connsiteY456" fmla="*/ 6858000 h 6858000"/>
              <a:gd name="connsiteX457" fmla="*/ 1746128 w 7467600"/>
              <a:gd name="connsiteY457" fmla="*/ 6858000 h 6858000"/>
              <a:gd name="connsiteX458" fmla="*/ 1753934 w 7467600"/>
              <a:gd name="connsiteY458" fmla="*/ 6724796 h 6858000"/>
              <a:gd name="connsiteX459" fmla="*/ 1792053 w 7467600"/>
              <a:gd name="connsiteY459" fmla="*/ 6572396 h 6858000"/>
              <a:gd name="connsiteX460" fmla="*/ 1862248 w 7467600"/>
              <a:gd name="connsiteY460" fmla="*/ 6266397 h 6858000"/>
              <a:gd name="connsiteX461" fmla="*/ 1862250 w 7467600"/>
              <a:gd name="connsiteY461" fmla="*/ 6033531 h 6858000"/>
              <a:gd name="connsiteX462" fmla="*/ 1211999 w 7467600"/>
              <a:gd name="connsiteY462" fmla="*/ 6683610 h 6858000"/>
              <a:gd name="connsiteX463" fmla="*/ 1213266 w 7467600"/>
              <a:gd name="connsiteY463" fmla="*/ 6691947 h 6858000"/>
              <a:gd name="connsiteX464" fmla="*/ 1203370 w 7467600"/>
              <a:gd name="connsiteY464" fmla="*/ 6850676 h 6858000"/>
              <a:gd name="connsiteX465" fmla="*/ 1203671 w 7467600"/>
              <a:gd name="connsiteY465" fmla="*/ 6858000 h 6858000"/>
              <a:gd name="connsiteX466" fmla="*/ 1143180 w 7467600"/>
              <a:gd name="connsiteY466" fmla="*/ 6858000 h 6858000"/>
              <a:gd name="connsiteX467" fmla="*/ 1142176 w 7467600"/>
              <a:gd name="connsiteY467" fmla="*/ 6766045 h 6858000"/>
              <a:gd name="connsiteX468" fmla="*/ 1067484 w 7467600"/>
              <a:gd name="connsiteY468" fmla="*/ 6858000 h 6858000"/>
              <a:gd name="connsiteX469" fmla="*/ 953928 w 7467600"/>
              <a:gd name="connsiteY469" fmla="*/ 6858000 h 6858000"/>
              <a:gd name="connsiteX470" fmla="*/ 959715 w 7467600"/>
              <a:gd name="connsiteY470" fmla="*/ 6850185 h 6858000"/>
              <a:gd name="connsiteX471" fmla="*/ 1483788 w 7467600"/>
              <a:gd name="connsiteY471" fmla="*/ 6259174 h 6858000"/>
              <a:gd name="connsiteX472" fmla="*/ 1100671 w 7467600"/>
              <a:gd name="connsiteY472" fmla="*/ 6252137 h 6858000"/>
              <a:gd name="connsiteX473" fmla="*/ 1090144 w 7467600"/>
              <a:gd name="connsiteY473" fmla="*/ 6256748 h 6858000"/>
              <a:gd name="connsiteX474" fmla="*/ 1095872 w 7467600"/>
              <a:gd name="connsiteY474" fmla="*/ 6271892 h 6858000"/>
              <a:gd name="connsiteX475" fmla="*/ 262785 w 7467600"/>
              <a:gd name="connsiteY475" fmla="*/ 6845450 h 6858000"/>
              <a:gd name="connsiteX476" fmla="*/ 209968 w 7467600"/>
              <a:gd name="connsiteY476" fmla="*/ 6770713 h 6858000"/>
              <a:gd name="connsiteX477" fmla="*/ 873460 w 7467600"/>
              <a:gd name="connsiteY477" fmla="*/ 6253768 h 6858000"/>
              <a:gd name="connsiteX478" fmla="*/ 192686 w 7467600"/>
              <a:gd name="connsiteY478" fmla="*/ 5849257 h 6858000"/>
              <a:gd name="connsiteX479" fmla="*/ 4696 w 7467600"/>
              <a:gd name="connsiteY479" fmla="*/ 5697668 h 6858000"/>
              <a:gd name="connsiteX480" fmla="*/ 0 w 7467600"/>
              <a:gd name="connsiteY480" fmla="*/ 5689984 h 6858000"/>
              <a:gd name="connsiteX481" fmla="*/ 0 w 7467600"/>
              <a:gd name="connsiteY481" fmla="*/ 5513472 h 6858000"/>
              <a:gd name="connsiteX482" fmla="*/ 174101 w 7467600"/>
              <a:gd name="connsiteY482" fmla="*/ 5620277 h 6858000"/>
              <a:gd name="connsiteX483" fmla="*/ 891800 w 7467600"/>
              <a:gd name="connsiteY483" fmla="*/ 6036935 h 6858000"/>
              <a:gd name="connsiteX484" fmla="*/ 1072219 w 7467600"/>
              <a:gd name="connsiteY484" fmla="*/ 6169443 h 6858000"/>
              <a:gd name="connsiteX485" fmla="*/ 1074117 w 7467600"/>
              <a:gd name="connsiteY485" fmla="*/ 6170301 h 6858000"/>
              <a:gd name="connsiteX486" fmla="*/ 1083114 w 7467600"/>
              <a:gd name="connsiteY486" fmla="*/ 6174131 h 6858000"/>
              <a:gd name="connsiteX487" fmla="*/ 1543010 w 7467600"/>
              <a:gd name="connsiteY487" fmla="*/ 6191140 h 6858000"/>
              <a:gd name="connsiteX488" fmla="*/ 1551080 w 7467600"/>
              <a:gd name="connsiteY488" fmla="*/ 6195006 h 6858000"/>
              <a:gd name="connsiteX489" fmla="*/ 2345443 w 7467600"/>
              <a:gd name="connsiteY489" fmla="*/ 5549882 h 6858000"/>
              <a:gd name="connsiteX490" fmla="*/ 1721499 w 7467600"/>
              <a:gd name="connsiteY490" fmla="*/ 5599969 h 6858000"/>
              <a:gd name="connsiteX491" fmla="*/ 767716 w 7467600"/>
              <a:gd name="connsiteY491" fmla="*/ 5472768 h 6858000"/>
              <a:gd name="connsiteX492" fmla="*/ 722147 w 7467600"/>
              <a:gd name="connsiteY492" fmla="*/ 5393091 h 6858000"/>
              <a:gd name="connsiteX493" fmla="*/ 1485552 w 7467600"/>
              <a:gd name="connsiteY493" fmla="*/ 5313202 h 6858000"/>
              <a:gd name="connsiteX494" fmla="*/ 2143004 w 7467600"/>
              <a:gd name="connsiteY494" fmla="*/ 5402420 h 6858000"/>
              <a:gd name="connsiteX495" fmla="*/ 1933391 w 7467600"/>
              <a:gd name="connsiteY495" fmla="*/ 5156971 h 6858000"/>
              <a:gd name="connsiteX496" fmla="*/ 1827118 w 7467600"/>
              <a:gd name="connsiteY496" fmla="*/ 4968410 h 6858000"/>
              <a:gd name="connsiteX497" fmla="*/ 1837349 w 7467600"/>
              <a:gd name="connsiteY497" fmla="*/ 4956357 h 6858000"/>
              <a:gd name="connsiteX498" fmla="*/ 2162835 w 7467600"/>
              <a:gd name="connsiteY498" fmla="*/ 5187853 h 6858000"/>
              <a:gd name="connsiteX499" fmla="*/ 2257167 w 7467600"/>
              <a:gd name="connsiteY499" fmla="*/ 5462123 h 6858000"/>
              <a:gd name="connsiteX500" fmla="*/ 2261598 w 7467600"/>
              <a:gd name="connsiteY500" fmla="*/ 5467998 h 6858000"/>
              <a:gd name="connsiteX501" fmla="*/ 2437177 w 7467600"/>
              <a:gd name="connsiteY501" fmla="*/ 5479608 h 6858000"/>
              <a:gd name="connsiteX502" fmla="*/ 2445247 w 7467600"/>
              <a:gd name="connsiteY502" fmla="*/ 5483476 h 6858000"/>
              <a:gd name="connsiteX503" fmla="*/ 2743626 w 7467600"/>
              <a:gd name="connsiteY503" fmla="*/ 5304819 h 6858000"/>
              <a:gd name="connsiteX504" fmla="*/ 3048102 w 7467600"/>
              <a:gd name="connsiteY504" fmla="*/ 5150595 h 6858000"/>
              <a:gd name="connsiteX505" fmla="*/ 1799414 w 7467600"/>
              <a:gd name="connsiteY505" fmla="*/ 4694732 h 6858000"/>
              <a:gd name="connsiteX506" fmla="*/ 1771735 w 7467600"/>
              <a:gd name="connsiteY506" fmla="*/ 4619929 h 6858000"/>
              <a:gd name="connsiteX507" fmla="*/ 3104273 w 7467600"/>
              <a:gd name="connsiteY507" fmla="*/ 5076159 h 6858000"/>
              <a:gd name="connsiteX508" fmla="*/ 3113245 w 7467600"/>
              <a:gd name="connsiteY508" fmla="*/ 5090705 h 6858000"/>
              <a:gd name="connsiteX509" fmla="*/ 3126294 w 7467600"/>
              <a:gd name="connsiteY509" fmla="*/ 5114400 h 6858000"/>
              <a:gd name="connsiteX510" fmla="*/ 3937433 w 7467600"/>
              <a:gd name="connsiteY510" fmla="*/ 4830473 h 6858000"/>
              <a:gd name="connsiteX511" fmla="*/ 3590475 w 7467600"/>
              <a:gd name="connsiteY511" fmla="*/ 4597974 h 6858000"/>
              <a:gd name="connsiteX512" fmla="*/ 3100264 w 7467600"/>
              <a:gd name="connsiteY512" fmla="*/ 4579845 h 6858000"/>
              <a:gd name="connsiteX513" fmla="*/ 2183576 w 7467600"/>
              <a:gd name="connsiteY513" fmla="*/ 4227150 h 6858000"/>
              <a:gd name="connsiteX514" fmla="*/ 2151029 w 7467600"/>
              <a:gd name="connsiteY514" fmla="*/ 4146947 h 6858000"/>
              <a:gd name="connsiteX515" fmla="*/ 3563434 w 7467600"/>
              <a:gd name="connsiteY515" fmla="*/ 4469115 h 6858000"/>
              <a:gd name="connsiteX516" fmla="*/ 3177952 w 7467600"/>
              <a:gd name="connsiteY516" fmla="*/ 3657386 h 6858000"/>
              <a:gd name="connsiteX517" fmla="*/ 3189263 w 7467600"/>
              <a:gd name="connsiteY517" fmla="*/ 3625726 h 6858000"/>
              <a:gd name="connsiteX518" fmla="*/ 3560912 w 7467600"/>
              <a:gd name="connsiteY518" fmla="*/ 4079863 h 6858000"/>
              <a:gd name="connsiteX519" fmla="*/ 3626636 w 7467600"/>
              <a:gd name="connsiteY519" fmla="*/ 4512230 h 6858000"/>
              <a:gd name="connsiteX520" fmla="*/ 3653088 w 7467600"/>
              <a:gd name="connsiteY520" fmla="*/ 4521417 h 6858000"/>
              <a:gd name="connsiteX521" fmla="*/ 3988128 w 7467600"/>
              <a:gd name="connsiteY521" fmla="*/ 4817267 h 6858000"/>
              <a:gd name="connsiteX522" fmla="*/ 4830582 w 7467600"/>
              <a:gd name="connsiteY522" fmla="*/ 4676000 h 6858000"/>
              <a:gd name="connsiteX523" fmla="*/ 4830100 w 7467600"/>
              <a:gd name="connsiteY523" fmla="*/ 4675554 h 6858000"/>
              <a:gd name="connsiteX524" fmla="*/ 4036318 w 7467600"/>
              <a:gd name="connsiteY524" fmla="*/ 4147013 h 6858000"/>
              <a:gd name="connsiteX525" fmla="*/ 3432098 w 7467600"/>
              <a:gd name="connsiteY525" fmla="*/ 3537312 h 6858000"/>
              <a:gd name="connsiteX526" fmla="*/ 3446761 w 7467600"/>
              <a:gd name="connsiteY526" fmla="*/ 3461278 h 6858000"/>
              <a:gd name="connsiteX527" fmla="*/ 4419733 w 7467600"/>
              <a:gd name="connsiteY527" fmla="*/ 3963555 h 6858000"/>
              <a:gd name="connsiteX528" fmla="*/ 4781371 w 7467600"/>
              <a:gd name="connsiteY528" fmla="*/ 4458604 h 6858000"/>
              <a:gd name="connsiteX529" fmla="*/ 4780440 w 7467600"/>
              <a:gd name="connsiteY529" fmla="*/ 4470290 h 6858000"/>
              <a:gd name="connsiteX530" fmla="*/ 4898954 w 7467600"/>
              <a:gd name="connsiteY530" fmla="*/ 4662092 h 6858000"/>
              <a:gd name="connsiteX531" fmla="*/ 4900699 w 7467600"/>
              <a:gd name="connsiteY531" fmla="*/ 4670867 h 6858000"/>
              <a:gd name="connsiteX532" fmla="*/ 5714511 w 7467600"/>
              <a:gd name="connsiteY532" fmla="*/ 4663483 h 6858000"/>
              <a:gd name="connsiteX533" fmla="*/ 5464793 w 7467600"/>
              <a:gd name="connsiteY533" fmla="*/ 4393556 h 6858000"/>
              <a:gd name="connsiteX534" fmla="*/ 5461897 w 7467600"/>
              <a:gd name="connsiteY534" fmla="*/ 4390879 h 6858000"/>
              <a:gd name="connsiteX535" fmla="*/ 4294126 w 7467600"/>
              <a:gd name="connsiteY535" fmla="*/ 3303048 h 6858000"/>
              <a:gd name="connsiteX536" fmla="*/ 4305321 w 7467600"/>
              <a:gd name="connsiteY536" fmla="*/ 3256953 h 6858000"/>
              <a:gd name="connsiteX537" fmla="*/ 4949299 w 7467600"/>
              <a:gd name="connsiteY537" fmla="*/ 3766336 h 6858000"/>
              <a:gd name="connsiteX538" fmla="*/ 5291452 w 7467600"/>
              <a:gd name="connsiteY538" fmla="*/ 4076801 h 6858000"/>
              <a:gd name="connsiteX539" fmla="*/ 5434998 w 7467600"/>
              <a:gd name="connsiteY539" fmla="*/ 4254100 h 6858000"/>
              <a:gd name="connsiteX540" fmla="*/ 5351015 w 7467600"/>
              <a:gd name="connsiteY540" fmla="*/ 3760989 h 6858000"/>
              <a:gd name="connsiteX541" fmla="*/ 5413780 w 7467600"/>
              <a:gd name="connsiteY541" fmla="*/ 2966265 h 6858000"/>
              <a:gd name="connsiteX542" fmla="*/ 5425627 w 7467600"/>
              <a:gd name="connsiteY542" fmla="*/ 2954192 h 6858000"/>
              <a:gd name="connsiteX543" fmla="*/ 6604735 w 7467600"/>
              <a:gd name="connsiteY543" fmla="*/ 2041381 h 6858000"/>
              <a:gd name="connsiteX544" fmla="*/ 7204487 w 7467600"/>
              <a:gd name="connsiteY544" fmla="*/ 2742112 h 6858000"/>
              <a:gd name="connsiteX545" fmla="*/ 7131592 w 7467600"/>
              <a:gd name="connsiteY545" fmla="*/ 2672096 h 6858000"/>
              <a:gd name="connsiteX546" fmla="*/ 6996344 w 7467600"/>
              <a:gd name="connsiteY546" fmla="*/ 2518310 h 6858000"/>
              <a:gd name="connsiteX547" fmla="*/ 6735495 w 7467600"/>
              <a:gd name="connsiteY547" fmla="*/ 2196890 h 6858000"/>
              <a:gd name="connsiteX548" fmla="*/ 6721901 w 7467600"/>
              <a:gd name="connsiteY548" fmla="*/ 2179274 h 6858000"/>
              <a:gd name="connsiteX549" fmla="*/ 6604735 w 7467600"/>
              <a:gd name="connsiteY549" fmla="*/ 2041381 h 6858000"/>
              <a:gd name="connsiteX550" fmla="*/ 6591670 w 7467600"/>
              <a:gd name="connsiteY550" fmla="*/ 1988277 h 6858000"/>
              <a:gd name="connsiteX551" fmla="*/ 6747349 w 7467600"/>
              <a:gd name="connsiteY551" fmla="*/ 2160069 h 6858000"/>
              <a:gd name="connsiteX552" fmla="*/ 6760943 w 7467600"/>
              <a:gd name="connsiteY552" fmla="*/ 2177686 h 6858000"/>
              <a:gd name="connsiteX553" fmla="*/ 7021065 w 7467600"/>
              <a:gd name="connsiteY553" fmla="*/ 2498102 h 6858000"/>
              <a:gd name="connsiteX554" fmla="*/ 7155223 w 7467600"/>
              <a:gd name="connsiteY554" fmla="*/ 2650386 h 6858000"/>
              <a:gd name="connsiteX555" fmla="*/ 7203167 w 7467600"/>
              <a:gd name="connsiteY555" fmla="*/ 2697288 h 6858000"/>
              <a:gd name="connsiteX556" fmla="*/ 6937703 w 7467600"/>
              <a:gd name="connsiteY556" fmla="*/ 2321981 h 6858000"/>
              <a:gd name="connsiteX557" fmla="*/ 6591670 w 7467600"/>
              <a:gd name="connsiteY557" fmla="*/ 1988277 h 6858000"/>
              <a:gd name="connsiteX558" fmla="*/ 5798671 w 7467600"/>
              <a:gd name="connsiteY558" fmla="*/ 1981601 h 6858000"/>
              <a:gd name="connsiteX559" fmla="*/ 5754709 w 7467600"/>
              <a:gd name="connsiteY559" fmla="*/ 2071454 h 6858000"/>
              <a:gd name="connsiteX560" fmla="*/ 5763044 w 7467600"/>
              <a:gd name="connsiteY560" fmla="*/ 2842206 h 6858000"/>
              <a:gd name="connsiteX561" fmla="*/ 5764974 w 7467600"/>
              <a:gd name="connsiteY561" fmla="*/ 2799609 h 6858000"/>
              <a:gd name="connsiteX562" fmla="*/ 5767665 w 7467600"/>
              <a:gd name="connsiteY562" fmla="*/ 2666409 h 6858000"/>
              <a:gd name="connsiteX563" fmla="*/ 5763055 w 7467600"/>
              <a:gd name="connsiteY563" fmla="*/ 2579705 h 6858000"/>
              <a:gd name="connsiteX564" fmla="*/ 5758079 w 7467600"/>
              <a:gd name="connsiteY564" fmla="*/ 2492508 h 6858000"/>
              <a:gd name="connsiteX565" fmla="*/ 5779325 w 7467600"/>
              <a:gd name="connsiteY565" fmla="*/ 2197069 h 6858000"/>
              <a:gd name="connsiteX566" fmla="*/ 5798671 w 7467600"/>
              <a:gd name="connsiteY566" fmla="*/ 1981601 h 6858000"/>
              <a:gd name="connsiteX567" fmla="*/ 5829202 w 7467600"/>
              <a:gd name="connsiteY567" fmla="*/ 1971679 h 6858000"/>
              <a:gd name="connsiteX568" fmla="*/ 5809558 w 7467600"/>
              <a:gd name="connsiteY568" fmla="*/ 2198043 h 6858000"/>
              <a:gd name="connsiteX569" fmla="*/ 5788653 w 7467600"/>
              <a:gd name="connsiteY569" fmla="*/ 2489430 h 6858000"/>
              <a:gd name="connsiteX570" fmla="*/ 5793439 w 7467600"/>
              <a:gd name="connsiteY570" fmla="*/ 2575235 h 6858000"/>
              <a:gd name="connsiteX571" fmla="*/ 5796837 w 7467600"/>
              <a:gd name="connsiteY571" fmla="*/ 2637633 h 6858000"/>
              <a:gd name="connsiteX572" fmla="*/ 5818614 w 7467600"/>
              <a:gd name="connsiteY572" fmla="*/ 2473055 h 6858000"/>
              <a:gd name="connsiteX573" fmla="*/ 5829202 w 7467600"/>
              <a:gd name="connsiteY573" fmla="*/ 1971679 h 6858000"/>
              <a:gd name="connsiteX574" fmla="*/ 5911389 w 7467600"/>
              <a:gd name="connsiteY574" fmla="*/ 1898371 h 6858000"/>
              <a:gd name="connsiteX575" fmla="*/ 6237627 w 7467600"/>
              <a:gd name="connsiteY575" fmla="*/ 2231921 h 6858000"/>
              <a:gd name="connsiteX576" fmla="*/ 5911389 w 7467600"/>
              <a:gd name="connsiteY576" fmla="*/ 1898371 h 6858000"/>
              <a:gd name="connsiteX577" fmla="*/ 6944437 w 7467600"/>
              <a:gd name="connsiteY577" fmla="*/ 1575402 h 6858000"/>
              <a:gd name="connsiteX578" fmla="*/ 6304730 w 7467600"/>
              <a:gd name="connsiteY578" fmla="*/ 1766654 h 6858000"/>
              <a:gd name="connsiteX579" fmla="*/ 6944437 w 7467600"/>
              <a:gd name="connsiteY579" fmla="*/ 1575402 h 6858000"/>
              <a:gd name="connsiteX580" fmla="*/ 7019523 w 7467600"/>
              <a:gd name="connsiteY580" fmla="*/ 1519450 h 6858000"/>
              <a:gd name="connsiteX581" fmla="*/ 6298091 w 7467600"/>
              <a:gd name="connsiteY581" fmla="*/ 1737122 h 6858000"/>
              <a:gd name="connsiteX582" fmla="*/ 7019523 w 7467600"/>
              <a:gd name="connsiteY582" fmla="*/ 1519450 h 6858000"/>
              <a:gd name="connsiteX583" fmla="*/ 2399523 w 7467600"/>
              <a:gd name="connsiteY583" fmla="*/ 1428234 h 6858000"/>
              <a:gd name="connsiteX584" fmla="*/ 2224982 w 7467600"/>
              <a:gd name="connsiteY584" fmla="*/ 1826201 h 6858000"/>
              <a:gd name="connsiteX585" fmla="*/ 2096099 w 7467600"/>
              <a:gd name="connsiteY585" fmla="*/ 2345900 h 6858000"/>
              <a:gd name="connsiteX586" fmla="*/ 2283317 w 7467600"/>
              <a:gd name="connsiteY586" fmla="*/ 1796925 h 6858000"/>
              <a:gd name="connsiteX587" fmla="*/ 2399523 w 7467600"/>
              <a:gd name="connsiteY587" fmla="*/ 1428234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278707 w 7467600"/>
              <a:gd name="connsiteY597" fmla="*/ 1352270 h 6858000"/>
              <a:gd name="connsiteX598" fmla="*/ 1423821 w 7467600"/>
              <a:gd name="connsiteY598" fmla="*/ 1351958 h 6858000"/>
              <a:gd name="connsiteX599" fmla="*/ 1638521 w 7467600"/>
              <a:gd name="connsiteY599" fmla="*/ 1908470 h 6858000"/>
              <a:gd name="connsiteX600" fmla="*/ 1754199 w 7467600"/>
              <a:gd name="connsiteY600" fmla="*/ 2149284 h 6858000"/>
              <a:gd name="connsiteX601" fmla="*/ 1908359 w 7467600"/>
              <a:gd name="connsiteY601" fmla="*/ 2364988 h 6858000"/>
              <a:gd name="connsiteX602" fmla="*/ 1647661 w 7467600"/>
              <a:gd name="connsiteY602" fmla="*/ 1825945 h 6858000"/>
              <a:gd name="connsiteX603" fmla="*/ 1423821 w 7467600"/>
              <a:gd name="connsiteY603" fmla="*/ 1351958 h 6858000"/>
              <a:gd name="connsiteX604" fmla="*/ 1431890 w 7467600"/>
              <a:gd name="connsiteY604" fmla="*/ 1306475 h 6858000"/>
              <a:gd name="connsiteX605" fmla="*/ 1507597 w 7467600"/>
              <a:gd name="connsiteY605" fmla="*/ 1446132 h 6858000"/>
              <a:gd name="connsiteX606" fmla="*/ 1674586 w 7467600"/>
              <a:gd name="connsiteY606" fmla="*/ 1813832 h 6858000"/>
              <a:gd name="connsiteX607" fmla="*/ 1815950 w 7467600"/>
              <a:gd name="connsiteY607" fmla="*/ 2128564 h 6858000"/>
              <a:gd name="connsiteX608" fmla="*/ 1984242 w 7467600"/>
              <a:gd name="connsiteY608" fmla="*/ 2430829 h 6858000"/>
              <a:gd name="connsiteX609" fmla="*/ 2014023 w 7467600"/>
              <a:gd name="connsiteY609" fmla="*/ 2450995 h 6858000"/>
              <a:gd name="connsiteX610" fmla="*/ 1747337 w 7467600"/>
              <a:gd name="connsiteY610" fmla="*/ 1855264 h 6858000"/>
              <a:gd name="connsiteX611" fmla="*/ 1533749 w 7467600"/>
              <a:gd name="connsiteY611" fmla="*/ 1478656 h 6858000"/>
              <a:gd name="connsiteX612" fmla="*/ 1431890 w 7467600"/>
              <a:gd name="connsiteY612" fmla="*/ 1306475 h 6858000"/>
              <a:gd name="connsiteX613" fmla="*/ 5052692 w 7467600"/>
              <a:gd name="connsiteY613" fmla="*/ 1292994 h 6858000"/>
              <a:gd name="connsiteX614" fmla="*/ 5200661 w 7467600"/>
              <a:gd name="connsiteY614" fmla="*/ 1635186 h 6858000"/>
              <a:gd name="connsiteX615" fmla="*/ 5297138 w 7467600"/>
              <a:gd name="connsiteY615" fmla="*/ 1906351 h 6858000"/>
              <a:gd name="connsiteX616" fmla="*/ 5052692 w 7467600"/>
              <a:gd name="connsiteY616" fmla="*/ 1292994 h 6858000"/>
              <a:gd name="connsiteX617" fmla="*/ 5009948 w 7467600"/>
              <a:gd name="connsiteY617" fmla="*/ 1273619 h 6858000"/>
              <a:gd name="connsiteX618" fmla="*/ 5121777 w 7467600"/>
              <a:gd name="connsiteY618" fmla="*/ 1654213 h 6858000"/>
              <a:gd name="connsiteX619" fmla="*/ 5293545 w 7467600"/>
              <a:gd name="connsiteY619" fmla="*/ 2072247 h 6858000"/>
              <a:gd name="connsiteX620" fmla="*/ 5294042 w 7467600"/>
              <a:gd name="connsiteY620" fmla="*/ 2065019 h 6858000"/>
              <a:gd name="connsiteX621" fmla="*/ 5171936 w 7467600"/>
              <a:gd name="connsiteY621" fmla="*/ 1647613 h 6858000"/>
              <a:gd name="connsiteX622" fmla="*/ 5009948 w 7467600"/>
              <a:gd name="connsiteY622" fmla="*/ 1273619 h 6858000"/>
              <a:gd name="connsiteX623" fmla="*/ 655236 w 7467600"/>
              <a:gd name="connsiteY623" fmla="*/ 1268632 h 6858000"/>
              <a:gd name="connsiteX624" fmla="*/ 839521 w 7467600"/>
              <a:gd name="connsiteY624" fmla="*/ 1685315 h 6858000"/>
              <a:gd name="connsiteX625" fmla="*/ 1109416 w 7467600"/>
              <a:gd name="connsiteY625" fmla="*/ 2061663 h 6858000"/>
              <a:gd name="connsiteX626" fmla="*/ 1298300 w 7467600"/>
              <a:gd name="connsiteY626" fmla="*/ 2247742 h 6858000"/>
              <a:gd name="connsiteX627" fmla="*/ 1125871 w 7467600"/>
              <a:gd name="connsiteY627" fmla="*/ 1989513 h 6858000"/>
              <a:gd name="connsiteX628" fmla="*/ 981574 w 7467600"/>
              <a:gd name="connsiteY628" fmla="*/ 1783157 h 6858000"/>
              <a:gd name="connsiteX629" fmla="*/ 922198 w 7467600"/>
              <a:gd name="connsiteY629" fmla="*/ 1677437 h 6858000"/>
              <a:gd name="connsiteX630" fmla="*/ 869293 w 7467600"/>
              <a:gd name="connsiteY630" fmla="*/ 1583214 h 6858000"/>
              <a:gd name="connsiteX631" fmla="*/ 751431 w 7467600"/>
              <a:gd name="connsiteY631" fmla="*/ 1405731 h 6858000"/>
              <a:gd name="connsiteX632" fmla="*/ 655236 w 7467600"/>
              <a:gd name="connsiteY632" fmla="*/ 1268632 h 6858000"/>
              <a:gd name="connsiteX633" fmla="*/ 6516292 w 7467600"/>
              <a:gd name="connsiteY633" fmla="*/ 1263064 h 6858000"/>
              <a:gd name="connsiteX634" fmla="*/ 5736320 w 7467600"/>
              <a:gd name="connsiteY634" fmla="*/ 1501803 h 6858000"/>
              <a:gd name="connsiteX635" fmla="*/ 6516292 w 7467600"/>
              <a:gd name="connsiteY635" fmla="*/ 1263064 h 6858000"/>
              <a:gd name="connsiteX636" fmla="*/ 291466 w 7467600"/>
              <a:gd name="connsiteY636" fmla="*/ 1250369 h 6858000"/>
              <a:gd name="connsiteX637" fmla="*/ 323180 w 7467600"/>
              <a:gd name="connsiteY637" fmla="*/ 1435283 h 6858000"/>
              <a:gd name="connsiteX638" fmla="*/ 349381 w 7467600"/>
              <a:gd name="connsiteY638" fmla="*/ 1875041 h 6858000"/>
              <a:gd name="connsiteX639" fmla="*/ 374363 w 7467600"/>
              <a:gd name="connsiteY639" fmla="*/ 1506494 h 6858000"/>
              <a:gd name="connsiteX640" fmla="*/ 302168 w 7467600"/>
              <a:gd name="connsiteY640" fmla="*/ 1274495 h 6858000"/>
              <a:gd name="connsiteX641" fmla="*/ 291466 w 7467600"/>
              <a:gd name="connsiteY641" fmla="*/ 1250369 h 6858000"/>
              <a:gd name="connsiteX642" fmla="*/ 678222 w 7467600"/>
              <a:gd name="connsiteY642" fmla="*/ 1248670 h 6858000"/>
              <a:gd name="connsiteX643" fmla="*/ 775536 w 7467600"/>
              <a:gd name="connsiteY643" fmla="*/ 1388015 h 6858000"/>
              <a:gd name="connsiteX644" fmla="*/ 894529 w 7467600"/>
              <a:gd name="connsiteY644" fmla="*/ 1567739 h 6858000"/>
              <a:gd name="connsiteX645" fmla="*/ 948000 w 7467600"/>
              <a:gd name="connsiteY645" fmla="*/ 1663088 h 6858000"/>
              <a:gd name="connsiteX646" fmla="*/ 1006812 w 7467600"/>
              <a:gd name="connsiteY646" fmla="*/ 1767683 h 6858000"/>
              <a:gd name="connsiteX647" fmla="*/ 1149133 w 7467600"/>
              <a:gd name="connsiteY647" fmla="*/ 1971513 h 6858000"/>
              <a:gd name="connsiteX648" fmla="*/ 1333952 w 7467600"/>
              <a:gd name="connsiteY648" fmla="*/ 2251620 h 6858000"/>
              <a:gd name="connsiteX649" fmla="*/ 1337329 w 7467600"/>
              <a:gd name="connsiteY649" fmla="*/ 2258350 h 6858000"/>
              <a:gd name="connsiteX650" fmla="*/ 1014726 w 7467600"/>
              <a:gd name="connsiteY650" fmla="*/ 1615556 h 6858000"/>
              <a:gd name="connsiteX651" fmla="*/ 678222 w 7467600"/>
              <a:gd name="connsiteY651" fmla="*/ 1248670 h 6858000"/>
              <a:gd name="connsiteX652" fmla="*/ 6691602 w 7467600"/>
              <a:gd name="connsiteY652" fmla="*/ 1140573 h 6858000"/>
              <a:gd name="connsiteX653" fmla="*/ 6571100 w 7467600"/>
              <a:gd name="connsiteY653" fmla="*/ 1183662 h 6858000"/>
              <a:gd name="connsiteX654" fmla="*/ 6241687 w 7467600"/>
              <a:gd name="connsiteY654" fmla="*/ 1257600 h 6858000"/>
              <a:gd name="connsiteX655" fmla="*/ 5693009 w 7467600"/>
              <a:gd name="connsiteY655" fmla="*/ 1478256 h 6858000"/>
              <a:gd name="connsiteX656" fmla="*/ 6548420 w 7467600"/>
              <a:gd name="connsiteY656" fmla="*/ 1214599 h 6858000"/>
              <a:gd name="connsiteX657" fmla="*/ 6605473 w 7467600"/>
              <a:gd name="connsiteY657" fmla="*/ 1184686 h 6858000"/>
              <a:gd name="connsiteX658" fmla="*/ 6691602 w 7467600"/>
              <a:gd name="connsiteY658" fmla="*/ 1140573 h 6858000"/>
              <a:gd name="connsiteX659" fmla="*/ 4002475 w 7467600"/>
              <a:gd name="connsiteY659" fmla="*/ 1037802 h 6858000"/>
              <a:gd name="connsiteX660" fmla="*/ 4000324 w 7467600"/>
              <a:gd name="connsiteY660" fmla="*/ 1039362 h 6858000"/>
              <a:gd name="connsiteX661" fmla="*/ 4002862 w 7467600"/>
              <a:gd name="connsiteY661" fmla="*/ 1042866 h 6858000"/>
              <a:gd name="connsiteX662" fmla="*/ 4002475 w 7467600"/>
              <a:gd name="connsiteY662" fmla="*/ 1037802 h 6858000"/>
              <a:gd name="connsiteX663" fmla="*/ 506322 w 7467600"/>
              <a:gd name="connsiteY663" fmla="*/ 1020997 h 6858000"/>
              <a:gd name="connsiteX664" fmla="*/ 533068 w 7467600"/>
              <a:gd name="connsiteY664" fmla="*/ 1029409 h 6858000"/>
              <a:gd name="connsiteX665" fmla="*/ 1232525 w 7467600"/>
              <a:gd name="connsiteY665" fmla="*/ 1804675 h 6858000"/>
              <a:gd name="connsiteX666" fmla="*/ 1388858 w 7467600"/>
              <a:gd name="connsiteY666" fmla="*/ 2368011 h 6858000"/>
              <a:gd name="connsiteX667" fmla="*/ 1384098 w 7467600"/>
              <a:gd name="connsiteY667" fmla="*/ 2378125 h 6858000"/>
              <a:gd name="connsiteX668" fmla="*/ 1425393 w 7467600"/>
              <a:gd name="connsiteY668" fmla="*/ 2589124 h 6858000"/>
              <a:gd name="connsiteX669" fmla="*/ 1424001 w 7467600"/>
              <a:gd name="connsiteY669" fmla="*/ 2597541 h 6858000"/>
              <a:gd name="connsiteX670" fmla="*/ 2152729 w 7467600"/>
              <a:gd name="connsiteY670" fmla="*/ 2864487 h 6858000"/>
              <a:gd name="connsiteX671" fmla="*/ 2020609 w 7467600"/>
              <a:gd name="connsiteY671" fmla="*/ 2539671 h 6858000"/>
              <a:gd name="connsiteX672" fmla="*/ 2018920 w 7467600"/>
              <a:gd name="connsiteY672" fmla="*/ 2536309 h 6858000"/>
              <a:gd name="connsiteX673" fmla="*/ 1342441 w 7467600"/>
              <a:gd name="connsiteY673" fmla="*/ 1173017 h 6858000"/>
              <a:gd name="connsiteX674" fmla="*/ 1367925 w 7467600"/>
              <a:gd name="connsiteY674" fmla="*/ 1135648 h 6858000"/>
              <a:gd name="connsiteX675" fmla="*/ 1771401 w 7467600"/>
              <a:gd name="connsiteY675" fmla="*/ 1806673 h 6858000"/>
              <a:gd name="connsiteX676" fmla="*/ 1972385 w 7467600"/>
              <a:gd name="connsiteY676" fmla="*/ 2198735 h 6858000"/>
              <a:gd name="connsiteX677" fmla="*/ 2040892 w 7467600"/>
              <a:gd name="connsiteY677" fmla="*/ 2405205 h 6858000"/>
              <a:gd name="connsiteX678" fmla="*/ 2131689 w 7467600"/>
              <a:gd name="connsiteY678" fmla="*/ 1936926 h 6858000"/>
              <a:gd name="connsiteX679" fmla="*/ 2454820 w 7467600"/>
              <a:gd name="connsiteY679" fmla="*/ 1248808 h 6858000"/>
              <a:gd name="connsiteX680" fmla="*/ 2492512 w 7467600"/>
              <a:gd name="connsiteY680" fmla="*/ 1302920 h 6858000"/>
              <a:gd name="connsiteX681" fmla="*/ 2081216 w 7467600"/>
              <a:gd name="connsiteY681" fmla="*/ 2527513 h 6858000"/>
              <a:gd name="connsiteX682" fmla="*/ 2081211 w 7467600"/>
              <a:gd name="connsiteY682" fmla="*/ 2528916 h 6858000"/>
              <a:gd name="connsiteX683" fmla="*/ 2199067 w 7467600"/>
              <a:gd name="connsiteY683" fmla="*/ 2884061 h 6858000"/>
              <a:gd name="connsiteX684" fmla="*/ 3192586 w 7467600"/>
              <a:gd name="connsiteY684" fmla="*/ 3411496 h 6858000"/>
              <a:gd name="connsiteX685" fmla="*/ 3182620 w 7467600"/>
              <a:gd name="connsiteY685" fmla="*/ 3483279 h 6858000"/>
              <a:gd name="connsiteX686" fmla="*/ 2435119 w 7467600"/>
              <a:gd name="connsiteY686" fmla="*/ 3080173 h 6858000"/>
              <a:gd name="connsiteX687" fmla="*/ 2410152 w 7467600"/>
              <a:gd name="connsiteY687" fmla="*/ 3063751 h 6858000"/>
              <a:gd name="connsiteX688" fmla="*/ 2408099 w 7467600"/>
              <a:gd name="connsiteY688" fmla="*/ 3064403 h 6858000"/>
              <a:gd name="connsiteX689" fmla="*/ 2407218 w 7467600"/>
              <a:gd name="connsiteY689" fmla="*/ 3070324 h 6858000"/>
              <a:gd name="connsiteX690" fmla="*/ 2380138 w 7467600"/>
              <a:gd name="connsiteY690" fmla="*/ 3099341 h 6858000"/>
              <a:gd name="connsiteX691" fmla="*/ 1765923 w 7467600"/>
              <a:gd name="connsiteY691" fmla="*/ 3581043 h 6858000"/>
              <a:gd name="connsiteX692" fmla="*/ 1702258 w 7467600"/>
              <a:gd name="connsiteY692" fmla="*/ 3612286 h 6858000"/>
              <a:gd name="connsiteX693" fmla="*/ 1538370 w 7467600"/>
              <a:gd name="connsiteY693" fmla="*/ 3811804 h 6858000"/>
              <a:gd name="connsiteX694" fmla="*/ 542867 w 7467600"/>
              <a:gd name="connsiteY694" fmla="*/ 4944092 h 6858000"/>
              <a:gd name="connsiteX695" fmla="*/ 515800 w 7467600"/>
              <a:gd name="connsiteY695" fmla="*/ 4862180 h 6858000"/>
              <a:gd name="connsiteX696" fmla="*/ 909145 w 7467600"/>
              <a:gd name="connsiteY696" fmla="*/ 4199225 h 6858000"/>
              <a:gd name="connsiteX697" fmla="*/ 1214067 w 7467600"/>
              <a:gd name="connsiteY697" fmla="*/ 3908561 h 6858000"/>
              <a:gd name="connsiteX698" fmla="*/ 640967 w 7467600"/>
              <a:gd name="connsiteY698" fmla="*/ 4105601 h 6858000"/>
              <a:gd name="connsiteX699" fmla="*/ 112563 w 7467600"/>
              <a:gd name="connsiteY699" fmla="*/ 4396952 h 6858000"/>
              <a:gd name="connsiteX700" fmla="*/ 0 w 7467600"/>
              <a:gd name="connsiteY700" fmla="*/ 4466006 h 6858000"/>
              <a:gd name="connsiteX701" fmla="*/ 0 w 7467600"/>
              <a:gd name="connsiteY701" fmla="*/ 4233763 h 6858000"/>
              <a:gd name="connsiteX702" fmla="*/ 36881 w 7467600"/>
              <a:gd name="connsiteY702" fmla="*/ 4200118 h 6858000"/>
              <a:gd name="connsiteX703" fmla="*/ 910534 w 7467600"/>
              <a:gd name="connsiteY703" fmla="*/ 3629753 h 6858000"/>
              <a:gd name="connsiteX704" fmla="*/ 1578717 w 7467600"/>
              <a:gd name="connsiteY704" fmla="*/ 3575982 h 6858000"/>
              <a:gd name="connsiteX705" fmla="*/ 2338780 w 7467600"/>
              <a:gd name="connsiteY705" fmla="*/ 3033725 h 6858000"/>
              <a:gd name="connsiteX706" fmla="*/ 1807991 w 7467600"/>
              <a:gd name="connsiteY706" fmla="*/ 2807184 h 6858000"/>
              <a:gd name="connsiteX707" fmla="*/ 1416358 w 7467600"/>
              <a:gd name="connsiteY707" fmla="*/ 3112571 h 6858000"/>
              <a:gd name="connsiteX708" fmla="*/ 939066 w 7467600"/>
              <a:gd name="connsiteY708" fmla="*/ 3378798 h 6858000"/>
              <a:gd name="connsiteX709" fmla="*/ 115099 w 7467600"/>
              <a:gd name="connsiteY709" fmla="*/ 3607650 h 6858000"/>
              <a:gd name="connsiteX710" fmla="*/ 97284 w 7467600"/>
              <a:gd name="connsiteY710" fmla="*/ 3520393 h 6858000"/>
              <a:gd name="connsiteX711" fmla="*/ 922050 w 7467600"/>
              <a:gd name="connsiteY711" fmla="*/ 3074867 h 6858000"/>
              <a:gd name="connsiteX712" fmla="*/ 1405265 w 7467600"/>
              <a:gd name="connsiteY712" fmla="*/ 3016319 h 6858000"/>
              <a:gd name="connsiteX713" fmla="*/ 1407512 w 7467600"/>
              <a:gd name="connsiteY713" fmla="*/ 3018001 h 6858000"/>
              <a:gd name="connsiteX714" fmla="*/ 1726266 w 7467600"/>
              <a:gd name="connsiteY714" fmla="*/ 2777274 h 6858000"/>
              <a:gd name="connsiteX715" fmla="*/ 625390 w 7467600"/>
              <a:gd name="connsiteY715" fmla="*/ 2514541 h 6858000"/>
              <a:gd name="connsiteX716" fmla="*/ 619799 w 7467600"/>
              <a:gd name="connsiteY716" fmla="*/ 2527180 h 6858000"/>
              <a:gd name="connsiteX717" fmla="*/ 310030 w 7467600"/>
              <a:gd name="connsiteY717" fmla="*/ 2771818 h 6858000"/>
              <a:gd name="connsiteX718" fmla="*/ 173877 w 7467600"/>
              <a:gd name="connsiteY718" fmla="*/ 2937056 h 6858000"/>
              <a:gd name="connsiteX719" fmla="*/ 77889 w 7467600"/>
              <a:gd name="connsiteY719" fmla="*/ 3138440 h 6858000"/>
              <a:gd name="connsiteX720" fmla="*/ 0 w 7467600"/>
              <a:gd name="connsiteY720" fmla="*/ 3271395 h 6858000"/>
              <a:gd name="connsiteX721" fmla="*/ 0 w 7467600"/>
              <a:gd name="connsiteY721" fmla="*/ 3153002 h 6858000"/>
              <a:gd name="connsiteX722" fmla="*/ 2386 w 7467600"/>
              <a:gd name="connsiteY722" fmla="*/ 3149203 h 6858000"/>
              <a:gd name="connsiteX723" fmla="*/ 89753 w 7467600"/>
              <a:gd name="connsiteY723" fmla="*/ 2987702 h 6858000"/>
              <a:gd name="connsiteX724" fmla="*/ 76869 w 7467600"/>
              <a:gd name="connsiteY724" fmla="*/ 3005404 h 6858000"/>
              <a:gd name="connsiteX725" fmla="*/ 32049 w 7467600"/>
              <a:gd name="connsiteY725" fmla="*/ 3065814 h 6858000"/>
              <a:gd name="connsiteX726" fmla="*/ 0 w 7467600"/>
              <a:gd name="connsiteY726" fmla="*/ 3108744 h 6858000"/>
              <a:gd name="connsiteX727" fmla="*/ 0 w 7467600"/>
              <a:gd name="connsiteY727" fmla="*/ 3058059 h 6858000"/>
              <a:gd name="connsiteX728" fmla="*/ 7610 w 7467600"/>
              <a:gd name="connsiteY728" fmla="*/ 3047889 h 6858000"/>
              <a:gd name="connsiteX729" fmla="*/ 52419 w 7467600"/>
              <a:gd name="connsiteY729" fmla="*/ 2987479 h 6858000"/>
              <a:gd name="connsiteX730" fmla="*/ 59142 w 7467600"/>
              <a:gd name="connsiteY730" fmla="*/ 2978488 h 6858000"/>
              <a:gd name="connsiteX731" fmla="*/ 0 w 7467600"/>
              <a:gd name="connsiteY731" fmla="*/ 3015334 h 6858000"/>
              <a:gd name="connsiteX732" fmla="*/ 0 w 7467600"/>
              <a:gd name="connsiteY732" fmla="*/ 2914286 h 6858000"/>
              <a:gd name="connsiteX733" fmla="*/ 36383 w 7467600"/>
              <a:gd name="connsiteY733" fmla="*/ 2901128 h 6858000"/>
              <a:gd name="connsiteX734" fmla="*/ 156329 w 7467600"/>
              <a:gd name="connsiteY734" fmla="*/ 2840533 h 6858000"/>
              <a:gd name="connsiteX735" fmla="*/ 358355 w 7467600"/>
              <a:gd name="connsiteY735" fmla="*/ 2620471 h 6858000"/>
              <a:gd name="connsiteX736" fmla="*/ 510577 w 7467600"/>
              <a:gd name="connsiteY736" fmla="*/ 2501244 h 6858000"/>
              <a:gd name="connsiteX737" fmla="*/ 211967 w 7467600"/>
              <a:gd name="connsiteY737" fmla="*/ 2479171 h 6858000"/>
              <a:gd name="connsiteX738" fmla="*/ 0 w 7467600"/>
              <a:gd name="connsiteY738" fmla="*/ 2476398 h 6858000"/>
              <a:gd name="connsiteX739" fmla="*/ 0 w 7467600"/>
              <a:gd name="connsiteY739" fmla="*/ 2389189 h 6858000"/>
              <a:gd name="connsiteX740" fmla="*/ 103062 w 7467600"/>
              <a:gd name="connsiteY740" fmla="*/ 2389518 h 6858000"/>
              <a:gd name="connsiteX741" fmla="*/ 510734 w 7467600"/>
              <a:gd name="connsiteY741" fmla="*/ 2416201 h 6858000"/>
              <a:gd name="connsiteX742" fmla="*/ 279257 w 7467600"/>
              <a:gd name="connsiteY742" fmla="*/ 2092102 h 6858000"/>
              <a:gd name="connsiteX743" fmla="*/ 65265 w 7467600"/>
              <a:gd name="connsiteY743" fmla="*/ 2006049 h 6858000"/>
              <a:gd name="connsiteX744" fmla="*/ 0 w 7467600"/>
              <a:gd name="connsiteY744" fmla="*/ 1982532 h 6858000"/>
              <a:gd name="connsiteX745" fmla="*/ 0 w 7467600"/>
              <a:gd name="connsiteY745" fmla="*/ 1912789 h 6858000"/>
              <a:gd name="connsiteX746" fmla="*/ 97460 w 7467600"/>
              <a:gd name="connsiteY746" fmla="*/ 1953725 h 6858000"/>
              <a:gd name="connsiteX747" fmla="*/ 221272 w 7467600"/>
              <a:gd name="connsiteY747" fmla="*/ 1980766 h 6858000"/>
              <a:gd name="connsiteX748" fmla="*/ 116765 w 7467600"/>
              <a:gd name="connsiteY748" fmla="*/ 1911033 h 6858000"/>
              <a:gd name="connsiteX749" fmla="*/ 16405 w 7467600"/>
              <a:gd name="connsiteY749" fmla="*/ 1803412 h 6858000"/>
              <a:gd name="connsiteX750" fmla="*/ 0 w 7467600"/>
              <a:gd name="connsiteY750" fmla="*/ 1784777 h 6858000"/>
              <a:gd name="connsiteX751" fmla="*/ 0 w 7467600"/>
              <a:gd name="connsiteY751" fmla="*/ 1740082 h 6858000"/>
              <a:gd name="connsiteX752" fmla="*/ 39394 w 7467600"/>
              <a:gd name="connsiteY752" fmla="*/ 1784856 h 6858000"/>
              <a:gd name="connsiteX753" fmla="*/ 135813 w 7467600"/>
              <a:gd name="connsiteY753" fmla="*/ 1888838 h 6858000"/>
              <a:gd name="connsiteX754" fmla="*/ 242575 w 7467600"/>
              <a:gd name="connsiteY754" fmla="*/ 1958841 h 6858000"/>
              <a:gd name="connsiteX755" fmla="*/ 82197 w 7467600"/>
              <a:gd name="connsiteY755" fmla="*/ 1754826 h 6858000"/>
              <a:gd name="connsiteX756" fmla="*/ 0 w 7467600"/>
              <a:gd name="connsiteY756" fmla="*/ 1679650 h 6858000"/>
              <a:gd name="connsiteX757" fmla="*/ 0 w 7467600"/>
              <a:gd name="connsiteY757" fmla="*/ 1602463 h 6858000"/>
              <a:gd name="connsiteX758" fmla="*/ 84689 w 7467600"/>
              <a:gd name="connsiteY758" fmla="*/ 1677442 h 6858000"/>
              <a:gd name="connsiteX759" fmla="*/ 298437 w 7467600"/>
              <a:gd name="connsiteY759" fmla="*/ 1968019 h 6858000"/>
              <a:gd name="connsiteX760" fmla="*/ 227269 w 7467600"/>
              <a:gd name="connsiteY760" fmla="*/ 1114064 h 6858000"/>
              <a:gd name="connsiteX761" fmla="*/ 248003 w 7467600"/>
              <a:gd name="connsiteY761" fmla="*/ 1089613 h 6858000"/>
              <a:gd name="connsiteX762" fmla="*/ 427020 w 7467600"/>
              <a:gd name="connsiteY762" fmla="*/ 1619803 h 6858000"/>
              <a:gd name="connsiteX763" fmla="*/ 340345 w 7467600"/>
              <a:gd name="connsiteY763" fmla="*/ 2027739 h 6858000"/>
              <a:gd name="connsiteX764" fmla="*/ 360865 w 7467600"/>
              <a:gd name="connsiteY764" fmla="*/ 2044827 h 6858000"/>
              <a:gd name="connsiteX765" fmla="*/ 560414 w 7467600"/>
              <a:gd name="connsiteY765" fmla="*/ 2421457 h 6858000"/>
              <a:gd name="connsiteX766" fmla="*/ 1359703 w 7467600"/>
              <a:gd name="connsiteY766" fmla="*/ 2578554 h 6858000"/>
              <a:gd name="connsiteX767" fmla="*/ 1359422 w 7467600"/>
              <a:gd name="connsiteY767" fmla="*/ 2577994 h 6858000"/>
              <a:gd name="connsiteX768" fmla="*/ 828701 w 7467600"/>
              <a:gd name="connsiteY768" fmla="*/ 1839520 h 6858000"/>
              <a:gd name="connsiteX769" fmla="*/ 494427 w 7467600"/>
              <a:gd name="connsiteY769" fmla="*/ 1092333 h 6858000"/>
              <a:gd name="connsiteX770" fmla="*/ 506322 w 7467600"/>
              <a:gd name="connsiteY770" fmla="*/ 1020997 h 6858000"/>
              <a:gd name="connsiteX771" fmla="*/ 4570198 w 7467600"/>
              <a:gd name="connsiteY771" fmla="*/ 978081 h 6858000"/>
              <a:gd name="connsiteX772" fmla="*/ 4523691 w 7467600"/>
              <a:gd name="connsiteY772" fmla="*/ 1127776 h 6858000"/>
              <a:gd name="connsiteX773" fmla="*/ 4509875 w 7467600"/>
              <a:gd name="connsiteY773" fmla="*/ 1167552 h 6858000"/>
              <a:gd name="connsiteX774" fmla="*/ 4478168 w 7467600"/>
              <a:gd name="connsiteY774" fmla="*/ 1260735 h 6858000"/>
              <a:gd name="connsiteX775" fmla="*/ 4409309 w 7467600"/>
              <a:gd name="connsiteY775" fmla="*/ 1666996 h 6858000"/>
              <a:gd name="connsiteX776" fmla="*/ 4370031 w 7467600"/>
              <a:gd name="connsiteY776" fmla="*/ 1955666 h 6858000"/>
              <a:gd name="connsiteX777" fmla="*/ 4570198 w 7467600"/>
              <a:gd name="connsiteY777" fmla="*/ 978081 h 6858000"/>
              <a:gd name="connsiteX778" fmla="*/ 4557898 w 7467600"/>
              <a:gd name="connsiteY778" fmla="*/ 900011 h 6858000"/>
              <a:gd name="connsiteX779" fmla="*/ 4344840 w 7467600"/>
              <a:gd name="connsiteY779" fmla="*/ 1922038 h 6858000"/>
              <a:gd name="connsiteX780" fmla="*/ 4378710 w 7467600"/>
              <a:gd name="connsiteY780" fmla="*/ 1665516 h 6858000"/>
              <a:gd name="connsiteX781" fmla="*/ 4448798 w 7467600"/>
              <a:gd name="connsiteY781" fmla="*/ 1253024 h 6858000"/>
              <a:gd name="connsiteX782" fmla="*/ 4480315 w 7467600"/>
              <a:gd name="connsiteY782" fmla="*/ 1158454 h 6858000"/>
              <a:gd name="connsiteX783" fmla="*/ 4494133 w 7467600"/>
              <a:gd name="connsiteY783" fmla="*/ 1118676 h 6858000"/>
              <a:gd name="connsiteX784" fmla="*/ 4557898 w 7467600"/>
              <a:gd name="connsiteY784" fmla="*/ 900011 h 6858000"/>
              <a:gd name="connsiteX785" fmla="*/ 5870151 w 7467600"/>
              <a:gd name="connsiteY785" fmla="*/ 898890 h 6858000"/>
              <a:gd name="connsiteX786" fmla="*/ 5861335 w 7467600"/>
              <a:gd name="connsiteY786" fmla="*/ 899177 h 6858000"/>
              <a:gd name="connsiteX787" fmla="*/ 5843702 w 7467600"/>
              <a:gd name="connsiteY787" fmla="*/ 899748 h 6858000"/>
              <a:gd name="connsiteX788" fmla="*/ 5651107 w 7467600"/>
              <a:gd name="connsiteY788" fmla="*/ 920306 h 6858000"/>
              <a:gd name="connsiteX789" fmla="*/ 5459407 w 7467600"/>
              <a:gd name="connsiteY789" fmla="*/ 940975 h 6858000"/>
              <a:gd name="connsiteX790" fmla="*/ 5374846 w 7467600"/>
              <a:gd name="connsiteY790" fmla="*/ 941988 h 6858000"/>
              <a:gd name="connsiteX791" fmla="*/ 5256105 w 7467600"/>
              <a:gd name="connsiteY791" fmla="*/ 945632 h 6858000"/>
              <a:gd name="connsiteX792" fmla="*/ 5107071 w 7467600"/>
              <a:gd name="connsiteY792" fmla="*/ 969720 h 6858000"/>
              <a:gd name="connsiteX793" fmla="*/ 4998681 w 7467600"/>
              <a:gd name="connsiteY793" fmla="*/ 988771 h 6858000"/>
              <a:gd name="connsiteX794" fmla="*/ 5870151 w 7467600"/>
              <a:gd name="connsiteY794" fmla="*/ 898890 h 6858000"/>
              <a:gd name="connsiteX795" fmla="*/ 5504425 w 7467600"/>
              <a:gd name="connsiteY795" fmla="*/ 848067 h 6858000"/>
              <a:gd name="connsiteX796" fmla="*/ 4968849 w 7467600"/>
              <a:gd name="connsiteY796" fmla="*/ 962318 h 6858000"/>
              <a:gd name="connsiteX797" fmla="*/ 5104039 w 7467600"/>
              <a:gd name="connsiteY797" fmla="*/ 940634 h 6858000"/>
              <a:gd name="connsiteX798" fmla="*/ 5256311 w 7467600"/>
              <a:gd name="connsiteY798" fmla="*/ 916490 h 6858000"/>
              <a:gd name="connsiteX799" fmla="*/ 5377381 w 7467600"/>
              <a:gd name="connsiteY799" fmla="*/ 912671 h 6858000"/>
              <a:gd name="connsiteX800" fmla="*/ 5460148 w 7467600"/>
              <a:gd name="connsiteY800" fmla="*/ 911442 h 6858000"/>
              <a:gd name="connsiteX801" fmla="*/ 5648971 w 7467600"/>
              <a:gd name="connsiteY801" fmla="*/ 891331 h 6858000"/>
              <a:gd name="connsiteX802" fmla="*/ 5844807 w 7467600"/>
              <a:gd name="connsiteY802" fmla="*/ 870718 h 6858000"/>
              <a:gd name="connsiteX803" fmla="*/ 5862975 w 7467600"/>
              <a:gd name="connsiteY803" fmla="*/ 869756 h 6858000"/>
              <a:gd name="connsiteX804" fmla="*/ 5920887 w 7467600"/>
              <a:gd name="connsiteY804" fmla="*/ 865929 h 6858000"/>
              <a:gd name="connsiteX805" fmla="*/ 5504425 w 7467600"/>
              <a:gd name="connsiteY805" fmla="*/ 848067 h 6858000"/>
              <a:gd name="connsiteX806" fmla="*/ 3607114 w 7467600"/>
              <a:gd name="connsiteY806" fmla="*/ 467441 h 6858000"/>
              <a:gd name="connsiteX807" fmla="*/ 3296242 w 7467600"/>
              <a:gd name="connsiteY807" fmla="*/ 807991 h 6858000"/>
              <a:gd name="connsiteX808" fmla="*/ 3174674 w 7467600"/>
              <a:gd name="connsiteY808" fmla="*/ 919759 h 6858000"/>
              <a:gd name="connsiteX809" fmla="*/ 3042978 w 7467600"/>
              <a:gd name="connsiteY809" fmla="*/ 1054894 h 6858000"/>
              <a:gd name="connsiteX810" fmla="*/ 2968914 w 7467600"/>
              <a:gd name="connsiteY810" fmla="*/ 1133756 h 6858000"/>
              <a:gd name="connsiteX811" fmla="*/ 3103823 w 7467600"/>
              <a:gd name="connsiteY811" fmla="*/ 1026814 h 6858000"/>
              <a:gd name="connsiteX812" fmla="*/ 3607114 w 7467600"/>
              <a:gd name="connsiteY812" fmla="*/ 467441 h 6858000"/>
              <a:gd name="connsiteX813" fmla="*/ 3744487 w 7467600"/>
              <a:gd name="connsiteY813" fmla="*/ 383136 h 6858000"/>
              <a:gd name="connsiteX814" fmla="*/ 3970213 w 7467600"/>
              <a:gd name="connsiteY814" fmla="*/ 995559 h 6858000"/>
              <a:gd name="connsiteX815" fmla="*/ 3744487 w 7467600"/>
              <a:gd name="connsiteY815" fmla="*/ 383136 h 6858000"/>
              <a:gd name="connsiteX816" fmla="*/ 3624562 w 7467600"/>
              <a:gd name="connsiteY816" fmla="*/ 367041 h 6858000"/>
              <a:gd name="connsiteX817" fmla="*/ 3489712 w 7467600"/>
              <a:gd name="connsiteY817" fmla="*/ 485386 h 6858000"/>
              <a:gd name="connsiteX818" fmla="*/ 3182994 w 7467600"/>
              <a:gd name="connsiteY818" fmla="*/ 828265 h 6858000"/>
              <a:gd name="connsiteX819" fmla="*/ 2892114 w 7467600"/>
              <a:gd name="connsiteY819" fmla="*/ 1172635 h 6858000"/>
              <a:gd name="connsiteX820" fmla="*/ 3021459 w 7467600"/>
              <a:gd name="connsiteY820" fmla="*/ 1035385 h 6858000"/>
              <a:gd name="connsiteX821" fmla="*/ 3153873 w 7467600"/>
              <a:gd name="connsiteY821" fmla="*/ 898971 h 6858000"/>
              <a:gd name="connsiteX822" fmla="*/ 3276511 w 7467600"/>
              <a:gd name="connsiteY822" fmla="*/ 786423 h 6858000"/>
              <a:gd name="connsiteX823" fmla="*/ 3584154 w 7467600"/>
              <a:gd name="connsiteY823" fmla="*/ 448218 h 6858000"/>
              <a:gd name="connsiteX824" fmla="*/ 3624562 w 7467600"/>
              <a:gd name="connsiteY824" fmla="*/ 367041 h 6858000"/>
              <a:gd name="connsiteX825" fmla="*/ 3766672 w 7467600"/>
              <a:gd name="connsiteY825" fmla="*/ 359429 h 6858000"/>
              <a:gd name="connsiteX826" fmla="*/ 3996338 w 7467600"/>
              <a:gd name="connsiteY826" fmla="*/ 968237 h 6858000"/>
              <a:gd name="connsiteX827" fmla="*/ 3766672 w 7467600"/>
              <a:gd name="connsiteY827" fmla="*/ 359429 h 6858000"/>
              <a:gd name="connsiteX828" fmla="*/ 5805386 w 7467600"/>
              <a:gd name="connsiteY828" fmla="*/ 239240 h 6858000"/>
              <a:gd name="connsiteX829" fmla="*/ 5736947 w 7467600"/>
              <a:gd name="connsiteY829" fmla="*/ 261367 h 6858000"/>
              <a:gd name="connsiteX830" fmla="*/ 5427012 w 7467600"/>
              <a:gd name="connsiteY830" fmla="*/ 311272 h 6858000"/>
              <a:gd name="connsiteX831" fmla="*/ 5147818 w 7467600"/>
              <a:gd name="connsiteY831" fmla="*/ 322112 h 6858000"/>
              <a:gd name="connsiteX832" fmla="*/ 5060854 w 7467600"/>
              <a:gd name="connsiteY832" fmla="*/ 311882 h 6858000"/>
              <a:gd name="connsiteX833" fmla="*/ 4945989 w 7467600"/>
              <a:gd name="connsiteY833" fmla="*/ 300516 h 6858000"/>
              <a:gd name="connsiteX834" fmla="*/ 5410479 w 7467600"/>
              <a:gd name="connsiteY834" fmla="*/ 348434 h 6858000"/>
              <a:gd name="connsiteX835" fmla="*/ 5805386 w 7467600"/>
              <a:gd name="connsiteY835" fmla="*/ 239240 h 6858000"/>
              <a:gd name="connsiteX836" fmla="*/ 5905192 w 7467600"/>
              <a:gd name="connsiteY836" fmla="*/ 163079 h 6858000"/>
              <a:gd name="connsiteX837" fmla="*/ 5865655 w 7467600"/>
              <a:gd name="connsiteY837" fmla="*/ 171901 h 6858000"/>
              <a:gd name="connsiteX838" fmla="*/ 5259740 w 7467600"/>
              <a:gd name="connsiteY838" fmla="*/ 257013 h 6858000"/>
              <a:gd name="connsiteX839" fmla="*/ 5208466 w 7467600"/>
              <a:gd name="connsiteY839" fmla="*/ 257550 h 6858000"/>
              <a:gd name="connsiteX840" fmla="*/ 4980204 w 7467600"/>
              <a:gd name="connsiteY840" fmla="*/ 271903 h 6858000"/>
              <a:gd name="connsiteX841" fmla="*/ 5068068 w 7467600"/>
              <a:gd name="connsiteY841" fmla="*/ 282244 h 6858000"/>
              <a:gd name="connsiteX842" fmla="*/ 5153231 w 7467600"/>
              <a:gd name="connsiteY842" fmla="*/ 292240 h 6858000"/>
              <a:gd name="connsiteX843" fmla="*/ 5426491 w 7467600"/>
              <a:gd name="connsiteY843" fmla="*/ 281128 h 6858000"/>
              <a:gd name="connsiteX844" fmla="*/ 5731212 w 7467600"/>
              <a:gd name="connsiteY844" fmla="*/ 231951 h 6858000"/>
              <a:gd name="connsiteX845" fmla="*/ 5905192 w 7467600"/>
              <a:gd name="connsiteY845" fmla="*/ 163079 h 6858000"/>
              <a:gd name="connsiteX846" fmla="*/ 5944437 w 7467600"/>
              <a:gd name="connsiteY846" fmla="*/ 113829 h 6858000"/>
              <a:gd name="connsiteX847" fmla="*/ 5825032 w 7467600"/>
              <a:gd name="connsiteY847" fmla="*/ 146405 h 6858000"/>
              <a:gd name="connsiteX848" fmla="*/ 4955599 w 7467600"/>
              <a:gd name="connsiteY848" fmla="*/ 247008 h 6858000"/>
              <a:gd name="connsiteX849" fmla="*/ 5210104 w 7467600"/>
              <a:gd name="connsiteY849" fmla="*/ 228123 h 6858000"/>
              <a:gd name="connsiteX850" fmla="*/ 5261015 w 7467600"/>
              <a:gd name="connsiteY850" fmla="*/ 227087 h 6858000"/>
              <a:gd name="connsiteX851" fmla="*/ 5861181 w 7467600"/>
              <a:gd name="connsiteY851" fmla="*/ 143093 h 6858000"/>
              <a:gd name="connsiteX852" fmla="*/ 5961252 w 7467600"/>
              <a:gd name="connsiteY852" fmla="*/ 114820 h 6858000"/>
              <a:gd name="connsiteX853" fmla="*/ 5944437 w 7467600"/>
              <a:gd name="connsiteY853" fmla="*/ 113829 h 6858000"/>
              <a:gd name="connsiteX854" fmla="*/ 3882765 w 7467600"/>
              <a:gd name="connsiteY854" fmla="*/ 0 h 6858000"/>
              <a:gd name="connsiteX855" fmla="*/ 3995099 w 7467600"/>
              <a:gd name="connsiteY855" fmla="*/ 0 h 6858000"/>
              <a:gd name="connsiteX856" fmla="*/ 4163818 w 7467600"/>
              <a:gd name="connsiteY856" fmla="*/ 234104 h 6858000"/>
              <a:gd name="connsiteX857" fmla="*/ 4172099 w 7467600"/>
              <a:gd name="connsiteY857" fmla="*/ 234207 h 6858000"/>
              <a:gd name="connsiteX858" fmla="*/ 4784282 w 7467600"/>
              <a:gd name="connsiteY858" fmla="*/ 276561 h 6858000"/>
              <a:gd name="connsiteX859" fmla="*/ 4801687 w 7467600"/>
              <a:gd name="connsiteY859" fmla="*/ 267764 h 6858000"/>
              <a:gd name="connsiteX860" fmla="*/ 6082788 w 7467600"/>
              <a:gd name="connsiteY860" fmla="*/ 64119 h 6858000"/>
              <a:gd name="connsiteX861" fmla="*/ 6099442 w 7467600"/>
              <a:gd name="connsiteY861" fmla="*/ 82568 h 6858000"/>
              <a:gd name="connsiteX862" fmla="*/ 4804137 w 7467600"/>
              <a:gd name="connsiteY862" fmla="*/ 320931 h 6858000"/>
              <a:gd name="connsiteX863" fmla="*/ 4227047 w 7467600"/>
              <a:gd name="connsiteY863" fmla="*/ 313415 h 6858000"/>
              <a:gd name="connsiteX864" fmla="*/ 4346041 w 7467600"/>
              <a:gd name="connsiteY864" fmla="*/ 456086 h 6858000"/>
              <a:gd name="connsiteX865" fmla="*/ 4870967 w 7467600"/>
              <a:gd name="connsiteY865" fmla="*/ 963061 h 6858000"/>
              <a:gd name="connsiteX866" fmla="*/ 4889647 w 7467600"/>
              <a:gd name="connsiteY866" fmla="*/ 957147 h 6858000"/>
              <a:gd name="connsiteX867" fmla="*/ 5422504 w 7467600"/>
              <a:gd name="connsiteY867" fmla="*/ 805191 h 6858000"/>
              <a:gd name="connsiteX868" fmla="*/ 6087656 w 7467600"/>
              <a:gd name="connsiteY868" fmla="*/ 826703 h 6858000"/>
              <a:gd name="connsiteX869" fmla="*/ 6058717 w 7467600"/>
              <a:gd name="connsiteY869" fmla="*/ 865992 h 6858000"/>
              <a:gd name="connsiteX870" fmla="*/ 4974153 w 7467600"/>
              <a:gd name="connsiteY870" fmla="*/ 1045456 h 6858000"/>
              <a:gd name="connsiteX871" fmla="*/ 5627835 w 7467600"/>
              <a:gd name="connsiteY871" fmla="*/ 1472077 h 6858000"/>
              <a:gd name="connsiteX872" fmla="*/ 5629817 w 7467600"/>
              <a:gd name="connsiteY872" fmla="*/ 1471412 h 6858000"/>
              <a:gd name="connsiteX873" fmla="*/ 5634124 w 7467600"/>
              <a:gd name="connsiteY873" fmla="*/ 1470572 h 6858000"/>
              <a:gd name="connsiteX874" fmla="*/ 5755832 w 7467600"/>
              <a:gd name="connsiteY874" fmla="*/ 1383886 h 6858000"/>
              <a:gd name="connsiteX875" fmla="*/ 6014186 w 7467600"/>
              <a:gd name="connsiteY875" fmla="*/ 1279799 h 6858000"/>
              <a:gd name="connsiteX876" fmla="*/ 6901619 w 7467600"/>
              <a:gd name="connsiteY876" fmla="*/ 1047874 h 6858000"/>
              <a:gd name="connsiteX877" fmla="*/ 6931566 w 7467600"/>
              <a:gd name="connsiteY877" fmla="*/ 1062034 h 6858000"/>
              <a:gd name="connsiteX878" fmla="*/ 5790982 w 7467600"/>
              <a:gd name="connsiteY878" fmla="*/ 1561380 h 6858000"/>
              <a:gd name="connsiteX879" fmla="*/ 6188971 w 7467600"/>
              <a:gd name="connsiteY879" fmla="*/ 1755168 h 6858000"/>
              <a:gd name="connsiteX880" fmla="*/ 6202446 w 7467600"/>
              <a:gd name="connsiteY880" fmla="*/ 1752268 h 6858000"/>
              <a:gd name="connsiteX881" fmla="*/ 7179560 w 7467600"/>
              <a:gd name="connsiteY881" fmla="*/ 1467551 h 6858000"/>
              <a:gd name="connsiteX882" fmla="*/ 7158730 w 7467600"/>
              <a:gd name="connsiteY882" fmla="*/ 1507835 h 6858000"/>
              <a:gd name="connsiteX883" fmla="*/ 6326959 w 7467600"/>
              <a:gd name="connsiteY883" fmla="*/ 1817686 h 6858000"/>
              <a:gd name="connsiteX884" fmla="*/ 6537433 w 7467600"/>
              <a:gd name="connsiteY884" fmla="*/ 1907790 h 6858000"/>
              <a:gd name="connsiteX885" fmla="*/ 6550221 w 7467600"/>
              <a:gd name="connsiteY885" fmla="*/ 1910729 h 6858000"/>
              <a:gd name="connsiteX886" fmla="*/ 6964438 w 7467600"/>
              <a:gd name="connsiteY886" fmla="*/ 2209505 h 6858000"/>
              <a:gd name="connsiteX887" fmla="*/ 7367862 w 7467600"/>
              <a:gd name="connsiteY887" fmla="*/ 2806833 h 6858000"/>
              <a:gd name="connsiteX888" fmla="*/ 7364329 w 7467600"/>
              <a:gd name="connsiteY888" fmla="*/ 2826907 h 6858000"/>
              <a:gd name="connsiteX889" fmla="*/ 7290545 w 7467600"/>
              <a:gd name="connsiteY889" fmla="*/ 2850663 h 6858000"/>
              <a:gd name="connsiteX890" fmla="*/ 6472036 w 7467600"/>
              <a:gd name="connsiteY890" fmla="*/ 1959003 h 6858000"/>
              <a:gd name="connsiteX891" fmla="*/ 5792897 w 7467600"/>
              <a:gd name="connsiteY891" fmla="*/ 1647747 h 6858000"/>
              <a:gd name="connsiteX892" fmla="*/ 5842751 w 7467600"/>
              <a:gd name="connsiteY892" fmla="*/ 1816112 h 6858000"/>
              <a:gd name="connsiteX893" fmla="*/ 5847424 w 7467600"/>
              <a:gd name="connsiteY893" fmla="*/ 1815776 h 6858000"/>
              <a:gd name="connsiteX894" fmla="*/ 6399821 w 7467600"/>
              <a:gd name="connsiteY894" fmla="*/ 2344799 h 6858000"/>
              <a:gd name="connsiteX895" fmla="*/ 6323232 w 7467600"/>
              <a:gd name="connsiteY895" fmla="*/ 2389634 h 6858000"/>
              <a:gd name="connsiteX896" fmla="*/ 5942958 w 7467600"/>
              <a:gd name="connsiteY896" fmla="*/ 2077708 h 6858000"/>
              <a:gd name="connsiteX897" fmla="*/ 5921559 w 7467600"/>
              <a:gd name="connsiteY897" fmla="*/ 2378596 h 6858000"/>
              <a:gd name="connsiteX898" fmla="*/ 5817651 w 7467600"/>
              <a:gd name="connsiteY898" fmla="*/ 3023919 h 6858000"/>
              <a:gd name="connsiteX899" fmla="*/ 5729634 w 7467600"/>
              <a:gd name="connsiteY899" fmla="*/ 3051849 h 6858000"/>
              <a:gd name="connsiteX900" fmla="*/ 5611018 w 7467600"/>
              <a:gd name="connsiteY900" fmla="*/ 2316769 h 6858000"/>
              <a:gd name="connsiteX901" fmla="*/ 5687608 w 7467600"/>
              <a:gd name="connsiteY901" fmla="*/ 2039972 h 6858000"/>
              <a:gd name="connsiteX902" fmla="*/ 5657554 w 7467600"/>
              <a:gd name="connsiteY902" fmla="*/ 1576445 h 6858000"/>
              <a:gd name="connsiteX903" fmla="*/ 5150475 w 7467600"/>
              <a:gd name="connsiteY903" fmla="*/ 1274012 h 6858000"/>
              <a:gd name="connsiteX904" fmla="*/ 5349142 w 7467600"/>
              <a:gd name="connsiteY904" fmla="*/ 2204405 h 6858000"/>
              <a:gd name="connsiteX905" fmla="*/ 5262214 w 7467600"/>
              <a:gd name="connsiteY905" fmla="*/ 2233836 h 6858000"/>
              <a:gd name="connsiteX906" fmla="*/ 4981539 w 7467600"/>
              <a:gd name="connsiteY906" fmla="*/ 1542201 h 6858000"/>
              <a:gd name="connsiteX907" fmla="*/ 4958461 w 7467600"/>
              <a:gd name="connsiteY907" fmla="*/ 1136957 h 6858000"/>
              <a:gd name="connsiteX908" fmla="*/ 4655015 w 7467600"/>
              <a:gd name="connsiteY908" fmla="*/ 891426 h 6858000"/>
              <a:gd name="connsiteX909" fmla="*/ 4348002 w 7467600"/>
              <a:gd name="connsiteY909" fmla="*/ 2205895 h 6858000"/>
              <a:gd name="connsiteX910" fmla="*/ 4262250 w 7467600"/>
              <a:gd name="connsiteY910" fmla="*/ 2219972 h 6858000"/>
              <a:gd name="connsiteX911" fmla="*/ 4550611 w 7467600"/>
              <a:gd name="connsiteY911" fmla="*/ 817540 h 6858000"/>
              <a:gd name="connsiteX912" fmla="*/ 4564418 w 7467600"/>
              <a:gd name="connsiteY912" fmla="*/ 808293 h 6858000"/>
              <a:gd name="connsiteX913" fmla="*/ 4266388 w 7467600"/>
              <a:gd name="connsiteY913" fmla="*/ 500083 h 6858000"/>
              <a:gd name="connsiteX914" fmla="*/ 4032842 w 7467600"/>
              <a:gd name="connsiteY914" fmla="*/ 211809 h 6858000"/>
              <a:gd name="connsiteX915" fmla="*/ 3882765 w 7467600"/>
              <a:gd name="connsiteY915" fmla="*/ 0 h 6858000"/>
              <a:gd name="connsiteX916" fmla="*/ 3721337 w 7467600"/>
              <a:gd name="connsiteY916" fmla="*/ 0 h 6858000"/>
              <a:gd name="connsiteX917" fmla="*/ 3797544 w 7467600"/>
              <a:gd name="connsiteY917" fmla="*/ 0 h 6858000"/>
              <a:gd name="connsiteX918" fmla="*/ 3775734 w 7467600"/>
              <a:gd name="connsiteY918" fmla="*/ 95131 h 6858000"/>
              <a:gd name="connsiteX919" fmla="*/ 3724807 w 7467600"/>
              <a:gd name="connsiteY919" fmla="*/ 272257 h 6858000"/>
              <a:gd name="connsiteX920" fmla="*/ 3726844 w 7467600"/>
              <a:gd name="connsiteY920" fmla="*/ 282988 h 6858000"/>
              <a:gd name="connsiteX921" fmla="*/ 3742664 w 7467600"/>
              <a:gd name="connsiteY921" fmla="*/ 279918 h 6858000"/>
              <a:gd name="connsiteX922" fmla="*/ 4103910 w 7467600"/>
              <a:gd name="connsiteY922" fmla="*/ 1161917 h 6858000"/>
              <a:gd name="connsiteX923" fmla="*/ 4020269 w 7467600"/>
              <a:gd name="connsiteY923" fmla="*/ 1200406 h 6858000"/>
              <a:gd name="connsiteX924" fmla="*/ 3674882 w 7467600"/>
              <a:gd name="connsiteY924" fmla="*/ 488524 h 6858000"/>
              <a:gd name="connsiteX925" fmla="*/ 3132682 w 7467600"/>
              <a:gd name="connsiteY925" fmla="*/ 1072284 h 6858000"/>
              <a:gd name="connsiteX926" fmla="*/ 2716346 w 7467600"/>
              <a:gd name="connsiteY926" fmla="*/ 1276376 h 6858000"/>
              <a:gd name="connsiteX927" fmla="*/ 2716772 w 7467600"/>
              <a:gd name="connsiteY927" fmla="*/ 1255462 h 6858000"/>
              <a:gd name="connsiteX928" fmla="*/ 3471096 w 7467600"/>
              <a:gd name="connsiteY928" fmla="*/ 437072 h 6858000"/>
              <a:gd name="connsiteX929" fmla="*/ 3639057 w 7467600"/>
              <a:gd name="connsiteY929" fmla="*/ 286334 h 6858000"/>
              <a:gd name="connsiteX930" fmla="*/ 3640309 w 7467600"/>
              <a:gd name="connsiteY930" fmla="*/ 284664 h 6858000"/>
              <a:gd name="connsiteX931" fmla="*/ 3646022 w 7467600"/>
              <a:gd name="connsiteY931" fmla="*/ 276711 h 6858000"/>
              <a:gd name="connsiteX932" fmla="*/ 3707943 w 7467600"/>
              <a:gd name="connsiteY932" fmla="*/ 65958 h 6858000"/>
              <a:gd name="connsiteX933" fmla="*/ 3721337 w 7467600"/>
              <a:gd name="connsiteY933" fmla="*/ 0 h 6858000"/>
              <a:gd name="connsiteX934" fmla="*/ 2867960 w 7467600"/>
              <a:gd name="connsiteY934" fmla="*/ 0 h 6858000"/>
              <a:gd name="connsiteX935" fmla="*/ 2926351 w 7467600"/>
              <a:gd name="connsiteY935" fmla="*/ 0 h 6858000"/>
              <a:gd name="connsiteX936" fmla="*/ 2902823 w 7467600"/>
              <a:gd name="connsiteY936" fmla="*/ 262929 h 6858000"/>
              <a:gd name="connsiteX937" fmla="*/ 2940663 w 7467600"/>
              <a:gd name="connsiteY937" fmla="*/ 140884 h 6858000"/>
              <a:gd name="connsiteX938" fmla="*/ 2947039 w 7467600"/>
              <a:gd name="connsiteY938" fmla="*/ 122524 h 6858000"/>
              <a:gd name="connsiteX939" fmla="*/ 2984316 w 7467600"/>
              <a:gd name="connsiteY939" fmla="*/ 0 h 6858000"/>
              <a:gd name="connsiteX940" fmla="*/ 3016114 w 7467600"/>
              <a:gd name="connsiteY940" fmla="*/ 0 h 6858000"/>
              <a:gd name="connsiteX941" fmla="*/ 2979949 w 7467600"/>
              <a:gd name="connsiteY941" fmla="*/ 119274 h 6858000"/>
              <a:gd name="connsiteX942" fmla="*/ 3023879 w 7467600"/>
              <a:gd name="connsiteY942" fmla="*/ 0 h 6858000"/>
              <a:gd name="connsiteX943" fmla="*/ 3105400 w 7467600"/>
              <a:gd name="connsiteY943" fmla="*/ 0 h 6858000"/>
              <a:gd name="connsiteX944" fmla="*/ 3094669 w 7467600"/>
              <a:gd name="connsiteY944" fmla="*/ 30308 h 6858000"/>
              <a:gd name="connsiteX945" fmla="*/ 2901945 w 7467600"/>
              <a:gd name="connsiteY945" fmla="*/ 466538 h 6858000"/>
              <a:gd name="connsiteX946" fmla="*/ 2815209 w 7467600"/>
              <a:gd name="connsiteY946" fmla="*/ 497361 h 6858000"/>
              <a:gd name="connsiteX947" fmla="*/ 2844845 w 7467600"/>
              <a:gd name="connsiteY947" fmla="*/ 127638 h 6858000"/>
              <a:gd name="connsiteX948" fmla="*/ 2867960 w 7467600"/>
              <a:gd name="connsiteY948" fmla="*/ 0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1057230 w 7467600"/>
              <a:gd name="connsiteY974" fmla="*/ 0 h 6858000"/>
              <a:gd name="connsiteX975" fmla="*/ 43151 w 7467600"/>
              <a:gd name="connsiteY975" fmla="*/ 0 h 6858000"/>
              <a:gd name="connsiteX976" fmla="*/ 95283 w 7467600"/>
              <a:gd name="connsiteY976" fmla="*/ 0 h 6858000"/>
              <a:gd name="connsiteX977" fmla="*/ 300708 w 7467600"/>
              <a:gd name="connsiteY977" fmla="*/ 154571 h 6858000"/>
              <a:gd name="connsiteX978" fmla="*/ 530414 w 7467600"/>
              <a:gd name="connsiteY978" fmla="*/ 354673 h 6858000"/>
              <a:gd name="connsiteX979" fmla="*/ 333785 w 7467600"/>
              <a:gd name="connsiteY979" fmla="*/ 161564 h 6858000"/>
              <a:gd name="connsiteX980" fmla="*/ 147005 w 7467600"/>
              <a:gd name="connsiteY980" fmla="*/ 0 h 6858000"/>
              <a:gd name="connsiteX981" fmla="*/ 272509 w 7467600"/>
              <a:gd name="connsiteY981" fmla="*/ 0 h 6858000"/>
              <a:gd name="connsiteX982" fmla="*/ 326276 w 7467600"/>
              <a:gd name="connsiteY982" fmla="*/ 45847 h 6858000"/>
              <a:gd name="connsiteX983" fmla="*/ 823759 w 7467600"/>
              <a:gd name="connsiteY983" fmla="*/ 574145 h 6858000"/>
              <a:gd name="connsiteX984" fmla="*/ 811254 w 7467600"/>
              <a:gd name="connsiteY984" fmla="*/ 665546 h 6858000"/>
              <a:gd name="connsiteX985" fmla="*/ 154042 w 7467600"/>
              <a:gd name="connsiteY985" fmla="*/ 261522 h 6858000"/>
              <a:gd name="connsiteX986" fmla="*/ 13550 w 7467600"/>
              <a:gd name="connsiteY986" fmla="*/ 158423 h 6858000"/>
              <a:gd name="connsiteX987" fmla="*/ 0 w 7467600"/>
              <a:gd name="connsiteY987" fmla="*/ 146618 h 6858000"/>
              <a:gd name="connsiteX988" fmla="*/ 0 w 7467600"/>
              <a:gd name="connsiteY988" fmla="*/ 59161 h 6858000"/>
              <a:gd name="connsiteX989" fmla="*/ 45427 w 7467600"/>
              <a:gd name="connsiteY989" fmla="*/ 101078 h 6858000"/>
              <a:gd name="connsiteX990" fmla="*/ 630103 w 7467600"/>
              <a:gd name="connsiteY990" fmla="*/ 485885 h 6858000"/>
              <a:gd name="connsiteX991" fmla="*/ 532040 w 7467600"/>
              <a:gd name="connsiteY991" fmla="*/ 399359 h 6858000"/>
              <a:gd name="connsiteX992" fmla="*/ 517618 w 7467600"/>
              <a:gd name="connsiteY992" fmla="*/ 385726 h 6858000"/>
              <a:gd name="connsiteX993" fmla="*/ 285074 w 7467600"/>
              <a:gd name="connsiteY993" fmla="*/ 182755 h 6858000"/>
              <a:gd name="connsiteX994" fmla="*/ 43151 w 7467600"/>
              <a:gd name="connsiteY99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77736 h 6858000"/>
              <a:gd name="connsiteX138" fmla="*/ 1903353 w 7467600"/>
              <a:gd name="connsiteY138" fmla="*/ 5044827 h 6858000"/>
              <a:gd name="connsiteX139" fmla="*/ 1936931 w 7467600"/>
              <a:gd name="connsiteY139" fmla="*/ 5093954 h 6858000"/>
              <a:gd name="connsiteX140" fmla="*/ 2195868 w 7467600"/>
              <a:gd name="connsiteY140" fmla="*/ 5396574 h 6858000"/>
              <a:gd name="connsiteX141" fmla="*/ 2088852 w 7467600"/>
              <a:gd name="connsiteY141" fmla="*/ 5166123 h 6858000"/>
              <a:gd name="connsiteX142" fmla="*/ 1958241 w 7467600"/>
              <a:gd name="connsiteY142" fmla="*/ 5067955 h 6858000"/>
              <a:gd name="connsiteX143" fmla="*/ 1903353 w 7467600"/>
              <a:gd name="connsiteY143" fmla="*/ 5044827 h 6858000"/>
              <a:gd name="connsiteX144" fmla="*/ 1979378 w 7467600"/>
              <a:gd name="connsiteY144" fmla="*/ 4769504 h 6858000"/>
              <a:gd name="connsiteX145" fmla="*/ 2882120 w 7467600"/>
              <a:gd name="connsiteY145" fmla="*/ 5064547 h 6858000"/>
              <a:gd name="connsiteX146" fmla="*/ 2793103 w 7467600"/>
              <a:gd name="connsiteY146" fmla="*/ 5039699 h 6858000"/>
              <a:gd name="connsiteX147" fmla="*/ 2770041 w 7467600"/>
              <a:gd name="connsiteY147" fmla="*/ 5033634 h 6858000"/>
              <a:gd name="connsiteX148" fmla="*/ 1979378 w 7467600"/>
              <a:gd name="connsiteY148" fmla="*/ 4769504 h 6858000"/>
              <a:gd name="connsiteX149" fmla="*/ 1927410 w 7467600"/>
              <a:gd name="connsiteY149" fmla="*/ 4716164 h 6858000"/>
              <a:gd name="connsiteX150" fmla="*/ 1959587 w 7467600"/>
              <a:gd name="connsiteY150" fmla="*/ 4728849 h 6858000"/>
              <a:gd name="connsiteX151" fmla="*/ 2777707 w 7467600"/>
              <a:gd name="connsiteY151" fmla="*/ 5003991 h 6858000"/>
              <a:gd name="connsiteX152" fmla="*/ 2800768 w 7467600"/>
              <a:gd name="connsiteY152" fmla="*/ 5010056 h 6858000"/>
              <a:gd name="connsiteX153" fmla="*/ 2879408 w 7467600"/>
              <a:gd name="connsiteY153" fmla="*/ 5031590 h 6858000"/>
              <a:gd name="connsiteX154" fmla="*/ 2862295 w 7467600"/>
              <a:gd name="connsiteY154" fmla="*/ 5022958 h 6858000"/>
              <a:gd name="connsiteX155" fmla="*/ 2813343 w 7467600"/>
              <a:gd name="connsiteY155" fmla="*/ 4998369 h 6858000"/>
              <a:gd name="connsiteX156" fmla="*/ 2646245 w 7467600"/>
              <a:gd name="connsiteY156" fmla="*/ 4930999 h 6858000"/>
              <a:gd name="connsiteX157" fmla="*/ 1999243 w 7467600"/>
              <a:gd name="connsiteY157" fmla="*/ 4730524 h 6858000"/>
              <a:gd name="connsiteX158" fmla="*/ 1979527 w 7467600"/>
              <a:gd name="connsiteY158" fmla="*/ 4726651 h 6858000"/>
              <a:gd name="connsiteX159" fmla="*/ 1927410 w 7467600"/>
              <a:gd name="connsiteY159" fmla="*/ 4716164 h 6858000"/>
              <a:gd name="connsiteX160" fmla="*/ 1997014 w 7467600"/>
              <a:gd name="connsiteY160" fmla="*/ 4698007 h 6858000"/>
              <a:gd name="connsiteX161" fmla="*/ 2005458 w 7467600"/>
              <a:gd name="connsiteY161" fmla="*/ 4699540 h 6858000"/>
              <a:gd name="connsiteX162" fmla="*/ 2657186 w 7467600"/>
              <a:gd name="connsiteY162" fmla="*/ 4901687 h 6858000"/>
              <a:gd name="connsiteX163" fmla="*/ 2826662 w 7467600"/>
              <a:gd name="connsiteY163" fmla="*/ 4970362 h 6858000"/>
              <a:gd name="connsiteX164" fmla="*/ 2876100 w 7467600"/>
              <a:gd name="connsiteY164" fmla="*/ 4995397 h 6858000"/>
              <a:gd name="connsiteX165" fmla="*/ 3042600 w 7467600"/>
              <a:gd name="connsiteY165" fmla="*/ 5059532 h 6858000"/>
              <a:gd name="connsiteX166" fmla="*/ 1997014 w 7467600"/>
              <a:gd name="connsiteY166" fmla="*/ 4698007 h 6858000"/>
              <a:gd name="connsiteX167" fmla="*/ 2305292 w 7467600"/>
              <a:gd name="connsiteY167" fmla="*/ 4219492 h 6858000"/>
              <a:gd name="connsiteX168" fmla="*/ 3360922 w 7467600"/>
              <a:gd name="connsiteY168" fmla="*/ 4529373 h 6858000"/>
              <a:gd name="connsiteX169" fmla="*/ 3492420 w 7467600"/>
              <a:gd name="connsiteY169" fmla="*/ 4510145 h 6858000"/>
              <a:gd name="connsiteX170" fmla="*/ 3364086 w 7467600"/>
              <a:gd name="connsiteY170" fmla="*/ 4480340 h 6858000"/>
              <a:gd name="connsiteX171" fmla="*/ 3225818 w 7467600"/>
              <a:gd name="connsiteY171" fmla="*/ 4411822 h 6858000"/>
              <a:gd name="connsiteX172" fmla="*/ 3129696 w 7467600"/>
              <a:gd name="connsiteY172" fmla="*/ 4360704 h 6858000"/>
              <a:gd name="connsiteX173" fmla="*/ 2814545 w 7467600"/>
              <a:gd name="connsiteY173" fmla="*/ 4282955 h 6858000"/>
              <a:gd name="connsiteX174" fmla="*/ 2305292 w 7467600"/>
              <a:gd name="connsiteY174" fmla="*/ 4219492 h 6858000"/>
              <a:gd name="connsiteX175" fmla="*/ 2626982 w 7467600"/>
              <a:gd name="connsiteY175" fmla="*/ 4206450 h 6858000"/>
              <a:gd name="connsiteX176" fmla="*/ 2490617 w 7467600"/>
              <a:gd name="connsiteY176" fmla="*/ 4206951 h 6858000"/>
              <a:gd name="connsiteX177" fmla="*/ 2819869 w 7467600"/>
              <a:gd name="connsiteY177" fmla="*/ 4252936 h 6858000"/>
              <a:gd name="connsiteX178" fmla="*/ 3143018 w 7467600"/>
              <a:gd name="connsiteY178" fmla="*/ 4332698 h 6858000"/>
              <a:gd name="connsiteX179" fmla="*/ 3241520 w 7467600"/>
              <a:gd name="connsiteY179" fmla="*/ 4385112 h 6858000"/>
              <a:gd name="connsiteX180" fmla="*/ 3374575 w 7467600"/>
              <a:gd name="connsiteY180" fmla="*/ 4451517 h 6858000"/>
              <a:gd name="connsiteX181" fmla="*/ 3505221 w 7467600"/>
              <a:gd name="connsiteY181" fmla="*/ 4480757 h 6858000"/>
              <a:gd name="connsiteX182" fmla="*/ 2626982 w 7467600"/>
              <a:gd name="connsiteY182" fmla="*/ 4206450 h 6858000"/>
              <a:gd name="connsiteX183" fmla="*/ 1310106 w 7467600"/>
              <a:gd name="connsiteY183" fmla="*/ 3943217 h 6858000"/>
              <a:gd name="connsiteX184" fmla="*/ 854994 w 7467600"/>
              <a:gd name="connsiteY184" fmla="*/ 4399136 h 6858000"/>
              <a:gd name="connsiteX185" fmla="*/ 742462 w 7467600"/>
              <a:gd name="connsiteY185" fmla="*/ 4594648 h 6858000"/>
              <a:gd name="connsiteX186" fmla="*/ 820602 w 7467600"/>
              <a:gd name="connsiteY186" fmla="*/ 4485915 h 6858000"/>
              <a:gd name="connsiteX187" fmla="*/ 878295 w 7467600"/>
              <a:gd name="connsiteY187" fmla="*/ 4403594 h 6858000"/>
              <a:gd name="connsiteX188" fmla="*/ 1240607 w 7467600"/>
              <a:gd name="connsiteY188" fmla="*/ 4010401 h 6858000"/>
              <a:gd name="connsiteX189" fmla="*/ 1310106 w 7467600"/>
              <a:gd name="connsiteY189" fmla="*/ 3943217 h 6858000"/>
              <a:gd name="connsiteX190" fmla="*/ 1423113 w 7467600"/>
              <a:gd name="connsiteY190" fmla="*/ 3874565 h 6858000"/>
              <a:gd name="connsiteX191" fmla="*/ 1260565 w 7467600"/>
              <a:gd name="connsiteY191" fmla="*/ 4031982 h 6858000"/>
              <a:gd name="connsiteX192" fmla="*/ 901900 w 7467600"/>
              <a:gd name="connsiteY192" fmla="*/ 4421236 h 6858000"/>
              <a:gd name="connsiteX193" fmla="*/ 845044 w 7467600"/>
              <a:gd name="connsiteY193" fmla="*/ 4502436 h 6858000"/>
              <a:gd name="connsiteX194" fmla="*/ 685926 w 7467600"/>
              <a:gd name="connsiteY194" fmla="*/ 4703069 h 6858000"/>
              <a:gd name="connsiteX195" fmla="*/ 684248 w 7467600"/>
              <a:gd name="connsiteY195" fmla="*/ 4706721 h 6858000"/>
              <a:gd name="connsiteX196" fmla="*/ 1423113 w 7467600"/>
              <a:gd name="connsiteY196" fmla="*/ 3874565 h 6858000"/>
              <a:gd name="connsiteX197" fmla="*/ 3316479 w 7467600"/>
              <a:gd name="connsiteY197" fmla="*/ 3872136 h 6858000"/>
              <a:gd name="connsiteX198" fmla="*/ 3546806 w 7467600"/>
              <a:gd name="connsiteY198" fmla="*/ 4356139 h 6858000"/>
              <a:gd name="connsiteX199" fmla="*/ 3364433 w 7467600"/>
              <a:gd name="connsiteY199" fmla="*/ 3953121 h 6858000"/>
              <a:gd name="connsiteX200" fmla="*/ 3316479 w 7467600"/>
              <a:gd name="connsiteY200" fmla="*/ 3872136 h 6858000"/>
              <a:gd name="connsiteX201" fmla="*/ 3291335 w 7467600"/>
              <a:gd name="connsiteY201" fmla="*/ 3767420 h 6858000"/>
              <a:gd name="connsiteX202" fmla="*/ 3390805 w 7467600"/>
              <a:gd name="connsiteY202" fmla="*/ 3937163 h 6858000"/>
              <a:gd name="connsiteX203" fmla="*/ 3579062 w 7467600"/>
              <a:gd name="connsiteY203" fmla="*/ 4359040 h 6858000"/>
              <a:gd name="connsiteX204" fmla="*/ 3467355 w 7467600"/>
              <a:gd name="connsiteY204" fmla="*/ 3988130 h 6858000"/>
              <a:gd name="connsiteX205" fmla="*/ 3310753 w 7467600"/>
              <a:gd name="connsiteY205" fmla="*/ 3787140 h 6858000"/>
              <a:gd name="connsiteX206" fmla="*/ 3291335 w 7467600"/>
              <a:gd name="connsiteY206" fmla="*/ 3767420 h 6858000"/>
              <a:gd name="connsiteX207" fmla="*/ 1635889 w 7467600"/>
              <a:gd name="connsiteY207" fmla="*/ 3709494 h 6858000"/>
              <a:gd name="connsiteX208" fmla="*/ 1634800 w 7467600"/>
              <a:gd name="connsiteY208" fmla="*/ 3731111 h 6858000"/>
              <a:gd name="connsiteX209" fmla="*/ 1635889 w 7467600"/>
              <a:gd name="connsiteY209" fmla="*/ 3709494 h 6858000"/>
              <a:gd name="connsiteX210" fmla="*/ 1510397 w 7467600"/>
              <a:gd name="connsiteY210" fmla="*/ 3684705 h 6858000"/>
              <a:gd name="connsiteX211" fmla="*/ 1146550 w 7467600"/>
              <a:gd name="connsiteY211" fmla="*/ 3802012 h 6858000"/>
              <a:gd name="connsiteX212" fmla="*/ 698834 w 7467600"/>
              <a:gd name="connsiteY212" fmla="*/ 3952272 h 6858000"/>
              <a:gd name="connsiteX213" fmla="*/ 34256 w 7467600"/>
              <a:gd name="connsiteY213" fmla="*/ 4347603 h 6858000"/>
              <a:gd name="connsiteX214" fmla="*/ 527241 w 7467600"/>
              <a:gd name="connsiteY214" fmla="*/ 4065078 h 6858000"/>
              <a:gd name="connsiteX215" fmla="*/ 1510397 w 7467600"/>
              <a:gd name="connsiteY215" fmla="*/ 3684705 h 6858000"/>
              <a:gd name="connsiteX216" fmla="*/ 1313114 w 7467600"/>
              <a:gd name="connsiteY216" fmla="*/ 3655216 h 6858000"/>
              <a:gd name="connsiteX217" fmla="*/ 1109304 w 7467600"/>
              <a:gd name="connsiteY217" fmla="*/ 3669030 h 6858000"/>
              <a:gd name="connsiteX218" fmla="*/ 8129 w 7467600"/>
              <a:gd name="connsiteY218" fmla="*/ 4330519 h 6858000"/>
              <a:gd name="connsiteX219" fmla="*/ 687572 w 7467600"/>
              <a:gd name="connsiteY219" fmla="*/ 3925629 h 6858000"/>
              <a:gd name="connsiteX220" fmla="*/ 1138365 w 7467600"/>
              <a:gd name="connsiteY220" fmla="*/ 3774515 h 6858000"/>
              <a:gd name="connsiteX221" fmla="*/ 1505579 w 7467600"/>
              <a:gd name="connsiteY221" fmla="*/ 3655526 h 6858000"/>
              <a:gd name="connsiteX222" fmla="*/ 1313114 w 7467600"/>
              <a:gd name="connsiteY222" fmla="*/ 3655216 h 6858000"/>
              <a:gd name="connsiteX223" fmla="*/ 3655073 w 7467600"/>
              <a:gd name="connsiteY223" fmla="*/ 3650884 h 6858000"/>
              <a:gd name="connsiteX224" fmla="*/ 3989938 w 7467600"/>
              <a:gd name="connsiteY224" fmla="*/ 3991685 h 6858000"/>
              <a:gd name="connsiteX225" fmla="*/ 4393907 w 7467600"/>
              <a:gd name="connsiteY225" fmla="*/ 4261258 h 6858000"/>
              <a:gd name="connsiteX226" fmla="*/ 4648051 w 7467600"/>
              <a:gd name="connsiteY226" fmla="*/ 4374051 h 6858000"/>
              <a:gd name="connsiteX227" fmla="*/ 4383389 w 7467600"/>
              <a:gd name="connsiteY227" fmla="*/ 4184369 h 6858000"/>
              <a:gd name="connsiteX228" fmla="*/ 4165508 w 7467600"/>
              <a:gd name="connsiteY228" fmla="*/ 4035196 h 6858000"/>
              <a:gd name="connsiteX229" fmla="*/ 4068162 w 7467600"/>
              <a:gd name="connsiteY229" fmla="*/ 3953394 h 6858000"/>
              <a:gd name="connsiteX230" fmla="*/ 3981416 w 7467600"/>
              <a:gd name="connsiteY230" fmla="*/ 3880482 h 6858000"/>
              <a:gd name="connsiteX231" fmla="*/ 3800147 w 7467600"/>
              <a:gd name="connsiteY231" fmla="*/ 3749872 h 6858000"/>
              <a:gd name="connsiteX232" fmla="*/ 3655073 w 7467600"/>
              <a:gd name="connsiteY232" fmla="*/ 3650884 h 6858000"/>
              <a:gd name="connsiteX233" fmla="*/ 3670252 w 7467600"/>
              <a:gd name="connsiteY233" fmla="*/ 3622798 h 6858000"/>
              <a:gd name="connsiteX234" fmla="*/ 3817258 w 7467600"/>
              <a:gd name="connsiteY234" fmla="*/ 3723577 h 6858000"/>
              <a:gd name="connsiteX235" fmla="*/ 4000461 w 7467600"/>
              <a:gd name="connsiteY235" fmla="*/ 3855966 h 6858000"/>
              <a:gd name="connsiteX236" fmla="*/ 4088180 w 7467600"/>
              <a:gd name="connsiteY236" fmla="*/ 3929774 h 6858000"/>
              <a:gd name="connsiteX237" fmla="*/ 4184555 w 7467600"/>
              <a:gd name="connsiteY237" fmla="*/ 4010683 h 6858000"/>
              <a:gd name="connsiteX238" fmla="*/ 4399563 w 7467600"/>
              <a:gd name="connsiteY238" fmla="*/ 4158106 h 6858000"/>
              <a:gd name="connsiteX239" fmla="*/ 4684469 w 7467600"/>
              <a:gd name="connsiteY239" fmla="*/ 4364680 h 6858000"/>
              <a:gd name="connsiteX240" fmla="*/ 4690271 w 7467600"/>
              <a:gd name="connsiteY240" fmla="*/ 4370034 h 6858000"/>
              <a:gd name="connsiteX241" fmla="*/ 4136093 w 7467600"/>
              <a:gd name="connsiteY241" fmla="*/ 3858466 h 6858000"/>
              <a:gd name="connsiteX242" fmla="*/ 3670252 w 7467600"/>
              <a:gd name="connsiteY242" fmla="*/ 3622798 h 6858000"/>
              <a:gd name="connsiteX243" fmla="*/ 4440129 w 7467600"/>
              <a:gd name="connsiteY243" fmla="*/ 3448571 h 6858000"/>
              <a:gd name="connsiteX244" fmla="*/ 4856525 w 7467600"/>
              <a:gd name="connsiteY244" fmla="*/ 3915351 h 6858000"/>
              <a:gd name="connsiteX245" fmla="*/ 5059055 w 7467600"/>
              <a:gd name="connsiteY245" fmla="*/ 4108918 h 6858000"/>
              <a:gd name="connsiteX246" fmla="*/ 5290070 w 7467600"/>
              <a:gd name="connsiteY246" fmla="*/ 4263619 h 6858000"/>
              <a:gd name="connsiteX247" fmla="*/ 4834991 w 7467600"/>
              <a:gd name="connsiteY247" fmla="*/ 3830985 h 6858000"/>
              <a:gd name="connsiteX248" fmla="*/ 4440129 w 7467600"/>
              <a:gd name="connsiteY248" fmla="*/ 3448571 h 6858000"/>
              <a:gd name="connsiteX249" fmla="*/ 4441737 w 7467600"/>
              <a:gd name="connsiteY249" fmla="*/ 3399734 h 6858000"/>
              <a:gd name="connsiteX250" fmla="*/ 4431236 w 7467600"/>
              <a:gd name="connsiteY250" fmla="*/ 3400954 h 6858000"/>
              <a:gd name="connsiteX251" fmla="*/ 4557150 w 7467600"/>
              <a:gd name="connsiteY251" fmla="*/ 3510023 h 6858000"/>
              <a:gd name="connsiteX252" fmla="*/ 4856936 w 7467600"/>
              <a:gd name="connsiteY252" fmla="*/ 3809146 h 6858000"/>
              <a:gd name="connsiteX253" fmla="*/ 5111996 w 7467600"/>
              <a:gd name="connsiteY253" fmla="*/ 4065759 h 6858000"/>
              <a:gd name="connsiteX254" fmla="*/ 5388878 w 7467600"/>
              <a:gd name="connsiteY254" fmla="*/ 4300185 h 6858000"/>
              <a:gd name="connsiteX255" fmla="*/ 5425556 w 7467600"/>
              <a:gd name="connsiteY255" fmla="*/ 4308967 h 6858000"/>
              <a:gd name="connsiteX256" fmla="*/ 4943646 w 7467600"/>
              <a:gd name="connsiteY256" fmla="*/ 3822916 h 6858000"/>
              <a:gd name="connsiteX257" fmla="*/ 4594837 w 7467600"/>
              <a:gd name="connsiteY257" fmla="*/ 3532274 h 6858000"/>
              <a:gd name="connsiteX258" fmla="*/ 4441737 w 7467600"/>
              <a:gd name="connsiteY258" fmla="*/ 3399734 h 6858000"/>
              <a:gd name="connsiteX259" fmla="*/ 5425834 w 7467600"/>
              <a:gd name="connsiteY259" fmla="*/ 3162785 h 6858000"/>
              <a:gd name="connsiteX260" fmla="*/ 5401644 w 7467600"/>
              <a:gd name="connsiteY260" fmla="*/ 3617847 h 6858000"/>
              <a:gd name="connsiteX261" fmla="*/ 5467256 w 7467600"/>
              <a:gd name="connsiteY261" fmla="*/ 4175494 h 6858000"/>
              <a:gd name="connsiteX262" fmla="*/ 5448069 w 7467600"/>
              <a:gd name="connsiteY262" fmla="*/ 3567554 h 6858000"/>
              <a:gd name="connsiteX263" fmla="*/ 5425834 w 7467600"/>
              <a:gd name="connsiteY263" fmla="*/ 3162785 h 6858000"/>
              <a:gd name="connsiteX264" fmla="*/ 1318687 w 7467600"/>
              <a:gd name="connsiteY264" fmla="*/ 3113840 h 6858000"/>
              <a:gd name="connsiteX265" fmla="*/ 1066793 w 7467600"/>
              <a:gd name="connsiteY265" fmla="*/ 3212171 h 6858000"/>
              <a:gd name="connsiteX266" fmla="*/ 993319 w 7467600"/>
              <a:gd name="connsiteY266" fmla="*/ 3247648 h 6858000"/>
              <a:gd name="connsiteX267" fmla="*/ 853081 w 7467600"/>
              <a:gd name="connsiteY267" fmla="*/ 3312410 h 6858000"/>
              <a:gd name="connsiteX268" fmla="*/ 805957 w 7467600"/>
              <a:gd name="connsiteY268" fmla="*/ 3330443 h 6858000"/>
              <a:gd name="connsiteX269" fmla="*/ 1318687 w 7467600"/>
              <a:gd name="connsiteY269" fmla="*/ 3113840 h 6858000"/>
              <a:gd name="connsiteX270" fmla="*/ 5453702 w 7467600"/>
              <a:gd name="connsiteY270" fmla="*/ 3090882 h 6858000"/>
              <a:gd name="connsiteX271" fmla="*/ 5480135 w 7467600"/>
              <a:gd name="connsiteY271" fmla="*/ 3565802 h 6858000"/>
              <a:gd name="connsiteX272" fmla="*/ 5499023 w 7467600"/>
              <a:gd name="connsiteY272" fmla="*/ 4166310 h 6858000"/>
              <a:gd name="connsiteX273" fmla="*/ 5547022 w 7467600"/>
              <a:gd name="connsiteY273" fmla="*/ 3607838 h 6858000"/>
              <a:gd name="connsiteX274" fmla="*/ 5515964 w 7467600"/>
              <a:gd name="connsiteY274" fmla="*/ 3378541 h 6858000"/>
              <a:gd name="connsiteX275" fmla="*/ 5453702 w 7467600"/>
              <a:gd name="connsiteY275" fmla="*/ 3090882 h 6858000"/>
              <a:gd name="connsiteX276" fmla="*/ 1238695 w 7467600"/>
              <a:gd name="connsiteY276" fmla="*/ 3076820 h 6858000"/>
              <a:gd name="connsiteX277" fmla="*/ 716371 w 7467600"/>
              <a:gd name="connsiteY277" fmla="*/ 3293249 h 6858000"/>
              <a:gd name="connsiteX278" fmla="*/ 579522 w 7467600"/>
              <a:gd name="connsiteY278" fmla="*/ 3371759 h 6858000"/>
              <a:gd name="connsiteX279" fmla="*/ 600288 w 7467600"/>
              <a:gd name="connsiteY279" fmla="*/ 3365555 h 6858000"/>
              <a:gd name="connsiteX280" fmla="*/ 840692 w 7467600"/>
              <a:gd name="connsiteY280" fmla="*/ 3284921 h 6858000"/>
              <a:gd name="connsiteX281" fmla="*/ 979248 w 7467600"/>
              <a:gd name="connsiteY281" fmla="*/ 3221003 h 6858000"/>
              <a:gd name="connsiteX282" fmla="*/ 1053282 w 7467600"/>
              <a:gd name="connsiteY282" fmla="*/ 3185247 h 6858000"/>
              <a:gd name="connsiteX283" fmla="*/ 1320603 w 7467600"/>
              <a:gd name="connsiteY283" fmla="*/ 3081281 h 6858000"/>
              <a:gd name="connsiteX284" fmla="*/ 1238695 w 7467600"/>
              <a:gd name="connsiteY284" fmla="*/ 3076820 h 6858000"/>
              <a:gd name="connsiteX285" fmla="*/ 5425627 w 7467600"/>
              <a:gd name="connsiteY285" fmla="*/ 2954192 h 6858000"/>
              <a:gd name="connsiteX286" fmla="*/ 5470770 w 7467600"/>
              <a:gd name="connsiteY286" fmla="*/ 3005435 h 6858000"/>
              <a:gd name="connsiteX287" fmla="*/ 5519779 w 7467600"/>
              <a:gd name="connsiteY287" fmla="*/ 4359223 h 6858000"/>
              <a:gd name="connsiteX288" fmla="*/ 5520293 w 7467600"/>
              <a:gd name="connsiteY288" fmla="*/ 4360602 h 6858000"/>
              <a:gd name="connsiteX289" fmla="*/ 5767221 w 7467600"/>
              <a:gd name="connsiteY289" fmla="*/ 4665564 h 6858000"/>
              <a:gd name="connsiteX290" fmla="*/ 6937169 w 7467600"/>
              <a:gd name="connsiteY290" fmla="*/ 4815941 h 6858000"/>
              <a:gd name="connsiteX291" fmla="*/ 6953922 w 7467600"/>
              <a:gd name="connsiteY291" fmla="*/ 4890068 h 6858000"/>
              <a:gd name="connsiteX292" fmla="*/ 6071359 w 7467600"/>
              <a:gd name="connsiteY292" fmla="*/ 4770770 h 6858000"/>
              <a:gd name="connsiteX293" fmla="*/ 6038839 w 7467600"/>
              <a:gd name="connsiteY293" fmla="*/ 4764474 h 6858000"/>
              <a:gd name="connsiteX294" fmla="*/ 6038706 w 7467600"/>
              <a:gd name="connsiteY294" fmla="*/ 4763847 h 6858000"/>
              <a:gd name="connsiteX295" fmla="*/ 6037784 w 7467600"/>
              <a:gd name="connsiteY295" fmla="*/ 4764270 h 6858000"/>
              <a:gd name="connsiteX296" fmla="*/ 6038839 w 7467600"/>
              <a:gd name="connsiteY296" fmla="*/ 4764474 h 6858000"/>
              <a:gd name="connsiteX297" fmla="*/ 6040338 w 7467600"/>
              <a:gd name="connsiteY297" fmla="*/ 4771418 h 6858000"/>
              <a:gd name="connsiteX298" fmla="*/ 6024488 w 7467600"/>
              <a:gd name="connsiteY298" fmla="*/ 4809903 h 6858000"/>
              <a:gd name="connsiteX299" fmla="*/ 5599771 w 7467600"/>
              <a:gd name="connsiteY299" fmla="*/ 5509652 h 6858000"/>
              <a:gd name="connsiteX300" fmla="*/ 5548843 w 7467600"/>
              <a:gd name="connsiteY300" fmla="*/ 5563845 h 6858000"/>
              <a:gd name="connsiteX301" fmla="*/ 5940952 w 7467600"/>
              <a:gd name="connsiteY301" fmla="*/ 6250028 h 6858000"/>
              <a:gd name="connsiteX302" fmla="*/ 6043441 w 7467600"/>
              <a:gd name="connsiteY302" fmla="*/ 6665847 h 6858000"/>
              <a:gd name="connsiteX303" fmla="*/ 6093432 w 7467600"/>
              <a:gd name="connsiteY303" fmla="*/ 6858000 h 6858000"/>
              <a:gd name="connsiteX304" fmla="*/ 6034344 w 7467600"/>
              <a:gd name="connsiteY304" fmla="*/ 6858000 h 6858000"/>
              <a:gd name="connsiteX305" fmla="*/ 6026679 w 7467600"/>
              <a:gd name="connsiteY305" fmla="*/ 6836959 h 6858000"/>
              <a:gd name="connsiteX306" fmla="*/ 5800441 w 7467600"/>
              <a:gd name="connsiteY306" fmla="*/ 6335286 h 6858000"/>
              <a:gd name="connsiteX307" fmla="*/ 5526562 w 7467600"/>
              <a:gd name="connsiteY307" fmla="*/ 5705388 h 6858000"/>
              <a:gd name="connsiteX308" fmla="*/ 5519640 w 7467600"/>
              <a:gd name="connsiteY308" fmla="*/ 5683774 h 6858000"/>
              <a:gd name="connsiteX309" fmla="*/ 5844559 w 7467600"/>
              <a:gd name="connsiteY309" fmla="*/ 6553349 h 6858000"/>
              <a:gd name="connsiteX310" fmla="*/ 5975994 w 7467600"/>
              <a:gd name="connsiteY310" fmla="*/ 6858000 h 6858000"/>
              <a:gd name="connsiteX311" fmla="*/ 5898547 w 7467600"/>
              <a:gd name="connsiteY311" fmla="*/ 6858000 h 6858000"/>
              <a:gd name="connsiteX312" fmla="*/ 5682041 w 7467600"/>
              <a:gd name="connsiteY312" fmla="*/ 6355860 h 6858000"/>
              <a:gd name="connsiteX313" fmla="*/ 5461758 w 7467600"/>
              <a:gd name="connsiteY313" fmla="*/ 5820220 h 6858000"/>
              <a:gd name="connsiteX314" fmla="*/ 5237282 w 7467600"/>
              <a:gd name="connsiteY314" fmla="*/ 6579086 h 6858000"/>
              <a:gd name="connsiteX315" fmla="*/ 5115009 w 7467600"/>
              <a:gd name="connsiteY315" fmla="*/ 6858000 h 6858000"/>
              <a:gd name="connsiteX316" fmla="*/ 5028074 w 7467600"/>
              <a:gd name="connsiteY316" fmla="*/ 6858000 h 6858000"/>
              <a:gd name="connsiteX317" fmla="*/ 5079508 w 7467600"/>
              <a:gd name="connsiteY317" fmla="*/ 6749074 h 6858000"/>
              <a:gd name="connsiteX318" fmla="*/ 5371846 w 7467600"/>
              <a:gd name="connsiteY318" fmla="*/ 5924413 h 6858000"/>
              <a:gd name="connsiteX319" fmla="*/ 5270512 w 7467600"/>
              <a:gd name="connsiteY319" fmla="*/ 6138975 h 6858000"/>
              <a:gd name="connsiteX320" fmla="*/ 5062409 w 7467600"/>
              <a:gd name="connsiteY320" fmla="*/ 6653544 h 6858000"/>
              <a:gd name="connsiteX321" fmla="*/ 5036628 w 7467600"/>
              <a:gd name="connsiteY321" fmla="*/ 6754247 h 6858000"/>
              <a:gd name="connsiteX322" fmla="*/ 5009112 w 7467600"/>
              <a:gd name="connsiteY322" fmla="*/ 6858000 h 6858000"/>
              <a:gd name="connsiteX323" fmla="*/ 4976679 w 7467600"/>
              <a:gd name="connsiteY323" fmla="*/ 6858000 h 6858000"/>
              <a:gd name="connsiteX324" fmla="*/ 5006537 w 7467600"/>
              <a:gd name="connsiteY324" fmla="*/ 6747068 h 6858000"/>
              <a:gd name="connsiteX325" fmla="*/ 5032723 w 7467600"/>
              <a:gd name="connsiteY325" fmla="*/ 6644957 h 6858000"/>
              <a:gd name="connsiteX326" fmla="*/ 5242949 w 7467600"/>
              <a:gd name="connsiteY326" fmla="*/ 6125175 h 6858000"/>
              <a:gd name="connsiteX327" fmla="*/ 5286321 w 7467600"/>
              <a:gd name="connsiteY327" fmla="*/ 6033555 h 6858000"/>
              <a:gd name="connsiteX328" fmla="*/ 5008210 w 7467600"/>
              <a:gd name="connsiteY328" fmla="*/ 6649194 h 6858000"/>
              <a:gd name="connsiteX329" fmla="*/ 4986321 w 7467600"/>
              <a:gd name="connsiteY329" fmla="*/ 6765687 h 6858000"/>
              <a:gd name="connsiteX330" fmla="*/ 4973474 w 7467600"/>
              <a:gd name="connsiteY330" fmla="*/ 6858000 h 6858000"/>
              <a:gd name="connsiteX331" fmla="*/ 4907178 w 7467600"/>
              <a:gd name="connsiteY331" fmla="*/ 6858000 h 6858000"/>
              <a:gd name="connsiteX332" fmla="*/ 4910810 w 7467600"/>
              <a:gd name="connsiteY332" fmla="*/ 6829660 h 6858000"/>
              <a:gd name="connsiteX333" fmla="*/ 4987461 w 7467600"/>
              <a:gd name="connsiteY333" fmla="*/ 6432994 h 6858000"/>
              <a:gd name="connsiteX334" fmla="*/ 5179262 w 7467600"/>
              <a:gd name="connsiteY334" fmla="*/ 6035044 h 6858000"/>
              <a:gd name="connsiteX335" fmla="*/ 4689678 w 7467600"/>
              <a:gd name="connsiteY335" fmla="*/ 6440241 h 6858000"/>
              <a:gd name="connsiteX336" fmla="*/ 4477543 w 7467600"/>
              <a:gd name="connsiteY336" fmla="*/ 6674836 h 6858000"/>
              <a:gd name="connsiteX337" fmla="*/ 4329957 w 7467600"/>
              <a:gd name="connsiteY337" fmla="*/ 6858000 h 6858000"/>
              <a:gd name="connsiteX338" fmla="*/ 4218595 w 7467600"/>
              <a:gd name="connsiteY338" fmla="*/ 6858000 h 6858000"/>
              <a:gd name="connsiteX339" fmla="*/ 4368888 w 7467600"/>
              <a:gd name="connsiteY339" fmla="*/ 6668412 h 6858000"/>
              <a:gd name="connsiteX340" fmla="*/ 4563091 w 7467600"/>
              <a:gd name="connsiteY340" fmla="*/ 6442508 h 6858000"/>
              <a:gd name="connsiteX341" fmla="*/ 5387324 w 7467600"/>
              <a:gd name="connsiteY341" fmla="*/ 5705830 h 6858000"/>
              <a:gd name="connsiteX342" fmla="*/ 5073620 w 7467600"/>
              <a:gd name="connsiteY342" fmla="*/ 5955437 h 6858000"/>
              <a:gd name="connsiteX343" fmla="*/ 4689789 w 7467600"/>
              <a:gd name="connsiteY343" fmla="*/ 6268382 h 6858000"/>
              <a:gd name="connsiteX344" fmla="*/ 4418722 w 7467600"/>
              <a:gd name="connsiteY344" fmla="*/ 6570886 h 6858000"/>
              <a:gd name="connsiteX345" fmla="*/ 4214944 w 7467600"/>
              <a:gd name="connsiteY345" fmla="*/ 6858000 h 6858000"/>
              <a:gd name="connsiteX346" fmla="*/ 4177898 w 7467600"/>
              <a:gd name="connsiteY346" fmla="*/ 6858000 h 6858000"/>
              <a:gd name="connsiteX347" fmla="*/ 4391597 w 7467600"/>
              <a:gd name="connsiteY347" fmla="*/ 6556370 h 6858000"/>
              <a:gd name="connsiteX348" fmla="*/ 4668889 w 7467600"/>
              <a:gd name="connsiteY348" fmla="*/ 6246399 h 6858000"/>
              <a:gd name="connsiteX349" fmla="*/ 5055427 w 7467600"/>
              <a:gd name="connsiteY349" fmla="*/ 5931476 h 6858000"/>
              <a:gd name="connsiteX350" fmla="*/ 5371814 w 7467600"/>
              <a:gd name="connsiteY350" fmla="*/ 5678975 h 6858000"/>
              <a:gd name="connsiteX351" fmla="*/ 4987918 w 7467600"/>
              <a:gd name="connsiteY351" fmla="*/ 5838701 h 6858000"/>
              <a:gd name="connsiteX352" fmla="*/ 4317146 w 7467600"/>
              <a:gd name="connsiteY352" fmla="*/ 6587716 h 6858000"/>
              <a:gd name="connsiteX353" fmla="*/ 4171627 w 7467600"/>
              <a:gd name="connsiteY353" fmla="*/ 6858000 h 6858000"/>
              <a:gd name="connsiteX354" fmla="*/ 4081585 w 7467600"/>
              <a:gd name="connsiteY354" fmla="*/ 6858000 h 6858000"/>
              <a:gd name="connsiteX355" fmla="*/ 4238603 w 7467600"/>
              <a:gd name="connsiteY355" fmla="*/ 6559341 h 6858000"/>
              <a:gd name="connsiteX356" fmla="*/ 4778333 w 7467600"/>
              <a:gd name="connsiteY356" fmla="*/ 5873626 h 6858000"/>
              <a:gd name="connsiteX357" fmla="*/ 5414185 w 7467600"/>
              <a:gd name="connsiteY357" fmla="*/ 5573882 h 6858000"/>
              <a:gd name="connsiteX358" fmla="*/ 5959648 w 7467600"/>
              <a:gd name="connsiteY358" fmla="*/ 4760797 h 6858000"/>
              <a:gd name="connsiteX359" fmla="*/ 5355019 w 7467600"/>
              <a:gd name="connsiteY359" fmla="*/ 4734672 h 6858000"/>
              <a:gd name="connsiteX360" fmla="*/ 5083565 w 7467600"/>
              <a:gd name="connsiteY360" fmla="*/ 5179121 h 6858000"/>
              <a:gd name="connsiteX361" fmla="*/ 4713577 w 7467600"/>
              <a:gd name="connsiteY361" fmla="*/ 5616803 h 6858000"/>
              <a:gd name="connsiteX362" fmla="*/ 3989559 w 7467600"/>
              <a:gd name="connsiteY362" fmla="*/ 6145945 h 6858000"/>
              <a:gd name="connsiteX363" fmla="*/ 3939824 w 7467600"/>
              <a:gd name="connsiteY363" fmla="*/ 6066900 h 6858000"/>
              <a:gd name="connsiteX364" fmla="*/ 4584537 w 7467600"/>
              <a:gd name="connsiteY364" fmla="*/ 5324826 h 6858000"/>
              <a:gd name="connsiteX365" fmla="*/ 5037105 w 7467600"/>
              <a:gd name="connsiteY365" fmla="*/ 5088765 h 6858000"/>
              <a:gd name="connsiteX366" fmla="*/ 5039930 w 7467600"/>
              <a:gd name="connsiteY366" fmla="*/ 5089585 h 6858000"/>
              <a:gd name="connsiteX367" fmla="*/ 5263764 w 7467600"/>
              <a:gd name="connsiteY367" fmla="*/ 4735525 h 6858000"/>
              <a:gd name="connsiteX368" fmla="*/ 4086300 w 7467600"/>
              <a:gd name="connsiteY368" fmla="*/ 4884599 h 6858000"/>
              <a:gd name="connsiteX369" fmla="*/ 4085485 w 7467600"/>
              <a:gd name="connsiteY369" fmla="*/ 4899070 h 6858000"/>
              <a:gd name="connsiteX370" fmla="*/ 3871915 w 7467600"/>
              <a:gd name="connsiteY370" fmla="*/ 5253645 h 6858000"/>
              <a:gd name="connsiteX371" fmla="*/ 3799374 w 7467600"/>
              <a:gd name="connsiteY371" fmla="*/ 5466127 h 6858000"/>
              <a:gd name="connsiteX372" fmla="*/ 3498850 w 7467600"/>
              <a:gd name="connsiteY372" fmla="*/ 6661888 h 6858000"/>
              <a:gd name="connsiteX373" fmla="*/ 3399216 w 7467600"/>
              <a:gd name="connsiteY373" fmla="*/ 6858000 h 6858000"/>
              <a:gd name="connsiteX374" fmla="*/ 3303688 w 7467600"/>
              <a:gd name="connsiteY374" fmla="*/ 6858000 h 6858000"/>
              <a:gd name="connsiteX375" fmla="*/ 3391774 w 7467600"/>
              <a:gd name="connsiteY375" fmla="*/ 6697181 h 6858000"/>
              <a:gd name="connsiteX376" fmla="*/ 3735540 w 7467600"/>
              <a:gd name="connsiteY376" fmla="*/ 5546923 h 6858000"/>
              <a:gd name="connsiteX377" fmla="*/ 3729438 w 7467600"/>
              <a:gd name="connsiteY377" fmla="*/ 5569058 h 6858000"/>
              <a:gd name="connsiteX378" fmla="*/ 3707782 w 7467600"/>
              <a:gd name="connsiteY378" fmla="*/ 5644908 h 6858000"/>
              <a:gd name="connsiteX379" fmla="*/ 3583827 w 7467600"/>
              <a:gd name="connsiteY379" fmla="*/ 6039215 h 6858000"/>
              <a:gd name="connsiteX380" fmla="*/ 3547861 w 7467600"/>
              <a:gd name="connsiteY380" fmla="*/ 6129609 h 6858000"/>
              <a:gd name="connsiteX381" fmla="*/ 3490905 w 7467600"/>
              <a:gd name="connsiteY381" fmla="*/ 6277660 h 6858000"/>
              <a:gd name="connsiteX382" fmla="*/ 3455859 w 7467600"/>
              <a:gd name="connsiteY382" fmla="*/ 6391301 h 6858000"/>
              <a:gd name="connsiteX383" fmla="*/ 3429112 w 7467600"/>
              <a:gd name="connsiteY383" fmla="*/ 6479469 h 6858000"/>
              <a:gd name="connsiteX384" fmla="*/ 3304862 w 7467600"/>
              <a:gd name="connsiteY384" fmla="*/ 6796476 h 6858000"/>
              <a:gd name="connsiteX385" fmla="*/ 3276071 w 7467600"/>
              <a:gd name="connsiteY385" fmla="*/ 6858000 h 6858000"/>
              <a:gd name="connsiteX386" fmla="*/ 3240805 w 7467600"/>
              <a:gd name="connsiteY386" fmla="*/ 6858000 h 6858000"/>
              <a:gd name="connsiteX387" fmla="*/ 3275917 w 7467600"/>
              <a:gd name="connsiteY387" fmla="*/ 6783192 h 6858000"/>
              <a:gd name="connsiteX388" fmla="*/ 3399358 w 7467600"/>
              <a:gd name="connsiteY388" fmla="*/ 6469011 h 6858000"/>
              <a:gd name="connsiteX389" fmla="*/ 3425650 w 7467600"/>
              <a:gd name="connsiteY389" fmla="*/ 6381333 h 6858000"/>
              <a:gd name="connsiteX390" fmla="*/ 3460661 w 7467600"/>
              <a:gd name="connsiteY390" fmla="*/ 6266763 h 6858000"/>
              <a:gd name="connsiteX391" fmla="*/ 3518021 w 7467600"/>
              <a:gd name="connsiteY391" fmla="*/ 6117298 h 6858000"/>
              <a:gd name="connsiteX392" fmla="*/ 3554035 w 7467600"/>
              <a:gd name="connsiteY392" fmla="*/ 6027832 h 6858000"/>
              <a:gd name="connsiteX393" fmla="*/ 3677174 w 7467600"/>
              <a:gd name="connsiteY393" fmla="*/ 5636351 h 6858000"/>
              <a:gd name="connsiteX394" fmla="*/ 3698819 w 7467600"/>
              <a:gd name="connsiteY394" fmla="*/ 5560503 h 6858000"/>
              <a:gd name="connsiteX395" fmla="*/ 3702094 w 7467600"/>
              <a:gd name="connsiteY395" fmla="*/ 5549194 h 6858000"/>
              <a:gd name="connsiteX396" fmla="*/ 3398355 w 7467600"/>
              <a:gd name="connsiteY396" fmla="*/ 6094603 h 6858000"/>
              <a:gd name="connsiteX397" fmla="*/ 3193941 w 7467600"/>
              <a:gd name="connsiteY397" fmla="*/ 6798775 h 6858000"/>
              <a:gd name="connsiteX398" fmla="*/ 3184140 w 7467600"/>
              <a:gd name="connsiteY398" fmla="*/ 6858000 h 6858000"/>
              <a:gd name="connsiteX399" fmla="*/ 3099978 w 7467600"/>
              <a:gd name="connsiteY399" fmla="*/ 6858000 h 6858000"/>
              <a:gd name="connsiteX400" fmla="*/ 3101556 w 7467600"/>
              <a:gd name="connsiteY400" fmla="*/ 6843337 h 6858000"/>
              <a:gd name="connsiteX401" fmla="*/ 3370162 w 7467600"/>
              <a:gd name="connsiteY401" fmla="*/ 5785550 h 6858000"/>
              <a:gd name="connsiteX402" fmla="*/ 3746477 w 7467600"/>
              <a:gd name="connsiteY402" fmla="*/ 5377889 h 6858000"/>
              <a:gd name="connsiteX403" fmla="*/ 3863399 w 7467600"/>
              <a:gd name="connsiteY403" fmla="*/ 5087257 h 6858000"/>
              <a:gd name="connsiteX404" fmla="*/ 3968712 w 7467600"/>
              <a:gd name="connsiteY404" fmla="*/ 4913989 h 6858000"/>
              <a:gd name="connsiteX405" fmla="*/ 2792390 w 7467600"/>
              <a:gd name="connsiteY405" fmla="*/ 5382974 h 6858000"/>
              <a:gd name="connsiteX406" fmla="*/ 2714982 w 7467600"/>
              <a:gd name="connsiteY406" fmla="*/ 5427051 h 6858000"/>
              <a:gd name="connsiteX407" fmla="*/ 2813361 w 7467600"/>
              <a:gd name="connsiteY407" fmla="*/ 6023912 h 6858000"/>
              <a:gd name="connsiteX408" fmla="*/ 2688430 w 7467600"/>
              <a:gd name="connsiteY408" fmla="*/ 6801564 h 6858000"/>
              <a:gd name="connsiteX409" fmla="*/ 2629626 w 7467600"/>
              <a:gd name="connsiteY409" fmla="*/ 6763394 h 6858000"/>
              <a:gd name="connsiteX410" fmla="*/ 2565328 w 7467600"/>
              <a:gd name="connsiteY410" fmla="*/ 5516399 h 6858000"/>
              <a:gd name="connsiteX411" fmla="*/ 1922999 w 7467600"/>
              <a:gd name="connsiteY411" fmla="*/ 5980343 h 6858000"/>
              <a:gd name="connsiteX412" fmla="*/ 1950261 w 7467600"/>
              <a:gd name="connsiteY412" fmla="*/ 6405858 h 6858000"/>
              <a:gd name="connsiteX413" fmla="*/ 2365554 w 7467600"/>
              <a:gd name="connsiteY413" fmla="*/ 6759107 h 6858000"/>
              <a:gd name="connsiteX414" fmla="*/ 2424142 w 7467600"/>
              <a:gd name="connsiteY414" fmla="*/ 6858000 h 6858000"/>
              <a:gd name="connsiteX415" fmla="*/ 2395994 w 7467600"/>
              <a:gd name="connsiteY415" fmla="*/ 6858000 h 6858000"/>
              <a:gd name="connsiteX416" fmla="*/ 2392863 w 7467600"/>
              <a:gd name="connsiteY416" fmla="*/ 6852964 h 6858000"/>
              <a:gd name="connsiteX417" fmla="*/ 2017589 w 7467600"/>
              <a:gd name="connsiteY417" fmla="*/ 6493982 h 6858000"/>
              <a:gd name="connsiteX418" fmla="*/ 2147336 w 7467600"/>
              <a:gd name="connsiteY418" fmla="*/ 6594052 h 6858000"/>
              <a:gd name="connsiteX419" fmla="*/ 2207047 w 7467600"/>
              <a:gd name="connsiteY419" fmla="*/ 6654540 h 6858000"/>
              <a:gd name="connsiteX420" fmla="*/ 2299106 w 7467600"/>
              <a:gd name="connsiteY420" fmla="*/ 6778931 h 6858000"/>
              <a:gd name="connsiteX421" fmla="*/ 2314430 w 7467600"/>
              <a:gd name="connsiteY421" fmla="*/ 6801144 h 6858000"/>
              <a:gd name="connsiteX422" fmla="*/ 2352406 w 7467600"/>
              <a:gd name="connsiteY422" fmla="*/ 6858000 h 6858000"/>
              <a:gd name="connsiteX423" fmla="*/ 2314492 w 7467600"/>
              <a:gd name="connsiteY423" fmla="*/ 6858000 h 6858000"/>
              <a:gd name="connsiteX424" fmla="*/ 2288095 w 7467600"/>
              <a:gd name="connsiteY424" fmla="*/ 6818030 h 6858000"/>
              <a:gd name="connsiteX425" fmla="*/ 2272768 w 7467600"/>
              <a:gd name="connsiteY425" fmla="*/ 6795822 h 6858000"/>
              <a:gd name="connsiteX426" fmla="*/ 2182715 w 7467600"/>
              <a:gd name="connsiteY426" fmla="*/ 6675071 h 6858000"/>
              <a:gd name="connsiteX427" fmla="*/ 2032061 w 7467600"/>
              <a:gd name="connsiteY427" fmla="*/ 6541380 h 6858000"/>
              <a:gd name="connsiteX428" fmla="*/ 2257220 w 7467600"/>
              <a:gd name="connsiteY428" fmla="*/ 6826257 h 6858000"/>
              <a:gd name="connsiteX429" fmla="*/ 2281324 w 7467600"/>
              <a:gd name="connsiteY429" fmla="*/ 6858000 h 6858000"/>
              <a:gd name="connsiteX430" fmla="*/ 2242860 w 7467600"/>
              <a:gd name="connsiteY430" fmla="*/ 6858000 h 6858000"/>
              <a:gd name="connsiteX431" fmla="*/ 2232818 w 7467600"/>
              <a:gd name="connsiteY431" fmla="*/ 6844926 h 6858000"/>
              <a:gd name="connsiteX432" fmla="*/ 1990172 w 7467600"/>
              <a:gd name="connsiteY432" fmla="*/ 6542121 h 6858000"/>
              <a:gd name="connsiteX433" fmla="*/ 2124090 w 7467600"/>
              <a:gd name="connsiteY433" fmla="*/ 6761017 h 6858000"/>
              <a:gd name="connsiteX434" fmla="*/ 2200380 w 7467600"/>
              <a:gd name="connsiteY434" fmla="*/ 6858000 h 6858000"/>
              <a:gd name="connsiteX435" fmla="*/ 2147507 w 7467600"/>
              <a:gd name="connsiteY435" fmla="*/ 6858000 h 6858000"/>
              <a:gd name="connsiteX436" fmla="*/ 2070668 w 7467600"/>
              <a:gd name="connsiteY436" fmla="*/ 6761520 h 6858000"/>
              <a:gd name="connsiteX437" fmla="*/ 1975142 w 7467600"/>
              <a:gd name="connsiteY437" fmla="*/ 6585570 h 6858000"/>
              <a:gd name="connsiteX438" fmla="*/ 2050035 w 7467600"/>
              <a:gd name="connsiteY438" fmla="*/ 6813345 h 6858000"/>
              <a:gd name="connsiteX439" fmla="*/ 2063025 w 7467600"/>
              <a:gd name="connsiteY439" fmla="*/ 6858000 h 6858000"/>
              <a:gd name="connsiteX440" fmla="*/ 2021675 w 7467600"/>
              <a:gd name="connsiteY440" fmla="*/ 6858000 h 6858000"/>
              <a:gd name="connsiteX441" fmla="*/ 2019308 w 7467600"/>
              <a:gd name="connsiteY441" fmla="*/ 6847118 h 6858000"/>
              <a:gd name="connsiteX442" fmla="*/ 1938835 w 7467600"/>
              <a:gd name="connsiteY442" fmla="*/ 6551160 h 6858000"/>
              <a:gd name="connsiteX443" fmla="*/ 1953230 w 7467600"/>
              <a:gd name="connsiteY443" fmla="*/ 6759699 h 6858000"/>
              <a:gd name="connsiteX444" fmla="*/ 1956763 w 7467600"/>
              <a:gd name="connsiteY444" fmla="*/ 6778191 h 6858000"/>
              <a:gd name="connsiteX445" fmla="*/ 1967925 w 7467600"/>
              <a:gd name="connsiteY445" fmla="*/ 6858000 h 6858000"/>
              <a:gd name="connsiteX446" fmla="*/ 1936622 w 7467600"/>
              <a:gd name="connsiteY446" fmla="*/ 6858000 h 6858000"/>
              <a:gd name="connsiteX447" fmla="*/ 1926261 w 7467600"/>
              <a:gd name="connsiteY447" fmla="*/ 6784064 h 6858000"/>
              <a:gd name="connsiteX448" fmla="*/ 1922724 w 7467600"/>
              <a:gd name="connsiteY448" fmla="*/ 6765577 h 6858000"/>
              <a:gd name="connsiteX449" fmla="*/ 1904650 w 7467600"/>
              <a:gd name="connsiteY449" fmla="*/ 6639616 h 6858000"/>
              <a:gd name="connsiteX450" fmla="*/ 1885273 w 7467600"/>
              <a:gd name="connsiteY450" fmla="*/ 6858000 h 6858000"/>
              <a:gd name="connsiteX451" fmla="*/ 1854363 w 7467600"/>
              <a:gd name="connsiteY451" fmla="*/ 6858000 h 6858000"/>
              <a:gd name="connsiteX452" fmla="*/ 1880391 w 7467600"/>
              <a:gd name="connsiteY452" fmla="*/ 6603796 h 6858000"/>
              <a:gd name="connsiteX453" fmla="*/ 1818273 w 7467600"/>
              <a:gd name="connsiteY453" fmla="*/ 6715729 h 6858000"/>
              <a:gd name="connsiteX454" fmla="*/ 1794691 w 7467600"/>
              <a:gd name="connsiteY454" fmla="*/ 6843239 h 6858000"/>
              <a:gd name="connsiteX455" fmla="*/ 1794914 w 7467600"/>
              <a:gd name="connsiteY455" fmla="*/ 6858000 h 6858000"/>
              <a:gd name="connsiteX456" fmla="*/ 1746128 w 7467600"/>
              <a:gd name="connsiteY456" fmla="*/ 6858000 h 6858000"/>
              <a:gd name="connsiteX457" fmla="*/ 1753934 w 7467600"/>
              <a:gd name="connsiteY457" fmla="*/ 6724796 h 6858000"/>
              <a:gd name="connsiteX458" fmla="*/ 1792053 w 7467600"/>
              <a:gd name="connsiteY458" fmla="*/ 6572396 h 6858000"/>
              <a:gd name="connsiteX459" fmla="*/ 1862248 w 7467600"/>
              <a:gd name="connsiteY459" fmla="*/ 6266397 h 6858000"/>
              <a:gd name="connsiteX460" fmla="*/ 1862250 w 7467600"/>
              <a:gd name="connsiteY460" fmla="*/ 6033531 h 6858000"/>
              <a:gd name="connsiteX461" fmla="*/ 1211999 w 7467600"/>
              <a:gd name="connsiteY461" fmla="*/ 6683610 h 6858000"/>
              <a:gd name="connsiteX462" fmla="*/ 1213266 w 7467600"/>
              <a:gd name="connsiteY462" fmla="*/ 6691947 h 6858000"/>
              <a:gd name="connsiteX463" fmla="*/ 1203370 w 7467600"/>
              <a:gd name="connsiteY463" fmla="*/ 6850676 h 6858000"/>
              <a:gd name="connsiteX464" fmla="*/ 1203671 w 7467600"/>
              <a:gd name="connsiteY464" fmla="*/ 6858000 h 6858000"/>
              <a:gd name="connsiteX465" fmla="*/ 1143180 w 7467600"/>
              <a:gd name="connsiteY465" fmla="*/ 6858000 h 6858000"/>
              <a:gd name="connsiteX466" fmla="*/ 1142176 w 7467600"/>
              <a:gd name="connsiteY466" fmla="*/ 6766045 h 6858000"/>
              <a:gd name="connsiteX467" fmla="*/ 1067484 w 7467600"/>
              <a:gd name="connsiteY467" fmla="*/ 6858000 h 6858000"/>
              <a:gd name="connsiteX468" fmla="*/ 953928 w 7467600"/>
              <a:gd name="connsiteY468" fmla="*/ 6858000 h 6858000"/>
              <a:gd name="connsiteX469" fmla="*/ 959715 w 7467600"/>
              <a:gd name="connsiteY469" fmla="*/ 6850185 h 6858000"/>
              <a:gd name="connsiteX470" fmla="*/ 1483788 w 7467600"/>
              <a:gd name="connsiteY470" fmla="*/ 6259174 h 6858000"/>
              <a:gd name="connsiteX471" fmla="*/ 1100671 w 7467600"/>
              <a:gd name="connsiteY471" fmla="*/ 6252137 h 6858000"/>
              <a:gd name="connsiteX472" fmla="*/ 1090144 w 7467600"/>
              <a:gd name="connsiteY472" fmla="*/ 6256748 h 6858000"/>
              <a:gd name="connsiteX473" fmla="*/ 1095872 w 7467600"/>
              <a:gd name="connsiteY473" fmla="*/ 6271892 h 6858000"/>
              <a:gd name="connsiteX474" fmla="*/ 262785 w 7467600"/>
              <a:gd name="connsiteY474" fmla="*/ 6845450 h 6858000"/>
              <a:gd name="connsiteX475" fmla="*/ 209968 w 7467600"/>
              <a:gd name="connsiteY475" fmla="*/ 6770713 h 6858000"/>
              <a:gd name="connsiteX476" fmla="*/ 873460 w 7467600"/>
              <a:gd name="connsiteY476" fmla="*/ 6253768 h 6858000"/>
              <a:gd name="connsiteX477" fmla="*/ 192686 w 7467600"/>
              <a:gd name="connsiteY477" fmla="*/ 5849257 h 6858000"/>
              <a:gd name="connsiteX478" fmla="*/ 4696 w 7467600"/>
              <a:gd name="connsiteY478" fmla="*/ 5697668 h 6858000"/>
              <a:gd name="connsiteX479" fmla="*/ 0 w 7467600"/>
              <a:gd name="connsiteY479" fmla="*/ 5689984 h 6858000"/>
              <a:gd name="connsiteX480" fmla="*/ 0 w 7467600"/>
              <a:gd name="connsiteY480" fmla="*/ 5513472 h 6858000"/>
              <a:gd name="connsiteX481" fmla="*/ 174101 w 7467600"/>
              <a:gd name="connsiteY481" fmla="*/ 5620277 h 6858000"/>
              <a:gd name="connsiteX482" fmla="*/ 891800 w 7467600"/>
              <a:gd name="connsiteY482" fmla="*/ 6036935 h 6858000"/>
              <a:gd name="connsiteX483" fmla="*/ 1072219 w 7467600"/>
              <a:gd name="connsiteY483" fmla="*/ 6169443 h 6858000"/>
              <a:gd name="connsiteX484" fmla="*/ 1074117 w 7467600"/>
              <a:gd name="connsiteY484" fmla="*/ 6170301 h 6858000"/>
              <a:gd name="connsiteX485" fmla="*/ 1083114 w 7467600"/>
              <a:gd name="connsiteY485" fmla="*/ 6174131 h 6858000"/>
              <a:gd name="connsiteX486" fmla="*/ 1543010 w 7467600"/>
              <a:gd name="connsiteY486" fmla="*/ 6191140 h 6858000"/>
              <a:gd name="connsiteX487" fmla="*/ 1551080 w 7467600"/>
              <a:gd name="connsiteY487" fmla="*/ 6195006 h 6858000"/>
              <a:gd name="connsiteX488" fmla="*/ 2345443 w 7467600"/>
              <a:gd name="connsiteY488" fmla="*/ 5549882 h 6858000"/>
              <a:gd name="connsiteX489" fmla="*/ 1721499 w 7467600"/>
              <a:gd name="connsiteY489" fmla="*/ 5599969 h 6858000"/>
              <a:gd name="connsiteX490" fmla="*/ 767716 w 7467600"/>
              <a:gd name="connsiteY490" fmla="*/ 5472768 h 6858000"/>
              <a:gd name="connsiteX491" fmla="*/ 722147 w 7467600"/>
              <a:gd name="connsiteY491" fmla="*/ 5393091 h 6858000"/>
              <a:gd name="connsiteX492" fmla="*/ 1485552 w 7467600"/>
              <a:gd name="connsiteY492" fmla="*/ 5313202 h 6858000"/>
              <a:gd name="connsiteX493" fmla="*/ 2143004 w 7467600"/>
              <a:gd name="connsiteY493" fmla="*/ 5402420 h 6858000"/>
              <a:gd name="connsiteX494" fmla="*/ 1933391 w 7467600"/>
              <a:gd name="connsiteY494" fmla="*/ 5156971 h 6858000"/>
              <a:gd name="connsiteX495" fmla="*/ 1827118 w 7467600"/>
              <a:gd name="connsiteY495" fmla="*/ 4968410 h 6858000"/>
              <a:gd name="connsiteX496" fmla="*/ 1837349 w 7467600"/>
              <a:gd name="connsiteY496" fmla="*/ 4956357 h 6858000"/>
              <a:gd name="connsiteX497" fmla="*/ 2162835 w 7467600"/>
              <a:gd name="connsiteY497" fmla="*/ 5187853 h 6858000"/>
              <a:gd name="connsiteX498" fmla="*/ 2257167 w 7467600"/>
              <a:gd name="connsiteY498" fmla="*/ 5462123 h 6858000"/>
              <a:gd name="connsiteX499" fmla="*/ 2261598 w 7467600"/>
              <a:gd name="connsiteY499" fmla="*/ 5467998 h 6858000"/>
              <a:gd name="connsiteX500" fmla="*/ 2437177 w 7467600"/>
              <a:gd name="connsiteY500" fmla="*/ 5479608 h 6858000"/>
              <a:gd name="connsiteX501" fmla="*/ 2445247 w 7467600"/>
              <a:gd name="connsiteY501" fmla="*/ 5483476 h 6858000"/>
              <a:gd name="connsiteX502" fmla="*/ 2743626 w 7467600"/>
              <a:gd name="connsiteY502" fmla="*/ 5304819 h 6858000"/>
              <a:gd name="connsiteX503" fmla="*/ 3048102 w 7467600"/>
              <a:gd name="connsiteY503" fmla="*/ 5150595 h 6858000"/>
              <a:gd name="connsiteX504" fmla="*/ 1799414 w 7467600"/>
              <a:gd name="connsiteY504" fmla="*/ 4694732 h 6858000"/>
              <a:gd name="connsiteX505" fmla="*/ 1771735 w 7467600"/>
              <a:gd name="connsiteY505" fmla="*/ 4619929 h 6858000"/>
              <a:gd name="connsiteX506" fmla="*/ 3104273 w 7467600"/>
              <a:gd name="connsiteY506" fmla="*/ 5076159 h 6858000"/>
              <a:gd name="connsiteX507" fmla="*/ 3113245 w 7467600"/>
              <a:gd name="connsiteY507" fmla="*/ 5090705 h 6858000"/>
              <a:gd name="connsiteX508" fmla="*/ 3126294 w 7467600"/>
              <a:gd name="connsiteY508" fmla="*/ 5114400 h 6858000"/>
              <a:gd name="connsiteX509" fmla="*/ 3937433 w 7467600"/>
              <a:gd name="connsiteY509" fmla="*/ 4830473 h 6858000"/>
              <a:gd name="connsiteX510" fmla="*/ 3590475 w 7467600"/>
              <a:gd name="connsiteY510" fmla="*/ 4597974 h 6858000"/>
              <a:gd name="connsiteX511" fmla="*/ 3100264 w 7467600"/>
              <a:gd name="connsiteY511" fmla="*/ 4579845 h 6858000"/>
              <a:gd name="connsiteX512" fmla="*/ 2183576 w 7467600"/>
              <a:gd name="connsiteY512" fmla="*/ 4227150 h 6858000"/>
              <a:gd name="connsiteX513" fmla="*/ 2151029 w 7467600"/>
              <a:gd name="connsiteY513" fmla="*/ 4146947 h 6858000"/>
              <a:gd name="connsiteX514" fmla="*/ 3563434 w 7467600"/>
              <a:gd name="connsiteY514" fmla="*/ 4469115 h 6858000"/>
              <a:gd name="connsiteX515" fmla="*/ 3177952 w 7467600"/>
              <a:gd name="connsiteY515" fmla="*/ 3657386 h 6858000"/>
              <a:gd name="connsiteX516" fmla="*/ 3189263 w 7467600"/>
              <a:gd name="connsiteY516" fmla="*/ 3625726 h 6858000"/>
              <a:gd name="connsiteX517" fmla="*/ 3560912 w 7467600"/>
              <a:gd name="connsiteY517" fmla="*/ 4079863 h 6858000"/>
              <a:gd name="connsiteX518" fmla="*/ 3626636 w 7467600"/>
              <a:gd name="connsiteY518" fmla="*/ 4512230 h 6858000"/>
              <a:gd name="connsiteX519" fmla="*/ 3653088 w 7467600"/>
              <a:gd name="connsiteY519" fmla="*/ 4521417 h 6858000"/>
              <a:gd name="connsiteX520" fmla="*/ 3988128 w 7467600"/>
              <a:gd name="connsiteY520" fmla="*/ 4817267 h 6858000"/>
              <a:gd name="connsiteX521" fmla="*/ 4830582 w 7467600"/>
              <a:gd name="connsiteY521" fmla="*/ 4676000 h 6858000"/>
              <a:gd name="connsiteX522" fmla="*/ 4830100 w 7467600"/>
              <a:gd name="connsiteY522" fmla="*/ 4675554 h 6858000"/>
              <a:gd name="connsiteX523" fmla="*/ 4036318 w 7467600"/>
              <a:gd name="connsiteY523" fmla="*/ 4147013 h 6858000"/>
              <a:gd name="connsiteX524" fmla="*/ 3432098 w 7467600"/>
              <a:gd name="connsiteY524" fmla="*/ 3537312 h 6858000"/>
              <a:gd name="connsiteX525" fmla="*/ 3446761 w 7467600"/>
              <a:gd name="connsiteY525" fmla="*/ 3461278 h 6858000"/>
              <a:gd name="connsiteX526" fmla="*/ 4419733 w 7467600"/>
              <a:gd name="connsiteY526" fmla="*/ 3963555 h 6858000"/>
              <a:gd name="connsiteX527" fmla="*/ 4781371 w 7467600"/>
              <a:gd name="connsiteY527" fmla="*/ 4458604 h 6858000"/>
              <a:gd name="connsiteX528" fmla="*/ 4780440 w 7467600"/>
              <a:gd name="connsiteY528" fmla="*/ 4470290 h 6858000"/>
              <a:gd name="connsiteX529" fmla="*/ 4898954 w 7467600"/>
              <a:gd name="connsiteY529" fmla="*/ 4662092 h 6858000"/>
              <a:gd name="connsiteX530" fmla="*/ 4900699 w 7467600"/>
              <a:gd name="connsiteY530" fmla="*/ 4670867 h 6858000"/>
              <a:gd name="connsiteX531" fmla="*/ 5714511 w 7467600"/>
              <a:gd name="connsiteY531" fmla="*/ 4663483 h 6858000"/>
              <a:gd name="connsiteX532" fmla="*/ 5464793 w 7467600"/>
              <a:gd name="connsiteY532" fmla="*/ 4393556 h 6858000"/>
              <a:gd name="connsiteX533" fmla="*/ 5461897 w 7467600"/>
              <a:gd name="connsiteY533" fmla="*/ 4390879 h 6858000"/>
              <a:gd name="connsiteX534" fmla="*/ 4294126 w 7467600"/>
              <a:gd name="connsiteY534" fmla="*/ 3303048 h 6858000"/>
              <a:gd name="connsiteX535" fmla="*/ 4305321 w 7467600"/>
              <a:gd name="connsiteY535" fmla="*/ 3256953 h 6858000"/>
              <a:gd name="connsiteX536" fmla="*/ 4949299 w 7467600"/>
              <a:gd name="connsiteY536" fmla="*/ 3766336 h 6858000"/>
              <a:gd name="connsiteX537" fmla="*/ 5291452 w 7467600"/>
              <a:gd name="connsiteY537" fmla="*/ 4076801 h 6858000"/>
              <a:gd name="connsiteX538" fmla="*/ 5434998 w 7467600"/>
              <a:gd name="connsiteY538" fmla="*/ 4254100 h 6858000"/>
              <a:gd name="connsiteX539" fmla="*/ 5351015 w 7467600"/>
              <a:gd name="connsiteY539" fmla="*/ 3760989 h 6858000"/>
              <a:gd name="connsiteX540" fmla="*/ 5413780 w 7467600"/>
              <a:gd name="connsiteY540" fmla="*/ 2966265 h 6858000"/>
              <a:gd name="connsiteX541" fmla="*/ 5425627 w 7467600"/>
              <a:gd name="connsiteY541" fmla="*/ 2954192 h 6858000"/>
              <a:gd name="connsiteX542" fmla="*/ 6604735 w 7467600"/>
              <a:gd name="connsiteY542" fmla="*/ 2041381 h 6858000"/>
              <a:gd name="connsiteX543" fmla="*/ 7204487 w 7467600"/>
              <a:gd name="connsiteY543" fmla="*/ 2742112 h 6858000"/>
              <a:gd name="connsiteX544" fmla="*/ 7131592 w 7467600"/>
              <a:gd name="connsiteY544" fmla="*/ 2672096 h 6858000"/>
              <a:gd name="connsiteX545" fmla="*/ 6996344 w 7467600"/>
              <a:gd name="connsiteY545" fmla="*/ 2518310 h 6858000"/>
              <a:gd name="connsiteX546" fmla="*/ 6735495 w 7467600"/>
              <a:gd name="connsiteY546" fmla="*/ 2196890 h 6858000"/>
              <a:gd name="connsiteX547" fmla="*/ 6721901 w 7467600"/>
              <a:gd name="connsiteY547" fmla="*/ 2179274 h 6858000"/>
              <a:gd name="connsiteX548" fmla="*/ 6604735 w 7467600"/>
              <a:gd name="connsiteY548" fmla="*/ 2041381 h 6858000"/>
              <a:gd name="connsiteX549" fmla="*/ 6591670 w 7467600"/>
              <a:gd name="connsiteY549" fmla="*/ 1988277 h 6858000"/>
              <a:gd name="connsiteX550" fmla="*/ 6747349 w 7467600"/>
              <a:gd name="connsiteY550" fmla="*/ 2160069 h 6858000"/>
              <a:gd name="connsiteX551" fmla="*/ 6760943 w 7467600"/>
              <a:gd name="connsiteY551" fmla="*/ 2177686 h 6858000"/>
              <a:gd name="connsiteX552" fmla="*/ 7021065 w 7467600"/>
              <a:gd name="connsiteY552" fmla="*/ 2498102 h 6858000"/>
              <a:gd name="connsiteX553" fmla="*/ 7155223 w 7467600"/>
              <a:gd name="connsiteY553" fmla="*/ 2650386 h 6858000"/>
              <a:gd name="connsiteX554" fmla="*/ 7203167 w 7467600"/>
              <a:gd name="connsiteY554" fmla="*/ 2697288 h 6858000"/>
              <a:gd name="connsiteX555" fmla="*/ 6937703 w 7467600"/>
              <a:gd name="connsiteY555" fmla="*/ 2321981 h 6858000"/>
              <a:gd name="connsiteX556" fmla="*/ 6591670 w 7467600"/>
              <a:gd name="connsiteY556" fmla="*/ 1988277 h 6858000"/>
              <a:gd name="connsiteX557" fmla="*/ 5798671 w 7467600"/>
              <a:gd name="connsiteY557" fmla="*/ 1981601 h 6858000"/>
              <a:gd name="connsiteX558" fmla="*/ 5754709 w 7467600"/>
              <a:gd name="connsiteY558" fmla="*/ 2071454 h 6858000"/>
              <a:gd name="connsiteX559" fmla="*/ 5763044 w 7467600"/>
              <a:gd name="connsiteY559" fmla="*/ 2842206 h 6858000"/>
              <a:gd name="connsiteX560" fmla="*/ 5764974 w 7467600"/>
              <a:gd name="connsiteY560" fmla="*/ 2799609 h 6858000"/>
              <a:gd name="connsiteX561" fmla="*/ 5767665 w 7467600"/>
              <a:gd name="connsiteY561" fmla="*/ 2666409 h 6858000"/>
              <a:gd name="connsiteX562" fmla="*/ 5763055 w 7467600"/>
              <a:gd name="connsiteY562" fmla="*/ 2579705 h 6858000"/>
              <a:gd name="connsiteX563" fmla="*/ 5758079 w 7467600"/>
              <a:gd name="connsiteY563" fmla="*/ 2492508 h 6858000"/>
              <a:gd name="connsiteX564" fmla="*/ 5779325 w 7467600"/>
              <a:gd name="connsiteY564" fmla="*/ 2197069 h 6858000"/>
              <a:gd name="connsiteX565" fmla="*/ 5798671 w 7467600"/>
              <a:gd name="connsiteY565" fmla="*/ 1981601 h 6858000"/>
              <a:gd name="connsiteX566" fmla="*/ 5829202 w 7467600"/>
              <a:gd name="connsiteY566" fmla="*/ 1971679 h 6858000"/>
              <a:gd name="connsiteX567" fmla="*/ 5809558 w 7467600"/>
              <a:gd name="connsiteY567" fmla="*/ 2198043 h 6858000"/>
              <a:gd name="connsiteX568" fmla="*/ 5788653 w 7467600"/>
              <a:gd name="connsiteY568" fmla="*/ 2489430 h 6858000"/>
              <a:gd name="connsiteX569" fmla="*/ 5793439 w 7467600"/>
              <a:gd name="connsiteY569" fmla="*/ 2575235 h 6858000"/>
              <a:gd name="connsiteX570" fmla="*/ 5796837 w 7467600"/>
              <a:gd name="connsiteY570" fmla="*/ 2637633 h 6858000"/>
              <a:gd name="connsiteX571" fmla="*/ 5818614 w 7467600"/>
              <a:gd name="connsiteY571" fmla="*/ 2473055 h 6858000"/>
              <a:gd name="connsiteX572" fmla="*/ 5829202 w 7467600"/>
              <a:gd name="connsiteY572" fmla="*/ 1971679 h 6858000"/>
              <a:gd name="connsiteX573" fmla="*/ 5911389 w 7467600"/>
              <a:gd name="connsiteY573" fmla="*/ 1898371 h 6858000"/>
              <a:gd name="connsiteX574" fmla="*/ 6237627 w 7467600"/>
              <a:gd name="connsiteY574" fmla="*/ 2231921 h 6858000"/>
              <a:gd name="connsiteX575" fmla="*/ 5911389 w 7467600"/>
              <a:gd name="connsiteY575" fmla="*/ 1898371 h 6858000"/>
              <a:gd name="connsiteX576" fmla="*/ 6944437 w 7467600"/>
              <a:gd name="connsiteY576" fmla="*/ 1575402 h 6858000"/>
              <a:gd name="connsiteX577" fmla="*/ 6304730 w 7467600"/>
              <a:gd name="connsiteY577" fmla="*/ 1766654 h 6858000"/>
              <a:gd name="connsiteX578" fmla="*/ 6944437 w 7467600"/>
              <a:gd name="connsiteY578" fmla="*/ 1575402 h 6858000"/>
              <a:gd name="connsiteX579" fmla="*/ 7019523 w 7467600"/>
              <a:gd name="connsiteY579" fmla="*/ 1519450 h 6858000"/>
              <a:gd name="connsiteX580" fmla="*/ 6298091 w 7467600"/>
              <a:gd name="connsiteY580" fmla="*/ 1737122 h 6858000"/>
              <a:gd name="connsiteX581" fmla="*/ 7019523 w 7467600"/>
              <a:gd name="connsiteY581" fmla="*/ 1519450 h 6858000"/>
              <a:gd name="connsiteX582" fmla="*/ 2399523 w 7467600"/>
              <a:gd name="connsiteY582" fmla="*/ 1428234 h 6858000"/>
              <a:gd name="connsiteX583" fmla="*/ 2224982 w 7467600"/>
              <a:gd name="connsiteY583" fmla="*/ 1826201 h 6858000"/>
              <a:gd name="connsiteX584" fmla="*/ 2096099 w 7467600"/>
              <a:gd name="connsiteY584" fmla="*/ 2345900 h 6858000"/>
              <a:gd name="connsiteX585" fmla="*/ 2283317 w 7467600"/>
              <a:gd name="connsiteY585" fmla="*/ 1796925 h 6858000"/>
              <a:gd name="connsiteX586" fmla="*/ 2399523 w 7467600"/>
              <a:gd name="connsiteY586" fmla="*/ 1428234 h 6858000"/>
              <a:gd name="connsiteX587" fmla="*/ 2448558 w 7467600"/>
              <a:gd name="connsiteY587" fmla="*/ 1373435 h 6858000"/>
              <a:gd name="connsiteX588" fmla="*/ 2312521 w 7467600"/>
              <a:gd name="connsiteY588" fmla="*/ 1806140 h 6858000"/>
              <a:gd name="connsiteX589" fmla="*/ 2127533 w 7467600"/>
              <a:gd name="connsiteY589" fmla="*/ 2348380 h 6858000"/>
              <a:gd name="connsiteX590" fmla="*/ 2358080 w 7467600"/>
              <a:gd name="connsiteY590" fmla="*/ 1866134 h 6858000"/>
              <a:gd name="connsiteX591" fmla="*/ 2407436 w 7467600"/>
              <a:gd name="connsiteY591" fmla="*/ 1651070 h 6858000"/>
              <a:gd name="connsiteX592" fmla="*/ 2448558 w 7467600"/>
              <a:gd name="connsiteY592" fmla="*/ 1373435 h 6858000"/>
              <a:gd name="connsiteX593" fmla="*/ 278707 w 7467600"/>
              <a:gd name="connsiteY593" fmla="*/ 1352270 h 6858000"/>
              <a:gd name="connsiteX594" fmla="*/ 321570 w 7467600"/>
              <a:gd name="connsiteY594" fmla="*/ 1861610 h 6858000"/>
              <a:gd name="connsiteX595" fmla="*/ 294281 w 7467600"/>
              <a:gd name="connsiteY595" fmla="*/ 1440658 h 6858000"/>
              <a:gd name="connsiteX596" fmla="*/ 278707 w 7467600"/>
              <a:gd name="connsiteY596" fmla="*/ 1352270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5236 w 7467600"/>
              <a:gd name="connsiteY631" fmla="*/ 1268632 h 6858000"/>
              <a:gd name="connsiteX632" fmla="*/ 6516292 w 7467600"/>
              <a:gd name="connsiteY632" fmla="*/ 1263064 h 6858000"/>
              <a:gd name="connsiteX633" fmla="*/ 5736320 w 7467600"/>
              <a:gd name="connsiteY633" fmla="*/ 1501803 h 6858000"/>
              <a:gd name="connsiteX634" fmla="*/ 6516292 w 7467600"/>
              <a:gd name="connsiteY634" fmla="*/ 1263064 h 6858000"/>
              <a:gd name="connsiteX635" fmla="*/ 291466 w 7467600"/>
              <a:gd name="connsiteY635" fmla="*/ 1250369 h 6858000"/>
              <a:gd name="connsiteX636" fmla="*/ 323180 w 7467600"/>
              <a:gd name="connsiteY636" fmla="*/ 1435283 h 6858000"/>
              <a:gd name="connsiteX637" fmla="*/ 349381 w 7467600"/>
              <a:gd name="connsiteY637" fmla="*/ 1875041 h 6858000"/>
              <a:gd name="connsiteX638" fmla="*/ 374363 w 7467600"/>
              <a:gd name="connsiteY638" fmla="*/ 1506494 h 6858000"/>
              <a:gd name="connsiteX639" fmla="*/ 302168 w 7467600"/>
              <a:gd name="connsiteY639" fmla="*/ 1274495 h 6858000"/>
              <a:gd name="connsiteX640" fmla="*/ 291466 w 7467600"/>
              <a:gd name="connsiteY640" fmla="*/ 1250369 h 6858000"/>
              <a:gd name="connsiteX641" fmla="*/ 678222 w 7467600"/>
              <a:gd name="connsiteY641" fmla="*/ 1248670 h 6858000"/>
              <a:gd name="connsiteX642" fmla="*/ 775536 w 7467600"/>
              <a:gd name="connsiteY642" fmla="*/ 1388015 h 6858000"/>
              <a:gd name="connsiteX643" fmla="*/ 894529 w 7467600"/>
              <a:gd name="connsiteY643" fmla="*/ 1567739 h 6858000"/>
              <a:gd name="connsiteX644" fmla="*/ 948000 w 7467600"/>
              <a:gd name="connsiteY644" fmla="*/ 1663088 h 6858000"/>
              <a:gd name="connsiteX645" fmla="*/ 1006812 w 7467600"/>
              <a:gd name="connsiteY645" fmla="*/ 1767683 h 6858000"/>
              <a:gd name="connsiteX646" fmla="*/ 1149133 w 7467600"/>
              <a:gd name="connsiteY646" fmla="*/ 1971513 h 6858000"/>
              <a:gd name="connsiteX647" fmla="*/ 1333952 w 7467600"/>
              <a:gd name="connsiteY647" fmla="*/ 2251620 h 6858000"/>
              <a:gd name="connsiteX648" fmla="*/ 1337329 w 7467600"/>
              <a:gd name="connsiteY648" fmla="*/ 2258350 h 6858000"/>
              <a:gd name="connsiteX649" fmla="*/ 1014726 w 7467600"/>
              <a:gd name="connsiteY649" fmla="*/ 1615556 h 6858000"/>
              <a:gd name="connsiteX650" fmla="*/ 678222 w 7467600"/>
              <a:gd name="connsiteY650" fmla="*/ 1248670 h 6858000"/>
              <a:gd name="connsiteX651" fmla="*/ 6691602 w 7467600"/>
              <a:gd name="connsiteY651" fmla="*/ 1140573 h 6858000"/>
              <a:gd name="connsiteX652" fmla="*/ 6571100 w 7467600"/>
              <a:gd name="connsiteY652" fmla="*/ 1183662 h 6858000"/>
              <a:gd name="connsiteX653" fmla="*/ 6241687 w 7467600"/>
              <a:gd name="connsiteY653" fmla="*/ 1257600 h 6858000"/>
              <a:gd name="connsiteX654" fmla="*/ 5693009 w 7467600"/>
              <a:gd name="connsiteY654" fmla="*/ 1478256 h 6858000"/>
              <a:gd name="connsiteX655" fmla="*/ 6548420 w 7467600"/>
              <a:gd name="connsiteY655" fmla="*/ 1214599 h 6858000"/>
              <a:gd name="connsiteX656" fmla="*/ 6605473 w 7467600"/>
              <a:gd name="connsiteY656" fmla="*/ 1184686 h 6858000"/>
              <a:gd name="connsiteX657" fmla="*/ 6691602 w 7467600"/>
              <a:gd name="connsiteY657" fmla="*/ 1140573 h 6858000"/>
              <a:gd name="connsiteX658" fmla="*/ 4002475 w 7467600"/>
              <a:gd name="connsiteY658" fmla="*/ 1037802 h 6858000"/>
              <a:gd name="connsiteX659" fmla="*/ 4000324 w 7467600"/>
              <a:gd name="connsiteY659" fmla="*/ 1039362 h 6858000"/>
              <a:gd name="connsiteX660" fmla="*/ 4002862 w 7467600"/>
              <a:gd name="connsiteY660" fmla="*/ 1042866 h 6858000"/>
              <a:gd name="connsiteX661" fmla="*/ 4002475 w 7467600"/>
              <a:gd name="connsiteY661" fmla="*/ 1037802 h 6858000"/>
              <a:gd name="connsiteX662" fmla="*/ 506322 w 7467600"/>
              <a:gd name="connsiteY662" fmla="*/ 1020997 h 6858000"/>
              <a:gd name="connsiteX663" fmla="*/ 533068 w 7467600"/>
              <a:gd name="connsiteY663" fmla="*/ 1029409 h 6858000"/>
              <a:gd name="connsiteX664" fmla="*/ 1232525 w 7467600"/>
              <a:gd name="connsiteY664" fmla="*/ 1804675 h 6858000"/>
              <a:gd name="connsiteX665" fmla="*/ 1388858 w 7467600"/>
              <a:gd name="connsiteY665" fmla="*/ 2368011 h 6858000"/>
              <a:gd name="connsiteX666" fmla="*/ 1384098 w 7467600"/>
              <a:gd name="connsiteY666" fmla="*/ 2378125 h 6858000"/>
              <a:gd name="connsiteX667" fmla="*/ 1425393 w 7467600"/>
              <a:gd name="connsiteY667" fmla="*/ 2589124 h 6858000"/>
              <a:gd name="connsiteX668" fmla="*/ 1424001 w 7467600"/>
              <a:gd name="connsiteY668" fmla="*/ 2597541 h 6858000"/>
              <a:gd name="connsiteX669" fmla="*/ 2152729 w 7467600"/>
              <a:gd name="connsiteY669" fmla="*/ 2864487 h 6858000"/>
              <a:gd name="connsiteX670" fmla="*/ 2020609 w 7467600"/>
              <a:gd name="connsiteY670" fmla="*/ 2539671 h 6858000"/>
              <a:gd name="connsiteX671" fmla="*/ 2018920 w 7467600"/>
              <a:gd name="connsiteY671" fmla="*/ 2536309 h 6858000"/>
              <a:gd name="connsiteX672" fmla="*/ 1342441 w 7467600"/>
              <a:gd name="connsiteY672" fmla="*/ 1173017 h 6858000"/>
              <a:gd name="connsiteX673" fmla="*/ 1367925 w 7467600"/>
              <a:gd name="connsiteY673" fmla="*/ 1135648 h 6858000"/>
              <a:gd name="connsiteX674" fmla="*/ 1771401 w 7467600"/>
              <a:gd name="connsiteY674" fmla="*/ 1806673 h 6858000"/>
              <a:gd name="connsiteX675" fmla="*/ 1972385 w 7467600"/>
              <a:gd name="connsiteY675" fmla="*/ 2198735 h 6858000"/>
              <a:gd name="connsiteX676" fmla="*/ 2040892 w 7467600"/>
              <a:gd name="connsiteY676" fmla="*/ 2405205 h 6858000"/>
              <a:gd name="connsiteX677" fmla="*/ 2131689 w 7467600"/>
              <a:gd name="connsiteY677" fmla="*/ 1936926 h 6858000"/>
              <a:gd name="connsiteX678" fmla="*/ 2454820 w 7467600"/>
              <a:gd name="connsiteY678" fmla="*/ 1248808 h 6858000"/>
              <a:gd name="connsiteX679" fmla="*/ 2492512 w 7467600"/>
              <a:gd name="connsiteY679" fmla="*/ 1302920 h 6858000"/>
              <a:gd name="connsiteX680" fmla="*/ 2081216 w 7467600"/>
              <a:gd name="connsiteY680" fmla="*/ 2527513 h 6858000"/>
              <a:gd name="connsiteX681" fmla="*/ 2081211 w 7467600"/>
              <a:gd name="connsiteY681" fmla="*/ 2528916 h 6858000"/>
              <a:gd name="connsiteX682" fmla="*/ 2199067 w 7467600"/>
              <a:gd name="connsiteY682" fmla="*/ 2884061 h 6858000"/>
              <a:gd name="connsiteX683" fmla="*/ 3192586 w 7467600"/>
              <a:gd name="connsiteY683" fmla="*/ 3411496 h 6858000"/>
              <a:gd name="connsiteX684" fmla="*/ 3182620 w 7467600"/>
              <a:gd name="connsiteY684" fmla="*/ 3483279 h 6858000"/>
              <a:gd name="connsiteX685" fmla="*/ 2435119 w 7467600"/>
              <a:gd name="connsiteY685" fmla="*/ 3080173 h 6858000"/>
              <a:gd name="connsiteX686" fmla="*/ 2410152 w 7467600"/>
              <a:gd name="connsiteY686" fmla="*/ 3063751 h 6858000"/>
              <a:gd name="connsiteX687" fmla="*/ 2408099 w 7467600"/>
              <a:gd name="connsiteY687" fmla="*/ 3064403 h 6858000"/>
              <a:gd name="connsiteX688" fmla="*/ 2407218 w 7467600"/>
              <a:gd name="connsiteY688" fmla="*/ 3070324 h 6858000"/>
              <a:gd name="connsiteX689" fmla="*/ 2380138 w 7467600"/>
              <a:gd name="connsiteY689" fmla="*/ 3099341 h 6858000"/>
              <a:gd name="connsiteX690" fmla="*/ 1765923 w 7467600"/>
              <a:gd name="connsiteY690" fmla="*/ 3581043 h 6858000"/>
              <a:gd name="connsiteX691" fmla="*/ 1702258 w 7467600"/>
              <a:gd name="connsiteY691" fmla="*/ 3612286 h 6858000"/>
              <a:gd name="connsiteX692" fmla="*/ 1538370 w 7467600"/>
              <a:gd name="connsiteY692" fmla="*/ 3811804 h 6858000"/>
              <a:gd name="connsiteX693" fmla="*/ 542867 w 7467600"/>
              <a:gd name="connsiteY693" fmla="*/ 4944092 h 6858000"/>
              <a:gd name="connsiteX694" fmla="*/ 515800 w 7467600"/>
              <a:gd name="connsiteY694" fmla="*/ 4862180 h 6858000"/>
              <a:gd name="connsiteX695" fmla="*/ 909145 w 7467600"/>
              <a:gd name="connsiteY695" fmla="*/ 4199225 h 6858000"/>
              <a:gd name="connsiteX696" fmla="*/ 1214067 w 7467600"/>
              <a:gd name="connsiteY696" fmla="*/ 3908561 h 6858000"/>
              <a:gd name="connsiteX697" fmla="*/ 640967 w 7467600"/>
              <a:gd name="connsiteY697" fmla="*/ 4105601 h 6858000"/>
              <a:gd name="connsiteX698" fmla="*/ 112563 w 7467600"/>
              <a:gd name="connsiteY698" fmla="*/ 4396952 h 6858000"/>
              <a:gd name="connsiteX699" fmla="*/ 0 w 7467600"/>
              <a:gd name="connsiteY699" fmla="*/ 4466006 h 6858000"/>
              <a:gd name="connsiteX700" fmla="*/ 0 w 7467600"/>
              <a:gd name="connsiteY700" fmla="*/ 4233763 h 6858000"/>
              <a:gd name="connsiteX701" fmla="*/ 36881 w 7467600"/>
              <a:gd name="connsiteY701" fmla="*/ 4200118 h 6858000"/>
              <a:gd name="connsiteX702" fmla="*/ 910534 w 7467600"/>
              <a:gd name="connsiteY702" fmla="*/ 3629753 h 6858000"/>
              <a:gd name="connsiteX703" fmla="*/ 1578717 w 7467600"/>
              <a:gd name="connsiteY703" fmla="*/ 3575982 h 6858000"/>
              <a:gd name="connsiteX704" fmla="*/ 2338780 w 7467600"/>
              <a:gd name="connsiteY704" fmla="*/ 3033725 h 6858000"/>
              <a:gd name="connsiteX705" fmla="*/ 1807991 w 7467600"/>
              <a:gd name="connsiteY705" fmla="*/ 2807184 h 6858000"/>
              <a:gd name="connsiteX706" fmla="*/ 1416358 w 7467600"/>
              <a:gd name="connsiteY706" fmla="*/ 3112571 h 6858000"/>
              <a:gd name="connsiteX707" fmla="*/ 939066 w 7467600"/>
              <a:gd name="connsiteY707" fmla="*/ 3378798 h 6858000"/>
              <a:gd name="connsiteX708" fmla="*/ 115099 w 7467600"/>
              <a:gd name="connsiteY708" fmla="*/ 3607650 h 6858000"/>
              <a:gd name="connsiteX709" fmla="*/ 97284 w 7467600"/>
              <a:gd name="connsiteY709" fmla="*/ 3520393 h 6858000"/>
              <a:gd name="connsiteX710" fmla="*/ 922050 w 7467600"/>
              <a:gd name="connsiteY710" fmla="*/ 3074867 h 6858000"/>
              <a:gd name="connsiteX711" fmla="*/ 1405265 w 7467600"/>
              <a:gd name="connsiteY711" fmla="*/ 3016319 h 6858000"/>
              <a:gd name="connsiteX712" fmla="*/ 1407512 w 7467600"/>
              <a:gd name="connsiteY712" fmla="*/ 3018001 h 6858000"/>
              <a:gd name="connsiteX713" fmla="*/ 1726266 w 7467600"/>
              <a:gd name="connsiteY713" fmla="*/ 2777274 h 6858000"/>
              <a:gd name="connsiteX714" fmla="*/ 625390 w 7467600"/>
              <a:gd name="connsiteY714" fmla="*/ 2514541 h 6858000"/>
              <a:gd name="connsiteX715" fmla="*/ 619799 w 7467600"/>
              <a:gd name="connsiteY715" fmla="*/ 2527180 h 6858000"/>
              <a:gd name="connsiteX716" fmla="*/ 310030 w 7467600"/>
              <a:gd name="connsiteY716" fmla="*/ 2771818 h 6858000"/>
              <a:gd name="connsiteX717" fmla="*/ 173877 w 7467600"/>
              <a:gd name="connsiteY717" fmla="*/ 2937056 h 6858000"/>
              <a:gd name="connsiteX718" fmla="*/ 77889 w 7467600"/>
              <a:gd name="connsiteY718" fmla="*/ 3138440 h 6858000"/>
              <a:gd name="connsiteX719" fmla="*/ 0 w 7467600"/>
              <a:gd name="connsiteY719" fmla="*/ 3271395 h 6858000"/>
              <a:gd name="connsiteX720" fmla="*/ 0 w 7467600"/>
              <a:gd name="connsiteY720" fmla="*/ 3153002 h 6858000"/>
              <a:gd name="connsiteX721" fmla="*/ 2386 w 7467600"/>
              <a:gd name="connsiteY721" fmla="*/ 3149203 h 6858000"/>
              <a:gd name="connsiteX722" fmla="*/ 89753 w 7467600"/>
              <a:gd name="connsiteY722" fmla="*/ 2987702 h 6858000"/>
              <a:gd name="connsiteX723" fmla="*/ 76869 w 7467600"/>
              <a:gd name="connsiteY723" fmla="*/ 3005404 h 6858000"/>
              <a:gd name="connsiteX724" fmla="*/ 32049 w 7467600"/>
              <a:gd name="connsiteY724" fmla="*/ 3065814 h 6858000"/>
              <a:gd name="connsiteX725" fmla="*/ 0 w 7467600"/>
              <a:gd name="connsiteY725" fmla="*/ 3108744 h 6858000"/>
              <a:gd name="connsiteX726" fmla="*/ 0 w 7467600"/>
              <a:gd name="connsiteY726" fmla="*/ 3058059 h 6858000"/>
              <a:gd name="connsiteX727" fmla="*/ 7610 w 7467600"/>
              <a:gd name="connsiteY727" fmla="*/ 3047889 h 6858000"/>
              <a:gd name="connsiteX728" fmla="*/ 52419 w 7467600"/>
              <a:gd name="connsiteY728" fmla="*/ 2987479 h 6858000"/>
              <a:gd name="connsiteX729" fmla="*/ 59142 w 7467600"/>
              <a:gd name="connsiteY729" fmla="*/ 2978488 h 6858000"/>
              <a:gd name="connsiteX730" fmla="*/ 0 w 7467600"/>
              <a:gd name="connsiteY730" fmla="*/ 3015334 h 6858000"/>
              <a:gd name="connsiteX731" fmla="*/ 0 w 7467600"/>
              <a:gd name="connsiteY731" fmla="*/ 2914286 h 6858000"/>
              <a:gd name="connsiteX732" fmla="*/ 36383 w 7467600"/>
              <a:gd name="connsiteY732" fmla="*/ 2901128 h 6858000"/>
              <a:gd name="connsiteX733" fmla="*/ 156329 w 7467600"/>
              <a:gd name="connsiteY733" fmla="*/ 2840533 h 6858000"/>
              <a:gd name="connsiteX734" fmla="*/ 358355 w 7467600"/>
              <a:gd name="connsiteY734" fmla="*/ 2620471 h 6858000"/>
              <a:gd name="connsiteX735" fmla="*/ 510577 w 7467600"/>
              <a:gd name="connsiteY735" fmla="*/ 2501244 h 6858000"/>
              <a:gd name="connsiteX736" fmla="*/ 211967 w 7467600"/>
              <a:gd name="connsiteY736" fmla="*/ 2479171 h 6858000"/>
              <a:gd name="connsiteX737" fmla="*/ 0 w 7467600"/>
              <a:gd name="connsiteY737" fmla="*/ 2476398 h 6858000"/>
              <a:gd name="connsiteX738" fmla="*/ 0 w 7467600"/>
              <a:gd name="connsiteY738" fmla="*/ 2389189 h 6858000"/>
              <a:gd name="connsiteX739" fmla="*/ 103062 w 7467600"/>
              <a:gd name="connsiteY739" fmla="*/ 2389518 h 6858000"/>
              <a:gd name="connsiteX740" fmla="*/ 510734 w 7467600"/>
              <a:gd name="connsiteY740" fmla="*/ 2416201 h 6858000"/>
              <a:gd name="connsiteX741" fmla="*/ 279257 w 7467600"/>
              <a:gd name="connsiteY741" fmla="*/ 2092102 h 6858000"/>
              <a:gd name="connsiteX742" fmla="*/ 65265 w 7467600"/>
              <a:gd name="connsiteY742" fmla="*/ 2006049 h 6858000"/>
              <a:gd name="connsiteX743" fmla="*/ 0 w 7467600"/>
              <a:gd name="connsiteY743" fmla="*/ 1982532 h 6858000"/>
              <a:gd name="connsiteX744" fmla="*/ 0 w 7467600"/>
              <a:gd name="connsiteY744" fmla="*/ 1912789 h 6858000"/>
              <a:gd name="connsiteX745" fmla="*/ 97460 w 7467600"/>
              <a:gd name="connsiteY745" fmla="*/ 1953725 h 6858000"/>
              <a:gd name="connsiteX746" fmla="*/ 221272 w 7467600"/>
              <a:gd name="connsiteY746" fmla="*/ 1980766 h 6858000"/>
              <a:gd name="connsiteX747" fmla="*/ 116765 w 7467600"/>
              <a:gd name="connsiteY747" fmla="*/ 1911033 h 6858000"/>
              <a:gd name="connsiteX748" fmla="*/ 16405 w 7467600"/>
              <a:gd name="connsiteY748" fmla="*/ 1803412 h 6858000"/>
              <a:gd name="connsiteX749" fmla="*/ 0 w 7467600"/>
              <a:gd name="connsiteY749" fmla="*/ 1784777 h 6858000"/>
              <a:gd name="connsiteX750" fmla="*/ 0 w 7467600"/>
              <a:gd name="connsiteY750" fmla="*/ 1740082 h 6858000"/>
              <a:gd name="connsiteX751" fmla="*/ 39394 w 7467600"/>
              <a:gd name="connsiteY751" fmla="*/ 1784856 h 6858000"/>
              <a:gd name="connsiteX752" fmla="*/ 135813 w 7467600"/>
              <a:gd name="connsiteY752" fmla="*/ 1888838 h 6858000"/>
              <a:gd name="connsiteX753" fmla="*/ 242575 w 7467600"/>
              <a:gd name="connsiteY753" fmla="*/ 1958841 h 6858000"/>
              <a:gd name="connsiteX754" fmla="*/ 82197 w 7467600"/>
              <a:gd name="connsiteY754" fmla="*/ 1754826 h 6858000"/>
              <a:gd name="connsiteX755" fmla="*/ 0 w 7467600"/>
              <a:gd name="connsiteY755" fmla="*/ 1679650 h 6858000"/>
              <a:gd name="connsiteX756" fmla="*/ 0 w 7467600"/>
              <a:gd name="connsiteY756" fmla="*/ 1602463 h 6858000"/>
              <a:gd name="connsiteX757" fmla="*/ 84689 w 7467600"/>
              <a:gd name="connsiteY757" fmla="*/ 1677442 h 6858000"/>
              <a:gd name="connsiteX758" fmla="*/ 298437 w 7467600"/>
              <a:gd name="connsiteY758" fmla="*/ 1968019 h 6858000"/>
              <a:gd name="connsiteX759" fmla="*/ 227269 w 7467600"/>
              <a:gd name="connsiteY759" fmla="*/ 1114064 h 6858000"/>
              <a:gd name="connsiteX760" fmla="*/ 248003 w 7467600"/>
              <a:gd name="connsiteY760" fmla="*/ 1089613 h 6858000"/>
              <a:gd name="connsiteX761" fmla="*/ 427020 w 7467600"/>
              <a:gd name="connsiteY761" fmla="*/ 1619803 h 6858000"/>
              <a:gd name="connsiteX762" fmla="*/ 340345 w 7467600"/>
              <a:gd name="connsiteY762" fmla="*/ 2027739 h 6858000"/>
              <a:gd name="connsiteX763" fmla="*/ 360865 w 7467600"/>
              <a:gd name="connsiteY763" fmla="*/ 2044827 h 6858000"/>
              <a:gd name="connsiteX764" fmla="*/ 560414 w 7467600"/>
              <a:gd name="connsiteY764" fmla="*/ 2421457 h 6858000"/>
              <a:gd name="connsiteX765" fmla="*/ 1359703 w 7467600"/>
              <a:gd name="connsiteY765" fmla="*/ 2578554 h 6858000"/>
              <a:gd name="connsiteX766" fmla="*/ 1359422 w 7467600"/>
              <a:gd name="connsiteY766" fmla="*/ 2577994 h 6858000"/>
              <a:gd name="connsiteX767" fmla="*/ 828701 w 7467600"/>
              <a:gd name="connsiteY767" fmla="*/ 1839520 h 6858000"/>
              <a:gd name="connsiteX768" fmla="*/ 494427 w 7467600"/>
              <a:gd name="connsiteY768" fmla="*/ 1092333 h 6858000"/>
              <a:gd name="connsiteX769" fmla="*/ 506322 w 7467600"/>
              <a:gd name="connsiteY769" fmla="*/ 1020997 h 6858000"/>
              <a:gd name="connsiteX770" fmla="*/ 4570198 w 7467600"/>
              <a:gd name="connsiteY770" fmla="*/ 978081 h 6858000"/>
              <a:gd name="connsiteX771" fmla="*/ 4523691 w 7467600"/>
              <a:gd name="connsiteY771" fmla="*/ 1127776 h 6858000"/>
              <a:gd name="connsiteX772" fmla="*/ 4509875 w 7467600"/>
              <a:gd name="connsiteY772" fmla="*/ 1167552 h 6858000"/>
              <a:gd name="connsiteX773" fmla="*/ 4478168 w 7467600"/>
              <a:gd name="connsiteY773" fmla="*/ 1260735 h 6858000"/>
              <a:gd name="connsiteX774" fmla="*/ 4409309 w 7467600"/>
              <a:gd name="connsiteY774" fmla="*/ 1666996 h 6858000"/>
              <a:gd name="connsiteX775" fmla="*/ 4370031 w 7467600"/>
              <a:gd name="connsiteY775" fmla="*/ 1955666 h 6858000"/>
              <a:gd name="connsiteX776" fmla="*/ 4570198 w 7467600"/>
              <a:gd name="connsiteY776" fmla="*/ 978081 h 6858000"/>
              <a:gd name="connsiteX777" fmla="*/ 4557898 w 7467600"/>
              <a:gd name="connsiteY777" fmla="*/ 900011 h 6858000"/>
              <a:gd name="connsiteX778" fmla="*/ 4344840 w 7467600"/>
              <a:gd name="connsiteY778" fmla="*/ 1922038 h 6858000"/>
              <a:gd name="connsiteX779" fmla="*/ 4378710 w 7467600"/>
              <a:gd name="connsiteY779" fmla="*/ 1665516 h 6858000"/>
              <a:gd name="connsiteX780" fmla="*/ 4448798 w 7467600"/>
              <a:gd name="connsiteY780" fmla="*/ 1253024 h 6858000"/>
              <a:gd name="connsiteX781" fmla="*/ 4480315 w 7467600"/>
              <a:gd name="connsiteY781" fmla="*/ 1158454 h 6858000"/>
              <a:gd name="connsiteX782" fmla="*/ 4494133 w 7467600"/>
              <a:gd name="connsiteY782" fmla="*/ 1118676 h 6858000"/>
              <a:gd name="connsiteX783" fmla="*/ 4557898 w 7467600"/>
              <a:gd name="connsiteY783" fmla="*/ 900011 h 6858000"/>
              <a:gd name="connsiteX784" fmla="*/ 5870151 w 7467600"/>
              <a:gd name="connsiteY784" fmla="*/ 898890 h 6858000"/>
              <a:gd name="connsiteX785" fmla="*/ 5861335 w 7467600"/>
              <a:gd name="connsiteY785" fmla="*/ 899177 h 6858000"/>
              <a:gd name="connsiteX786" fmla="*/ 5843702 w 7467600"/>
              <a:gd name="connsiteY786" fmla="*/ 899748 h 6858000"/>
              <a:gd name="connsiteX787" fmla="*/ 5651107 w 7467600"/>
              <a:gd name="connsiteY787" fmla="*/ 920306 h 6858000"/>
              <a:gd name="connsiteX788" fmla="*/ 5459407 w 7467600"/>
              <a:gd name="connsiteY788" fmla="*/ 940975 h 6858000"/>
              <a:gd name="connsiteX789" fmla="*/ 5374846 w 7467600"/>
              <a:gd name="connsiteY789" fmla="*/ 941988 h 6858000"/>
              <a:gd name="connsiteX790" fmla="*/ 5256105 w 7467600"/>
              <a:gd name="connsiteY790" fmla="*/ 945632 h 6858000"/>
              <a:gd name="connsiteX791" fmla="*/ 5107071 w 7467600"/>
              <a:gd name="connsiteY791" fmla="*/ 969720 h 6858000"/>
              <a:gd name="connsiteX792" fmla="*/ 4998681 w 7467600"/>
              <a:gd name="connsiteY792" fmla="*/ 988771 h 6858000"/>
              <a:gd name="connsiteX793" fmla="*/ 5870151 w 7467600"/>
              <a:gd name="connsiteY793" fmla="*/ 898890 h 6858000"/>
              <a:gd name="connsiteX794" fmla="*/ 5504425 w 7467600"/>
              <a:gd name="connsiteY794" fmla="*/ 848067 h 6858000"/>
              <a:gd name="connsiteX795" fmla="*/ 4968849 w 7467600"/>
              <a:gd name="connsiteY795" fmla="*/ 962318 h 6858000"/>
              <a:gd name="connsiteX796" fmla="*/ 5104039 w 7467600"/>
              <a:gd name="connsiteY796" fmla="*/ 940634 h 6858000"/>
              <a:gd name="connsiteX797" fmla="*/ 5256311 w 7467600"/>
              <a:gd name="connsiteY797" fmla="*/ 916490 h 6858000"/>
              <a:gd name="connsiteX798" fmla="*/ 5377381 w 7467600"/>
              <a:gd name="connsiteY798" fmla="*/ 912671 h 6858000"/>
              <a:gd name="connsiteX799" fmla="*/ 5460148 w 7467600"/>
              <a:gd name="connsiteY799" fmla="*/ 911442 h 6858000"/>
              <a:gd name="connsiteX800" fmla="*/ 5648971 w 7467600"/>
              <a:gd name="connsiteY800" fmla="*/ 891331 h 6858000"/>
              <a:gd name="connsiteX801" fmla="*/ 5844807 w 7467600"/>
              <a:gd name="connsiteY801" fmla="*/ 870718 h 6858000"/>
              <a:gd name="connsiteX802" fmla="*/ 5862975 w 7467600"/>
              <a:gd name="connsiteY802" fmla="*/ 869756 h 6858000"/>
              <a:gd name="connsiteX803" fmla="*/ 5920887 w 7467600"/>
              <a:gd name="connsiteY803" fmla="*/ 865929 h 6858000"/>
              <a:gd name="connsiteX804" fmla="*/ 5504425 w 7467600"/>
              <a:gd name="connsiteY804" fmla="*/ 848067 h 6858000"/>
              <a:gd name="connsiteX805" fmla="*/ 3607114 w 7467600"/>
              <a:gd name="connsiteY805" fmla="*/ 467441 h 6858000"/>
              <a:gd name="connsiteX806" fmla="*/ 3296242 w 7467600"/>
              <a:gd name="connsiteY806" fmla="*/ 807991 h 6858000"/>
              <a:gd name="connsiteX807" fmla="*/ 3174674 w 7467600"/>
              <a:gd name="connsiteY807" fmla="*/ 919759 h 6858000"/>
              <a:gd name="connsiteX808" fmla="*/ 3042978 w 7467600"/>
              <a:gd name="connsiteY808" fmla="*/ 1054894 h 6858000"/>
              <a:gd name="connsiteX809" fmla="*/ 2968914 w 7467600"/>
              <a:gd name="connsiteY809" fmla="*/ 1133756 h 6858000"/>
              <a:gd name="connsiteX810" fmla="*/ 3103823 w 7467600"/>
              <a:gd name="connsiteY810" fmla="*/ 1026814 h 6858000"/>
              <a:gd name="connsiteX811" fmla="*/ 3607114 w 7467600"/>
              <a:gd name="connsiteY811" fmla="*/ 467441 h 6858000"/>
              <a:gd name="connsiteX812" fmla="*/ 3744487 w 7467600"/>
              <a:gd name="connsiteY812" fmla="*/ 383136 h 6858000"/>
              <a:gd name="connsiteX813" fmla="*/ 3970213 w 7467600"/>
              <a:gd name="connsiteY813" fmla="*/ 995559 h 6858000"/>
              <a:gd name="connsiteX814" fmla="*/ 3744487 w 7467600"/>
              <a:gd name="connsiteY814" fmla="*/ 383136 h 6858000"/>
              <a:gd name="connsiteX815" fmla="*/ 3624562 w 7467600"/>
              <a:gd name="connsiteY815" fmla="*/ 367041 h 6858000"/>
              <a:gd name="connsiteX816" fmla="*/ 3489712 w 7467600"/>
              <a:gd name="connsiteY816" fmla="*/ 485386 h 6858000"/>
              <a:gd name="connsiteX817" fmla="*/ 3182994 w 7467600"/>
              <a:gd name="connsiteY817" fmla="*/ 828265 h 6858000"/>
              <a:gd name="connsiteX818" fmla="*/ 2892114 w 7467600"/>
              <a:gd name="connsiteY818" fmla="*/ 1172635 h 6858000"/>
              <a:gd name="connsiteX819" fmla="*/ 3021459 w 7467600"/>
              <a:gd name="connsiteY819" fmla="*/ 1035385 h 6858000"/>
              <a:gd name="connsiteX820" fmla="*/ 3153873 w 7467600"/>
              <a:gd name="connsiteY820" fmla="*/ 898971 h 6858000"/>
              <a:gd name="connsiteX821" fmla="*/ 3276511 w 7467600"/>
              <a:gd name="connsiteY821" fmla="*/ 786423 h 6858000"/>
              <a:gd name="connsiteX822" fmla="*/ 3584154 w 7467600"/>
              <a:gd name="connsiteY822" fmla="*/ 448218 h 6858000"/>
              <a:gd name="connsiteX823" fmla="*/ 3624562 w 7467600"/>
              <a:gd name="connsiteY823" fmla="*/ 367041 h 6858000"/>
              <a:gd name="connsiteX824" fmla="*/ 3766672 w 7467600"/>
              <a:gd name="connsiteY824" fmla="*/ 359429 h 6858000"/>
              <a:gd name="connsiteX825" fmla="*/ 3996338 w 7467600"/>
              <a:gd name="connsiteY825" fmla="*/ 968237 h 6858000"/>
              <a:gd name="connsiteX826" fmla="*/ 3766672 w 7467600"/>
              <a:gd name="connsiteY826" fmla="*/ 359429 h 6858000"/>
              <a:gd name="connsiteX827" fmla="*/ 5805386 w 7467600"/>
              <a:gd name="connsiteY827" fmla="*/ 239240 h 6858000"/>
              <a:gd name="connsiteX828" fmla="*/ 5736947 w 7467600"/>
              <a:gd name="connsiteY828" fmla="*/ 261367 h 6858000"/>
              <a:gd name="connsiteX829" fmla="*/ 5427012 w 7467600"/>
              <a:gd name="connsiteY829" fmla="*/ 311272 h 6858000"/>
              <a:gd name="connsiteX830" fmla="*/ 5147818 w 7467600"/>
              <a:gd name="connsiteY830" fmla="*/ 322112 h 6858000"/>
              <a:gd name="connsiteX831" fmla="*/ 5060854 w 7467600"/>
              <a:gd name="connsiteY831" fmla="*/ 311882 h 6858000"/>
              <a:gd name="connsiteX832" fmla="*/ 4945989 w 7467600"/>
              <a:gd name="connsiteY832" fmla="*/ 300516 h 6858000"/>
              <a:gd name="connsiteX833" fmla="*/ 5410479 w 7467600"/>
              <a:gd name="connsiteY833" fmla="*/ 348434 h 6858000"/>
              <a:gd name="connsiteX834" fmla="*/ 5805386 w 7467600"/>
              <a:gd name="connsiteY834" fmla="*/ 239240 h 6858000"/>
              <a:gd name="connsiteX835" fmla="*/ 5905192 w 7467600"/>
              <a:gd name="connsiteY835" fmla="*/ 163079 h 6858000"/>
              <a:gd name="connsiteX836" fmla="*/ 5865655 w 7467600"/>
              <a:gd name="connsiteY836" fmla="*/ 171901 h 6858000"/>
              <a:gd name="connsiteX837" fmla="*/ 5259740 w 7467600"/>
              <a:gd name="connsiteY837" fmla="*/ 257013 h 6858000"/>
              <a:gd name="connsiteX838" fmla="*/ 5208466 w 7467600"/>
              <a:gd name="connsiteY838" fmla="*/ 257550 h 6858000"/>
              <a:gd name="connsiteX839" fmla="*/ 4980204 w 7467600"/>
              <a:gd name="connsiteY839" fmla="*/ 271903 h 6858000"/>
              <a:gd name="connsiteX840" fmla="*/ 5068068 w 7467600"/>
              <a:gd name="connsiteY840" fmla="*/ 282244 h 6858000"/>
              <a:gd name="connsiteX841" fmla="*/ 5153231 w 7467600"/>
              <a:gd name="connsiteY841" fmla="*/ 292240 h 6858000"/>
              <a:gd name="connsiteX842" fmla="*/ 5426491 w 7467600"/>
              <a:gd name="connsiteY842" fmla="*/ 281128 h 6858000"/>
              <a:gd name="connsiteX843" fmla="*/ 5731212 w 7467600"/>
              <a:gd name="connsiteY843" fmla="*/ 231951 h 6858000"/>
              <a:gd name="connsiteX844" fmla="*/ 5905192 w 7467600"/>
              <a:gd name="connsiteY844" fmla="*/ 163079 h 6858000"/>
              <a:gd name="connsiteX845" fmla="*/ 5944437 w 7467600"/>
              <a:gd name="connsiteY845" fmla="*/ 113829 h 6858000"/>
              <a:gd name="connsiteX846" fmla="*/ 5825032 w 7467600"/>
              <a:gd name="connsiteY846" fmla="*/ 146405 h 6858000"/>
              <a:gd name="connsiteX847" fmla="*/ 4955599 w 7467600"/>
              <a:gd name="connsiteY847" fmla="*/ 247008 h 6858000"/>
              <a:gd name="connsiteX848" fmla="*/ 5210104 w 7467600"/>
              <a:gd name="connsiteY848" fmla="*/ 228123 h 6858000"/>
              <a:gd name="connsiteX849" fmla="*/ 5261015 w 7467600"/>
              <a:gd name="connsiteY849" fmla="*/ 227087 h 6858000"/>
              <a:gd name="connsiteX850" fmla="*/ 5861181 w 7467600"/>
              <a:gd name="connsiteY850" fmla="*/ 143093 h 6858000"/>
              <a:gd name="connsiteX851" fmla="*/ 5961252 w 7467600"/>
              <a:gd name="connsiteY851" fmla="*/ 114820 h 6858000"/>
              <a:gd name="connsiteX852" fmla="*/ 5944437 w 7467600"/>
              <a:gd name="connsiteY852" fmla="*/ 113829 h 6858000"/>
              <a:gd name="connsiteX853" fmla="*/ 3882765 w 7467600"/>
              <a:gd name="connsiteY853" fmla="*/ 0 h 6858000"/>
              <a:gd name="connsiteX854" fmla="*/ 3995099 w 7467600"/>
              <a:gd name="connsiteY854" fmla="*/ 0 h 6858000"/>
              <a:gd name="connsiteX855" fmla="*/ 4163818 w 7467600"/>
              <a:gd name="connsiteY855" fmla="*/ 234104 h 6858000"/>
              <a:gd name="connsiteX856" fmla="*/ 4172099 w 7467600"/>
              <a:gd name="connsiteY856" fmla="*/ 234207 h 6858000"/>
              <a:gd name="connsiteX857" fmla="*/ 4784282 w 7467600"/>
              <a:gd name="connsiteY857" fmla="*/ 276561 h 6858000"/>
              <a:gd name="connsiteX858" fmla="*/ 4801687 w 7467600"/>
              <a:gd name="connsiteY858" fmla="*/ 267764 h 6858000"/>
              <a:gd name="connsiteX859" fmla="*/ 6082788 w 7467600"/>
              <a:gd name="connsiteY859" fmla="*/ 64119 h 6858000"/>
              <a:gd name="connsiteX860" fmla="*/ 6099442 w 7467600"/>
              <a:gd name="connsiteY860" fmla="*/ 82568 h 6858000"/>
              <a:gd name="connsiteX861" fmla="*/ 4804137 w 7467600"/>
              <a:gd name="connsiteY861" fmla="*/ 320931 h 6858000"/>
              <a:gd name="connsiteX862" fmla="*/ 4227047 w 7467600"/>
              <a:gd name="connsiteY862" fmla="*/ 313415 h 6858000"/>
              <a:gd name="connsiteX863" fmla="*/ 4346041 w 7467600"/>
              <a:gd name="connsiteY863" fmla="*/ 456086 h 6858000"/>
              <a:gd name="connsiteX864" fmla="*/ 4870967 w 7467600"/>
              <a:gd name="connsiteY864" fmla="*/ 963061 h 6858000"/>
              <a:gd name="connsiteX865" fmla="*/ 4889647 w 7467600"/>
              <a:gd name="connsiteY865" fmla="*/ 957147 h 6858000"/>
              <a:gd name="connsiteX866" fmla="*/ 5422504 w 7467600"/>
              <a:gd name="connsiteY866" fmla="*/ 805191 h 6858000"/>
              <a:gd name="connsiteX867" fmla="*/ 6087656 w 7467600"/>
              <a:gd name="connsiteY867" fmla="*/ 826703 h 6858000"/>
              <a:gd name="connsiteX868" fmla="*/ 6058717 w 7467600"/>
              <a:gd name="connsiteY868" fmla="*/ 865992 h 6858000"/>
              <a:gd name="connsiteX869" fmla="*/ 4974153 w 7467600"/>
              <a:gd name="connsiteY869" fmla="*/ 1045456 h 6858000"/>
              <a:gd name="connsiteX870" fmla="*/ 5627835 w 7467600"/>
              <a:gd name="connsiteY870" fmla="*/ 1472077 h 6858000"/>
              <a:gd name="connsiteX871" fmla="*/ 5629817 w 7467600"/>
              <a:gd name="connsiteY871" fmla="*/ 1471412 h 6858000"/>
              <a:gd name="connsiteX872" fmla="*/ 5634124 w 7467600"/>
              <a:gd name="connsiteY872" fmla="*/ 1470572 h 6858000"/>
              <a:gd name="connsiteX873" fmla="*/ 5755832 w 7467600"/>
              <a:gd name="connsiteY873" fmla="*/ 1383886 h 6858000"/>
              <a:gd name="connsiteX874" fmla="*/ 6014186 w 7467600"/>
              <a:gd name="connsiteY874" fmla="*/ 1279799 h 6858000"/>
              <a:gd name="connsiteX875" fmla="*/ 6901619 w 7467600"/>
              <a:gd name="connsiteY875" fmla="*/ 1047874 h 6858000"/>
              <a:gd name="connsiteX876" fmla="*/ 6931566 w 7467600"/>
              <a:gd name="connsiteY876" fmla="*/ 1062034 h 6858000"/>
              <a:gd name="connsiteX877" fmla="*/ 5790982 w 7467600"/>
              <a:gd name="connsiteY877" fmla="*/ 1561380 h 6858000"/>
              <a:gd name="connsiteX878" fmla="*/ 6188971 w 7467600"/>
              <a:gd name="connsiteY878" fmla="*/ 1755168 h 6858000"/>
              <a:gd name="connsiteX879" fmla="*/ 6202446 w 7467600"/>
              <a:gd name="connsiteY879" fmla="*/ 1752268 h 6858000"/>
              <a:gd name="connsiteX880" fmla="*/ 7179560 w 7467600"/>
              <a:gd name="connsiteY880" fmla="*/ 1467551 h 6858000"/>
              <a:gd name="connsiteX881" fmla="*/ 7158730 w 7467600"/>
              <a:gd name="connsiteY881" fmla="*/ 1507835 h 6858000"/>
              <a:gd name="connsiteX882" fmla="*/ 6326959 w 7467600"/>
              <a:gd name="connsiteY882" fmla="*/ 1817686 h 6858000"/>
              <a:gd name="connsiteX883" fmla="*/ 6537433 w 7467600"/>
              <a:gd name="connsiteY883" fmla="*/ 1907790 h 6858000"/>
              <a:gd name="connsiteX884" fmla="*/ 6550221 w 7467600"/>
              <a:gd name="connsiteY884" fmla="*/ 1910729 h 6858000"/>
              <a:gd name="connsiteX885" fmla="*/ 6964438 w 7467600"/>
              <a:gd name="connsiteY885" fmla="*/ 2209505 h 6858000"/>
              <a:gd name="connsiteX886" fmla="*/ 7367862 w 7467600"/>
              <a:gd name="connsiteY886" fmla="*/ 2806833 h 6858000"/>
              <a:gd name="connsiteX887" fmla="*/ 7364329 w 7467600"/>
              <a:gd name="connsiteY887" fmla="*/ 2826907 h 6858000"/>
              <a:gd name="connsiteX888" fmla="*/ 7290545 w 7467600"/>
              <a:gd name="connsiteY888" fmla="*/ 2850663 h 6858000"/>
              <a:gd name="connsiteX889" fmla="*/ 6472036 w 7467600"/>
              <a:gd name="connsiteY889" fmla="*/ 1959003 h 6858000"/>
              <a:gd name="connsiteX890" fmla="*/ 5792897 w 7467600"/>
              <a:gd name="connsiteY890" fmla="*/ 1647747 h 6858000"/>
              <a:gd name="connsiteX891" fmla="*/ 5842751 w 7467600"/>
              <a:gd name="connsiteY891" fmla="*/ 1816112 h 6858000"/>
              <a:gd name="connsiteX892" fmla="*/ 5847424 w 7467600"/>
              <a:gd name="connsiteY892" fmla="*/ 1815776 h 6858000"/>
              <a:gd name="connsiteX893" fmla="*/ 6399821 w 7467600"/>
              <a:gd name="connsiteY893" fmla="*/ 2344799 h 6858000"/>
              <a:gd name="connsiteX894" fmla="*/ 6323232 w 7467600"/>
              <a:gd name="connsiteY894" fmla="*/ 2389634 h 6858000"/>
              <a:gd name="connsiteX895" fmla="*/ 5942958 w 7467600"/>
              <a:gd name="connsiteY895" fmla="*/ 2077708 h 6858000"/>
              <a:gd name="connsiteX896" fmla="*/ 5921559 w 7467600"/>
              <a:gd name="connsiteY896" fmla="*/ 2378596 h 6858000"/>
              <a:gd name="connsiteX897" fmla="*/ 5817651 w 7467600"/>
              <a:gd name="connsiteY897" fmla="*/ 3023919 h 6858000"/>
              <a:gd name="connsiteX898" fmla="*/ 5729634 w 7467600"/>
              <a:gd name="connsiteY898" fmla="*/ 3051849 h 6858000"/>
              <a:gd name="connsiteX899" fmla="*/ 5611018 w 7467600"/>
              <a:gd name="connsiteY899" fmla="*/ 2316769 h 6858000"/>
              <a:gd name="connsiteX900" fmla="*/ 5687608 w 7467600"/>
              <a:gd name="connsiteY900" fmla="*/ 2039972 h 6858000"/>
              <a:gd name="connsiteX901" fmla="*/ 5657554 w 7467600"/>
              <a:gd name="connsiteY901" fmla="*/ 1576445 h 6858000"/>
              <a:gd name="connsiteX902" fmla="*/ 5150475 w 7467600"/>
              <a:gd name="connsiteY902" fmla="*/ 1274012 h 6858000"/>
              <a:gd name="connsiteX903" fmla="*/ 5349142 w 7467600"/>
              <a:gd name="connsiteY903" fmla="*/ 2204405 h 6858000"/>
              <a:gd name="connsiteX904" fmla="*/ 5262214 w 7467600"/>
              <a:gd name="connsiteY904" fmla="*/ 2233836 h 6858000"/>
              <a:gd name="connsiteX905" fmla="*/ 4981539 w 7467600"/>
              <a:gd name="connsiteY905" fmla="*/ 1542201 h 6858000"/>
              <a:gd name="connsiteX906" fmla="*/ 4958461 w 7467600"/>
              <a:gd name="connsiteY906" fmla="*/ 1136957 h 6858000"/>
              <a:gd name="connsiteX907" fmla="*/ 4655015 w 7467600"/>
              <a:gd name="connsiteY907" fmla="*/ 891426 h 6858000"/>
              <a:gd name="connsiteX908" fmla="*/ 4348002 w 7467600"/>
              <a:gd name="connsiteY908" fmla="*/ 2205895 h 6858000"/>
              <a:gd name="connsiteX909" fmla="*/ 4262250 w 7467600"/>
              <a:gd name="connsiteY909" fmla="*/ 2219972 h 6858000"/>
              <a:gd name="connsiteX910" fmla="*/ 4550611 w 7467600"/>
              <a:gd name="connsiteY910" fmla="*/ 817540 h 6858000"/>
              <a:gd name="connsiteX911" fmla="*/ 4564418 w 7467600"/>
              <a:gd name="connsiteY911" fmla="*/ 808293 h 6858000"/>
              <a:gd name="connsiteX912" fmla="*/ 4266388 w 7467600"/>
              <a:gd name="connsiteY912" fmla="*/ 500083 h 6858000"/>
              <a:gd name="connsiteX913" fmla="*/ 4032842 w 7467600"/>
              <a:gd name="connsiteY913" fmla="*/ 211809 h 6858000"/>
              <a:gd name="connsiteX914" fmla="*/ 3882765 w 7467600"/>
              <a:gd name="connsiteY914" fmla="*/ 0 h 6858000"/>
              <a:gd name="connsiteX915" fmla="*/ 3721337 w 7467600"/>
              <a:gd name="connsiteY915" fmla="*/ 0 h 6858000"/>
              <a:gd name="connsiteX916" fmla="*/ 3797544 w 7467600"/>
              <a:gd name="connsiteY916" fmla="*/ 0 h 6858000"/>
              <a:gd name="connsiteX917" fmla="*/ 3775734 w 7467600"/>
              <a:gd name="connsiteY917" fmla="*/ 95131 h 6858000"/>
              <a:gd name="connsiteX918" fmla="*/ 3724807 w 7467600"/>
              <a:gd name="connsiteY918" fmla="*/ 272257 h 6858000"/>
              <a:gd name="connsiteX919" fmla="*/ 3726844 w 7467600"/>
              <a:gd name="connsiteY919" fmla="*/ 282988 h 6858000"/>
              <a:gd name="connsiteX920" fmla="*/ 3742664 w 7467600"/>
              <a:gd name="connsiteY920" fmla="*/ 279918 h 6858000"/>
              <a:gd name="connsiteX921" fmla="*/ 4103910 w 7467600"/>
              <a:gd name="connsiteY921" fmla="*/ 1161917 h 6858000"/>
              <a:gd name="connsiteX922" fmla="*/ 4020269 w 7467600"/>
              <a:gd name="connsiteY922" fmla="*/ 1200406 h 6858000"/>
              <a:gd name="connsiteX923" fmla="*/ 3674882 w 7467600"/>
              <a:gd name="connsiteY923" fmla="*/ 488524 h 6858000"/>
              <a:gd name="connsiteX924" fmla="*/ 3132682 w 7467600"/>
              <a:gd name="connsiteY924" fmla="*/ 1072284 h 6858000"/>
              <a:gd name="connsiteX925" fmla="*/ 2716346 w 7467600"/>
              <a:gd name="connsiteY925" fmla="*/ 1276376 h 6858000"/>
              <a:gd name="connsiteX926" fmla="*/ 2716772 w 7467600"/>
              <a:gd name="connsiteY926" fmla="*/ 1255462 h 6858000"/>
              <a:gd name="connsiteX927" fmla="*/ 3471096 w 7467600"/>
              <a:gd name="connsiteY927" fmla="*/ 437072 h 6858000"/>
              <a:gd name="connsiteX928" fmla="*/ 3639057 w 7467600"/>
              <a:gd name="connsiteY928" fmla="*/ 286334 h 6858000"/>
              <a:gd name="connsiteX929" fmla="*/ 3640309 w 7467600"/>
              <a:gd name="connsiteY929" fmla="*/ 284664 h 6858000"/>
              <a:gd name="connsiteX930" fmla="*/ 3646022 w 7467600"/>
              <a:gd name="connsiteY930" fmla="*/ 276711 h 6858000"/>
              <a:gd name="connsiteX931" fmla="*/ 3707943 w 7467600"/>
              <a:gd name="connsiteY931" fmla="*/ 65958 h 6858000"/>
              <a:gd name="connsiteX932" fmla="*/ 3721337 w 7467600"/>
              <a:gd name="connsiteY932" fmla="*/ 0 h 6858000"/>
              <a:gd name="connsiteX933" fmla="*/ 2867960 w 7467600"/>
              <a:gd name="connsiteY933" fmla="*/ 0 h 6858000"/>
              <a:gd name="connsiteX934" fmla="*/ 2926351 w 7467600"/>
              <a:gd name="connsiteY934" fmla="*/ 0 h 6858000"/>
              <a:gd name="connsiteX935" fmla="*/ 2902823 w 7467600"/>
              <a:gd name="connsiteY935" fmla="*/ 262929 h 6858000"/>
              <a:gd name="connsiteX936" fmla="*/ 2940663 w 7467600"/>
              <a:gd name="connsiteY936" fmla="*/ 140884 h 6858000"/>
              <a:gd name="connsiteX937" fmla="*/ 2947039 w 7467600"/>
              <a:gd name="connsiteY937" fmla="*/ 122524 h 6858000"/>
              <a:gd name="connsiteX938" fmla="*/ 2984316 w 7467600"/>
              <a:gd name="connsiteY938" fmla="*/ 0 h 6858000"/>
              <a:gd name="connsiteX939" fmla="*/ 3016114 w 7467600"/>
              <a:gd name="connsiteY939" fmla="*/ 0 h 6858000"/>
              <a:gd name="connsiteX940" fmla="*/ 2979949 w 7467600"/>
              <a:gd name="connsiteY940" fmla="*/ 119274 h 6858000"/>
              <a:gd name="connsiteX941" fmla="*/ 3023879 w 7467600"/>
              <a:gd name="connsiteY941" fmla="*/ 0 h 6858000"/>
              <a:gd name="connsiteX942" fmla="*/ 3105400 w 7467600"/>
              <a:gd name="connsiteY942" fmla="*/ 0 h 6858000"/>
              <a:gd name="connsiteX943" fmla="*/ 3094669 w 7467600"/>
              <a:gd name="connsiteY943" fmla="*/ 30308 h 6858000"/>
              <a:gd name="connsiteX944" fmla="*/ 2901945 w 7467600"/>
              <a:gd name="connsiteY944" fmla="*/ 466538 h 6858000"/>
              <a:gd name="connsiteX945" fmla="*/ 2815209 w 7467600"/>
              <a:gd name="connsiteY945" fmla="*/ 497361 h 6858000"/>
              <a:gd name="connsiteX946" fmla="*/ 2844845 w 7467600"/>
              <a:gd name="connsiteY946" fmla="*/ 127638 h 6858000"/>
              <a:gd name="connsiteX947" fmla="*/ 2867960 w 7467600"/>
              <a:gd name="connsiteY947" fmla="*/ 0 h 6858000"/>
              <a:gd name="connsiteX948" fmla="*/ 1057230 w 7467600"/>
              <a:gd name="connsiteY948" fmla="*/ 0 h 6858000"/>
              <a:gd name="connsiteX949" fmla="*/ 1111003 w 7467600"/>
              <a:gd name="connsiteY949" fmla="*/ 0 h 6858000"/>
              <a:gd name="connsiteX950" fmla="*/ 1125553 w 7467600"/>
              <a:gd name="connsiteY950" fmla="*/ 52588 h 6858000"/>
              <a:gd name="connsiteX951" fmla="*/ 1304276 w 7467600"/>
              <a:gd name="connsiteY951" fmla="*/ 476275 h 6858000"/>
              <a:gd name="connsiteX952" fmla="*/ 1492066 w 7467600"/>
              <a:gd name="connsiteY952" fmla="*/ 886333 h 6858000"/>
              <a:gd name="connsiteX953" fmla="*/ 1423698 w 7467600"/>
              <a:gd name="connsiteY953" fmla="*/ 710817 h 6858000"/>
              <a:gd name="connsiteX954" fmla="*/ 1357609 w 7467600"/>
              <a:gd name="connsiteY954" fmla="*/ 532892 h 6858000"/>
              <a:gd name="connsiteX955" fmla="*/ 1309550 w 7467600"/>
              <a:gd name="connsiteY955" fmla="*/ 374031 h 6858000"/>
              <a:gd name="connsiteX956" fmla="*/ 1193673 w 7467600"/>
              <a:gd name="connsiteY956" fmla="*/ 49533 h 6858000"/>
              <a:gd name="connsiteX957" fmla="*/ 1164391 w 7467600"/>
              <a:gd name="connsiteY957" fmla="*/ 0 h 6858000"/>
              <a:gd name="connsiteX958" fmla="*/ 1200666 w 7467600"/>
              <a:gd name="connsiteY958" fmla="*/ 0 h 6858000"/>
              <a:gd name="connsiteX959" fmla="*/ 1223408 w 7467600"/>
              <a:gd name="connsiteY959" fmla="*/ 38996 h 6858000"/>
              <a:gd name="connsiteX960" fmla="*/ 1339635 w 7467600"/>
              <a:gd name="connsiteY960" fmla="*/ 365517 h 6858000"/>
              <a:gd name="connsiteX961" fmla="*/ 1387469 w 7467600"/>
              <a:gd name="connsiteY961" fmla="*/ 523079 h 6858000"/>
              <a:gd name="connsiteX962" fmla="*/ 1452685 w 7467600"/>
              <a:gd name="connsiteY962" fmla="*/ 699806 h 6858000"/>
              <a:gd name="connsiteX963" fmla="*/ 1492092 w 7467600"/>
              <a:gd name="connsiteY963" fmla="*/ 800424 h 6858000"/>
              <a:gd name="connsiteX964" fmla="*/ 1455302 w 7467600"/>
              <a:gd name="connsiteY964" fmla="*/ 632913 h 6858000"/>
              <a:gd name="connsiteX965" fmla="*/ 1222336 w 7467600"/>
              <a:gd name="connsiteY965" fmla="*/ 9480 h 6858000"/>
              <a:gd name="connsiteX966" fmla="*/ 1214634 w 7467600"/>
              <a:gd name="connsiteY966" fmla="*/ 0 h 6858000"/>
              <a:gd name="connsiteX967" fmla="*/ 1289827 w 7467600"/>
              <a:gd name="connsiteY967" fmla="*/ 0 h 6858000"/>
              <a:gd name="connsiteX968" fmla="*/ 1321076 w 7467600"/>
              <a:gd name="connsiteY968" fmla="*/ 59722 h 6858000"/>
              <a:gd name="connsiteX969" fmla="*/ 1512579 w 7467600"/>
              <a:gd name="connsiteY969" fmla="*/ 626441 h 6858000"/>
              <a:gd name="connsiteX970" fmla="*/ 1506076 w 7467600"/>
              <a:gd name="connsiteY970" fmla="*/ 1089289 h 6858000"/>
              <a:gd name="connsiteX971" fmla="*/ 1486346 w 7467600"/>
              <a:gd name="connsiteY971" fmla="*/ 1079919 h 6858000"/>
              <a:gd name="connsiteX972" fmla="*/ 1070511 w 7467600"/>
              <a:gd name="connsiteY972" fmla="*/ 48609 h 6858000"/>
              <a:gd name="connsiteX973" fmla="*/ 1057230 w 7467600"/>
              <a:gd name="connsiteY973" fmla="*/ 0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993" fmla="*/ 43151 w 7467600"/>
              <a:gd name="connsiteY99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43603 w 7467600"/>
              <a:gd name="connsiteY127" fmla="*/ 51497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1903353 w 7467600"/>
              <a:gd name="connsiteY137" fmla="*/ 5044827 h 6858000"/>
              <a:gd name="connsiteX138" fmla="*/ 1936931 w 7467600"/>
              <a:gd name="connsiteY138" fmla="*/ 5093954 h 6858000"/>
              <a:gd name="connsiteX139" fmla="*/ 2195868 w 7467600"/>
              <a:gd name="connsiteY139" fmla="*/ 5396574 h 6858000"/>
              <a:gd name="connsiteX140" fmla="*/ 2088852 w 7467600"/>
              <a:gd name="connsiteY140" fmla="*/ 5166123 h 6858000"/>
              <a:gd name="connsiteX141" fmla="*/ 1958241 w 7467600"/>
              <a:gd name="connsiteY141" fmla="*/ 5067955 h 6858000"/>
              <a:gd name="connsiteX142" fmla="*/ 1903353 w 7467600"/>
              <a:gd name="connsiteY142" fmla="*/ 5044827 h 6858000"/>
              <a:gd name="connsiteX143" fmla="*/ 1979378 w 7467600"/>
              <a:gd name="connsiteY143" fmla="*/ 4769504 h 6858000"/>
              <a:gd name="connsiteX144" fmla="*/ 2882120 w 7467600"/>
              <a:gd name="connsiteY144" fmla="*/ 5064547 h 6858000"/>
              <a:gd name="connsiteX145" fmla="*/ 2793103 w 7467600"/>
              <a:gd name="connsiteY145" fmla="*/ 5039699 h 6858000"/>
              <a:gd name="connsiteX146" fmla="*/ 2770041 w 7467600"/>
              <a:gd name="connsiteY146" fmla="*/ 5033634 h 6858000"/>
              <a:gd name="connsiteX147" fmla="*/ 1979378 w 7467600"/>
              <a:gd name="connsiteY147" fmla="*/ 4769504 h 6858000"/>
              <a:gd name="connsiteX148" fmla="*/ 1927410 w 7467600"/>
              <a:gd name="connsiteY148" fmla="*/ 4716164 h 6858000"/>
              <a:gd name="connsiteX149" fmla="*/ 1959587 w 7467600"/>
              <a:gd name="connsiteY149" fmla="*/ 4728849 h 6858000"/>
              <a:gd name="connsiteX150" fmla="*/ 2777707 w 7467600"/>
              <a:gd name="connsiteY150" fmla="*/ 5003991 h 6858000"/>
              <a:gd name="connsiteX151" fmla="*/ 2800768 w 7467600"/>
              <a:gd name="connsiteY151" fmla="*/ 5010056 h 6858000"/>
              <a:gd name="connsiteX152" fmla="*/ 2879408 w 7467600"/>
              <a:gd name="connsiteY152" fmla="*/ 5031590 h 6858000"/>
              <a:gd name="connsiteX153" fmla="*/ 2862295 w 7467600"/>
              <a:gd name="connsiteY153" fmla="*/ 5022958 h 6858000"/>
              <a:gd name="connsiteX154" fmla="*/ 2813343 w 7467600"/>
              <a:gd name="connsiteY154" fmla="*/ 4998369 h 6858000"/>
              <a:gd name="connsiteX155" fmla="*/ 2646245 w 7467600"/>
              <a:gd name="connsiteY155" fmla="*/ 4930999 h 6858000"/>
              <a:gd name="connsiteX156" fmla="*/ 1999243 w 7467600"/>
              <a:gd name="connsiteY156" fmla="*/ 4730524 h 6858000"/>
              <a:gd name="connsiteX157" fmla="*/ 1979527 w 7467600"/>
              <a:gd name="connsiteY157" fmla="*/ 4726651 h 6858000"/>
              <a:gd name="connsiteX158" fmla="*/ 1927410 w 7467600"/>
              <a:gd name="connsiteY158" fmla="*/ 4716164 h 6858000"/>
              <a:gd name="connsiteX159" fmla="*/ 1997014 w 7467600"/>
              <a:gd name="connsiteY159" fmla="*/ 4698007 h 6858000"/>
              <a:gd name="connsiteX160" fmla="*/ 2005458 w 7467600"/>
              <a:gd name="connsiteY160" fmla="*/ 4699540 h 6858000"/>
              <a:gd name="connsiteX161" fmla="*/ 2657186 w 7467600"/>
              <a:gd name="connsiteY161" fmla="*/ 4901687 h 6858000"/>
              <a:gd name="connsiteX162" fmla="*/ 2826662 w 7467600"/>
              <a:gd name="connsiteY162" fmla="*/ 4970362 h 6858000"/>
              <a:gd name="connsiteX163" fmla="*/ 2876100 w 7467600"/>
              <a:gd name="connsiteY163" fmla="*/ 4995397 h 6858000"/>
              <a:gd name="connsiteX164" fmla="*/ 3042600 w 7467600"/>
              <a:gd name="connsiteY164" fmla="*/ 5059532 h 6858000"/>
              <a:gd name="connsiteX165" fmla="*/ 1997014 w 7467600"/>
              <a:gd name="connsiteY165" fmla="*/ 4698007 h 6858000"/>
              <a:gd name="connsiteX166" fmla="*/ 2305292 w 7467600"/>
              <a:gd name="connsiteY166" fmla="*/ 4219492 h 6858000"/>
              <a:gd name="connsiteX167" fmla="*/ 3360922 w 7467600"/>
              <a:gd name="connsiteY167" fmla="*/ 4529373 h 6858000"/>
              <a:gd name="connsiteX168" fmla="*/ 3492420 w 7467600"/>
              <a:gd name="connsiteY168" fmla="*/ 4510145 h 6858000"/>
              <a:gd name="connsiteX169" fmla="*/ 3364086 w 7467600"/>
              <a:gd name="connsiteY169" fmla="*/ 4480340 h 6858000"/>
              <a:gd name="connsiteX170" fmla="*/ 3225818 w 7467600"/>
              <a:gd name="connsiteY170" fmla="*/ 4411822 h 6858000"/>
              <a:gd name="connsiteX171" fmla="*/ 3129696 w 7467600"/>
              <a:gd name="connsiteY171" fmla="*/ 4360704 h 6858000"/>
              <a:gd name="connsiteX172" fmla="*/ 2814545 w 7467600"/>
              <a:gd name="connsiteY172" fmla="*/ 4282955 h 6858000"/>
              <a:gd name="connsiteX173" fmla="*/ 2305292 w 7467600"/>
              <a:gd name="connsiteY173" fmla="*/ 4219492 h 6858000"/>
              <a:gd name="connsiteX174" fmla="*/ 2626982 w 7467600"/>
              <a:gd name="connsiteY174" fmla="*/ 4206450 h 6858000"/>
              <a:gd name="connsiteX175" fmla="*/ 2490617 w 7467600"/>
              <a:gd name="connsiteY175" fmla="*/ 4206951 h 6858000"/>
              <a:gd name="connsiteX176" fmla="*/ 2819869 w 7467600"/>
              <a:gd name="connsiteY176" fmla="*/ 4252936 h 6858000"/>
              <a:gd name="connsiteX177" fmla="*/ 3143018 w 7467600"/>
              <a:gd name="connsiteY177" fmla="*/ 4332698 h 6858000"/>
              <a:gd name="connsiteX178" fmla="*/ 3241520 w 7467600"/>
              <a:gd name="connsiteY178" fmla="*/ 4385112 h 6858000"/>
              <a:gd name="connsiteX179" fmla="*/ 3374575 w 7467600"/>
              <a:gd name="connsiteY179" fmla="*/ 4451517 h 6858000"/>
              <a:gd name="connsiteX180" fmla="*/ 3505221 w 7467600"/>
              <a:gd name="connsiteY180" fmla="*/ 4480757 h 6858000"/>
              <a:gd name="connsiteX181" fmla="*/ 2626982 w 7467600"/>
              <a:gd name="connsiteY181" fmla="*/ 4206450 h 6858000"/>
              <a:gd name="connsiteX182" fmla="*/ 1310106 w 7467600"/>
              <a:gd name="connsiteY182" fmla="*/ 3943217 h 6858000"/>
              <a:gd name="connsiteX183" fmla="*/ 854994 w 7467600"/>
              <a:gd name="connsiteY183" fmla="*/ 4399136 h 6858000"/>
              <a:gd name="connsiteX184" fmla="*/ 742462 w 7467600"/>
              <a:gd name="connsiteY184" fmla="*/ 4594648 h 6858000"/>
              <a:gd name="connsiteX185" fmla="*/ 820602 w 7467600"/>
              <a:gd name="connsiteY185" fmla="*/ 4485915 h 6858000"/>
              <a:gd name="connsiteX186" fmla="*/ 878295 w 7467600"/>
              <a:gd name="connsiteY186" fmla="*/ 4403594 h 6858000"/>
              <a:gd name="connsiteX187" fmla="*/ 1240607 w 7467600"/>
              <a:gd name="connsiteY187" fmla="*/ 4010401 h 6858000"/>
              <a:gd name="connsiteX188" fmla="*/ 1310106 w 7467600"/>
              <a:gd name="connsiteY188" fmla="*/ 3943217 h 6858000"/>
              <a:gd name="connsiteX189" fmla="*/ 1423113 w 7467600"/>
              <a:gd name="connsiteY189" fmla="*/ 3874565 h 6858000"/>
              <a:gd name="connsiteX190" fmla="*/ 1260565 w 7467600"/>
              <a:gd name="connsiteY190" fmla="*/ 4031982 h 6858000"/>
              <a:gd name="connsiteX191" fmla="*/ 901900 w 7467600"/>
              <a:gd name="connsiteY191" fmla="*/ 4421236 h 6858000"/>
              <a:gd name="connsiteX192" fmla="*/ 845044 w 7467600"/>
              <a:gd name="connsiteY192" fmla="*/ 4502436 h 6858000"/>
              <a:gd name="connsiteX193" fmla="*/ 685926 w 7467600"/>
              <a:gd name="connsiteY193" fmla="*/ 4703069 h 6858000"/>
              <a:gd name="connsiteX194" fmla="*/ 684248 w 7467600"/>
              <a:gd name="connsiteY194" fmla="*/ 4706721 h 6858000"/>
              <a:gd name="connsiteX195" fmla="*/ 1423113 w 7467600"/>
              <a:gd name="connsiteY195" fmla="*/ 3874565 h 6858000"/>
              <a:gd name="connsiteX196" fmla="*/ 3316479 w 7467600"/>
              <a:gd name="connsiteY196" fmla="*/ 3872136 h 6858000"/>
              <a:gd name="connsiteX197" fmla="*/ 3546806 w 7467600"/>
              <a:gd name="connsiteY197" fmla="*/ 4356139 h 6858000"/>
              <a:gd name="connsiteX198" fmla="*/ 3364433 w 7467600"/>
              <a:gd name="connsiteY198" fmla="*/ 3953121 h 6858000"/>
              <a:gd name="connsiteX199" fmla="*/ 3316479 w 7467600"/>
              <a:gd name="connsiteY199" fmla="*/ 3872136 h 6858000"/>
              <a:gd name="connsiteX200" fmla="*/ 3291335 w 7467600"/>
              <a:gd name="connsiteY200" fmla="*/ 3767420 h 6858000"/>
              <a:gd name="connsiteX201" fmla="*/ 3390805 w 7467600"/>
              <a:gd name="connsiteY201" fmla="*/ 3937163 h 6858000"/>
              <a:gd name="connsiteX202" fmla="*/ 3579062 w 7467600"/>
              <a:gd name="connsiteY202" fmla="*/ 4359040 h 6858000"/>
              <a:gd name="connsiteX203" fmla="*/ 3467355 w 7467600"/>
              <a:gd name="connsiteY203" fmla="*/ 3988130 h 6858000"/>
              <a:gd name="connsiteX204" fmla="*/ 3310753 w 7467600"/>
              <a:gd name="connsiteY204" fmla="*/ 3787140 h 6858000"/>
              <a:gd name="connsiteX205" fmla="*/ 3291335 w 7467600"/>
              <a:gd name="connsiteY205" fmla="*/ 3767420 h 6858000"/>
              <a:gd name="connsiteX206" fmla="*/ 1635889 w 7467600"/>
              <a:gd name="connsiteY206" fmla="*/ 3709494 h 6858000"/>
              <a:gd name="connsiteX207" fmla="*/ 1634800 w 7467600"/>
              <a:gd name="connsiteY207" fmla="*/ 3731111 h 6858000"/>
              <a:gd name="connsiteX208" fmla="*/ 1635889 w 7467600"/>
              <a:gd name="connsiteY208" fmla="*/ 3709494 h 6858000"/>
              <a:gd name="connsiteX209" fmla="*/ 1510397 w 7467600"/>
              <a:gd name="connsiteY209" fmla="*/ 3684705 h 6858000"/>
              <a:gd name="connsiteX210" fmla="*/ 1146550 w 7467600"/>
              <a:gd name="connsiteY210" fmla="*/ 3802012 h 6858000"/>
              <a:gd name="connsiteX211" fmla="*/ 698834 w 7467600"/>
              <a:gd name="connsiteY211" fmla="*/ 3952272 h 6858000"/>
              <a:gd name="connsiteX212" fmla="*/ 34256 w 7467600"/>
              <a:gd name="connsiteY212" fmla="*/ 4347603 h 6858000"/>
              <a:gd name="connsiteX213" fmla="*/ 527241 w 7467600"/>
              <a:gd name="connsiteY213" fmla="*/ 4065078 h 6858000"/>
              <a:gd name="connsiteX214" fmla="*/ 1510397 w 7467600"/>
              <a:gd name="connsiteY214" fmla="*/ 3684705 h 6858000"/>
              <a:gd name="connsiteX215" fmla="*/ 1313114 w 7467600"/>
              <a:gd name="connsiteY215" fmla="*/ 3655216 h 6858000"/>
              <a:gd name="connsiteX216" fmla="*/ 1109304 w 7467600"/>
              <a:gd name="connsiteY216" fmla="*/ 3669030 h 6858000"/>
              <a:gd name="connsiteX217" fmla="*/ 8129 w 7467600"/>
              <a:gd name="connsiteY217" fmla="*/ 4330519 h 6858000"/>
              <a:gd name="connsiteX218" fmla="*/ 687572 w 7467600"/>
              <a:gd name="connsiteY218" fmla="*/ 3925629 h 6858000"/>
              <a:gd name="connsiteX219" fmla="*/ 1138365 w 7467600"/>
              <a:gd name="connsiteY219" fmla="*/ 3774515 h 6858000"/>
              <a:gd name="connsiteX220" fmla="*/ 1505579 w 7467600"/>
              <a:gd name="connsiteY220" fmla="*/ 3655526 h 6858000"/>
              <a:gd name="connsiteX221" fmla="*/ 1313114 w 7467600"/>
              <a:gd name="connsiteY221" fmla="*/ 3655216 h 6858000"/>
              <a:gd name="connsiteX222" fmla="*/ 3655073 w 7467600"/>
              <a:gd name="connsiteY222" fmla="*/ 3650884 h 6858000"/>
              <a:gd name="connsiteX223" fmla="*/ 3989938 w 7467600"/>
              <a:gd name="connsiteY223" fmla="*/ 3991685 h 6858000"/>
              <a:gd name="connsiteX224" fmla="*/ 4393907 w 7467600"/>
              <a:gd name="connsiteY224" fmla="*/ 4261258 h 6858000"/>
              <a:gd name="connsiteX225" fmla="*/ 4648051 w 7467600"/>
              <a:gd name="connsiteY225" fmla="*/ 4374051 h 6858000"/>
              <a:gd name="connsiteX226" fmla="*/ 4383389 w 7467600"/>
              <a:gd name="connsiteY226" fmla="*/ 4184369 h 6858000"/>
              <a:gd name="connsiteX227" fmla="*/ 4165508 w 7467600"/>
              <a:gd name="connsiteY227" fmla="*/ 4035196 h 6858000"/>
              <a:gd name="connsiteX228" fmla="*/ 4068162 w 7467600"/>
              <a:gd name="connsiteY228" fmla="*/ 3953394 h 6858000"/>
              <a:gd name="connsiteX229" fmla="*/ 3981416 w 7467600"/>
              <a:gd name="connsiteY229" fmla="*/ 3880482 h 6858000"/>
              <a:gd name="connsiteX230" fmla="*/ 3800147 w 7467600"/>
              <a:gd name="connsiteY230" fmla="*/ 3749872 h 6858000"/>
              <a:gd name="connsiteX231" fmla="*/ 3655073 w 7467600"/>
              <a:gd name="connsiteY231" fmla="*/ 3650884 h 6858000"/>
              <a:gd name="connsiteX232" fmla="*/ 3670252 w 7467600"/>
              <a:gd name="connsiteY232" fmla="*/ 3622798 h 6858000"/>
              <a:gd name="connsiteX233" fmla="*/ 3817258 w 7467600"/>
              <a:gd name="connsiteY233" fmla="*/ 3723577 h 6858000"/>
              <a:gd name="connsiteX234" fmla="*/ 4000461 w 7467600"/>
              <a:gd name="connsiteY234" fmla="*/ 3855966 h 6858000"/>
              <a:gd name="connsiteX235" fmla="*/ 4088180 w 7467600"/>
              <a:gd name="connsiteY235" fmla="*/ 3929774 h 6858000"/>
              <a:gd name="connsiteX236" fmla="*/ 4184555 w 7467600"/>
              <a:gd name="connsiteY236" fmla="*/ 4010683 h 6858000"/>
              <a:gd name="connsiteX237" fmla="*/ 4399563 w 7467600"/>
              <a:gd name="connsiteY237" fmla="*/ 4158106 h 6858000"/>
              <a:gd name="connsiteX238" fmla="*/ 4684469 w 7467600"/>
              <a:gd name="connsiteY238" fmla="*/ 4364680 h 6858000"/>
              <a:gd name="connsiteX239" fmla="*/ 4690271 w 7467600"/>
              <a:gd name="connsiteY239" fmla="*/ 4370034 h 6858000"/>
              <a:gd name="connsiteX240" fmla="*/ 4136093 w 7467600"/>
              <a:gd name="connsiteY240" fmla="*/ 3858466 h 6858000"/>
              <a:gd name="connsiteX241" fmla="*/ 3670252 w 7467600"/>
              <a:gd name="connsiteY241" fmla="*/ 3622798 h 6858000"/>
              <a:gd name="connsiteX242" fmla="*/ 4440129 w 7467600"/>
              <a:gd name="connsiteY242" fmla="*/ 3448571 h 6858000"/>
              <a:gd name="connsiteX243" fmla="*/ 4856525 w 7467600"/>
              <a:gd name="connsiteY243" fmla="*/ 3915351 h 6858000"/>
              <a:gd name="connsiteX244" fmla="*/ 5059055 w 7467600"/>
              <a:gd name="connsiteY244" fmla="*/ 4108918 h 6858000"/>
              <a:gd name="connsiteX245" fmla="*/ 5290070 w 7467600"/>
              <a:gd name="connsiteY245" fmla="*/ 4263619 h 6858000"/>
              <a:gd name="connsiteX246" fmla="*/ 4834991 w 7467600"/>
              <a:gd name="connsiteY246" fmla="*/ 3830985 h 6858000"/>
              <a:gd name="connsiteX247" fmla="*/ 4440129 w 7467600"/>
              <a:gd name="connsiteY247" fmla="*/ 3448571 h 6858000"/>
              <a:gd name="connsiteX248" fmla="*/ 4441737 w 7467600"/>
              <a:gd name="connsiteY248" fmla="*/ 3399734 h 6858000"/>
              <a:gd name="connsiteX249" fmla="*/ 4431236 w 7467600"/>
              <a:gd name="connsiteY249" fmla="*/ 3400954 h 6858000"/>
              <a:gd name="connsiteX250" fmla="*/ 4557150 w 7467600"/>
              <a:gd name="connsiteY250" fmla="*/ 3510023 h 6858000"/>
              <a:gd name="connsiteX251" fmla="*/ 4856936 w 7467600"/>
              <a:gd name="connsiteY251" fmla="*/ 3809146 h 6858000"/>
              <a:gd name="connsiteX252" fmla="*/ 5111996 w 7467600"/>
              <a:gd name="connsiteY252" fmla="*/ 4065759 h 6858000"/>
              <a:gd name="connsiteX253" fmla="*/ 5388878 w 7467600"/>
              <a:gd name="connsiteY253" fmla="*/ 4300185 h 6858000"/>
              <a:gd name="connsiteX254" fmla="*/ 5425556 w 7467600"/>
              <a:gd name="connsiteY254" fmla="*/ 4308967 h 6858000"/>
              <a:gd name="connsiteX255" fmla="*/ 4943646 w 7467600"/>
              <a:gd name="connsiteY255" fmla="*/ 3822916 h 6858000"/>
              <a:gd name="connsiteX256" fmla="*/ 4594837 w 7467600"/>
              <a:gd name="connsiteY256" fmla="*/ 3532274 h 6858000"/>
              <a:gd name="connsiteX257" fmla="*/ 4441737 w 7467600"/>
              <a:gd name="connsiteY257" fmla="*/ 3399734 h 6858000"/>
              <a:gd name="connsiteX258" fmla="*/ 5425834 w 7467600"/>
              <a:gd name="connsiteY258" fmla="*/ 3162785 h 6858000"/>
              <a:gd name="connsiteX259" fmla="*/ 5401644 w 7467600"/>
              <a:gd name="connsiteY259" fmla="*/ 3617847 h 6858000"/>
              <a:gd name="connsiteX260" fmla="*/ 5467256 w 7467600"/>
              <a:gd name="connsiteY260" fmla="*/ 4175494 h 6858000"/>
              <a:gd name="connsiteX261" fmla="*/ 5448069 w 7467600"/>
              <a:gd name="connsiteY261" fmla="*/ 3567554 h 6858000"/>
              <a:gd name="connsiteX262" fmla="*/ 5425834 w 7467600"/>
              <a:gd name="connsiteY262" fmla="*/ 3162785 h 6858000"/>
              <a:gd name="connsiteX263" fmla="*/ 1318687 w 7467600"/>
              <a:gd name="connsiteY263" fmla="*/ 3113840 h 6858000"/>
              <a:gd name="connsiteX264" fmla="*/ 1066793 w 7467600"/>
              <a:gd name="connsiteY264" fmla="*/ 3212171 h 6858000"/>
              <a:gd name="connsiteX265" fmla="*/ 993319 w 7467600"/>
              <a:gd name="connsiteY265" fmla="*/ 3247648 h 6858000"/>
              <a:gd name="connsiteX266" fmla="*/ 853081 w 7467600"/>
              <a:gd name="connsiteY266" fmla="*/ 3312410 h 6858000"/>
              <a:gd name="connsiteX267" fmla="*/ 805957 w 7467600"/>
              <a:gd name="connsiteY267" fmla="*/ 3330443 h 6858000"/>
              <a:gd name="connsiteX268" fmla="*/ 1318687 w 7467600"/>
              <a:gd name="connsiteY268" fmla="*/ 3113840 h 6858000"/>
              <a:gd name="connsiteX269" fmla="*/ 5453702 w 7467600"/>
              <a:gd name="connsiteY269" fmla="*/ 3090882 h 6858000"/>
              <a:gd name="connsiteX270" fmla="*/ 5480135 w 7467600"/>
              <a:gd name="connsiteY270" fmla="*/ 3565802 h 6858000"/>
              <a:gd name="connsiteX271" fmla="*/ 5499023 w 7467600"/>
              <a:gd name="connsiteY271" fmla="*/ 4166310 h 6858000"/>
              <a:gd name="connsiteX272" fmla="*/ 5547022 w 7467600"/>
              <a:gd name="connsiteY272" fmla="*/ 3607838 h 6858000"/>
              <a:gd name="connsiteX273" fmla="*/ 5515964 w 7467600"/>
              <a:gd name="connsiteY273" fmla="*/ 3378541 h 6858000"/>
              <a:gd name="connsiteX274" fmla="*/ 5453702 w 7467600"/>
              <a:gd name="connsiteY274" fmla="*/ 3090882 h 6858000"/>
              <a:gd name="connsiteX275" fmla="*/ 1238695 w 7467600"/>
              <a:gd name="connsiteY275" fmla="*/ 3076820 h 6858000"/>
              <a:gd name="connsiteX276" fmla="*/ 716371 w 7467600"/>
              <a:gd name="connsiteY276" fmla="*/ 3293249 h 6858000"/>
              <a:gd name="connsiteX277" fmla="*/ 579522 w 7467600"/>
              <a:gd name="connsiteY277" fmla="*/ 3371759 h 6858000"/>
              <a:gd name="connsiteX278" fmla="*/ 600288 w 7467600"/>
              <a:gd name="connsiteY278" fmla="*/ 3365555 h 6858000"/>
              <a:gd name="connsiteX279" fmla="*/ 840692 w 7467600"/>
              <a:gd name="connsiteY279" fmla="*/ 3284921 h 6858000"/>
              <a:gd name="connsiteX280" fmla="*/ 979248 w 7467600"/>
              <a:gd name="connsiteY280" fmla="*/ 3221003 h 6858000"/>
              <a:gd name="connsiteX281" fmla="*/ 1053282 w 7467600"/>
              <a:gd name="connsiteY281" fmla="*/ 3185247 h 6858000"/>
              <a:gd name="connsiteX282" fmla="*/ 1320603 w 7467600"/>
              <a:gd name="connsiteY282" fmla="*/ 3081281 h 6858000"/>
              <a:gd name="connsiteX283" fmla="*/ 1238695 w 7467600"/>
              <a:gd name="connsiteY283" fmla="*/ 3076820 h 6858000"/>
              <a:gd name="connsiteX284" fmla="*/ 5425627 w 7467600"/>
              <a:gd name="connsiteY284" fmla="*/ 2954192 h 6858000"/>
              <a:gd name="connsiteX285" fmla="*/ 5470770 w 7467600"/>
              <a:gd name="connsiteY285" fmla="*/ 3005435 h 6858000"/>
              <a:gd name="connsiteX286" fmla="*/ 5519779 w 7467600"/>
              <a:gd name="connsiteY286" fmla="*/ 4359223 h 6858000"/>
              <a:gd name="connsiteX287" fmla="*/ 5520293 w 7467600"/>
              <a:gd name="connsiteY287" fmla="*/ 4360602 h 6858000"/>
              <a:gd name="connsiteX288" fmla="*/ 5767221 w 7467600"/>
              <a:gd name="connsiteY288" fmla="*/ 4665564 h 6858000"/>
              <a:gd name="connsiteX289" fmla="*/ 6937169 w 7467600"/>
              <a:gd name="connsiteY289" fmla="*/ 4815941 h 6858000"/>
              <a:gd name="connsiteX290" fmla="*/ 6953922 w 7467600"/>
              <a:gd name="connsiteY290" fmla="*/ 4890068 h 6858000"/>
              <a:gd name="connsiteX291" fmla="*/ 6071359 w 7467600"/>
              <a:gd name="connsiteY291" fmla="*/ 4770770 h 6858000"/>
              <a:gd name="connsiteX292" fmla="*/ 6038839 w 7467600"/>
              <a:gd name="connsiteY292" fmla="*/ 4764474 h 6858000"/>
              <a:gd name="connsiteX293" fmla="*/ 6038706 w 7467600"/>
              <a:gd name="connsiteY293" fmla="*/ 4763847 h 6858000"/>
              <a:gd name="connsiteX294" fmla="*/ 6037784 w 7467600"/>
              <a:gd name="connsiteY294" fmla="*/ 4764270 h 6858000"/>
              <a:gd name="connsiteX295" fmla="*/ 6038839 w 7467600"/>
              <a:gd name="connsiteY295" fmla="*/ 4764474 h 6858000"/>
              <a:gd name="connsiteX296" fmla="*/ 6040338 w 7467600"/>
              <a:gd name="connsiteY296" fmla="*/ 4771418 h 6858000"/>
              <a:gd name="connsiteX297" fmla="*/ 6024488 w 7467600"/>
              <a:gd name="connsiteY297" fmla="*/ 4809903 h 6858000"/>
              <a:gd name="connsiteX298" fmla="*/ 5599771 w 7467600"/>
              <a:gd name="connsiteY298" fmla="*/ 5509652 h 6858000"/>
              <a:gd name="connsiteX299" fmla="*/ 5548843 w 7467600"/>
              <a:gd name="connsiteY299" fmla="*/ 5563845 h 6858000"/>
              <a:gd name="connsiteX300" fmla="*/ 5940952 w 7467600"/>
              <a:gd name="connsiteY300" fmla="*/ 6250028 h 6858000"/>
              <a:gd name="connsiteX301" fmla="*/ 6043441 w 7467600"/>
              <a:gd name="connsiteY301" fmla="*/ 6665847 h 6858000"/>
              <a:gd name="connsiteX302" fmla="*/ 6093432 w 7467600"/>
              <a:gd name="connsiteY302" fmla="*/ 6858000 h 6858000"/>
              <a:gd name="connsiteX303" fmla="*/ 6034344 w 7467600"/>
              <a:gd name="connsiteY303" fmla="*/ 6858000 h 6858000"/>
              <a:gd name="connsiteX304" fmla="*/ 6026679 w 7467600"/>
              <a:gd name="connsiteY304" fmla="*/ 6836959 h 6858000"/>
              <a:gd name="connsiteX305" fmla="*/ 5800441 w 7467600"/>
              <a:gd name="connsiteY305" fmla="*/ 6335286 h 6858000"/>
              <a:gd name="connsiteX306" fmla="*/ 5526562 w 7467600"/>
              <a:gd name="connsiteY306" fmla="*/ 5705388 h 6858000"/>
              <a:gd name="connsiteX307" fmla="*/ 5519640 w 7467600"/>
              <a:gd name="connsiteY307" fmla="*/ 5683774 h 6858000"/>
              <a:gd name="connsiteX308" fmla="*/ 5844559 w 7467600"/>
              <a:gd name="connsiteY308" fmla="*/ 6553349 h 6858000"/>
              <a:gd name="connsiteX309" fmla="*/ 5975994 w 7467600"/>
              <a:gd name="connsiteY309" fmla="*/ 6858000 h 6858000"/>
              <a:gd name="connsiteX310" fmla="*/ 5898547 w 7467600"/>
              <a:gd name="connsiteY310" fmla="*/ 6858000 h 6858000"/>
              <a:gd name="connsiteX311" fmla="*/ 5682041 w 7467600"/>
              <a:gd name="connsiteY311" fmla="*/ 6355860 h 6858000"/>
              <a:gd name="connsiteX312" fmla="*/ 5461758 w 7467600"/>
              <a:gd name="connsiteY312" fmla="*/ 5820220 h 6858000"/>
              <a:gd name="connsiteX313" fmla="*/ 5237282 w 7467600"/>
              <a:gd name="connsiteY313" fmla="*/ 6579086 h 6858000"/>
              <a:gd name="connsiteX314" fmla="*/ 5115009 w 7467600"/>
              <a:gd name="connsiteY314" fmla="*/ 6858000 h 6858000"/>
              <a:gd name="connsiteX315" fmla="*/ 5028074 w 7467600"/>
              <a:gd name="connsiteY315" fmla="*/ 6858000 h 6858000"/>
              <a:gd name="connsiteX316" fmla="*/ 5079508 w 7467600"/>
              <a:gd name="connsiteY316" fmla="*/ 6749074 h 6858000"/>
              <a:gd name="connsiteX317" fmla="*/ 5371846 w 7467600"/>
              <a:gd name="connsiteY317" fmla="*/ 5924413 h 6858000"/>
              <a:gd name="connsiteX318" fmla="*/ 5270512 w 7467600"/>
              <a:gd name="connsiteY318" fmla="*/ 6138975 h 6858000"/>
              <a:gd name="connsiteX319" fmla="*/ 5062409 w 7467600"/>
              <a:gd name="connsiteY319" fmla="*/ 6653544 h 6858000"/>
              <a:gd name="connsiteX320" fmla="*/ 5036628 w 7467600"/>
              <a:gd name="connsiteY320" fmla="*/ 6754247 h 6858000"/>
              <a:gd name="connsiteX321" fmla="*/ 5009112 w 7467600"/>
              <a:gd name="connsiteY321" fmla="*/ 6858000 h 6858000"/>
              <a:gd name="connsiteX322" fmla="*/ 4976679 w 7467600"/>
              <a:gd name="connsiteY322" fmla="*/ 6858000 h 6858000"/>
              <a:gd name="connsiteX323" fmla="*/ 5006537 w 7467600"/>
              <a:gd name="connsiteY323" fmla="*/ 6747068 h 6858000"/>
              <a:gd name="connsiteX324" fmla="*/ 5032723 w 7467600"/>
              <a:gd name="connsiteY324" fmla="*/ 6644957 h 6858000"/>
              <a:gd name="connsiteX325" fmla="*/ 5242949 w 7467600"/>
              <a:gd name="connsiteY325" fmla="*/ 6125175 h 6858000"/>
              <a:gd name="connsiteX326" fmla="*/ 5286321 w 7467600"/>
              <a:gd name="connsiteY326" fmla="*/ 6033555 h 6858000"/>
              <a:gd name="connsiteX327" fmla="*/ 5008210 w 7467600"/>
              <a:gd name="connsiteY327" fmla="*/ 6649194 h 6858000"/>
              <a:gd name="connsiteX328" fmla="*/ 4986321 w 7467600"/>
              <a:gd name="connsiteY328" fmla="*/ 6765687 h 6858000"/>
              <a:gd name="connsiteX329" fmla="*/ 4973474 w 7467600"/>
              <a:gd name="connsiteY329" fmla="*/ 6858000 h 6858000"/>
              <a:gd name="connsiteX330" fmla="*/ 4907178 w 7467600"/>
              <a:gd name="connsiteY330" fmla="*/ 6858000 h 6858000"/>
              <a:gd name="connsiteX331" fmla="*/ 4910810 w 7467600"/>
              <a:gd name="connsiteY331" fmla="*/ 6829660 h 6858000"/>
              <a:gd name="connsiteX332" fmla="*/ 4987461 w 7467600"/>
              <a:gd name="connsiteY332" fmla="*/ 6432994 h 6858000"/>
              <a:gd name="connsiteX333" fmla="*/ 5179262 w 7467600"/>
              <a:gd name="connsiteY333" fmla="*/ 6035044 h 6858000"/>
              <a:gd name="connsiteX334" fmla="*/ 4689678 w 7467600"/>
              <a:gd name="connsiteY334" fmla="*/ 6440241 h 6858000"/>
              <a:gd name="connsiteX335" fmla="*/ 4477543 w 7467600"/>
              <a:gd name="connsiteY335" fmla="*/ 6674836 h 6858000"/>
              <a:gd name="connsiteX336" fmla="*/ 4329957 w 7467600"/>
              <a:gd name="connsiteY336" fmla="*/ 6858000 h 6858000"/>
              <a:gd name="connsiteX337" fmla="*/ 4218595 w 7467600"/>
              <a:gd name="connsiteY337" fmla="*/ 6858000 h 6858000"/>
              <a:gd name="connsiteX338" fmla="*/ 4368888 w 7467600"/>
              <a:gd name="connsiteY338" fmla="*/ 6668412 h 6858000"/>
              <a:gd name="connsiteX339" fmla="*/ 4563091 w 7467600"/>
              <a:gd name="connsiteY339" fmla="*/ 6442508 h 6858000"/>
              <a:gd name="connsiteX340" fmla="*/ 5387324 w 7467600"/>
              <a:gd name="connsiteY340" fmla="*/ 5705830 h 6858000"/>
              <a:gd name="connsiteX341" fmla="*/ 5073620 w 7467600"/>
              <a:gd name="connsiteY341" fmla="*/ 5955437 h 6858000"/>
              <a:gd name="connsiteX342" fmla="*/ 4689789 w 7467600"/>
              <a:gd name="connsiteY342" fmla="*/ 6268382 h 6858000"/>
              <a:gd name="connsiteX343" fmla="*/ 4418722 w 7467600"/>
              <a:gd name="connsiteY343" fmla="*/ 6570886 h 6858000"/>
              <a:gd name="connsiteX344" fmla="*/ 4214944 w 7467600"/>
              <a:gd name="connsiteY344" fmla="*/ 6858000 h 6858000"/>
              <a:gd name="connsiteX345" fmla="*/ 4177898 w 7467600"/>
              <a:gd name="connsiteY345" fmla="*/ 6858000 h 6858000"/>
              <a:gd name="connsiteX346" fmla="*/ 4391597 w 7467600"/>
              <a:gd name="connsiteY346" fmla="*/ 6556370 h 6858000"/>
              <a:gd name="connsiteX347" fmla="*/ 4668889 w 7467600"/>
              <a:gd name="connsiteY347" fmla="*/ 6246399 h 6858000"/>
              <a:gd name="connsiteX348" fmla="*/ 5055427 w 7467600"/>
              <a:gd name="connsiteY348" fmla="*/ 5931476 h 6858000"/>
              <a:gd name="connsiteX349" fmla="*/ 5371814 w 7467600"/>
              <a:gd name="connsiteY349" fmla="*/ 5678975 h 6858000"/>
              <a:gd name="connsiteX350" fmla="*/ 4987918 w 7467600"/>
              <a:gd name="connsiteY350" fmla="*/ 5838701 h 6858000"/>
              <a:gd name="connsiteX351" fmla="*/ 4317146 w 7467600"/>
              <a:gd name="connsiteY351" fmla="*/ 6587716 h 6858000"/>
              <a:gd name="connsiteX352" fmla="*/ 4171627 w 7467600"/>
              <a:gd name="connsiteY352" fmla="*/ 6858000 h 6858000"/>
              <a:gd name="connsiteX353" fmla="*/ 4081585 w 7467600"/>
              <a:gd name="connsiteY353" fmla="*/ 6858000 h 6858000"/>
              <a:gd name="connsiteX354" fmla="*/ 4238603 w 7467600"/>
              <a:gd name="connsiteY354" fmla="*/ 6559341 h 6858000"/>
              <a:gd name="connsiteX355" fmla="*/ 4778333 w 7467600"/>
              <a:gd name="connsiteY355" fmla="*/ 5873626 h 6858000"/>
              <a:gd name="connsiteX356" fmla="*/ 5414185 w 7467600"/>
              <a:gd name="connsiteY356" fmla="*/ 5573882 h 6858000"/>
              <a:gd name="connsiteX357" fmla="*/ 5959648 w 7467600"/>
              <a:gd name="connsiteY357" fmla="*/ 4760797 h 6858000"/>
              <a:gd name="connsiteX358" fmla="*/ 5355019 w 7467600"/>
              <a:gd name="connsiteY358" fmla="*/ 4734672 h 6858000"/>
              <a:gd name="connsiteX359" fmla="*/ 5083565 w 7467600"/>
              <a:gd name="connsiteY359" fmla="*/ 5179121 h 6858000"/>
              <a:gd name="connsiteX360" fmla="*/ 4713577 w 7467600"/>
              <a:gd name="connsiteY360" fmla="*/ 5616803 h 6858000"/>
              <a:gd name="connsiteX361" fmla="*/ 3989559 w 7467600"/>
              <a:gd name="connsiteY361" fmla="*/ 6145945 h 6858000"/>
              <a:gd name="connsiteX362" fmla="*/ 3939824 w 7467600"/>
              <a:gd name="connsiteY362" fmla="*/ 6066900 h 6858000"/>
              <a:gd name="connsiteX363" fmla="*/ 4584537 w 7467600"/>
              <a:gd name="connsiteY363" fmla="*/ 5324826 h 6858000"/>
              <a:gd name="connsiteX364" fmla="*/ 5037105 w 7467600"/>
              <a:gd name="connsiteY364" fmla="*/ 5088765 h 6858000"/>
              <a:gd name="connsiteX365" fmla="*/ 5039930 w 7467600"/>
              <a:gd name="connsiteY365" fmla="*/ 5089585 h 6858000"/>
              <a:gd name="connsiteX366" fmla="*/ 5263764 w 7467600"/>
              <a:gd name="connsiteY366" fmla="*/ 4735525 h 6858000"/>
              <a:gd name="connsiteX367" fmla="*/ 4086300 w 7467600"/>
              <a:gd name="connsiteY367" fmla="*/ 4884599 h 6858000"/>
              <a:gd name="connsiteX368" fmla="*/ 4085485 w 7467600"/>
              <a:gd name="connsiteY368" fmla="*/ 4899070 h 6858000"/>
              <a:gd name="connsiteX369" fmla="*/ 3871915 w 7467600"/>
              <a:gd name="connsiteY369" fmla="*/ 5253645 h 6858000"/>
              <a:gd name="connsiteX370" fmla="*/ 3799374 w 7467600"/>
              <a:gd name="connsiteY370" fmla="*/ 5466127 h 6858000"/>
              <a:gd name="connsiteX371" fmla="*/ 3498850 w 7467600"/>
              <a:gd name="connsiteY371" fmla="*/ 6661888 h 6858000"/>
              <a:gd name="connsiteX372" fmla="*/ 3399216 w 7467600"/>
              <a:gd name="connsiteY372" fmla="*/ 6858000 h 6858000"/>
              <a:gd name="connsiteX373" fmla="*/ 3303688 w 7467600"/>
              <a:gd name="connsiteY373" fmla="*/ 6858000 h 6858000"/>
              <a:gd name="connsiteX374" fmla="*/ 3391774 w 7467600"/>
              <a:gd name="connsiteY374" fmla="*/ 6697181 h 6858000"/>
              <a:gd name="connsiteX375" fmla="*/ 3735540 w 7467600"/>
              <a:gd name="connsiteY375" fmla="*/ 5546923 h 6858000"/>
              <a:gd name="connsiteX376" fmla="*/ 3729438 w 7467600"/>
              <a:gd name="connsiteY376" fmla="*/ 5569058 h 6858000"/>
              <a:gd name="connsiteX377" fmla="*/ 3707782 w 7467600"/>
              <a:gd name="connsiteY377" fmla="*/ 5644908 h 6858000"/>
              <a:gd name="connsiteX378" fmla="*/ 3583827 w 7467600"/>
              <a:gd name="connsiteY378" fmla="*/ 6039215 h 6858000"/>
              <a:gd name="connsiteX379" fmla="*/ 3547861 w 7467600"/>
              <a:gd name="connsiteY379" fmla="*/ 6129609 h 6858000"/>
              <a:gd name="connsiteX380" fmla="*/ 3490905 w 7467600"/>
              <a:gd name="connsiteY380" fmla="*/ 6277660 h 6858000"/>
              <a:gd name="connsiteX381" fmla="*/ 3455859 w 7467600"/>
              <a:gd name="connsiteY381" fmla="*/ 6391301 h 6858000"/>
              <a:gd name="connsiteX382" fmla="*/ 3429112 w 7467600"/>
              <a:gd name="connsiteY382" fmla="*/ 6479469 h 6858000"/>
              <a:gd name="connsiteX383" fmla="*/ 3304862 w 7467600"/>
              <a:gd name="connsiteY383" fmla="*/ 6796476 h 6858000"/>
              <a:gd name="connsiteX384" fmla="*/ 3276071 w 7467600"/>
              <a:gd name="connsiteY384" fmla="*/ 6858000 h 6858000"/>
              <a:gd name="connsiteX385" fmla="*/ 3240805 w 7467600"/>
              <a:gd name="connsiteY385" fmla="*/ 6858000 h 6858000"/>
              <a:gd name="connsiteX386" fmla="*/ 3275917 w 7467600"/>
              <a:gd name="connsiteY386" fmla="*/ 6783192 h 6858000"/>
              <a:gd name="connsiteX387" fmla="*/ 3399358 w 7467600"/>
              <a:gd name="connsiteY387" fmla="*/ 6469011 h 6858000"/>
              <a:gd name="connsiteX388" fmla="*/ 3425650 w 7467600"/>
              <a:gd name="connsiteY388" fmla="*/ 6381333 h 6858000"/>
              <a:gd name="connsiteX389" fmla="*/ 3460661 w 7467600"/>
              <a:gd name="connsiteY389" fmla="*/ 6266763 h 6858000"/>
              <a:gd name="connsiteX390" fmla="*/ 3518021 w 7467600"/>
              <a:gd name="connsiteY390" fmla="*/ 6117298 h 6858000"/>
              <a:gd name="connsiteX391" fmla="*/ 3554035 w 7467600"/>
              <a:gd name="connsiteY391" fmla="*/ 6027832 h 6858000"/>
              <a:gd name="connsiteX392" fmla="*/ 3677174 w 7467600"/>
              <a:gd name="connsiteY392" fmla="*/ 5636351 h 6858000"/>
              <a:gd name="connsiteX393" fmla="*/ 3698819 w 7467600"/>
              <a:gd name="connsiteY393" fmla="*/ 5560503 h 6858000"/>
              <a:gd name="connsiteX394" fmla="*/ 3702094 w 7467600"/>
              <a:gd name="connsiteY394" fmla="*/ 5549194 h 6858000"/>
              <a:gd name="connsiteX395" fmla="*/ 3398355 w 7467600"/>
              <a:gd name="connsiteY395" fmla="*/ 6094603 h 6858000"/>
              <a:gd name="connsiteX396" fmla="*/ 3193941 w 7467600"/>
              <a:gd name="connsiteY396" fmla="*/ 6798775 h 6858000"/>
              <a:gd name="connsiteX397" fmla="*/ 3184140 w 7467600"/>
              <a:gd name="connsiteY397" fmla="*/ 6858000 h 6858000"/>
              <a:gd name="connsiteX398" fmla="*/ 3099978 w 7467600"/>
              <a:gd name="connsiteY398" fmla="*/ 6858000 h 6858000"/>
              <a:gd name="connsiteX399" fmla="*/ 3101556 w 7467600"/>
              <a:gd name="connsiteY399" fmla="*/ 6843337 h 6858000"/>
              <a:gd name="connsiteX400" fmla="*/ 3370162 w 7467600"/>
              <a:gd name="connsiteY400" fmla="*/ 5785550 h 6858000"/>
              <a:gd name="connsiteX401" fmla="*/ 3746477 w 7467600"/>
              <a:gd name="connsiteY401" fmla="*/ 5377889 h 6858000"/>
              <a:gd name="connsiteX402" fmla="*/ 3863399 w 7467600"/>
              <a:gd name="connsiteY402" fmla="*/ 5087257 h 6858000"/>
              <a:gd name="connsiteX403" fmla="*/ 3968712 w 7467600"/>
              <a:gd name="connsiteY403" fmla="*/ 4913989 h 6858000"/>
              <a:gd name="connsiteX404" fmla="*/ 2792390 w 7467600"/>
              <a:gd name="connsiteY404" fmla="*/ 5382974 h 6858000"/>
              <a:gd name="connsiteX405" fmla="*/ 2714982 w 7467600"/>
              <a:gd name="connsiteY405" fmla="*/ 5427051 h 6858000"/>
              <a:gd name="connsiteX406" fmla="*/ 2813361 w 7467600"/>
              <a:gd name="connsiteY406" fmla="*/ 6023912 h 6858000"/>
              <a:gd name="connsiteX407" fmla="*/ 2688430 w 7467600"/>
              <a:gd name="connsiteY407" fmla="*/ 6801564 h 6858000"/>
              <a:gd name="connsiteX408" fmla="*/ 2629626 w 7467600"/>
              <a:gd name="connsiteY408" fmla="*/ 6763394 h 6858000"/>
              <a:gd name="connsiteX409" fmla="*/ 2565328 w 7467600"/>
              <a:gd name="connsiteY409" fmla="*/ 5516399 h 6858000"/>
              <a:gd name="connsiteX410" fmla="*/ 1922999 w 7467600"/>
              <a:gd name="connsiteY410" fmla="*/ 5980343 h 6858000"/>
              <a:gd name="connsiteX411" fmla="*/ 1950261 w 7467600"/>
              <a:gd name="connsiteY411" fmla="*/ 6405858 h 6858000"/>
              <a:gd name="connsiteX412" fmla="*/ 2365554 w 7467600"/>
              <a:gd name="connsiteY412" fmla="*/ 6759107 h 6858000"/>
              <a:gd name="connsiteX413" fmla="*/ 2424142 w 7467600"/>
              <a:gd name="connsiteY413" fmla="*/ 6858000 h 6858000"/>
              <a:gd name="connsiteX414" fmla="*/ 2395994 w 7467600"/>
              <a:gd name="connsiteY414" fmla="*/ 6858000 h 6858000"/>
              <a:gd name="connsiteX415" fmla="*/ 2392863 w 7467600"/>
              <a:gd name="connsiteY415" fmla="*/ 6852964 h 6858000"/>
              <a:gd name="connsiteX416" fmla="*/ 2017589 w 7467600"/>
              <a:gd name="connsiteY416" fmla="*/ 6493982 h 6858000"/>
              <a:gd name="connsiteX417" fmla="*/ 2147336 w 7467600"/>
              <a:gd name="connsiteY417" fmla="*/ 6594052 h 6858000"/>
              <a:gd name="connsiteX418" fmla="*/ 2207047 w 7467600"/>
              <a:gd name="connsiteY418" fmla="*/ 6654540 h 6858000"/>
              <a:gd name="connsiteX419" fmla="*/ 2299106 w 7467600"/>
              <a:gd name="connsiteY419" fmla="*/ 6778931 h 6858000"/>
              <a:gd name="connsiteX420" fmla="*/ 2314430 w 7467600"/>
              <a:gd name="connsiteY420" fmla="*/ 6801144 h 6858000"/>
              <a:gd name="connsiteX421" fmla="*/ 2352406 w 7467600"/>
              <a:gd name="connsiteY421" fmla="*/ 6858000 h 6858000"/>
              <a:gd name="connsiteX422" fmla="*/ 2314492 w 7467600"/>
              <a:gd name="connsiteY422" fmla="*/ 6858000 h 6858000"/>
              <a:gd name="connsiteX423" fmla="*/ 2288095 w 7467600"/>
              <a:gd name="connsiteY423" fmla="*/ 6818030 h 6858000"/>
              <a:gd name="connsiteX424" fmla="*/ 2272768 w 7467600"/>
              <a:gd name="connsiteY424" fmla="*/ 6795822 h 6858000"/>
              <a:gd name="connsiteX425" fmla="*/ 2182715 w 7467600"/>
              <a:gd name="connsiteY425" fmla="*/ 6675071 h 6858000"/>
              <a:gd name="connsiteX426" fmla="*/ 2032061 w 7467600"/>
              <a:gd name="connsiteY426" fmla="*/ 6541380 h 6858000"/>
              <a:gd name="connsiteX427" fmla="*/ 2257220 w 7467600"/>
              <a:gd name="connsiteY427" fmla="*/ 6826257 h 6858000"/>
              <a:gd name="connsiteX428" fmla="*/ 2281324 w 7467600"/>
              <a:gd name="connsiteY428" fmla="*/ 6858000 h 6858000"/>
              <a:gd name="connsiteX429" fmla="*/ 2242860 w 7467600"/>
              <a:gd name="connsiteY429" fmla="*/ 6858000 h 6858000"/>
              <a:gd name="connsiteX430" fmla="*/ 2232818 w 7467600"/>
              <a:gd name="connsiteY430" fmla="*/ 6844926 h 6858000"/>
              <a:gd name="connsiteX431" fmla="*/ 1990172 w 7467600"/>
              <a:gd name="connsiteY431" fmla="*/ 6542121 h 6858000"/>
              <a:gd name="connsiteX432" fmla="*/ 2124090 w 7467600"/>
              <a:gd name="connsiteY432" fmla="*/ 6761017 h 6858000"/>
              <a:gd name="connsiteX433" fmla="*/ 2200380 w 7467600"/>
              <a:gd name="connsiteY433" fmla="*/ 6858000 h 6858000"/>
              <a:gd name="connsiteX434" fmla="*/ 2147507 w 7467600"/>
              <a:gd name="connsiteY434" fmla="*/ 6858000 h 6858000"/>
              <a:gd name="connsiteX435" fmla="*/ 2070668 w 7467600"/>
              <a:gd name="connsiteY435" fmla="*/ 6761520 h 6858000"/>
              <a:gd name="connsiteX436" fmla="*/ 1975142 w 7467600"/>
              <a:gd name="connsiteY436" fmla="*/ 6585570 h 6858000"/>
              <a:gd name="connsiteX437" fmla="*/ 2050035 w 7467600"/>
              <a:gd name="connsiteY437" fmla="*/ 6813345 h 6858000"/>
              <a:gd name="connsiteX438" fmla="*/ 2063025 w 7467600"/>
              <a:gd name="connsiteY438" fmla="*/ 6858000 h 6858000"/>
              <a:gd name="connsiteX439" fmla="*/ 2021675 w 7467600"/>
              <a:gd name="connsiteY439" fmla="*/ 6858000 h 6858000"/>
              <a:gd name="connsiteX440" fmla="*/ 2019308 w 7467600"/>
              <a:gd name="connsiteY440" fmla="*/ 6847118 h 6858000"/>
              <a:gd name="connsiteX441" fmla="*/ 1938835 w 7467600"/>
              <a:gd name="connsiteY441" fmla="*/ 6551160 h 6858000"/>
              <a:gd name="connsiteX442" fmla="*/ 1953230 w 7467600"/>
              <a:gd name="connsiteY442" fmla="*/ 6759699 h 6858000"/>
              <a:gd name="connsiteX443" fmla="*/ 1956763 w 7467600"/>
              <a:gd name="connsiteY443" fmla="*/ 6778191 h 6858000"/>
              <a:gd name="connsiteX444" fmla="*/ 1967925 w 7467600"/>
              <a:gd name="connsiteY444" fmla="*/ 6858000 h 6858000"/>
              <a:gd name="connsiteX445" fmla="*/ 1936622 w 7467600"/>
              <a:gd name="connsiteY445" fmla="*/ 6858000 h 6858000"/>
              <a:gd name="connsiteX446" fmla="*/ 1926261 w 7467600"/>
              <a:gd name="connsiteY446" fmla="*/ 6784064 h 6858000"/>
              <a:gd name="connsiteX447" fmla="*/ 1922724 w 7467600"/>
              <a:gd name="connsiteY447" fmla="*/ 6765577 h 6858000"/>
              <a:gd name="connsiteX448" fmla="*/ 1904650 w 7467600"/>
              <a:gd name="connsiteY448" fmla="*/ 6639616 h 6858000"/>
              <a:gd name="connsiteX449" fmla="*/ 1885273 w 7467600"/>
              <a:gd name="connsiteY449" fmla="*/ 6858000 h 6858000"/>
              <a:gd name="connsiteX450" fmla="*/ 1854363 w 7467600"/>
              <a:gd name="connsiteY450" fmla="*/ 6858000 h 6858000"/>
              <a:gd name="connsiteX451" fmla="*/ 1880391 w 7467600"/>
              <a:gd name="connsiteY451" fmla="*/ 6603796 h 6858000"/>
              <a:gd name="connsiteX452" fmla="*/ 1818273 w 7467600"/>
              <a:gd name="connsiteY452" fmla="*/ 6715729 h 6858000"/>
              <a:gd name="connsiteX453" fmla="*/ 1794691 w 7467600"/>
              <a:gd name="connsiteY453" fmla="*/ 6843239 h 6858000"/>
              <a:gd name="connsiteX454" fmla="*/ 1794914 w 7467600"/>
              <a:gd name="connsiteY454" fmla="*/ 6858000 h 6858000"/>
              <a:gd name="connsiteX455" fmla="*/ 1746128 w 7467600"/>
              <a:gd name="connsiteY455" fmla="*/ 6858000 h 6858000"/>
              <a:gd name="connsiteX456" fmla="*/ 1753934 w 7467600"/>
              <a:gd name="connsiteY456" fmla="*/ 6724796 h 6858000"/>
              <a:gd name="connsiteX457" fmla="*/ 1792053 w 7467600"/>
              <a:gd name="connsiteY457" fmla="*/ 6572396 h 6858000"/>
              <a:gd name="connsiteX458" fmla="*/ 1862248 w 7467600"/>
              <a:gd name="connsiteY458" fmla="*/ 6266397 h 6858000"/>
              <a:gd name="connsiteX459" fmla="*/ 1862250 w 7467600"/>
              <a:gd name="connsiteY459" fmla="*/ 6033531 h 6858000"/>
              <a:gd name="connsiteX460" fmla="*/ 1211999 w 7467600"/>
              <a:gd name="connsiteY460" fmla="*/ 6683610 h 6858000"/>
              <a:gd name="connsiteX461" fmla="*/ 1213266 w 7467600"/>
              <a:gd name="connsiteY461" fmla="*/ 6691947 h 6858000"/>
              <a:gd name="connsiteX462" fmla="*/ 1203370 w 7467600"/>
              <a:gd name="connsiteY462" fmla="*/ 6850676 h 6858000"/>
              <a:gd name="connsiteX463" fmla="*/ 1203671 w 7467600"/>
              <a:gd name="connsiteY463" fmla="*/ 6858000 h 6858000"/>
              <a:gd name="connsiteX464" fmla="*/ 1143180 w 7467600"/>
              <a:gd name="connsiteY464" fmla="*/ 6858000 h 6858000"/>
              <a:gd name="connsiteX465" fmla="*/ 1142176 w 7467600"/>
              <a:gd name="connsiteY465" fmla="*/ 6766045 h 6858000"/>
              <a:gd name="connsiteX466" fmla="*/ 1067484 w 7467600"/>
              <a:gd name="connsiteY466" fmla="*/ 6858000 h 6858000"/>
              <a:gd name="connsiteX467" fmla="*/ 953928 w 7467600"/>
              <a:gd name="connsiteY467" fmla="*/ 6858000 h 6858000"/>
              <a:gd name="connsiteX468" fmla="*/ 959715 w 7467600"/>
              <a:gd name="connsiteY468" fmla="*/ 6850185 h 6858000"/>
              <a:gd name="connsiteX469" fmla="*/ 1483788 w 7467600"/>
              <a:gd name="connsiteY469" fmla="*/ 6259174 h 6858000"/>
              <a:gd name="connsiteX470" fmla="*/ 1100671 w 7467600"/>
              <a:gd name="connsiteY470" fmla="*/ 6252137 h 6858000"/>
              <a:gd name="connsiteX471" fmla="*/ 1090144 w 7467600"/>
              <a:gd name="connsiteY471" fmla="*/ 6256748 h 6858000"/>
              <a:gd name="connsiteX472" fmla="*/ 1095872 w 7467600"/>
              <a:gd name="connsiteY472" fmla="*/ 6271892 h 6858000"/>
              <a:gd name="connsiteX473" fmla="*/ 262785 w 7467600"/>
              <a:gd name="connsiteY473" fmla="*/ 6845450 h 6858000"/>
              <a:gd name="connsiteX474" fmla="*/ 209968 w 7467600"/>
              <a:gd name="connsiteY474" fmla="*/ 6770713 h 6858000"/>
              <a:gd name="connsiteX475" fmla="*/ 873460 w 7467600"/>
              <a:gd name="connsiteY475" fmla="*/ 6253768 h 6858000"/>
              <a:gd name="connsiteX476" fmla="*/ 192686 w 7467600"/>
              <a:gd name="connsiteY476" fmla="*/ 5849257 h 6858000"/>
              <a:gd name="connsiteX477" fmla="*/ 4696 w 7467600"/>
              <a:gd name="connsiteY477" fmla="*/ 5697668 h 6858000"/>
              <a:gd name="connsiteX478" fmla="*/ 0 w 7467600"/>
              <a:gd name="connsiteY478" fmla="*/ 5689984 h 6858000"/>
              <a:gd name="connsiteX479" fmla="*/ 0 w 7467600"/>
              <a:gd name="connsiteY479" fmla="*/ 5513472 h 6858000"/>
              <a:gd name="connsiteX480" fmla="*/ 174101 w 7467600"/>
              <a:gd name="connsiteY480" fmla="*/ 5620277 h 6858000"/>
              <a:gd name="connsiteX481" fmla="*/ 891800 w 7467600"/>
              <a:gd name="connsiteY481" fmla="*/ 6036935 h 6858000"/>
              <a:gd name="connsiteX482" fmla="*/ 1072219 w 7467600"/>
              <a:gd name="connsiteY482" fmla="*/ 6169443 h 6858000"/>
              <a:gd name="connsiteX483" fmla="*/ 1074117 w 7467600"/>
              <a:gd name="connsiteY483" fmla="*/ 6170301 h 6858000"/>
              <a:gd name="connsiteX484" fmla="*/ 1083114 w 7467600"/>
              <a:gd name="connsiteY484" fmla="*/ 6174131 h 6858000"/>
              <a:gd name="connsiteX485" fmla="*/ 1543010 w 7467600"/>
              <a:gd name="connsiteY485" fmla="*/ 6191140 h 6858000"/>
              <a:gd name="connsiteX486" fmla="*/ 1551080 w 7467600"/>
              <a:gd name="connsiteY486" fmla="*/ 6195006 h 6858000"/>
              <a:gd name="connsiteX487" fmla="*/ 2345443 w 7467600"/>
              <a:gd name="connsiteY487" fmla="*/ 5549882 h 6858000"/>
              <a:gd name="connsiteX488" fmla="*/ 1721499 w 7467600"/>
              <a:gd name="connsiteY488" fmla="*/ 5599969 h 6858000"/>
              <a:gd name="connsiteX489" fmla="*/ 767716 w 7467600"/>
              <a:gd name="connsiteY489" fmla="*/ 5472768 h 6858000"/>
              <a:gd name="connsiteX490" fmla="*/ 722147 w 7467600"/>
              <a:gd name="connsiteY490" fmla="*/ 5393091 h 6858000"/>
              <a:gd name="connsiteX491" fmla="*/ 1485552 w 7467600"/>
              <a:gd name="connsiteY491" fmla="*/ 5313202 h 6858000"/>
              <a:gd name="connsiteX492" fmla="*/ 2143004 w 7467600"/>
              <a:gd name="connsiteY492" fmla="*/ 5402420 h 6858000"/>
              <a:gd name="connsiteX493" fmla="*/ 1933391 w 7467600"/>
              <a:gd name="connsiteY493" fmla="*/ 5156971 h 6858000"/>
              <a:gd name="connsiteX494" fmla="*/ 1827118 w 7467600"/>
              <a:gd name="connsiteY494" fmla="*/ 4968410 h 6858000"/>
              <a:gd name="connsiteX495" fmla="*/ 1837349 w 7467600"/>
              <a:gd name="connsiteY495" fmla="*/ 4956357 h 6858000"/>
              <a:gd name="connsiteX496" fmla="*/ 2162835 w 7467600"/>
              <a:gd name="connsiteY496" fmla="*/ 5187853 h 6858000"/>
              <a:gd name="connsiteX497" fmla="*/ 2257167 w 7467600"/>
              <a:gd name="connsiteY497" fmla="*/ 5462123 h 6858000"/>
              <a:gd name="connsiteX498" fmla="*/ 2261598 w 7467600"/>
              <a:gd name="connsiteY498" fmla="*/ 5467998 h 6858000"/>
              <a:gd name="connsiteX499" fmla="*/ 2437177 w 7467600"/>
              <a:gd name="connsiteY499" fmla="*/ 5479608 h 6858000"/>
              <a:gd name="connsiteX500" fmla="*/ 2445247 w 7467600"/>
              <a:gd name="connsiteY500" fmla="*/ 5483476 h 6858000"/>
              <a:gd name="connsiteX501" fmla="*/ 2743626 w 7467600"/>
              <a:gd name="connsiteY501" fmla="*/ 5304819 h 6858000"/>
              <a:gd name="connsiteX502" fmla="*/ 3048102 w 7467600"/>
              <a:gd name="connsiteY502" fmla="*/ 5150595 h 6858000"/>
              <a:gd name="connsiteX503" fmla="*/ 1799414 w 7467600"/>
              <a:gd name="connsiteY503" fmla="*/ 4694732 h 6858000"/>
              <a:gd name="connsiteX504" fmla="*/ 1771735 w 7467600"/>
              <a:gd name="connsiteY504" fmla="*/ 4619929 h 6858000"/>
              <a:gd name="connsiteX505" fmla="*/ 3104273 w 7467600"/>
              <a:gd name="connsiteY505" fmla="*/ 5076159 h 6858000"/>
              <a:gd name="connsiteX506" fmla="*/ 3113245 w 7467600"/>
              <a:gd name="connsiteY506" fmla="*/ 5090705 h 6858000"/>
              <a:gd name="connsiteX507" fmla="*/ 3126294 w 7467600"/>
              <a:gd name="connsiteY507" fmla="*/ 5114400 h 6858000"/>
              <a:gd name="connsiteX508" fmla="*/ 3937433 w 7467600"/>
              <a:gd name="connsiteY508" fmla="*/ 4830473 h 6858000"/>
              <a:gd name="connsiteX509" fmla="*/ 3590475 w 7467600"/>
              <a:gd name="connsiteY509" fmla="*/ 4597974 h 6858000"/>
              <a:gd name="connsiteX510" fmla="*/ 3100264 w 7467600"/>
              <a:gd name="connsiteY510" fmla="*/ 4579845 h 6858000"/>
              <a:gd name="connsiteX511" fmla="*/ 2183576 w 7467600"/>
              <a:gd name="connsiteY511" fmla="*/ 4227150 h 6858000"/>
              <a:gd name="connsiteX512" fmla="*/ 2151029 w 7467600"/>
              <a:gd name="connsiteY512" fmla="*/ 4146947 h 6858000"/>
              <a:gd name="connsiteX513" fmla="*/ 3563434 w 7467600"/>
              <a:gd name="connsiteY513" fmla="*/ 4469115 h 6858000"/>
              <a:gd name="connsiteX514" fmla="*/ 3177952 w 7467600"/>
              <a:gd name="connsiteY514" fmla="*/ 3657386 h 6858000"/>
              <a:gd name="connsiteX515" fmla="*/ 3189263 w 7467600"/>
              <a:gd name="connsiteY515" fmla="*/ 3625726 h 6858000"/>
              <a:gd name="connsiteX516" fmla="*/ 3560912 w 7467600"/>
              <a:gd name="connsiteY516" fmla="*/ 4079863 h 6858000"/>
              <a:gd name="connsiteX517" fmla="*/ 3626636 w 7467600"/>
              <a:gd name="connsiteY517" fmla="*/ 4512230 h 6858000"/>
              <a:gd name="connsiteX518" fmla="*/ 3653088 w 7467600"/>
              <a:gd name="connsiteY518" fmla="*/ 4521417 h 6858000"/>
              <a:gd name="connsiteX519" fmla="*/ 3988128 w 7467600"/>
              <a:gd name="connsiteY519" fmla="*/ 4817267 h 6858000"/>
              <a:gd name="connsiteX520" fmla="*/ 4830582 w 7467600"/>
              <a:gd name="connsiteY520" fmla="*/ 4676000 h 6858000"/>
              <a:gd name="connsiteX521" fmla="*/ 4830100 w 7467600"/>
              <a:gd name="connsiteY521" fmla="*/ 4675554 h 6858000"/>
              <a:gd name="connsiteX522" fmla="*/ 4036318 w 7467600"/>
              <a:gd name="connsiteY522" fmla="*/ 4147013 h 6858000"/>
              <a:gd name="connsiteX523" fmla="*/ 3432098 w 7467600"/>
              <a:gd name="connsiteY523" fmla="*/ 3537312 h 6858000"/>
              <a:gd name="connsiteX524" fmla="*/ 3446761 w 7467600"/>
              <a:gd name="connsiteY524" fmla="*/ 3461278 h 6858000"/>
              <a:gd name="connsiteX525" fmla="*/ 4419733 w 7467600"/>
              <a:gd name="connsiteY525" fmla="*/ 3963555 h 6858000"/>
              <a:gd name="connsiteX526" fmla="*/ 4781371 w 7467600"/>
              <a:gd name="connsiteY526" fmla="*/ 4458604 h 6858000"/>
              <a:gd name="connsiteX527" fmla="*/ 4780440 w 7467600"/>
              <a:gd name="connsiteY527" fmla="*/ 4470290 h 6858000"/>
              <a:gd name="connsiteX528" fmla="*/ 4898954 w 7467600"/>
              <a:gd name="connsiteY528" fmla="*/ 4662092 h 6858000"/>
              <a:gd name="connsiteX529" fmla="*/ 4900699 w 7467600"/>
              <a:gd name="connsiteY529" fmla="*/ 4670867 h 6858000"/>
              <a:gd name="connsiteX530" fmla="*/ 5714511 w 7467600"/>
              <a:gd name="connsiteY530" fmla="*/ 4663483 h 6858000"/>
              <a:gd name="connsiteX531" fmla="*/ 5464793 w 7467600"/>
              <a:gd name="connsiteY531" fmla="*/ 4393556 h 6858000"/>
              <a:gd name="connsiteX532" fmla="*/ 5461897 w 7467600"/>
              <a:gd name="connsiteY532" fmla="*/ 4390879 h 6858000"/>
              <a:gd name="connsiteX533" fmla="*/ 4294126 w 7467600"/>
              <a:gd name="connsiteY533" fmla="*/ 3303048 h 6858000"/>
              <a:gd name="connsiteX534" fmla="*/ 4305321 w 7467600"/>
              <a:gd name="connsiteY534" fmla="*/ 3256953 h 6858000"/>
              <a:gd name="connsiteX535" fmla="*/ 4949299 w 7467600"/>
              <a:gd name="connsiteY535" fmla="*/ 3766336 h 6858000"/>
              <a:gd name="connsiteX536" fmla="*/ 5291452 w 7467600"/>
              <a:gd name="connsiteY536" fmla="*/ 4076801 h 6858000"/>
              <a:gd name="connsiteX537" fmla="*/ 5434998 w 7467600"/>
              <a:gd name="connsiteY537" fmla="*/ 4254100 h 6858000"/>
              <a:gd name="connsiteX538" fmla="*/ 5351015 w 7467600"/>
              <a:gd name="connsiteY538" fmla="*/ 3760989 h 6858000"/>
              <a:gd name="connsiteX539" fmla="*/ 5413780 w 7467600"/>
              <a:gd name="connsiteY539" fmla="*/ 2966265 h 6858000"/>
              <a:gd name="connsiteX540" fmla="*/ 5425627 w 7467600"/>
              <a:gd name="connsiteY540" fmla="*/ 2954192 h 6858000"/>
              <a:gd name="connsiteX541" fmla="*/ 6604735 w 7467600"/>
              <a:gd name="connsiteY541" fmla="*/ 2041381 h 6858000"/>
              <a:gd name="connsiteX542" fmla="*/ 7204487 w 7467600"/>
              <a:gd name="connsiteY542" fmla="*/ 2742112 h 6858000"/>
              <a:gd name="connsiteX543" fmla="*/ 7131592 w 7467600"/>
              <a:gd name="connsiteY543" fmla="*/ 2672096 h 6858000"/>
              <a:gd name="connsiteX544" fmla="*/ 6996344 w 7467600"/>
              <a:gd name="connsiteY544" fmla="*/ 2518310 h 6858000"/>
              <a:gd name="connsiteX545" fmla="*/ 6735495 w 7467600"/>
              <a:gd name="connsiteY545" fmla="*/ 2196890 h 6858000"/>
              <a:gd name="connsiteX546" fmla="*/ 6721901 w 7467600"/>
              <a:gd name="connsiteY546" fmla="*/ 2179274 h 6858000"/>
              <a:gd name="connsiteX547" fmla="*/ 6604735 w 7467600"/>
              <a:gd name="connsiteY547" fmla="*/ 2041381 h 6858000"/>
              <a:gd name="connsiteX548" fmla="*/ 6591670 w 7467600"/>
              <a:gd name="connsiteY548" fmla="*/ 1988277 h 6858000"/>
              <a:gd name="connsiteX549" fmla="*/ 6747349 w 7467600"/>
              <a:gd name="connsiteY549" fmla="*/ 2160069 h 6858000"/>
              <a:gd name="connsiteX550" fmla="*/ 6760943 w 7467600"/>
              <a:gd name="connsiteY550" fmla="*/ 2177686 h 6858000"/>
              <a:gd name="connsiteX551" fmla="*/ 7021065 w 7467600"/>
              <a:gd name="connsiteY551" fmla="*/ 2498102 h 6858000"/>
              <a:gd name="connsiteX552" fmla="*/ 7155223 w 7467600"/>
              <a:gd name="connsiteY552" fmla="*/ 2650386 h 6858000"/>
              <a:gd name="connsiteX553" fmla="*/ 7203167 w 7467600"/>
              <a:gd name="connsiteY553" fmla="*/ 2697288 h 6858000"/>
              <a:gd name="connsiteX554" fmla="*/ 6937703 w 7467600"/>
              <a:gd name="connsiteY554" fmla="*/ 2321981 h 6858000"/>
              <a:gd name="connsiteX555" fmla="*/ 6591670 w 7467600"/>
              <a:gd name="connsiteY555" fmla="*/ 1988277 h 6858000"/>
              <a:gd name="connsiteX556" fmla="*/ 5798671 w 7467600"/>
              <a:gd name="connsiteY556" fmla="*/ 1981601 h 6858000"/>
              <a:gd name="connsiteX557" fmla="*/ 5754709 w 7467600"/>
              <a:gd name="connsiteY557" fmla="*/ 2071454 h 6858000"/>
              <a:gd name="connsiteX558" fmla="*/ 5763044 w 7467600"/>
              <a:gd name="connsiteY558" fmla="*/ 2842206 h 6858000"/>
              <a:gd name="connsiteX559" fmla="*/ 5764974 w 7467600"/>
              <a:gd name="connsiteY559" fmla="*/ 2799609 h 6858000"/>
              <a:gd name="connsiteX560" fmla="*/ 5767665 w 7467600"/>
              <a:gd name="connsiteY560" fmla="*/ 2666409 h 6858000"/>
              <a:gd name="connsiteX561" fmla="*/ 5763055 w 7467600"/>
              <a:gd name="connsiteY561" fmla="*/ 2579705 h 6858000"/>
              <a:gd name="connsiteX562" fmla="*/ 5758079 w 7467600"/>
              <a:gd name="connsiteY562" fmla="*/ 2492508 h 6858000"/>
              <a:gd name="connsiteX563" fmla="*/ 5779325 w 7467600"/>
              <a:gd name="connsiteY563" fmla="*/ 2197069 h 6858000"/>
              <a:gd name="connsiteX564" fmla="*/ 5798671 w 7467600"/>
              <a:gd name="connsiteY564" fmla="*/ 1981601 h 6858000"/>
              <a:gd name="connsiteX565" fmla="*/ 5829202 w 7467600"/>
              <a:gd name="connsiteY565" fmla="*/ 1971679 h 6858000"/>
              <a:gd name="connsiteX566" fmla="*/ 5809558 w 7467600"/>
              <a:gd name="connsiteY566" fmla="*/ 2198043 h 6858000"/>
              <a:gd name="connsiteX567" fmla="*/ 5788653 w 7467600"/>
              <a:gd name="connsiteY567" fmla="*/ 2489430 h 6858000"/>
              <a:gd name="connsiteX568" fmla="*/ 5793439 w 7467600"/>
              <a:gd name="connsiteY568" fmla="*/ 2575235 h 6858000"/>
              <a:gd name="connsiteX569" fmla="*/ 5796837 w 7467600"/>
              <a:gd name="connsiteY569" fmla="*/ 2637633 h 6858000"/>
              <a:gd name="connsiteX570" fmla="*/ 5818614 w 7467600"/>
              <a:gd name="connsiteY570" fmla="*/ 2473055 h 6858000"/>
              <a:gd name="connsiteX571" fmla="*/ 5829202 w 7467600"/>
              <a:gd name="connsiteY571" fmla="*/ 1971679 h 6858000"/>
              <a:gd name="connsiteX572" fmla="*/ 5911389 w 7467600"/>
              <a:gd name="connsiteY572" fmla="*/ 1898371 h 6858000"/>
              <a:gd name="connsiteX573" fmla="*/ 6237627 w 7467600"/>
              <a:gd name="connsiteY573" fmla="*/ 2231921 h 6858000"/>
              <a:gd name="connsiteX574" fmla="*/ 5911389 w 7467600"/>
              <a:gd name="connsiteY574" fmla="*/ 1898371 h 6858000"/>
              <a:gd name="connsiteX575" fmla="*/ 6944437 w 7467600"/>
              <a:gd name="connsiteY575" fmla="*/ 1575402 h 6858000"/>
              <a:gd name="connsiteX576" fmla="*/ 6304730 w 7467600"/>
              <a:gd name="connsiteY576" fmla="*/ 1766654 h 6858000"/>
              <a:gd name="connsiteX577" fmla="*/ 6944437 w 7467600"/>
              <a:gd name="connsiteY577" fmla="*/ 1575402 h 6858000"/>
              <a:gd name="connsiteX578" fmla="*/ 7019523 w 7467600"/>
              <a:gd name="connsiteY578" fmla="*/ 1519450 h 6858000"/>
              <a:gd name="connsiteX579" fmla="*/ 6298091 w 7467600"/>
              <a:gd name="connsiteY579" fmla="*/ 1737122 h 6858000"/>
              <a:gd name="connsiteX580" fmla="*/ 7019523 w 7467600"/>
              <a:gd name="connsiteY580" fmla="*/ 1519450 h 6858000"/>
              <a:gd name="connsiteX581" fmla="*/ 2399523 w 7467600"/>
              <a:gd name="connsiteY581" fmla="*/ 1428234 h 6858000"/>
              <a:gd name="connsiteX582" fmla="*/ 2224982 w 7467600"/>
              <a:gd name="connsiteY582" fmla="*/ 1826201 h 6858000"/>
              <a:gd name="connsiteX583" fmla="*/ 2096099 w 7467600"/>
              <a:gd name="connsiteY583" fmla="*/ 2345900 h 6858000"/>
              <a:gd name="connsiteX584" fmla="*/ 2283317 w 7467600"/>
              <a:gd name="connsiteY584" fmla="*/ 1796925 h 6858000"/>
              <a:gd name="connsiteX585" fmla="*/ 2399523 w 7467600"/>
              <a:gd name="connsiteY585" fmla="*/ 1428234 h 6858000"/>
              <a:gd name="connsiteX586" fmla="*/ 2448558 w 7467600"/>
              <a:gd name="connsiteY586" fmla="*/ 1373435 h 6858000"/>
              <a:gd name="connsiteX587" fmla="*/ 2312521 w 7467600"/>
              <a:gd name="connsiteY587" fmla="*/ 1806140 h 6858000"/>
              <a:gd name="connsiteX588" fmla="*/ 2127533 w 7467600"/>
              <a:gd name="connsiteY588" fmla="*/ 2348380 h 6858000"/>
              <a:gd name="connsiteX589" fmla="*/ 2358080 w 7467600"/>
              <a:gd name="connsiteY589" fmla="*/ 1866134 h 6858000"/>
              <a:gd name="connsiteX590" fmla="*/ 2407436 w 7467600"/>
              <a:gd name="connsiteY590" fmla="*/ 1651070 h 6858000"/>
              <a:gd name="connsiteX591" fmla="*/ 2448558 w 7467600"/>
              <a:gd name="connsiteY591" fmla="*/ 1373435 h 6858000"/>
              <a:gd name="connsiteX592" fmla="*/ 278707 w 7467600"/>
              <a:gd name="connsiteY592" fmla="*/ 1352270 h 6858000"/>
              <a:gd name="connsiteX593" fmla="*/ 321570 w 7467600"/>
              <a:gd name="connsiteY593" fmla="*/ 1861610 h 6858000"/>
              <a:gd name="connsiteX594" fmla="*/ 294281 w 7467600"/>
              <a:gd name="connsiteY594" fmla="*/ 1440658 h 6858000"/>
              <a:gd name="connsiteX595" fmla="*/ 278707 w 7467600"/>
              <a:gd name="connsiteY595" fmla="*/ 1352270 h 6858000"/>
              <a:gd name="connsiteX596" fmla="*/ 1423821 w 7467600"/>
              <a:gd name="connsiteY596" fmla="*/ 1351958 h 6858000"/>
              <a:gd name="connsiteX597" fmla="*/ 1638521 w 7467600"/>
              <a:gd name="connsiteY597" fmla="*/ 1908470 h 6858000"/>
              <a:gd name="connsiteX598" fmla="*/ 1754199 w 7467600"/>
              <a:gd name="connsiteY598" fmla="*/ 2149284 h 6858000"/>
              <a:gd name="connsiteX599" fmla="*/ 1908359 w 7467600"/>
              <a:gd name="connsiteY599" fmla="*/ 2364988 h 6858000"/>
              <a:gd name="connsiteX600" fmla="*/ 1647661 w 7467600"/>
              <a:gd name="connsiteY600" fmla="*/ 1825945 h 6858000"/>
              <a:gd name="connsiteX601" fmla="*/ 1423821 w 7467600"/>
              <a:gd name="connsiteY601" fmla="*/ 1351958 h 6858000"/>
              <a:gd name="connsiteX602" fmla="*/ 1431890 w 7467600"/>
              <a:gd name="connsiteY602" fmla="*/ 1306475 h 6858000"/>
              <a:gd name="connsiteX603" fmla="*/ 1507597 w 7467600"/>
              <a:gd name="connsiteY603" fmla="*/ 1446132 h 6858000"/>
              <a:gd name="connsiteX604" fmla="*/ 1674586 w 7467600"/>
              <a:gd name="connsiteY604" fmla="*/ 1813832 h 6858000"/>
              <a:gd name="connsiteX605" fmla="*/ 1815950 w 7467600"/>
              <a:gd name="connsiteY605" fmla="*/ 2128564 h 6858000"/>
              <a:gd name="connsiteX606" fmla="*/ 1984242 w 7467600"/>
              <a:gd name="connsiteY606" fmla="*/ 2430829 h 6858000"/>
              <a:gd name="connsiteX607" fmla="*/ 2014023 w 7467600"/>
              <a:gd name="connsiteY607" fmla="*/ 2450995 h 6858000"/>
              <a:gd name="connsiteX608" fmla="*/ 1747337 w 7467600"/>
              <a:gd name="connsiteY608" fmla="*/ 1855264 h 6858000"/>
              <a:gd name="connsiteX609" fmla="*/ 1533749 w 7467600"/>
              <a:gd name="connsiteY609" fmla="*/ 1478656 h 6858000"/>
              <a:gd name="connsiteX610" fmla="*/ 1431890 w 7467600"/>
              <a:gd name="connsiteY610" fmla="*/ 1306475 h 6858000"/>
              <a:gd name="connsiteX611" fmla="*/ 5052692 w 7467600"/>
              <a:gd name="connsiteY611" fmla="*/ 1292994 h 6858000"/>
              <a:gd name="connsiteX612" fmla="*/ 5200661 w 7467600"/>
              <a:gd name="connsiteY612" fmla="*/ 1635186 h 6858000"/>
              <a:gd name="connsiteX613" fmla="*/ 5297138 w 7467600"/>
              <a:gd name="connsiteY613" fmla="*/ 1906351 h 6858000"/>
              <a:gd name="connsiteX614" fmla="*/ 5052692 w 7467600"/>
              <a:gd name="connsiteY614" fmla="*/ 1292994 h 6858000"/>
              <a:gd name="connsiteX615" fmla="*/ 5009948 w 7467600"/>
              <a:gd name="connsiteY615" fmla="*/ 1273619 h 6858000"/>
              <a:gd name="connsiteX616" fmla="*/ 5121777 w 7467600"/>
              <a:gd name="connsiteY616" fmla="*/ 1654213 h 6858000"/>
              <a:gd name="connsiteX617" fmla="*/ 5293545 w 7467600"/>
              <a:gd name="connsiteY617" fmla="*/ 2072247 h 6858000"/>
              <a:gd name="connsiteX618" fmla="*/ 5294042 w 7467600"/>
              <a:gd name="connsiteY618" fmla="*/ 2065019 h 6858000"/>
              <a:gd name="connsiteX619" fmla="*/ 5171936 w 7467600"/>
              <a:gd name="connsiteY619" fmla="*/ 1647613 h 6858000"/>
              <a:gd name="connsiteX620" fmla="*/ 5009948 w 7467600"/>
              <a:gd name="connsiteY620" fmla="*/ 1273619 h 6858000"/>
              <a:gd name="connsiteX621" fmla="*/ 655236 w 7467600"/>
              <a:gd name="connsiteY621" fmla="*/ 1268632 h 6858000"/>
              <a:gd name="connsiteX622" fmla="*/ 839521 w 7467600"/>
              <a:gd name="connsiteY622" fmla="*/ 1685315 h 6858000"/>
              <a:gd name="connsiteX623" fmla="*/ 1109416 w 7467600"/>
              <a:gd name="connsiteY623" fmla="*/ 2061663 h 6858000"/>
              <a:gd name="connsiteX624" fmla="*/ 1298300 w 7467600"/>
              <a:gd name="connsiteY624" fmla="*/ 2247742 h 6858000"/>
              <a:gd name="connsiteX625" fmla="*/ 1125871 w 7467600"/>
              <a:gd name="connsiteY625" fmla="*/ 1989513 h 6858000"/>
              <a:gd name="connsiteX626" fmla="*/ 981574 w 7467600"/>
              <a:gd name="connsiteY626" fmla="*/ 1783157 h 6858000"/>
              <a:gd name="connsiteX627" fmla="*/ 922198 w 7467600"/>
              <a:gd name="connsiteY627" fmla="*/ 1677437 h 6858000"/>
              <a:gd name="connsiteX628" fmla="*/ 869293 w 7467600"/>
              <a:gd name="connsiteY628" fmla="*/ 1583214 h 6858000"/>
              <a:gd name="connsiteX629" fmla="*/ 751431 w 7467600"/>
              <a:gd name="connsiteY629" fmla="*/ 1405731 h 6858000"/>
              <a:gd name="connsiteX630" fmla="*/ 655236 w 7467600"/>
              <a:gd name="connsiteY630" fmla="*/ 1268632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5905192 w 7467600"/>
              <a:gd name="connsiteY834" fmla="*/ 163079 h 6858000"/>
              <a:gd name="connsiteX835" fmla="*/ 5865655 w 7467600"/>
              <a:gd name="connsiteY835" fmla="*/ 171901 h 6858000"/>
              <a:gd name="connsiteX836" fmla="*/ 5259740 w 7467600"/>
              <a:gd name="connsiteY836" fmla="*/ 257013 h 6858000"/>
              <a:gd name="connsiteX837" fmla="*/ 5208466 w 7467600"/>
              <a:gd name="connsiteY837" fmla="*/ 257550 h 6858000"/>
              <a:gd name="connsiteX838" fmla="*/ 4980204 w 7467600"/>
              <a:gd name="connsiteY838" fmla="*/ 271903 h 6858000"/>
              <a:gd name="connsiteX839" fmla="*/ 5068068 w 7467600"/>
              <a:gd name="connsiteY839" fmla="*/ 282244 h 6858000"/>
              <a:gd name="connsiteX840" fmla="*/ 5153231 w 7467600"/>
              <a:gd name="connsiteY840" fmla="*/ 292240 h 6858000"/>
              <a:gd name="connsiteX841" fmla="*/ 5426491 w 7467600"/>
              <a:gd name="connsiteY841" fmla="*/ 281128 h 6858000"/>
              <a:gd name="connsiteX842" fmla="*/ 5731212 w 7467600"/>
              <a:gd name="connsiteY842" fmla="*/ 231951 h 6858000"/>
              <a:gd name="connsiteX843" fmla="*/ 5905192 w 7467600"/>
              <a:gd name="connsiteY843" fmla="*/ 163079 h 6858000"/>
              <a:gd name="connsiteX844" fmla="*/ 5944437 w 7467600"/>
              <a:gd name="connsiteY844" fmla="*/ 113829 h 6858000"/>
              <a:gd name="connsiteX845" fmla="*/ 5825032 w 7467600"/>
              <a:gd name="connsiteY845" fmla="*/ 146405 h 6858000"/>
              <a:gd name="connsiteX846" fmla="*/ 4955599 w 7467600"/>
              <a:gd name="connsiteY846" fmla="*/ 247008 h 6858000"/>
              <a:gd name="connsiteX847" fmla="*/ 5210104 w 7467600"/>
              <a:gd name="connsiteY847" fmla="*/ 228123 h 6858000"/>
              <a:gd name="connsiteX848" fmla="*/ 5261015 w 7467600"/>
              <a:gd name="connsiteY848" fmla="*/ 227087 h 6858000"/>
              <a:gd name="connsiteX849" fmla="*/ 5861181 w 7467600"/>
              <a:gd name="connsiteY849" fmla="*/ 143093 h 6858000"/>
              <a:gd name="connsiteX850" fmla="*/ 5961252 w 7467600"/>
              <a:gd name="connsiteY850" fmla="*/ 114820 h 6858000"/>
              <a:gd name="connsiteX851" fmla="*/ 5944437 w 7467600"/>
              <a:gd name="connsiteY851" fmla="*/ 113829 h 6858000"/>
              <a:gd name="connsiteX852" fmla="*/ 3882765 w 7467600"/>
              <a:gd name="connsiteY852" fmla="*/ 0 h 6858000"/>
              <a:gd name="connsiteX853" fmla="*/ 3995099 w 7467600"/>
              <a:gd name="connsiteY853" fmla="*/ 0 h 6858000"/>
              <a:gd name="connsiteX854" fmla="*/ 4163818 w 7467600"/>
              <a:gd name="connsiteY854" fmla="*/ 234104 h 6858000"/>
              <a:gd name="connsiteX855" fmla="*/ 4172099 w 7467600"/>
              <a:gd name="connsiteY855" fmla="*/ 234207 h 6858000"/>
              <a:gd name="connsiteX856" fmla="*/ 4784282 w 7467600"/>
              <a:gd name="connsiteY856" fmla="*/ 276561 h 6858000"/>
              <a:gd name="connsiteX857" fmla="*/ 4801687 w 7467600"/>
              <a:gd name="connsiteY857" fmla="*/ 267764 h 6858000"/>
              <a:gd name="connsiteX858" fmla="*/ 6082788 w 7467600"/>
              <a:gd name="connsiteY858" fmla="*/ 64119 h 6858000"/>
              <a:gd name="connsiteX859" fmla="*/ 6099442 w 7467600"/>
              <a:gd name="connsiteY859" fmla="*/ 82568 h 6858000"/>
              <a:gd name="connsiteX860" fmla="*/ 4804137 w 7467600"/>
              <a:gd name="connsiteY860" fmla="*/ 320931 h 6858000"/>
              <a:gd name="connsiteX861" fmla="*/ 4227047 w 7467600"/>
              <a:gd name="connsiteY861" fmla="*/ 313415 h 6858000"/>
              <a:gd name="connsiteX862" fmla="*/ 4346041 w 7467600"/>
              <a:gd name="connsiteY862" fmla="*/ 456086 h 6858000"/>
              <a:gd name="connsiteX863" fmla="*/ 4870967 w 7467600"/>
              <a:gd name="connsiteY863" fmla="*/ 963061 h 6858000"/>
              <a:gd name="connsiteX864" fmla="*/ 4889647 w 7467600"/>
              <a:gd name="connsiteY864" fmla="*/ 957147 h 6858000"/>
              <a:gd name="connsiteX865" fmla="*/ 5422504 w 7467600"/>
              <a:gd name="connsiteY865" fmla="*/ 805191 h 6858000"/>
              <a:gd name="connsiteX866" fmla="*/ 6087656 w 7467600"/>
              <a:gd name="connsiteY866" fmla="*/ 826703 h 6858000"/>
              <a:gd name="connsiteX867" fmla="*/ 6058717 w 7467600"/>
              <a:gd name="connsiteY867" fmla="*/ 865992 h 6858000"/>
              <a:gd name="connsiteX868" fmla="*/ 4974153 w 7467600"/>
              <a:gd name="connsiteY868" fmla="*/ 1045456 h 6858000"/>
              <a:gd name="connsiteX869" fmla="*/ 5627835 w 7467600"/>
              <a:gd name="connsiteY869" fmla="*/ 1472077 h 6858000"/>
              <a:gd name="connsiteX870" fmla="*/ 5629817 w 7467600"/>
              <a:gd name="connsiteY870" fmla="*/ 1471412 h 6858000"/>
              <a:gd name="connsiteX871" fmla="*/ 5634124 w 7467600"/>
              <a:gd name="connsiteY871" fmla="*/ 1470572 h 6858000"/>
              <a:gd name="connsiteX872" fmla="*/ 5755832 w 7467600"/>
              <a:gd name="connsiteY872" fmla="*/ 1383886 h 6858000"/>
              <a:gd name="connsiteX873" fmla="*/ 6014186 w 7467600"/>
              <a:gd name="connsiteY873" fmla="*/ 1279799 h 6858000"/>
              <a:gd name="connsiteX874" fmla="*/ 6901619 w 7467600"/>
              <a:gd name="connsiteY874" fmla="*/ 1047874 h 6858000"/>
              <a:gd name="connsiteX875" fmla="*/ 6931566 w 7467600"/>
              <a:gd name="connsiteY875" fmla="*/ 1062034 h 6858000"/>
              <a:gd name="connsiteX876" fmla="*/ 5790982 w 7467600"/>
              <a:gd name="connsiteY876" fmla="*/ 1561380 h 6858000"/>
              <a:gd name="connsiteX877" fmla="*/ 6188971 w 7467600"/>
              <a:gd name="connsiteY877" fmla="*/ 1755168 h 6858000"/>
              <a:gd name="connsiteX878" fmla="*/ 6202446 w 7467600"/>
              <a:gd name="connsiteY878" fmla="*/ 1752268 h 6858000"/>
              <a:gd name="connsiteX879" fmla="*/ 7179560 w 7467600"/>
              <a:gd name="connsiteY879" fmla="*/ 1467551 h 6858000"/>
              <a:gd name="connsiteX880" fmla="*/ 7158730 w 7467600"/>
              <a:gd name="connsiteY880" fmla="*/ 1507835 h 6858000"/>
              <a:gd name="connsiteX881" fmla="*/ 6326959 w 7467600"/>
              <a:gd name="connsiteY881" fmla="*/ 1817686 h 6858000"/>
              <a:gd name="connsiteX882" fmla="*/ 6537433 w 7467600"/>
              <a:gd name="connsiteY882" fmla="*/ 1907790 h 6858000"/>
              <a:gd name="connsiteX883" fmla="*/ 6550221 w 7467600"/>
              <a:gd name="connsiteY883" fmla="*/ 1910729 h 6858000"/>
              <a:gd name="connsiteX884" fmla="*/ 6964438 w 7467600"/>
              <a:gd name="connsiteY884" fmla="*/ 2209505 h 6858000"/>
              <a:gd name="connsiteX885" fmla="*/ 7367862 w 7467600"/>
              <a:gd name="connsiteY885" fmla="*/ 2806833 h 6858000"/>
              <a:gd name="connsiteX886" fmla="*/ 7364329 w 7467600"/>
              <a:gd name="connsiteY886" fmla="*/ 2826907 h 6858000"/>
              <a:gd name="connsiteX887" fmla="*/ 7290545 w 7467600"/>
              <a:gd name="connsiteY887" fmla="*/ 2850663 h 6858000"/>
              <a:gd name="connsiteX888" fmla="*/ 6472036 w 7467600"/>
              <a:gd name="connsiteY888" fmla="*/ 1959003 h 6858000"/>
              <a:gd name="connsiteX889" fmla="*/ 5792897 w 7467600"/>
              <a:gd name="connsiteY889" fmla="*/ 1647747 h 6858000"/>
              <a:gd name="connsiteX890" fmla="*/ 5842751 w 7467600"/>
              <a:gd name="connsiteY890" fmla="*/ 1816112 h 6858000"/>
              <a:gd name="connsiteX891" fmla="*/ 5847424 w 7467600"/>
              <a:gd name="connsiteY891" fmla="*/ 1815776 h 6858000"/>
              <a:gd name="connsiteX892" fmla="*/ 6399821 w 7467600"/>
              <a:gd name="connsiteY892" fmla="*/ 2344799 h 6858000"/>
              <a:gd name="connsiteX893" fmla="*/ 6323232 w 7467600"/>
              <a:gd name="connsiteY893" fmla="*/ 2389634 h 6858000"/>
              <a:gd name="connsiteX894" fmla="*/ 5942958 w 7467600"/>
              <a:gd name="connsiteY894" fmla="*/ 2077708 h 6858000"/>
              <a:gd name="connsiteX895" fmla="*/ 5921559 w 7467600"/>
              <a:gd name="connsiteY895" fmla="*/ 2378596 h 6858000"/>
              <a:gd name="connsiteX896" fmla="*/ 5817651 w 7467600"/>
              <a:gd name="connsiteY896" fmla="*/ 3023919 h 6858000"/>
              <a:gd name="connsiteX897" fmla="*/ 5729634 w 7467600"/>
              <a:gd name="connsiteY897" fmla="*/ 3051849 h 6858000"/>
              <a:gd name="connsiteX898" fmla="*/ 5611018 w 7467600"/>
              <a:gd name="connsiteY898" fmla="*/ 2316769 h 6858000"/>
              <a:gd name="connsiteX899" fmla="*/ 5687608 w 7467600"/>
              <a:gd name="connsiteY899" fmla="*/ 2039972 h 6858000"/>
              <a:gd name="connsiteX900" fmla="*/ 5657554 w 7467600"/>
              <a:gd name="connsiteY900" fmla="*/ 1576445 h 6858000"/>
              <a:gd name="connsiteX901" fmla="*/ 5150475 w 7467600"/>
              <a:gd name="connsiteY901" fmla="*/ 1274012 h 6858000"/>
              <a:gd name="connsiteX902" fmla="*/ 5349142 w 7467600"/>
              <a:gd name="connsiteY902" fmla="*/ 2204405 h 6858000"/>
              <a:gd name="connsiteX903" fmla="*/ 5262214 w 7467600"/>
              <a:gd name="connsiteY903" fmla="*/ 2233836 h 6858000"/>
              <a:gd name="connsiteX904" fmla="*/ 4981539 w 7467600"/>
              <a:gd name="connsiteY904" fmla="*/ 1542201 h 6858000"/>
              <a:gd name="connsiteX905" fmla="*/ 4958461 w 7467600"/>
              <a:gd name="connsiteY905" fmla="*/ 1136957 h 6858000"/>
              <a:gd name="connsiteX906" fmla="*/ 4655015 w 7467600"/>
              <a:gd name="connsiteY906" fmla="*/ 891426 h 6858000"/>
              <a:gd name="connsiteX907" fmla="*/ 4348002 w 7467600"/>
              <a:gd name="connsiteY907" fmla="*/ 2205895 h 6858000"/>
              <a:gd name="connsiteX908" fmla="*/ 4262250 w 7467600"/>
              <a:gd name="connsiteY908" fmla="*/ 2219972 h 6858000"/>
              <a:gd name="connsiteX909" fmla="*/ 4550611 w 7467600"/>
              <a:gd name="connsiteY909" fmla="*/ 817540 h 6858000"/>
              <a:gd name="connsiteX910" fmla="*/ 4564418 w 7467600"/>
              <a:gd name="connsiteY910" fmla="*/ 808293 h 6858000"/>
              <a:gd name="connsiteX911" fmla="*/ 4266388 w 7467600"/>
              <a:gd name="connsiteY911" fmla="*/ 500083 h 6858000"/>
              <a:gd name="connsiteX912" fmla="*/ 4032842 w 7467600"/>
              <a:gd name="connsiteY912" fmla="*/ 211809 h 6858000"/>
              <a:gd name="connsiteX913" fmla="*/ 3882765 w 7467600"/>
              <a:gd name="connsiteY913" fmla="*/ 0 h 6858000"/>
              <a:gd name="connsiteX914" fmla="*/ 3721337 w 7467600"/>
              <a:gd name="connsiteY914" fmla="*/ 0 h 6858000"/>
              <a:gd name="connsiteX915" fmla="*/ 3797544 w 7467600"/>
              <a:gd name="connsiteY915" fmla="*/ 0 h 6858000"/>
              <a:gd name="connsiteX916" fmla="*/ 3775734 w 7467600"/>
              <a:gd name="connsiteY916" fmla="*/ 95131 h 6858000"/>
              <a:gd name="connsiteX917" fmla="*/ 3724807 w 7467600"/>
              <a:gd name="connsiteY917" fmla="*/ 272257 h 6858000"/>
              <a:gd name="connsiteX918" fmla="*/ 3726844 w 7467600"/>
              <a:gd name="connsiteY918" fmla="*/ 282988 h 6858000"/>
              <a:gd name="connsiteX919" fmla="*/ 3742664 w 7467600"/>
              <a:gd name="connsiteY919" fmla="*/ 279918 h 6858000"/>
              <a:gd name="connsiteX920" fmla="*/ 4103910 w 7467600"/>
              <a:gd name="connsiteY920" fmla="*/ 1161917 h 6858000"/>
              <a:gd name="connsiteX921" fmla="*/ 4020269 w 7467600"/>
              <a:gd name="connsiteY921" fmla="*/ 1200406 h 6858000"/>
              <a:gd name="connsiteX922" fmla="*/ 3674882 w 7467600"/>
              <a:gd name="connsiteY922" fmla="*/ 488524 h 6858000"/>
              <a:gd name="connsiteX923" fmla="*/ 3132682 w 7467600"/>
              <a:gd name="connsiteY923" fmla="*/ 1072284 h 6858000"/>
              <a:gd name="connsiteX924" fmla="*/ 2716346 w 7467600"/>
              <a:gd name="connsiteY924" fmla="*/ 1276376 h 6858000"/>
              <a:gd name="connsiteX925" fmla="*/ 2716772 w 7467600"/>
              <a:gd name="connsiteY925" fmla="*/ 1255462 h 6858000"/>
              <a:gd name="connsiteX926" fmla="*/ 3471096 w 7467600"/>
              <a:gd name="connsiteY926" fmla="*/ 437072 h 6858000"/>
              <a:gd name="connsiteX927" fmla="*/ 3639057 w 7467600"/>
              <a:gd name="connsiteY927" fmla="*/ 286334 h 6858000"/>
              <a:gd name="connsiteX928" fmla="*/ 3640309 w 7467600"/>
              <a:gd name="connsiteY928" fmla="*/ 284664 h 6858000"/>
              <a:gd name="connsiteX929" fmla="*/ 3646022 w 7467600"/>
              <a:gd name="connsiteY929" fmla="*/ 276711 h 6858000"/>
              <a:gd name="connsiteX930" fmla="*/ 3707943 w 7467600"/>
              <a:gd name="connsiteY930" fmla="*/ 65958 h 6858000"/>
              <a:gd name="connsiteX931" fmla="*/ 3721337 w 7467600"/>
              <a:gd name="connsiteY931" fmla="*/ 0 h 6858000"/>
              <a:gd name="connsiteX932" fmla="*/ 2867960 w 7467600"/>
              <a:gd name="connsiteY932" fmla="*/ 0 h 6858000"/>
              <a:gd name="connsiteX933" fmla="*/ 2926351 w 7467600"/>
              <a:gd name="connsiteY933" fmla="*/ 0 h 6858000"/>
              <a:gd name="connsiteX934" fmla="*/ 2902823 w 7467600"/>
              <a:gd name="connsiteY934" fmla="*/ 262929 h 6858000"/>
              <a:gd name="connsiteX935" fmla="*/ 2940663 w 7467600"/>
              <a:gd name="connsiteY935" fmla="*/ 140884 h 6858000"/>
              <a:gd name="connsiteX936" fmla="*/ 2947039 w 7467600"/>
              <a:gd name="connsiteY936" fmla="*/ 122524 h 6858000"/>
              <a:gd name="connsiteX937" fmla="*/ 2984316 w 7467600"/>
              <a:gd name="connsiteY937" fmla="*/ 0 h 6858000"/>
              <a:gd name="connsiteX938" fmla="*/ 3016114 w 7467600"/>
              <a:gd name="connsiteY938" fmla="*/ 0 h 6858000"/>
              <a:gd name="connsiteX939" fmla="*/ 2979949 w 7467600"/>
              <a:gd name="connsiteY939" fmla="*/ 119274 h 6858000"/>
              <a:gd name="connsiteX940" fmla="*/ 3023879 w 7467600"/>
              <a:gd name="connsiteY940" fmla="*/ 0 h 6858000"/>
              <a:gd name="connsiteX941" fmla="*/ 3105400 w 7467600"/>
              <a:gd name="connsiteY941" fmla="*/ 0 h 6858000"/>
              <a:gd name="connsiteX942" fmla="*/ 3094669 w 7467600"/>
              <a:gd name="connsiteY942" fmla="*/ 30308 h 6858000"/>
              <a:gd name="connsiteX943" fmla="*/ 2901945 w 7467600"/>
              <a:gd name="connsiteY943" fmla="*/ 466538 h 6858000"/>
              <a:gd name="connsiteX944" fmla="*/ 2815209 w 7467600"/>
              <a:gd name="connsiteY944" fmla="*/ 497361 h 6858000"/>
              <a:gd name="connsiteX945" fmla="*/ 2844845 w 7467600"/>
              <a:gd name="connsiteY945" fmla="*/ 127638 h 6858000"/>
              <a:gd name="connsiteX946" fmla="*/ 2867960 w 7467600"/>
              <a:gd name="connsiteY946" fmla="*/ 0 h 6858000"/>
              <a:gd name="connsiteX947" fmla="*/ 1057230 w 7467600"/>
              <a:gd name="connsiteY947" fmla="*/ 0 h 6858000"/>
              <a:gd name="connsiteX948" fmla="*/ 1111003 w 7467600"/>
              <a:gd name="connsiteY948" fmla="*/ 0 h 6858000"/>
              <a:gd name="connsiteX949" fmla="*/ 1125553 w 7467600"/>
              <a:gd name="connsiteY949" fmla="*/ 52588 h 6858000"/>
              <a:gd name="connsiteX950" fmla="*/ 1304276 w 7467600"/>
              <a:gd name="connsiteY950" fmla="*/ 476275 h 6858000"/>
              <a:gd name="connsiteX951" fmla="*/ 1492066 w 7467600"/>
              <a:gd name="connsiteY951" fmla="*/ 886333 h 6858000"/>
              <a:gd name="connsiteX952" fmla="*/ 1423698 w 7467600"/>
              <a:gd name="connsiteY952" fmla="*/ 710817 h 6858000"/>
              <a:gd name="connsiteX953" fmla="*/ 1357609 w 7467600"/>
              <a:gd name="connsiteY953" fmla="*/ 532892 h 6858000"/>
              <a:gd name="connsiteX954" fmla="*/ 1309550 w 7467600"/>
              <a:gd name="connsiteY954" fmla="*/ 374031 h 6858000"/>
              <a:gd name="connsiteX955" fmla="*/ 1193673 w 7467600"/>
              <a:gd name="connsiteY955" fmla="*/ 49533 h 6858000"/>
              <a:gd name="connsiteX956" fmla="*/ 1164391 w 7467600"/>
              <a:gd name="connsiteY956" fmla="*/ 0 h 6858000"/>
              <a:gd name="connsiteX957" fmla="*/ 1200666 w 7467600"/>
              <a:gd name="connsiteY957" fmla="*/ 0 h 6858000"/>
              <a:gd name="connsiteX958" fmla="*/ 1223408 w 7467600"/>
              <a:gd name="connsiteY958" fmla="*/ 38996 h 6858000"/>
              <a:gd name="connsiteX959" fmla="*/ 1339635 w 7467600"/>
              <a:gd name="connsiteY959" fmla="*/ 365517 h 6858000"/>
              <a:gd name="connsiteX960" fmla="*/ 1387469 w 7467600"/>
              <a:gd name="connsiteY960" fmla="*/ 523079 h 6858000"/>
              <a:gd name="connsiteX961" fmla="*/ 1452685 w 7467600"/>
              <a:gd name="connsiteY961" fmla="*/ 699806 h 6858000"/>
              <a:gd name="connsiteX962" fmla="*/ 1492092 w 7467600"/>
              <a:gd name="connsiteY962" fmla="*/ 800424 h 6858000"/>
              <a:gd name="connsiteX963" fmla="*/ 1455302 w 7467600"/>
              <a:gd name="connsiteY963" fmla="*/ 632913 h 6858000"/>
              <a:gd name="connsiteX964" fmla="*/ 1222336 w 7467600"/>
              <a:gd name="connsiteY964" fmla="*/ 9480 h 6858000"/>
              <a:gd name="connsiteX965" fmla="*/ 1214634 w 7467600"/>
              <a:gd name="connsiteY965" fmla="*/ 0 h 6858000"/>
              <a:gd name="connsiteX966" fmla="*/ 1289827 w 7467600"/>
              <a:gd name="connsiteY966" fmla="*/ 0 h 6858000"/>
              <a:gd name="connsiteX967" fmla="*/ 1321076 w 7467600"/>
              <a:gd name="connsiteY967" fmla="*/ 59722 h 6858000"/>
              <a:gd name="connsiteX968" fmla="*/ 1512579 w 7467600"/>
              <a:gd name="connsiteY968" fmla="*/ 626441 h 6858000"/>
              <a:gd name="connsiteX969" fmla="*/ 1506076 w 7467600"/>
              <a:gd name="connsiteY969" fmla="*/ 1089289 h 6858000"/>
              <a:gd name="connsiteX970" fmla="*/ 1486346 w 7467600"/>
              <a:gd name="connsiteY970" fmla="*/ 1079919 h 6858000"/>
              <a:gd name="connsiteX971" fmla="*/ 1070511 w 7467600"/>
              <a:gd name="connsiteY971" fmla="*/ 48609 h 6858000"/>
              <a:gd name="connsiteX972" fmla="*/ 1057230 w 7467600"/>
              <a:gd name="connsiteY972" fmla="*/ 0 h 6858000"/>
              <a:gd name="connsiteX973" fmla="*/ 43151 w 7467600"/>
              <a:gd name="connsiteY973" fmla="*/ 0 h 6858000"/>
              <a:gd name="connsiteX974" fmla="*/ 95283 w 7467600"/>
              <a:gd name="connsiteY974" fmla="*/ 0 h 6858000"/>
              <a:gd name="connsiteX975" fmla="*/ 300708 w 7467600"/>
              <a:gd name="connsiteY975" fmla="*/ 154571 h 6858000"/>
              <a:gd name="connsiteX976" fmla="*/ 530414 w 7467600"/>
              <a:gd name="connsiteY976" fmla="*/ 354673 h 6858000"/>
              <a:gd name="connsiteX977" fmla="*/ 333785 w 7467600"/>
              <a:gd name="connsiteY977" fmla="*/ 161564 h 6858000"/>
              <a:gd name="connsiteX978" fmla="*/ 147005 w 7467600"/>
              <a:gd name="connsiteY978" fmla="*/ 0 h 6858000"/>
              <a:gd name="connsiteX979" fmla="*/ 272509 w 7467600"/>
              <a:gd name="connsiteY979" fmla="*/ 0 h 6858000"/>
              <a:gd name="connsiteX980" fmla="*/ 326276 w 7467600"/>
              <a:gd name="connsiteY980" fmla="*/ 45847 h 6858000"/>
              <a:gd name="connsiteX981" fmla="*/ 823759 w 7467600"/>
              <a:gd name="connsiteY981" fmla="*/ 574145 h 6858000"/>
              <a:gd name="connsiteX982" fmla="*/ 811254 w 7467600"/>
              <a:gd name="connsiteY982" fmla="*/ 665546 h 6858000"/>
              <a:gd name="connsiteX983" fmla="*/ 154042 w 7467600"/>
              <a:gd name="connsiteY983" fmla="*/ 261522 h 6858000"/>
              <a:gd name="connsiteX984" fmla="*/ 13550 w 7467600"/>
              <a:gd name="connsiteY984" fmla="*/ 158423 h 6858000"/>
              <a:gd name="connsiteX985" fmla="*/ 0 w 7467600"/>
              <a:gd name="connsiteY985" fmla="*/ 146618 h 6858000"/>
              <a:gd name="connsiteX986" fmla="*/ 0 w 7467600"/>
              <a:gd name="connsiteY986" fmla="*/ 59161 h 6858000"/>
              <a:gd name="connsiteX987" fmla="*/ 45427 w 7467600"/>
              <a:gd name="connsiteY987" fmla="*/ 101078 h 6858000"/>
              <a:gd name="connsiteX988" fmla="*/ 630103 w 7467600"/>
              <a:gd name="connsiteY988" fmla="*/ 485885 h 6858000"/>
              <a:gd name="connsiteX989" fmla="*/ 532040 w 7467600"/>
              <a:gd name="connsiteY989" fmla="*/ 399359 h 6858000"/>
              <a:gd name="connsiteX990" fmla="*/ 517618 w 7467600"/>
              <a:gd name="connsiteY990" fmla="*/ 385726 h 6858000"/>
              <a:gd name="connsiteX991" fmla="*/ 285074 w 7467600"/>
              <a:gd name="connsiteY991" fmla="*/ 182755 h 6858000"/>
              <a:gd name="connsiteX992" fmla="*/ 43151 w 7467600"/>
              <a:gd name="connsiteY99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1903353 w 7467600"/>
              <a:gd name="connsiteY136" fmla="*/ 5044827 h 6858000"/>
              <a:gd name="connsiteX137" fmla="*/ 1936931 w 7467600"/>
              <a:gd name="connsiteY137" fmla="*/ 5093954 h 6858000"/>
              <a:gd name="connsiteX138" fmla="*/ 2195868 w 7467600"/>
              <a:gd name="connsiteY138" fmla="*/ 5396574 h 6858000"/>
              <a:gd name="connsiteX139" fmla="*/ 2088852 w 7467600"/>
              <a:gd name="connsiteY139" fmla="*/ 5166123 h 6858000"/>
              <a:gd name="connsiteX140" fmla="*/ 1958241 w 7467600"/>
              <a:gd name="connsiteY140" fmla="*/ 5067955 h 6858000"/>
              <a:gd name="connsiteX141" fmla="*/ 1903353 w 7467600"/>
              <a:gd name="connsiteY141" fmla="*/ 5044827 h 6858000"/>
              <a:gd name="connsiteX142" fmla="*/ 1979378 w 7467600"/>
              <a:gd name="connsiteY142" fmla="*/ 4769504 h 6858000"/>
              <a:gd name="connsiteX143" fmla="*/ 2882120 w 7467600"/>
              <a:gd name="connsiteY143" fmla="*/ 5064547 h 6858000"/>
              <a:gd name="connsiteX144" fmla="*/ 2793103 w 7467600"/>
              <a:gd name="connsiteY144" fmla="*/ 5039699 h 6858000"/>
              <a:gd name="connsiteX145" fmla="*/ 2770041 w 7467600"/>
              <a:gd name="connsiteY145" fmla="*/ 5033634 h 6858000"/>
              <a:gd name="connsiteX146" fmla="*/ 1979378 w 7467600"/>
              <a:gd name="connsiteY146" fmla="*/ 4769504 h 6858000"/>
              <a:gd name="connsiteX147" fmla="*/ 1927410 w 7467600"/>
              <a:gd name="connsiteY147" fmla="*/ 4716164 h 6858000"/>
              <a:gd name="connsiteX148" fmla="*/ 1959587 w 7467600"/>
              <a:gd name="connsiteY148" fmla="*/ 4728849 h 6858000"/>
              <a:gd name="connsiteX149" fmla="*/ 2777707 w 7467600"/>
              <a:gd name="connsiteY149" fmla="*/ 5003991 h 6858000"/>
              <a:gd name="connsiteX150" fmla="*/ 2800768 w 7467600"/>
              <a:gd name="connsiteY150" fmla="*/ 5010056 h 6858000"/>
              <a:gd name="connsiteX151" fmla="*/ 2879408 w 7467600"/>
              <a:gd name="connsiteY151" fmla="*/ 5031590 h 6858000"/>
              <a:gd name="connsiteX152" fmla="*/ 2862295 w 7467600"/>
              <a:gd name="connsiteY152" fmla="*/ 5022958 h 6858000"/>
              <a:gd name="connsiteX153" fmla="*/ 2813343 w 7467600"/>
              <a:gd name="connsiteY153" fmla="*/ 4998369 h 6858000"/>
              <a:gd name="connsiteX154" fmla="*/ 2646245 w 7467600"/>
              <a:gd name="connsiteY154" fmla="*/ 4930999 h 6858000"/>
              <a:gd name="connsiteX155" fmla="*/ 1999243 w 7467600"/>
              <a:gd name="connsiteY155" fmla="*/ 4730524 h 6858000"/>
              <a:gd name="connsiteX156" fmla="*/ 1979527 w 7467600"/>
              <a:gd name="connsiteY156" fmla="*/ 4726651 h 6858000"/>
              <a:gd name="connsiteX157" fmla="*/ 1927410 w 7467600"/>
              <a:gd name="connsiteY157" fmla="*/ 4716164 h 6858000"/>
              <a:gd name="connsiteX158" fmla="*/ 1997014 w 7467600"/>
              <a:gd name="connsiteY158" fmla="*/ 4698007 h 6858000"/>
              <a:gd name="connsiteX159" fmla="*/ 2005458 w 7467600"/>
              <a:gd name="connsiteY159" fmla="*/ 4699540 h 6858000"/>
              <a:gd name="connsiteX160" fmla="*/ 2657186 w 7467600"/>
              <a:gd name="connsiteY160" fmla="*/ 4901687 h 6858000"/>
              <a:gd name="connsiteX161" fmla="*/ 2826662 w 7467600"/>
              <a:gd name="connsiteY161" fmla="*/ 4970362 h 6858000"/>
              <a:gd name="connsiteX162" fmla="*/ 2876100 w 7467600"/>
              <a:gd name="connsiteY162" fmla="*/ 4995397 h 6858000"/>
              <a:gd name="connsiteX163" fmla="*/ 3042600 w 7467600"/>
              <a:gd name="connsiteY163" fmla="*/ 5059532 h 6858000"/>
              <a:gd name="connsiteX164" fmla="*/ 1997014 w 7467600"/>
              <a:gd name="connsiteY164" fmla="*/ 4698007 h 6858000"/>
              <a:gd name="connsiteX165" fmla="*/ 2305292 w 7467600"/>
              <a:gd name="connsiteY165" fmla="*/ 4219492 h 6858000"/>
              <a:gd name="connsiteX166" fmla="*/ 3360922 w 7467600"/>
              <a:gd name="connsiteY166" fmla="*/ 4529373 h 6858000"/>
              <a:gd name="connsiteX167" fmla="*/ 3492420 w 7467600"/>
              <a:gd name="connsiteY167" fmla="*/ 4510145 h 6858000"/>
              <a:gd name="connsiteX168" fmla="*/ 3364086 w 7467600"/>
              <a:gd name="connsiteY168" fmla="*/ 4480340 h 6858000"/>
              <a:gd name="connsiteX169" fmla="*/ 3225818 w 7467600"/>
              <a:gd name="connsiteY169" fmla="*/ 4411822 h 6858000"/>
              <a:gd name="connsiteX170" fmla="*/ 3129696 w 7467600"/>
              <a:gd name="connsiteY170" fmla="*/ 4360704 h 6858000"/>
              <a:gd name="connsiteX171" fmla="*/ 2814545 w 7467600"/>
              <a:gd name="connsiteY171" fmla="*/ 4282955 h 6858000"/>
              <a:gd name="connsiteX172" fmla="*/ 2305292 w 7467600"/>
              <a:gd name="connsiteY172" fmla="*/ 4219492 h 6858000"/>
              <a:gd name="connsiteX173" fmla="*/ 2626982 w 7467600"/>
              <a:gd name="connsiteY173" fmla="*/ 4206450 h 6858000"/>
              <a:gd name="connsiteX174" fmla="*/ 2490617 w 7467600"/>
              <a:gd name="connsiteY174" fmla="*/ 4206951 h 6858000"/>
              <a:gd name="connsiteX175" fmla="*/ 2819869 w 7467600"/>
              <a:gd name="connsiteY175" fmla="*/ 4252936 h 6858000"/>
              <a:gd name="connsiteX176" fmla="*/ 3143018 w 7467600"/>
              <a:gd name="connsiteY176" fmla="*/ 4332698 h 6858000"/>
              <a:gd name="connsiteX177" fmla="*/ 3241520 w 7467600"/>
              <a:gd name="connsiteY177" fmla="*/ 4385112 h 6858000"/>
              <a:gd name="connsiteX178" fmla="*/ 3374575 w 7467600"/>
              <a:gd name="connsiteY178" fmla="*/ 4451517 h 6858000"/>
              <a:gd name="connsiteX179" fmla="*/ 3505221 w 7467600"/>
              <a:gd name="connsiteY179" fmla="*/ 4480757 h 6858000"/>
              <a:gd name="connsiteX180" fmla="*/ 2626982 w 7467600"/>
              <a:gd name="connsiteY180" fmla="*/ 4206450 h 6858000"/>
              <a:gd name="connsiteX181" fmla="*/ 1310106 w 7467600"/>
              <a:gd name="connsiteY181" fmla="*/ 3943217 h 6858000"/>
              <a:gd name="connsiteX182" fmla="*/ 854994 w 7467600"/>
              <a:gd name="connsiteY182" fmla="*/ 4399136 h 6858000"/>
              <a:gd name="connsiteX183" fmla="*/ 742462 w 7467600"/>
              <a:gd name="connsiteY183" fmla="*/ 4594648 h 6858000"/>
              <a:gd name="connsiteX184" fmla="*/ 820602 w 7467600"/>
              <a:gd name="connsiteY184" fmla="*/ 4485915 h 6858000"/>
              <a:gd name="connsiteX185" fmla="*/ 878295 w 7467600"/>
              <a:gd name="connsiteY185" fmla="*/ 4403594 h 6858000"/>
              <a:gd name="connsiteX186" fmla="*/ 1240607 w 7467600"/>
              <a:gd name="connsiteY186" fmla="*/ 4010401 h 6858000"/>
              <a:gd name="connsiteX187" fmla="*/ 1310106 w 7467600"/>
              <a:gd name="connsiteY187" fmla="*/ 3943217 h 6858000"/>
              <a:gd name="connsiteX188" fmla="*/ 1423113 w 7467600"/>
              <a:gd name="connsiteY188" fmla="*/ 3874565 h 6858000"/>
              <a:gd name="connsiteX189" fmla="*/ 1260565 w 7467600"/>
              <a:gd name="connsiteY189" fmla="*/ 4031982 h 6858000"/>
              <a:gd name="connsiteX190" fmla="*/ 901900 w 7467600"/>
              <a:gd name="connsiteY190" fmla="*/ 4421236 h 6858000"/>
              <a:gd name="connsiteX191" fmla="*/ 845044 w 7467600"/>
              <a:gd name="connsiteY191" fmla="*/ 4502436 h 6858000"/>
              <a:gd name="connsiteX192" fmla="*/ 685926 w 7467600"/>
              <a:gd name="connsiteY192" fmla="*/ 4703069 h 6858000"/>
              <a:gd name="connsiteX193" fmla="*/ 684248 w 7467600"/>
              <a:gd name="connsiteY193" fmla="*/ 4706721 h 6858000"/>
              <a:gd name="connsiteX194" fmla="*/ 1423113 w 7467600"/>
              <a:gd name="connsiteY194" fmla="*/ 3874565 h 6858000"/>
              <a:gd name="connsiteX195" fmla="*/ 3316479 w 7467600"/>
              <a:gd name="connsiteY195" fmla="*/ 3872136 h 6858000"/>
              <a:gd name="connsiteX196" fmla="*/ 3546806 w 7467600"/>
              <a:gd name="connsiteY196" fmla="*/ 4356139 h 6858000"/>
              <a:gd name="connsiteX197" fmla="*/ 3364433 w 7467600"/>
              <a:gd name="connsiteY197" fmla="*/ 3953121 h 6858000"/>
              <a:gd name="connsiteX198" fmla="*/ 3316479 w 7467600"/>
              <a:gd name="connsiteY198" fmla="*/ 3872136 h 6858000"/>
              <a:gd name="connsiteX199" fmla="*/ 3291335 w 7467600"/>
              <a:gd name="connsiteY199" fmla="*/ 3767420 h 6858000"/>
              <a:gd name="connsiteX200" fmla="*/ 3390805 w 7467600"/>
              <a:gd name="connsiteY200" fmla="*/ 3937163 h 6858000"/>
              <a:gd name="connsiteX201" fmla="*/ 3579062 w 7467600"/>
              <a:gd name="connsiteY201" fmla="*/ 4359040 h 6858000"/>
              <a:gd name="connsiteX202" fmla="*/ 3467355 w 7467600"/>
              <a:gd name="connsiteY202" fmla="*/ 3988130 h 6858000"/>
              <a:gd name="connsiteX203" fmla="*/ 3310753 w 7467600"/>
              <a:gd name="connsiteY203" fmla="*/ 3787140 h 6858000"/>
              <a:gd name="connsiteX204" fmla="*/ 3291335 w 7467600"/>
              <a:gd name="connsiteY204" fmla="*/ 3767420 h 6858000"/>
              <a:gd name="connsiteX205" fmla="*/ 1635889 w 7467600"/>
              <a:gd name="connsiteY205" fmla="*/ 3709494 h 6858000"/>
              <a:gd name="connsiteX206" fmla="*/ 1634800 w 7467600"/>
              <a:gd name="connsiteY206" fmla="*/ 3731111 h 6858000"/>
              <a:gd name="connsiteX207" fmla="*/ 1635889 w 7467600"/>
              <a:gd name="connsiteY207" fmla="*/ 3709494 h 6858000"/>
              <a:gd name="connsiteX208" fmla="*/ 1510397 w 7467600"/>
              <a:gd name="connsiteY208" fmla="*/ 3684705 h 6858000"/>
              <a:gd name="connsiteX209" fmla="*/ 1146550 w 7467600"/>
              <a:gd name="connsiteY209" fmla="*/ 3802012 h 6858000"/>
              <a:gd name="connsiteX210" fmla="*/ 698834 w 7467600"/>
              <a:gd name="connsiteY210" fmla="*/ 3952272 h 6858000"/>
              <a:gd name="connsiteX211" fmla="*/ 34256 w 7467600"/>
              <a:gd name="connsiteY211" fmla="*/ 4347603 h 6858000"/>
              <a:gd name="connsiteX212" fmla="*/ 527241 w 7467600"/>
              <a:gd name="connsiteY212" fmla="*/ 4065078 h 6858000"/>
              <a:gd name="connsiteX213" fmla="*/ 1510397 w 7467600"/>
              <a:gd name="connsiteY213" fmla="*/ 3684705 h 6858000"/>
              <a:gd name="connsiteX214" fmla="*/ 1313114 w 7467600"/>
              <a:gd name="connsiteY214" fmla="*/ 3655216 h 6858000"/>
              <a:gd name="connsiteX215" fmla="*/ 1109304 w 7467600"/>
              <a:gd name="connsiteY215" fmla="*/ 3669030 h 6858000"/>
              <a:gd name="connsiteX216" fmla="*/ 8129 w 7467600"/>
              <a:gd name="connsiteY216" fmla="*/ 4330519 h 6858000"/>
              <a:gd name="connsiteX217" fmla="*/ 687572 w 7467600"/>
              <a:gd name="connsiteY217" fmla="*/ 3925629 h 6858000"/>
              <a:gd name="connsiteX218" fmla="*/ 1138365 w 7467600"/>
              <a:gd name="connsiteY218" fmla="*/ 3774515 h 6858000"/>
              <a:gd name="connsiteX219" fmla="*/ 1505579 w 7467600"/>
              <a:gd name="connsiteY219" fmla="*/ 3655526 h 6858000"/>
              <a:gd name="connsiteX220" fmla="*/ 1313114 w 7467600"/>
              <a:gd name="connsiteY220" fmla="*/ 3655216 h 6858000"/>
              <a:gd name="connsiteX221" fmla="*/ 3655073 w 7467600"/>
              <a:gd name="connsiteY221" fmla="*/ 3650884 h 6858000"/>
              <a:gd name="connsiteX222" fmla="*/ 3989938 w 7467600"/>
              <a:gd name="connsiteY222" fmla="*/ 3991685 h 6858000"/>
              <a:gd name="connsiteX223" fmla="*/ 4393907 w 7467600"/>
              <a:gd name="connsiteY223" fmla="*/ 4261258 h 6858000"/>
              <a:gd name="connsiteX224" fmla="*/ 4648051 w 7467600"/>
              <a:gd name="connsiteY224" fmla="*/ 4374051 h 6858000"/>
              <a:gd name="connsiteX225" fmla="*/ 4383389 w 7467600"/>
              <a:gd name="connsiteY225" fmla="*/ 4184369 h 6858000"/>
              <a:gd name="connsiteX226" fmla="*/ 4165508 w 7467600"/>
              <a:gd name="connsiteY226" fmla="*/ 4035196 h 6858000"/>
              <a:gd name="connsiteX227" fmla="*/ 4068162 w 7467600"/>
              <a:gd name="connsiteY227" fmla="*/ 3953394 h 6858000"/>
              <a:gd name="connsiteX228" fmla="*/ 3981416 w 7467600"/>
              <a:gd name="connsiteY228" fmla="*/ 3880482 h 6858000"/>
              <a:gd name="connsiteX229" fmla="*/ 3800147 w 7467600"/>
              <a:gd name="connsiteY229" fmla="*/ 3749872 h 6858000"/>
              <a:gd name="connsiteX230" fmla="*/ 3655073 w 7467600"/>
              <a:gd name="connsiteY230" fmla="*/ 3650884 h 6858000"/>
              <a:gd name="connsiteX231" fmla="*/ 3670252 w 7467600"/>
              <a:gd name="connsiteY231" fmla="*/ 3622798 h 6858000"/>
              <a:gd name="connsiteX232" fmla="*/ 3817258 w 7467600"/>
              <a:gd name="connsiteY232" fmla="*/ 3723577 h 6858000"/>
              <a:gd name="connsiteX233" fmla="*/ 4000461 w 7467600"/>
              <a:gd name="connsiteY233" fmla="*/ 3855966 h 6858000"/>
              <a:gd name="connsiteX234" fmla="*/ 4088180 w 7467600"/>
              <a:gd name="connsiteY234" fmla="*/ 3929774 h 6858000"/>
              <a:gd name="connsiteX235" fmla="*/ 4184555 w 7467600"/>
              <a:gd name="connsiteY235" fmla="*/ 4010683 h 6858000"/>
              <a:gd name="connsiteX236" fmla="*/ 4399563 w 7467600"/>
              <a:gd name="connsiteY236" fmla="*/ 4158106 h 6858000"/>
              <a:gd name="connsiteX237" fmla="*/ 4684469 w 7467600"/>
              <a:gd name="connsiteY237" fmla="*/ 4364680 h 6858000"/>
              <a:gd name="connsiteX238" fmla="*/ 4690271 w 7467600"/>
              <a:gd name="connsiteY238" fmla="*/ 4370034 h 6858000"/>
              <a:gd name="connsiteX239" fmla="*/ 4136093 w 7467600"/>
              <a:gd name="connsiteY239" fmla="*/ 3858466 h 6858000"/>
              <a:gd name="connsiteX240" fmla="*/ 3670252 w 7467600"/>
              <a:gd name="connsiteY240" fmla="*/ 3622798 h 6858000"/>
              <a:gd name="connsiteX241" fmla="*/ 4440129 w 7467600"/>
              <a:gd name="connsiteY241" fmla="*/ 3448571 h 6858000"/>
              <a:gd name="connsiteX242" fmla="*/ 4856525 w 7467600"/>
              <a:gd name="connsiteY242" fmla="*/ 3915351 h 6858000"/>
              <a:gd name="connsiteX243" fmla="*/ 5059055 w 7467600"/>
              <a:gd name="connsiteY243" fmla="*/ 4108918 h 6858000"/>
              <a:gd name="connsiteX244" fmla="*/ 5290070 w 7467600"/>
              <a:gd name="connsiteY244" fmla="*/ 4263619 h 6858000"/>
              <a:gd name="connsiteX245" fmla="*/ 4834991 w 7467600"/>
              <a:gd name="connsiteY245" fmla="*/ 3830985 h 6858000"/>
              <a:gd name="connsiteX246" fmla="*/ 4440129 w 7467600"/>
              <a:gd name="connsiteY246" fmla="*/ 3448571 h 6858000"/>
              <a:gd name="connsiteX247" fmla="*/ 4441737 w 7467600"/>
              <a:gd name="connsiteY247" fmla="*/ 3399734 h 6858000"/>
              <a:gd name="connsiteX248" fmla="*/ 4431236 w 7467600"/>
              <a:gd name="connsiteY248" fmla="*/ 3400954 h 6858000"/>
              <a:gd name="connsiteX249" fmla="*/ 4557150 w 7467600"/>
              <a:gd name="connsiteY249" fmla="*/ 3510023 h 6858000"/>
              <a:gd name="connsiteX250" fmla="*/ 4856936 w 7467600"/>
              <a:gd name="connsiteY250" fmla="*/ 3809146 h 6858000"/>
              <a:gd name="connsiteX251" fmla="*/ 5111996 w 7467600"/>
              <a:gd name="connsiteY251" fmla="*/ 4065759 h 6858000"/>
              <a:gd name="connsiteX252" fmla="*/ 5388878 w 7467600"/>
              <a:gd name="connsiteY252" fmla="*/ 4300185 h 6858000"/>
              <a:gd name="connsiteX253" fmla="*/ 5425556 w 7467600"/>
              <a:gd name="connsiteY253" fmla="*/ 4308967 h 6858000"/>
              <a:gd name="connsiteX254" fmla="*/ 4943646 w 7467600"/>
              <a:gd name="connsiteY254" fmla="*/ 3822916 h 6858000"/>
              <a:gd name="connsiteX255" fmla="*/ 4594837 w 7467600"/>
              <a:gd name="connsiteY255" fmla="*/ 3532274 h 6858000"/>
              <a:gd name="connsiteX256" fmla="*/ 4441737 w 7467600"/>
              <a:gd name="connsiteY256" fmla="*/ 3399734 h 6858000"/>
              <a:gd name="connsiteX257" fmla="*/ 5425834 w 7467600"/>
              <a:gd name="connsiteY257" fmla="*/ 3162785 h 6858000"/>
              <a:gd name="connsiteX258" fmla="*/ 5401644 w 7467600"/>
              <a:gd name="connsiteY258" fmla="*/ 3617847 h 6858000"/>
              <a:gd name="connsiteX259" fmla="*/ 5467256 w 7467600"/>
              <a:gd name="connsiteY259" fmla="*/ 4175494 h 6858000"/>
              <a:gd name="connsiteX260" fmla="*/ 5448069 w 7467600"/>
              <a:gd name="connsiteY260" fmla="*/ 3567554 h 6858000"/>
              <a:gd name="connsiteX261" fmla="*/ 5425834 w 7467600"/>
              <a:gd name="connsiteY261" fmla="*/ 3162785 h 6858000"/>
              <a:gd name="connsiteX262" fmla="*/ 1318687 w 7467600"/>
              <a:gd name="connsiteY262" fmla="*/ 3113840 h 6858000"/>
              <a:gd name="connsiteX263" fmla="*/ 1066793 w 7467600"/>
              <a:gd name="connsiteY263" fmla="*/ 3212171 h 6858000"/>
              <a:gd name="connsiteX264" fmla="*/ 993319 w 7467600"/>
              <a:gd name="connsiteY264" fmla="*/ 3247648 h 6858000"/>
              <a:gd name="connsiteX265" fmla="*/ 853081 w 7467600"/>
              <a:gd name="connsiteY265" fmla="*/ 3312410 h 6858000"/>
              <a:gd name="connsiteX266" fmla="*/ 805957 w 7467600"/>
              <a:gd name="connsiteY266" fmla="*/ 3330443 h 6858000"/>
              <a:gd name="connsiteX267" fmla="*/ 1318687 w 7467600"/>
              <a:gd name="connsiteY267" fmla="*/ 3113840 h 6858000"/>
              <a:gd name="connsiteX268" fmla="*/ 5453702 w 7467600"/>
              <a:gd name="connsiteY268" fmla="*/ 3090882 h 6858000"/>
              <a:gd name="connsiteX269" fmla="*/ 5480135 w 7467600"/>
              <a:gd name="connsiteY269" fmla="*/ 3565802 h 6858000"/>
              <a:gd name="connsiteX270" fmla="*/ 5499023 w 7467600"/>
              <a:gd name="connsiteY270" fmla="*/ 4166310 h 6858000"/>
              <a:gd name="connsiteX271" fmla="*/ 5547022 w 7467600"/>
              <a:gd name="connsiteY271" fmla="*/ 3607838 h 6858000"/>
              <a:gd name="connsiteX272" fmla="*/ 5515964 w 7467600"/>
              <a:gd name="connsiteY272" fmla="*/ 3378541 h 6858000"/>
              <a:gd name="connsiteX273" fmla="*/ 5453702 w 7467600"/>
              <a:gd name="connsiteY273" fmla="*/ 3090882 h 6858000"/>
              <a:gd name="connsiteX274" fmla="*/ 1238695 w 7467600"/>
              <a:gd name="connsiteY274" fmla="*/ 3076820 h 6858000"/>
              <a:gd name="connsiteX275" fmla="*/ 716371 w 7467600"/>
              <a:gd name="connsiteY275" fmla="*/ 3293249 h 6858000"/>
              <a:gd name="connsiteX276" fmla="*/ 579522 w 7467600"/>
              <a:gd name="connsiteY276" fmla="*/ 3371759 h 6858000"/>
              <a:gd name="connsiteX277" fmla="*/ 600288 w 7467600"/>
              <a:gd name="connsiteY277" fmla="*/ 3365555 h 6858000"/>
              <a:gd name="connsiteX278" fmla="*/ 840692 w 7467600"/>
              <a:gd name="connsiteY278" fmla="*/ 3284921 h 6858000"/>
              <a:gd name="connsiteX279" fmla="*/ 979248 w 7467600"/>
              <a:gd name="connsiteY279" fmla="*/ 3221003 h 6858000"/>
              <a:gd name="connsiteX280" fmla="*/ 1053282 w 7467600"/>
              <a:gd name="connsiteY280" fmla="*/ 3185247 h 6858000"/>
              <a:gd name="connsiteX281" fmla="*/ 1320603 w 7467600"/>
              <a:gd name="connsiteY281" fmla="*/ 3081281 h 6858000"/>
              <a:gd name="connsiteX282" fmla="*/ 1238695 w 7467600"/>
              <a:gd name="connsiteY282" fmla="*/ 3076820 h 6858000"/>
              <a:gd name="connsiteX283" fmla="*/ 5425627 w 7467600"/>
              <a:gd name="connsiteY283" fmla="*/ 2954192 h 6858000"/>
              <a:gd name="connsiteX284" fmla="*/ 5470770 w 7467600"/>
              <a:gd name="connsiteY284" fmla="*/ 3005435 h 6858000"/>
              <a:gd name="connsiteX285" fmla="*/ 5519779 w 7467600"/>
              <a:gd name="connsiteY285" fmla="*/ 4359223 h 6858000"/>
              <a:gd name="connsiteX286" fmla="*/ 5520293 w 7467600"/>
              <a:gd name="connsiteY286" fmla="*/ 4360602 h 6858000"/>
              <a:gd name="connsiteX287" fmla="*/ 5767221 w 7467600"/>
              <a:gd name="connsiteY287" fmla="*/ 4665564 h 6858000"/>
              <a:gd name="connsiteX288" fmla="*/ 6937169 w 7467600"/>
              <a:gd name="connsiteY288" fmla="*/ 4815941 h 6858000"/>
              <a:gd name="connsiteX289" fmla="*/ 6953922 w 7467600"/>
              <a:gd name="connsiteY289" fmla="*/ 4890068 h 6858000"/>
              <a:gd name="connsiteX290" fmla="*/ 6071359 w 7467600"/>
              <a:gd name="connsiteY290" fmla="*/ 4770770 h 6858000"/>
              <a:gd name="connsiteX291" fmla="*/ 6038839 w 7467600"/>
              <a:gd name="connsiteY291" fmla="*/ 4764474 h 6858000"/>
              <a:gd name="connsiteX292" fmla="*/ 6038706 w 7467600"/>
              <a:gd name="connsiteY292" fmla="*/ 4763847 h 6858000"/>
              <a:gd name="connsiteX293" fmla="*/ 6037784 w 7467600"/>
              <a:gd name="connsiteY293" fmla="*/ 4764270 h 6858000"/>
              <a:gd name="connsiteX294" fmla="*/ 6038839 w 7467600"/>
              <a:gd name="connsiteY294" fmla="*/ 4764474 h 6858000"/>
              <a:gd name="connsiteX295" fmla="*/ 6040338 w 7467600"/>
              <a:gd name="connsiteY295" fmla="*/ 4771418 h 6858000"/>
              <a:gd name="connsiteX296" fmla="*/ 6024488 w 7467600"/>
              <a:gd name="connsiteY296" fmla="*/ 4809903 h 6858000"/>
              <a:gd name="connsiteX297" fmla="*/ 5599771 w 7467600"/>
              <a:gd name="connsiteY297" fmla="*/ 5509652 h 6858000"/>
              <a:gd name="connsiteX298" fmla="*/ 5548843 w 7467600"/>
              <a:gd name="connsiteY298" fmla="*/ 5563845 h 6858000"/>
              <a:gd name="connsiteX299" fmla="*/ 5940952 w 7467600"/>
              <a:gd name="connsiteY299" fmla="*/ 6250028 h 6858000"/>
              <a:gd name="connsiteX300" fmla="*/ 6043441 w 7467600"/>
              <a:gd name="connsiteY300" fmla="*/ 6665847 h 6858000"/>
              <a:gd name="connsiteX301" fmla="*/ 6093432 w 7467600"/>
              <a:gd name="connsiteY301" fmla="*/ 6858000 h 6858000"/>
              <a:gd name="connsiteX302" fmla="*/ 6034344 w 7467600"/>
              <a:gd name="connsiteY302" fmla="*/ 6858000 h 6858000"/>
              <a:gd name="connsiteX303" fmla="*/ 6026679 w 7467600"/>
              <a:gd name="connsiteY303" fmla="*/ 6836959 h 6858000"/>
              <a:gd name="connsiteX304" fmla="*/ 5800441 w 7467600"/>
              <a:gd name="connsiteY304" fmla="*/ 6335286 h 6858000"/>
              <a:gd name="connsiteX305" fmla="*/ 5526562 w 7467600"/>
              <a:gd name="connsiteY305" fmla="*/ 5705388 h 6858000"/>
              <a:gd name="connsiteX306" fmla="*/ 5519640 w 7467600"/>
              <a:gd name="connsiteY306" fmla="*/ 5683774 h 6858000"/>
              <a:gd name="connsiteX307" fmla="*/ 5844559 w 7467600"/>
              <a:gd name="connsiteY307" fmla="*/ 6553349 h 6858000"/>
              <a:gd name="connsiteX308" fmla="*/ 5975994 w 7467600"/>
              <a:gd name="connsiteY308" fmla="*/ 6858000 h 6858000"/>
              <a:gd name="connsiteX309" fmla="*/ 5898547 w 7467600"/>
              <a:gd name="connsiteY309" fmla="*/ 6858000 h 6858000"/>
              <a:gd name="connsiteX310" fmla="*/ 5682041 w 7467600"/>
              <a:gd name="connsiteY310" fmla="*/ 6355860 h 6858000"/>
              <a:gd name="connsiteX311" fmla="*/ 5461758 w 7467600"/>
              <a:gd name="connsiteY311" fmla="*/ 5820220 h 6858000"/>
              <a:gd name="connsiteX312" fmla="*/ 5237282 w 7467600"/>
              <a:gd name="connsiteY312" fmla="*/ 6579086 h 6858000"/>
              <a:gd name="connsiteX313" fmla="*/ 5115009 w 7467600"/>
              <a:gd name="connsiteY313" fmla="*/ 6858000 h 6858000"/>
              <a:gd name="connsiteX314" fmla="*/ 5028074 w 7467600"/>
              <a:gd name="connsiteY314" fmla="*/ 6858000 h 6858000"/>
              <a:gd name="connsiteX315" fmla="*/ 5079508 w 7467600"/>
              <a:gd name="connsiteY315" fmla="*/ 6749074 h 6858000"/>
              <a:gd name="connsiteX316" fmla="*/ 5371846 w 7467600"/>
              <a:gd name="connsiteY316" fmla="*/ 5924413 h 6858000"/>
              <a:gd name="connsiteX317" fmla="*/ 5270512 w 7467600"/>
              <a:gd name="connsiteY317" fmla="*/ 6138975 h 6858000"/>
              <a:gd name="connsiteX318" fmla="*/ 5062409 w 7467600"/>
              <a:gd name="connsiteY318" fmla="*/ 6653544 h 6858000"/>
              <a:gd name="connsiteX319" fmla="*/ 5036628 w 7467600"/>
              <a:gd name="connsiteY319" fmla="*/ 6754247 h 6858000"/>
              <a:gd name="connsiteX320" fmla="*/ 5009112 w 7467600"/>
              <a:gd name="connsiteY320" fmla="*/ 6858000 h 6858000"/>
              <a:gd name="connsiteX321" fmla="*/ 4976679 w 7467600"/>
              <a:gd name="connsiteY321" fmla="*/ 6858000 h 6858000"/>
              <a:gd name="connsiteX322" fmla="*/ 5006537 w 7467600"/>
              <a:gd name="connsiteY322" fmla="*/ 6747068 h 6858000"/>
              <a:gd name="connsiteX323" fmla="*/ 5032723 w 7467600"/>
              <a:gd name="connsiteY323" fmla="*/ 6644957 h 6858000"/>
              <a:gd name="connsiteX324" fmla="*/ 5242949 w 7467600"/>
              <a:gd name="connsiteY324" fmla="*/ 6125175 h 6858000"/>
              <a:gd name="connsiteX325" fmla="*/ 5286321 w 7467600"/>
              <a:gd name="connsiteY325" fmla="*/ 6033555 h 6858000"/>
              <a:gd name="connsiteX326" fmla="*/ 5008210 w 7467600"/>
              <a:gd name="connsiteY326" fmla="*/ 6649194 h 6858000"/>
              <a:gd name="connsiteX327" fmla="*/ 4986321 w 7467600"/>
              <a:gd name="connsiteY327" fmla="*/ 6765687 h 6858000"/>
              <a:gd name="connsiteX328" fmla="*/ 4973474 w 7467600"/>
              <a:gd name="connsiteY328" fmla="*/ 6858000 h 6858000"/>
              <a:gd name="connsiteX329" fmla="*/ 4907178 w 7467600"/>
              <a:gd name="connsiteY329" fmla="*/ 6858000 h 6858000"/>
              <a:gd name="connsiteX330" fmla="*/ 4910810 w 7467600"/>
              <a:gd name="connsiteY330" fmla="*/ 6829660 h 6858000"/>
              <a:gd name="connsiteX331" fmla="*/ 4987461 w 7467600"/>
              <a:gd name="connsiteY331" fmla="*/ 6432994 h 6858000"/>
              <a:gd name="connsiteX332" fmla="*/ 5179262 w 7467600"/>
              <a:gd name="connsiteY332" fmla="*/ 6035044 h 6858000"/>
              <a:gd name="connsiteX333" fmla="*/ 4689678 w 7467600"/>
              <a:gd name="connsiteY333" fmla="*/ 6440241 h 6858000"/>
              <a:gd name="connsiteX334" fmla="*/ 4477543 w 7467600"/>
              <a:gd name="connsiteY334" fmla="*/ 6674836 h 6858000"/>
              <a:gd name="connsiteX335" fmla="*/ 4329957 w 7467600"/>
              <a:gd name="connsiteY335" fmla="*/ 6858000 h 6858000"/>
              <a:gd name="connsiteX336" fmla="*/ 4218595 w 7467600"/>
              <a:gd name="connsiteY336" fmla="*/ 6858000 h 6858000"/>
              <a:gd name="connsiteX337" fmla="*/ 4368888 w 7467600"/>
              <a:gd name="connsiteY337" fmla="*/ 6668412 h 6858000"/>
              <a:gd name="connsiteX338" fmla="*/ 4563091 w 7467600"/>
              <a:gd name="connsiteY338" fmla="*/ 6442508 h 6858000"/>
              <a:gd name="connsiteX339" fmla="*/ 5387324 w 7467600"/>
              <a:gd name="connsiteY339" fmla="*/ 5705830 h 6858000"/>
              <a:gd name="connsiteX340" fmla="*/ 5073620 w 7467600"/>
              <a:gd name="connsiteY340" fmla="*/ 5955437 h 6858000"/>
              <a:gd name="connsiteX341" fmla="*/ 4689789 w 7467600"/>
              <a:gd name="connsiteY341" fmla="*/ 6268382 h 6858000"/>
              <a:gd name="connsiteX342" fmla="*/ 4418722 w 7467600"/>
              <a:gd name="connsiteY342" fmla="*/ 6570886 h 6858000"/>
              <a:gd name="connsiteX343" fmla="*/ 4214944 w 7467600"/>
              <a:gd name="connsiteY343" fmla="*/ 6858000 h 6858000"/>
              <a:gd name="connsiteX344" fmla="*/ 4177898 w 7467600"/>
              <a:gd name="connsiteY344" fmla="*/ 6858000 h 6858000"/>
              <a:gd name="connsiteX345" fmla="*/ 4391597 w 7467600"/>
              <a:gd name="connsiteY345" fmla="*/ 6556370 h 6858000"/>
              <a:gd name="connsiteX346" fmla="*/ 4668889 w 7467600"/>
              <a:gd name="connsiteY346" fmla="*/ 6246399 h 6858000"/>
              <a:gd name="connsiteX347" fmla="*/ 5055427 w 7467600"/>
              <a:gd name="connsiteY347" fmla="*/ 5931476 h 6858000"/>
              <a:gd name="connsiteX348" fmla="*/ 5371814 w 7467600"/>
              <a:gd name="connsiteY348" fmla="*/ 5678975 h 6858000"/>
              <a:gd name="connsiteX349" fmla="*/ 4987918 w 7467600"/>
              <a:gd name="connsiteY349" fmla="*/ 5838701 h 6858000"/>
              <a:gd name="connsiteX350" fmla="*/ 4317146 w 7467600"/>
              <a:gd name="connsiteY350" fmla="*/ 6587716 h 6858000"/>
              <a:gd name="connsiteX351" fmla="*/ 4171627 w 7467600"/>
              <a:gd name="connsiteY351" fmla="*/ 6858000 h 6858000"/>
              <a:gd name="connsiteX352" fmla="*/ 4081585 w 7467600"/>
              <a:gd name="connsiteY352" fmla="*/ 6858000 h 6858000"/>
              <a:gd name="connsiteX353" fmla="*/ 4238603 w 7467600"/>
              <a:gd name="connsiteY353" fmla="*/ 6559341 h 6858000"/>
              <a:gd name="connsiteX354" fmla="*/ 4778333 w 7467600"/>
              <a:gd name="connsiteY354" fmla="*/ 5873626 h 6858000"/>
              <a:gd name="connsiteX355" fmla="*/ 5414185 w 7467600"/>
              <a:gd name="connsiteY355" fmla="*/ 5573882 h 6858000"/>
              <a:gd name="connsiteX356" fmla="*/ 5959648 w 7467600"/>
              <a:gd name="connsiteY356" fmla="*/ 4760797 h 6858000"/>
              <a:gd name="connsiteX357" fmla="*/ 5355019 w 7467600"/>
              <a:gd name="connsiteY357" fmla="*/ 4734672 h 6858000"/>
              <a:gd name="connsiteX358" fmla="*/ 5083565 w 7467600"/>
              <a:gd name="connsiteY358" fmla="*/ 5179121 h 6858000"/>
              <a:gd name="connsiteX359" fmla="*/ 4713577 w 7467600"/>
              <a:gd name="connsiteY359" fmla="*/ 5616803 h 6858000"/>
              <a:gd name="connsiteX360" fmla="*/ 3989559 w 7467600"/>
              <a:gd name="connsiteY360" fmla="*/ 6145945 h 6858000"/>
              <a:gd name="connsiteX361" fmla="*/ 3939824 w 7467600"/>
              <a:gd name="connsiteY361" fmla="*/ 6066900 h 6858000"/>
              <a:gd name="connsiteX362" fmla="*/ 4584537 w 7467600"/>
              <a:gd name="connsiteY362" fmla="*/ 5324826 h 6858000"/>
              <a:gd name="connsiteX363" fmla="*/ 5037105 w 7467600"/>
              <a:gd name="connsiteY363" fmla="*/ 5088765 h 6858000"/>
              <a:gd name="connsiteX364" fmla="*/ 5039930 w 7467600"/>
              <a:gd name="connsiteY364" fmla="*/ 5089585 h 6858000"/>
              <a:gd name="connsiteX365" fmla="*/ 5263764 w 7467600"/>
              <a:gd name="connsiteY365" fmla="*/ 4735525 h 6858000"/>
              <a:gd name="connsiteX366" fmla="*/ 4086300 w 7467600"/>
              <a:gd name="connsiteY366" fmla="*/ 4884599 h 6858000"/>
              <a:gd name="connsiteX367" fmla="*/ 4085485 w 7467600"/>
              <a:gd name="connsiteY367" fmla="*/ 4899070 h 6858000"/>
              <a:gd name="connsiteX368" fmla="*/ 3871915 w 7467600"/>
              <a:gd name="connsiteY368" fmla="*/ 5253645 h 6858000"/>
              <a:gd name="connsiteX369" fmla="*/ 3799374 w 7467600"/>
              <a:gd name="connsiteY369" fmla="*/ 5466127 h 6858000"/>
              <a:gd name="connsiteX370" fmla="*/ 3498850 w 7467600"/>
              <a:gd name="connsiteY370" fmla="*/ 6661888 h 6858000"/>
              <a:gd name="connsiteX371" fmla="*/ 3399216 w 7467600"/>
              <a:gd name="connsiteY371" fmla="*/ 6858000 h 6858000"/>
              <a:gd name="connsiteX372" fmla="*/ 3303688 w 7467600"/>
              <a:gd name="connsiteY372" fmla="*/ 6858000 h 6858000"/>
              <a:gd name="connsiteX373" fmla="*/ 3391774 w 7467600"/>
              <a:gd name="connsiteY373" fmla="*/ 6697181 h 6858000"/>
              <a:gd name="connsiteX374" fmla="*/ 3735540 w 7467600"/>
              <a:gd name="connsiteY374" fmla="*/ 5546923 h 6858000"/>
              <a:gd name="connsiteX375" fmla="*/ 3729438 w 7467600"/>
              <a:gd name="connsiteY375" fmla="*/ 5569058 h 6858000"/>
              <a:gd name="connsiteX376" fmla="*/ 3707782 w 7467600"/>
              <a:gd name="connsiteY376" fmla="*/ 5644908 h 6858000"/>
              <a:gd name="connsiteX377" fmla="*/ 3583827 w 7467600"/>
              <a:gd name="connsiteY377" fmla="*/ 6039215 h 6858000"/>
              <a:gd name="connsiteX378" fmla="*/ 3547861 w 7467600"/>
              <a:gd name="connsiteY378" fmla="*/ 6129609 h 6858000"/>
              <a:gd name="connsiteX379" fmla="*/ 3490905 w 7467600"/>
              <a:gd name="connsiteY379" fmla="*/ 6277660 h 6858000"/>
              <a:gd name="connsiteX380" fmla="*/ 3455859 w 7467600"/>
              <a:gd name="connsiteY380" fmla="*/ 6391301 h 6858000"/>
              <a:gd name="connsiteX381" fmla="*/ 3429112 w 7467600"/>
              <a:gd name="connsiteY381" fmla="*/ 6479469 h 6858000"/>
              <a:gd name="connsiteX382" fmla="*/ 3304862 w 7467600"/>
              <a:gd name="connsiteY382" fmla="*/ 6796476 h 6858000"/>
              <a:gd name="connsiteX383" fmla="*/ 3276071 w 7467600"/>
              <a:gd name="connsiteY383" fmla="*/ 6858000 h 6858000"/>
              <a:gd name="connsiteX384" fmla="*/ 3240805 w 7467600"/>
              <a:gd name="connsiteY384" fmla="*/ 6858000 h 6858000"/>
              <a:gd name="connsiteX385" fmla="*/ 3275917 w 7467600"/>
              <a:gd name="connsiteY385" fmla="*/ 6783192 h 6858000"/>
              <a:gd name="connsiteX386" fmla="*/ 3399358 w 7467600"/>
              <a:gd name="connsiteY386" fmla="*/ 6469011 h 6858000"/>
              <a:gd name="connsiteX387" fmla="*/ 3425650 w 7467600"/>
              <a:gd name="connsiteY387" fmla="*/ 6381333 h 6858000"/>
              <a:gd name="connsiteX388" fmla="*/ 3460661 w 7467600"/>
              <a:gd name="connsiteY388" fmla="*/ 6266763 h 6858000"/>
              <a:gd name="connsiteX389" fmla="*/ 3518021 w 7467600"/>
              <a:gd name="connsiteY389" fmla="*/ 6117298 h 6858000"/>
              <a:gd name="connsiteX390" fmla="*/ 3554035 w 7467600"/>
              <a:gd name="connsiteY390" fmla="*/ 6027832 h 6858000"/>
              <a:gd name="connsiteX391" fmla="*/ 3677174 w 7467600"/>
              <a:gd name="connsiteY391" fmla="*/ 5636351 h 6858000"/>
              <a:gd name="connsiteX392" fmla="*/ 3698819 w 7467600"/>
              <a:gd name="connsiteY392" fmla="*/ 5560503 h 6858000"/>
              <a:gd name="connsiteX393" fmla="*/ 3702094 w 7467600"/>
              <a:gd name="connsiteY393" fmla="*/ 5549194 h 6858000"/>
              <a:gd name="connsiteX394" fmla="*/ 3398355 w 7467600"/>
              <a:gd name="connsiteY394" fmla="*/ 6094603 h 6858000"/>
              <a:gd name="connsiteX395" fmla="*/ 3193941 w 7467600"/>
              <a:gd name="connsiteY395" fmla="*/ 6798775 h 6858000"/>
              <a:gd name="connsiteX396" fmla="*/ 3184140 w 7467600"/>
              <a:gd name="connsiteY396" fmla="*/ 6858000 h 6858000"/>
              <a:gd name="connsiteX397" fmla="*/ 3099978 w 7467600"/>
              <a:gd name="connsiteY397" fmla="*/ 6858000 h 6858000"/>
              <a:gd name="connsiteX398" fmla="*/ 3101556 w 7467600"/>
              <a:gd name="connsiteY398" fmla="*/ 6843337 h 6858000"/>
              <a:gd name="connsiteX399" fmla="*/ 3370162 w 7467600"/>
              <a:gd name="connsiteY399" fmla="*/ 5785550 h 6858000"/>
              <a:gd name="connsiteX400" fmla="*/ 3746477 w 7467600"/>
              <a:gd name="connsiteY400" fmla="*/ 5377889 h 6858000"/>
              <a:gd name="connsiteX401" fmla="*/ 3863399 w 7467600"/>
              <a:gd name="connsiteY401" fmla="*/ 5087257 h 6858000"/>
              <a:gd name="connsiteX402" fmla="*/ 3968712 w 7467600"/>
              <a:gd name="connsiteY402" fmla="*/ 4913989 h 6858000"/>
              <a:gd name="connsiteX403" fmla="*/ 2792390 w 7467600"/>
              <a:gd name="connsiteY403" fmla="*/ 5382974 h 6858000"/>
              <a:gd name="connsiteX404" fmla="*/ 2714982 w 7467600"/>
              <a:gd name="connsiteY404" fmla="*/ 5427051 h 6858000"/>
              <a:gd name="connsiteX405" fmla="*/ 2813361 w 7467600"/>
              <a:gd name="connsiteY405" fmla="*/ 6023912 h 6858000"/>
              <a:gd name="connsiteX406" fmla="*/ 2688430 w 7467600"/>
              <a:gd name="connsiteY406" fmla="*/ 6801564 h 6858000"/>
              <a:gd name="connsiteX407" fmla="*/ 2629626 w 7467600"/>
              <a:gd name="connsiteY407" fmla="*/ 6763394 h 6858000"/>
              <a:gd name="connsiteX408" fmla="*/ 2565328 w 7467600"/>
              <a:gd name="connsiteY408" fmla="*/ 5516399 h 6858000"/>
              <a:gd name="connsiteX409" fmla="*/ 1922999 w 7467600"/>
              <a:gd name="connsiteY409" fmla="*/ 5980343 h 6858000"/>
              <a:gd name="connsiteX410" fmla="*/ 1950261 w 7467600"/>
              <a:gd name="connsiteY410" fmla="*/ 6405858 h 6858000"/>
              <a:gd name="connsiteX411" fmla="*/ 2365554 w 7467600"/>
              <a:gd name="connsiteY411" fmla="*/ 6759107 h 6858000"/>
              <a:gd name="connsiteX412" fmla="*/ 2424142 w 7467600"/>
              <a:gd name="connsiteY412" fmla="*/ 6858000 h 6858000"/>
              <a:gd name="connsiteX413" fmla="*/ 2395994 w 7467600"/>
              <a:gd name="connsiteY413" fmla="*/ 6858000 h 6858000"/>
              <a:gd name="connsiteX414" fmla="*/ 2392863 w 7467600"/>
              <a:gd name="connsiteY414" fmla="*/ 6852964 h 6858000"/>
              <a:gd name="connsiteX415" fmla="*/ 2017589 w 7467600"/>
              <a:gd name="connsiteY415" fmla="*/ 6493982 h 6858000"/>
              <a:gd name="connsiteX416" fmla="*/ 2147336 w 7467600"/>
              <a:gd name="connsiteY416" fmla="*/ 6594052 h 6858000"/>
              <a:gd name="connsiteX417" fmla="*/ 2207047 w 7467600"/>
              <a:gd name="connsiteY417" fmla="*/ 6654540 h 6858000"/>
              <a:gd name="connsiteX418" fmla="*/ 2299106 w 7467600"/>
              <a:gd name="connsiteY418" fmla="*/ 6778931 h 6858000"/>
              <a:gd name="connsiteX419" fmla="*/ 2314430 w 7467600"/>
              <a:gd name="connsiteY419" fmla="*/ 6801144 h 6858000"/>
              <a:gd name="connsiteX420" fmla="*/ 2352406 w 7467600"/>
              <a:gd name="connsiteY420" fmla="*/ 6858000 h 6858000"/>
              <a:gd name="connsiteX421" fmla="*/ 2314492 w 7467600"/>
              <a:gd name="connsiteY421" fmla="*/ 6858000 h 6858000"/>
              <a:gd name="connsiteX422" fmla="*/ 2288095 w 7467600"/>
              <a:gd name="connsiteY422" fmla="*/ 6818030 h 6858000"/>
              <a:gd name="connsiteX423" fmla="*/ 2272768 w 7467600"/>
              <a:gd name="connsiteY423" fmla="*/ 6795822 h 6858000"/>
              <a:gd name="connsiteX424" fmla="*/ 2182715 w 7467600"/>
              <a:gd name="connsiteY424" fmla="*/ 6675071 h 6858000"/>
              <a:gd name="connsiteX425" fmla="*/ 2032061 w 7467600"/>
              <a:gd name="connsiteY425" fmla="*/ 6541380 h 6858000"/>
              <a:gd name="connsiteX426" fmla="*/ 2257220 w 7467600"/>
              <a:gd name="connsiteY426" fmla="*/ 6826257 h 6858000"/>
              <a:gd name="connsiteX427" fmla="*/ 2281324 w 7467600"/>
              <a:gd name="connsiteY427" fmla="*/ 6858000 h 6858000"/>
              <a:gd name="connsiteX428" fmla="*/ 2242860 w 7467600"/>
              <a:gd name="connsiteY428" fmla="*/ 6858000 h 6858000"/>
              <a:gd name="connsiteX429" fmla="*/ 2232818 w 7467600"/>
              <a:gd name="connsiteY429" fmla="*/ 6844926 h 6858000"/>
              <a:gd name="connsiteX430" fmla="*/ 1990172 w 7467600"/>
              <a:gd name="connsiteY430" fmla="*/ 6542121 h 6858000"/>
              <a:gd name="connsiteX431" fmla="*/ 2124090 w 7467600"/>
              <a:gd name="connsiteY431" fmla="*/ 6761017 h 6858000"/>
              <a:gd name="connsiteX432" fmla="*/ 2200380 w 7467600"/>
              <a:gd name="connsiteY432" fmla="*/ 6858000 h 6858000"/>
              <a:gd name="connsiteX433" fmla="*/ 2147507 w 7467600"/>
              <a:gd name="connsiteY433" fmla="*/ 6858000 h 6858000"/>
              <a:gd name="connsiteX434" fmla="*/ 2070668 w 7467600"/>
              <a:gd name="connsiteY434" fmla="*/ 6761520 h 6858000"/>
              <a:gd name="connsiteX435" fmla="*/ 1975142 w 7467600"/>
              <a:gd name="connsiteY435" fmla="*/ 6585570 h 6858000"/>
              <a:gd name="connsiteX436" fmla="*/ 2050035 w 7467600"/>
              <a:gd name="connsiteY436" fmla="*/ 6813345 h 6858000"/>
              <a:gd name="connsiteX437" fmla="*/ 2063025 w 7467600"/>
              <a:gd name="connsiteY437" fmla="*/ 6858000 h 6858000"/>
              <a:gd name="connsiteX438" fmla="*/ 2021675 w 7467600"/>
              <a:gd name="connsiteY438" fmla="*/ 6858000 h 6858000"/>
              <a:gd name="connsiteX439" fmla="*/ 2019308 w 7467600"/>
              <a:gd name="connsiteY439" fmla="*/ 6847118 h 6858000"/>
              <a:gd name="connsiteX440" fmla="*/ 1938835 w 7467600"/>
              <a:gd name="connsiteY440" fmla="*/ 6551160 h 6858000"/>
              <a:gd name="connsiteX441" fmla="*/ 1953230 w 7467600"/>
              <a:gd name="connsiteY441" fmla="*/ 6759699 h 6858000"/>
              <a:gd name="connsiteX442" fmla="*/ 1956763 w 7467600"/>
              <a:gd name="connsiteY442" fmla="*/ 6778191 h 6858000"/>
              <a:gd name="connsiteX443" fmla="*/ 1967925 w 7467600"/>
              <a:gd name="connsiteY443" fmla="*/ 6858000 h 6858000"/>
              <a:gd name="connsiteX444" fmla="*/ 1936622 w 7467600"/>
              <a:gd name="connsiteY444" fmla="*/ 6858000 h 6858000"/>
              <a:gd name="connsiteX445" fmla="*/ 1926261 w 7467600"/>
              <a:gd name="connsiteY445" fmla="*/ 6784064 h 6858000"/>
              <a:gd name="connsiteX446" fmla="*/ 1922724 w 7467600"/>
              <a:gd name="connsiteY446" fmla="*/ 6765577 h 6858000"/>
              <a:gd name="connsiteX447" fmla="*/ 1904650 w 7467600"/>
              <a:gd name="connsiteY447" fmla="*/ 6639616 h 6858000"/>
              <a:gd name="connsiteX448" fmla="*/ 1885273 w 7467600"/>
              <a:gd name="connsiteY448" fmla="*/ 6858000 h 6858000"/>
              <a:gd name="connsiteX449" fmla="*/ 1854363 w 7467600"/>
              <a:gd name="connsiteY449" fmla="*/ 6858000 h 6858000"/>
              <a:gd name="connsiteX450" fmla="*/ 1880391 w 7467600"/>
              <a:gd name="connsiteY450" fmla="*/ 6603796 h 6858000"/>
              <a:gd name="connsiteX451" fmla="*/ 1818273 w 7467600"/>
              <a:gd name="connsiteY451" fmla="*/ 6715729 h 6858000"/>
              <a:gd name="connsiteX452" fmla="*/ 1794691 w 7467600"/>
              <a:gd name="connsiteY452" fmla="*/ 6843239 h 6858000"/>
              <a:gd name="connsiteX453" fmla="*/ 1794914 w 7467600"/>
              <a:gd name="connsiteY453" fmla="*/ 6858000 h 6858000"/>
              <a:gd name="connsiteX454" fmla="*/ 1746128 w 7467600"/>
              <a:gd name="connsiteY454" fmla="*/ 6858000 h 6858000"/>
              <a:gd name="connsiteX455" fmla="*/ 1753934 w 7467600"/>
              <a:gd name="connsiteY455" fmla="*/ 6724796 h 6858000"/>
              <a:gd name="connsiteX456" fmla="*/ 1792053 w 7467600"/>
              <a:gd name="connsiteY456" fmla="*/ 6572396 h 6858000"/>
              <a:gd name="connsiteX457" fmla="*/ 1862248 w 7467600"/>
              <a:gd name="connsiteY457" fmla="*/ 6266397 h 6858000"/>
              <a:gd name="connsiteX458" fmla="*/ 1862250 w 7467600"/>
              <a:gd name="connsiteY458" fmla="*/ 6033531 h 6858000"/>
              <a:gd name="connsiteX459" fmla="*/ 1211999 w 7467600"/>
              <a:gd name="connsiteY459" fmla="*/ 6683610 h 6858000"/>
              <a:gd name="connsiteX460" fmla="*/ 1213266 w 7467600"/>
              <a:gd name="connsiteY460" fmla="*/ 6691947 h 6858000"/>
              <a:gd name="connsiteX461" fmla="*/ 1203370 w 7467600"/>
              <a:gd name="connsiteY461" fmla="*/ 6850676 h 6858000"/>
              <a:gd name="connsiteX462" fmla="*/ 1203671 w 7467600"/>
              <a:gd name="connsiteY462" fmla="*/ 6858000 h 6858000"/>
              <a:gd name="connsiteX463" fmla="*/ 1143180 w 7467600"/>
              <a:gd name="connsiteY463" fmla="*/ 6858000 h 6858000"/>
              <a:gd name="connsiteX464" fmla="*/ 1142176 w 7467600"/>
              <a:gd name="connsiteY464" fmla="*/ 6766045 h 6858000"/>
              <a:gd name="connsiteX465" fmla="*/ 1067484 w 7467600"/>
              <a:gd name="connsiteY465" fmla="*/ 6858000 h 6858000"/>
              <a:gd name="connsiteX466" fmla="*/ 953928 w 7467600"/>
              <a:gd name="connsiteY466" fmla="*/ 6858000 h 6858000"/>
              <a:gd name="connsiteX467" fmla="*/ 959715 w 7467600"/>
              <a:gd name="connsiteY467" fmla="*/ 6850185 h 6858000"/>
              <a:gd name="connsiteX468" fmla="*/ 1483788 w 7467600"/>
              <a:gd name="connsiteY468" fmla="*/ 6259174 h 6858000"/>
              <a:gd name="connsiteX469" fmla="*/ 1100671 w 7467600"/>
              <a:gd name="connsiteY469" fmla="*/ 6252137 h 6858000"/>
              <a:gd name="connsiteX470" fmla="*/ 1090144 w 7467600"/>
              <a:gd name="connsiteY470" fmla="*/ 6256748 h 6858000"/>
              <a:gd name="connsiteX471" fmla="*/ 1095872 w 7467600"/>
              <a:gd name="connsiteY471" fmla="*/ 6271892 h 6858000"/>
              <a:gd name="connsiteX472" fmla="*/ 262785 w 7467600"/>
              <a:gd name="connsiteY472" fmla="*/ 6845450 h 6858000"/>
              <a:gd name="connsiteX473" fmla="*/ 209968 w 7467600"/>
              <a:gd name="connsiteY473" fmla="*/ 6770713 h 6858000"/>
              <a:gd name="connsiteX474" fmla="*/ 873460 w 7467600"/>
              <a:gd name="connsiteY474" fmla="*/ 6253768 h 6858000"/>
              <a:gd name="connsiteX475" fmla="*/ 192686 w 7467600"/>
              <a:gd name="connsiteY475" fmla="*/ 5849257 h 6858000"/>
              <a:gd name="connsiteX476" fmla="*/ 4696 w 7467600"/>
              <a:gd name="connsiteY476" fmla="*/ 5697668 h 6858000"/>
              <a:gd name="connsiteX477" fmla="*/ 0 w 7467600"/>
              <a:gd name="connsiteY477" fmla="*/ 5689984 h 6858000"/>
              <a:gd name="connsiteX478" fmla="*/ 0 w 7467600"/>
              <a:gd name="connsiteY478" fmla="*/ 5513472 h 6858000"/>
              <a:gd name="connsiteX479" fmla="*/ 174101 w 7467600"/>
              <a:gd name="connsiteY479" fmla="*/ 5620277 h 6858000"/>
              <a:gd name="connsiteX480" fmla="*/ 891800 w 7467600"/>
              <a:gd name="connsiteY480" fmla="*/ 6036935 h 6858000"/>
              <a:gd name="connsiteX481" fmla="*/ 1072219 w 7467600"/>
              <a:gd name="connsiteY481" fmla="*/ 6169443 h 6858000"/>
              <a:gd name="connsiteX482" fmla="*/ 1074117 w 7467600"/>
              <a:gd name="connsiteY482" fmla="*/ 6170301 h 6858000"/>
              <a:gd name="connsiteX483" fmla="*/ 1083114 w 7467600"/>
              <a:gd name="connsiteY483" fmla="*/ 6174131 h 6858000"/>
              <a:gd name="connsiteX484" fmla="*/ 1543010 w 7467600"/>
              <a:gd name="connsiteY484" fmla="*/ 6191140 h 6858000"/>
              <a:gd name="connsiteX485" fmla="*/ 1551080 w 7467600"/>
              <a:gd name="connsiteY485" fmla="*/ 6195006 h 6858000"/>
              <a:gd name="connsiteX486" fmla="*/ 2345443 w 7467600"/>
              <a:gd name="connsiteY486" fmla="*/ 5549882 h 6858000"/>
              <a:gd name="connsiteX487" fmla="*/ 1721499 w 7467600"/>
              <a:gd name="connsiteY487" fmla="*/ 5599969 h 6858000"/>
              <a:gd name="connsiteX488" fmla="*/ 767716 w 7467600"/>
              <a:gd name="connsiteY488" fmla="*/ 5472768 h 6858000"/>
              <a:gd name="connsiteX489" fmla="*/ 722147 w 7467600"/>
              <a:gd name="connsiteY489" fmla="*/ 5393091 h 6858000"/>
              <a:gd name="connsiteX490" fmla="*/ 1485552 w 7467600"/>
              <a:gd name="connsiteY490" fmla="*/ 5313202 h 6858000"/>
              <a:gd name="connsiteX491" fmla="*/ 2143004 w 7467600"/>
              <a:gd name="connsiteY491" fmla="*/ 5402420 h 6858000"/>
              <a:gd name="connsiteX492" fmla="*/ 1933391 w 7467600"/>
              <a:gd name="connsiteY492" fmla="*/ 5156971 h 6858000"/>
              <a:gd name="connsiteX493" fmla="*/ 1827118 w 7467600"/>
              <a:gd name="connsiteY493" fmla="*/ 4968410 h 6858000"/>
              <a:gd name="connsiteX494" fmla="*/ 1837349 w 7467600"/>
              <a:gd name="connsiteY494" fmla="*/ 4956357 h 6858000"/>
              <a:gd name="connsiteX495" fmla="*/ 2162835 w 7467600"/>
              <a:gd name="connsiteY495" fmla="*/ 5187853 h 6858000"/>
              <a:gd name="connsiteX496" fmla="*/ 2257167 w 7467600"/>
              <a:gd name="connsiteY496" fmla="*/ 5462123 h 6858000"/>
              <a:gd name="connsiteX497" fmla="*/ 2261598 w 7467600"/>
              <a:gd name="connsiteY497" fmla="*/ 5467998 h 6858000"/>
              <a:gd name="connsiteX498" fmla="*/ 2437177 w 7467600"/>
              <a:gd name="connsiteY498" fmla="*/ 5479608 h 6858000"/>
              <a:gd name="connsiteX499" fmla="*/ 2445247 w 7467600"/>
              <a:gd name="connsiteY499" fmla="*/ 5483476 h 6858000"/>
              <a:gd name="connsiteX500" fmla="*/ 2743626 w 7467600"/>
              <a:gd name="connsiteY500" fmla="*/ 5304819 h 6858000"/>
              <a:gd name="connsiteX501" fmla="*/ 3048102 w 7467600"/>
              <a:gd name="connsiteY501" fmla="*/ 5150595 h 6858000"/>
              <a:gd name="connsiteX502" fmla="*/ 1799414 w 7467600"/>
              <a:gd name="connsiteY502" fmla="*/ 4694732 h 6858000"/>
              <a:gd name="connsiteX503" fmla="*/ 1771735 w 7467600"/>
              <a:gd name="connsiteY503" fmla="*/ 4619929 h 6858000"/>
              <a:gd name="connsiteX504" fmla="*/ 3104273 w 7467600"/>
              <a:gd name="connsiteY504" fmla="*/ 5076159 h 6858000"/>
              <a:gd name="connsiteX505" fmla="*/ 3113245 w 7467600"/>
              <a:gd name="connsiteY505" fmla="*/ 5090705 h 6858000"/>
              <a:gd name="connsiteX506" fmla="*/ 3126294 w 7467600"/>
              <a:gd name="connsiteY506" fmla="*/ 5114400 h 6858000"/>
              <a:gd name="connsiteX507" fmla="*/ 3937433 w 7467600"/>
              <a:gd name="connsiteY507" fmla="*/ 4830473 h 6858000"/>
              <a:gd name="connsiteX508" fmla="*/ 3590475 w 7467600"/>
              <a:gd name="connsiteY508" fmla="*/ 4597974 h 6858000"/>
              <a:gd name="connsiteX509" fmla="*/ 3100264 w 7467600"/>
              <a:gd name="connsiteY509" fmla="*/ 4579845 h 6858000"/>
              <a:gd name="connsiteX510" fmla="*/ 2183576 w 7467600"/>
              <a:gd name="connsiteY510" fmla="*/ 4227150 h 6858000"/>
              <a:gd name="connsiteX511" fmla="*/ 2151029 w 7467600"/>
              <a:gd name="connsiteY511" fmla="*/ 4146947 h 6858000"/>
              <a:gd name="connsiteX512" fmla="*/ 3563434 w 7467600"/>
              <a:gd name="connsiteY512" fmla="*/ 4469115 h 6858000"/>
              <a:gd name="connsiteX513" fmla="*/ 3177952 w 7467600"/>
              <a:gd name="connsiteY513" fmla="*/ 3657386 h 6858000"/>
              <a:gd name="connsiteX514" fmla="*/ 3189263 w 7467600"/>
              <a:gd name="connsiteY514" fmla="*/ 3625726 h 6858000"/>
              <a:gd name="connsiteX515" fmla="*/ 3560912 w 7467600"/>
              <a:gd name="connsiteY515" fmla="*/ 4079863 h 6858000"/>
              <a:gd name="connsiteX516" fmla="*/ 3626636 w 7467600"/>
              <a:gd name="connsiteY516" fmla="*/ 4512230 h 6858000"/>
              <a:gd name="connsiteX517" fmla="*/ 3653088 w 7467600"/>
              <a:gd name="connsiteY517" fmla="*/ 4521417 h 6858000"/>
              <a:gd name="connsiteX518" fmla="*/ 3988128 w 7467600"/>
              <a:gd name="connsiteY518" fmla="*/ 4817267 h 6858000"/>
              <a:gd name="connsiteX519" fmla="*/ 4830582 w 7467600"/>
              <a:gd name="connsiteY519" fmla="*/ 4676000 h 6858000"/>
              <a:gd name="connsiteX520" fmla="*/ 4830100 w 7467600"/>
              <a:gd name="connsiteY520" fmla="*/ 4675554 h 6858000"/>
              <a:gd name="connsiteX521" fmla="*/ 4036318 w 7467600"/>
              <a:gd name="connsiteY521" fmla="*/ 4147013 h 6858000"/>
              <a:gd name="connsiteX522" fmla="*/ 3432098 w 7467600"/>
              <a:gd name="connsiteY522" fmla="*/ 3537312 h 6858000"/>
              <a:gd name="connsiteX523" fmla="*/ 3446761 w 7467600"/>
              <a:gd name="connsiteY523" fmla="*/ 3461278 h 6858000"/>
              <a:gd name="connsiteX524" fmla="*/ 4419733 w 7467600"/>
              <a:gd name="connsiteY524" fmla="*/ 3963555 h 6858000"/>
              <a:gd name="connsiteX525" fmla="*/ 4781371 w 7467600"/>
              <a:gd name="connsiteY525" fmla="*/ 4458604 h 6858000"/>
              <a:gd name="connsiteX526" fmla="*/ 4780440 w 7467600"/>
              <a:gd name="connsiteY526" fmla="*/ 4470290 h 6858000"/>
              <a:gd name="connsiteX527" fmla="*/ 4898954 w 7467600"/>
              <a:gd name="connsiteY527" fmla="*/ 4662092 h 6858000"/>
              <a:gd name="connsiteX528" fmla="*/ 4900699 w 7467600"/>
              <a:gd name="connsiteY528" fmla="*/ 4670867 h 6858000"/>
              <a:gd name="connsiteX529" fmla="*/ 5714511 w 7467600"/>
              <a:gd name="connsiteY529" fmla="*/ 4663483 h 6858000"/>
              <a:gd name="connsiteX530" fmla="*/ 5464793 w 7467600"/>
              <a:gd name="connsiteY530" fmla="*/ 4393556 h 6858000"/>
              <a:gd name="connsiteX531" fmla="*/ 5461897 w 7467600"/>
              <a:gd name="connsiteY531" fmla="*/ 4390879 h 6858000"/>
              <a:gd name="connsiteX532" fmla="*/ 4294126 w 7467600"/>
              <a:gd name="connsiteY532" fmla="*/ 3303048 h 6858000"/>
              <a:gd name="connsiteX533" fmla="*/ 4305321 w 7467600"/>
              <a:gd name="connsiteY533" fmla="*/ 3256953 h 6858000"/>
              <a:gd name="connsiteX534" fmla="*/ 4949299 w 7467600"/>
              <a:gd name="connsiteY534" fmla="*/ 3766336 h 6858000"/>
              <a:gd name="connsiteX535" fmla="*/ 5291452 w 7467600"/>
              <a:gd name="connsiteY535" fmla="*/ 4076801 h 6858000"/>
              <a:gd name="connsiteX536" fmla="*/ 5434998 w 7467600"/>
              <a:gd name="connsiteY536" fmla="*/ 4254100 h 6858000"/>
              <a:gd name="connsiteX537" fmla="*/ 5351015 w 7467600"/>
              <a:gd name="connsiteY537" fmla="*/ 3760989 h 6858000"/>
              <a:gd name="connsiteX538" fmla="*/ 5413780 w 7467600"/>
              <a:gd name="connsiteY538" fmla="*/ 2966265 h 6858000"/>
              <a:gd name="connsiteX539" fmla="*/ 5425627 w 7467600"/>
              <a:gd name="connsiteY539" fmla="*/ 2954192 h 6858000"/>
              <a:gd name="connsiteX540" fmla="*/ 6604735 w 7467600"/>
              <a:gd name="connsiteY540" fmla="*/ 2041381 h 6858000"/>
              <a:gd name="connsiteX541" fmla="*/ 7204487 w 7467600"/>
              <a:gd name="connsiteY541" fmla="*/ 2742112 h 6858000"/>
              <a:gd name="connsiteX542" fmla="*/ 7131592 w 7467600"/>
              <a:gd name="connsiteY542" fmla="*/ 2672096 h 6858000"/>
              <a:gd name="connsiteX543" fmla="*/ 6996344 w 7467600"/>
              <a:gd name="connsiteY543" fmla="*/ 2518310 h 6858000"/>
              <a:gd name="connsiteX544" fmla="*/ 6735495 w 7467600"/>
              <a:gd name="connsiteY544" fmla="*/ 2196890 h 6858000"/>
              <a:gd name="connsiteX545" fmla="*/ 6721901 w 7467600"/>
              <a:gd name="connsiteY545" fmla="*/ 2179274 h 6858000"/>
              <a:gd name="connsiteX546" fmla="*/ 6604735 w 7467600"/>
              <a:gd name="connsiteY546" fmla="*/ 2041381 h 6858000"/>
              <a:gd name="connsiteX547" fmla="*/ 6591670 w 7467600"/>
              <a:gd name="connsiteY547" fmla="*/ 1988277 h 6858000"/>
              <a:gd name="connsiteX548" fmla="*/ 6747349 w 7467600"/>
              <a:gd name="connsiteY548" fmla="*/ 2160069 h 6858000"/>
              <a:gd name="connsiteX549" fmla="*/ 6760943 w 7467600"/>
              <a:gd name="connsiteY549" fmla="*/ 2177686 h 6858000"/>
              <a:gd name="connsiteX550" fmla="*/ 7021065 w 7467600"/>
              <a:gd name="connsiteY550" fmla="*/ 2498102 h 6858000"/>
              <a:gd name="connsiteX551" fmla="*/ 7155223 w 7467600"/>
              <a:gd name="connsiteY551" fmla="*/ 2650386 h 6858000"/>
              <a:gd name="connsiteX552" fmla="*/ 7203167 w 7467600"/>
              <a:gd name="connsiteY552" fmla="*/ 2697288 h 6858000"/>
              <a:gd name="connsiteX553" fmla="*/ 6937703 w 7467600"/>
              <a:gd name="connsiteY553" fmla="*/ 2321981 h 6858000"/>
              <a:gd name="connsiteX554" fmla="*/ 6591670 w 7467600"/>
              <a:gd name="connsiteY554" fmla="*/ 1988277 h 6858000"/>
              <a:gd name="connsiteX555" fmla="*/ 5798671 w 7467600"/>
              <a:gd name="connsiteY555" fmla="*/ 1981601 h 6858000"/>
              <a:gd name="connsiteX556" fmla="*/ 5754709 w 7467600"/>
              <a:gd name="connsiteY556" fmla="*/ 2071454 h 6858000"/>
              <a:gd name="connsiteX557" fmla="*/ 5763044 w 7467600"/>
              <a:gd name="connsiteY557" fmla="*/ 2842206 h 6858000"/>
              <a:gd name="connsiteX558" fmla="*/ 5764974 w 7467600"/>
              <a:gd name="connsiteY558" fmla="*/ 2799609 h 6858000"/>
              <a:gd name="connsiteX559" fmla="*/ 5767665 w 7467600"/>
              <a:gd name="connsiteY559" fmla="*/ 2666409 h 6858000"/>
              <a:gd name="connsiteX560" fmla="*/ 5763055 w 7467600"/>
              <a:gd name="connsiteY560" fmla="*/ 2579705 h 6858000"/>
              <a:gd name="connsiteX561" fmla="*/ 5758079 w 7467600"/>
              <a:gd name="connsiteY561" fmla="*/ 2492508 h 6858000"/>
              <a:gd name="connsiteX562" fmla="*/ 5779325 w 7467600"/>
              <a:gd name="connsiteY562" fmla="*/ 2197069 h 6858000"/>
              <a:gd name="connsiteX563" fmla="*/ 5798671 w 7467600"/>
              <a:gd name="connsiteY563" fmla="*/ 1981601 h 6858000"/>
              <a:gd name="connsiteX564" fmla="*/ 5829202 w 7467600"/>
              <a:gd name="connsiteY564" fmla="*/ 1971679 h 6858000"/>
              <a:gd name="connsiteX565" fmla="*/ 5809558 w 7467600"/>
              <a:gd name="connsiteY565" fmla="*/ 2198043 h 6858000"/>
              <a:gd name="connsiteX566" fmla="*/ 5788653 w 7467600"/>
              <a:gd name="connsiteY566" fmla="*/ 2489430 h 6858000"/>
              <a:gd name="connsiteX567" fmla="*/ 5793439 w 7467600"/>
              <a:gd name="connsiteY567" fmla="*/ 2575235 h 6858000"/>
              <a:gd name="connsiteX568" fmla="*/ 5796837 w 7467600"/>
              <a:gd name="connsiteY568" fmla="*/ 2637633 h 6858000"/>
              <a:gd name="connsiteX569" fmla="*/ 5818614 w 7467600"/>
              <a:gd name="connsiteY569" fmla="*/ 2473055 h 6858000"/>
              <a:gd name="connsiteX570" fmla="*/ 5829202 w 7467600"/>
              <a:gd name="connsiteY570" fmla="*/ 1971679 h 6858000"/>
              <a:gd name="connsiteX571" fmla="*/ 5911389 w 7467600"/>
              <a:gd name="connsiteY571" fmla="*/ 1898371 h 6858000"/>
              <a:gd name="connsiteX572" fmla="*/ 6237627 w 7467600"/>
              <a:gd name="connsiteY572" fmla="*/ 2231921 h 6858000"/>
              <a:gd name="connsiteX573" fmla="*/ 5911389 w 7467600"/>
              <a:gd name="connsiteY573" fmla="*/ 1898371 h 6858000"/>
              <a:gd name="connsiteX574" fmla="*/ 6944437 w 7467600"/>
              <a:gd name="connsiteY574" fmla="*/ 1575402 h 6858000"/>
              <a:gd name="connsiteX575" fmla="*/ 6304730 w 7467600"/>
              <a:gd name="connsiteY575" fmla="*/ 1766654 h 6858000"/>
              <a:gd name="connsiteX576" fmla="*/ 6944437 w 7467600"/>
              <a:gd name="connsiteY576" fmla="*/ 1575402 h 6858000"/>
              <a:gd name="connsiteX577" fmla="*/ 7019523 w 7467600"/>
              <a:gd name="connsiteY577" fmla="*/ 1519450 h 6858000"/>
              <a:gd name="connsiteX578" fmla="*/ 6298091 w 7467600"/>
              <a:gd name="connsiteY578" fmla="*/ 1737122 h 6858000"/>
              <a:gd name="connsiteX579" fmla="*/ 7019523 w 7467600"/>
              <a:gd name="connsiteY579" fmla="*/ 1519450 h 6858000"/>
              <a:gd name="connsiteX580" fmla="*/ 2399523 w 7467600"/>
              <a:gd name="connsiteY580" fmla="*/ 1428234 h 6858000"/>
              <a:gd name="connsiteX581" fmla="*/ 2224982 w 7467600"/>
              <a:gd name="connsiteY581" fmla="*/ 1826201 h 6858000"/>
              <a:gd name="connsiteX582" fmla="*/ 2096099 w 7467600"/>
              <a:gd name="connsiteY582" fmla="*/ 2345900 h 6858000"/>
              <a:gd name="connsiteX583" fmla="*/ 2283317 w 7467600"/>
              <a:gd name="connsiteY583" fmla="*/ 1796925 h 6858000"/>
              <a:gd name="connsiteX584" fmla="*/ 2399523 w 7467600"/>
              <a:gd name="connsiteY584" fmla="*/ 1428234 h 6858000"/>
              <a:gd name="connsiteX585" fmla="*/ 2448558 w 7467600"/>
              <a:gd name="connsiteY585" fmla="*/ 1373435 h 6858000"/>
              <a:gd name="connsiteX586" fmla="*/ 2312521 w 7467600"/>
              <a:gd name="connsiteY586" fmla="*/ 1806140 h 6858000"/>
              <a:gd name="connsiteX587" fmla="*/ 2127533 w 7467600"/>
              <a:gd name="connsiteY587" fmla="*/ 2348380 h 6858000"/>
              <a:gd name="connsiteX588" fmla="*/ 2358080 w 7467600"/>
              <a:gd name="connsiteY588" fmla="*/ 1866134 h 6858000"/>
              <a:gd name="connsiteX589" fmla="*/ 2407436 w 7467600"/>
              <a:gd name="connsiteY589" fmla="*/ 1651070 h 6858000"/>
              <a:gd name="connsiteX590" fmla="*/ 2448558 w 7467600"/>
              <a:gd name="connsiteY590" fmla="*/ 1373435 h 6858000"/>
              <a:gd name="connsiteX591" fmla="*/ 278707 w 7467600"/>
              <a:gd name="connsiteY591" fmla="*/ 1352270 h 6858000"/>
              <a:gd name="connsiteX592" fmla="*/ 321570 w 7467600"/>
              <a:gd name="connsiteY592" fmla="*/ 1861610 h 6858000"/>
              <a:gd name="connsiteX593" fmla="*/ 294281 w 7467600"/>
              <a:gd name="connsiteY593" fmla="*/ 1440658 h 6858000"/>
              <a:gd name="connsiteX594" fmla="*/ 278707 w 7467600"/>
              <a:gd name="connsiteY594" fmla="*/ 1352270 h 6858000"/>
              <a:gd name="connsiteX595" fmla="*/ 1423821 w 7467600"/>
              <a:gd name="connsiteY595" fmla="*/ 1351958 h 6858000"/>
              <a:gd name="connsiteX596" fmla="*/ 1638521 w 7467600"/>
              <a:gd name="connsiteY596" fmla="*/ 1908470 h 6858000"/>
              <a:gd name="connsiteX597" fmla="*/ 1754199 w 7467600"/>
              <a:gd name="connsiteY597" fmla="*/ 2149284 h 6858000"/>
              <a:gd name="connsiteX598" fmla="*/ 1908359 w 7467600"/>
              <a:gd name="connsiteY598" fmla="*/ 2364988 h 6858000"/>
              <a:gd name="connsiteX599" fmla="*/ 1647661 w 7467600"/>
              <a:gd name="connsiteY599" fmla="*/ 1825945 h 6858000"/>
              <a:gd name="connsiteX600" fmla="*/ 1423821 w 7467600"/>
              <a:gd name="connsiteY600" fmla="*/ 1351958 h 6858000"/>
              <a:gd name="connsiteX601" fmla="*/ 1431890 w 7467600"/>
              <a:gd name="connsiteY601" fmla="*/ 1306475 h 6858000"/>
              <a:gd name="connsiteX602" fmla="*/ 1507597 w 7467600"/>
              <a:gd name="connsiteY602" fmla="*/ 1446132 h 6858000"/>
              <a:gd name="connsiteX603" fmla="*/ 1674586 w 7467600"/>
              <a:gd name="connsiteY603" fmla="*/ 1813832 h 6858000"/>
              <a:gd name="connsiteX604" fmla="*/ 1815950 w 7467600"/>
              <a:gd name="connsiteY604" fmla="*/ 2128564 h 6858000"/>
              <a:gd name="connsiteX605" fmla="*/ 1984242 w 7467600"/>
              <a:gd name="connsiteY605" fmla="*/ 2430829 h 6858000"/>
              <a:gd name="connsiteX606" fmla="*/ 2014023 w 7467600"/>
              <a:gd name="connsiteY606" fmla="*/ 2450995 h 6858000"/>
              <a:gd name="connsiteX607" fmla="*/ 1747337 w 7467600"/>
              <a:gd name="connsiteY607" fmla="*/ 1855264 h 6858000"/>
              <a:gd name="connsiteX608" fmla="*/ 1533749 w 7467600"/>
              <a:gd name="connsiteY608" fmla="*/ 1478656 h 6858000"/>
              <a:gd name="connsiteX609" fmla="*/ 1431890 w 7467600"/>
              <a:gd name="connsiteY609" fmla="*/ 1306475 h 6858000"/>
              <a:gd name="connsiteX610" fmla="*/ 5052692 w 7467600"/>
              <a:gd name="connsiteY610" fmla="*/ 1292994 h 6858000"/>
              <a:gd name="connsiteX611" fmla="*/ 5200661 w 7467600"/>
              <a:gd name="connsiteY611" fmla="*/ 1635186 h 6858000"/>
              <a:gd name="connsiteX612" fmla="*/ 5297138 w 7467600"/>
              <a:gd name="connsiteY612" fmla="*/ 1906351 h 6858000"/>
              <a:gd name="connsiteX613" fmla="*/ 5052692 w 7467600"/>
              <a:gd name="connsiteY613" fmla="*/ 1292994 h 6858000"/>
              <a:gd name="connsiteX614" fmla="*/ 5009948 w 7467600"/>
              <a:gd name="connsiteY614" fmla="*/ 1273619 h 6858000"/>
              <a:gd name="connsiteX615" fmla="*/ 5121777 w 7467600"/>
              <a:gd name="connsiteY615" fmla="*/ 1654213 h 6858000"/>
              <a:gd name="connsiteX616" fmla="*/ 5293545 w 7467600"/>
              <a:gd name="connsiteY616" fmla="*/ 2072247 h 6858000"/>
              <a:gd name="connsiteX617" fmla="*/ 5294042 w 7467600"/>
              <a:gd name="connsiteY617" fmla="*/ 2065019 h 6858000"/>
              <a:gd name="connsiteX618" fmla="*/ 5171936 w 7467600"/>
              <a:gd name="connsiteY618" fmla="*/ 1647613 h 6858000"/>
              <a:gd name="connsiteX619" fmla="*/ 5009948 w 7467600"/>
              <a:gd name="connsiteY619" fmla="*/ 1273619 h 6858000"/>
              <a:gd name="connsiteX620" fmla="*/ 655236 w 7467600"/>
              <a:gd name="connsiteY620" fmla="*/ 1268632 h 6858000"/>
              <a:gd name="connsiteX621" fmla="*/ 839521 w 7467600"/>
              <a:gd name="connsiteY621" fmla="*/ 1685315 h 6858000"/>
              <a:gd name="connsiteX622" fmla="*/ 1109416 w 7467600"/>
              <a:gd name="connsiteY622" fmla="*/ 2061663 h 6858000"/>
              <a:gd name="connsiteX623" fmla="*/ 1298300 w 7467600"/>
              <a:gd name="connsiteY623" fmla="*/ 2247742 h 6858000"/>
              <a:gd name="connsiteX624" fmla="*/ 1125871 w 7467600"/>
              <a:gd name="connsiteY624" fmla="*/ 1989513 h 6858000"/>
              <a:gd name="connsiteX625" fmla="*/ 981574 w 7467600"/>
              <a:gd name="connsiteY625" fmla="*/ 1783157 h 6858000"/>
              <a:gd name="connsiteX626" fmla="*/ 922198 w 7467600"/>
              <a:gd name="connsiteY626" fmla="*/ 1677437 h 6858000"/>
              <a:gd name="connsiteX627" fmla="*/ 869293 w 7467600"/>
              <a:gd name="connsiteY627" fmla="*/ 1583214 h 6858000"/>
              <a:gd name="connsiteX628" fmla="*/ 751431 w 7467600"/>
              <a:gd name="connsiteY628" fmla="*/ 1405731 h 6858000"/>
              <a:gd name="connsiteX629" fmla="*/ 655236 w 7467600"/>
              <a:gd name="connsiteY629" fmla="*/ 1268632 h 6858000"/>
              <a:gd name="connsiteX630" fmla="*/ 6516292 w 7467600"/>
              <a:gd name="connsiteY630" fmla="*/ 1263064 h 6858000"/>
              <a:gd name="connsiteX631" fmla="*/ 5736320 w 7467600"/>
              <a:gd name="connsiteY631" fmla="*/ 1501803 h 6858000"/>
              <a:gd name="connsiteX632" fmla="*/ 6516292 w 7467600"/>
              <a:gd name="connsiteY632" fmla="*/ 1263064 h 6858000"/>
              <a:gd name="connsiteX633" fmla="*/ 291466 w 7467600"/>
              <a:gd name="connsiteY633" fmla="*/ 1250369 h 6858000"/>
              <a:gd name="connsiteX634" fmla="*/ 323180 w 7467600"/>
              <a:gd name="connsiteY634" fmla="*/ 1435283 h 6858000"/>
              <a:gd name="connsiteX635" fmla="*/ 349381 w 7467600"/>
              <a:gd name="connsiteY635" fmla="*/ 1875041 h 6858000"/>
              <a:gd name="connsiteX636" fmla="*/ 374363 w 7467600"/>
              <a:gd name="connsiteY636" fmla="*/ 1506494 h 6858000"/>
              <a:gd name="connsiteX637" fmla="*/ 302168 w 7467600"/>
              <a:gd name="connsiteY637" fmla="*/ 1274495 h 6858000"/>
              <a:gd name="connsiteX638" fmla="*/ 291466 w 7467600"/>
              <a:gd name="connsiteY638" fmla="*/ 1250369 h 6858000"/>
              <a:gd name="connsiteX639" fmla="*/ 678222 w 7467600"/>
              <a:gd name="connsiteY639" fmla="*/ 1248670 h 6858000"/>
              <a:gd name="connsiteX640" fmla="*/ 775536 w 7467600"/>
              <a:gd name="connsiteY640" fmla="*/ 1388015 h 6858000"/>
              <a:gd name="connsiteX641" fmla="*/ 894529 w 7467600"/>
              <a:gd name="connsiteY641" fmla="*/ 1567739 h 6858000"/>
              <a:gd name="connsiteX642" fmla="*/ 948000 w 7467600"/>
              <a:gd name="connsiteY642" fmla="*/ 1663088 h 6858000"/>
              <a:gd name="connsiteX643" fmla="*/ 1006812 w 7467600"/>
              <a:gd name="connsiteY643" fmla="*/ 1767683 h 6858000"/>
              <a:gd name="connsiteX644" fmla="*/ 1149133 w 7467600"/>
              <a:gd name="connsiteY644" fmla="*/ 1971513 h 6858000"/>
              <a:gd name="connsiteX645" fmla="*/ 1333952 w 7467600"/>
              <a:gd name="connsiteY645" fmla="*/ 2251620 h 6858000"/>
              <a:gd name="connsiteX646" fmla="*/ 1337329 w 7467600"/>
              <a:gd name="connsiteY646" fmla="*/ 2258350 h 6858000"/>
              <a:gd name="connsiteX647" fmla="*/ 1014726 w 7467600"/>
              <a:gd name="connsiteY647" fmla="*/ 1615556 h 6858000"/>
              <a:gd name="connsiteX648" fmla="*/ 678222 w 7467600"/>
              <a:gd name="connsiteY648" fmla="*/ 1248670 h 6858000"/>
              <a:gd name="connsiteX649" fmla="*/ 6691602 w 7467600"/>
              <a:gd name="connsiteY649" fmla="*/ 1140573 h 6858000"/>
              <a:gd name="connsiteX650" fmla="*/ 6571100 w 7467600"/>
              <a:gd name="connsiteY650" fmla="*/ 1183662 h 6858000"/>
              <a:gd name="connsiteX651" fmla="*/ 6241687 w 7467600"/>
              <a:gd name="connsiteY651" fmla="*/ 1257600 h 6858000"/>
              <a:gd name="connsiteX652" fmla="*/ 5693009 w 7467600"/>
              <a:gd name="connsiteY652" fmla="*/ 1478256 h 6858000"/>
              <a:gd name="connsiteX653" fmla="*/ 6548420 w 7467600"/>
              <a:gd name="connsiteY653" fmla="*/ 1214599 h 6858000"/>
              <a:gd name="connsiteX654" fmla="*/ 6605473 w 7467600"/>
              <a:gd name="connsiteY654" fmla="*/ 1184686 h 6858000"/>
              <a:gd name="connsiteX655" fmla="*/ 6691602 w 7467600"/>
              <a:gd name="connsiteY655" fmla="*/ 1140573 h 6858000"/>
              <a:gd name="connsiteX656" fmla="*/ 4002475 w 7467600"/>
              <a:gd name="connsiteY656" fmla="*/ 1037802 h 6858000"/>
              <a:gd name="connsiteX657" fmla="*/ 4000324 w 7467600"/>
              <a:gd name="connsiteY657" fmla="*/ 1039362 h 6858000"/>
              <a:gd name="connsiteX658" fmla="*/ 4002862 w 7467600"/>
              <a:gd name="connsiteY658" fmla="*/ 1042866 h 6858000"/>
              <a:gd name="connsiteX659" fmla="*/ 4002475 w 7467600"/>
              <a:gd name="connsiteY659" fmla="*/ 1037802 h 6858000"/>
              <a:gd name="connsiteX660" fmla="*/ 506322 w 7467600"/>
              <a:gd name="connsiteY660" fmla="*/ 1020997 h 6858000"/>
              <a:gd name="connsiteX661" fmla="*/ 533068 w 7467600"/>
              <a:gd name="connsiteY661" fmla="*/ 1029409 h 6858000"/>
              <a:gd name="connsiteX662" fmla="*/ 1232525 w 7467600"/>
              <a:gd name="connsiteY662" fmla="*/ 1804675 h 6858000"/>
              <a:gd name="connsiteX663" fmla="*/ 1388858 w 7467600"/>
              <a:gd name="connsiteY663" fmla="*/ 2368011 h 6858000"/>
              <a:gd name="connsiteX664" fmla="*/ 1384098 w 7467600"/>
              <a:gd name="connsiteY664" fmla="*/ 2378125 h 6858000"/>
              <a:gd name="connsiteX665" fmla="*/ 1425393 w 7467600"/>
              <a:gd name="connsiteY665" fmla="*/ 2589124 h 6858000"/>
              <a:gd name="connsiteX666" fmla="*/ 1424001 w 7467600"/>
              <a:gd name="connsiteY666" fmla="*/ 2597541 h 6858000"/>
              <a:gd name="connsiteX667" fmla="*/ 2152729 w 7467600"/>
              <a:gd name="connsiteY667" fmla="*/ 2864487 h 6858000"/>
              <a:gd name="connsiteX668" fmla="*/ 2020609 w 7467600"/>
              <a:gd name="connsiteY668" fmla="*/ 2539671 h 6858000"/>
              <a:gd name="connsiteX669" fmla="*/ 2018920 w 7467600"/>
              <a:gd name="connsiteY669" fmla="*/ 2536309 h 6858000"/>
              <a:gd name="connsiteX670" fmla="*/ 1342441 w 7467600"/>
              <a:gd name="connsiteY670" fmla="*/ 1173017 h 6858000"/>
              <a:gd name="connsiteX671" fmla="*/ 1367925 w 7467600"/>
              <a:gd name="connsiteY671" fmla="*/ 1135648 h 6858000"/>
              <a:gd name="connsiteX672" fmla="*/ 1771401 w 7467600"/>
              <a:gd name="connsiteY672" fmla="*/ 1806673 h 6858000"/>
              <a:gd name="connsiteX673" fmla="*/ 1972385 w 7467600"/>
              <a:gd name="connsiteY673" fmla="*/ 2198735 h 6858000"/>
              <a:gd name="connsiteX674" fmla="*/ 2040892 w 7467600"/>
              <a:gd name="connsiteY674" fmla="*/ 2405205 h 6858000"/>
              <a:gd name="connsiteX675" fmla="*/ 2131689 w 7467600"/>
              <a:gd name="connsiteY675" fmla="*/ 1936926 h 6858000"/>
              <a:gd name="connsiteX676" fmla="*/ 2454820 w 7467600"/>
              <a:gd name="connsiteY676" fmla="*/ 1248808 h 6858000"/>
              <a:gd name="connsiteX677" fmla="*/ 2492512 w 7467600"/>
              <a:gd name="connsiteY677" fmla="*/ 1302920 h 6858000"/>
              <a:gd name="connsiteX678" fmla="*/ 2081216 w 7467600"/>
              <a:gd name="connsiteY678" fmla="*/ 2527513 h 6858000"/>
              <a:gd name="connsiteX679" fmla="*/ 2081211 w 7467600"/>
              <a:gd name="connsiteY679" fmla="*/ 2528916 h 6858000"/>
              <a:gd name="connsiteX680" fmla="*/ 2199067 w 7467600"/>
              <a:gd name="connsiteY680" fmla="*/ 2884061 h 6858000"/>
              <a:gd name="connsiteX681" fmla="*/ 3192586 w 7467600"/>
              <a:gd name="connsiteY681" fmla="*/ 3411496 h 6858000"/>
              <a:gd name="connsiteX682" fmla="*/ 3182620 w 7467600"/>
              <a:gd name="connsiteY682" fmla="*/ 3483279 h 6858000"/>
              <a:gd name="connsiteX683" fmla="*/ 2435119 w 7467600"/>
              <a:gd name="connsiteY683" fmla="*/ 3080173 h 6858000"/>
              <a:gd name="connsiteX684" fmla="*/ 2410152 w 7467600"/>
              <a:gd name="connsiteY684" fmla="*/ 3063751 h 6858000"/>
              <a:gd name="connsiteX685" fmla="*/ 2408099 w 7467600"/>
              <a:gd name="connsiteY685" fmla="*/ 3064403 h 6858000"/>
              <a:gd name="connsiteX686" fmla="*/ 2407218 w 7467600"/>
              <a:gd name="connsiteY686" fmla="*/ 3070324 h 6858000"/>
              <a:gd name="connsiteX687" fmla="*/ 2380138 w 7467600"/>
              <a:gd name="connsiteY687" fmla="*/ 3099341 h 6858000"/>
              <a:gd name="connsiteX688" fmla="*/ 1765923 w 7467600"/>
              <a:gd name="connsiteY688" fmla="*/ 3581043 h 6858000"/>
              <a:gd name="connsiteX689" fmla="*/ 1702258 w 7467600"/>
              <a:gd name="connsiteY689" fmla="*/ 3612286 h 6858000"/>
              <a:gd name="connsiteX690" fmla="*/ 1538370 w 7467600"/>
              <a:gd name="connsiteY690" fmla="*/ 3811804 h 6858000"/>
              <a:gd name="connsiteX691" fmla="*/ 542867 w 7467600"/>
              <a:gd name="connsiteY691" fmla="*/ 4944092 h 6858000"/>
              <a:gd name="connsiteX692" fmla="*/ 515800 w 7467600"/>
              <a:gd name="connsiteY692" fmla="*/ 4862180 h 6858000"/>
              <a:gd name="connsiteX693" fmla="*/ 909145 w 7467600"/>
              <a:gd name="connsiteY693" fmla="*/ 4199225 h 6858000"/>
              <a:gd name="connsiteX694" fmla="*/ 1214067 w 7467600"/>
              <a:gd name="connsiteY694" fmla="*/ 3908561 h 6858000"/>
              <a:gd name="connsiteX695" fmla="*/ 640967 w 7467600"/>
              <a:gd name="connsiteY695" fmla="*/ 4105601 h 6858000"/>
              <a:gd name="connsiteX696" fmla="*/ 112563 w 7467600"/>
              <a:gd name="connsiteY696" fmla="*/ 4396952 h 6858000"/>
              <a:gd name="connsiteX697" fmla="*/ 0 w 7467600"/>
              <a:gd name="connsiteY697" fmla="*/ 4466006 h 6858000"/>
              <a:gd name="connsiteX698" fmla="*/ 0 w 7467600"/>
              <a:gd name="connsiteY698" fmla="*/ 4233763 h 6858000"/>
              <a:gd name="connsiteX699" fmla="*/ 36881 w 7467600"/>
              <a:gd name="connsiteY699" fmla="*/ 4200118 h 6858000"/>
              <a:gd name="connsiteX700" fmla="*/ 910534 w 7467600"/>
              <a:gd name="connsiteY700" fmla="*/ 3629753 h 6858000"/>
              <a:gd name="connsiteX701" fmla="*/ 1578717 w 7467600"/>
              <a:gd name="connsiteY701" fmla="*/ 3575982 h 6858000"/>
              <a:gd name="connsiteX702" fmla="*/ 2338780 w 7467600"/>
              <a:gd name="connsiteY702" fmla="*/ 3033725 h 6858000"/>
              <a:gd name="connsiteX703" fmla="*/ 1807991 w 7467600"/>
              <a:gd name="connsiteY703" fmla="*/ 2807184 h 6858000"/>
              <a:gd name="connsiteX704" fmla="*/ 1416358 w 7467600"/>
              <a:gd name="connsiteY704" fmla="*/ 3112571 h 6858000"/>
              <a:gd name="connsiteX705" fmla="*/ 939066 w 7467600"/>
              <a:gd name="connsiteY705" fmla="*/ 3378798 h 6858000"/>
              <a:gd name="connsiteX706" fmla="*/ 115099 w 7467600"/>
              <a:gd name="connsiteY706" fmla="*/ 3607650 h 6858000"/>
              <a:gd name="connsiteX707" fmla="*/ 97284 w 7467600"/>
              <a:gd name="connsiteY707" fmla="*/ 3520393 h 6858000"/>
              <a:gd name="connsiteX708" fmla="*/ 922050 w 7467600"/>
              <a:gd name="connsiteY708" fmla="*/ 3074867 h 6858000"/>
              <a:gd name="connsiteX709" fmla="*/ 1405265 w 7467600"/>
              <a:gd name="connsiteY709" fmla="*/ 3016319 h 6858000"/>
              <a:gd name="connsiteX710" fmla="*/ 1407512 w 7467600"/>
              <a:gd name="connsiteY710" fmla="*/ 3018001 h 6858000"/>
              <a:gd name="connsiteX711" fmla="*/ 1726266 w 7467600"/>
              <a:gd name="connsiteY711" fmla="*/ 2777274 h 6858000"/>
              <a:gd name="connsiteX712" fmla="*/ 625390 w 7467600"/>
              <a:gd name="connsiteY712" fmla="*/ 2514541 h 6858000"/>
              <a:gd name="connsiteX713" fmla="*/ 619799 w 7467600"/>
              <a:gd name="connsiteY713" fmla="*/ 2527180 h 6858000"/>
              <a:gd name="connsiteX714" fmla="*/ 310030 w 7467600"/>
              <a:gd name="connsiteY714" fmla="*/ 2771818 h 6858000"/>
              <a:gd name="connsiteX715" fmla="*/ 173877 w 7467600"/>
              <a:gd name="connsiteY715" fmla="*/ 2937056 h 6858000"/>
              <a:gd name="connsiteX716" fmla="*/ 77889 w 7467600"/>
              <a:gd name="connsiteY716" fmla="*/ 3138440 h 6858000"/>
              <a:gd name="connsiteX717" fmla="*/ 0 w 7467600"/>
              <a:gd name="connsiteY717" fmla="*/ 3271395 h 6858000"/>
              <a:gd name="connsiteX718" fmla="*/ 0 w 7467600"/>
              <a:gd name="connsiteY718" fmla="*/ 3153002 h 6858000"/>
              <a:gd name="connsiteX719" fmla="*/ 2386 w 7467600"/>
              <a:gd name="connsiteY719" fmla="*/ 3149203 h 6858000"/>
              <a:gd name="connsiteX720" fmla="*/ 89753 w 7467600"/>
              <a:gd name="connsiteY720" fmla="*/ 2987702 h 6858000"/>
              <a:gd name="connsiteX721" fmla="*/ 76869 w 7467600"/>
              <a:gd name="connsiteY721" fmla="*/ 3005404 h 6858000"/>
              <a:gd name="connsiteX722" fmla="*/ 32049 w 7467600"/>
              <a:gd name="connsiteY722" fmla="*/ 3065814 h 6858000"/>
              <a:gd name="connsiteX723" fmla="*/ 0 w 7467600"/>
              <a:gd name="connsiteY723" fmla="*/ 3108744 h 6858000"/>
              <a:gd name="connsiteX724" fmla="*/ 0 w 7467600"/>
              <a:gd name="connsiteY724" fmla="*/ 3058059 h 6858000"/>
              <a:gd name="connsiteX725" fmla="*/ 7610 w 7467600"/>
              <a:gd name="connsiteY725" fmla="*/ 3047889 h 6858000"/>
              <a:gd name="connsiteX726" fmla="*/ 52419 w 7467600"/>
              <a:gd name="connsiteY726" fmla="*/ 2987479 h 6858000"/>
              <a:gd name="connsiteX727" fmla="*/ 59142 w 7467600"/>
              <a:gd name="connsiteY727" fmla="*/ 2978488 h 6858000"/>
              <a:gd name="connsiteX728" fmla="*/ 0 w 7467600"/>
              <a:gd name="connsiteY728" fmla="*/ 3015334 h 6858000"/>
              <a:gd name="connsiteX729" fmla="*/ 0 w 7467600"/>
              <a:gd name="connsiteY729" fmla="*/ 2914286 h 6858000"/>
              <a:gd name="connsiteX730" fmla="*/ 36383 w 7467600"/>
              <a:gd name="connsiteY730" fmla="*/ 2901128 h 6858000"/>
              <a:gd name="connsiteX731" fmla="*/ 156329 w 7467600"/>
              <a:gd name="connsiteY731" fmla="*/ 2840533 h 6858000"/>
              <a:gd name="connsiteX732" fmla="*/ 358355 w 7467600"/>
              <a:gd name="connsiteY732" fmla="*/ 2620471 h 6858000"/>
              <a:gd name="connsiteX733" fmla="*/ 510577 w 7467600"/>
              <a:gd name="connsiteY733" fmla="*/ 2501244 h 6858000"/>
              <a:gd name="connsiteX734" fmla="*/ 211967 w 7467600"/>
              <a:gd name="connsiteY734" fmla="*/ 2479171 h 6858000"/>
              <a:gd name="connsiteX735" fmla="*/ 0 w 7467600"/>
              <a:gd name="connsiteY735" fmla="*/ 2476398 h 6858000"/>
              <a:gd name="connsiteX736" fmla="*/ 0 w 7467600"/>
              <a:gd name="connsiteY736" fmla="*/ 2389189 h 6858000"/>
              <a:gd name="connsiteX737" fmla="*/ 103062 w 7467600"/>
              <a:gd name="connsiteY737" fmla="*/ 2389518 h 6858000"/>
              <a:gd name="connsiteX738" fmla="*/ 510734 w 7467600"/>
              <a:gd name="connsiteY738" fmla="*/ 2416201 h 6858000"/>
              <a:gd name="connsiteX739" fmla="*/ 279257 w 7467600"/>
              <a:gd name="connsiteY739" fmla="*/ 2092102 h 6858000"/>
              <a:gd name="connsiteX740" fmla="*/ 65265 w 7467600"/>
              <a:gd name="connsiteY740" fmla="*/ 2006049 h 6858000"/>
              <a:gd name="connsiteX741" fmla="*/ 0 w 7467600"/>
              <a:gd name="connsiteY741" fmla="*/ 1982532 h 6858000"/>
              <a:gd name="connsiteX742" fmla="*/ 0 w 7467600"/>
              <a:gd name="connsiteY742" fmla="*/ 1912789 h 6858000"/>
              <a:gd name="connsiteX743" fmla="*/ 97460 w 7467600"/>
              <a:gd name="connsiteY743" fmla="*/ 1953725 h 6858000"/>
              <a:gd name="connsiteX744" fmla="*/ 221272 w 7467600"/>
              <a:gd name="connsiteY744" fmla="*/ 1980766 h 6858000"/>
              <a:gd name="connsiteX745" fmla="*/ 116765 w 7467600"/>
              <a:gd name="connsiteY745" fmla="*/ 1911033 h 6858000"/>
              <a:gd name="connsiteX746" fmla="*/ 16405 w 7467600"/>
              <a:gd name="connsiteY746" fmla="*/ 1803412 h 6858000"/>
              <a:gd name="connsiteX747" fmla="*/ 0 w 7467600"/>
              <a:gd name="connsiteY747" fmla="*/ 1784777 h 6858000"/>
              <a:gd name="connsiteX748" fmla="*/ 0 w 7467600"/>
              <a:gd name="connsiteY748" fmla="*/ 1740082 h 6858000"/>
              <a:gd name="connsiteX749" fmla="*/ 39394 w 7467600"/>
              <a:gd name="connsiteY749" fmla="*/ 1784856 h 6858000"/>
              <a:gd name="connsiteX750" fmla="*/ 135813 w 7467600"/>
              <a:gd name="connsiteY750" fmla="*/ 1888838 h 6858000"/>
              <a:gd name="connsiteX751" fmla="*/ 242575 w 7467600"/>
              <a:gd name="connsiteY751" fmla="*/ 1958841 h 6858000"/>
              <a:gd name="connsiteX752" fmla="*/ 82197 w 7467600"/>
              <a:gd name="connsiteY752" fmla="*/ 1754826 h 6858000"/>
              <a:gd name="connsiteX753" fmla="*/ 0 w 7467600"/>
              <a:gd name="connsiteY753" fmla="*/ 1679650 h 6858000"/>
              <a:gd name="connsiteX754" fmla="*/ 0 w 7467600"/>
              <a:gd name="connsiteY754" fmla="*/ 1602463 h 6858000"/>
              <a:gd name="connsiteX755" fmla="*/ 84689 w 7467600"/>
              <a:gd name="connsiteY755" fmla="*/ 1677442 h 6858000"/>
              <a:gd name="connsiteX756" fmla="*/ 298437 w 7467600"/>
              <a:gd name="connsiteY756" fmla="*/ 1968019 h 6858000"/>
              <a:gd name="connsiteX757" fmla="*/ 227269 w 7467600"/>
              <a:gd name="connsiteY757" fmla="*/ 1114064 h 6858000"/>
              <a:gd name="connsiteX758" fmla="*/ 248003 w 7467600"/>
              <a:gd name="connsiteY758" fmla="*/ 1089613 h 6858000"/>
              <a:gd name="connsiteX759" fmla="*/ 427020 w 7467600"/>
              <a:gd name="connsiteY759" fmla="*/ 1619803 h 6858000"/>
              <a:gd name="connsiteX760" fmla="*/ 340345 w 7467600"/>
              <a:gd name="connsiteY760" fmla="*/ 2027739 h 6858000"/>
              <a:gd name="connsiteX761" fmla="*/ 360865 w 7467600"/>
              <a:gd name="connsiteY761" fmla="*/ 2044827 h 6858000"/>
              <a:gd name="connsiteX762" fmla="*/ 560414 w 7467600"/>
              <a:gd name="connsiteY762" fmla="*/ 2421457 h 6858000"/>
              <a:gd name="connsiteX763" fmla="*/ 1359703 w 7467600"/>
              <a:gd name="connsiteY763" fmla="*/ 2578554 h 6858000"/>
              <a:gd name="connsiteX764" fmla="*/ 1359422 w 7467600"/>
              <a:gd name="connsiteY764" fmla="*/ 2577994 h 6858000"/>
              <a:gd name="connsiteX765" fmla="*/ 828701 w 7467600"/>
              <a:gd name="connsiteY765" fmla="*/ 1839520 h 6858000"/>
              <a:gd name="connsiteX766" fmla="*/ 494427 w 7467600"/>
              <a:gd name="connsiteY766" fmla="*/ 1092333 h 6858000"/>
              <a:gd name="connsiteX767" fmla="*/ 506322 w 7467600"/>
              <a:gd name="connsiteY767" fmla="*/ 1020997 h 6858000"/>
              <a:gd name="connsiteX768" fmla="*/ 4570198 w 7467600"/>
              <a:gd name="connsiteY768" fmla="*/ 978081 h 6858000"/>
              <a:gd name="connsiteX769" fmla="*/ 4523691 w 7467600"/>
              <a:gd name="connsiteY769" fmla="*/ 1127776 h 6858000"/>
              <a:gd name="connsiteX770" fmla="*/ 4509875 w 7467600"/>
              <a:gd name="connsiteY770" fmla="*/ 1167552 h 6858000"/>
              <a:gd name="connsiteX771" fmla="*/ 4478168 w 7467600"/>
              <a:gd name="connsiteY771" fmla="*/ 1260735 h 6858000"/>
              <a:gd name="connsiteX772" fmla="*/ 4409309 w 7467600"/>
              <a:gd name="connsiteY772" fmla="*/ 1666996 h 6858000"/>
              <a:gd name="connsiteX773" fmla="*/ 4370031 w 7467600"/>
              <a:gd name="connsiteY773" fmla="*/ 1955666 h 6858000"/>
              <a:gd name="connsiteX774" fmla="*/ 4570198 w 7467600"/>
              <a:gd name="connsiteY774" fmla="*/ 978081 h 6858000"/>
              <a:gd name="connsiteX775" fmla="*/ 4557898 w 7467600"/>
              <a:gd name="connsiteY775" fmla="*/ 900011 h 6858000"/>
              <a:gd name="connsiteX776" fmla="*/ 4344840 w 7467600"/>
              <a:gd name="connsiteY776" fmla="*/ 1922038 h 6858000"/>
              <a:gd name="connsiteX777" fmla="*/ 4378710 w 7467600"/>
              <a:gd name="connsiteY777" fmla="*/ 1665516 h 6858000"/>
              <a:gd name="connsiteX778" fmla="*/ 4448798 w 7467600"/>
              <a:gd name="connsiteY778" fmla="*/ 1253024 h 6858000"/>
              <a:gd name="connsiteX779" fmla="*/ 4480315 w 7467600"/>
              <a:gd name="connsiteY779" fmla="*/ 1158454 h 6858000"/>
              <a:gd name="connsiteX780" fmla="*/ 4494133 w 7467600"/>
              <a:gd name="connsiteY780" fmla="*/ 1118676 h 6858000"/>
              <a:gd name="connsiteX781" fmla="*/ 4557898 w 7467600"/>
              <a:gd name="connsiteY781" fmla="*/ 900011 h 6858000"/>
              <a:gd name="connsiteX782" fmla="*/ 5870151 w 7467600"/>
              <a:gd name="connsiteY782" fmla="*/ 898890 h 6858000"/>
              <a:gd name="connsiteX783" fmla="*/ 5861335 w 7467600"/>
              <a:gd name="connsiteY783" fmla="*/ 899177 h 6858000"/>
              <a:gd name="connsiteX784" fmla="*/ 5843702 w 7467600"/>
              <a:gd name="connsiteY784" fmla="*/ 899748 h 6858000"/>
              <a:gd name="connsiteX785" fmla="*/ 5651107 w 7467600"/>
              <a:gd name="connsiteY785" fmla="*/ 920306 h 6858000"/>
              <a:gd name="connsiteX786" fmla="*/ 5459407 w 7467600"/>
              <a:gd name="connsiteY786" fmla="*/ 940975 h 6858000"/>
              <a:gd name="connsiteX787" fmla="*/ 5374846 w 7467600"/>
              <a:gd name="connsiteY787" fmla="*/ 941988 h 6858000"/>
              <a:gd name="connsiteX788" fmla="*/ 5256105 w 7467600"/>
              <a:gd name="connsiteY788" fmla="*/ 945632 h 6858000"/>
              <a:gd name="connsiteX789" fmla="*/ 5107071 w 7467600"/>
              <a:gd name="connsiteY789" fmla="*/ 969720 h 6858000"/>
              <a:gd name="connsiteX790" fmla="*/ 4998681 w 7467600"/>
              <a:gd name="connsiteY790" fmla="*/ 988771 h 6858000"/>
              <a:gd name="connsiteX791" fmla="*/ 5870151 w 7467600"/>
              <a:gd name="connsiteY791" fmla="*/ 898890 h 6858000"/>
              <a:gd name="connsiteX792" fmla="*/ 5504425 w 7467600"/>
              <a:gd name="connsiteY792" fmla="*/ 848067 h 6858000"/>
              <a:gd name="connsiteX793" fmla="*/ 4968849 w 7467600"/>
              <a:gd name="connsiteY793" fmla="*/ 962318 h 6858000"/>
              <a:gd name="connsiteX794" fmla="*/ 5104039 w 7467600"/>
              <a:gd name="connsiteY794" fmla="*/ 940634 h 6858000"/>
              <a:gd name="connsiteX795" fmla="*/ 5256311 w 7467600"/>
              <a:gd name="connsiteY795" fmla="*/ 916490 h 6858000"/>
              <a:gd name="connsiteX796" fmla="*/ 5377381 w 7467600"/>
              <a:gd name="connsiteY796" fmla="*/ 912671 h 6858000"/>
              <a:gd name="connsiteX797" fmla="*/ 5460148 w 7467600"/>
              <a:gd name="connsiteY797" fmla="*/ 911442 h 6858000"/>
              <a:gd name="connsiteX798" fmla="*/ 5648971 w 7467600"/>
              <a:gd name="connsiteY798" fmla="*/ 891331 h 6858000"/>
              <a:gd name="connsiteX799" fmla="*/ 5844807 w 7467600"/>
              <a:gd name="connsiteY799" fmla="*/ 870718 h 6858000"/>
              <a:gd name="connsiteX800" fmla="*/ 5862975 w 7467600"/>
              <a:gd name="connsiteY800" fmla="*/ 869756 h 6858000"/>
              <a:gd name="connsiteX801" fmla="*/ 5920887 w 7467600"/>
              <a:gd name="connsiteY801" fmla="*/ 865929 h 6858000"/>
              <a:gd name="connsiteX802" fmla="*/ 5504425 w 7467600"/>
              <a:gd name="connsiteY802" fmla="*/ 848067 h 6858000"/>
              <a:gd name="connsiteX803" fmla="*/ 3607114 w 7467600"/>
              <a:gd name="connsiteY803" fmla="*/ 467441 h 6858000"/>
              <a:gd name="connsiteX804" fmla="*/ 3296242 w 7467600"/>
              <a:gd name="connsiteY804" fmla="*/ 807991 h 6858000"/>
              <a:gd name="connsiteX805" fmla="*/ 3174674 w 7467600"/>
              <a:gd name="connsiteY805" fmla="*/ 919759 h 6858000"/>
              <a:gd name="connsiteX806" fmla="*/ 3042978 w 7467600"/>
              <a:gd name="connsiteY806" fmla="*/ 1054894 h 6858000"/>
              <a:gd name="connsiteX807" fmla="*/ 2968914 w 7467600"/>
              <a:gd name="connsiteY807" fmla="*/ 1133756 h 6858000"/>
              <a:gd name="connsiteX808" fmla="*/ 3103823 w 7467600"/>
              <a:gd name="connsiteY808" fmla="*/ 1026814 h 6858000"/>
              <a:gd name="connsiteX809" fmla="*/ 3607114 w 7467600"/>
              <a:gd name="connsiteY809" fmla="*/ 467441 h 6858000"/>
              <a:gd name="connsiteX810" fmla="*/ 3744487 w 7467600"/>
              <a:gd name="connsiteY810" fmla="*/ 383136 h 6858000"/>
              <a:gd name="connsiteX811" fmla="*/ 3970213 w 7467600"/>
              <a:gd name="connsiteY811" fmla="*/ 995559 h 6858000"/>
              <a:gd name="connsiteX812" fmla="*/ 3744487 w 7467600"/>
              <a:gd name="connsiteY812" fmla="*/ 383136 h 6858000"/>
              <a:gd name="connsiteX813" fmla="*/ 3624562 w 7467600"/>
              <a:gd name="connsiteY813" fmla="*/ 367041 h 6858000"/>
              <a:gd name="connsiteX814" fmla="*/ 3489712 w 7467600"/>
              <a:gd name="connsiteY814" fmla="*/ 485386 h 6858000"/>
              <a:gd name="connsiteX815" fmla="*/ 3182994 w 7467600"/>
              <a:gd name="connsiteY815" fmla="*/ 828265 h 6858000"/>
              <a:gd name="connsiteX816" fmla="*/ 2892114 w 7467600"/>
              <a:gd name="connsiteY816" fmla="*/ 1172635 h 6858000"/>
              <a:gd name="connsiteX817" fmla="*/ 3021459 w 7467600"/>
              <a:gd name="connsiteY817" fmla="*/ 1035385 h 6858000"/>
              <a:gd name="connsiteX818" fmla="*/ 3153873 w 7467600"/>
              <a:gd name="connsiteY818" fmla="*/ 898971 h 6858000"/>
              <a:gd name="connsiteX819" fmla="*/ 3276511 w 7467600"/>
              <a:gd name="connsiteY819" fmla="*/ 786423 h 6858000"/>
              <a:gd name="connsiteX820" fmla="*/ 3584154 w 7467600"/>
              <a:gd name="connsiteY820" fmla="*/ 448218 h 6858000"/>
              <a:gd name="connsiteX821" fmla="*/ 3624562 w 7467600"/>
              <a:gd name="connsiteY821" fmla="*/ 367041 h 6858000"/>
              <a:gd name="connsiteX822" fmla="*/ 3766672 w 7467600"/>
              <a:gd name="connsiteY822" fmla="*/ 359429 h 6858000"/>
              <a:gd name="connsiteX823" fmla="*/ 3996338 w 7467600"/>
              <a:gd name="connsiteY823" fmla="*/ 968237 h 6858000"/>
              <a:gd name="connsiteX824" fmla="*/ 3766672 w 7467600"/>
              <a:gd name="connsiteY824" fmla="*/ 359429 h 6858000"/>
              <a:gd name="connsiteX825" fmla="*/ 5805386 w 7467600"/>
              <a:gd name="connsiteY825" fmla="*/ 239240 h 6858000"/>
              <a:gd name="connsiteX826" fmla="*/ 5736947 w 7467600"/>
              <a:gd name="connsiteY826" fmla="*/ 261367 h 6858000"/>
              <a:gd name="connsiteX827" fmla="*/ 5427012 w 7467600"/>
              <a:gd name="connsiteY827" fmla="*/ 311272 h 6858000"/>
              <a:gd name="connsiteX828" fmla="*/ 5147818 w 7467600"/>
              <a:gd name="connsiteY828" fmla="*/ 322112 h 6858000"/>
              <a:gd name="connsiteX829" fmla="*/ 5060854 w 7467600"/>
              <a:gd name="connsiteY829" fmla="*/ 311882 h 6858000"/>
              <a:gd name="connsiteX830" fmla="*/ 4945989 w 7467600"/>
              <a:gd name="connsiteY830" fmla="*/ 300516 h 6858000"/>
              <a:gd name="connsiteX831" fmla="*/ 5410479 w 7467600"/>
              <a:gd name="connsiteY831" fmla="*/ 348434 h 6858000"/>
              <a:gd name="connsiteX832" fmla="*/ 5805386 w 7467600"/>
              <a:gd name="connsiteY832" fmla="*/ 239240 h 6858000"/>
              <a:gd name="connsiteX833" fmla="*/ 5905192 w 7467600"/>
              <a:gd name="connsiteY833" fmla="*/ 163079 h 6858000"/>
              <a:gd name="connsiteX834" fmla="*/ 5865655 w 7467600"/>
              <a:gd name="connsiteY834" fmla="*/ 171901 h 6858000"/>
              <a:gd name="connsiteX835" fmla="*/ 5259740 w 7467600"/>
              <a:gd name="connsiteY835" fmla="*/ 257013 h 6858000"/>
              <a:gd name="connsiteX836" fmla="*/ 5208466 w 7467600"/>
              <a:gd name="connsiteY836" fmla="*/ 257550 h 6858000"/>
              <a:gd name="connsiteX837" fmla="*/ 4980204 w 7467600"/>
              <a:gd name="connsiteY837" fmla="*/ 271903 h 6858000"/>
              <a:gd name="connsiteX838" fmla="*/ 5068068 w 7467600"/>
              <a:gd name="connsiteY838" fmla="*/ 282244 h 6858000"/>
              <a:gd name="connsiteX839" fmla="*/ 5153231 w 7467600"/>
              <a:gd name="connsiteY839" fmla="*/ 292240 h 6858000"/>
              <a:gd name="connsiteX840" fmla="*/ 5426491 w 7467600"/>
              <a:gd name="connsiteY840" fmla="*/ 281128 h 6858000"/>
              <a:gd name="connsiteX841" fmla="*/ 5731212 w 7467600"/>
              <a:gd name="connsiteY841" fmla="*/ 231951 h 6858000"/>
              <a:gd name="connsiteX842" fmla="*/ 5905192 w 7467600"/>
              <a:gd name="connsiteY842" fmla="*/ 163079 h 6858000"/>
              <a:gd name="connsiteX843" fmla="*/ 5944437 w 7467600"/>
              <a:gd name="connsiteY843" fmla="*/ 113829 h 6858000"/>
              <a:gd name="connsiteX844" fmla="*/ 5825032 w 7467600"/>
              <a:gd name="connsiteY844" fmla="*/ 146405 h 6858000"/>
              <a:gd name="connsiteX845" fmla="*/ 4955599 w 7467600"/>
              <a:gd name="connsiteY845" fmla="*/ 247008 h 6858000"/>
              <a:gd name="connsiteX846" fmla="*/ 5210104 w 7467600"/>
              <a:gd name="connsiteY846" fmla="*/ 228123 h 6858000"/>
              <a:gd name="connsiteX847" fmla="*/ 5261015 w 7467600"/>
              <a:gd name="connsiteY847" fmla="*/ 227087 h 6858000"/>
              <a:gd name="connsiteX848" fmla="*/ 5861181 w 7467600"/>
              <a:gd name="connsiteY848" fmla="*/ 143093 h 6858000"/>
              <a:gd name="connsiteX849" fmla="*/ 5961252 w 7467600"/>
              <a:gd name="connsiteY849" fmla="*/ 114820 h 6858000"/>
              <a:gd name="connsiteX850" fmla="*/ 5944437 w 7467600"/>
              <a:gd name="connsiteY850" fmla="*/ 113829 h 6858000"/>
              <a:gd name="connsiteX851" fmla="*/ 3882765 w 7467600"/>
              <a:gd name="connsiteY851" fmla="*/ 0 h 6858000"/>
              <a:gd name="connsiteX852" fmla="*/ 3995099 w 7467600"/>
              <a:gd name="connsiteY852" fmla="*/ 0 h 6858000"/>
              <a:gd name="connsiteX853" fmla="*/ 4163818 w 7467600"/>
              <a:gd name="connsiteY853" fmla="*/ 234104 h 6858000"/>
              <a:gd name="connsiteX854" fmla="*/ 4172099 w 7467600"/>
              <a:gd name="connsiteY854" fmla="*/ 234207 h 6858000"/>
              <a:gd name="connsiteX855" fmla="*/ 4784282 w 7467600"/>
              <a:gd name="connsiteY855" fmla="*/ 276561 h 6858000"/>
              <a:gd name="connsiteX856" fmla="*/ 4801687 w 7467600"/>
              <a:gd name="connsiteY856" fmla="*/ 267764 h 6858000"/>
              <a:gd name="connsiteX857" fmla="*/ 6082788 w 7467600"/>
              <a:gd name="connsiteY857" fmla="*/ 64119 h 6858000"/>
              <a:gd name="connsiteX858" fmla="*/ 6099442 w 7467600"/>
              <a:gd name="connsiteY858" fmla="*/ 82568 h 6858000"/>
              <a:gd name="connsiteX859" fmla="*/ 4804137 w 7467600"/>
              <a:gd name="connsiteY859" fmla="*/ 320931 h 6858000"/>
              <a:gd name="connsiteX860" fmla="*/ 4227047 w 7467600"/>
              <a:gd name="connsiteY860" fmla="*/ 313415 h 6858000"/>
              <a:gd name="connsiteX861" fmla="*/ 4346041 w 7467600"/>
              <a:gd name="connsiteY861" fmla="*/ 456086 h 6858000"/>
              <a:gd name="connsiteX862" fmla="*/ 4870967 w 7467600"/>
              <a:gd name="connsiteY862" fmla="*/ 963061 h 6858000"/>
              <a:gd name="connsiteX863" fmla="*/ 4889647 w 7467600"/>
              <a:gd name="connsiteY863" fmla="*/ 957147 h 6858000"/>
              <a:gd name="connsiteX864" fmla="*/ 5422504 w 7467600"/>
              <a:gd name="connsiteY864" fmla="*/ 805191 h 6858000"/>
              <a:gd name="connsiteX865" fmla="*/ 6087656 w 7467600"/>
              <a:gd name="connsiteY865" fmla="*/ 826703 h 6858000"/>
              <a:gd name="connsiteX866" fmla="*/ 6058717 w 7467600"/>
              <a:gd name="connsiteY866" fmla="*/ 865992 h 6858000"/>
              <a:gd name="connsiteX867" fmla="*/ 4974153 w 7467600"/>
              <a:gd name="connsiteY867" fmla="*/ 1045456 h 6858000"/>
              <a:gd name="connsiteX868" fmla="*/ 5627835 w 7467600"/>
              <a:gd name="connsiteY868" fmla="*/ 1472077 h 6858000"/>
              <a:gd name="connsiteX869" fmla="*/ 5629817 w 7467600"/>
              <a:gd name="connsiteY869" fmla="*/ 1471412 h 6858000"/>
              <a:gd name="connsiteX870" fmla="*/ 5634124 w 7467600"/>
              <a:gd name="connsiteY870" fmla="*/ 1470572 h 6858000"/>
              <a:gd name="connsiteX871" fmla="*/ 5755832 w 7467600"/>
              <a:gd name="connsiteY871" fmla="*/ 1383886 h 6858000"/>
              <a:gd name="connsiteX872" fmla="*/ 6014186 w 7467600"/>
              <a:gd name="connsiteY872" fmla="*/ 1279799 h 6858000"/>
              <a:gd name="connsiteX873" fmla="*/ 6901619 w 7467600"/>
              <a:gd name="connsiteY873" fmla="*/ 1047874 h 6858000"/>
              <a:gd name="connsiteX874" fmla="*/ 6931566 w 7467600"/>
              <a:gd name="connsiteY874" fmla="*/ 1062034 h 6858000"/>
              <a:gd name="connsiteX875" fmla="*/ 5790982 w 7467600"/>
              <a:gd name="connsiteY875" fmla="*/ 1561380 h 6858000"/>
              <a:gd name="connsiteX876" fmla="*/ 6188971 w 7467600"/>
              <a:gd name="connsiteY876" fmla="*/ 1755168 h 6858000"/>
              <a:gd name="connsiteX877" fmla="*/ 6202446 w 7467600"/>
              <a:gd name="connsiteY877" fmla="*/ 1752268 h 6858000"/>
              <a:gd name="connsiteX878" fmla="*/ 7179560 w 7467600"/>
              <a:gd name="connsiteY878" fmla="*/ 1467551 h 6858000"/>
              <a:gd name="connsiteX879" fmla="*/ 7158730 w 7467600"/>
              <a:gd name="connsiteY879" fmla="*/ 1507835 h 6858000"/>
              <a:gd name="connsiteX880" fmla="*/ 6326959 w 7467600"/>
              <a:gd name="connsiteY880" fmla="*/ 1817686 h 6858000"/>
              <a:gd name="connsiteX881" fmla="*/ 6537433 w 7467600"/>
              <a:gd name="connsiteY881" fmla="*/ 1907790 h 6858000"/>
              <a:gd name="connsiteX882" fmla="*/ 6550221 w 7467600"/>
              <a:gd name="connsiteY882" fmla="*/ 1910729 h 6858000"/>
              <a:gd name="connsiteX883" fmla="*/ 6964438 w 7467600"/>
              <a:gd name="connsiteY883" fmla="*/ 2209505 h 6858000"/>
              <a:gd name="connsiteX884" fmla="*/ 7367862 w 7467600"/>
              <a:gd name="connsiteY884" fmla="*/ 2806833 h 6858000"/>
              <a:gd name="connsiteX885" fmla="*/ 7364329 w 7467600"/>
              <a:gd name="connsiteY885" fmla="*/ 2826907 h 6858000"/>
              <a:gd name="connsiteX886" fmla="*/ 7290545 w 7467600"/>
              <a:gd name="connsiteY886" fmla="*/ 2850663 h 6858000"/>
              <a:gd name="connsiteX887" fmla="*/ 6472036 w 7467600"/>
              <a:gd name="connsiteY887" fmla="*/ 1959003 h 6858000"/>
              <a:gd name="connsiteX888" fmla="*/ 5792897 w 7467600"/>
              <a:gd name="connsiteY888" fmla="*/ 1647747 h 6858000"/>
              <a:gd name="connsiteX889" fmla="*/ 5842751 w 7467600"/>
              <a:gd name="connsiteY889" fmla="*/ 1816112 h 6858000"/>
              <a:gd name="connsiteX890" fmla="*/ 5847424 w 7467600"/>
              <a:gd name="connsiteY890" fmla="*/ 1815776 h 6858000"/>
              <a:gd name="connsiteX891" fmla="*/ 6399821 w 7467600"/>
              <a:gd name="connsiteY891" fmla="*/ 2344799 h 6858000"/>
              <a:gd name="connsiteX892" fmla="*/ 6323232 w 7467600"/>
              <a:gd name="connsiteY892" fmla="*/ 2389634 h 6858000"/>
              <a:gd name="connsiteX893" fmla="*/ 5942958 w 7467600"/>
              <a:gd name="connsiteY893" fmla="*/ 2077708 h 6858000"/>
              <a:gd name="connsiteX894" fmla="*/ 5921559 w 7467600"/>
              <a:gd name="connsiteY894" fmla="*/ 2378596 h 6858000"/>
              <a:gd name="connsiteX895" fmla="*/ 5817651 w 7467600"/>
              <a:gd name="connsiteY895" fmla="*/ 3023919 h 6858000"/>
              <a:gd name="connsiteX896" fmla="*/ 5729634 w 7467600"/>
              <a:gd name="connsiteY896" fmla="*/ 3051849 h 6858000"/>
              <a:gd name="connsiteX897" fmla="*/ 5611018 w 7467600"/>
              <a:gd name="connsiteY897" fmla="*/ 2316769 h 6858000"/>
              <a:gd name="connsiteX898" fmla="*/ 5687608 w 7467600"/>
              <a:gd name="connsiteY898" fmla="*/ 2039972 h 6858000"/>
              <a:gd name="connsiteX899" fmla="*/ 5657554 w 7467600"/>
              <a:gd name="connsiteY899" fmla="*/ 1576445 h 6858000"/>
              <a:gd name="connsiteX900" fmla="*/ 5150475 w 7467600"/>
              <a:gd name="connsiteY900" fmla="*/ 1274012 h 6858000"/>
              <a:gd name="connsiteX901" fmla="*/ 5349142 w 7467600"/>
              <a:gd name="connsiteY901" fmla="*/ 2204405 h 6858000"/>
              <a:gd name="connsiteX902" fmla="*/ 5262214 w 7467600"/>
              <a:gd name="connsiteY902" fmla="*/ 2233836 h 6858000"/>
              <a:gd name="connsiteX903" fmla="*/ 4981539 w 7467600"/>
              <a:gd name="connsiteY903" fmla="*/ 1542201 h 6858000"/>
              <a:gd name="connsiteX904" fmla="*/ 4958461 w 7467600"/>
              <a:gd name="connsiteY904" fmla="*/ 1136957 h 6858000"/>
              <a:gd name="connsiteX905" fmla="*/ 4655015 w 7467600"/>
              <a:gd name="connsiteY905" fmla="*/ 891426 h 6858000"/>
              <a:gd name="connsiteX906" fmla="*/ 4348002 w 7467600"/>
              <a:gd name="connsiteY906" fmla="*/ 2205895 h 6858000"/>
              <a:gd name="connsiteX907" fmla="*/ 4262250 w 7467600"/>
              <a:gd name="connsiteY907" fmla="*/ 2219972 h 6858000"/>
              <a:gd name="connsiteX908" fmla="*/ 4550611 w 7467600"/>
              <a:gd name="connsiteY908" fmla="*/ 817540 h 6858000"/>
              <a:gd name="connsiteX909" fmla="*/ 4564418 w 7467600"/>
              <a:gd name="connsiteY909" fmla="*/ 808293 h 6858000"/>
              <a:gd name="connsiteX910" fmla="*/ 4266388 w 7467600"/>
              <a:gd name="connsiteY910" fmla="*/ 500083 h 6858000"/>
              <a:gd name="connsiteX911" fmla="*/ 4032842 w 7467600"/>
              <a:gd name="connsiteY911" fmla="*/ 211809 h 6858000"/>
              <a:gd name="connsiteX912" fmla="*/ 3882765 w 7467600"/>
              <a:gd name="connsiteY912" fmla="*/ 0 h 6858000"/>
              <a:gd name="connsiteX913" fmla="*/ 3721337 w 7467600"/>
              <a:gd name="connsiteY913" fmla="*/ 0 h 6858000"/>
              <a:gd name="connsiteX914" fmla="*/ 3797544 w 7467600"/>
              <a:gd name="connsiteY914" fmla="*/ 0 h 6858000"/>
              <a:gd name="connsiteX915" fmla="*/ 3775734 w 7467600"/>
              <a:gd name="connsiteY915" fmla="*/ 95131 h 6858000"/>
              <a:gd name="connsiteX916" fmla="*/ 3724807 w 7467600"/>
              <a:gd name="connsiteY916" fmla="*/ 272257 h 6858000"/>
              <a:gd name="connsiteX917" fmla="*/ 3726844 w 7467600"/>
              <a:gd name="connsiteY917" fmla="*/ 282988 h 6858000"/>
              <a:gd name="connsiteX918" fmla="*/ 3742664 w 7467600"/>
              <a:gd name="connsiteY918" fmla="*/ 279918 h 6858000"/>
              <a:gd name="connsiteX919" fmla="*/ 4103910 w 7467600"/>
              <a:gd name="connsiteY919" fmla="*/ 1161917 h 6858000"/>
              <a:gd name="connsiteX920" fmla="*/ 4020269 w 7467600"/>
              <a:gd name="connsiteY920" fmla="*/ 1200406 h 6858000"/>
              <a:gd name="connsiteX921" fmla="*/ 3674882 w 7467600"/>
              <a:gd name="connsiteY921" fmla="*/ 488524 h 6858000"/>
              <a:gd name="connsiteX922" fmla="*/ 3132682 w 7467600"/>
              <a:gd name="connsiteY922" fmla="*/ 1072284 h 6858000"/>
              <a:gd name="connsiteX923" fmla="*/ 2716346 w 7467600"/>
              <a:gd name="connsiteY923" fmla="*/ 1276376 h 6858000"/>
              <a:gd name="connsiteX924" fmla="*/ 2716772 w 7467600"/>
              <a:gd name="connsiteY924" fmla="*/ 1255462 h 6858000"/>
              <a:gd name="connsiteX925" fmla="*/ 3471096 w 7467600"/>
              <a:gd name="connsiteY925" fmla="*/ 437072 h 6858000"/>
              <a:gd name="connsiteX926" fmla="*/ 3639057 w 7467600"/>
              <a:gd name="connsiteY926" fmla="*/ 286334 h 6858000"/>
              <a:gd name="connsiteX927" fmla="*/ 3640309 w 7467600"/>
              <a:gd name="connsiteY927" fmla="*/ 284664 h 6858000"/>
              <a:gd name="connsiteX928" fmla="*/ 3646022 w 7467600"/>
              <a:gd name="connsiteY928" fmla="*/ 276711 h 6858000"/>
              <a:gd name="connsiteX929" fmla="*/ 3707943 w 7467600"/>
              <a:gd name="connsiteY929" fmla="*/ 65958 h 6858000"/>
              <a:gd name="connsiteX930" fmla="*/ 3721337 w 7467600"/>
              <a:gd name="connsiteY930" fmla="*/ 0 h 6858000"/>
              <a:gd name="connsiteX931" fmla="*/ 2867960 w 7467600"/>
              <a:gd name="connsiteY931" fmla="*/ 0 h 6858000"/>
              <a:gd name="connsiteX932" fmla="*/ 2926351 w 7467600"/>
              <a:gd name="connsiteY932" fmla="*/ 0 h 6858000"/>
              <a:gd name="connsiteX933" fmla="*/ 2902823 w 7467600"/>
              <a:gd name="connsiteY933" fmla="*/ 262929 h 6858000"/>
              <a:gd name="connsiteX934" fmla="*/ 2940663 w 7467600"/>
              <a:gd name="connsiteY934" fmla="*/ 140884 h 6858000"/>
              <a:gd name="connsiteX935" fmla="*/ 2947039 w 7467600"/>
              <a:gd name="connsiteY935" fmla="*/ 122524 h 6858000"/>
              <a:gd name="connsiteX936" fmla="*/ 2984316 w 7467600"/>
              <a:gd name="connsiteY936" fmla="*/ 0 h 6858000"/>
              <a:gd name="connsiteX937" fmla="*/ 3016114 w 7467600"/>
              <a:gd name="connsiteY937" fmla="*/ 0 h 6858000"/>
              <a:gd name="connsiteX938" fmla="*/ 2979949 w 7467600"/>
              <a:gd name="connsiteY938" fmla="*/ 119274 h 6858000"/>
              <a:gd name="connsiteX939" fmla="*/ 3023879 w 7467600"/>
              <a:gd name="connsiteY939" fmla="*/ 0 h 6858000"/>
              <a:gd name="connsiteX940" fmla="*/ 3105400 w 7467600"/>
              <a:gd name="connsiteY940" fmla="*/ 0 h 6858000"/>
              <a:gd name="connsiteX941" fmla="*/ 3094669 w 7467600"/>
              <a:gd name="connsiteY941" fmla="*/ 30308 h 6858000"/>
              <a:gd name="connsiteX942" fmla="*/ 2901945 w 7467600"/>
              <a:gd name="connsiteY942" fmla="*/ 466538 h 6858000"/>
              <a:gd name="connsiteX943" fmla="*/ 2815209 w 7467600"/>
              <a:gd name="connsiteY943" fmla="*/ 497361 h 6858000"/>
              <a:gd name="connsiteX944" fmla="*/ 2844845 w 7467600"/>
              <a:gd name="connsiteY944" fmla="*/ 127638 h 6858000"/>
              <a:gd name="connsiteX945" fmla="*/ 2867960 w 7467600"/>
              <a:gd name="connsiteY945" fmla="*/ 0 h 6858000"/>
              <a:gd name="connsiteX946" fmla="*/ 1057230 w 7467600"/>
              <a:gd name="connsiteY946" fmla="*/ 0 h 6858000"/>
              <a:gd name="connsiteX947" fmla="*/ 1111003 w 7467600"/>
              <a:gd name="connsiteY947" fmla="*/ 0 h 6858000"/>
              <a:gd name="connsiteX948" fmla="*/ 1125553 w 7467600"/>
              <a:gd name="connsiteY948" fmla="*/ 52588 h 6858000"/>
              <a:gd name="connsiteX949" fmla="*/ 1304276 w 7467600"/>
              <a:gd name="connsiteY949" fmla="*/ 476275 h 6858000"/>
              <a:gd name="connsiteX950" fmla="*/ 1492066 w 7467600"/>
              <a:gd name="connsiteY950" fmla="*/ 886333 h 6858000"/>
              <a:gd name="connsiteX951" fmla="*/ 1423698 w 7467600"/>
              <a:gd name="connsiteY951" fmla="*/ 710817 h 6858000"/>
              <a:gd name="connsiteX952" fmla="*/ 1357609 w 7467600"/>
              <a:gd name="connsiteY952" fmla="*/ 532892 h 6858000"/>
              <a:gd name="connsiteX953" fmla="*/ 1309550 w 7467600"/>
              <a:gd name="connsiteY953" fmla="*/ 374031 h 6858000"/>
              <a:gd name="connsiteX954" fmla="*/ 1193673 w 7467600"/>
              <a:gd name="connsiteY954" fmla="*/ 49533 h 6858000"/>
              <a:gd name="connsiteX955" fmla="*/ 1164391 w 7467600"/>
              <a:gd name="connsiteY955" fmla="*/ 0 h 6858000"/>
              <a:gd name="connsiteX956" fmla="*/ 1200666 w 7467600"/>
              <a:gd name="connsiteY956" fmla="*/ 0 h 6858000"/>
              <a:gd name="connsiteX957" fmla="*/ 1223408 w 7467600"/>
              <a:gd name="connsiteY957" fmla="*/ 38996 h 6858000"/>
              <a:gd name="connsiteX958" fmla="*/ 1339635 w 7467600"/>
              <a:gd name="connsiteY958" fmla="*/ 365517 h 6858000"/>
              <a:gd name="connsiteX959" fmla="*/ 1387469 w 7467600"/>
              <a:gd name="connsiteY959" fmla="*/ 523079 h 6858000"/>
              <a:gd name="connsiteX960" fmla="*/ 1452685 w 7467600"/>
              <a:gd name="connsiteY960" fmla="*/ 699806 h 6858000"/>
              <a:gd name="connsiteX961" fmla="*/ 1492092 w 7467600"/>
              <a:gd name="connsiteY961" fmla="*/ 800424 h 6858000"/>
              <a:gd name="connsiteX962" fmla="*/ 1455302 w 7467600"/>
              <a:gd name="connsiteY962" fmla="*/ 632913 h 6858000"/>
              <a:gd name="connsiteX963" fmla="*/ 1222336 w 7467600"/>
              <a:gd name="connsiteY963" fmla="*/ 9480 h 6858000"/>
              <a:gd name="connsiteX964" fmla="*/ 1214634 w 7467600"/>
              <a:gd name="connsiteY964" fmla="*/ 0 h 6858000"/>
              <a:gd name="connsiteX965" fmla="*/ 1289827 w 7467600"/>
              <a:gd name="connsiteY965" fmla="*/ 0 h 6858000"/>
              <a:gd name="connsiteX966" fmla="*/ 1321076 w 7467600"/>
              <a:gd name="connsiteY966" fmla="*/ 59722 h 6858000"/>
              <a:gd name="connsiteX967" fmla="*/ 1512579 w 7467600"/>
              <a:gd name="connsiteY967" fmla="*/ 626441 h 6858000"/>
              <a:gd name="connsiteX968" fmla="*/ 1506076 w 7467600"/>
              <a:gd name="connsiteY968" fmla="*/ 1089289 h 6858000"/>
              <a:gd name="connsiteX969" fmla="*/ 1486346 w 7467600"/>
              <a:gd name="connsiteY969" fmla="*/ 1079919 h 6858000"/>
              <a:gd name="connsiteX970" fmla="*/ 1070511 w 7467600"/>
              <a:gd name="connsiteY970" fmla="*/ 48609 h 6858000"/>
              <a:gd name="connsiteX971" fmla="*/ 1057230 w 7467600"/>
              <a:gd name="connsiteY971" fmla="*/ 0 h 6858000"/>
              <a:gd name="connsiteX972" fmla="*/ 43151 w 7467600"/>
              <a:gd name="connsiteY972" fmla="*/ 0 h 6858000"/>
              <a:gd name="connsiteX973" fmla="*/ 95283 w 7467600"/>
              <a:gd name="connsiteY973" fmla="*/ 0 h 6858000"/>
              <a:gd name="connsiteX974" fmla="*/ 300708 w 7467600"/>
              <a:gd name="connsiteY974" fmla="*/ 154571 h 6858000"/>
              <a:gd name="connsiteX975" fmla="*/ 530414 w 7467600"/>
              <a:gd name="connsiteY975" fmla="*/ 354673 h 6858000"/>
              <a:gd name="connsiteX976" fmla="*/ 333785 w 7467600"/>
              <a:gd name="connsiteY976" fmla="*/ 161564 h 6858000"/>
              <a:gd name="connsiteX977" fmla="*/ 147005 w 7467600"/>
              <a:gd name="connsiteY977" fmla="*/ 0 h 6858000"/>
              <a:gd name="connsiteX978" fmla="*/ 272509 w 7467600"/>
              <a:gd name="connsiteY978" fmla="*/ 0 h 6858000"/>
              <a:gd name="connsiteX979" fmla="*/ 326276 w 7467600"/>
              <a:gd name="connsiteY979" fmla="*/ 45847 h 6858000"/>
              <a:gd name="connsiteX980" fmla="*/ 823759 w 7467600"/>
              <a:gd name="connsiteY980" fmla="*/ 574145 h 6858000"/>
              <a:gd name="connsiteX981" fmla="*/ 811254 w 7467600"/>
              <a:gd name="connsiteY981" fmla="*/ 665546 h 6858000"/>
              <a:gd name="connsiteX982" fmla="*/ 154042 w 7467600"/>
              <a:gd name="connsiteY982" fmla="*/ 261522 h 6858000"/>
              <a:gd name="connsiteX983" fmla="*/ 13550 w 7467600"/>
              <a:gd name="connsiteY983" fmla="*/ 158423 h 6858000"/>
              <a:gd name="connsiteX984" fmla="*/ 0 w 7467600"/>
              <a:gd name="connsiteY984" fmla="*/ 146618 h 6858000"/>
              <a:gd name="connsiteX985" fmla="*/ 0 w 7467600"/>
              <a:gd name="connsiteY985" fmla="*/ 59161 h 6858000"/>
              <a:gd name="connsiteX986" fmla="*/ 45427 w 7467600"/>
              <a:gd name="connsiteY986" fmla="*/ 101078 h 6858000"/>
              <a:gd name="connsiteX987" fmla="*/ 630103 w 7467600"/>
              <a:gd name="connsiteY987" fmla="*/ 485885 h 6858000"/>
              <a:gd name="connsiteX988" fmla="*/ 532040 w 7467600"/>
              <a:gd name="connsiteY988" fmla="*/ 399359 h 6858000"/>
              <a:gd name="connsiteX989" fmla="*/ 517618 w 7467600"/>
              <a:gd name="connsiteY989" fmla="*/ 385726 h 6858000"/>
              <a:gd name="connsiteX990" fmla="*/ 285074 w 7467600"/>
              <a:gd name="connsiteY990" fmla="*/ 182755 h 6858000"/>
              <a:gd name="connsiteX991" fmla="*/ 43151 w 7467600"/>
              <a:gd name="connsiteY99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12201 w 7467600"/>
              <a:gd name="connsiteY134" fmla="*/ 5128278 h 6858000"/>
              <a:gd name="connsiteX135" fmla="*/ 1903353 w 7467600"/>
              <a:gd name="connsiteY135" fmla="*/ 5044827 h 6858000"/>
              <a:gd name="connsiteX136" fmla="*/ 1936931 w 7467600"/>
              <a:gd name="connsiteY136" fmla="*/ 5093954 h 6858000"/>
              <a:gd name="connsiteX137" fmla="*/ 2195868 w 7467600"/>
              <a:gd name="connsiteY137" fmla="*/ 5396574 h 6858000"/>
              <a:gd name="connsiteX138" fmla="*/ 2088852 w 7467600"/>
              <a:gd name="connsiteY138" fmla="*/ 5166123 h 6858000"/>
              <a:gd name="connsiteX139" fmla="*/ 1958241 w 7467600"/>
              <a:gd name="connsiteY139" fmla="*/ 5067955 h 6858000"/>
              <a:gd name="connsiteX140" fmla="*/ 1903353 w 7467600"/>
              <a:gd name="connsiteY140" fmla="*/ 5044827 h 6858000"/>
              <a:gd name="connsiteX141" fmla="*/ 1979378 w 7467600"/>
              <a:gd name="connsiteY141" fmla="*/ 4769504 h 6858000"/>
              <a:gd name="connsiteX142" fmla="*/ 2882120 w 7467600"/>
              <a:gd name="connsiteY142" fmla="*/ 5064547 h 6858000"/>
              <a:gd name="connsiteX143" fmla="*/ 2793103 w 7467600"/>
              <a:gd name="connsiteY143" fmla="*/ 5039699 h 6858000"/>
              <a:gd name="connsiteX144" fmla="*/ 2770041 w 7467600"/>
              <a:gd name="connsiteY144" fmla="*/ 5033634 h 6858000"/>
              <a:gd name="connsiteX145" fmla="*/ 1979378 w 7467600"/>
              <a:gd name="connsiteY145" fmla="*/ 4769504 h 6858000"/>
              <a:gd name="connsiteX146" fmla="*/ 1927410 w 7467600"/>
              <a:gd name="connsiteY146" fmla="*/ 4716164 h 6858000"/>
              <a:gd name="connsiteX147" fmla="*/ 1959587 w 7467600"/>
              <a:gd name="connsiteY147" fmla="*/ 4728849 h 6858000"/>
              <a:gd name="connsiteX148" fmla="*/ 2777707 w 7467600"/>
              <a:gd name="connsiteY148" fmla="*/ 5003991 h 6858000"/>
              <a:gd name="connsiteX149" fmla="*/ 2800768 w 7467600"/>
              <a:gd name="connsiteY149" fmla="*/ 5010056 h 6858000"/>
              <a:gd name="connsiteX150" fmla="*/ 2879408 w 7467600"/>
              <a:gd name="connsiteY150" fmla="*/ 5031590 h 6858000"/>
              <a:gd name="connsiteX151" fmla="*/ 2862295 w 7467600"/>
              <a:gd name="connsiteY151" fmla="*/ 5022958 h 6858000"/>
              <a:gd name="connsiteX152" fmla="*/ 2813343 w 7467600"/>
              <a:gd name="connsiteY152" fmla="*/ 4998369 h 6858000"/>
              <a:gd name="connsiteX153" fmla="*/ 2646245 w 7467600"/>
              <a:gd name="connsiteY153" fmla="*/ 4930999 h 6858000"/>
              <a:gd name="connsiteX154" fmla="*/ 1999243 w 7467600"/>
              <a:gd name="connsiteY154" fmla="*/ 4730524 h 6858000"/>
              <a:gd name="connsiteX155" fmla="*/ 1979527 w 7467600"/>
              <a:gd name="connsiteY155" fmla="*/ 4726651 h 6858000"/>
              <a:gd name="connsiteX156" fmla="*/ 1927410 w 7467600"/>
              <a:gd name="connsiteY156" fmla="*/ 4716164 h 6858000"/>
              <a:gd name="connsiteX157" fmla="*/ 1997014 w 7467600"/>
              <a:gd name="connsiteY157" fmla="*/ 4698007 h 6858000"/>
              <a:gd name="connsiteX158" fmla="*/ 2005458 w 7467600"/>
              <a:gd name="connsiteY158" fmla="*/ 4699540 h 6858000"/>
              <a:gd name="connsiteX159" fmla="*/ 2657186 w 7467600"/>
              <a:gd name="connsiteY159" fmla="*/ 4901687 h 6858000"/>
              <a:gd name="connsiteX160" fmla="*/ 2826662 w 7467600"/>
              <a:gd name="connsiteY160" fmla="*/ 4970362 h 6858000"/>
              <a:gd name="connsiteX161" fmla="*/ 2876100 w 7467600"/>
              <a:gd name="connsiteY161" fmla="*/ 4995397 h 6858000"/>
              <a:gd name="connsiteX162" fmla="*/ 3042600 w 7467600"/>
              <a:gd name="connsiteY162" fmla="*/ 5059532 h 6858000"/>
              <a:gd name="connsiteX163" fmla="*/ 1997014 w 7467600"/>
              <a:gd name="connsiteY163" fmla="*/ 4698007 h 6858000"/>
              <a:gd name="connsiteX164" fmla="*/ 2305292 w 7467600"/>
              <a:gd name="connsiteY164" fmla="*/ 4219492 h 6858000"/>
              <a:gd name="connsiteX165" fmla="*/ 3360922 w 7467600"/>
              <a:gd name="connsiteY165" fmla="*/ 4529373 h 6858000"/>
              <a:gd name="connsiteX166" fmla="*/ 3492420 w 7467600"/>
              <a:gd name="connsiteY166" fmla="*/ 4510145 h 6858000"/>
              <a:gd name="connsiteX167" fmla="*/ 3364086 w 7467600"/>
              <a:gd name="connsiteY167" fmla="*/ 4480340 h 6858000"/>
              <a:gd name="connsiteX168" fmla="*/ 3225818 w 7467600"/>
              <a:gd name="connsiteY168" fmla="*/ 4411822 h 6858000"/>
              <a:gd name="connsiteX169" fmla="*/ 3129696 w 7467600"/>
              <a:gd name="connsiteY169" fmla="*/ 4360704 h 6858000"/>
              <a:gd name="connsiteX170" fmla="*/ 2814545 w 7467600"/>
              <a:gd name="connsiteY170" fmla="*/ 4282955 h 6858000"/>
              <a:gd name="connsiteX171" fmla="*/ 2305292 w 7467600"/>
              <a:gd name="connsiteY171" fmla="*/ 4219492 h 6858000"/>
              <a:gd name="connsiteX172" fmla="*/ 2626982 w 7467600"/>
              <a:gd name="connsiteY172" fmla="*/ 4206450 h 6858000"/>
              <a:gd name="connsiteX173" fmla="*/ 2490617 w 7467600"/>
              <a:gd name="connsiteY173" fmla="*/ 4206951 h 6858000"/>
              <a:gd name="connsiteX174" fmla="*/ 2819869 w 7467600"/>
              <a:gd name="connsiteY174" fmla="*/ 4252936 h 6858000"/>
              <a:gd name="connsiteX175" fmla="*/ 3143018 w 7467600"/>
              <a:gd name="connsiteY175" fmla="*/ 4332698 h 6858000"/>
              <a:gd name="connsiteX176" fmla="*/ 3241520 w 7467600"/>
              <a:gd name="connsiteY176" fmla="*/ 4385112 h 6858000"/>
              <a:gd name="connsiteX177" fmla="*/ 3374575 w 7467600"/>
              <a:gd name="connsiteY177" fmla="*/ 4451517 h 6858000"/>
              <a:gd name="connsiteX178" fmla="*/ 3505221 w 7467600"/>
              <a:gd name="connsiteY178" fmla="*/ 4480757 h 6858000"/>
              <a:gd name="connsiteX179" fmla="*/ 2626982 w 7467600"/>
              <a:gd name="connsiteY179" fmla="*/ 4206450 h 6858000"/>
              <a:gd name="connsiteX180" fmla="*/ 1310106 w 7467600"/>
              <a:gd name="connsiteY180" fmla="*/ 3943217 h 6858000"/>
              <a:gd name="connsiteX181" fmla="*/ 854994 w 7467600"/>
              <a:gd name="connsiteY181" fmla="*/ 4399136 h 6858000"/>
              <a:gd name="connsiteX182" fmla="*/ 742462 w 7467600"/>
              <a:gd name="connsiteY182" fmla="*/ 4594648 h 6858000"/>
              <a:gd name="connsiteX183" fmla="*/ 820602 w 7467600"/>
              <a:gd name="connsiteY183" fmla="*/ 4485915 h 6858000"/>
              <a:gd name="connsiteX184" fmla="*/ 878295 w 7467600"/>
              <a:gd name="connsiteY184" fmla="*/ 4403594 h 6858000"/>
              <a:gd name="connsiteX185" fmla="*/ 1240607 w 7467600"/>
              <a:gd name="connsiteY185" fmla="*/ 4010401 h 6858000"/>
              <a:gd name="connsiteX186" fmla="*/ 1310106 w 7467600"/>
              <a:gd name="connsiteY186" fmla="*/ 3943217 h 6858000"/>
              <a:gd name="connsiteX187" fmla="*/ 1423113 w 7467600"/>
              <a:gd name="connsiteY187" fmla="*/ 3874565 h 6858000"/>
              <a:gd name="connsiteX188" fmla="*/ 1260565 w 7467600"/>
              <a:gd name="connsiteY188" fmla="*/ 4031982 h 6858000"/>
              <a:gd name="connsiteX189" fmla="*/ 901900 w 7467600"/>
              <a:gd name="connsiteY189" fmla="*/ 4421236 h 6858000"/>
              <a:gd name="connsiteX190" fmla="*/ 845044 w 7467600"/>
              <a:gd name="connsiteY190" fmla="*/ 4502436 h 6858000"/>
              <a:gd name="connsiteX191" fmla="*/ 685926 w 7467600"/>
              <a:gd name="connsiteY191" fmla="*/ 4703069 h 6858000"/>
              <a:gd name="connsiteX192" fmla="*/ 684248 w 7467600"/>
              <a:gd name="connsiteY192" fmla="*/ 4706721 h 6858000"/>
              <a:gd name="connsiteX193" fmla="*/ 1423113 w 7467600"/>
              <a:gd name="connsiteY193" fmla="*/ 3874565 h 6858000"/>
              <a:gd name="connsiteX194" fmla="*/ 3316479 w 7467600"/>
              <a:gd name="connsiteY194" fmla="*/ 3872136 h 6858000"/>
              <a:gd name="connsiteX195" fmla="*/ 3546806 w 7467600"/>
              <a:gd name="connsiteY195" fmla="*/ 4356139 h 6858000"/>
              <a:gd name="connsiteX196" fmla="*/ 3364433 w 7467600"/>
              <a:gd name="connsiteY196" fmla="*/ 3953121 h 6858000"/>
              <a:gd name="connsiteX197" fmla="*/ 3316479 w 7467600"/>
              <a:gd name="connsiteY197" fmla="*/ 3872136 h 6858000"/>
              <a:gd name="connsiteX198" fmla="*/ 3291335 w 7467600"/>
              <a:gd name="connsiteY198" fmla="*/ 3767420 h 6858000"/>
              <a:gd name="connsiteX199" fmla="*/ 3390805 w 7467600"/>
              <a:gd name="connsiteY199" fmla="*/ 3937163 h 6858000"/>
              <a:gd name="connsiteX200" fmla="*/ 3579062 w 7467600"/>
              <a:gd name="connsiteY200" fmla="*/ 4359040 h 6858000"/>
              <a:gd name="connsiteX201" fmla="*/ 3467355 w 7467600"/>
              <a:gd name="connsiteY201" fmla="*/ 3988130 h 6858000"/>
              <a:gd name="connsiteX202" fmla="*/ 3310753 w 7467600"/>
              <a:gd name="connsiteY202" fmla="*/ 3787140 h 6858000"/>
              <a:gd name="connsiteX203" fmla="*/ 3291335 w 7467600"/>
              <a:gd name="connsiteY203" fmla="*/ 3767420 h 6858000"/>
              <a:gd name="connsiteX204" fmla="*/ 1635889 w 7467600"/>
              <a:gd name="connsiteY204" fmla="*/ 3709494 h 6858000"/>
              <a:gd name="connsiteX205" fmla="*/ 1634800 w 7467600"/>
              <a:gd name="connsiteY205" fmla="*/ 3731111 h 6858000"/>
              <a:gd name="connsiteX206" fmla="*/ 1635889 w 7467600"/>
              <a:gd name="connsiteY206" fmla="*/ 3709494 h 6858000"/>
              <a:gd name="connsiteX207" fmla="*/ 1510397 w 7467600"/>
              <a:gd name="connsiteY207" fmla="*/ 3684705 h 6858000"/>
              <a:gd name="connsiteX208" fmla="*/ 1146550 w 7467600"/>
              <a:gd name="connsiteY208" fmla="*/ 3802012 h 6858000"/>
              <a:gd name="connsiteX209" fmla="*/ 698834 w 7467600"/>
              <a:gd name="connsiteY209" fmla="*/ 3952272 h 6858000"/>
              <a:gd name="connsiteX210" fmla="*/ 34256 w 7467600"/>
              <a:gd name="connsiteY210" fmla="*/ 4347603 h 6858000"/>
              <a:gd name="connsiteX211" fmla="*/ 527241 w 7467600"/>
              <a:gd name="connsiteY211" fmla="*/ 4065078 h 6858000"/>
              <a:gd name="connsiteX212" fmla="*/ 1510397 w 7467600"/>
              <a:gd name="connsiteY212" fmla="*/ 3684705 h 6858000"/>
              <a:gd name="connsiteX213" fmla="*/ 1313114 w 7467600"/>
              <a:gd name="connsiteY213" fmla="*/ 3655216 h 6858000"/>
              <a:gd name="connsiteX214" fmla="*/ 1109304 w 7467600"/>
              <a:gd name="connsiteY214" fmla="*/ 3669030 h 6858000"/>
              <a:gd name="connsiteX215" fmla="*/ 8129 w 7467600"/>
              <a:gd name="connsiteY215" fmla="*/ 4330519 h 6858000"/>
              <a:gd name="connsiteX216" fmla="*/ 687572 w 7467600"/>
              <a:gd name="connsiteY216" fmla="*/ 3925629 h 6858000"/>
              <a:gd name="connsiteX217" fmla="*/ 1138365 w 7467600"/>
              <a:gd name="connsiteY217" fmla="*/ 3774515 h 6858000"/>
              <a:gd name="connsiteX218" fmla="*/ 1505579 w 7467600"/>
              <a:gd name="connsiteY218" fmla="*/ 3655526 h 6858000"/>
              <a:gd name="connsiteX219" fmla="*/ 1313114 w 7467600"/>
              <a:gd name="connsiteY219" fmla="*/ 3655216 h 6858000"/>
              <a:gd name="connsiteX220" fmla="*/ 3655073 w 7467600"/>
              <a:gd name="connsiteY220" fmla="*/ 3650884 h 6858000"/>
              <a:gd name="connsiteX221" fmla="*/ 3989938 w 7467600"/>
              <a:gd name="connsiteY221" fmla="*/ 3991685 h 6858000"/>
              <a:gd name="connsiteX222" fmla="*/ 4393907 w 7467600"/>
              <a:gd name="connsiteY222" fmla="*/ 4261258 h 6858000"/>
              <a:gd name="connsiteX223" fmla="*/ 4648051 w 7467600"/>
              <a:gd name="connsiteY223" fmla="*/ 4374051 h 6858000"/>
              <a:gd name="connsiteX224" fmla="*/ 4383389 w 7467600"/>
              <a:gd name="connsiteY224" fmla="*/ 4184369 h 6858000"/>
              <a:gd name="connsiteX225" fmla="*/ 4165508 w 7467600"/>
              <a:gd name="connsiteY225" fmla="*/ 4035196 h 6858000"/>
              <a:gd name="connsiteX226" fmla="*/ 4068162 w 7467600"/>
              <a:gd name="connsiteY226" fmla="*/ 3953394 h 6858000"/>
              <a:gd name="connsiteX227" fmla="*/ 3981416 w 7467600"/>
              <a:gd name="connsiteY227" fmla="*/ 3880482 h 6858000"/>
              <a:gd name="connsiteX228" fmla="*/ 3800147 w 7467600"/>
              <a:gd name="connsiteY228" fmla="*/ 3749872 h 6858000"/>
              <a:gd name="connsiteX229" fmla="*/ 3655073 w 7467600"/>
              <a:gd name="connsiteY229" fmla="*/ 3650884 h 6858000"/>
              <a:gd name="connsiteX230" fmla="*/ 3670252 w 7467600"/>
              <a:gd name="connsiteY230" fmla="*/ 3622798 h 6858000"/>
              <a:gd name="connsiteX231" fmla="*/ 3817258 w 7467600"/>
              <a:gd name="connsiteY231" fmla="*/ 3723577 h 6858000"/>
              <a:gd name="connsiteX232" fmla="*/ 4000461 w 7467600"/>
              <a:gd name="connsiteY232" fmla="*/ 3855966 h 6858000"/>
              <a:gd name="connsiteX233" fmla="*/ 4088180 w 7467600"/>
              <a:gd name="connsiteY233" fmla="*/ 3929774 h 6858000"/>
              <a:gd name="connsiteX234" fmla="*/ 4184555 w 7467600"/>
              <a:gd name="connsiteY234" fmla="*/ 4010683 h 6858000"/>
              <a:gd name="connsiteX235" fmla="*/ 4399563 w 7467600"/>
              <a:gd name="connsiteY235" fmla="*/ 4158106 h 6858000"/>
              <a:gd name="connsiteX236" fmla="*/ 4684469 w 7467600"/>
              <a:gd name="connsiteY236" fmla="*/ 4364680 h 6858000"/>
              <a:gd name="connsiteX237" fmla="*/ 4690271 w 7467600"/>
              <a:gd name="connsiteY237" fmla="*/ 4370034 h 6858000"/>
              <a:gd name="connsiteX238" fmla="*/ 4136093 w 7467600"/>
              <a:gd name="connsiteY238" fmla="*/ 3858466 h 6858000"/>
              <a:gd name="connsiteX239" fmla="*/ 3670252 w 7467600"/>
              <a:gd name="connsiteY239" fmla="*/ 3622798 h 6858000"/>
              <a:gd name="connsiteX240" fmla="*/ 4440129 w 7467600"/>
              <a:gd name="connsiteY240" fmla="*/ 3448571 h 6858000"/>
              <a:gd name="connsiteX241" fmla="*/ 4856525 w 7467600"/>
              <a:gd name="connsiteY241" fmla="*/ 3915351 h 6858000"/>
              <a:gd name="connsiteX242" fmla="*/ 5059055 w 7467600"/>
              <a:gd name="connsiteY242" fmla="*/ 4108918 h 6858000"/>
              <a:gd name="connsiteX243" fmla="*/ 5290070 w 7467600"/>
              <a:gd name="connsiteY243" fmla="*/ 4263619 h 6858000"/>
              <a:gd name="connsiteX244" fmla="*/ 4834991 w 7467600"/>
              <a:gd name="connsiteY244" fmla="*/ 3830985 h 6858000"/>
              <a:gd name="connsiteX245" fmla="*/ 4440129 w 7467600"/>
              <a:gd name="connsiteY245" fmla="*/ 3448571 h 6858000"/>
              <a:gd name="connsiteX246" fmla="*/ 4441737 w 7467600"/>
              <a:gd name="connsiteY246" fmla="*/ 3399734 h 6858000"/>
              <a:gd name="connsiteX247" fmla="*/ 4431236 w 7467600"/>
              <a:gd name="connsiteY247" fmla="*/ 3400954 h 6858000"/>
              <a:gd name="connsiteX248" fmla="*/ 4557150 w 7467600"/>
              <a:gd name="connsiteY248" fmla="*/ 3510023 h 6858000"/>
              <a:gd name="connsiteX249" fmla="*/ 4856936 w 7467600"/>
              <a:gd name="connsiteY249" fmla="*/ 3809146 h 6858000"/>
              <a:gd name="connsiteX250" fmla="*/ 5111996 w 7467600"/>
              <a:gd name="connsiteY250" fmla="*/ 4065759 h 6858000"/>
              <a:gd name="connsiteX251" fmla="*/ 5388878 w 7467600"/>
              <a:gd name="connsiteY251" fmla="*/ 4300185 h 6858000"/>
              <a:gd name="connsiteX252" fmla="*/ 5425556 w 7467600"/>
              <a:gd name="connsiteY252" fmla="*/ 4308967 h 6858000"/>
              <a:gd name="connsiteX253" fmla="*/ 4943646 w 7467600"/>
              <a:gd name="connsiteY253" fmla="*/ 3822916 h 6858000"/>
              <a:gd name="connsiteX254" fmla="*/ 4594837 w 7467600"/>
              <a:gd name="connsiteY254" fmla="*/ 3532274 h 6858000"/>
              <a:gd name="connsiteX255" fmla="*/ 4441737 w 7467600"/>
              <a:gd name="connsiteY255" fmla="*/ 3399734 h 6858000"/>
              <a:gd name="connsiteX256" fmla="*/ 5425834 w 7467600"/>
              <a:gd name="connsiteY256" fmla="*/ 3162785 h 6858000"/>
              <a:gd name="connsiteX257" fmla="*/ 5401644 w 7467600"/>
              <a:gd name="connsiteY257" fmla="*/ 3617847 h 6858000"/>
              <a:gd name="connsiteX258" fmla="*/ 5467256 w 7467600"/>
              <a:gd name="connsiteY258" fmla="*/ 4175494 h 6858000"/>
              <a:gd name="connsiteX259" fmla="*/ 5448069 w 7467600"/>
              <a:gd name="connsiteY259" fmla="*/ 3567554 h 6858000"/>
              <a:gd name="connsiteX260" fmla="*/ 5425834 w 7467600"/>
              <a:gd name="connsiteY260" fmla="*/ 3162785 h 6858000"/>
              <a:gd name="connsiteX261" fmla="*/ 1318687 w 7467600"/>
              <a:gd name="connsiteY261" fmla="*/ 3113840 h 6858000"/>
              <a:gd name="connsiteX262" fmla="*/ 1066793 w 7467600"/>
              <a:gd name="connsiteY262" fmla="*/ 3212171 h 6858000"/>
              <a:gd name="connsiteX263" fmla="*/ 993319 w 7467600"/>
              <a:gd name="connsiteY263" fmla="*/ 3247648 h 6858000"/>
              <a:gd name="connsiteX264" fmla="*/ 853081 w 7467600"/>
              <a:gd name="connsiteY264" fmla="*/ 3312410 h 6858000"/>
              <a:gd name="connsiteX265" fmla="*/ 805957 w 7467600"/>
              <a:gd name="connsiteY265" fmla="*/ 3330443 h 6858000"/>
              <a:gd name="connsiteX266" fmla="*/ 1318687 w 7467600"/>
              <a:gd name="connsiteY266" fmla="*/ 3113840 h 6858000"/>
              <a:gd name="connsiteX267" fmla="*/ 5453702 w 7467600"/>
              <a:gd name="connsiteY267" fmla="*/ 3090882 h 6858000"/>
              <a:gd name="connsiteX268" fmla="*/ 5480135 w 7467600"/>
              <a:gd name="connsiteY268" fmla="*/ 3565802 h 6858000"/>
              <a:gd name="connsiteX269" fmla="*/ 5499023 w 7467600"/>
              <a:gd name="connsiteY269" fmla="*/ 4166310 h 6858000"/>
              <a:gd name="connsiteX270" fmla="*/ 5547022 w 7467600"/>
              <a:gd name="connsiteY270" fmla="*/ 3607838 h 6858000"/>
              <a:gd name="connsiteX271" fmla="*/ 5515964 w 7467600"/>
              <a:gd name="connsiteY271" fmla="*/ 3378541 h 6858000"/>
              <a:gd name="connsiteX272" fmla="*/ 5453702 w 7467600"/>
              <a:gd name="connsiteY272" fmla="*/ 3090882 h 6858000"/>
              <a:gd name="connsiteX273" fmla="*/ 1238695 w 7467600"/>
              <a:gd name="connsiteY273" fmla="*/ 3076820 h 6858000"/>
              <a:gd name="connsiteX274" fmla="*/ 716371 w 7467600"/>
              <a:gd name="connsiteY274" fmla="*/ 3293249 h 6858000"/>
              <a:gd name="connsiteX275" fmla="*/ 579522 w 7467600"/>
              <a:gd name="connsiteY275" fmla="*/ 3371759 h 6858000"/>
              <a:gd name="connsiteX276" fmla="*/ 600288 w 7467600"/>
              <a:gd name="connsiteY276" fmla="*/ 3365555 h 6858000"/>
              <a:gd name="connsiteX277" fmla="*/ 840692 w 7467600"/>
              <a:gd name="connsiteY277" fmla="*/ 3284921 h 6858000"/>
              <a:gd name="connsiteX278" fmla="*/ 979248 w 7467600"/>
              <a:gd name="connsiteY278" fmla="*/ 3221003 h 6858000"/>
              <a:gd name="connsiteX279" fmla="*/ 1053282 w 7467600"/>
              <a:gd name="connsiteY279" fmla="*/ 3185247 h 6858000"/>
              <a:gd name="connsiteX280" fmla="*/ 1320603 w 7467600"/>
              <a:gd name="connsiteY280" fmla="*/ 3081281 h 6858000"/>
              <a:gd name="connsiteX281" fmla="*/ 1238695 w 7467600"/>
              <a:gd name="connsiteY281" fmla="*/ 3076820 h 6858000"/>
              <a:gd name="connsiteX282" fmla="*/ 5425627 w 7467600"/>
              <a:gd name="connsiteY282" fmla="*/ 2954192 h 6858000"/>
              <a:gd name="connsiteX283" fmla="*/ 5470770 w 7467600"/>
              <a:gd name="connsiteY283" fmla="*/ 3005435 h 6858000"/>
              <a:gd name="connsiteX284" fmla="*/ 5519779 w 7467600"/>
              <a:gd name="connsiteY284" fmla="*/ 4359223 h 6858000"/>
              <a:gd name="connsiteX285" fmla="*/ 5520293 w 7467600"/>
              <a:gd name="connsiteY285" fmla="*/ 4360602 h 6858000"/>
              <a:gd name="connsiteX286" fmla="*/ 5767221 w 7467600"/>
              <a:gd name="connsiteY286" fmla="*/ 4665564 h 6858000"/>
              <a:gd name="connsiteX287" fmla="*/ 6937169 w 7467600"/>
              <a:gd name="connsiteY287" fmla="*/ 4815941 h 6858000"/>
              <a:gd name="connsiteX288" fmla="*/ 6953922 w 7467600"/>
              <a:gd name="connsiteY288" fmla="*/ 4890068 h 6858000"/>
              <a:gd name="connsiteX289" fmla="*/ 6071359 w 7467600"/>
              <a:gd name="connsiteY289" fmla="*/ 4770770 h 6858000"/>
              <a:gd name="connsiteX290" fmla="*/ 6038839 w 7467600"/>
              <a:gd name="connsiteY290" fmla="*/ 4764474 h 6858000"/>
              <a:gd name="connsiteX291" fmla="*/ 6038706 w 7467600"/>
              <a:gd name="connsiteY291" fmla="*/ 4763847 h 6858000"/>
              <a:gd name="connsiteX292" fmla="*/ 6037784 w 7467600"/>
              <a:gd name="connsiteY292" fmla="*/ 4764270 h 6858000"/>
              <a:gd name="connsiteX293" fmla="*/ 6038839 w 7467600"/>
              <a:gd name="connsiteY293" fmla="*/ 4764474 h 6858000"/>
              <a:gd name="connsiteX294" fmla="*/ 6040338 w 7467600"/>
              <a:gd name="connsiteY294" fmla="*/ 4771418 h 6858000"/>
              <a:gd name="connsiteX295" fmla="*/ 6024488 w 7467600"/>
              <a:gd name="connsiteY295" fmla="*/ 4809903 h 6858000"/>
              <a:gd name="connsiteX296" fmla="*/ 5599771 w 7467600"/>
              <a:gd name="connsiteY296" fmla="*/ 5509652 h 6858000"/>
              <a:gd name="connsiteX297" fmla="*/ 5548843 w 7467600"/>
              <a:gd name="connsiteY297" fmla="*/ 5563845 h 6858000"/>
              <a:gd name="connsiteX298" fmla="*/ 5940952 w 7467600"/>
              <a:gd name="connsiteY298" fmla="*/ 6250028 h 6858000"/>
              <a:gd name="connsiteX299" fmla="*/ 6043441 w 7467600"/>
              <a:gd name="connsiteY299" fmla="*/ 6665847 h 6858000"/>
              <a:gd name="connsiteX300" fmla="*/ 6093432 w 7467600"/>
              <a:gd name="connsiteY300" fmla="*/ 6858000 h 6858000"/>
              <a:gd name="connsiteX301" fmla="*/ 6034344 w 7467600"/>
              <a:gd name="connsiteY301" fmla="*/ 6858000 h 6858000"/>
              <a:gd name="connsiteX302" fmla="*/ 6026679 w 7467600"/>
              <a:gd name="connsiteY302" fmla="*/ 6836959 h 6858000"/>
              <a:gd name="connsiteX303" fmla="*/ 5800441 w 7467600"/>
              <a:gd name="connsiteY303" fmla="*/ 6335286 h 6858000"/>
              <a:gd name="connsiteX304" fmla="*/ 5526562 w 7467600"/>
              <a:gd name="connsiteY304" fmla="*/ 5705388 h 6858000"/>
              <a:gd name="connsiteX305" fmla="*/ 5519640 w 7467600"/>
              <a:gd name="connsiteY305" fmla="*/ 5683774 h 6858000"/>
              <a:gd name="connsiteX306" fmla="*/ 5844559 w 7467600"/>
              <a:gd name="connsiteY306" fmla="*/ 6553349 h 6858000"/>
              <a:gd name="connsiteX307" fmla="*/ 5975994 w 7467600"/>
              <a:gd name="connsiteY307" fmla="*/ 6858000 h 6858000"/>
              <a:gd name="connsiteX308" fmla="*/ 5898547 w 7467600"/>
              <a:gd name="connsiteY308" fmla="*/ 6858000 h 6858000"/>
              <a:gd name="connsiteX309" fmla="*/ 5682041 w 7467600"/>
              <a:gd name="connsiteY309" fmla="*/ 6355860 h 6858000"/>
              <a:gd name="connsiteX310" fmla="*/ 5461758 w 7467600"/>
              <a:gd name="connsiteY310" fmla="*/ 5820220 h 6858000"/>
              <a:gd name="connsiteX311" fmla="*/ 5237282 w 7467600"/>
              <a:gd name="connsiteY311" fmla="*/ 6579086 h 6858000"/>
              <a:gd name="connsiteX312" fmla="*/ 5115009 w 7467600"/>
              <a:gd name="connsiteY312" fmla="*/ 6858000 h 6858000"/>
              <a:gd name="connsiteX313" fmla="*/ 5028074 w 7467600"/>
              <a:gd name="connsiteY313" fmla="*/ 6858000 h 6858000"/>
              <a:gd name="connsiteX314" fmla="*/ 5079508 w 7467600"/>
              <a:gd name="connsiteY314" fmla="*/ 6749074 h 6858000"/>
              <a:gd name="connsiteX315" fmla="*/ 5371846 w 7467600"/>
              <a:gd name="connsiteY315" fmla="*/ 5924413 h 6858000"/>
              <a:gd name="connsiteX316" fmla="*/ 5270512 w 7467600"/>
              <a:gd name="connsiteY316" fmla="*/ 6138975 h 6858000"/>
              <a:gd name="connsiteX317" fmla="*/ 5062409 w 7467600"/>
              <a:gd name="connsiteY317" fmla="*/ 6653544 h 6858000"/>
              <a:gd name="connsiteX318" fmla="*/ 5036628 w 7467600"/>
              <a:gd name="connsiteY318" fmla="*/ 6754247 h 6858000"/>
              <a:gd name="connsiteX319" fmla="*/ 5009112 w 7467600"/>
              <a:gd name="connsiteY319" fmla="*/ 6858000 h 6858000"/>
              <a:gd name="connsiteX320" fmla="*/ 4976679 w 7467600"/>
              <a:gd name="connsiteY320" fmla="*/ 6858000 h 6858000"/>
              <a:gd name="connsiteX321" fmla="*/ 5006537 w 7467600"/>
              <a:gd name="connsiteY321" fmla="*/ 6747068 h 6858000"/>
              <a:gd name="connsiteX322" fmla="*/ 5032723 w 7467600"/>
              <a:gd name="connsiteY322" fmla="*/ 6644957 h 6858000"/>
              <a:gd name="connsiteX323" fmla="*/ 5242949 w 7467600"/>
              <a:gd name="connsiteY323" fmla="*/ 6125175 h 6858000"/>
              <a:gd name="connsiteX324" fmla="*/ 5286321 w 7467600"/>
              <a:gd name="connsiteY324" fmla="*/ 6033555 h 6858000"/>
              <a:gd name="connsiteX325" fmla="*/ 5008210 w 7467600"/>
              <a:gd name="connsiteY325" fmla="*/ 6649194 h 6858000"/>
              <a:gd name="connsiteX326" fmla="*/ 4986321 w 7467600"/>
              <a:gd name="connsiteY326" fmla="*/ 6765687 h 6858000"/>
              <a:gd name="connsiteX327" fmla="*/ 4973474 w 7467600"/>
              <a:gd name="connsiteY327" fmla="*/ 6858000 h 6858000"/>
              <a:gd name="connsiteX328" fmla="*/ 4907178 w 7467600"/>
              <a:gd name="connsiteY328" fmla="*/ 6858000 h 6858000"/>
              <a:gd name="connsiteX329" fmla="*/ 4910810 w 7467600"/>
              <a:gd name="connsiteY329" fmla="*/ 6829660 h 6858000"/>
              <a:gd name="connsiteX330" fmla="*/ 4987461 w 7467600"/>
              <a:gd name="connsiteY330" fmla="*/ 6432994 h 6858000"/>
              <a:gd name="connsiteX331" fmla="*/ 5179262 w 7467600"/>
              <a:gd name="connsiteY331" fmla="*/ 6035044 h 6858000"/>
              <a:gd name="connsiteX332" fmla="*/ 4689678 w 7467600"/>
              <a:gd name="connsiteY332" fmla="*/ 6440241 h 6858000"/>
              <a:gd name="connsiteX333" fmla="*/ 4477543 w 7467600"/>
              <a:gd name="connsiteY333" fmla="*/ 6674836 h 6858000"/>
              <a:gd name="connsiteX334" fmla="*/ 4329957 w 7467600"/>
              <a:gd name="connsiteY334" fmla="*/ 6858000 h 6858000"/>
              <a:gd name="connsiteX335" fmla="*/ 4218595 w 7467600"/>
              <a:gd name="connsiteY335" fmla="*/ 6858000 h 6858000"/>
              <a:gd name="connsiteX336" fmla="*/ 4368888 w 7467600"/>
              <a:gd name="connsiteY336" fmla="*/ 6668412 h 6858000"/>
              <a:gd name="connsiteX337" fmla="*/ 4563091 w 7467600"/>
              <a:gd name="connsiteY337" fmla="*/ 6442508 h 6858000"/>
              <a:gd name="connsiteX338" fmla="*/ 5387324 w 7467600"/>
              <a:gd name="connsiteY338" fmla="*/ 5705830 h 6858000"/>
              <a:gd name="connsiteX339" fmla="*/ 5073620 w 7467600"/>
              <a:gd name="connsiteY339" fmla="*/ 5955437 h 6858000"/>
              <a:gd name="connsiteX340" fmla="*/ 4689789 w 7467600"/>
              <a:gd name="connsiteY340" fmla="*/ 6268382 h 6858000"/>
              <a:gd name="connsiteX341" fmla="*/ 4418722 w 7467600"/>
              <a:gd name="connsiteY341" fmla="*/ 6570886 h 6858000"/>
              <a:gd name="connsiteX342" fmla="*/ 4214944 w 7467600"/>
              <a:gd name="connsiteY342" fmla="*/ 6858000 h 6858000"/>
              <a:gd name="connsiteX343" fmla="*/ 4177898 w 7467600"/>
              <a:gd name="connsiteY343" fmla="*/ 6858000 h 6858000"/>
              <a:gd name="connsiteX344" fmla="*/ 4391597 w 7467600"/>
              <a:gd name="connsiteY344" fmla="*/ 6556370 h 6858000"/>
              <a:gd name="connsiteX345" fmla="*/ 4668889 w 7467600"/>
              <a:gd name="connsiteY345" fmla="*/ 6246399 h 6858000"/>
              <a:gd name="connsiteX346" fmla="*/ 5055427 w 7467600"/>
              <a:gd name="connsiteY346" fmla="*/ 5931476 h 6858000"/>
              <a:gd name="connsiteX347" fmla="*/ 5371814 w 7467600"/>
              <a:gd name="connsiteY347" fmla="*/ 5678975 h 6858000"/>
              <a:gd name="connsiteX348" fmla="*/ 4987918 w 7467600"/>
              <a:gd name="connsiteY348" fmla="*/ 5838701 h 6858000"/>
              <a:gd name="connsiteX349" fmla="*/ 4317146 w 7467600"/>
              <a:gd name="connsiteY349" fmla="*/ 6587716 h 6858000"/>
              <a:gd name="connsiteX350" fmla="*/ 4171627 w 7467600"/>
              <a:gd name="connsiteY350" fmla="*/ 6858000 h 6858000"/>
              <a:gd name="connsiteX351" fmla="*/ 4081585 w 7467600"/>
              <a:gd name="connsiteY351" fmla="*/ 6858000 h 6858000"/>
              <a:gd name="connsiteX352" fmla="*/ 4238603 w 7467600"/>
              <a:gd name="connsiteY352" fmla="*/ 6559341 h 6858000"/>
              <a:gd name="connsiteX353" fmla="*/ 4778333 w 7467600"/>
              <a:gd name="connsiteY353" fmla="*/ 5873626 h 6858000"/>
              <a:gd name="connsiteX354" fmla="*/ 5414185 w 7467600"/>
              <a:gd name="connsiteY354" fmla="*/ 5573882 h 6858000"/>
              <a:gd name="connsiteX355" fmla="*/ 5959648 w 7467600"/>
              <a:gd name="connsiteY355" fmla="*/ 4760797 h 6858000"/>
              <a:gd name="connsiteX356" fmla="*/ 5355019 w 7467600"/>
              <a:gd name="connsiteY356" fmla="*/ 4734672 h 6858000"/>
              <a:gd name="connsiteX357" fmla="*/ 5083565 w 7467600"/>
              <a:gd name="connsiteY357" fmla="*/ 5179121 h 6858000"/>
              <a:gd name="connsiteX358" fmla="*/ 4713577 w 7467600"/>
              <a:gd name="connsiteY358" fmla="*/ 5616803 h 6858000"/>
              <a:gd name="connsiteX359" fmla="*/ 3989559 w 7467600"/>
              <a:gd name="connsiteY359" fmla="*/ 6145945 h 6858000"/>
              <a:gd name="connsiteX360" fmla="*/ 3939824 w 7467600"/>
              <a:gd name="connsiteY360" fmla="*/ 6066900 h 6858000"/>
              <a:gd name="connsiteX361" fmla="*/ 4584537 w 7467600"/>
              <a:gd name="connsiteY361" fmla="*/ 5324826 h 6858000"/>
              <a:gd name="connsiteX362" fmla="*/ 5037105 w 7467600"/>
              <a:gd name="connsiteY362" fmla="*/ 5088765 h 6858000"/>
              <a:gd name="connsiteX363" fmla="*/ 5039930 w 7467600"/>
              <a:gd name="connsiteY363" fmla="*/ 5089585 h 6858000"/>
              <a:gd name="connsiteX364" fmla="*/ 5263764 w 7467600"/>
              <a:gd name="connsiteY364" fmla="*/ 4735525 h 6858000"/>
              <a:gd name="connsiteX365" fmla="*/ 4086300 w 7467600"/>
              <a:gd name="connsiteY365" fmla="*/ 4884599 h 6858000"/>
              <a:gd name="connsiteX366" fmla="*/ 4085485 w 7467600"/>
              <a:gd name="connsiteY366" fmla="*/ 4899070 h 6858000"/>
              <a:gd name="connsiteX367" fmla="*/ 3871915 w 7467600"/>
              <a:gd name="connsiteY367" fmla="*/ 5253645 h 6858000"/>
              <a:gd name="connsiteX368" fmla="*/ 3799374 w 7467600"/>
              <a:gd name="connsiteY368" fmla="*/ 5466127 h 6858000"/>
              <a:gd name="connsiteX369" fmla="*/ 3498850 w 7467600"/>
              <a:gd name="connsiteY369" fmla="*/ 6661888 h 6858000"/>
              <a:gd name="connsiteX370" fmla="*/ 3399216 w 7467600"/>
              <a:gd name="connsiteY370" fmla="*/ 6858000 h 6858000"/>
              <a:gd name="connsiteX371" fmla="*/ 3303688 w 7467600"/>
              <a:gd name="connsiteY371" fmla="*/ 6858000 h 6858000"/>
              <a:gd name="connsiteX372" fmla="*/ 3391774 w 7467600"/>
              <a:gd name="connsiteY372" fmla="*/ 6697181 h 6858000"/>
              <a:gd name="connsiteX373" fmla="*/ 3735540 w 7467600"/>
              <a:gd name="connsiteY373" fmla="*/ 5546923 h 6858000"/>
              <a:gd name="connsiteX374" fmla="*/ 3729438 w 7467600"/>
              <a:gd name="connsiteY374" fmla="*/ 5569058 h 6858000"/>
              <a:gd name="connsiteX375" fmla="*/ 3707782 w 7467600"/>
              <a:gd name="connsiteY375" fmla="*/ 5644908 h 6858000"/>
              <a:gd name="connsiteX376" fmla="*/ 3583827 w 7467600"/>
              <a:gd name="connsiteY376" fmla="*/ 6039215 h 6858000"/>
              <a:gd name="connsiteX377" fmla="*/ 3547861 w 7467600"/>
              <a:gd name="connsiteY377" fmla="*/ 6129609 h 6858000"/>
              <a:gd name="connsiteX378" fmla="*/ 3490905 w 7467600"/>
              <a:gd name="connsiteY378" fmla="*/ 6277660 h 6858000"/>
              <a:gd name="connsiteX379" fmla="*/ 3455859 w 7467600"/>
              <a:gd name="connsiteY379" fmla="*/ 6391301 h 6858000"/>
              <a:gd name="connsiteX380" fmla="*/ 3429112 w 7467600"/>
              <a:gd name="connsiteY380" fmla="*/ 6479469 h 6858000"/>
              <a:gd name="connsiteX381" fmla="*/ 3304862 w 7467600"/>
              <a:gd name="connsiteY381" fmla="*/ 6796476 h 6858000"/>
              <a:gd name="connsiteX382" fmla="*/ 3276071 w 7467600"/>
              <a:gd name="connsiteY382" fmla="*/ 6858000 h 6858000"/>
              <a:gd name="connsiteX383" fmla="*/ 3240805 w 7467600"/>
              <a:gd name="connsiteY383" fmla="*/ 6858000 h 6858000"/>
              <a:gd name="connsiteX384" fmla="*/ 3275917 w 7467600"/>
              <a:gd name="connsiteY384" fmla="*/ 6783192 h 6858000"/>
              <a:gd name="connsiteX385" fmla="*/ 3399358 w 7467600"/>
              <a:gd name="connsiteY385" fmla="*/ 6469011 h 6858000"/>
              <a:gd name="connsiteX386" fmla="*/ 3425650 w 7467600"/>
              <a:gd name="connsiteY386" fmla="*/ 6381333 h 6858000"/>
              <a:gd name="connsiteX387" fmla="*/ 3460661 w 7467600"/>
              <a:gd name="connsiteY387" fmla="*/ 6266763 h 6858000"/>
              <a:gd name="connsiteX388" fmla="*/ 3518021 w 7467600"/>
              <a:gd name="connsiteY388" fmla="*/ 6117298 h 6858000"/>
              <a:gd name="connsiteX389" fmla="*/ 3554035 w 7467600"/>
              <a:gd name="connsiteY389" fmla="*/ 6027832 h 6858000"/>
              <a:gd name="connsiteX390" fmla="*/ 3677174 w 7467600"/>
              <a:gd name="connsiteY390" fmla="*/ 5636351 h 6858000"/>
              <a:gd name="connsiteX391" fmla="*/ 3698819 w 7467600"/>
              <a:gd name="connsiteY391" fmla="*/ 5560503 h 6858000"/>
              <a:gd name="connsiteX392" fmla="*/ 3702094 w 7467600"/>
              <a:gd name="connsiteY392" fmla="*/ 5549194 h 6858000"/>
              <a:gd name="connsiteX393" fmla="*/ 3398355 w 7467600"/>
              <a:gd name="connsiteY393" fmla="*/ 6094603 h 6858000"/>
              <a:gd name="connsiteX394" fmla="*/ 3193941 w 7467600"/>
              <a:gd name="connsiteY394" fmla="*/ 6798775 h 6858000"/>
              <a:gd name="connsiteX395" fmla="*/ 3184140 w 7467600"/>
              <a:gd name="connsiteY395" fmla="*/ 6858000 h 6858000"/>
              <a:gd name="connsiteX396" fmla="*/ 3099978 w 7467600"/>
              <a:gd name="connsiteY396" fmla="*/ 6858000 h 6858000"/>
              <a:gd name="connsiteX397" fmla="*/ 3101556 w 7467600"/>
              <a:gd name="connsiteY397" fmla="*/ 6843337 h 6858000"/>
              <a:gd name="connsiteX398" fmla="*/ 3370162 w 7467600"/>
              <a:gd name="connsiteY398" fmla="*/ 5785550 h 6858000"/>
              <a:gd name="connsiteX399" fmla="*/ 3746477 w 7467600"/>
              <a:gd name="connsiteY399" fmla="*/ 5377889 h 6858000"/>
              <a:gd name="connsiteX400" fmla="*/ 3863399 w 7467600"/>
              <a:gd name="connsiteY400" fmla="*/ 5087257 h 6858000"/>
              <a:gd name="connsiteX401" fmla="*/ 3968712 w 7467600"/>
              <a:gd name="connsiteY401" fmla="*/ 4913989 h 6858000"/>
              <a:gd name="connsiteX402" fmla="*/ 2792390 w 7467600"/>
              <a:gd name="connsiteY402" fmla="*/ 5382974 h 6858000"/>
              <a:gd name="connsiteX403" fmla="*/ 2714982 w 7467600"/>
              <a:gd name="connsiteY403" fmla="*/ 5427051 h 6858000"/>
              <a:gd name="connsiteX404" fmla="*/ 2813361 w 7467600"/>
              <a:gd name="connsiteY404" fmla="*/ 6023912 h 6858000"/>
              <a:gd name="connsiteX405" fmla="*/ 2688430 w 7467600"/>
              <a:gd name="connsiteY405" fmla="*/ 6801564 h 6858000"/>
              <a:gd name="connsiteX406" fmla="*/ 2629626 w 7467600"/>
              <a:gd name="connsiteY406" fmla="*/ 6763394 h 6858000"/>
              <a:gd name="connsiteX407" fmla="*/ 2565328 w 7467600"/>
              <a:gd name="connsiteY407" fmla="*/ 5516399 h 6858000"/>
              <a:gd name="connsiteX408" fmla="*/ 1922999 w 7467600"/>
              <a:gd name="connsiteY408" fmla="*/ 5980343 h 6858000"/>
              <a:gd name="connsiteX409" fmla="*/ 1950261 w 7467600"/>
              <a:gd name="connsiteY409" fmla="*/ 6405858 h 6858000"/>
              <a:gd name="connsiteX410" fmla="*/ 2365554 w 7467600"/>
              <a:gd name="connsiteY410" fmla="*/ 6759107 h 6858000"/>
              <a:gd name="connsiteX411" fmla="*/ 2424142 w 7467600"/>
              <a:gd name="connsiteY411" fmla="*/ 6858000 h 6858000"/>
              <a:gd name="connsiteX412" fmla="*/ 2395994 w 7467600"/>
              <a:gd name="connsiteY412" fmla="*/ 6858000 h 6858000"/>
              <a:gd name="connsiteX413" fmla="*/ 2392863 w 7467600"/>
              <a:gd name="connsiteY413" fmla="*/ 6852964 h 6858000"/>
              <a:gd name="connsiteX414" fmla="*/ 2017589 w 7467600"/>
              <a:gd name="connsiteY414" fmla="*/ 6493982 h 6858000"/>
              <a:gd name="connsiteX415" fmla="*/ 2147336 w 7467600"/>
              <a:gd name="connsiteY415" fmla="*/ 6594052 h 6858000"/>
              <a:gd name="connsiteX416" fmla="*/ 2207047 w 7467600"/>
              <a:gd name="connsiteY416" fmla="*/ 6654540 h 6858000"/>
              <a:gd name="connsiteX417" fmla="*/ 2299106 w 7467600"/>
              <a:gd name="connsiteY417" fmla="*/ 6778931 h 6858000"/>
              <a:gd name="connsiteX418" fmla="*/ 2314430 w 7467600"/>
              <a:gd name="connsiteY418" fmla="*/ 6801144 h 6858000"/>
              <a:gd name="connsiteX419" fmla="*/ 2352406 w 7467600"/>
              <a:gd name="connsiteY419" fmla="*/ 6858000 h 6858000"/>
              <a:gd name="connsiteX420" fmla="*/ 2314492 w 7467600"/>
              <a:gd name="connsiteY420" fmla="*/ 6858000 h 6858000"/>
              <a:gd name="connsiteX421" fmla="*/ 2288095 w 7467600"/>
              <a:gd name="connsiteY421" fmla="*/ 6818030 h 6858000"/>
              <a:gd name="connsiteX422" fmla="*/ 2272768 w 7467600"/>
              <a:gd name="connsiteY422" fmla="*/ 6795822 h 6858000"/>
              <a:gd name="connsiteX423" fmla="*/ 2182715 w 7467600"/>
              <a:gd name="connsiteY423" fmla="*/ 6675071 h 6858000"/>
              <a:gd name="connsiteX424" fmla="*/ 2032061 w 7467600"/>
              <a:gd name="connsiteY424" fmla="*/ 6541380 h 6858000"/>
              <a:gd name="connsiteX425" fmla="*/ 2257220 w 7467600"/>
              <a:gd name="connsiteY425" fmla="*/ 6826257 h 6858000"/>
              <a:gd name="connsiteX426" fmla="*/ 2281324 w 7467600"/>
              <a:gd name="connsiteY426" fmla="*/ 6858000 h 6858000"/>
              <a:gd name="connsiteX427" fmla="*/ 2242860 w 7467600"/>
              <a:gd name="connsiteY427" fmla="*/ 6858000 h 6858000"/>
              <a:gd name="connsiteX428" fmla="*/ 2232818 w 7467600"/>
              <a:gd name="connsiteY428" fmla="*/ 6844926 h 6858000"/>
              <a:gd name="connsiteX429" fmla="*/ 1990172 w 7467600"/>
              <a:gd name="connsiteY429" fmla="*/ 6542121 h 6858000"/>
              <a:gd name="connsiteX430" fmla="*/ 2124090 w 7467600"/>
              <a:gd name="connsiteY430" fmla="*/ 6761017 h 6858000"/>
              <a:gd name="connsiteX431" fmla="*/ 2200380 w 7467600"/>
              <a:gd name="connsiteY431" fmla="*/ 6858000 h 6858000"/>
              <a:gd name="connsiteX432" fmla="*/ 2147507 w 7467600"/>
              <a:gd name="connsiteY432" fmla="*/ 6858000 h 6858000"/>
              <a:gd name="connsiteX433" fmla="*/ 2070668 w 7467600"/>
              <a:gd name="connsiteY433" fmla="*/ 6761520 h 6858000"/>
              <a:gd name="connsiteX434" fmla="*/ 1975142 w 7467600"/>
              <a:gd name="connsiteY434" fmla="*/ 6585570 h 6858000"/>
              <a:gd name="connsiteX435" fmla="*/ 2050035 w 7467600"/>
              <a:gd name="connsiteY435" fmla="*/ 6813345 h 6858000"/>
              <a:gd name="connsiteX436" fmla="*/ 2063025 w 7467600"/>
              <a:gd name="connsiteY436" fmla="*/ 6858000 h 6858000"/>
              <a:gd name="connsiteX437" fmla="*/ 2021675 w 7467600"/>
              <a:gd name="connsiteY437" fmla="*/ 6858000 h 6858000"/>
              <a:gd name="connsiteX438" fmla="*/ 2019308 w 7467600"/>
              <a:gd name="connsiteY438" fmla="*/ 6847118 h 6858000"/>
              <a:gd name="connsiteX439" fmla="*/ 1938835 w 7467600"/>
              <a:gd name="connsiteY439" fmla="*/ 6551160 h 6858000"/>
              <a:gd name="connsiteX440" fmla="*/ 1953230 w 7467600"/>
              <a:gd name="connsiteY440" fmla="*/ 6759699 h 6858000"/>
              <a:gd name="connsiteX441" fmla="*/ 1956763 w 7467600"/>
              <a:gd name="connsiteY441" fmla="*/ 6778191 h 6858000"/>
              <a:gd name="connsiteX442" fmla="*/ 1967925 w 7467600"/>
              <a:gd name="connsiteY442" fmla="*/ 6858000 h 6858000"/>
              <a:gd name="connsiteX443" fmla="*/ 1936622 w 7467600"/>
              <a:gd name="connsiteY443" fmla="*/ 6858000 h 6858000"/>
              <a:gd name="connsiteX444" fmla="*/ 1926261 w 7467600"/>
              <a:gd name="connsiteY444" fmla="*/ 6784064 h 6858000"/>
              <a:gd name="connsiteX445" fmla="*/ 1922724 w 7467600"/>
              <a:gd name="connsiteY445" fmla="*/ 6765577 h 6858000"/>
              <a:gd name="connsiteX446" fmla="*/ 1904650 w 7467600"/>
              <a:gd name="connsiteY446" fmla="*/ 6639616 h 6858000"/>
              <a:gd name="connsiteX447" fmla="*/ 1885273 w 7467600"/>
              <a:gd name="connsiteY447" fmla="*/ 6858000 h 6858000"/>
              <a:gd name="connsiteX448" fmla="*/ 1854363 w 7467600"/>
              <a:gd name="connsiteY448" fmla="*/ 6858000 h 6858000"/>
              <a:gd name="connsiteX449" fmla="*/ 1880391 w 7467600"/>
              <a:gd name="connsiteY449" fmla="*/ 6603796 h 6858000"/>
              <a:gd name="connsiteX450" fmla="*/ 1818273 w 7467600"/>
              <a:gd name="connsiteY450" fmla="*/ 6715729 h 6858000"/>
              <a:gd name="connsiteX451" fmla="*/ 1794691 w 7467600"/>
              <a:gd name="connsiteY451" fmla="*/ 6843239 h 6858000"/>
              <a:gd name="connsiteX452" fmla="*/ 1794914 w 7467600"/>
              <a:gd name="connsiteY452" fmla="*/ 6858000 h 6858000"/>
              <a:gd name="connsiteX453" fmla="*/ 1746128 w 7467600"/>
              <a:gd name="connsiteY453" fmla="*/ 6858000 h 6858000"/>
              <a:gd name="connsiteX454" fmla="*/ 1753934 w 7467600"/>
              <a:gd name="connsiteY454" fmla="*/ 6724796 h 6858000"/>
              <a:gd name="connsiteX455" fmla="*/ 1792053 w 7467600"/>
              <a:gd name="connsiteY455" fmla="*/ 6572396 h 6858000"/>
              <a:gd name="connsiteX456" fmla="*/ 1862248 w 7467600"/>
              <a:gd name="connsiteY456" fmla="*/ 6266397 h 6858000"/>
              <a:gd name="connsiteX457" fmla="*/ 1862250 w 7467600"/>
              <a:gd name="connsiteY457" fmla="*/ 6033531 h 6858000"/>
              <a:gd name="connsiteX458" fmla="*/ 1211999 w 7467600"/>
              <a:gd name="connsiteY458" fmla="*/ 6683610 h 6858000"/>
              <a:gd name="connsiteX459" fmla="*/ 1213266 w 7467600"/>
              <a:gd name="connsiteY459" fmla="*/ 6691947 h 6858000"/>
              <a:gd name="connsiteX460" fmla="*/ 1203370 w 7467600"/>
              <a:gd name="connsiteY460" fmla="*/ 6850676 h 6858000"/>
              <a:gd name="connsiteX461" fmla="*/ 1203671 w 7467600"/>
              <a:gd name="connsiteY461" fmla="*/ 6858000 h 6858000"/>
              <a:gd name="connsiteX462" fmla="*/ 1143180 w 7467600"/>
              <a:gd name="connsiteY462" fmla="*/ 6858000 h 6858000"/>
              <a:gd name="connsiteX463" fmla="*/ 1142176 w 7467600"/>
              <a:gd name="connsiteY463" fmla="*/ 6766045 h 6858000"/>
              <a:gd name="connsiteX464" fmla="*/ 1067484 w 7467600"/>
              <a:gd name="connsiteY464" fmla="*/ 6858000 h 6858000"/>
              <a:gd name="connsiteX465" fmla="*/ 953928 w 7467600"/>
              <a:gd name="connsiteY465" fmla="*/ 6858000 h 6858000"/>
              <a:gd name="connsiteX466" fmla="*/ 959715 w 7467600"/>
              <a:gd name="connsiteY466" fmla="*/ 6850185 h 6858000"/>
              <a:gd name="connsiteX467" fmla="*/ 1483788 w 7467600"/>
              <a:gd name="connsiteY467" fmla="*/ 6259174 h 6858000"/>
              <a:gd name="connsiteX468" fmla="*/ 1100671 w 7467600"/>
              <a:gd name="connsiteY468" fmla="*/ 6252137 h 6858000"/>
              <a:gd name="connsiteX469" fmla="*/ 1090144 w 7467600"/>
              <a:gd name="connsiteY469" fmla="*/ 6256748 h 6858000"/>
              <a:gd name="connsiteX470" fmla="*/ 1095872 w 7467600"/>
              <a:gd name="connsiteY470" fmla="*/ 6271892 h 6858000"/>
              <a:gd name="connsiteX471" fmla="*/ 262785 w 7467600"/>
              <a:gd name="connsiteY471" fmla="*/ 6845450 h 6858000"/>
              <a:gd name="connsiteX472" fmla="*/ 209968 w 7467600"/>
              <a:gd name="connsiteY472" fmla="*/ 6770713 h 6858000"/>
              <a:gd name="connsiteX473" fmla="*/ 873460 w 7467600"/>
              <a:gd name="connsiteY473" fmla="*/ 6253768 h 6858000"/>
              <a:gd name="connsiteX474" fmla="*/ 192686 w 7467600"/>
              <a:gd name="connsiteY474" fmla="*/ 5849257 h 6858000"/>
              <a:gd name="connsiteX475" fmla="*/ 4696 w 7467600"/>
              <a:gd name="connsiteY475" fmla="*/ 5697668 h 6858000"/>
              <a:gd name="connsiteX476" fmla="*/ 0 w 7467600"/>
              <a:gd name="connsiteY476" fmla="*/ 5689984 h 6858000"/>
              <a:gd name="connsiteX477" fmla="*/ 0 w 7467600"/>
              <a:gd name="connsiteY477" fmla="*/ 5513472 h 6858000"/>
              <a:gd name="connsiteX478" fmla="*/ 174101 w 7467600"/>
              <a:gd name="connsiteY478" fmla="*/ 5620277 h 6858000"/>
              <a:gd name="connsiteX479" fmla="*/ 891800 w 7467600"/>
              <a:gd name="connsiteY479" fmla="*/ 6036935 h 6858000"/>
              <a:gd name="connsiteX480" fmla="*/ 1072219 w 7467600"/>
              <a:gd name="connsiteY480" fmla="*/ 6169443 h 6858000"/>
              <a:gd name="connsiteX481" fmla="*/ 1074117 w 7467600"/>
              <a:gd name="connsiteY481" fmla="*/ 6170301 h 6858000"/>
              <a:gd name="connsiteX482" fmla="*/ 1083114 w 7467600"/>
              <a:gd name="connsiteY482" fmla="*/ 6174131 h 6858000"/>
              <a:gd name="connsiteX483" fmla="*/ 1543010 w 7467600"/>
              <a:gd name="connsiteY483" fmla="*/ 6191140 h 6858000"/>
              <a:gd name="connsiteX484" fmla="*/ 1551080 w 7467600"/>
              <a:gd name="connsiteY484" fmla="*/ 6195006 h 6858000"/>
              <a:gd name="connsiteX485" fmla="*/ 2345443 w 7467600"/>
              <a:gd name="connsiteY485" fmla="*/ 5549882 h 6858000"/>
              <a:gd name="connsiteX486" fmla="*/ 1721499 w 7467600"/>
              <a:gd name="connsiteY486" fmla="*/ 5599969 h 6858000"/>
              <a:gd name="connsiteX487" fmla="*/ 767716 w 7467600"/>
              <a:gd name="connsiteY487" fmla="*/ 5472768 h 6858000"/>
              <a:gd name="connsiteX488" fmla="*/ 722147 w 7467600"/>
              <a:gd name="connsiteY488" fmla="*/ 5393091 h 6858000"/>
              <a:gd name="connsiteX489" fmla="*/ 1485552 w 7467600"/>
              <a:gd name="connsiteY489" fmla="*/ 5313202 h 6858000"/>
              <a:gd name="connsiteX490" fmla="*/ 2143004 w 7467600"/>
              <a:gd name="connsiteY490" fmla="*/ 5402420 h 6858000"/>
              <a:gd name="connsiteX491" fmla="*/ 1933391 w 7467600"/>
              <a:gd name="connsiteY491" fmla="*/ 5156971 h 6858000"/>
              <a:gd name="connsiteX492" fmla="*/ 1827118 w 7467600"/>
              <a:gd name="connsiteY492" fmla="*/ 4968410 h 6858000"/>
              <a:gd name="connsiteX493" fmla="*/ 1837349 w 7467600"/>
              <a:gd name="connsiteY493" fmla="*/ 4956357 h 6858000"/>
              <a:gd name="connsiteX494" fmla="*/ 2162835 w 7467600"/>
              <a:gd name="connsiteY494" fmla="*/ 5187853 h 6858000"/>
              <a:gd name="connsiteX495" fmla="*/ 2257167 w 7467600"/>
              <a:gd name="connsiteY495" fmla="*/ 5462123 h 6858000"/>
              <a:gd name="connsiteX496" fmla="*/ 2261598 w 7467600"/>
              <a:gd name="connsiteY496" fmla="*/ 5467998 h 6858000"/>
              <a:gd name="connsiteX497" fmla="*/ 2437177 w 7467600"/>
              <a:gd name="connsiteY497" fmla="*/ 5479608 h 6858000"/>
              <a:gd name="connsiteX498" fmla="*/ 2445247 w 7467600"/>
              <a:gd name="connsiteY498" fmla="*/ 5483476 h 6858000"/>
              <a:gd name="connsiteX499" fmla="*/ 2743626 w 7467600"/>
              <a:gd name="connsiteY499" fmla="*/ 5304819 h 6858000"/>
              <a:gd name="connsiteX500" fmla="*/ 3048102 w 7467600"/>
              <a:gd name="connsiteY500" fmla="*/ 5150595 h 6858000"/>
              <a:gd name="connsiteX501" fmla="*/ 1799414 w 7467600"/>
              <a:gd name="connsiteY501" fmla="*/ 4694732 h 6858000"/>
              <a:gd name="connsiteX502" fmla="*/ 1771735 w 7467600"/>
              <a:gd name="connsiteY502" fmla="*/ 4619929 h 6858000"/>
              <a:gd name="connsiteX503" fmla="*/ 3104273 w 7467600"/>
              <a:gd name="connsiteY503" fmla="*/ 5076159 h 6858000"/>
              <a:gd name="connsiteX504" fmla="*/ 3113245 w 7467600"/>
              <a:gd name="connsiteY504" fmla="*/ 5090705 h 6858000"/>
              <a:gd name="connsiteX505" fmla="*/ 3126294 w 7467600"/>
              <a:gd name="connsiteY505" fmla="*/ 5114400 h 6858000"/>
              <a:gd name="connsiteX506" fmla="*/ 3937433 w 7467600"/>
              <a:gd name="connsiteY506" fmla="*/ 4830473 h 6858000"/>
              <a:gd name="connsiteX507" fmla="*/ 3590475 w 7467600"/>
              <a:gd name="connsiteY507" fmla="*/ 4597974 h 6858000"/>
              <a:gd name="connsiteX508" fmla="*/ 3100264 w 7467600"/>
              <a:gd name="connsiteY508" fmla="*/ 4579845 h 6858000"/>
              <a:gd name="connsiteX509" fmla="*/ 2183576 w 7467600"/>
              <a:gd name="connsiteY509" fmla="*/ 4227150 h 6858000"/>
              <a:gd name="connsiteX510" fmla="*/ 2151029 w 7467600"/>
              <a:gd name="connsiteY510" fmla="*/ 4146947 h 6858000"/>
              <a:gd name="connsiteX511" fmla="*/ 3563434 w 7467600"/>
              <a:gd name="connsiteY511" fmla="*/ 4469115 h 6858000"/>
              <a:gd name="connsiteX512" fmla="*/ 3177952 w 7467600"/>
              <a:gd name="connsiteY512" fmla="*/ 3657386 h 6858000"/>
              <a:gd name="connsiteX513" fmla="*/ 3189263 w 7467600"/>
              <a:gd name="connsiteY513" fmla="*/ 3625726 h 6858000"/>
              <a:gd name="connsiteX514" fmla="*/ 3560912 w 7467600"/>
              <a:gd name="connsiteY514" fmla="*/ 4079863 h 6858000"/>
              <a:gd name="connsiteX515" fmla="*/ 3626636 w 7467600"/>
              <a:gd name="connsiteY515" fmla="*/ 4512230 h 6858000"/>
              <a:gd name="connsiteX516" fmla="*/ 3653088 w 7467600"/>
              <a:gd name="connsiteY516" fmla="*/ 4521417 h 6858000"/>
              <a:gd name="connsiteX517" fmla="*/ 3988128 w 7467600"/>
              <a:gd name="connsiteY517" fmla="*/ 4817267 h 6858000"/>
              <a:gd name="connsiteX518" fmla="*/ 4830582 w 7467600"/>
              <a:gd name="connsiteY518" fmla="*/ 4676000 h 6858000"/>
              <a:gd name="connsiteX519" fmla="*/ 4830100 w 7467600"/>
              <a:gd name="connsiteY519" fmla="*/ 4675554 h 6858000"/>
              <a:gd name="connsiteX520" fmla="*/ 4036318 w 7467600"/>
              <a:gd name="connsiteY520" fmla="*/ 4147013 h 6858000"/>
              <a:gd name="connsiteX521" fmla="*/ 3432098 w 7467600"/>
              <a:gd name="connsiteY521" fmla="*/ 3537312 h 6858000"/>
              <a:gd name="connsiteX522" fmla="*/ 3446761 w 7467600"/>
              <a:gd name="connsiteY522" fmla="*/ 3461278 h 6858000"/>
              <a:gd name="connsiteX523" fmla="*/ 4419733 w 7467600"/>
              <a:gd name="connsiteY523" fmla="*/ 3963555 h 6858000"/>
              <a:gd name="connsiteX524" fmla="*/ 4781371 w 7467600"/>
              <a:gd name="connsiteY524" fmla="*/ 4458604 h 6858000"/>
              <a:gd name="connsiteX525" fmla="*/ 4780440 w 7467600"/>
              <a:gd name="connsiteY525" fmla="*/ 4470290 h 6858000"/>
              <a:gd name="connsiteX526" fmla="*/ 4898954 w 7467600"/>
              <a:gd name="connsiteY526" fmla="*/ 4662092 h 6858000"/>
              <a:gd name="connsiteX527" fmla="*/ 4900699 w 7467600"/>
              <a:gd name="connsiteY527" fmla="*/ 4670867 h 6858000"/>
              <a:gd name="connsiteX528" fmla="*/ 5714511 w 7467600"/>
              <a:gd name="connsiteY528" fmla="*/ 4663483 h 6858000"/>
              <a:gd name="connsiteX529" fmla="*/ 5464793 w 7467600"/>
              <a:gd name="connsiteY529" fmla="*/ 4393556 h 6858000"/>
              <a:gd name="connsiteX530" fmla="*/ 5461897 w 7467600"/>
              <a:gd name="connsiteY530" fmla="*/ 4390879 h 6858000"/>
              <a:gd name="connsiteX531" fmla="*/ 4294126 w 7467600"/>
              <a:gd name="connsiteY531" fmla="*/ 3303048 h 6858000"/>
              <a:gd name="connsiteX532" fmla="*/ 4305321 w 7467600"/>
              <a:gd name="connsiteY532" fmla="*/ 3256953 h 6858000"/>
              <a:gd name="connsiteX533" fmla="*/ 4949299 w 7467600"/>
              <a:gd name="connsiteY533" fmla="*/ 3766336 h 6858000"/>
              <a:gd name="connsiteX534" fmla="*/ 5291452 w 7467600"/>
              <a:gd name="connsiteY534" fmla="*/ 4076801 h 6858000"/>
              <a:gd name="connsiteX535" fmla="*/ 5434998 w 7467600"/>
              <a:gd name="connsiteY535" fmla="*/ 4254100 h 6858000"/>
              <a:gd name="connsiteX536" fmla="*/ 5351015 w 7467600"/>
              <a:gd name="connsiteY536" fmla="*/ 3760989 h 6858000"/>
              <a:gd name="connsiteX537" fmla="*/ 5413780 w 7467600"/>
              <a:gd name="connsiteY537" fmla="*/ 2966265 h 6858000"/>
              <a:gd name="connsiteX538" fmla="*/ 5425627 w 7467600"/>
              <a:gd name="connsiteY538" fmla="*/ 2954192 h 6858000"/>
              <a:gd name="connsiteX539" fmla="*/ 6604735 w 7467600"/>
              <a:gd name="connsiteY539" fmla="*/ 2041381 h 6858000"/>
              <a:gd name="connsiteX540" fmla="*/ 7204487 w 7467600"/>
              <a:gd name="connsiteY540" fmla="*/ 2742112 h 6858000"/>
              <a:gd name="connsiteX541" fmla="*/ 7131592 w 7467600"/>
              <a:gd name="connsiteY541" fmla="*/ 2672096 h 6858000"/>
              <a:gd name="connsiteX542" fmla="*/ 6996344 w 7467600"/>
              <a:gd name="connsiteY542" fmla="*/ 2518310 h 6858000"/>
              <a:gd name="connsiteX543" fmla="*/ 6735495 w 7467600"/>
              <a:gd name="connsiteY543" fmla="*/ 2196890 h 6858000"/>
              <a:gd name="connsiteX544" fmla="*/ 6721901 w 7467600"/>
              <a:gd name="connsiteY544" fmla="*/ 2179274 h 6858000"/>
              <a:gd name="connsiteX545" fmla="*/ 6604735 w 7467600"/>
              <a:gd name="connsiteY545" fmla="*/ 2041381 h 6858000"/>
              <a:gd name="connsiteX546" fmla="*/ 6591670 w 7467600"/>
              <a:gd name="connsiteY546" fmla="*/ 1988277 h 6858000"/>
              <a:gd name="connsiteX547" fmla="*/ 6747349 w 7467600"/>
              <a:gd name="connsiteY547" fmla="*/ 2160069 h 6858000"/>
              <a:gd name="connsiteX548" fmla="*/ 6760943 w 7467600"/>
              <a:gd name="connsiteY548" fmla="*/ 2177686 h 6858000"/>
              <a:gd name="connsiteX549" fmla="*/ 7021065 w 7467600"/>
              <a:gd name="connsiteY549" fmla="*/ 2498102 h 6858000"/>
              <a:gd name="connsiteX550" fmla="*/ 7155223 w 7467600"/>
              <a:gd name="connsiteY550" fmla="*/ 2650386 h 6858000"/>
              <a:gd name="connsiteX551" fmla="*/ 7203167 w 7467600"/>
              <a:gd name="connsiteY551" fmla="*/ 2697288 h 6858000"/>
              <a:gd name="connsiteX552" fmla="*/ 6937703 w 7467600"/>
              <a:gd name="connsiteY552" fmla="*/ 2321981 h 6858000"/>
              <a:gd name="connsiteX553" fmla="*/ 6591670 w 7467600"/>
              <a:gd name="connsiteY553" fmla="*/ 1988277 h 6858000"/>
              <a:gd name="connsiteX554" fmla="*/ 5798671 w 7467600"/>
              <a:gd name="connsiteY554" fmla="*/ 1981601 h 6858000"/>
              <a:gd name="connsiteX555" fmla="*/ 5754709 w 7467600"/>
              <a:gd name="connsiteY555" fmla="*/ 2071454 h 6858000"/>
              <a:gd name="connsiteX556" fmla="*/ 5763044 w 7467600"/>
              <a:gd name="connsiteY556" fmla="*/ 2842206 h 6858000"/>
              <a:gd name="connsiteX557" fmla="*/ 5764974 w 7467600"/>
              <a:gd name="connsiteY557" fmla="*/ 2799609 h 6858000"/>
              <a:gd name="connsiteX558" fmla="*/ 5767665 w 7467600"/>
              <a:gd name="connsiteY558" fmla="*/ 2666409 h 6858000"/>
              <a:gd name="connsiteX559" fmla="*/ 5763055 w 7467600"/>
              <a:gd name="connsiteY559" fmla="*/ 2579705 h 6858000"/>
              <a:gd name="connsiteX560" fmla="*/ 5758079 w 7467600"/>
              <a:gd name="connsiteY560" fmla="*/ 2492508 h 6858000"/>
              <a:gd name="connsiteX561" fmla="*/ 5779325 w 7467600"/>
              <a:gd name="connsiteY561" fmla="*/ 2197069 h 6858000"/>
              <a:gd name="connsiteX562" fmla="*/ 5798671 w 7467600"/>
              <a:gd name="connsiteY562" fmla="*/ 1981601 h 6858000"/>
              <a:gd name="connsiteX563" fmla="*/ 5829202 w 7467600"/>
              <a:gd name="connsiteY563" fmla="*/ 1971679 h 6858000"/>
              <a:gd name="connsiteX564" fmla="*/ 5809558 w 7467600"/>
              <a:gd name="connsiteY564" fmla="*/ 2198043 h 6858000"/>
              <a:gd name="connsiteX565" fmla="*/ 5788653 w 7467600"/>
              <a:gd name="connsiteY565" fmla="*/ 2489430 h 6858000"/>
              <a:gd name="connsiteX566" fmla="*/ 5793439 w 7467600"/>
              <a:gd name="connsiteY566" fmla="*/ 2575235 h 6858000"/>
              <a:gd name="connsiteX567" fmla="*/ 5796837 w 7467600"/>
              <a:gd name="connsiteY567" fmla="*/ 2637633 h 6858000"/>
              <a:gd name="connsiteX568" fmla="*/ 5818614 w 7467600"/>
              <a:gd name="connsiteY568" fmla="*/ 2473055 h 6858000"/>
              <a:gd name="connsiteX569" fmla="*/ 5829202 w 7467600"/>
              <a:gd name="connsiteY569" fmla="*/ 1971679 h 6858000"/>
              <a:gd name="connsiteX570" fmla="*/ 5911389 w 7467600"/>
              <a:gd name="connsiteY570" fmla="*/ 1898371 h 6858000"/>
              <a:gd name="connsiteX571" fmla="*/ 6237627 w 7467600"/>
              <a:gd name="connsiteY571" fmla="*/ 2231921 h 6858000"/>
              <a:gd name="connsiteX572" fmla="*/ 5911389 w 7467600"/>
              <a:gd name="connsiteY572" fmla="*/ 1898371 h 6858000"/>
              <a:gd name="connsiteX573" fmla="*/ 6944437 w 7467600"/>
              <a:gd name="connsiteY573" fmla="*/ 1575402 h 6858000"/>
              <a:gd name="connsiteX574" fmla="*/ 6304730 w 7467600"/>
              <a:gd name="connsiteY574" fmla="*/ 1766654 h 6858000"/>
              <a:gd name="connsiteX575" fmla="*/ 6944437 w 7467600"/>
              <a:gd name="connsiteY575" fmla="*/ 1575402 h 6858000"/>
              <a:gd name="connsiteX576" fmla="*/ 7019523 w 7467600"/>
              <a:gd name="connsiteY576" fmla="*/ 1519450 h 6858000"/>
              <a:gd name="connsiteX577" fmla="*/ 6298091 w 7467600"/>
              <a:gd name="connsiteY577" fmla="*/ 1737122 h 6858000"/>
              <a:gd name="connsiteX578" fmla="*/ 7019523 w 7467600"/>
              <a:gd name="connsiteY578" fmla="*/ 1519450 h 6858000"/>
              <a:gd name="connsiteX579" fmla="*/ 2399523 w 7467600"/>
              <a:gd name="connsiteY579" fmla="*/ 1428234 h 6858000"/>
              <a:gd name="connsiteX580" fmla="*/ 2224982 w 7467600"/>
              <a:gd name="connsiteY580" fmla="*/ 1826201 h 6858000"/>
              <a:gd name="connsiteX581" fmla="*/ 2096099 w 7467600"/>
              <a:gd name="connsiteY581" fmla="*/ 2345900 h 6858000"/>
              <a:gd name="connsiteX582" fmla="*/ 2283317 w 7467600"/>
              <a:gd name="connsiteY582" fmla="*/ 1796925 h 6858000"/>
              <a:gd name="connsiteX583" fmla="*/ 2399523 w 7467600"/>
              <a:gd name="connsiteY583" fmla="*/ 1428234 h 6858000"/>
              <a:gd name="connsiteX584" fmla="*/ 2448558 w 7467600"/>
              <a:gd name="connsiteY584" fmla="*/ 1373435 h 6858000"/>
              <a:gd name="connsiteX585" fmla="*/ 2312521 w 7467600"/>
              <a:gd name="connsiteY585" fmla="*/ 1806140 h 6858000"/>
              <a:gd name="connsiteX586" fmla="*/ 2127533 w 7467600"/>
              <a:gd name="connsiteY586" fmla="*/ 2348380 h 6858000"/>
              <a:gd name="connsiteX587" fmla="*/ 2358080 w 7467600"/>
              <a:gd name="connsiteY587" fmla="*/ 1866134 h 6858000"/>
              <a:gd name="connsiteX588" fmla="*/ 2407436 w 7467600"/>
              <a:gd name="connsiteY588" fmla="*/ 1651070 h 6858000"/>
              <a:gd name="connsiteX589" fmla="*/ 2448558 w 7467600"/>
              <a:gd name="connsiteY589" fmla="*/ 1373435 h 6858000"/>
              <a:gd name="connsiteX590" fmla="*/ 278707 w 7467600"/>
              <a:gd name="connsiteY590" fmla="*/ 1352270 h 6858000"/>
              <a:gd name="connsiteX591" fmla="*/ 321570 w 7467600"/>
              <a:gd name="connsiteY591" fmla="*/ 1861610 h 6858000"/>
              <a:gd name="connsiteX592" fmla="*/ 294281 w 7467600"/>
              <a:gd name="connsiteY592" fmla="*/ 1440658 h 6858000"/>
              <a:gd name="connsiteX593" fmla="*/ 278707 w 7467600"/>
              <a:gd name="connsiteY593" fmla="*/ 1352270 h 6858000"/>
              <a:gd name="connsiteX594" fmla="*/ 1423821 w 7467600"/>
              <a:gd name="connsiteY594" fmla="*/ 1351958 h 6858000"/>
              <a:gd name="connsiteX595" fmla="*/ 1638521 w 7467600"/>
              <a:gd name="connsiteY595" fmla="*/ 1908470 h 6858000"/>
              <a:gd name="connsiteX596" fmla="*/ 1754199 w 7467600"/>
              <a:gd name="connsiteY596" fmla="*/ 2149284 h 6858000"/>
              <a:gd name="connsiteX597" fmla="*/ 1908359 w 7467600"/>
              <a:gd name="connsiteY597" fmla="*/ 2364988 h 6858000"/>
              <a:gd name="connsiteX598" fmla="*/ 1647661 w 7467600"/>
              <a:gd name="connsiteY598" fmla="*/ 1825945 h 6858000"/>
              <a:gd name="connsiteX599" fmla="*/ 1423821 w 7467600"/>
              <a:gd name="connsiteY599" fmla="*/ 1351958 h 6858000"/>
              <a:gd name="connsiteX600" fmla="*/ 1431890 w 7467600"/>
              <a:gd name="connsiteY600" fmla="*/ 1306475 h 6858000"/>
              <a:gd name="connsiteX601" fmla="*/ 1507597 w 7467600"/>
              <a:gd name="connsiteY601" fmla="*/ 1446132 h 6858000"/>
              <a:gd name="connsiteX602" fmla="*/ 1674586 w 7467600"/>
              <a:gd name="connsiteY602" fmla="*/ 1813832 h 6858000"/>
              <a:gd name="connsiteX603" fmla="*/ 1815950 w 7467600"/>
              <a:gd name="connsiteY603" fmla="*/ 2128564 h 6858000"/>
              <a:gd name="connsiteX604" fmla="*/ 1984242 w 7467600"/>
              <a:gd name="connsiteY604" fmla="*/ 2430829 h 6858000"/>
              <a:gd name="connsiteX605" fmla="*/ 2014023 w 7467600"/>
              <a:gd name="connsiteY605" fmla="*/ 2450995 h 6858000"/>
              <a:gd name="connsiteX606" fmla="*/ 1747337 w 7467600"/>
              <a:gd name="connsiteY606" fmla="*/ 1855264 h 6858000"/>
              <a:gd name="connsiteX607" fmla="*/ 1533749 w 7467600"/>
              <a:gd name="connsiteY607" fmla="*/ 1478656 h 6858000"/>
              <a:gd name="connsiteX608" fmla="*/ 1431890 w 7467600"/>
              <a:gd name="connsiteY608" fmla="*/ 1306475 h 6858000"/>
              <a:gd name="connsiteX609" fmla="*/ 5052692 w 7467600"/>
              <a:gd name="connsiteY609" fmla="*/ 1292994 h 6858000"/>
              <a:gd name="connsiteX610" fmla="*/ 5200661 w 7467600"/>
              <a:gd name="connsiteY610" fmla="*/ 1635186 h 6858000"/>
              <a:gd name="connsiteX611" fmla="*/ 5297138 w 7467600"/>
              <a:gd name="connsiteY611" fmla="*/ 1906351 h 6858000"/>
              <a:gd name="connsiteX612" fmla="*/ 5052692 w 7467600"/>
              <a:gd name="connsiteY612" fmla="*/ 1292994 h 6858000"/>
              <a:gd name="connsiteX613" fmla="*/ 5009948 w 7467600"/>
              <a:gd name="connsiteY613" fmla="*/ 1273619 h 6858000"/>
              <a:gd name="connsiteX614" fmla="*/ 5121777 w 7467600"/>
              <a:gd name="connsiteY614" fmla="*/ 1654213 h 6858000"/>
              <a:gd name="connsiteX615" fmla="*/ 5293545 w 7467600"/>
              <a:gd name="connsiteY615" fmla="*/ 2072247 h 6858000"/>
              <a:gd name="connsiteX616" fmla="*/ 5294042 w 7467600"/>
              <a:gd name="connsiteY616" fmla="*/ 2065019 h 6858000"/>
              <a:gd name="connsiteX617" fmla="*/ 5171936 w 7467600"/>
              <a:gd name="connsiteY617" fmla="*/ 1647613 h 6858000"/>
              <a:gd name="connsiteX618" fmla="*/ 5009948 w 7467600"/>
              <a:gd name="connsiteY618" fmla="*/ 1273619 h 6858000"/>
              <a:gd name="connsiteX619" fmla="*/ 655236 w 7467600"/>
              <a:gd name="connsiteY619" fmla="*/ 1268632 h 6858000"/>
              <a:gd name="connsiteX620" fmla="*/ 839521 w 7467600"/>
              <a:gd name="connsiteY620" fmla="*/ 1685315 h 6858000"/>
              <a:gd name="connsiteX621" fmla="*/ 1109416 w 7467600"/>
              <a:gd name="connsiteY621" fmla="*/ 2061663 h 6858000"/>
              <a:gd name="connsiteX622" fmla="*/ 1298300 w 7467600"/>
              <a:gd name="connsiteY622" fmla="*/ 2247742 h 6858000"/>
              <a:gd name="connsiteX623" fmla="*/ 1125871 w 7467600"/>
              <a:gd name="connsiteY623" fmla="*/ 1989513 h 6858000"/>
              <a:gd name="connsiteX624" fmla="*/ 981574 w 7467600"/>
              <a:gd name="connsiteY624" fmla="*/ 1783157 h 6858000"/>
              <a:gd name="connsiteX625" fmla="*/ 922198 w 7467600"/>
              <a:gd name="connsiteY625" fmla="*/ 1677437 h 6858000"/>
              <a:gd name="connsiteX626" fmla="*/ 869293 w 7467600"/>
              <a:gd name="connsiteY626" fmla="*/ 1583214 h 6858000"/>
              <a:gd name="connsiteX627" fmla="*/ 751431 w 7467600"/>
              <a:gd name="connsiteY627" fmla="*/ 1405731 h 6858000"/>
              <a:gd name="connsiteX628" fmla="*/ 655236 w 7467600"/>
              <a:gd name="connsiteY628" fmla="*/ 1268632 h 6858000"/>
              <a:gd name="connsiteX629" fmla="*/ 6516292 w 7467600"/>
              <a:gd name="connsiteY629" fmla="*/ 1263064 h 6858000"/>
              <a:gd name="connsiteX630" fmla="*/ 5736320 w 7467600"/>
              <a:gd name="connsiteY630" fmla="*/ 1501803 h 6858000"/>
              <a:gd name="connsiteX631" fmla="*/ 6516292 w 7467600"/>
              <a:gd name="connsiteY631" fmla="*/ 1263064 h 6858000"/>
              <a:gd name="connsiteX632" fmla="*/ 291466 w 7467600"/>
              <a:gd name="connsiteY632" fmla="*/ 1250369 h 6858000"/>
              <a:gd name="connsiteX633" fmla="*/ 323180 w 7467600"/>
              <a:gd name="connsiteY633" fmla="*/ 1435283 h 6858000"/>
              <a:gd name="connsiteX634" fmla="*/ 349381 w 7467600"/>
              <a:gd name="connsiteY634" fmla="*/ 1875041 h 6858000"/>
              <a:gd name="connsiteX635" fmla="*/ 374363 w 7467600"/>
              <a:gd name="connsiteY635" fmla="*/ 1506494 h 6858000"/>
              <a:gd name="connsiteX636" fmla="*/ 302168 w 7467600"/>
              <a:gd name="connsiteY636" fmla="*/ 1274495 h 6858000"/>
              <a:gd name="connsiteX637" fmla="*/ 291466 w 7467600"/>
              <a:gd name="connsiteY637" fmla="*/ 1250369 h 6858000"/>
              <a:gd name="connsiteX638" fmla="*/ 678222 w 7467600"/>
              <a:gd name="connsiteY638" fmla="*/ 1248670 h 6858000"/>
              <a:gd name="connsiteX639" fmla="*/ 775536 w 7467600"/>
              <a:gd name="connsiteY639" fmla="*/ 1388015 h 6858000"/>
              <a:gd name="connsiteX640" fmla="*/ 894529 w 7467600"/>
              <a:gd name="connsiteY640" fmla="*/ 1567739 h 6858000"/>
              <a:gd name="connsiteX641" fmla="*/ 948000 w 7467600"/>
              <a:gd name="connsiteY641" fmla="*/ 1663088 h 6858000"/>
              <a:gd name="connsiteX642" fmla="*/ 1006812 w 7467600"/>
              <a:gd name="connsiteY642" fmla="*/ 1767683 h 6858000"/>
              <a:gd name="connsiteX643" fmla="*/ 1149133 w 7467600"/>
              <a:gd name="connsiteY643" fmla="*/ 1971513 h 6858000"/>
              <a:gd name="connsiteX644" fmla="*/ 1333952 w 7467600"/>
              <a:gd name="connsiteY644" fmla="*/ 2251620 h 6858000"/>
              <a:gd name="connsiteX645" fmla="*/ 1337329 w 7467600"/>
              <a:gd name="connsiteY645" fmla="*/ 2258350 h 6858000"/>
              <a:gd name="connsiteX646" fmla="*/ 1014726 w 7467600"/>
              <a:gd name="connsiteY646" fmla="*/ 1615556 h 6858000"/>
              <a:gd name="connsiteX647" fmla="*/ 678222 w 7467600"/>
              <a:gd name="connsiteY647" fmla="*/ 1248670 h 6858000"/>
              <a:gd name="connsiteX648" fmla="*/ 6691602 w 7467600"/>
              <a:gd name="connsiteY648" fmla="*/ 1140573 h 6858000"/>
              <a:gd name="connsiteX649" fmla="*/ 6571100 w 7467600"/>
              <a:gd name="connsiteY649" fmla="*/ 1183662 h 6858000"/>
              <a:gd name="connsiteX650" fmla="*/ 6241687 w 7467600"/>
              <a:gd name="connsiteY650" fmla="*/ 1257600 h 6858000"/>
              <a:gd name="connsiteX651" fmla="*/ 5693009 w 7467600"/>
              <a:gd name="connsiteY651" fmla="*/ 1478256 h 6858000"/>
              <a:gd name="connsiteX652" fmla="*/ 6548420 w 7467600"/>
              <a:gd name="connsiteY652" fmla="*/ 1214599 h 6858000"/>
              <a:gd name="connsiteX653" fmla="*/ 6605473 w 7467600"/>
              <a:gd name="connsiteY653" fmla="*/ 1184686 h 6858000"/>
              <a:gd name="connsiteX654" fmla="*/ 6691602 w 7467600"/>
              <a:gd name="connsiteY654" fmla="*/ 1140573 h 6858000"/>
              <a:gd name="connsiteX655" fmla="*/ 4002475 w 7467600"/>
              <a:gd name="connsiteY655" fmla="*/ 1037802 h 6858000"/>
              <a:gd name="connsiteX656" fmla="*/ 4000324 w 7467600"/>
              <a:gd name="connsiteY656" fmla="*/ 1039362 h 6858000"/>
              <a:gd name="connsiteX657" fmla="*/ 4002862 w 7467600"/>
              <a:gd name="connsiteY657" fmla="*/ 1042866 h 6858000"/>
              <a:gd name="connsiteX658" fmla="*/ 4002475 w 7467600"/>
              <a:gd name="connsiteY658" fmla="*/ 1037802 h 6858000"/>
              <a:gd name="connsiteX659" fmla="*/ 506322 w 7467600"/>
              <a:gd name="connsiteY659" fmla="*/ 1020997 h 6858000"/>
              <a:gd name="connsiteX660" fmla="*/ 533068 w 7467600"/>
              <a:gd name="connsiteY660" fmla="*/ 1029409 h 6858000"/>
              <a:gd name="connsiteX661" fmla="*/ 1232525 w 7467600"/>
              <a:gd name="connsiteY661" fmla="*/ 1804675 h 6858000"/>
              <a:gd name="connsiteX662" fmla="*/ 1388858 w 7467600"/>
              <a:gd name="connsiteY662" fmla="*/ 2368011 h 6858000"/>
              <a:gd name="connsiteX663" fmla="*/ 1384098 w 7467600"/>
              <a:gd name="connsiteY663" fmla="*/ 2378125 h 6858000"/>
              <a:gd name="connsiteX664" fmla="*/ 1425393 w 7467600"/>
              <a:gd name="connsiteY664" fmla="*/ 2589124 h 6858000"/>
              <a:gd name="connsiteX665" fmla="*/ 1424001 w 7467600"/>
              <a:gd name="connsiteY665" fmla="*/ 2597541 h 6858000"/>
              <a:gd name="connsiteX666" fmla="*/ 2152729 w 7467600"/>
              <a:gd name="connsiteY666" fmla="*/ 2864487 h 6858000"/>
              <a:gd name="connsiteX667" fmla="*/ 2020609 w 7467600"/>
              <a:gd name="connsiteY667" fmla="*/ 2539671 h 6858000"/>
              <a:gd name="connsiteX668" fmla="*/ 2018920 w 7467600"/>
              <a:gd name="connsiteY668" fmla="*/ 2536309 h 6858000"/>
              <a:gd name="connsiteX669" fmla="*/ 1342441 w 7467600"/>
              <a:gd name="connsiteY669" fmla="*/ 1173017 h 6858000"/>
              <a:gd name="connsiteX670" fmla="*/ 1367925 w 7467600"/>
              <a:gd name="connsiteY670" fmla="*/ 1135648 h 6858000"/>
              <a:gd name="connsiteX671" fmla="*/ 1771401 w 7467600"/>
              <a:gd name="connsiteY671" fmla="*/ 1806673 h 6858000"/>
              <a:gd name="connsiteX672" fmla="*/ 1972385 w 7467600"/>
              <a:gd name="connsiteY672" fmla="*/ 2198735 h 6858000"/>
              <a:gd name="connsiteX673" fmla="*/ 2040892 w 7467600"/>
              <a:gd name="connsiteY673" fmla="*/ 2405205 h 6858000"/>
              <a:gd name="connsiteX674" fmla="*/ 2131689 w 7467600"/>
              <a:gd name="connsiteY674" fmla="*/ 1936926 h 6858000"/>
              <a:gd name="connsiteX675" fmla="*/ 2454820 w 7467600"/>
              <a:gd name="connsiteY675" fmla="*/ 1248808 h 6858000"/>
              <a:gd name="connsiteX676" fmla="*/ 2492512 w 7467600"/>
              <a:gd name="connsiteY676" fmla="*/ 1302920 h 6858000"/>
              <a:gd name="connsiteX677" fmla="*/ 2081216 w 7467600"/>
              <a:gd name="connsiteY677" fmla="*/ 2527513 h 6858000"/>
              <a:gd name="connsiteX678" fmla="*/ 2081211 w 7467600"/>
              <a:gd name="connsiteY678" fmla="*/ 2528916 h 6858000"/>
              <a:gd name="connsiteX679" fmla="*/ 2199067 w 7467600"/>
              <a:gd name="connsiteY679" fmla="*/ 2884061 h 6858000"/>
              <a:gd name="connsiteX680" fmla="*/ 3192586 w 7467600"/>
              <a:gd name="connsiteY680" fmla="*/ 3411496 h 6858000"/>
              <a:gd name="connsiteX681" fmla="*/ 3182620 w 7467600"/>
              <a:gd name="connsiteY681" fmla="*/ 3483279 h 6858000"/>
              <a:gd name="connsiteX682" fmla="*/ 2435119 w 7467600"/>
              <a:gd name="connsiteY682" fmla="*/ 3080173 h 6858000"/>
              <a:gd name="connsiteX683" fmla="*/ 2410152 w 7467600"/>
              <a:gd name="connsiteY683" fmla="*/ 3063751 h 6858000"/>
              <a:gd name="connsiteX684" fmla="*/ 2408099 w 7467600"/>
              <a:gd name="connsiteY684" fmla="*/ 3064403 h 6858000"/>
              <a:gd name="connsiteX685" fmla="*/ 2407218 w 7467600"/>
              <a:gd name="connsiteY685" fmla="*/ 3070324 h 6858000"/>
              <a:gd name="connsiteX686" fmla="*/ 2380138 w 7467600"/>
              <a:gd name="connsiteY686" fmla="*/ 3099341 h 6858000"/>
              <a:gd name="connsiteX687" fmla="*/ 1765923 w 7467600"/>
              <a:gd name="connsiteY687" fmla="*/ 3581043 h 6858000"/>
              <a:gd name="connsiteX688" fmla="*/ 1702258 w 7467600"/>
              <a:gd name="connsiteY688" fmla="*/ 3612286 h 6858000"/>
              <a:gd name="connsiteX689" fmla="*/ 1538370 w 7467600"/>
              <a:gd name="connsiteY689" fmla="*/ 3811804 h 6858000"/>
              <a:gd name="connsiteX690" fmla="*/ 542867 w 7467600"/>
              <a:gd name="connsiteY690" fmla="*/ 4944092 h 6858000"/>
              <a:gd name="connsiteX691" fmla="*/ 515800 w 7467600"/>
              <a:gd name="connsiteY691" fmla="*/ 4862180 h 6858000"/>
              <a:gd name="connsiteX692" fmla="*/ 909145 w 7467600"/>
              <a:gd name="connsiteY692" fmla="*/ 4199225 h 6858000"/>
              <a:gd name="connsiteX693" fmla="*/ 1214067 w 7467600"/>
              <a:gd name="connsiteY693" fmla="*/ 3908561 h 6858000"/>
              <a:gd name="connsiteX694" fmla="*/ 640967 w 7467600"/>
              <a:gd name="connsiteY694" fmla="*/ 4105601 h 6858000"/>
              <a:gd name="connsiteX695" fmla="*/ 112563 w 7467600"/>
              <a:gd name="connsiteY695" fmla="*/ 4396952 h 6858000"/>
              <a:gd name="connsiteX696" fmla="*/ 0 w 7467600"/>
              <a:gd name="connsiteY696" fmla="*/ 4466006 h 6858000"/>
              <a:gd name="connsiteX697" fmla="*/ 0 w 7467600"/>
              <a:gd name="connsiteY697" fmla="*/ 4233763 h 6858000"/>
              <a:gd name="connsiteX698" fmla="*/ 36881 w 7467600"/>
              <a:gd name="connsiteY698" fmla="*/ 4200118 h 6858000"/>
              <a:gd name="connsiteX699" fmla="*/ 910534 w 7467600"/>
              <a:gd name="connsiteY699" fmla="*/ 3629753 h 6858000"/>
              <a:gd name="connsiteX700" fmla="*/ 1578717 w 7467600"/>
              <a:gd name="connsiteY700" fmla="*/ 3575982 h 6858000"/>
              <a:gd name="connsiteX701" fmla="*/ 2338780 w 7467600"/>
              <a:gd name="connsiteY701" fmla="*/ 3033725 h 6858000"/>
              <a:gd name="connsiteX702" fmla="*/ 1807991 w 7467600"/>
              <a:gd name="connsiteY702" fmla="*/ 2807184 h 6858000"/>
              <a:gd name="connsiteX703" fmla="*/ 1416358 w 7467600"/>
              <a:gd name="connsiteY703" fmla="*/ 3112571 h 6858000"/>
              <a:gd name="connsiteX704" fmla="*/ 939066 w 7467600"/>
              <a:gd name="connsiteY704" fmla="*/ 3378798 h 6858000"/>
              <a:gd name="connsiteX705" fmla="*/ 115099 w 7467600"/>
              <a:gd name="connsiteY705" fmla="*/ 3607650 h 6858000"/>
              <a:gd name="connsiteX706" fmla="*/ 97284 w 7467600"/>
              <a:gd name="connsiteY706" fmla="*/ 3520393 h 6858000"/>
              <a:gd name="connsiteX707" fmla="*/ 922050 w 7467600"/>
              <a:gd name="connsiteY707" fmla="*/ 3074867 h 6858000"/>
              <a:gd name="connsiteX708" fmla="*/ 1405265 w 7467600"/>
              <a:gd name="connsiteY708" fmla="*/ 3016319 h 6858000"/>
              <a:gd name="connsiteX709" fmla="*/ 1407512 w 7467600"/>
              <a:gd name="connsiteY709" fmla="*/ 3018001 h 6858000"/>
              <a:gd name="connsiteX710" fmla="*/ 1726266 w 7467600"/>
              <a:gd name="connsiteY710" fmla="*/ 2777274 h 6858000"/>
              <a:gd name="connsiteX711" fmla="*/ 625390 w 7467600"/>
              <a:gd name="connsiteY711" fmla="*/ 2514541 h 6858000"/>
              <a:gd name="connsiteX712" fmla="*/ 619799 w 7467600"/>
              <a:gd name="connsiteY712" fmla="*/ 2527180 h 6858000"/>
              <a:gd name="connsiteX713" fmla="*/ 310030 w 7467600"/>
              <a:gd name="connsiteY713" fmla="*/ 2771818 h 6858000"/>
              <a:gd name="connsiteX714" fmla="*/ 173877 w 7467600"/>
              <a:gd name="connsiteY714" fmla="*/ 2937056 h 6858000"/>
              <a:gd name="connsiteX715" fmla="*/ 77889 w 7467600"/>
              <a:gd name="connsiteY715" fmla="*/ 3138440 h 6858000"/>
              <a:gd name="connsiteX716" fmla="*/ 0 w 7467600"/>
              <a:gd name="connsiteY716" fmla="*/ 3271395 h 6858000"/>
              <a:gd name="connsiteX717" fmla="*/ 0 w 7467600"/>
              <a:gd name="connsiteY717" fmla="*/ 3153002 h 6858000"/>
              <a:gd name="connsiteX718" fmla="*/ 2386 w 7467600"/>
              <a:gd name="connsiteY718" fmla="*/ 3149203 h 6858000"/>
              <a:gd name="connsiteX719" fmla="*/ 89753 w 7467600"/>
              <a:gd name="connsiteY719" fmla="*/ 2987702 h 6858000"/>
              <a:gd name="connsiteX720" fmla="*/ 76869 w 7467600"/>
              <a:gd name="connsiteY720" fmla="*/ 3005404 h 6858000"/>
              <a:gd name="connsiteX721" fmla="*/ 32049 w 7467600"/>
              <a:gd name="connsiteY721" fmla="*/ 3065814 h 6858000"/>
              <a:gd name="connsiteX722" fmla="*/ 0 w 7467600"/>
              <a:gd name="connsiteY722" fmla="*/ 3108744 h 6858000"/>
              <a:gd name="connsiteX723" fmla="*/ 0 w 7467600"/>
              <a:gd name="connsiteY723" fmla="*/ 3058059 h 6858000"/>
              <a:gd name="connsiteX724" fmla="*/ 7610 w 7467600"/>
              <a:gd name="connsiteY724" fmla="*/ 3047889 h 6858000"/>
              <a:gd name="connsiteX725" fmla="*/ 52419 w 7467600"/>
              <a:gd name="connsiteY725" fmla="*/ 2987479 h 6858000"/>
              <a:gd name="connsiteX726" fmla="*/ 59142 w 7467600"/>
              <a:gd name="connsiteY726" fmla="*/ 2978488 h 6858000"/>
              <a:gd name="connsiteX727" fmla="*/ 0 w 7467600"/>
              <a:gd name="connsiteY727" fmla="*/ 3015334 h 6858000"/>
              <a:gd name="connsiteX728" fmla="*/ 0 w 7467600"/>
              <a:gd name="connsiteY728" fmla="*/ 2914286 h 6858000"/>
              <a:gd name="connsiteX729" fmla="*/ 36383 w 7467600"/>
              <a:gd name="connsiteY729" fmla="*/ 2901128 h 6858000"/>
              <a:gd name="connsiteX730" fmla="*/ 156329 w 7467600"/>
              <a:gd name="connsiteY730" fmla="*/ 2840533 h 6858000"/>
              <a:gd name="connsiteX731" fmla="*/ 358355 w 7467600"/>
              <a:gd name="connsiteY731" fmla="*/ 2620471 h 6858000"/>
              <a:gd name="connsiteX732" fmla="*/ 510577 w 7467600"/>
              <a:gd name="connsiteY732" fmla="*/ 2501244 h 6858000"/>
              <a:gd name="connsiteX733" fmla="*/ 211967 w 7467600"/>
              <a:gd name="connsiteY733" fmla="*/ 2479171 h 6858000"/>
              <a:gd name="connsiteX734" fmla="*/ 0 w 7467600"/>
              <a:gd name="connsiteY734" fmla="*/ 2476398 h 6858000"/>
              <a:gd name="connsiteX735" fmla="*/ 0 w 7467600"/>
              <a:gd name="connsiteY735" fmla="*/ 2389189 h 6858000"/>
              <a:gd name="connsiteX736" fmla="*/ 103062 w 7467600"/>
              <a:gd name="connsiteY736" fmla="*/ 2389518 h 6858000"/>
              <a:gd name="connsiteX737" fmla="*/ 510734 w 7467600"/>
              <a:gd name="connsiteY737" fmla="*/ 2416201 h 6858000"/>
              <a:gd name="connsiteX738" fmla="*/ 279257 w 7467600"/>
              <a:gd name="connsiteY738" fmla="*/ 2092102 h 6858000"/>
              <a:gd name="connsiteX739" fmla="*/ 65265 w 7467600"/>
              <a:gd name="connsiteY739" fmla="*/ 2006049 h 6858000"/>
              <a:gd name="connsiteX740" fmla="*/ 0 w 7467600"/>
              <a:gd name="connsiteY740" fmla="*/ 1982532 h 6858000"/>
              <a:gd name="connsiteX741" fmla="*/ 0 w 7467600"/>
              <a:gd name="connsiteY741" fmla="*/ 1912789 h 6858000"/>
              <a:gd name="connsiteX742" fmla="*/ 97460 w 7467600"/>
              <a:gd name="connsiteY742" fmla="*/ 1953725 h 6858000"/>
              <a:gd name="connsiteX743" fmla="*/ 221272 w 7467600"/>
              <a:gd name="connsiteY743" fmla="*/ 1980766 h 6858000"/>
              <a:gd name="connsiteX744" fmla="*/ 116765 w 7467600"/>
              <a:gd name="connsiteY744" fmla="*/ 1911033 h 6858000"/>
              <a:gd name="connsiteX745" fmla="*/ 16405 w 7467600"/>
              <a:gd name="connsiteY745" fmla="*/ 1803412 h 6858000"/>
              <a:gd name="connsiteX746" fmla="*/ 0 w 7467600"/>
              <a:gd name="connsiteY746" fmla="*/ 1784777 h 6858000"/>
              <a:gd name="connsiteX747" fmla="*/ 0 w 7467600"/>
              <a:gd name="connsiteY747" fmla="*/ 1740082 h 6858000"/>
              <a:gd name="connsiteX748" fmla="*/ 39394 w 7467600"/>
              <a:gd name="connsiteY748" fmla="*/ 1784856 h 6858000"/>
              <a:gd name="connsiteX749" fmla="*/ 135813 w 7467600"/>
              <a:gd name="connsiteY749" fmla="*/ 1888838 h 6858000"/>
              <a:gd name="connsiteX750" fmla="*/ 242575 w 7467600"/>
              <a:gd name="connsiteY750" fmla="*/ 1958841 h 6858000"/>
              <a:gd name="connsiteX751" fmla="*/ 82197 w 7467600"/>
              <a:gd name="connsiteY751" fmla="*/ 1754826 h 6858000"/>
              <a:gd name="connsiteX752" fmla="*/ 0 w 7467600"/>
              <a:gd name="connsiteY752" fmla="*/ 1679650 h 6858000"/>
              <a:gd name="connsiteX753" fmla="*/ 0 w 7467600"/>
              <a:gd name="connsiteY753" fmla="*/ 1602463 h 6858000"/>
              <a:gd name="connsiteX754" fmla="*/ 84689 w 7467600"/>
              <a:gd name="connsiteY754" fmla="*/ 1677442 h 6858000"/>
              <a:gd name="connsiteX755" fmla="*/ 298437 w 7467600"/>
              <a:gd name="connsiteY755" fmla="*/ 1968019 h 6858000"/>
              <a:gd name="connsiteX756" fmla="*/ 227269 w 7467600"/>
              <a:gd name="connsiteY756" fmla="*/ 1114064 h 6858000"/>
              <a:gd name="connsiteX757" fmla="*/ 248003 w 7467600"/>
              <a:gd name="connsiteY757" fmla="*/ 1089613 h 6858000"/>
              <a:gd name="connsiteX758" fmla="*/ 427020 w 7467600"/>
              <a:gd name="connsiteY758" fmla="*/ 1619803 h 6858000"/>
              <a:gd name="connsiteX759" fmla="*/ 340345 w 7467600"/>
              <a:gd name="connsiteY759" fmla="*/ 2027739 h 6858000"/>
              <a:gd name="connsiteX760" fmla="*/ 360865 w 7467600"/>
              <a:gd name="connsiteY760" fmla="*/ 2044827 h 6858000"/>
              <a:gd name="connsiteX761" fmla="*/ 560414 w 7467600"/>
              <a:gd name="connsiteY761" fmla="*/ 2421457 h 6858000"/>
              <a:gd name="connsiteX762" fmla="*/ 1359703 w 7467600"/>
              <a:gd name="connsiteY762" fmla="*/ 2578554 h 6858000"/>
              <a:gd name="connsiteX763" fmla="*/ 1359422 w 7467600"/>
              <a:gd name="connsiteY763" fmla="*/ 2577994 h 6858000"/>
              <a:gd name="connsiteX764" fmla="*/ 828701 w 7467600"/>
              <a:gd name="connsiteY764" fmla="*/ 1839520 h 6858000"/>
              <a:gd name="connsiteX765" fmla="*/ 494427 w 7467600"/>
              <a:gd name="connsiteY765" fmla="*/ 1092333 h 6858000"/>
              <a:gd name="connsiteX766" fmla="*/ 506322 w 7467600"/>
              <a:gd name="connsiteY766" fmla="*/ 1020997 h 6858000"/>
              <a:gd name="connsiteX767" fmla="*/ 4570198 w 7467600"/>
              <a:gd name="connsiteY767" fmla="*/ 978081 h 6858000"/>
              <a:gd name="connsiteX768" fmla="*/ 4523691 w 7467600"/>
              <a:gd name="connsiteY768" fmla="*/ 1127776 h 6858000"/>
              <a:gd name="connsiteX769" fmla="*/ 4509875 w 7467600"/>
              <a:gd name="connsiteY769" fmla="*/ 1167552 h 6858000"/>
              <a:gd name="connsiteX770" fmla="*/ 4478168 w 7467600"/>
              <a:gd name="connsiteY770" fmla="*/ 1260735 h 6858000"/>
              <a:gd name="connsiteX771" fmla="*/ 4409309 w 7467600"/>
              <a:gd name="connsiteY771" fmla="*/ 1666996 h 6858000"/>
              <a:gd name="connsiteX772" fmla="*/ 4370031 w 7467600"/>
              <a:gd name="connsiteY772" fmla="*/ 1955666 h 6858000"/>
              <a:gd name="connsiteX773" fmla="*/ 4570198 w 7467600"/>
              <a:gd name="connsiteY773" fmla="*/ 978081 h 6858000"/>
              <a:gd name="connsiteX774" fmla="*/ 4557898 w 7467600"/>
              <a:gd name="connsiteY774" fmla="*/ 900011 h 6858000"/>
              <a:gd name="connsiteX775" fmla="*/ 4344840 w 7467600"/>
              <a:gd name="connsiteY775" fmla="*/ 1922038 h 6858000"/>
              <a:gd name="connsiteX776" fmla="*/ 4378710 w 7467600"/>
              <a:gd name="connsiteY776" fmla="*/ 1665516 h 6858000"/>
              <a:gd name="connsiteX777" fmla="*/ 4448798 w 7467600"/>
              <a:gd name="connsiteY777" fmla="*/ 1253024 h 6858000"/>
              <a:gd name="connsiteX778" fmla="*/ 4480315 w 7467600"/>
              <a:gd name="connsiteY778" fmla="*/ 1158454 h 6858000"/>
              <a:gd name="connsiteX779" fmla="*/ 4494133 w 7467600"/>
              <a:gd name="connsiteY779" fmla="*/ 1118676 h 6858000"/>
              <a:gd name="connsiteX780" fmla="*/ 4557898 w 7467600"/>
              <a:gd name="connsiteY780" fmla="*/ 900011 h 6858000"/>
              <a:gd name="connsiteX781" fmla="*/ 5870151 w 7467600"/>
              <a:gd name="connsiteY781" fmla="*/ 898890 h 6858000"/>
              <a:gd name="connsiteX782" fmla="*/ 5861335 w 7467600"/>
              <a:gd name="connsiteY782" fmla="*/ 899177 h 6858000"/>
              <a:gd name="connsiteX783" fmla="*/ 5843702 w 7467600"/>
              <a:gd name="connsiteY783" fmla="*/ 899748 h 6858000"/>
              <a:gd name="connsiteX784" fmla="*/ 5651107 w 7467600"/>
              <a:gd name="connsiteY784" fmla="*/ 920306 h 6858000"/>
              <a:gd name="connsiteX785" fmla="*/ 5459407 w 7467600"/>
              <a:gd name="connsiteY785" fmla="*/ 940975 h 6858000"/>
              <a:gd name="connsiteX786" fmla="*/ 5374846 w 7467600"/>
              <a:gd name="connsiteY786" fmla="*/ 941988 h 6858000"/>
              <a:gd name="connsiteX787" fmla="*/ 5256105 w 7467600"/>
              <a:gd name="connsiteY787" fmla="*/ 945632 h 6858000"/>
              <a:gd name="connsiteX788" fmla="*/ 5107071 w 7467600"/>
              <a:gd name="connsiteY788" fmla="*/ 969720 h 6858000"/>
              <a:gd name="connsiteX789" fmla="*/ 4998681 w 7467600"/>
              <a:gd name="connsiteY789" fmla="*/ 988771 h 6858000"/>
              <a:gd name="connsiteX790" fmla="*/ 5870151 w 7467600"/>
              <a:gd name="connsiteY790" fmla="*/ 898890 h 6858000"/>
              <a:gd name="connsiteX791" fmla="*/ 5504425 w 7467600"/>
              <a:gd name="connsiteY791" fmla="*/ 848067 h 6858000"/>
              <a:gd name="connsiteX792" fmla="*/ 4968849 w 7467600"/>
              <a:gd name="connsiteY792" fmla="*/ 962318 h 6858000"/>
              <a:gd name="connsiteX793" fmla="*/ 5104039 w 7467600"/>
              <a:gd name="connsiteY793" fmla="*/ 940634 h 6858000"/>
              <a:gd name="connsiteX794" fmla="*/ 5256311 w 7467600"/>
              <a:gd name="connsiteY794" fmla="*/ 916490 h 6858000"/>
              <a:gd name="connsiteX795" fmla="*/ 5377381 w 7467600"/>
              <a:gd name="connsiteY795" fmla="*/ 912671 h 6858000"/>
              <a:gd name="connsiteX796" fmla="*/ 5460148 w 7467600"/>
              <a:gd name="connsiteY796" fmla="*/ 911442 h 6858000"/>
              <a:gd name="connsiteX797" fmla="*/ 5648971 w 7467600"/>
              <a:gd name="connsiteY797" fmla="*/ 891331 h 6858000"/>
              <a:gd name="connsiteX798" fmla="*/ 5844807 w 7467600"/>
              <a:gd name="connsiteY798" fmla="*/ 870718 h 6858000"/>
              <a:gd name="connsiteX799" fmla="*/ 5862975 w 7467600"/>
              <a:gd name="connsiteY799" fmla="*/ 869756 h 6858000"/>
              <a:gd name="connsiteX800" fmla="*/ 5920887 w 7467600"/>
              <a:gd name="connsiteY800" fmla="*/ 865929 h 6858000"/>
              <a:gd name="connsiteX801" fmla="*/ 5504425 w 7467600"/>
              <a:gd name="connsiteY801" fmla="*/ 848067 h 6858000"/>
              <a:gd name="connsiteX802" fmla="*/ 3607114 w 7467600"/>
              <a:gd name="connsiteY802" fmla="*/ 467441 h 6858000"/>
              <a:gd name="connsiteX803" fmla="*/ 3296242 w 7467600"/>
              <a:gd name="connsiteY803" fmla="*/ 807991 h 6858000"/>
              <a:gd name="connsiteX804" fmla="*/ 3174674 w 7467600"/>
              <a:gd name="connsiteY804" fmla="*/ 919759 h 6858000"/>
              <a:gd name="connsiteX805" fmla="*/ 3042978 w 7467600"/>
              <a:gd name="connsiteY805" fmla="*/ 1054894 h 6858000"/>
              <a:gd name="connsiteX806" fmla="*/ 2968914 w 7467600"/>
              <a:gd name="connsiteY806" fmla="*/ 1133756 h 6858000"/>
              <a:gd name="connsiteX807" fmla="*/ 3103823 w 7467600"/>
              <a:gd name="connsiteY807" fmla="*/ 1026814 h 6858000"/>
              <a:gd name="connsiteX808" fmla="*/ 3607114 w 7467600"/>
              <a:gd name="connsiteY808" fmla="*/ 467441 h 6858000"/>
              <a:gd name="connsiteX809" fmla="*/ 3744487 w 7467600"/>
              <a:gd name="connsiteY809" fmla="*/ 383136 h 6858000"/>
              <a:gd name="connsiteX810" fmla="*/ 3970213 w 7467600"/>
              <a:gd name="connsiteY810" fmla="*/ 995559 h 6858000"/>
              <a:gd name="connsiteX811" fmla="*/ 3744487 w 7467600"/>
              <a:gd name="connsiteY811" fmla="*/ 383136 h 6858000"/>
              <a:gd name="connsiteX812" fmla="*/ 3624562 w 7467600"/>
              <a:gd name="connsiteY812" fmla="*/ 367041 h 6858000"/>
              <a:gd name="connsiteX813" fmla="*/ 3489712 w 7467600"/>
              <a:gd name="connsiteY813" fmla="*/ 485386 h 6858000"/>
              <a:gd name="connsiteX814" fmla="*/ 3182994 w 7467600"/>
              <a:gd name="connsiteY814" fmla="*/ 828265 h 6858000"/>
              <a:gd name="connsiteX815" fmla="*/ 2892114 w 7467600"/>
              <a:gd name="connsiteY815" fmla="*/ 1172635 h 6858000"/>
              <a:gd name="connsiteX816" fmla="*/ 3021459 w 7467600"/>
              <a:gd name="connsiteY816" fmla="*/ 1035385 h 6858000"/>
              <a:gd name="connsiteX817" fmla="*/ 3153873 w 7467600"/>
              <a:gd name="connsiteY817" fmla="*/ 898971 h 6858000"/>
              <a:gd name="connsiteX818" fmla="*/ 3276511 w 7467600"/>
              <a:gd name="connsiteY818" fmla="*/ 786423 h 6858000"/>
              <a:gd name="connsiteX819" fmla="*/ 3584154 w 7467600"/>
              <a:gd name="connsiteY819" fmla="*/ 448218 h 6858000"/>
              <a:gd name="connsiteX820" fmla="*/ 3624562 w 7467600"/>
              <a:gd name="connsiteY820" fmla="*/ 367041 h 6858000"/>
              <a:gd name="connsiteX821" fmla="*/ 3766672 w 7467600"/>
              <a:gd name="connsiteY821" fmla="*/ 359429 h 6858000"/>
              <a:gd name="connsiteX822" fmla="*/ 3996338 w 7467600"/>
              <a:gd name="connsiteY822" fmla="*/ 968237 h 6858000"/>
              <a:gd name="connsiteX823" fmla="*/ 3766672 w 7467600"/>
              <a:gd name="connsiteY823" fmla="*/ 359429 h 6858000"/>
              <a:gd name="connsiteX824" fmla="*/ 5805386 w 7467600"/>
              <a:gd name="connsiteY824" fmla="*/ 239240 h 6858000"/>
              <a:gd name="connsiteX825" fmla="*/ 5736947 w 7467600"/>
              <a:gd name="connsiteY825" fmla="*/ 261367 h 6858000"/>
              <a:gd name="connsiteX826" fmla="*/ 5427012 w 7467600"/>
              <a:gd name="connsiteY826" fmla="*/ 311272 h 6858000"/>
              <a:gd name="connsiteX827" fmla="*/ 5147818 w 7467600"/>
              <a:gd name="connsiteY827" fmla="*/ 322112 h 6858000"/>
              <a:gd name="connsiteX828" fmla="*/ 5060854 w 7467600"/>
              <a:gd name="connsiteY828" fmla="*/ 311882 h 6858000"/>
              <a:gd name="connsiteX829" fmla="*/ 4945989 w 7467600"/>
              <a:gd name="connsiteY829" fmla="*/ 300516 h 6858000"/>
              <a:gd name="connsiteX830" fmla="*/ 5410479 w 7467600"/>
              <a:gd name="connsiteY830" fmla="*/ 348434 h 6858000"/>
              <a:gd name="connsiteX831" fmla="*/ 5805386 w 7467600"/>
              <a:gd name="connsiteY831" fmla="*/ 239240 h 6858000"/>
              <a:gd name="connsiteX832" fmla="*/ 5905192 w 7467600"/>
              <a:gd name="connsiteY832" fmla="*/ 163079 h 6858000"/>
              <a:gd name="connsiteX833" fmla="*/ 5865655 w 7467600"/>
              <a:gd name="connsiteY833" fmla="*/ 171901 h 6858000"/>
              <a:gd name="connsiteX834" fmla="*/ 5259740 w 7467600"/>
              <a:gd name="connsiteY834" fmla="*/ 257013 h 6858000"/>
              <a:gd name="connsiteX835" fmla="*/ 5208466 w 7467600"/>
              <a:gd name="connsiteY835" fmla="*/ 257550 h 6858000"/>
              <a:gd name="connsiteX836" fmla="*/ 4980204 w 7467600"/>
              <a:gd name="connsiteY836" fmla="*/ 271903 h 6858000"/>
              <a:gd name="connsiteX837" fmla="*/ 5068068 w 7467600"/>
              <a:gd name="connsiteY837" fmla="*/ 282244 h 6858000"/>
              <a:gd name="connsiteX838" fmla="*/ 5153231 w 7467600"/>
              <a:gd name="connsiteY838" fmla="*/ 292240 h 6858000"/>
              <a:gd name="connsiteX839" fmla="*/ 5426491 w 7467600"/>
              <a:gd name="connsiteY839" fmla="*/ 281128 h 6858000"/>
              <a:gd name="connsiteX840" fmla="*/ 5731212 w 7467600"/>
              <a:gd name="connsiteY840" fmla="*/ 231951 h 6858000"/>
              <a:gd name="connsiteX841" fmla="*/ 5905192 w 7467600"/>
              <a:gd name="connsiteY841" fmla="*/ 163079 h 6858000"/>
              <a:gd name="connsiteX842" fmla="*/ 5944437 w 7467600"/>
              <a:gd name="connsiteY842" fmla="*/ 113829 h 6858000"/>
              <a:gd name="connsiteX843" fmla="*/ 5825032 w 7467600"/>
              <a:gd name="connsiteY843" fmla="*/ 146405 h 6858000"/>
              <a:gd name="connsiteX844" fmla="*/ 4955599 w 7467600"/>
              <a:gd name="connsiteY844" fmla="*/ 247008 h 6858000"/>
              <a:gd name="connsiteX845" fmla="*/ 5210104 w 7467600"/>
              <a:gd name="connsiteY845" fmla="*/ 228123 h 6858000"/>
              <a:gd name="connsiteX846" fmla="*/ 5261015 w 7467600"/>
              <a:gd name="connsiteY846" fmla="*/ 227087 h 6858000"/>
              <a:gd name="connsiteX847" fmla="*/ 5861181 w 7467600"/>
              <a:gd name="connsiteY847" fmla="*/ 143093 h 6858000"/>
              <a:gd name="connsiteX848" fmla="*/ 5961252 w 7467600"/>
              <a:gd name="connsiteY848" fmla="*/ 114820 h 6858000"/>
              <a:gd name="connsiteX849" fmla="*/ 5944437 w 7467600"/>
              <a:gd name="connsiteY849" fmla="*/ 113829 h 6858000"/>
              <a:gd name="connsiteX850" fmla="*/ 3882765 w 7467600"/>
              <a:gd name="connsiteY850" fmla="*/ 0 h 6858000"/>
              <a:gd name="connsiteX851" fmla="*/ 3995099 w 7467600"/>
              <a:gd name="connsiteY851" fmla="*/ 0 h 6858000"/>
              <a:gd name="connsiteX852" fmla="*/ 4163818 w 7467600"/>
              <a:gd name="connsiteY852" fmla="*/ 234104 h 6858000"/>
              <a:gd name="connsiteX853" fmla="*/ 4172099 w 7467600"/>
              <a:gd name="connsiteY853" fmla="*/ 234207 h 6858000"/>
              <a:gd name="connsiteX854" fmla="*/ 4784282 w 7467600"/>
              <a:gd name="connsiteY854" fmla="*/ 276561 h 6858000"/>
              <a:gd name="connsiteX855" fmla="*/ 4801687 w 7467600"/>
              <a:gd name="connsiteY855" fmla="*/ 267764 h 6858000"/>
              <a:gd name="connsiteX856" fmla="*/ 6082788 w 7467600"/>
              <a:gd name="connsiteY856" fmla="*/ 64119 h 6858000"/>
              <a:gd name="connsiteX857" fmla="*/ 6099442 w 7467600"/>
              <a:gd name="connsiteY857" fmla="*/ 82568 h 6858000"/>
              <a:gd name="connsiteX858" fmla="*/ 4804137 w 7467600"/>
              <a:gd name="connsiteY858" fmla="*/ 320931 h 6858000"/>
              <a:gd name="connsiteX859" fmla="*/ 4227047 w 7467600"/>
              <a:gd name="connsiteY859" fmla="*/ 313415 h 6858000"/>
              <a:gd name="connsiteX860" fmla="*/ 4346041 w 7467600"/>
              <a:gd name="connsiteY860" fmla="*/ 456086 h 6858000"/>
              <a:gd name="connsiteX861" fmla="*/ 4870967 w 7467600"/>
              <a:gd name="connsiteY861" fmla="*/ 963061 h 6858000"/>
              <a:gd name="connsiteX862" fmla="*/ 4889647 w 7467600"/>
              <a:gd name="connsiteY862" fmla="*/ 957147 h 6858000"/>
              <a:gd name="connsiteX863" fmla="*/ 5422504 w 7467600"/>
              <a:gd name="connsiteY863" fmla="*/ 805191 h 6858000"/>
              <a:gd name="connsiteX864" fmla="*/ 6087656 w 7467600"/>
              <a:gd name="connsiteY864" fmla="*/ 826703 h 6858000"/>
              <a:gd name="connsiteX865" fmla="*/ 6058717 w 7467600"/>
              <a:gd name="connsiteY865" fmla="*/ 865992 h 6858000"/>
              <a:gd name="connsiteX866" fmla="*/ 4974153 w 7467600"/>
              <a:gd name="connsiteY866" fmla="*/ 1045456 h 6858000"/>
              <a:gd name="connsiteX867" fmla="*/ 5627835 w 7467600"/>
              <a:gd name="connsiteY867" fmla="*/ 1472077 h 6858000"/>
              <a:gd name="connsiteX868" fmla="*/ 5629817 w 7467600"/>
              <a:gd name="connsiteY868" fmla="*/ 1471412 h 6858000"/>
              <a:gd name="connsiteX869" fmla="*/ 5634124 w 7467600"/>
              <a:gd name="connsiteY869" fmla="*/ 1470572 h 6858000"/>
              <a:gd name="connsiteX870" fmla="*/ 5755832 w 7467600"/>
              <a:gd name="connsiteY870" fmla="*/ 1383886 h 6858000"/>
              <a:gd name="connsiteX871" fmla="*/ 6014186 w 7467600"/>
              <a:gd name="connsiteY871" fmla="*/ 1279799 h 6858000"/>
              <a:gd name="connsiteX872" fmla="*/ 6901619 w 7467600"/>
              <a:gd name="connsiteY872" fmla="*/ 1047874 h 6858000"/>
              <a:gd name="connsiteX873" fmla="*/ 6931566 w 7467600"/>
              <a:gd name="connsiteY873" fmla="*/ 1062034 h 6858000"/>
              <a:gd name="connsiteX874" fmla="*/ 5790982 w 7467600"/>
              <a:gd name="connsiteY874" fmla="*/ 1561380 h 6858000"/>
              <a:gd name="connsiteX875" fmla="*/ 6188971 w 7467600"/>
              <a:gd name="connsiteY875" fmla="*/ 1755168 h 6858000"/>
              <a:gd name="connsiteX876" fmla="*/ 6202446 w 7467600"/>
              <a:gd name="connsiteY876" fmla="*/ 1752268 h 6858000"/>
              <a:gd name="connsiteX877" fmla="*/ 7179560 w 7467600"/>
              <a:gd name="connsiteY877" fmla="*/ 1467551 h 6858000"/>
              <a:gd name="connsiteX878" fmla="*/ 7158730 w 7467600"/>
              <a:gd name="connsiteY878" fmla="*/ 1507835 h 6858000"/>
              <a:gd name="connsiteX879" fmla="*/ 6326959 w 7467600"/>
              <a:gd name="connsiteY879" fmla="*/ 1817686 h 6858000"/>
              <a:gd name="connsiteX880" fmla="*/ 6537433 w 7467600"/>
              <a:gd name="connsiteY880" fmla="*/ 1907790 h 6858000"/>
              <a:gd name="connsiteX881" fmla="*/ 6550221 w 7467600"/>
              <a:gd name="connsiteY881" fmla="*/ 1910729 h 6858000"/>
              <a:gd name="connsiteX882" fmla="*/ 6964438 w 7467600"/>
              <a:gd name="connsiteY882" fmla="*/ 2209505 h 6858000"/>
              <a:gd name="connsiteX883" fmla="*/ 7367862 w 7467600"/>
              <a:gd name="connsiteY883" fmla="*/ 2806833 h 6858000"/>
              <a:gd name="connsiteX884" fmla="*/ 7364329 w 7467600"/>
              <a:gd name="connsiteY884" fmla="*/ 2826907 h 6858000"/>
              <a:gd name="connsiteX885" fmla="*/ 7290545 w 7467600"/>
              <a:gd name="connsiteY885" fmla="*/ 2850663 h 6858000"/>
              <a:gd name="connsiteX886" fmla="*/ 6472036 w 7467600"/>
              <a:gd name="connsiteY886" fmla="*/ 1959003 h 6858000"/>
              <a:gd name="connsiteX887" fmla="*/ 5792897 w 7467600"/>
              <a:gd name="connsiteY887" fmla="*/ 1647747 h 6858000"/>
              <a:gd name="connsiteX888" fmla="*/ 5842751 w 7467600"/>
              <a:gd name="connsiteY888" fmla="*/ 1816112 h 6858000"/>
              <a:gd name="connsiteX889" fmla="*/ 5847424 w 7467600"/>
              <a:gd name="connsiteY889" fmla="*/ 1815776 h 6858000"/>
              <a:gd name="connsiteX890" fmla="*/ 6399821 w 7467600"/>
              <a:gd name="connsiteY890" fmla="*/ 2344799 h 6858000"/>
              <a:gd name="connsiteX891" fmla="*/ 6323232 w 7467600"/>
              <a:gd name="connsiteY891" fmla="*/ 2389634 h 6858000"/>
              <a:gd name="connsiteX892" fmla="*/ 5942958 w 7467600"/>
              <a:gd name="connsiteY892" fmla="*/ 2077708 h 6858000"/>
              <a:gd name="connsiteX893" fmla="*/ 5921559 w 7467600"/>
              <a:gd name="connsiteY893" fmla="*/ 2378596 h 6858000"/>
              <a:gd name="connsiteX894" fmla="*/ 5817651 w 7467600"/>
              <a:gd name="connsiteY894" fmla="*/ 3023919 h 6858000"/>
              <a:gd name="connsiteX895" fmla="*/ 5729634 w 7467600"/>
              <a:gd name="connsiteY895" fmla="*/ 3051849 h 6858000"/>
              <a:gd name="connsiteX896" fmla="*/ 5611018 w 7467600"/>
              <a:gd name="connsiteY896" fmla="*/ 2316769 h 6858000"/>
              <a:gd name="connsiteX897" fmla="*/ 5687608 w 7467600"/>
              <a:gd name="connsiteY897" fmla="*/ 2039972 h 6858000"/>
              <a:gd name="connsiteX898" fmla="*/ 5657554 w 7467600"/>
              <a:gd name="connsiteY898" fmla="*/ 1576445 h 6858000"/>
              <a:gd name="connsiteX899" fmla="*/ 5150475 w 7467600"/>
              <a:gd name="connsiteY899" fmla="*/ 1274012 h 6858000"/>
              <a:gd name="connsiteX900" fmla="*/ 5349142 w 7467600"/>
              <a:gd name="connsiteY900" fmla="*/ 2204405 h 6858000"/>
              <a:gd name="connsiteX901" fmla="*/ 5262214 w 7467600"/>
              <a:gd name="connsiteY901" fmla="*/ 2233836 h 6858000"/>
              <a:gd name="connsiteX902" fmla="*/ 4981539 w 7467600"/>
              <a:gd name="connsiteY902" fmla="*/ 1542201 h 6858000"/>
              <a:gd name="connsiteX903" fmla="*/ 4958461 w 7467600"/>
              <a:gd name="connsiteY903" fmla="*/ 1136957 h 6858000"/>
              <a:gd name="connsiteX904" fmla="*/ 4655015 w 7467600"/>
              <a:gd name="connsiteY904" fmla="*/ 891426 h 6858000"/>
              <a:gd name="connsiteX905" fmla="*/ 4348002 w 7467600"/>
              <a:gd name="connsiteY905" fmla="*/ 2205895 h 6858000"/>
              <a:gd name="connsiteX906" fmla="*/ 4262250 w 7467600"/>
              <a:gd name="connsiteY906" fmla="*/ 2219972 h 6858000"/>
              <a:gd name="connsiteX907" fmla="*/ 4550611 w 7467600"/>
              <a:gd name="connsiteY907" fmla="*/ 817540 h 6858000"/>
              <a:gd name="connsiteX908" fmla="*/ 4564418 w 7467600"/>
              <a:gd name="connsiteY908" fmla="*/ 808293 h 6858000"/>
              <a:gd name="connsiteX909" fmla="*/ 4266388 w 7467600"/>
              <a:gd name="connsiteY909" fmla="*/ 500083 h 6858000"/>
              <a:gd name="connsiteX910" fmla="*/ 4032842 w 7467600"/>
              <a:gd name="connsiteY910" fmla="*/ 211809 h 6858000"/>
              <a:gd name="connsiteX911" fmla="*/ 3882765 w 7467600"/>
              <a:gd name="connsiteY911" fmla="*/ 0 h 6858000"/>
              <a:gd name="connsiteX912" fmla="*/ 3721337 w 7467600"/>
              <a:gd name="connsiteY912" fmla="*/ 0 h 6858000"/>
              <a:gd name="connsiteX913" fmla="*/ 3797544 w 7467600"/>
              <a:gd name="connsiteY913" fmla="*/ 0 h 6858000"/>
              <a:gd name="connsiteX914" fmla="*/ 3775734 w 7467600"/>
              <a:gd name="connsiteY914" fmla="*/ 95131 h 6858000"/>
              <a:gd name="connsiteX915" fmla="*/ 3724807 w 7467600"/>
              <a:gd name="connsiteY915" fmla="*/ 272257 h 6858000"/>
              <a:gd name="connsiteX916" fmla="*/ 3726844 w 7467600"/>
              <a:gd name="connsiteY916" fmla="*/ 282988 h 6858000"/>
              <a:gd name="connsiteX917" fmla="*/ 3742664 w 7467600"/>
              <a:gd name="connsiteY917" fmla="*/ 279918 h 6858000"/>
              <a:gd name="connsiteX918" fmla="*/ 4103910 w 7467600"/>
              <a:gd name="connsiteY918" fmla="*/ 1161917 h 6858000"/>
              <a:gd name="connsiteX919" fmla="*/ 4020269 w 7467600"/>
              <a:gd name="connsiteY919" fmla="*/ 1200406 h 6858000"/>
              <a:gd name="connsiteX920" fmla="*/ 3674882 w 7467600"/>
              <a:gd name="connsiteY920" fmla="*/ 488524 h 6858000"/>
              <a:gd name="connsiteX921" fmla="*/ 3132682 w 7467600"/>
              <a:gd name="connsiteY921" fmla="*/ 1072284 h 6858000"/>
              <a:gd name="connsiteX922" fmla="*/ 2716346 w 7467600"/>
              <a:gd name="connsiteY922" fmla="*/ 1276376 h 6858000"/>
              <a:gd name="connsiteX923" fmla="*/ 2716772 w 7467600"/>
              <a:gd name="connsiteY923" fmla="*/ 1255462 h 6858000"/>
              <a:gd name="connsiteX924" fmla="*/ 3471096 w 7467600"/>
              <a:gd name="connsiteY924" fmla="*/ 437072 h 6858000"/>
              <a:gd name="connsiteX925" fmla="*/ 3639057 w 7467600"/>
              <a:gd name="connsiteY925" fmla="*/ 286334 h 6858000"/>
              <a:gd name="connsiteX926" fmla="*/ 3640309 w 7467600"/>
              <a:gd name="connsiteY926" fmla="*/ 284664 h 6858000"/>
              <a:gd name="connsiteX927" fmla="*/ 3646022 w 7467600"/>
              <a:gd name="connsiteY927" fmla="*/ 276711 h 6858000"/>
              <a:gd name="connsiteX928" fmla="*/ 3707943 w 7467600"/>
              <a:gd name="connsiteY928" fmla="*/ 65958 h 6858000"/>
              <a:gd name="connsiteX929" fmla="*/ 3721337 w 7467600"/>
              <a:gd name="connsiteY929" fmla="*/ 0 h 6858000"/>
              <a:gd name="connsiteX930" fmla="*/ 2867960 w 7467600"/>
              <a:gd name="connsiteY930" fmla="*/ 0 h 6858000"/>
              <a:gd name="connsiteX931" fmla="*/ 2926351 w 7467600"/>
              <a:gd name="connsiteY931" fmla="*/ 0 h 6858000"/>
              <a:gd name="connsiteX932" fmla="*/ 2902823 w 7467600"/>
              <a:gd name="connsiteY932" fmla="*/ 262929 h 6858000"/>
              <a:gd name="connsiteX933" fmla="*/ 2940663 w 7467600"/>
              <a:gd name="connsiteY933" fmla="*/ 140884 h 6858000"/>
              <a:gd name="connsiteX934" fmla="*/ 2947039 w 7467600"/>
              <a:gd name="connsiteY934" fmla="*/ 122524 h 6858000"/>
              <a:gd name="connsiteX935" fmla="*/ 2984316 w 7467600"/>
              <a:gd name="connsiteY935" fmla="*/ 0 h 6858000"/>
              <a:gd name="connsiteX936" fmla="*/ 3016114 w 7467600"/>
              <a:gd name="connsiteY936" fmla="*/ 0 h 6858000"/>
              <a:gd name="connsiteX937" fmla="*/ 2979949 w 7467600"/>
              <a:gd name="connsiteY937" fmla="*/ 119274 h 6858000"/>
              <a:gd name="connsiteX938" fmla="*/ 3023879 w 7467600"/>
              <a:gd name="connsiteY938" fmla="*/ 0 h 6858000"/>
              <a:gd name="connsiteX939" fmla="*/ 3105400 w 7467600"/>
              <a:gd name="connsiteY939" fmla="*/ 0 h 6858000"/>
              <a:gd name="connsiteX940" fmla="*/ 3094669 w 7467600"/>
              <a:gd name="connsiteY940" fmla="*/ 30308 h 6858000"/>
              <a:gd name="connsiteX941" fmla="*/ 2901945 w 7467600"/>
              <a:gd name="connsiteY941" fmla="*/ 466538 h 6858000"/>
              <a:gd name="connsiteX942" fmla="*/ 2815209 w 7467600"/>
              <a:gd name="connsiteY942" fmla="*/ 497361 h 6858000"/>
              <a:gd name="connsiteX943" fmla="*/ 2844845 w 7467600"/>
              <a:gd name="connsiteY943" fmla="*/ 127638 h 6858000"/>
              <a:gd name="connsiteX944" fmla="*/ 2867960 w 7467600"/>
              <a:gd name="connsiteY944" fmla="*/ 0 h 6858000"/>
              <a:gd name="connsiteX945" fmla="*/ 1057230 w 7467600"/>
              <a:gd name="connsiteY945" fmla="*/ 0 h 6858000"/>
              <a:gd name="connsiteX946" fmla="*/ 1111003 w 7467600"/>
              <a:gd name="connsiteY946" fmla="*/ 0 h 6858000"/>
              <a:gd name="connsiteX947" fmla="*/ 1125553 w 7467600"/>
              <a:gd name="connsiteY947" fmla="*/ 52588 h 6858000"/>
              <a:gd name="connsiteX948" fmla="*/ 1304276 w 7467600"/>
              <a:gd name="connsiteY948" fmla="*/ 476275 h 6858000"/>
              <a:gd name="connsiteX949" fmla="*/ 1492066 w 7467600"/>
              <a:gd name="connsiteY949" fmla="*/ 886333 h 6858000"/>
              <a:gd name="connsiteX950" fmla="*/ 1423698 w 7467600"/>
              <a:gd name="connsiteY950" fmla="*/ 710817 h 6858000"/>
              <a:gd name="connsiteX951" fmla="*/ 1357609 w 7467600"/>
              <a:gd name="connsiteY951" fmla="*/ 532892 h 6858000"/>
              <a:gd name="connsiteX952" fmla="*/ 1309550 w 7467600"/>
              <a:gd name="connsiteY952" fmla="*/ 374031 h 6858000"/>
              <a:gd name="connsiteX953" fmla="*/ 1193673 w 7467600"/>
              <a:gd name="connsiteY953" fmla="*/ 49533 h 6858000"/>
              <a:gd name="connsiteX954" fmla="*/ 1164391 w 7467600"/>
              <a:gd name="connsiteY954" fmla="*/ 0 h 6858000"/>
              <a:gd name="connsiteX955" fmla="*/ 1200666 w 7467600"/>
              <a:gd name="connsiteY955" fmla="*/ 0 h 6858000"/>
              <a:gd name="connsiteX956" fmla="*/ 1223408 w 7467600"/>
              <a:gd name="connsiteY956" fmla="*/ 38996 h 6858000"/>
              <a:gd name="connsiteX957" fmla="*/ 1339635 w 7467600"/>
              <a:gd name="connsiteY957" fmla="*/ 365517 h 6858000"/>
              <a:gd name="connsiteX958" fmla="*/ 1387469 w 7467600"/>
              <a:gd name="connsiteY958" fmla="*/ 523079 h 6858000"/>
              <a:gd name="connsiteX959" fmla="*/ 1452685 w 7467600"/>
              <a:gd name="connsiteY959" fmla="*/ 699806 h 6858000"/>
              <a:gd name="connsiteX960" fmla="*/ 1492092 w 7467600"/>
              <a:gd name="connsiteY960" fmla="*/ 800424 h 6858000"/>
              <a:gd name="connsiteX961" fmla="*/ 1455302 w 7467600"/>
              <a:gd name="connsiteY961" fmla="*/ 632913 h 6858000"/>
              <a:gd name="connsiteX962" fmla="*/ 1222336 w 7467600"/>
              <a:gd name="connsiteY962" fmla="*/ 9480 h 6858000"/>
              <a:gd name="connsiteX963" fmla="*/ 1214634 w 7467600"/>
              <a:gd name="connsiteY963" fmla="*/ 0 h 6858000"/>
              <a:gd name="connsiteX964" fmla="*/ 1289827 w 7467600"/>
              <a:gd name="connsiteY964" fmla="*/ 0 h 6858000"/>
              <a:gd name="connsiteX965" fmla="*/ 1321076 w 7467600"/>
              <a:gd name="connsiteY965" fmla="*/ 59722 h 6858000"/>
              <a:gd name="connsiteX966" fmla="*/ 1512579 w 7467600"/>
              <a:gd name="connsiteY966" fmla="*/ 626441 h 6858000"/>
              <a:gd name="connsiteX967" fmla="*/ 1506076 w 7467600"/>
              <a:gd name="connsiteY967" fmla="*/ 1089289 h 6858000"/>
              <a:gd name="connsiteX968" fmla="*/ 1486346 w 7467600"/>
              <a:gd name="connsiteY968" fmla="*/ 1079919 h 6858000"/>
              <a:gd name="connsiteX969" fmla="*/ 1070511 w 7467600"/>
              <a:gd name="connsiteY969" fmla="*/ 48609 h 6858000"/>
              <a:gd name="connsiteX970" fmla="*/ 1057230 w 7467600"/>
              <a:gd name="connsiteY970" fmla="*/ 0 h 6858000"/>
              <a:gd name="connsiteX971" fmla="*/ 43151 w 7467600"/>
              <a:gd name="connsiteY971" fmla="*/ 0 h 6858000"/>
              <a:gd name="connsiteX972" fmla="*/ 95283 w 7467600"/>
              <a:gd name="connsiteY972" fmla="*/ 0 h 6858000"/>
              <a:gd name="connsiteX973" fmla="*/ 300708 w 7467600"/>
              <a:gd name="connsiteY973" fmla="*/ 154571 h 6858000"/>
              <a:gd name="connsiteX974" fmla="*/ 530414 w 7467600"/>
              <a:gd name="connsiteY974" fmla="*/ 354673 h 6858000"/>
              <a:gd name="connsiteX975" fmla="*/ 333785 w 7467600"/>
              <a:gd name="connsiteY975" fmla="*/ 161564 h 6858000"/>
              <a:gd name="connsiteX976" fmla="*/ 147005 w 7467600"/>
              <a:gd name="connsiteY976" fmla="*/ 0 h 6858000"/>
              <a:gd name="connsiteX977" fmla="*/ 272509 w 7467600"/>
              <a:gd name="connsiteY977" fmla="*/ 0 h 6858000"/>
              <a:gd name="connsiteX978" fmla="*/ 326276 w 7467600"/>
              <a:gd name="connsiteY978" fmla="*/ 45847 h 6858000"/>
              <a:gd name="connsiteX979" fmla="*/ 823759 w 7467600"/>
              <a:gd name="connsiteY979" fmla="*/ 574145 h 6858000"/>
              <a:gd name="connsiteX980" fmla="*/ 811254 w 7467600"/>
              <a:gd name="connsiteY980" fmla="*/ 665546 h 6858000"/>
              <a:gd name="connsiteX981" fmla="*/ 154042 w 7467600"/>
              <a:gd name="connsiteY981" fmla="*/ 261522 h 6858000"/>
              <a:gd name="connsiteX982" fmla="*/ 13550 w 7467600"/>
              <a:gd name="connsiteY982" fmla="*/ 158423 h 6858000"/>
              <a:gd name="connsiteX983" fmla="*/ 0 w 7467600"/>
              <a:gd name="connsiteY983" fmla="*/ 146618 h 6858000"/>
              <a:gd name="connsiteX984" fmla="*/ 0 w 7467600"/>
              <a:gd name="connsiteY984" fmla="*/ 59161 h 6858000"/>
              <a:gd name="connsiteX985" fmla="*/ 45427 w 7467600"/>
              <a:gd name="connsiteY985" fmla="*/ 101078 h 6858000"/>
              <a:gd name="connsiteX986" fmla="*/ 630103 w 7467600"/>
              <a:gd name="connsiteY986" fmla="*/ 485885 h 6858000"/>
              <a:gd name="connsiteX987" fmla="*/ 532040 w 7467600"/>
              <a:gd name="connsiteY987" fmla="*/ 399359 h 6858000"/>
              <a:gd name="connsiteX988" fmla="*/ 517618 w 7467600"/>
              <a:gd name="connsiteY988" fmla="*/ 385726 h 6858000"/>
              <a:gd name="connsiteX989" fmla="*/ 285074 w 7467600"/>
              <a:gd name="connsiteY989" fmla="*/ 182755 h 6858000"/>
              <a:gd name="connsiteX990" fmla="*/ 43151 w 7467600"/>
              <a:gd name="connsiteY99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312201 w 7467600"/>
              <a:gd name="connsiteY133" fmla="*/ 5128278 h 6858000"/>
              <a:gd name="connsiteX134" fmla="*/ 1903353 w 7467600"/>
              <a:gd name="connsiteY134" fmla="*/ 5044827 h 6858000"/>
              <a:gd name="connsiteX135" fmla="*/ 1936931 w 7467600"/>
              <a:gd name="connsiteY135" fmla="*/ 5093954 h 6858000"/>
              <a:gd name="connsiteX136" fmla="*/ 2195868 w 7467600"/>
              <a:gd name="connsiteY136" fmla="*/ 5396574 h 6858000"/>
              <a:gd name="connsiteX137" fmla="*/ 2088852 w 7467600"/>
              <a:gd name="connsiteY137" fmla="*/ 5166123 h 6858000"/>
              <a:gd name="connsiteX138" fmla="*/ 1958241 w 7467600"/>
              <a:gd name="connsiteY138" fmla="*/ 5067955 h 6858000"/>
              <a:gd name="connsiteX139" fmla="*/ 1903353 w 7467600"/>
              <a:gd name="connsiteY139" fmla="*/ 5044827 h 6858000"/>
              <a:gd name="connsiteX140" fmla="*/ 1979378 w 7467600"/>
              <a:gd name="connsiteY140" fmla="*/ 4769504 h 6858000"/>
              <a:gd name="connsiteX141" fmla="*/ 2882120 w 7467600"/>
              <a:gd name="connsiteY141" fmla="*/ 5064547 h 6858000"/>
              <a:gd name="connsiteX142" fmla="*/ 2793103 w 7467600"/>
              <a:gd name="connsiteY142" fmla="*/ 5039699 h 6858000"/>
              <a:gd name="connsiteX143" fmla="*/ 2770041 w 7467600"/>
              <a:gd name="connsiteY143" fmla="*/ 5033634 h 6858000"/>
              <a:gd name="connsiteX144" fmla="*/ 1979378 w 7467600"/>
              <a:gd name="connsiteY144" fmla="*/ 4769504 h 6858000"/>
              <a:gd name="connsiteX145" fmla="*/ 1927410 w 7467600"/>
              <a:gd name="connsiteY145" fmla="*/ 4716164 h 6858000"/>
              <a:gd name="connsiteX146" fmla="*/ 1959587 w 7467600"/>
              <a:gd name="connsiteY146" fmla="*/ 4728849 h 6858000"/>
              <a:gd name="connsiteX147" fmla="*/ 2777707 w 7467600"/>
              <a:gd name="connsiteY147" fmla="*/ 5003991 h 6858000"/>
              <a:gd name="connsiteX148" fmla="*/ 2800768 w 7467600"/>
              <a:gd name="connsiteY148" fmla="*/ 5010056 h 6858000"/>
              <a:gd name="connsiteX149" fmla="*/ 2879408 w 7467600"/>
              <a:gd name="connsiteY149" fmla="*/ 5031590 h 6858000"/>
              <a:gd name="connsiteX150" fmla="*/ 2862295 w 7467600"/>
              <a:gd name="connsiteY150" fmla="*/ 5022958 h 6858000"/>
              <a:gd name="connsiteX151" fmla="*/ 2813343 w 7467600"/>
              <a:gd name="connsiteY151" fmla="*/ 4998369 h 6858000"/>
              <a:gd name="connsiteX152" fmla="*/ 2646245 w 7467600"/>
              <a:gd name="connsiteY152" fmla="*/ 4930999 h 6858000"/>
              <a:gd name="connsiteX153" fmla="*/ 1999243 w 7467600"/>
              <a:gd name="connsiteY153" fmla="*/ 4730524 h 6858000"/>
              <a:gd name="connsiteX154" fmla="*/ 1979527 w 7467600"/>
              <a:gd name="connsiteY154" fmla="*/ 4726651 h 6858000"/>
              <a:gd name="connsiteX155" fmla="*/ 1927410 w 7467600"/>
              <a:gd name="connsiteY155" fmla="*/ 4716164 h 6858000"/>
              <a:gd name="connsiteX156" fmla="*/ 1997014 w 7467600"/>
              <a:gd name="connsiteY156" fmla="*/ 4698007 h 6858000"/>
              <a:gd name="connsiteX157" fmla="*/ 2005458 w 7467600"/>
              <a:gd name="connsiteY157" fmla="*/ 4699540 h 6858000"/>
              <a:gd name="connsiteX158" fmla="*/ 2657186 w 7467600"/>
              <a:gd name="connsiteY158" fmla="*/ 4901687 h 6858000"/>
              <a:gd name="connsiteX159" fmla="*/ 2826662 w 7467600"/>
              <a:gd name="connsiteY159" fmla="*/ 4970362 h 6858000"/>
              <a:gd name="connsiteX160" fmla="*/ 2876100 w 7467600"/>
              <a:gd name="connsiteY160" fmla="*/ 4995397 h 6858000"/>
              <a:gd name="connsiteX161" fmla="*/ 3042600 w 7467600"/>
              <a:gd name="connsiteY161" fmla="*/ 5059532 h 6858000"/>
              <a:gd name="connsiteX162" fmla="*/ 1997014 w 7467600"/>
              <a:gd name="connsiteY162" fmla="*/ 4698007 h 6858000"/>
              <a:gd name="connsiteX163" fmla="*/ 2305292 w 7467600"/>
              <a:gd name="connsiteY163" fmla="*/ 4219492 h 6858000"/>
              <a:gd name="connsiteX164" fmla="*/ 3360922 w 7467600"/>
              <a:gd name="connsiteY164" fmla="*/ 4529373 h 6858000"/>
              <a:gd name="connsiteX165" fmla="*/ 3492420 w 7467600"/>
              <a:gd name="connsiteY165" fmla="*/ 4510145 h 6858000"/>
              <a:gd name="connsiteX166" fmla="*/ 3364086 w 7467600"/>
              <a:gd name="connsiteY166" fmla="*/ 4480340 h 6858000"/>
              <a:gd name="connsiteX167" fmla="*/ 3225818 w 7467600"/>
              <a:gd name="connsiteY167" fmla="*/ 4411822 h 6858000"/>
              <a:gd name="connsiteX168" fmla="*/ 3129696 w 7467600"/>
              <a:gd name="connsiteY168" fmla="*/ 4360704 h 6858000"/>
              <a:gd name="connsiteX169" fmla="*/ 2814545 w 7467600"/>
              <a:gd name="connsiteY169" fmla="*/ 4282955 h 6858000"/>
              <a:gd name="connsiteX170" fmla="*/ 2305292 w 7467600"/>
              <a:gd name="connsiteY170" fmla="*/ 4219492 h 6858000"/>
              <a:gd name="connsiteX171" fmla="*/ 2626982 w 7467600"/>
              <a:gd name="connsiteY171" fmla="*/ 4206450 h 6858000"/>
              <a:gd name="connsiteX172" fmla="*/ 2490617 w 7467600"/>
              <a:gd name="connsiteY172" fmla="*/ 4206951 h 6858000"/>
              <a:gd name="connsiteX173" fmla="*/ 2819869 w 7467600"/>
              <a:gd name="connsiteY173" fmla="*/ 4252936 h 6858000"/>
              <a:gd name="connsiteX174" fmla="*/ 3143018 w 7467600"/>
              <a:gd name="connsiteY174" fmla="*/ 4332698 h 6858000"/>
              <a:gd name="connsiteX175" fmla="*/ 3241520 w 7467600"/>
              <a:gd name="connsiteY175" fmla="*/ 4385112 h 6858000"/>
              <a:gd name="connsiteX176" fmla="*/ 3374575 w 7467600"/>
              <a:gd name="connsiteY176" fmla="*/ 4451517 h 6858000"/>
              <a:gd name="connsiteX177" fmla="*/ 3505221 w 7467600"/>
              <a:gd name="connsiteY177" fmla="*/ 4480757 h 6858000"/>
              <a:gd name="connsiteX178" fmla="*/ 2626982 w 7467600"/>
              <a:gd name="connsiteY178" fmla="*/ 4206450 h 6858000"/>
              <a:gd name="connsiteX179" fmla="*/ 1310106 w 7467600"/>
              <a:gd name="connsiteY179" fmla="*/ 3943217 h 6858000"/>
              <a:gd name="connsiteX180" fmla="*/ 854994 w 7467600"/>
              <a:gd name="connsiteY180" fmla="*/ 4399136 h 6858000"/>
              <a:gd name="connsiteX181" fmla="*/ 742462 w 7467600"/>
              <a:gd name="connsiteY181" fmla="*/ 4594648 h 6858000"/>
              <a:gd name="connsiteX182" fmla="*/ 820602 w 7467600"/>
              <a:gd name="connsiteY182" fmla="*/ 4485915 h 6858000"/>
              <a:gd name="connsiteX183" fmla="*/ 878295 w 7467600"/>
              <a:gd name="connsiteY183" fmla="*/ 4403594 h 6858000"/>
              <a:gd name="connsiteX184" fmla="*/ 1240607 w 7467600"/>
              <a:gd name="connsiteY184" fmla="*/ 4010401 h 6858000"/>
              <a:gd name="connsiteX185" fmla="*/ 1310106 w 7467600"/>
              <a:gd name="connsiteY185" fmla="*/ 3943217 h 6858000"/>
              <a:gd name="connsiteX186" fmla="*/ 1423113 w 7467600"/>
              <a:gd name="connsiteY186" fmla="*/ 3874565 h 6858000"/>
              <a:gd name="connsiteX187" fmla="*/ 1260565 w 7467600"/>
              <a:gd name="connsiteY187" fmla="*/ 4031982 h 6858000"/>
              <a:gd name="connsiteX188" fmla="*/ 901900 w 7467600"/>
              <a:gd name="connsiteY188" fmla="*/ 4421236 h 6858000"/>
              <a:gd name="connsiteX189" fmla="*/ 845044 w 7467600"/>
              <a:gd name="connsiteY189" fmla="*/ 4502436 h 6858000"/>
              <a:gd name="connsiteX190" fmla="*/ 685926 w 7467600"/>
              <a:gd name="connsiteY190" fmla="*/ 4703069 h 6858000"/>
              <a:gd name="connsiteX191" fmla="*/ 684248 w 7467600"/>
              <a:gd name="connsiteY191" fmla="*/ 4706721 h 6858000"/>
              <a:gd name="connsiteX192" fmla="*/ 1423113 w 7467600"/>
              <a:gd name="connsiteY192" fmla="*/ 3874565 h 6858000"/>
              <a:gd name="connsiteX193" fmla="*/ 3316479 w 7467600"/>
              <a:gd name="connsiteY193" fmla="*/ 3872136 h 6858000"/>
              <a:gd name="connsiteX194" fmla="*/ 3546806 w 7467600"/>
              <a:gd name="connsiteY194" fmla="*/ 4356139 h 6858000"/>
              <a:gd name="connsiteX195" fmla="*/ 3364433 w 7467600"/>
              <a:gd name="connsiteY195" fmla="*/ 3953121 h 6858000"/>
              <a:gd name="connsiteX196" fmla="*/ 3316479 w 7467600"/>
              <a:gd name="connsiteY196" fmla="*/ 3872136 h 6858000"/>
              <a:gd name="connsiteX197" fmla="*/ 3291335 w 7467600"/>
              <a:gd name="connsiteY197" fmla="*/ 3767420 h 6858000"/>
              <a:gd name="connsiteX198" fmla="*/ 3390805 w 7467600"/>
              <a:gd name="connsiteY198" fmla="*/ 3937163 h 6858000"/>
              <a:gd name="connsiteX199" fmla="*/ 3579062 w 7467600"/>
              <a:gd name="connsiteY199" fmla="*/ 4359040 h 6858000"/>
              <a:gd name="connsiteX200" fmla="*/ 3467355 w 7467600"/>
              <a:gd name="connsiteY200" fmla="*/ 3988130 h 6858000"/>
              <a:gd name="connsiteX201" fmla="*/ 3310753 w 7467600"/>
              <a:gd name="connsiteY201" fmla="*/ 3787140 h 6858000"/>
              <a:gd name="connsiteX202" fmla="*/ 3291335 w 7467600"/>
              <a:gd name="connsiteY202" fmla="*/ 3767420 h 6858000"/>
              <a:gd name="connsiteX203" fmla="*/ 1635889 w 7467600"/>
              <a:gd name="connsiteY203" fmla="*/ 3709494 h 6858000"/>
              <a:gd name="connsiteX204" fmla="*/ 1634800 w 7467600"/>
              <a:gd name="connsiteY204" fmla="*/ 3731111 h 6858000"/>
              <a:gd name="connsiteX205" fmla="*/ 1635889 w 7467600"/>
              <a:gd name="connsiteY205" fmla="*/ 3709494 h 6858000"/>
              <a:gd name="connsiteX206" fmla="*/ 1510397 w 7467600"/>
              <a:gd name="connsiteY206" fmla="*/ 3684705 h 6858000"/>
              <a:gd name="connsiteX207" fmla="*/ 1146550 w 7467600"/>
              <a:gd name="connsiteY207" fmla="*/ 3802012 h 6858000"/>
              <a:gd name="connsiteX208" fmla="*/ 698834 w 7467600"/>
              <a:gd name="connsiteY208" fmla="*/ 3952272 h 6858000"/>
              <a:gd name="connsiteX209" fmla="*/ 34256 w 7467600"/>
              <a:gd name="connsiteY209" fmla="*/ 4347603 h 6858000"/>
              <a:gd name="connsiteX210" fmla="*/ 527241 w 7467600"/>
              <a:gd name="connsiteY210" fmla="*/ 4065078 h 6858000"/>
              <a:gd name="connsiteX211" fmla="*/ 1510397 w 7467600"/>
              <a:gd name="connsiteY211" fmla="*/ 3684705 h 6858000"/>
              <a:gd name="connsiteX212" fmla="*/ 1313114 w 7467600"/>
              <a:gd name="connsiteY212" fmla="*/ 3655216 h 6858000"/>
              <a:gd name="connsiteX213" fmla="*/ 1109304 w 7467600"/>
              <a:gd name="connsiteY213" fmla="*/ 3669030 h 6858000"/>
              <a:gd name="connsiteX214" fmla="*/ 8129 w 7467600"/>
              <a:gd name="connsiteY214" fmla="*/ 4330519 h 6858000"/>
              <a:gd name="connsiteX215" fmla="*/ 687572 w 7467600"/>
              <a:gd name="connsiteY215" fmla="*/ 3925629 h 6858000"/>
              <a:gd name="connsiteX216" fmla="*/ 1138365 w 7467600"/>
              <a:gd name="connsiteY216" fmla="*/ 3774515 h 6858000"/>
              <a:gd name="connsiteX217" fmla="*/ 1505579 w 7467600"/>
              <a:gd name="connsiteY217" fmla="*/ 3655526 h 6858000"/>
              <a:gd name="connsiteX218" fmla="*/ 1313114 w 7467600"/>
              <a:gd name="connsiteY218" fmla="*/ 3655216 h 6858000"/>
              <a:gd name="connsiteX219" fmla="*/ 3655073 w 7467600"/>
              <a:gd name="connsiteY219" fmla="*/ 3650884 h 6858000"/>
              <a:gd name="connsiteX220" fmla="*/ 3989938 w 7467600"/>
              <a:gd name="connsiteY220" fmla="*/ 3991685 h 6858000"/>
              <a:gd name="connsiteX221" fmla="*/ 4393907 w 7467600"/>
              <a:gd name="connsiteY221" fmla="*/ 4261258 h 6858000"/>
              <a:gd name="connsiteX222" fmla="*/ 4648051 w 7467600"/>
              <a:gd name="connsiteY222" fmla="*/ 4374051 h 6858000"/>
              <a:gd name="connsiteX223" fmla="*/ 4383389 w 7467600"/>
              <a:gd name="connsiteY223" fmla="*/ 4184369 h 6858000"/>
              <a:gd name="connsiteX224" fmla="*/ 4165508 w 7467600"/>
              <a:gd name="connsiteY224" fmla="*/ 4035196 h 6858000"/>
              <a:gd name="connsiteX225" fmla="*/ 4068162 w 7467600"/>
              <a:gd name="connsiteY225" fmla="*/ 3953394 h 6858000"/>
              <a:gd name="connsiteX226" fmla="*/ 3981416 w 7467600"/>
              <a:gd name="connsiteY226" fmla="*/ 3880482 h 6858000"/>
              <a:gd name="connsiteX227" fmla="*/ 3800147 w 7467600"/>
              <a:gd name="connsiteY227" fmla="*/ 3749872 h 6858000"/>
              <a:gd name="connsiteX228" fmla="*/ 3655073 w 7467600"/>
              <a:gd name="connsiteY228" fmla="*/ 3650884 h 6858000"/>
              <a:gd name="connsiteX229" fmla="*/ 3670252 w 7467600"/>
              <a:gd name="connsiteY229" fmla="*/ 3622798 h 6858000"/>
              <a:gd name="connsiteX230" fmla="*/ 3817258 w 7467600"/>
              <a:gd name="connsiteY230" fmla="*/ 3723577 h 6858000"/>
              <a:gd name="connsiteX231" fmla="*/ 4000461 w 7467600"/>
              <a:gd name="connsiteY231" fmla="*/ 3855966 h 6858000"/>
              <a:gd name="connsiteX232" fmla="*/ 4088180 w 7467600"/>
              <a:gd name="connsiteY232" fmla="*/ 3929774 h 6858000"/>
              <a:gd name="connsiteX233" fmla="*/ 4184555 w 7467600"/>
              <a:gd name="connsiteY233" fmla="*/ 4010683 h 6858000"/>
              <a:gd name="connsiteX234" fmla="*/ 4399563 w 7467600"/>
              <a:gd name="connsiteY234" fmla="*/ 4158106 h 6858000"/>
              <a:gd name="connsiteX235" fmla="*/ 4684469 w 7467600"/>
              <a:gd name="connsiteY235" fmla="*/ 4364680 h 6858000"/>
              <a:gd name="connsiteX236" fmla="*/ 4690271 w 7467600"/>
              <a:gd name="connsiteY236" fmla="*/ 4370034 h 6858000"/>
              <a:gd name="connsiteX237" fmla="*/ 4136093 w 7467600"/>
              <a:gd name="connsiteY237" fmla="*/ 3858466 h 6858000"/>
              <a:gd name="connsiteX238" fmla="*/ 3670252 w 7467600"/>
              <a:gd name="connsiteY238" fmla="*/ 3622798 h 6858000"/>
              <a:gd name="connsiteX239" fmla="*/ 4440129 w 7467600"/>
              <a:gd name="connsiteY239" fmla="*/ 3448571 h 6858000"/>
              <a:gd name="connsiteX240" fmla="*/ 4856525 w 7467600"/>
              <a:gd name="connsiteY240" fmla="*/ 3915351 h 6858000"/>
              <a:gd name="connsiteX241" fmla="*/ 5059055 w 7467600"/>
              <a:gd name="connsiteY241" fmla="*/ 4108918 h 6858000"/>
              <a:gd name="connsiteX242" fmla="*/ 5290070 w 7467600"/>
              <a:gd name="connsiteY242" fmla="*/ 4263619 h 6858000"/>
              <a:gd name="connsiteX243" fmla="*/ 4834991 w 7467600"/>
              <a:gd name="connsiteY243" fmla="*/ 3830985 h 6858000"/>
              <a:gd name="connsiteX244" fmla="*/ 4440129 w 7467600"/>
              <a:gd name="connsiteY244" fmla="*/ 3448571 h 6858000"/>
              <a:gd name="connsiteX245" fmla="*/ 4441737 w 7467600"/>
              <a:gd name="connsiteY245" fmla="*/ 3399734 h 6858000"/>
              <a:gd name="connsiteX246" fmla="*/ 4431236 w 7467600"/>
              <a:gd name="connsiteY246" fmla="*/ 3400954 h 6858000"/>
              <a:gd name="connsiteX247" fmla="*/ 4557150 w 7467600"/>
              <a:gd name="connsiteY247" fmla="*/ 3510023 h 6858000"/>
              <a:gd name="connsiteX248" fmla="*/ 4856936 w 7467600"/>
              <a:gd name="connsiteY248" fmla="*/ 3809146 h 6858000"/>
              <a:gd name="connsiteX249" fmla="*/ 5111996 w 7467600"/>
              <a:gd name="connsiteY249" fmla="*/ 4065759 h 6858000"/>
              <a:gd name="connsiteX250" fmla="*/ 5388878 w 7467600"/>
              <a:gd name="connsiteY250" fmla="*/ 4300185 h 6858000"/>
              <a:gd name="connsiteX251" fmla="*/ 5425556 w 7467600"/>
              <a:gd name="connsiteY251" fmla="*/ 4308967 h 6858000"/>
              <a:gd name="connsiteX252" fmla="*/ 4943646 w 7467600"/>
              <a:gd name="connsiteY252" fmla="*/ 3822916 h 6858000"/>
              <a:gd name="connsiteX253" fmla="*/ 4594837 w 7467600"/>
              <a:gd name="connsiteY253" fmla="*/ 3532274 h 6858000"/>
              <a:gd name="connsiteX254" fmla="*/ 4441737 w 7467600"/>
              <a:gd name="connsiteY254" fmla="*/ 3399734 h 6858000"/>
              <a:gd name="connsiteX255" fmla="*/ 5425834 w 7467600"/>
              <a:gd name="connsiteY255" fmla="*/ 3162785 h 6858000"/>
              <a:gd name="connsiteX256" fmla="*/ 5401644 w 7467600"/>
              <a:gd name="connsiteY256" fmla="*/ 3617847 h 6858000"/>
              <a:gd name="connsiteX257" fmla="*/ 5467256 w 7467600"/>
              <a:gd name="connsiteY257" fmla="*/ 4175494 h 6858000"/>
              <a:gd name="connsiteX258" fmla="*/ 5448069 w 7467600"/>
              <a:gd name="connsiteY258" fmla="*/ 3567554 h 6858000"/>
              <a:gd name="connsiteX259" fmla="*/ 5425834 w 7467600"/>
              <a:gd name="connsiteY259" fmla="*/ 3162785 h 6858000"/>
              <a:gd name="connsiteX260" fmla="*/ 1318687 w 7467600"/>
              <a:gd name="connsiteY260" fmla="*/ 3113840 h 6858000"/>
              <a:gd name="connsiteX261" fmla="*/ 1066793 w 7467600"/>
              <a:gd name="connsiteY261" fmla="*/ 3212171 h 6858000"/>
              <a:gd name="connsiteX262" fmla="*/ 993319 w 7467600"/>
              <a:gd name="connsiteY262" fmla="*/ 3247648 h 6858000"/>
              <a:gd name="connsiteX263" fmla="*/ 853081 w 7467600"/>
              <a:gd name="connsiteY263" fmla="*/ 3312410 h 6858000"/>
              <a:gd name="connsiteX264" fmla="*/ 805957 w 7467600"/>
              <a:gd name="connsiteY264" fmla="*/ 3330443 h 6858000"/>
              <a:gd name="connsiteX265" fmla="*/ 1318687 w 7467600"/>
              <a:gd name="connsiteY265" fmla="*/ 3113840 h 6858000"/>
              <a:gd name="connsiteX266" fmla="*/ 5453702 w 7467600"/>
              <a:gd name="connsiteY266" fmla="*/ 3090882 h 6858000"/>
              <a:gd name="connsiteX267" fmla="*/ 5480135 w 7467600"/>
              <a:gd name="connsiteY267" fmla="*/ 3565802 h 6858000"/>
              <a:gd name="connsiteX268" fmla="*/ 5499023 w 7467600"/>
              <a:gd name="connsiteY268" fmla="*/ 4166310 h 6858000"/>
              <a:gd name="connsiteX269" fmla="*/ 5547022 w 7467600"/>
              <a:gd name="connsiteY269" fmla="*/ 3607838 h 6858000"/>
              <a:gd name="connsiteX270" fmla="*/ 5515964 w 7467600"/>
              <a:gd name="connsiteY270" fmla="*/ 3378541 h 6858000"/>
              <a:gd name="connsiteX271" fmla="*/ 5453702 w 7467600"/>
              <a:gd name="connsiteY271" fmla="*/ 3090882 h 6858000"/>
              <a:gd name="connsiteX272" fmla="*/ 1238695 w 7467600"/>
              <a:gd name="connsiteY272" fmla="*/ 3076820 h 6858000"/>
              <a:gd name="connsiteX273" fmla="*/ 716371 w 7467600"/>
              <a:gd name="connsiteY273" fmla="*/ 3293249 h 6858000"/>
              <a:gd name="connsiteX274" fmla="*/ 579522 w 7467600"/>
              <a:gd name="connsiteY274" fmla="*/ 3371759 h 6858000"/>
              <a:gd name="connsiteX275" fmla="*/ 600288 w 7467600"/>
              <a:gd name="connsiteY275" fmla="*/ 3365555 h 6858000"/>
              <a:gd name="connsiteX276" fmla="*/ 840692 w 7467600"/>
              <a:gd name="connsiteY276" fmla="*/ 3284921 h 6858000"/>
              <a:gd name="connsiteX277" fmla="*/ 979248 w 7467600"/>
              <a:gd name="connsiteY277" fmla="*/ 3221003 h 6858000"/>
              <a:gd name="connsiteX278" fmla="*/ 1053282 w 7467600"/>
              <a:gd name="connsiteY278" fmla="*/ 3185247 h 6858000"/>
              <a:gd name="connsiteX279" fmla="*/ 1320603 w 7467600"/>
              <a:gd name="connsiteY279" fmla="*/ 3081281 h 6858000"/>
              <a:gd name="connsiteX280" fmla="*/ 1238695 w 7467600"/>
              <a:gd name="connsiteY280" fmla="*/ 3076820 h 6858000"/>
              <a:gd name="connsiteX281" fmla="*/ 5425627 w 7467600"/>
              <a:gd name="connsiteY281" fmla="*/ 2954192 h 6858000"/>
              <a:gd name="connsiteX282" fmla="*/ 5470770 w 7467600"/>
              <a:gd name="connsiteY282" fmla="*/ 3005435 h 6858000"/>
              <a:gd name="connsiteX283" fmla="*/ 5519779 w 7467600"/>
              <a:gd name="connsiteY283" fmla="*/ 4359223 h 6858000"/>
              <a:gd name="connsiteX284" fmla="*/ 5520293 w 7467600"/>
              <a:gd name="connsiteY284" fmla="*/ 4360602 h 6858000"/>
              <a:gd name="connsiteX285" fmla="*/ 5767221 w 7467600"/>
              <a:gd name="connsiteY285" fmla="*/ 4665564 h 6858000"/>
              <a:gd name="connsiteX286" fmla="*/ 6937169 w 7467600"/>
              <a:gd name="connsiteY286" fmla="*/ 4815941 h 6858000"/>
              <a:gd name="connsiteX287" fmla="*/ 6953922 w 7467600"/>
              <a:gd name="connsiteY287" fmla="*/ 4890068 h 6858000"/>
              <a:gd name="connsiteX288" fmla="*/ 6071359 w 7467600"/>
              <a:gd name="connsiteY288" fmla="*/ 4770770 h 6858000"/>
              <a:gd name="connsiteX289" fmla="*/ 6038839 w 7467600"/>
              <a:gd name="connsiteY289" fmla="*/ 4764474 h 6858000"/>
              <a:gd name="connsiteX290" fmla="*/ 6038706 w 7467600"/>
              <a:gd name="connsiteY290" fmla="*/ 4763847 h 6858000"/>
              <a:gd name="connsiteX291" fmla="*/ 6037784 w 7467600"/>
              <a:gd name="connsiteY291" fmla="*/ 4764270 h 6858000"/>
              <a:gd name="connsiteX292" fmla="*/ 6038839 w 7467600"/>
              <a:gd name="connsiteY292" fmla="*/ 4764474 h 6858000"/>
              <a:gd name="connsiteX293" fmla="*/ 6040338 w 7467600"/>
              <a:gd name="connsiteY293" fmla="*/ 4771418 h 6858000"/>
              <a:gd name="connsiteX294" fmla="*/ 6024488 w 7467600"/>
              <a:gd name="connsiteY294" fmla="*/ 4809903 h 6858000"/>
              <a:gd name="connsiteX295" fmla="*/ 5599771 w 7467600"/>
              <a:gd name="connsiteY295" fmla="*/ 5509652 h 6858000"/>
              <a:gd name="connsiteX296" fmla="*/ 5548843 w 7467600"/>
              <a:gd name="connsiteY296" fmla="*/ 5563845 h 6858000"/>
              <a:gd name="connsiteX297" fmla="*/ 5940952 w 7467600"/>
              <a:gd name="connsiteY297" fmla="*/ 6250028 h 6858000"/>
              <a:gd name="connsiteX298" fmla="*/ 6043441 w 7467600"/>
              <a:gd name="connsiteY298" fmla="*/ 6665847 h 6858000"/>
              <a:gd name="connsiteX299" fmla="*/ 6093432 w 7467600"/>
              <a:gd name="connsiteY299" fmla="*/ 6858000 h 6858000"/>
              <a:gd name="connsiteX300" fmla="*/ 6034344 w 7467600"/>
              <a:gd name="connsiteY300" fmla="*/ 6858000 h 6858000"/>
              <a:gd name="connsiteX301" fmla="*/ 6026679 w 7467600"/>
              <a:gd name="connsiteY301" fmla="*/ 6836959 h 6858000"/>
              <a:gd name="connsiteX302" fmla="*/ 5800441 w 7467600"/>
              <a:gd name="connsiteY302" fmla="*/ 6335286 h 6858000"/>
              <a:gd name="connsiteX303" fmla="*/ 5526562 w 7467600"/>
              <a:gd name="connsiteY303" fmla="*/ 5705388 h 6858000"/>
              <a:gd name="connsiteX304" fmla="*/ 5519640 w 7467600"/>
              <a:gd name="connsiteY304" fmla="*/ 5683774 h 6858000"/>
              <a:gd name="connsiteX305" fmla="*/ 5844559 w 7467600"/>
              <a:gd name="connsiteY305" fmla="*/ 6553349 h 6858000"/>
              <a:gd name="connsiteX306" fmla="*/ 5975994 w 7467600"/>
              <a:gd name="connsiteY306" fmla="*/ 6858000 h 6858000"/>
              <a:gd name="connsiteX307" fmla="*/ 5898547 w 7467600"/>
              <a:gd name="connsiteY307" fmla="*/ 6858000 h 6858000"/>
              <a:gd name="connsiteX308" fmla="*/ 5682041 w 7467600"/>
              <a:gd name="connsiteY308" fmla="*/ 6355860 h 6858000"/>
              <a:gd name="connsiteX309" fmla="*/ 5461758 w 7467600"/>
              <a:gd name="connsiteY309" fmla="*/ 5820220 h 6858000"/>
              <a:gd name="connsiteX310" fmla="*/ 5237282 w 7467600"/>
              <a:gd name="connsiteY310" fmla="*/ 6579086 h 6858000"/>
              <a:gd name="connsiteX311" fmla="*/ 5115009 w 7467600"/>
              <a:gd name="connsiteY311" fmla="*/ 6858000 h 6858000"/>
              <a:gd name="connsiteX312" fmla="*/ 5028074 w 7467600"/>
              <a:gd name="connsiteY312" fmla="*/ 6858000 h 6858000"/>
              <a:gd name="connsiteX313" fmla="*/ 5079508 w 7467600"/>
              <a:gd name="connsiteY313" fmla="*/ 6749074 h 6858000"/>
              <a:gd name="connsiteX314" fmla="*/ 5371846 w 7467600"/>
              <a:gd name="connsiteY314" fmla="*/ 5924413 h 6858000"/>
              <a:gd name="connsiteX315" fmla="*/ 5270512 w 7467600"/>
              <a:gd name="connsiteY315" fmla="*/ 6138975 h 6858000"/>
              <a:gd name="connsiteX316" fmla="*/ 5062409 w 7467600"/>
              <a:gd name="connsiteY316" fmla="*/ 6653544 h 6858000"/>
              <a:gd name="connsiteX317" fmla="*/ 5036628 w 7467600"/>
              <a:gd name="connsiteY317" fmla="*/ 6754247 h 6858000"/>
              <a:gd name="connsiteX318" fmla="*/ 5009112 w 7467600"/>
              <a:gd name="connsiteY318" fmla="*/ 6858000 h 6858000"/>
              <a:gd name="connsiteX319" fmla="*/ 4976679 w 7467600"/>
              <a:gd name="connsiteY319" fmla="*/ 6858000 h 6858000"/>
              <a:gd name="connsiteX320" fmla="*/ 5006537 w 7467600"/>
              <a:gd name="connsiteY320" fmla="*/ 6747068 h 6858000"/>
              <a:gd name="connsiteX321" fmla="*/ 5032723 w 7467600"/>
              <a:gd name="connsiteY321" fmla="*/ 6644957 h 6858000"/>
              <a:gd name="connsiteX322" fmla="*/ 5242949 w 7467600"/>
              <a:gd name="connsiteY322" fmla="*/ 6125175 h 6858000"/>
              <a:gd name="connsiteX323" fmla="*/ 5286321 w 7467600"/>
              <a:gd name="connsiteY323" fmla="*/ 6033555 h 6858000"/>
              <a:gd name="connsiteX324" fmla="*/ 5008210 w 7467600"/>
              <a:gd name="connsiteY324" fmla="*/ 6649194 h 6858000"/>
              <a:gd name="connsiteX325" fmla="*/ 4986321 w 7467600"/>
              <a:gd name="connsiteY325" fmla="*/ 6765687 h 6858000"/>
              <a:gd name="connsiteX326" fmla="*/ 4973474 w 7467600"/>
              <a:gd name="connsiteY326" fmla="*/ 6858000 h 6858000"/>
              <a:gd name="connsiteX327" fmla="*/ 4907178 w 7467600"/>
              <a:gd name="connsiteY327" fmla="*/ 6858000 h 6858000"/>
              <a:gd name="connsiteX328" fmla="*/ 4910810 w 7467600"/>
              <a:gd name="connsiteY328" fmla="*/ 6829660 h 6858000"/>
              <a:gd name="connsiteX329" fmla="*/ 4987461 w 7467600"/>
              <a:gd name="connsiteY329" fmla="*/ 6432994 h 6858000"/>
              <a:gd name="connsiteX330" fmla="*/ 5179262 w 7467600"/>
              <a:gd name="connsiteY330" fmla="*/ 6035044 h 6858000"/>
              <a:gd name="connsiteX331" fmla="*/ 4689678 w 7467600"/>
              <a:gd name="connsiteY331" fmla="*/ 6440241 h 6858000"/>
              <a:gd name="connsiteX332" fmla="*/ 4477543 w 7467600"/>
              <a:gd name="connsiteY332" fmla="*/ 6674836 h 6858000"/>
              <a:gd name="connsiteX333" fmla="*/ 4329957 w 7467600"/>
              <a:gd name="connsiteY333" fmla="*/ 6858000 h 6858000"/>
              <a:gd name="connsiteX334" fmla="*/ 4218595 w 7467600"/>
              <a:gd name="connsiteY334" fmla="*/ 6858000 h 6858000"/>
              <a:gd name="connsiteX335" fmla="*/ 4368888 w 7467600"/>
              <a:gd name="connsiteY335" fmla="*/ 6668412 h 6858000"/>
              <a:gd name="connsiteX336" fmla="*/ 4563091 w 7467600"/>
              <a:gd name="connsiteY336" fmla="*/ 6442508 h 6858000"/>
              <a:gd name="connsiteX337" fmla="*/ 5387324 w 7467600"/>
              <a:gd name="connsiteY337" fmla="*/ 5705830 h 6858000"/>
              <a:gd name="connsiteX338" fmla="*/ 5073620 w 7467600"/>
              <a:gd name="connsiteY338" fmla="*/ 5955437 h 6858000"/>
              <a:gd name="connsiteX339" fmla="*/ 4689789 w 7467600"/>
              <a:gd name="connsiteY339" fmla="*/ 6268382 h 6858000"/>
              <a:gd name="connsiteX340" fmla="*/ 4418722 w 7467600"/>
              <a:gd name="connsiteY340" fmla="*/ 6570886 h 6858000"/>
              <a:gd name="connsiteX341" fmla="*/ 4214944 w 7467600"/>
              <a:gd name="connsiteY341" fmla="*/ 6858000 h 6858000"/>
              <a:gd name="connsiteX342" fmla="*/ 4177898 w 7467600"/>
              <a:gd name="connsiteY342" fmla="*/ 6858000 h 6858000"/>
              <a:gd name="connsiteX343" fmla="*/ 4391597 w 7467600"/>
              <a:gd name="connsiteY343" fmla="*/ 6556370 h 6858000"/>
              <a:gd name="connsiteX344" fmla="*/ 4668889 w 7467600"/>
              <a:gd name="connsiteY344" fmla="*/ 6246399 h 6858000"/>
              <a:gd name="connsiteX345" fmla="*/ 5055427 w 7467600"/>
              <a:gd name="connsiteY345" fmla="*/ 5931476 h 6858000"/>
              <a:gd name="connsiteX346" fmla="*/ 5371814 w 7467600"/>
              <a:gd name="connsiteY346" fmla="*/ 5678975 h 6858000"/>
              <a:gd name="connsiteX347" fmla="*/ 4987918 w 7467600"/>
              <a:gd name="connsiteY347" fmla="*/ 5838701 h 6858000"/>
              <a:gd name="connsiteX348" fmla="*/ 4317146 w 7467600"/>
              <a:gd name="connsiteY348" fmla="*/ 6587716 h 6858000"/>
              <a:gd name="connsiteX349" fmla="*/ 4171627 w 7467600"/>
              <a:gd name="connsiteY349" fmla="*/ 6858000 h 6858000"/>
              <a:gd name="connsiteX350" fmla="*/ 4081585 w 7467600"/>
              <a:gd name="connsiteY350" fmla="*/ 6858000 h 6858000"/>
              <a:gd name="connsiteX351" fmla="*/ 4238603 w 7467600"/>
              <a:gd name="connsiteY351" fmla="*/ 6559341 h 6858000"/>
              <a:gd name="connsiteX352" fmla="*/ 4778333 w 7467600"/>
              <a:gd name="connsiteY352" fmla="*/ 5873626 h 6858000"/>
              <a:gd name="connsiteX353" fmla="*/ 5414185 w 7467600"/>
              <a:gd name="connsiteY353" fmla="*/ 5573882 h 6858000"/>
              <a:gd name="connsiteX354" fmla="*/ 5959648 w 7467600"/>
              <a:gd name="connsiteY354" fmla="*/ 4760797 h 6858000"/>
              <a:gd name="connsiteX355" fmla="*/ 5355019 w 7467600"/>
              <a:gd name="connsiteY355" fmla="*/ 4734672 h 6858000"/>
              <a:gd name="connsiteX356" fmla="*/ 5083565 w 7467600"/>
              <a:gd name="connsiteY356" fmla="*/ 5179121 h 6858000"/>
              <a:gd name="connsiteX357" fmla="*/ 4713577 w 7467600"/>
              <a:gd name="connsiteY357" fmla="*/ 5616803 h 6858000"/>
              <a:gd name="connsiteX358" fmla="*/ 3989559 w 7467600"/>
              <a:gd name="connsiteY358" fmla="*/ 6145945 h 6858000"/>
              <a:gd name="connsiteX359" fmla="*/ 3939824 w 7467600"/>
              <a:gd name="connsiteY359" fmla="*/ 6066900 h 6858000"/>
              <a:gd name="connsiteX360" fmla="*/ 4584537 w 7467600"/>
              <a:gd name="connsiteY360" fmla="*/ 5324826 h 6858000"/>
              <a:gd name="connsiteX361" fmla="*/ 5037105 w 7467600"/>
              <a:gd name="connsiteY361" fmla="*/ 5088765 h 6858000"/>
              <a:gd name="connsiteX362" fmla="*/ 5039930 w 7467600"/>
              <a:gd name="connsiteY362" fmla="*/ 5089585 h 6858000"/>
              <a:gd name="connsiteX363" fmla="*/ 5263764 w 7467600"/>
              <a:gd name="connsiteY363" fmla="*/ 4735525 h 6858000"/>
              <a:gd name="connsiteX364" fmla="*/ 4086300 w 7467600"/>
              <a:gd name="connsiteY364" fmla="*/ 4884599 h 6858000"/>
              <a:gd name="connsiteX365" fmla="*/ 4085485 w 7467600"/>
              <a:gd name="connsiteY365" fmla="*/ 4899070 h 6858000"/>
              <a:gd name="connsiteX366" fmla="*/ 3871915 w 7467600"/>
              <a:gd name="connsiteY366" fmla="*/ 5253645 h 6858000"/>
              <a:gd name="connsiteX367" fmla="*/ 3799374 w 7467600"/>
              <a:gd name="connsiteY367" fmla="*/ 5466127 h 6858000"/>
              <a:gd name="connsiteX368" fmla="*/ 3498850 w 7467600"/>
              <a:gd name="connsiteY368" fmla="*/ 6661888 h 6858000"/>
              <a:gd name="connsiteX369" fmla="*/ 3399216 w 7467600"/>
              <a:gd name="connsiteY369" fmla="*/ 6858000 h 6858000"/>
              <a:gd name="connsiteX370" fmla="*/ 3303688 w 7467600"/>
              <a:gd name="connsiteY370" fmla="*/ 6858000 h 6858000"/>
              <a:gd name="connsiteX371" fmla="*/ 3391774 w 7467600"/>
              <a:gd name="connsiteY371" fmla="*/ 6697181 h 6858000"/>
              <a:gd name="connsiteX372" fmla="*/ 3735540 w 7467600"/>
              <a:gd name="connsiteY372" fmla="*/ 5546923 h 6858000"/>
              <a:gd name="connsiteX373" fmla="*/ 3729438 w 7467600"/>
              <a:gd name="connsiteY373" fmla="*/ 5569058 h 6858000"/>
              <a:gd name="connsiteX374" fmla="*/ 3707782 w 7467600"/>
              <a:gd name="connsiteY374" fmla="*/ 5644908 h 6858000"/>
              <a:gd name="connsiteX375" fmla="*/ 3583827 w 7467600"/>
              <a:gd name="connsiteY375" fmla="*/ 6039215 h 6858000"/>
              <a:gd name="connsiteX376" fmla="*/ 3547861 w 7467600"/>
              <a:gd name="connsiteY376" fmla="*/ 6129609 h 6858000"/>
              <a:gd name="connsiteX377" fmla="*/ 3490905 w 7467600"/>
              <a:gd name="connsiteY377" fmla="*/ 6277660 h 6858000"/>
              <a:gd name="connsiteX378" fmla="*/ 3455859 w 7467600"/>
              <a:gd name="connsiteY378" fmla="*/ 6391301 h 6858000"/>
              <a:gd name="connsiteX379" fmla="*/ 3429112 w 7467600"/>
              <a:gd name="connsiteY379" fmla="*/ 6479469 h 6858000"/>
              <a:gd name="connsiteX380" fmla="*/ 3304862 w 7467600"/>
              <a:gd name="connsiteY380" fmla="*/ 6796476 h 6858000"/>
              <a:gd name="connsiteX381" fmla="*/ 3276071 w 7467600"/>
              <a:gd name="connsiteY381" fmla="*/ 6858000 h 6858000"/>
              <a:gd name="connsiteX382" fmla="*/ 3240805 w 7467600"/>
              <a:gd name="connsiteY382" fmla="*/ 6858000 h 6858000"/>
              <a:gd name="connsiteX383" fmla="*/ 3275917 w 7467600"/>
              <a:gd name="connsiteY383" fmla="*/ 6783192 h 6858000"/>
              <a:gd name="connsiteX384" fmla="*/ 3399358 w 7467600"/>
              <a:gd name="connsiteY384" fmla="*/ 6469011 h 6858000"/>
              <a:gd name="connsiteX385" fmla="*/ 3425650 w 7467600"/>
              <a:gd name="connsiteY385" fmla="*/ 6381333 h 6858000"/>
              <a:gd name="connsiteX386" fmla="*/ 3460661 w 7467600"/>
              <a:gd name="connsiteY386" fmla="*/ 6266763 h 6858000"/>
              <a:gd name="connsiteX387" fmla="*/ 3518021 w 7467600"/>
              <a:gd name="connsiteY387" fmla="*/ 6117298 h 6858000"/>
              <a:gd name="connsiteX388" fmla="*/ 3554035 w 7467600"/>
              <a:gd name="connsiteY388" fmla="*/ 6027832 h 6858000"/>
              <a:gd name="connsiteX389" fmla="*/ 3677174 w 7467600"/>
              <a:gd name="connsiteY389" fmla="*/ 5636351 h 6858000"/>
              <a:gd name="connsiteX390" fmla="*/ 3698819 w 7467600"/>
              <a:gd name="connsiteY390" fmla="*/ 5560503 h 6858000"/>
              <a:gd name="connsiteX391" fmla="*/ 3702094 w 7467600"/>
              <a:gd name="connsiteY391" fmla="*/ 5549194 h 6858000"/>
              <a:gd name="connsiteX392" fmla="*/ 3398355 w 7467600"/>
              <a:gd name="connsiteY392" fmla="*/ 6094603 h 6858000"/>
              <a:gd name="connsiteX393" fmla="*/ 3193941 w 7467600"/>
              <a:gd name="connsiteY393" fmla="*/ 6798775 h 6858000"/>
              <a:gd name="connsiteX394" fmla="*/ 3184140 w 7467600"/>
              <a:gd name="connsiteY394" fmla="*/ 6858000 h 6858000"/>
              <a:gd name="connsiteX395" fmla="*/ 3099978 w 7467600"/>
              <a:gd name="connsiteY395" fmla="*/ 6858000 h 6858000"/>
              <a:gd name="connsiteX396" fmla="*/ 3101556 w 7467600"/>
              <a:gd name="connsiteY396" fmla="*/ 6843337 h 6858000"/>
              <a:gd name="connsiteX397" fmla="*/ 3370162 w 7467600"/>
              <a:gd name="connsiteY397" fmla="*/ 5785550 h 6858000"/>
              <a:gd name="connsiteX398" fmla="*/ 3746477 w 7467600"/>
              <a:gd name="connsiteY398" fmla="*/ 5377889 h 6858000"/>
              <a:gd name="connsiteX399" fmla="*/ 3863399 w 7467600"/>
              <a:gd name="connsiteY399" fmla="*/ 5087257 h 6858000"/>
              <a:gd name="connsiteX400" fmla="*/ 3968712 w 7467600"/>
              <a:gd name="connsiteY400" fmla="*/ 4913989 h 6858000"/>
              <a:gd name="connsiteX401" fmla="*/ 2792390 w 7467600"/>
              <a:gd name="connsiteY401" fmla="*/ 5382974 h 6858000"/>
              <a:gd name="connsiteX402" fmla="*/ 2714982 w 7467600"/>
              <a:gd name="connsiteY402" fmla="*/ 5427051 h 6858000"/>
              <a:gd name="connsiteX403" fmla="*/ 2813361 w 7467600"/>
              <a:gd name="connsiteY403" fmla="*/ 6023912 h 6858000"/>
              <a:gd name="connsiteX404" fmla="*/ 2688430 w 7467600"/>
              <a:gd name="connsiteY404" fmla="*/ 6801564 h 6858000"/>
              <a:gd name="connsiteX405" fmla="*/ 2629626 w 7467600"/>
              <a:gd name="connsiteY405" fmla="*/ 6763394 h 6858000"/>
              <a:gd name="connsiteX406" fmla="*/ 2565328 w 7467600"/>
              <a:gd name="connsiteY406" fmla="*/ 5516399 h 6858000"/>
              <a:gd name="connsiteX407" fmla="*/ 1922999 w 7467600"/>
              <a:gd name="connsiteY407" fmla="*/ 5980343 h 6858000"/>
              <a:gd name="connsiteX408" fmla="*/ 1950261 w 7467600"/>
              <a:gd name="connsiteY408" fmla="*/ 6405858 h 6858000"/>
              <a:gd name="connsiteX409" fmla="*/ 2365554 w 7467600"/>
              <a:gd name="connsiteY409" fmla="*/ 6759107 h 6858000"/>
              <a:gd name="connsiteX410" fmla="*/ 2424142 w 7467600"/>
              <a:gd name="connsiteY410" fmla="*/ 6858000 h 6858000"/>
              <a:gd name="connsiteX411" fmla="*/ 2395994 w 7467600"/>
              <a:gd name="connsiteY411" fmla="*/ 6858000 h 6858000"/>
              <a:gd name="connsiteX412" fmla="*/ 2392863 w 7467600"/>
              <a:gd name="connsiteY412" fmla="*/ 6852964 h 6858000"/>
              <a:gd name="connsiteX413" fmla="*/ 2017589 w 7467600"/>
              <a:gd name="connsiteY413" fmla="*/ 6493982 h 6858000"/>
              <a:gd name="connsiteX414" fmla="*/ 2147336 w 7467600"/>
              <a:gd name="connsiteY414" fmla="*/ 6594052 h 6858000"/>
              <a:gd name="connsiteX415" fmla="*/ 2207047 w 7467600"/>
              <a:gd name="connsiteY415" fmla="*/ 6654540 h 6858000"/>
              <a:gd name="connsiteX416" fmla="*/ 2299106 w 7467600"/>
              <a:gd name="connsiteY416" fmla="*/ 6778931 h 6858000"/>
              <a:gd name="connsiteX417" fmla="*/ 2314430 w 7467600"/>
              <a:gd name="connsiteY417" fmla="*/ 6801144 h 6858000"/>
              <a:gd name="connsiteX418" fmla="*/ 2352406 w 7467600"/>
              <a:gd name="connsiteY418" fmla="*/ 6858000 h 6858000"/>
              <a:gd name="connsiteX419" fmla="*/ 2314492 w 7467600"/>
              <a:gd name="connsiteY419" fmla="*/ 6858000 h 6858000"/>
              <a:gd name="connsiteX420" fmla="*/ 2288095 w 7467600"/>
              <a:gd name="connsiteY420" fmla="*/ 6818030 h 6858000"/>
              <a:gd name="connsiteX421" fmla="*/ 2272768 w 7467600"/>
              <a:gd name="connsiteY421" fmla="*/ 6795822 h 6858000"/>
              <a:gd name="connsiteX422" fmla="*/ 2182715 w 7467600"/>
              <a:gd name="connsiteY422" fmla="*/ 6675071 h 6858000"/>
              <a:gd name="connsiteX423" fmla="*/ 2032061 w 7467600"/>
              <a:gd name="connsiteY423" fmla="*/ 6541380 h 6858000"/>
              <a:gd name="connsiteX424" fmla="*/ 2257220 w 7467600"/>
              <a:gd name="connsiteY424" fmla="*/ 6826257 h 6858000"/>
              <a:gd name="connsiteX425" fmla="*/ 2281324 w 7467600"/>
              <a:gd name="connsiteY425" fmla="*/ 6858000 h 6858000"/>
              <a:gd name="connsiteX426" fmla="*/ 2242860 w 7467600"/>
              <a:gd name="connsiteY426" fmla="*/ 6858000 h 6858000"/>
              <a:gd name="connsiteX427" fmla="*/ 2232818 w 7467600"/>
              <a:gd name="connsiteY427" fmla="*/ 6844926 h 6858000"/>
              <a:gd name="connsiteX428" fmla="*/ 1990172 w 7467600"/>
              <a:gd name="connsiteY428" fmla="*/ 6542121 h 6858000"/>
              <a:gd name="connsiteX429" fmla="*/ 2124090 w 7467600"/>
              <a:gd name="connsiteY429" fmla="*/ 6761017 h 6858000"/>
              <a:gd name="connsiteX430" fmla="*/ 2200380 w 7467600"/>
              <a:gd name="connsiteY430" fmla="*/ 6858000 h 6858000"/>
              <a:gd name="connsiteX431" fmla="*/ 2147507 w 7467600"/>
              <a:gd name="connsiteY431" fmla="*/ 6858000 h 6858000"/>
              <a:gd name="connsiteX432" fmla="*/ 2070668 w 7467600"/>
              <a:gd name="connsiteY432" fmla="*/ 6761520 h 6858000"/>
              <a:gd name="connsiteX433" fmla="*/ 1975142 w 7467600"/>
              <a:gd name="connsiteY433" fmla="*/ 6585570 h 6858000"/>
              <a:gd name="connsiteX434" fmla="*/ 2050035 w 7467600"/>
              <a:gd name="connsiteY434" fmla="*/ 6813345 h 6858000"/>
              <a:gd name="connsiteX435" fmla="*/ 2063025 w 7467600"/>
              <a:gd name="connsiteY435" fmla="*/ 6858000 h 6858000"/>
              <a:gd name="connsiteX436" fmla="*/ 2021675 w 7467600"/>
              <a:gd name="connsiteY436" fmla="*/ 6858000 h 6858000"/>
              <a:gd name="connsiteX437" fmla="*/ 2019308 w 7467600"/>
              <a:gd name="connsiteY437" fmla="*/ 6847118 h 6858000"/>
              <a:gd name="connsiteX438" fmla="*/ 1938835 w 7467600"/>
              <a:gd name="connsiteY438" fmla="*/ 6551160 h 6858000"/>
              <a:gd name="connsiteX439" fmla="*/ 1953230 w 7467600"/>
              <a:gd name="connsiteY439" fmla="*/ 6759699 h 6858000"/>
              <a:gd name="connsiteX440" fmla="*/ 1956763 w 7467600"/>
              <a:gd name="connsiteY440" fmla="*/ 6778191 h 6858000"/>
              <a:gd name="connsiteX441" fmla="*/ 1967925 w 7467600"/>
              <a:gd name="connsiteY441" fmla="*/ 6858000 h 6858000"/>
              <a:gd name="connsiteX442" fmla="*/ 1936622 w 7467600"/>
              <a:gd name="connsiteY442" fmla="*/ 6858000 h 6858000"/>
              <a:gd name="connsiteX443" fmla="*/ 1926261 w 7467600"/>
              <a:gd name="connsiteY443" fmla="*/ 6784064 h 6858000"/>
              <a:gd name="connsiteX444" fmla="*/ 1922724 w 7467600"/>
              <a:gd name="connsiteY444" fmla="*/ 6765577 h 6858000"/>
              <a:gd name="connsiteX445" fmla="*/ 1904650 w 7467600"/>
              <a:gd name="connsiteY445" fmla="*/ 6639616 h 6858000"/>
              <a:gd name="connsiteX446" fmla="*/ 1885273 w 7467600"/>
              <a:gd name="connsiteY446" fmla="*/ 6858000 h 6858000"/>
              <a:gd name="connsiteX447" fmla="*/ 1854363 w 7467600"/>
              <a:gd name="connsiteY447" fmla="*/ 6858000 h 6858000"/>
              <a:gd name="connsiteX448" fmla="*/ 1880391 w 7467600"/>
              <a:gd name="connsiteY448" fmla="*/ 6603796 h 6858000"/>
              <a:gd name="connsiteX449" fmla="*/ 1818273 w 7467600"/>
              <a:gd name="connsiteY449" fmla="*/ 6715729 h 6858000"/>
              <a:gd name="connsiteX450" fmla="*/ 1794691 w 7467600"/>
              <a:gd name="connsiteY450" fmla="*/ 6843239 h 6858000"/>
              <a:gd name="connsiteX451" fmla="*/ 1794914 w 7467600"/>
              <a:gd name="connsiteY451" fmla="*/ 6858000 h 6858000"/>
              <a:gd name="connsiteX452" fmla="*/ 1746128 w 7467600"/>
              <a:gd name="connsiteY452" fmla="*/ 6858000 h 6858000"/>
              <a:gd name="connsiteX453" fmla="*/ 1753934 w 7467600"/>
              <a:gd name="connsiteY453" fmla="*/ 6724796 h 6858000"/>
              <a:gd name="connsiteX454" fmla="*/ 1792053 w 7467600"/>
              <a:gd name="connsiteY454" fmla="*/ 6572396 h 6858000"/>
              <a:gd name="connsiteX455" fmla="*/ 1862248 w 7467600"/>
              <a:gd name="connsiteY455" fmla="*/ 6266397 h 6858000"/>
              <a:gd name="connsiteX456" fmla="*/ 1862250 w 7467600"/>
              <a:gd name="connsiteY456" fmla="*/ 6033531 h 6858000"/>
              <a:gd name="connsiteX457" fmla="*/ 1211999 w 7467600"/>
              <a:gd name="connsiteY457" fmla="*/ 6683610 h 6858000"/>
              <a:gd name="connsiteX458" fmla="*/ 1213266 w 7467600"/>
              <a:gd name="connsiteY458" fmla="*/ 6691947 h 6858000"/>
              <a:gd name="connsiteX459" fmla="*/ 1203370 w 7467600"/>
              <a:gd name="connsiteY459" fmla="*/ 6850676 h 6858000"/>
              <a:gd name="connsiteX460" fmla="*/ 1203671 w 7467600"/>
              <a:gd name="connsiteY460" fmla="*/ 6858000 h 6858000"/>
              <a:gd name="connsiteX461" fmla="*/ 1143180 w 7467600"/>
              <a:gd name="connsiteY461" fmla="*/ 6858000 h 6858000"/>
              <a:gd name="connsiteX462" fmla="*/ 1142176 w 7467600"/>
              <a:gd name="connsiteY462" fmla="*/ 6766045 h 6858000"/>
              <a:gd name="connsiteX463" fmla="*/ 1067484 w 7467600"/>
              <a:gd name="connsiteY463" fmla="*/ 6858000 h 6858000"/>
              <a:gd name="connsiteX464" fmla="*/ 953928 w 7467600"/>
              <a:gd name="connsiteY464" fmla="*/ 6858000 h 6858000"/>
              <a:gd name="connsiteX465" fmla="*/ 959715 w 7467600"/>
              <a:gd name="connsiteY465" fmla="*/ 6850185 h 6858000"/>
              <a:gd name="connsiteX466" fmla="*/ 1483788 w 7467600"/>
              <a:gd name="connsiteY466" fmla="*/ 6259174 h 6858000"/>
              <a:gd name="connsiteX467" fmla="*/ 1100671 w 7467600"/>
              <a:gd name="connsiteY467" fmla="*/ 6252137 h 6858000"/>
              <a:gd name="connsiteX468" fmla="*/ 1090144 w 7467600"/>
              <a:gd name="connsiteY468" fmla="*/ 6256748 h 6858000"/>
              <a:gd name="connsiteX469" fmla="*/ 1095872 w 7467600"/>
              <a:gd name="connsiteY469" fmla="*/ 6271892 h 6858000"/>
              <a:gd name="connsiteX470" fmla="*/ 262785 w 7467600"/>
              <a:gd name="connsiteY470" fmla="*/ 6845450 h 6858000"/>
              <a:gd name="connsiteX471" fmla="*/ 209968 w 7467600"/>
              <a:gd name="connsiteY471" fmla="*/ 6770713 h 6858000"/>
              <a:gd name="connsiteX472" fmla="*/ 873460 w 7467600"/>
              <a:gd name="connsiteY472" fmla="*/ 6253768 h 6858000"/>
              <a:gd name="connsiteX473" fmla="*/ 192686 w 7467600"/>
              <a:gd name="connsiteY473" fmla="*/ 5849257 h 6858000"/>
              <a:gd name="connsiteX474" fmla="*/ 4696 w 7467600"/>
              <a:gd name="connsiteY474" fmla="*/ 5697668 h 6858000"/>
              <a:gd name="connsiteX475" fmla="*/ 0 w 7467600"/>
              <a:gd name="connsiteY475" fmla="*/ 5689984 h 6858000"/>
              <a:gd name="connsiteX476" fmla="*/ 0 w 7467600"/>
              <a:gd name="connsiteY476" fmla="*/ 5513472 h 6858000"/>
              <a:gd name="connsiteX477" fmla="*/ 174101 w 7467600"/>
              <a:gd name="connsiteY477" fmla="*/ 5620277 h 6858000"/>
              <a:gd name="connsiteX478" fmla="*/ 891800 w 7467600"/>
              <a:gd name="connsiteY478" fmla="*/ 6036935 h 6858000"/>
              <a:gd name="connsiteX479" fmla="*/ 1072219 w 7467600"/>
              <a:gd name="connsiteY479" fmla="*/ 6169443 h 6858000"/>
              <a:gd name="connsiteX480" fmla="*/ 1074117 w 7467600"/>
              <a:gd name="connsiteY480" fmla="*/ 6170301 h 6858000"/>
              <a:gd name="connsiteX481" fmla="*/ 1083114 w 7467600"/>
              <a:gd name="connsiteY481" fmla="*/ 6174131 h 6858000"/>
              <a:gd name="connsiteX482" fmla="*/ 1543010 w 7467600"/>
              <a:gd name="connsiteY482" fmla="*/ 6191140 h 6858000"/>
              <a:gd name="connsiteX483" fmla="*/ 1551080 w 7467600"/>
              <a:gd name="connsiteY483" fmla="*/ 6195006 h 6858000"/>
              <a:gd name="connsiteX484" fmla="*/ 2345443 w 7467600"/>
              <a:gd name="connsiteY484" fmla="*/ 5549882 h 6858000"/>
              <a:gd name="connsiteX485" fmla="*/ 1721499 w 7467600"/>
              <a:gd name="connsiteY485" fmla="*/ 5599969 h 6858000"/>
              <a:gd name="connsiteX486" fmla="*/ 767716 w 7467600"/>
              <a:gd name="connsiteY486" fmla="*/ 5472768 h 6858000"/>
              <a:gd name="connsiteX487" fmla="*/ 722147 w 7467600"/>
              <a:gd name="connsiteY487" fmla="*/ 5393091 h 6858000"/>
              <a:gd name="connsiteX488" fmla="*/ 1485552 w 7467600"/>
              <a:gd name="connsiteY488" fmla="*/ 5313202 h 6858000"/>
              <a:gd name="connsiteX489" fmla="*/ 2143004 w 7467600"/>
              <a:gd name="connsiteY489" fmla="*/ 5402420 h 6858000"/>
              <a:gd name="connsiteX490" fmla="*/ 1933391 w 7467600"/>
              <a:gd name="connsiteY490" fmla="*/ 5156971 h 6858000"/>
              <a:gd name="connsiteX491" fmla="*/ 1827118 w 7467600"/>
              <a:gd name="connsiteY491" fmla="*/ 4968410 h 6858000"/>
              <a:gd name="connsiteX492" fmla="*/ 1837349 w 7467600"/>
              <a:gd name="connsiteY492" fmla="*/ 4956357 h 6858000"/>
              <a:gd name="connsiteX493" fmla="*/ 2162835 w 7467600"/>
              <a:gd name="connsiteY493" fmla="*/ 5187853 h 6858000"/>
              <a:gd name="connsiteX494" fmla="*/ 2257167 w 7467600"/>
              <a:gd name="connsiteY494" fmla="*/ 5462123 h 6858000"/>
              <a:gd name="connsiteX495" fmla="*/ 2261598 w 7467600"/>
              <a:gd name="connsiteY495" fmla="*/ 5467998 h 6858000"/>
              <a:gd name="connsiteX496" fmla="*/ 2437177 w 7467600"/>
              <a:gd name="connsiteY496" fmla="*/ 5479608 h 6858000"/>
              <a:gd name="connsiteX497" fmla="*/ 2445247 w 7467600"/>
              <a:gd name="connsiteY497" fmla="*/ 5483476 h 6858000"/>
              <a:gd name="connsiteX498" fmla="*/ 2743626 w 7467600"/>
              <a:gd name="connsiteY498" fmla="*/ 5304819 h 6858000"/>
              <a:gd name="connsiteX499" fmla="*/ 3048102 w 7467600"/>
              <a:gd name="connsiteY499" fmla="*/ 5150595 h 6858000"/>
              <a:gd name="connsiteX500" fmla="*/ 1799414 w 7467600"/>
              <a:gd name="connsiteY500" fmla="*/ 4694732 h 6858000"/>
              <a:gd name="connsiteX501" fmla="*/ 1771735 w 7467600"/>
              <a:gd name="connsiteY501" fmla="*/ 4619929 h 6858000"/>
              <a:gd name="connsiteX502" fmla="*/ 3104273 w 7467600"/>
              <a:gd name="connsiteY502" fmla="*/ 5076159 h 6858000"/>
              <a:gd name="connsiteX503" fmla="*/ 3113245 w 7467600"/>
              <a:gd name="connsiteY503" fmla="*/ 5090705 h 6858000"/>
              <a:gd name="connsiteX504" fmla="*/ 3126294 w 7467600"/>
              <a:gd name="connsiteY504" fmla="*/ 5114400 h 6858000"/>
              <a:gd name="connsiteX505" fmla="*/ 3937433 w 7467600"/>
              <a:gd name="connsiteY505" fmla="*/ 4830473 h 6858000"/>
              <a:gd name="connsiteX506" fmla="*/ 3590475 w 7467600"/>
              <a:gd name="connsiteY506" fmla="*/ 4597974 h 6858000"/>
              <a:gd name="connsiteX507" fmla="*/ 3100264 w 7467600"/>
              <a:gd name="connsiteY507" fmla="*/ 4579845 h 6858000"/>
              <a:gd name="connsiteX508" fmla="*/ 2183576 w 7467600"/>
              <a:gd name="connsiteY508" fmla="*/ 4227150 h 6858000"/>
              <a:gd name="connsiteX509" fmla="*/ 2151029 w 7467600"/>
              <a:gd name="connsiteY509" fmla="*/ 4146947 h 6858000"/>
              <a:gd name="connsiteX510" fmla="*/ 3563434 w 7467600"/>
              <a:gd name="connsiteY510" fmla="*/ 4469115 h 6858000"/>
              <a:gd name="connsiteX511" fmla="*/ 3177952 w 7467600"/>
              <a:gd name="connsiteY511" fmla="*/ 3657386 h 6858000"/>
              <a:gd name="connsiteX512" fmla="*/ 3189263 w 7467600"/>
              <a:gd name="connsiteY512" fmla="*/ 3625726 h 6858000"/>
              <a:gd name="connsiteX513" fmla="*/ 3560912 w 7467600"/>
              <a:gd name="connsiteY513" fmla="*/ 4079863 h 6858000"/>
              <a:gd name="connsiteX514" fmla="*/ 3626636 w 7467600"/>
              <a:gd name="connsiteY514" fmla="*/ 4512230 h 6858000"/>
              <a:gd name="connsiteX515" fmla="*/ 3653088 w 7467600"/>
              <a:gd name="connsiteY515" fmla="*/ 4521417 h 6858000"/>
              <a:gd name="connsiteX516" fmla="*/ 3988128 w 7467600"/>
              <a:gd name="connsiteY516" fmla="*/ 4817267 h 6858000"/>
              <a:gd name="connsiteX517" fmla="*/ 4830582 w 7467600"/>
              <a:gd name="connsiteY517" fmla="*/ 4676000 h 6858000"/>
              <a:gd name="connsiteX518" fmla="*/ 4830100 w 7467600"/>
              <a:gd name="connsiteY518" fmla="*/ 4675554 h 6858000"/>
              <a:gd name="connsiteX519" fmla="*/ 4036318 w 7467600"/>
              <a:gd name="connsiteY519" fmla="*/ 4147013 h 6858000"/>
              <a:gd name="connsiteX520" fmla="*/ 3432098 w 7467600"/>
              <a:gd name="connsiteY520" fmla="*/ 3537312 h 6858000"/>
              <a:gd name="connsiteX521" fmla="*/ 3446761 w 7467600"/>
              <a:gd name="connsiteY521" fmla="*/ 3461278 h 6858000"/>
              <a:gd name="connsiteX522" fmla="*/ 4419733 w 7467600"/>
              <a:gd name="connsiteY522" fmla="*/ 3963555 h 6858000"/>
              <a:gd name="connsiteX523" fmla="*/ 4781371 w 7467600"/>
              <a:gd name="connsiteY523" fmla="*/ 4458604 h 6858000"/>
              <a:gd name="connsiteX524" fmla="*/ 4780440 w 7467600"/>
              <a:gd name="connsiteY524" fmla="*/ 4470290 h 6858000"/>
              <a:gd name="connsiteX525" fmla="*/ 4898954 w 7467600"/>
              <a:gd name="connsiteY525" fmla="*/ 4662092 h 6858000"/>
              <a:gd name="connsiteX526" fmla="*/ 4900699 w 7467600"/>
              <a:gd name="connsiteY526" fmla="*/ 4670867 h 6858000"/>
              <a:gd name="connsiteX527" fmla="*/ 5714511 w 7467600"/>
              <a:gd name="connsiteY527" fmla="*/ 4663483 h 6858000"/>
              <a:gd name="connsiteX528" fmla="*/ 5464793 w 7467600"/>
              <a:gd name="connsiteY528" fmla="*/ 4393556 h 6858000"/>
              <a:gd name="connsiteX529" fmla="*/ 5461897 w 7467600"/>
              <a:gd name="connsiteY529" fmla="*/ 4390879 h 6858000"/>
              <a:gd name="connsiteX530" fmla="*/ 4294126 w 7467600"/>
              <a:gd name="connsiteY530" fmla="*/ 3303048 h 6858000"/>
              <a:gd name="connsiteX531" fmla="*/ 4305321 w 7467600"/>
              <a:gd name="connsiteY531" fmla="*/ 3256953 h 6858000"/>
              <a:gd name="connsiteX532" fmla="*/ 4949299 w 7467600"/>
              <a:gd name="connsiteY532" fmla="*/ 3766336 h 6858000"/>
              <a:gd name="connsiteX533" fmla="*/ 5291452 w 7467600"/>
              <a:gd name="connsiteY533" fmla="*/ 4076801 h 6858000"/>
              <a:gd name="connsiteX534" fmla="*/ 5434998 w 7467600"/>
              <a:gd name="connsiteY534" fmla="*/ 4254100 h 6858000"/>
              <a:gd name="connsiteX535" fmla="*/ 5351015 w 7467600"/>
              <a:gd name="connsiteY535" fmla="*/ 3760989 h 6858000"/>
              <a:gd name="connsiteX536" fmla="*/ 5413780 w 7467600"/>
              <a:gd name="connsiteY536" fmla="*/ 2966265 h 6858000"/>
              <a:gd name="connsiteX537" fmla="*/ 5425627 w 7467600"/>
              <a:gd name="connsiteY537" fmla="*/ 2954192 h 6858000"/>
              <a:gd name="connsiteX538" fmla="*/ 6604735 w 7467600"/>
              <a:gd name="connsiteY538" fmla="*/ 2041381 h 6858000"/>
              <a:gd name="connsiteX539" fmla="*/ 7204487 w 7467600"/>
              <a:gd name="connsiteY539" fmla="*/ 2742112 h 6858000"/>
              <a:gd name="connsiteX540" fmla="*/ 7131592 w 7467600"/>
              <a:gd name="connsiteY540" fmla="*/ 2672096 h 6858000"/>
              <a:gd name="connsiteX541" fmla="*/ 6996344 w 7467600"/>
              <a:gd name="connsiteY541" fmla="*/ 2518310 h 6858000"/>
              <a:gd name="connsiteX542" fmla="*/ 6735495 w 7467600"/>
              <a:gd name="connsiteY542" fmla="*/ 2196890 h 6858000"/>
              <a:gd name="connsiteX543" fmla="*/ 6721901 w 7467600"/>
              <a:gd name="connsiteY543" fmla="*/ 2179274 h 6858000"/>
              <a:gd name="connsiteX544" fmla="*/ 6604735 w 7467600"/>
              <a:gd name="connsiteY544" fmla="*/ 2041381 h 6858000"/>
              <a:gd name="connsiteX545" fmla="*/ 6591670 w 7467600"/>
              <a:gd name="connsiteY545" fmla="*/ 1988277 h 6858000"/>
              <a:gd name="connsiteX546" fmla="*/ 6747349 w 7467600"/>
              <a:gd name="connsiteY546" fmla="*/ 2160069 h 6858000"/>
              <a:gd name="connsiteX547" fmla="*/ 6760943 w 7467600"/>
              <a:gd name="connsiteY547" fmla="*/ 2177686 h 6858000"/>
              <a:gd name="connsiteX548" fmla="*/ 7021065 w 7467600"/>
              <a:gd name="connsiteY548" fmla="*/ 2498102 h 6858000"/>
              <a:gd name="connsiteX549" fmla="*/ 7155223 w 7467600"/>
              <a:gd name="connsiteY549" fmla="*/ 2650386 h 6858000"/>
              <a:gd name="connsiteX550" fmla="*/ 7203167 w 7467600"/>
              <a:gd name="connsiteY550" fmla="*/ 2697288 h 6858000"/>
              <a:gd name="connsiteX551" fmla="*/ 6937703 w 7467600"/>
              <a:gd name="connsiteY551" fmla="*/ 2321981 h 6858000"/>
              <a:gd name="connsiteX552" fmla="*/ 6591670 w 7467600"/>
              <a:gd name="connsiteY552" fmla="*/ 1988277 h 6858000"/>
              <a:gd name="connsiteX553" fmla="*/ 5798671 w 7467600"/>
              <a:gd name="connsiteY553" fmla="*/ 1981601 h 6858000"/>
              <a:gd name="connsiteX554" fmla="*/ 5754709 w 7467600"/>
              <a:gd name="connsiteY554" fmla="*/ 2071454 h 6858000"/>
              <a:gd name="connsiteX555" fmla="*/ 5763044 w 7467600"/>
              <a:gd name="connsiteY555" fmla="*/ 2842206 h 6858000"/>
              <a:gd name="connsiteX556" fmla="*/ 5764974 w 7467600"/>
              <a:gd name="connsiteY556" fmla="*/ 2799609 h 6858000"/>
              <a:gd name="connsiteX557" fmla="*/ 5767665 w 7467600"/>
              <a:gd name="connsiteY557" fmla="*/ 2666409 h 6858000"/>
              <a:gd name="connsiteX558" fmla="*/ 5763055 w 7467600"/>
              <a:gd name="connsiteY558" fmla="*/ 2579705 h 6858000"/>
              <a:gd name="connsiteX559" fmla="*/ 5758079 w 7467600"/>
              <a:gd name="connsiteY559" fmla="*/ 2492508 h 6858000"/>
              <a:gd name="connsiteX560" fmla="*/ 5779325 w 7467600"/>
              <a:gd name="connsiteY560" fmla="*/ 2197069 h 6858000"/>
              <a:gd name="connsiteX561" fmla="*/ 5798671 w 7467600"/>
              <a:gd name="connsiteY561" fmla="*/ 1981601 h 6858000"/>
              <a:gd name="connsiteX562" fmla="*/ 5829202 w 7467600"/>
              <a:gd name="connsiteY562" fmla="*/ 1971679 h 6858000"/>
              <a:gd name="connsiteX563" fmla="*/ 5809558 w 7467600"/>
              <a:gd name="connsiteY563" fmla="*/ 2198043 h 6858000"/>
              <a:gd name="connsiteX564" fmla="*/ 5788653 w 7467600"/>
              <a:gd name="connsiteY564" fmla="*/ 2489430 h 6858000"/>
              <a:gd name="connsiteX565" fmla="*/ 5793439 w 7467600"/>
              <a:gd name="connsiteY565" fmla="*/ 2575235 h 6858000"/>
              <a:gd name="connsiteX566" fmla="*/ 5796837 w 7467600"/>
              <a:gd name="connsiteY566" fmla="*/ 2637633 h 6858000"/>
              <a:gd name="connsiteX567" fmla="*/ 5818614 w 7467600"/>
              <a:gd name="connsiteY567" fmla="*/ 2473055 h 6858000"/>
              <a:gd name="connsiteX568" fmla="*/ 5829202 w 7467600"/>
              <a:gd name="connsiteY568" fmla="*/ 1971679 h 6858000"/>
              <a:gd name="connsiteX569" fmla="*/ 5911389 w 7467600"/>
              <a:gd name="connsiteY569" fmla="*/ 1898371 h 6858000"/>
              <a:gd name="connsiteX570" fmla="*/ 6237627 w 7467600"/>
              <a:gd name="connsiteY570" fmla="*/ 2231921 h 6858000"/>
              <a:gd name="connsiteX571" fmla="*/ 5911389 w 7467600"/>
              <a:gd name="connsiteY571" fmla="*/ 1898371 h 6858000"/>
              <a:gd name="connsiteX572" fmla="*/ 6944437 w 7467600"/>
              <a:gd name="connsiteY572" fmla="*/ 1575402 h 6858000"/>
              <a:gd name="connsiteX573" fmla="*/ 6304730 w 7467600"/>
              <a:gd name="connsiteY573" fmla="*/ 1766654 h 6858000"/>
              <a:gd name="connsiteX574" fmla="*/ 6944437 w 7467600"/>
              <a:gd name="connsiteY574" fmla="*/ 1575402 h 6858000"/>
              <a:gd name="connsiteX575" fmla="*/ 7019523 w 7467600"/>
              <a:gd name="connsiteY575" fmla="*/ 1519450 h 6858000"/>
              <a:gd name="connsiteX576" fmla="*/ 6298091 w 7467600"/>
              <a:gd name="connsiteY576" fmla="*/ 1737122 h 6858000"/>
              <a:gd name="connsiteX577" fmla="*/ 7019523 w 7467600"/>
              <a:gd name="connsiteY577" fmla="*/ 1519450 h 6858000"/>
              <a:gd name="connsiteX578" fmla="*/ 2399523 w 7467600"/>
              <a:gd name="connsiteY578" fmla="*/ 1428234 h 6858000"/>
              <a:gd name="connsiteX579" fmla="*/ 2224982 w 7467600"/>
              <a:gd name="connsiteY579" fmla="*/ 1826201 h 6858000"/>
              <a:gd name="connsiteX580" fmla="*/ 2096099 w 7467600"/>
              <a:gd name="connsiteY580" fmla="*/ 2345900 h 6858000"/>
              <a:gd name="connsiteX581" fmla="*/ 2283317 w 7467600"/>
              <a:gd name="connsiteY581" fmla="*/ 1796925 h 6858000"/>
              <a:gd name="connsiteX582" fmla="*/ 2399523 w 7467600"/>
              <a:gd name="connsiteY582" fmla="*/ 1428234 h 6858000"/>
              <a:gd name="connsiteX583" fmla="*/ 2448558 w 7467600"/>
              <a:gd name="connsiteY583" fmla="*/ 1373435 h 6858000"/>
              <a:gd name="connsiteX584" fmla="*/ 2312521 w 7467600"/>
              <a:gd name="connsiteY584" fmla="*/ 1806140 h 6858000"/>
              <a:gd name="connsiteX585" fmla="*/ 2127533 w 7467600"/>
              <a:gd name="connsiteY585" fmla="*/ 2348380 h 6858000"/>
              <a:gd name="connsiteX586" fmla="*/ 2358080 w 7467600"/>
              <a:gd name="connsiteY586" fmla="*/ 1866134 h 6858000"/>
              <a:gd name="connsiteX587" fmla="*/ 2407436 w 7467600"/>
              <a:gd name="connsiteY587" fmla="*/ 1651070 h 6858000"/>
              <a:gd name="connsiteX588" fmla="*/ 2448558 w 7467600"/>
              <a:gd name="connsiteY588" fmla="*/ 1373435 h 6858000"/>
              <a:gd name="connsiteX589" fmla="*/ 278707 w 7467600"/>
              <a:gd name="connsiteY589" fmla="*/ 1352270 h 6858000"/>
              <a:gd name="connsiteX590" fmla="*/ 321570 w 7467600"/>
              <a:gd name="connsiteY590" fmla="*/ 1861610 h 6858000"/>
              <a:gd name="connsiteX591" fmla="*/ 294281 w 7467600"/>
              <a:gd name="connsiteY591" fmla="*/ 1440658 h 6858000"/>
              <a:gd name="connsiteX592" fmla="*/ 278707 w 7467600"/>
              <a:gd name="connsiteY592" fmla="*/ 1352270 h 6858000"/>
              <a:gd name="connsiteX593" fmla="*/ 1423821 w 7467600"/>
              <a:gd name="connsiteY593" fmla="*/ 1351958 h 6858000"/>
              <a:gd name="connsiteX594" fmla="*/ 1638521 w 7467600"/>
              <a:gd name="connsiteY594" fmla="*/ 1908470 h 6858000"/>
              <a:gd name="connsiteX595" fmla="*/ 1754199 w 7467600"/>
              <a:gd name="connsiteY595" fmla="*/ 2149284 h 6858000"/>
              <a:gd name="connsiteX596" fmla="*/ 1908359 w 7467600"/>
              <a:gd name="connsiteY596" fmla="*/ 2364988 h 6858000"/>
              <a:gd name="connsiteX597" fmla="*/ 1647661 w 7467600"/>
              <a:gd name="connsiteY597" fmla="*/ 1825945 h 6858000"/>
              <a:gd name="connsiteX598" fmla="*/ 1423821 w 7467600"/>
              <a:gd name="connsiteY598" fmla="*/ 1351958 h 6858000"/>
              <a:gd name="connsiteX599" fmla="*/ 1431890 w 7467600"/>
              <a:gd name="connsiteY599" fmla="*/ 1306475 h 6858000"/>
              <a:gd name="connsiteX600" fmla="*/ 1507597 w 7467600"/>
              <a:gd name="connsiteY600" fmla="*/ 1446132 h 6858000"/>
              <a:gd name="connsiteX601" fmla="*/ 1674586 w 7467600"/>
              <a:gd name="connsiteY601" fmla="*/ 1813832 h 6858000"/>
              <a:gd name="connsiteX602" fmla="*/ 1815950 w 7467600"/>
              <a:gd name="connsiteY602" fmla="*/ 2128564 h 6858000"/>
              <a:gd name="connsiteX603" fmla="*/ 1984242 w 7467600"/>
              <a:gd name="connsiteY603" fmla="*/ 2430829 h 6858000"/>
              <a:gd name="connsiteX604" fmla="*/ 2014023 w 7467600"/>
              <a:gd name="connsiteY604" fmla="*/ 2450995 h 6858000"/>
              <a:gd name="connsiteX605" fmla="*/ 1747337 w 7467600"/>
              <a:gd name="connsiteY605" fmla="*/ 1855264 h 6858000"/>
              <a:gd name="connsiteX606" fmla="*/ 1533749 w 7467600"/>
              <a:gd name="connsiteY606" fmla="*/ 1478656 h 6858000"/>
              <a:gd name="connsiteX607" fmla="*/ 1431890 w 7467600"/>
              <a:gd name="connsiteY607" fmla="*/ 1306475 h 6858000"/>
              <a:gd name="connsiteX608" fmla="*/ 5052692 w 7467600"/>
              <a:gd name="connsiteY608" fmla="*/ 1292994 h 6858000"/>
              <a:gd name="connsiteX609" fmla="*/ 5200661 w 7467600"/>
              <a:gd name="connsiteY609" fmla="*/ 1635186 h 6858000"/>
              <a:gd name="connsiteX610" fmla="*/ 5297138 w 7467600"/>
              <a:gd name="connsiteY610" fmla="*/ 1906351 h 6858000"/>
              <a:gd name="connsiteX611" fmla="*/ 5052692 w 7467600"/>
              <a:gd name="connsiteY611" fmla="*/ 1292994 h 6858000"/>
              <a:gd name="connsiteX612" fmla="*/ 5009948 w 7467600"/>
              <a:gd name="connsiteY612" fmla="*/ 1273619 h 6858000"/>
              <a:gd name="connsiteX613" fmla="*/ 5121777 w 7467600"/>
              <a:gd name="connsiteY613" fmla="*/ 1654213 h 6858000"/>
              <a:gd name="connsiteX614" fmla="*/ 5293545 w 7467600"/>
              <a:gd name="connsiteY614" fmla="*/ 2072247 h 6858000"/>
              <a:gd name="connsiteX615" fmla="*/ 5294042 w 7467600"/>
              <a:gd name="connsiteY615" fmla="*/ 2065019 h 6858000"/>
              <a:gd name="connsiteX616" fmla="*/ 5171936 w 7467600"/>
              <a:gd name="connsiteY616" fmla="*/ 1647613 h 6858000"/>
              <a:gd name="connsiteX617" fmla="*/ 5009948 w 7467600"/>
              <a:gd name="connsiteY617" fmla="*/ 1273619 h 6858000"/>
              <a:gd name="connsiteX618" fmla="*/ 655236 w 7467600"/>
              <a:gd name="connsiteY618" fmla="*/ 1268632 h 6858000"/>
              <a:gd name="connsiteX619" fmla="*/ 839521 w 7467600"/>
              <a:gd name="connsiteY619" fmla="*/ 1685315 h 6858000"/>
              <a:gd name="connsiteX620" fmla="*/ 1109416 w 7467600"/>
              <a:gd name="connsiteY620" fmla="*/ 2061663 h 6858000"/>
              <a:gd name="connsiteX621" fmla="*/ 1298300 w 7467600"/>
              <a:gd name="connsiteY621" fmla="*/ 2247742 h 6858000"/>
              <a:gd name="connsiteX622" fmla="*/ 1125871 w 7467600"/>
              <a:gd name="connsiteY622" fmla="*/ 1989513 h 6858000"/>
              <a:gd name="connsiteX623" fmla="*/ 981574 w 7467600"/>
              <a:gd name="connsiteY623" fmla="*/ 1783157 h 6858000"/>
              <a:gd name="connsiteX624" fmla="*/ 922198 w 7467600"/>
              <a:gd name="connsiteY624" fmla="*/ 1677437 h 6858000"/>
              <a:gd name="connsiteX625" fmla="*/ 869293 w 7467600"/>
              <a:gd name="connsiteY625" fmla="*/ 1583214 h 6858000"/>
              <a:gd name="connsiteX626" fmla="*/ 751431 w 7467600"/>
              <a:gd name="connsiteY626" fmla="*/ 1405731 h 6858000"/>
              <a:gd name="connsiteX627" fmla="*/ 655236 w 7467600"/>
              <a:gd name="connsiteY627" fmla="*/ 1268632 h 6858000"/>
              <a:gd name="connsiteX628" fmla="*/ 6516292 w 7467600"/>
              <a:gd name="connsiteY628" fmla="*/ 1263064 h 6858000"/>
              <a:gd name="connsiteX629" fmla="*/ 5736320 w 7467600"/>
              <a:gd name="connsiteY629" fmla="*/ 1501803 h 6858000"/>
              <a:gd name="connsiteX630" fmla="*/ 6516292 w 7467600"/>
              <a:gd name="connsiteY630" fmla="*/ 1263064 h 6858000"/>
              <a:gd name="connsiteX631" fmla="*/ 291466 w 7467600"/>
              <a:gd name="connsiteY631" fmla="*/ 1250369 h 6858000"/>
              <a:gd name="connsiteX632" fmla="*/ 323180 w 7467600"/>
              <a:gd name="connsiteY632" fmla="*/ 1435283 h 6858000"/>
              <a:gd name="connsiteX633" fmla="*/ 349381 w 7467600"/>
              <a:gd name="connsiteY633" fmla="*/ 1875041 h 6858000"/>
              <a:gd name="connsiteX634" fmla="*/ 374363 w 7467600"/>
              <a:gd name="connsiteY634" fmla="*/ 1506494 h 6858000"/>
              <a:gd name="connsiteX635" fmla="*/ 302168 w 7467600"/>
              <a:gd name="connsiteY635" fmla="*/ 1274495 h 6858000"/>
              <a:gd name="connsiteX636" fmla="*/ 291466 w 7467600"/>
              <a:gd name="connsiteY636" fmla="*/ 1250369 h 6858000"/>
              <a:gd name="connsiteX637" fmla="*/ 678222 w 7467600"/>
              <a:gd name="connsiteY637" fmla="*/ 1248670 h 6858000"/>
              <a:gd name="connsiteX638" fmla="*/ 775536 w 7467600"/>
              <a:gd name="connsiteY638" fmla="*/ 1388015 h 6858000"/>
              <a:gd name="connsiteX639" fmla="*/ 894529 w 7467600"/>
              <a:gd name="connsiteY639" fmla="*/ 1567739 h 6858000"/>
              <a:gd name="connsiteX640" fmla="*/ 948000 w 7467600"/>
              <a:gd name="connsiteY640" fmla="*/ 1663088 h 6858000"/>
              <a:gd name="connsiteX641" fmla="*/ 1006812 w 7467600"/>
              <a:gd name="connsiteY641" fmla="*/ 1767683 h 6858000"/>
              <a:gd name="connsiteX642" fmla="*/ 1149133 w 7467600"/>
              <a:gd name="connsiteY642" fmla="*/ 1971513 h 6858000"/>
              <a:gd name="connsiteX643" fmla="*/ 1333952 w 7467600"/>
              <a:gd name="connsiteY643" fmla="*/ 2251620 h 6858000"/>
              <a:gd name="connsiteX644" fmla="*/ 1337329 w 7467600"/>
              <a:gd name="connsiteY644" fmla="*/ 2258350 h 6858000"/>
              <a:gd name="connsiteX645" fmla="*/ 1014726 w 7467600"/>
              <a:gd name="connsiteY645" fmla="*/ 1615556 h 6858000"/>
              <a:gd name="connsiteX646" fmla="*/ 678222 w 7467600"/>
              <a:gd name="connsiteY646" fmla="*/ 1248670 h 6858000"/>
              <a:gd name="connsiteX647" fmla="*/ 6691602 w 7467600"/>
              <a:gd name="connsiteY647" fmla="*/ 1140573 h 6858000"/>
              <a:gd name="connsiteX648" fmla="*/ 6571100 w 7467600"/>
              <a:gd name="connsiteY648" fmla="*/ 1183662 h 6858000"/>
              <a:gd name="connsiteX649" fmla="*/ 6241687 w 7467600"/>
              <a:gd name="connsiteY649" fmla="*/ 1257600 h 6858000"/>
              <a:gd name="connsiteX650" fmla="*/ 5693009 w 7467600"/>
              <a:gd name="connsiteY650" fmla="*/ 1478256 h 6858000"/>
              <a:gd name="connsiteX651" fmla="*/ 6548420 w 7467600"/>
              <a:gd name="connsiteY651" fmla="*/ 1214599 h 6858000"/>
              <a:gd name="connsiteX652" fmla="*/ 6605473 w 7467600"/>
              <a:gd name="connsiteY652" fmla="*/ 1184686 h 6858000"/>
              <a:gd name="connsiteX653" fmla="*/ 6691602 w 7467600"/>
              <a:gd name="connsiteY653" fmla="*/ 1140573 h 6858000"/>
              <a:gd name="connsiteX654" fmla="*/ 4002475 w 7467600"/>
              <a:gd name="connsiteY654" fmla="*/ 1037802 h 6858000"/>
              <a:gd name="connsiteX655" fmla="*/ 4000324 w 7467600"/>
              <a:gd name="connsiteY655" fmla="*/ 1039362 h 6858000"/>
              <a:gd name="connsiteX656" fmla="*/ 4002862 w 7467600"/>
              <a:gd name="connsiteY656" fmla="*/ 1042866 h 6858000"/>
              <a:gd name="connsiteX657" fmla="*/ 4002475 w 7467600"/>
              <a:gd name="connsiteY657" fmla="*/ 1037802 h 6858000"/>
              <a:gd name="connsiteX658" fmla="*/ 506322 w 7467600"/>
              <a:gd name="connsiteY658" fmla="*/ 1020997 h 6858000"/>
              <a:gd name="connsiteX659" fmla="*/ 533068 w 7467600"/>
              <a:gd name="connsiteY659" fmla="*/ 1029409 h 6858000"/>
              <a:gd name="connsiteX660" fmla="*/ 1232525 w 7467600"/>
              <a:gd name="connsiteY660" fmla="*/ 1804675 h 6858000"/>
              <a:gd name="connsiteX661" fmla="*/ 1388858 w 7467600"/>
              <a:gd name="connsiteY661" fmla="*/ 2368011 h 6858000"/>
              <a:gd name="connsiteX662" fmla="*/ 1384098 w 7467600"/>
              <a:gd name="connsiteY662" fmla="*/ 2378125 h 6858000"/>
              <a:gd name="connsiteX663" fmla="*/ 1425393 w 7467600"/>
              <a:gd name="connsiteY663" fmla="*/ 2589124 h 6858000"/>
              <a:gd name="connsiteX664" fmla="*/ 1424001 w 7467600"/>
              <a:gd name="connsiteY664" fmla="*/ 2597541 h 6858000"/>
              <a:gd name="connsiteX665" fmla="*/ 2152729 w 7467600"/>
              <a:gd name="connsiteY665" fmla="*/ 2864487 h 6858000"/>
              <a:gd name="connsiteX666" fmla="*/ 2020609 w 7467600"/>
              <a:gd name="connsiteY666" fmla="*/ 2539671 h 6858000"/>
              <a:gd name="connsiteX667" fmla="*/ 2018920 w 7467600"/>
              <a:gd name="connsiteY667" fmla="*/ 2536309 h 6858000"/>
              <a:gd name="connsiteX668" fmla="*/ 1342441 w 7467600"/>
              <a:gd name="connsiteY668" fmla="*/ 1173017 h 6858000"/>
              <a:gd name="connsiteX669" fmla="*/ 1367925 w 7467600"/>
              <a:gd name="connsiteY669" fmla="*/ 1135648 h 6858000"/>
              <a:gd name="connsiteX670" fmla="*/ 1771401 w 7467600"/>
              <a:gd name="connsiteY670" fmla="*/ 1806673 h 6858000"/>
              <a:gd name="connsiteX671" fmla="*/ 1972385 w 7467600"/>
              <a:gd name="connsiteY671" fmla="*/ 2198735 h 6858000"/>
              <a:gd name="connsiteX672" fmla="*/ 2040892 w 7467600"/>
              <a:gd name="connsiteY672" fmla="*/ 2405205 h 6858000"/>
              <a:gd name="connsiteX673" fmla="*/ 2131689 w 7467600"/>
              <a:gd name="connsiteY673" fmla="*/ 1936926 h 6858000"/>
              <a:gd name="connsiteX674" fmla="*/ 2454820 w 7467600"/>
              <a:gd name="connsiteY674" fmla="*/ 1248808 h 6858000"/>
              <a:gd name="connsiteX675" fmla="*/ 2492512 w 7467600"/>
              <a:gd name="connsiteY675" fmla="*/ 1302920 h 6858000"/>
              <a:gd name="connsiteX676" fmla="*/ 2081216 w 7467600"/>
              <a:gd name="connsiteY676" fmla="*/ 2527513 h 6858000"/>
              <a:gd name="connsiteX677" fmla="*/ 2081211 w 7467600"/>
              <a:gd name="connsiteY677" fmla="*/ 2528916 h 6858000"/>
              <a:gd name="connsiteX678" fmla="*/ 2199067 w 7467600"/>
              <a:gd name="connsiteY678" fmla="*/ 2884061 h 6858000"/>
              <a:gd name="connsiteX679" fmla="*/ 3192586 w 7467600"/>
              <a:gd name="connsiteY679" fmla="*/ 3411496 h 6858000"/>
              <a:gd name="connsiteX680" fmla="*/ 3182620 w 7467600"/>
              <a:gd name="connsiteY680" fmla="*/ 3483279 h 6858000"/>
              <a:gd name="connsiteX681" fmla="*/ 2435119 w 7467600"/>
              <a:gd name="connsiteY681" fmla="*/ 3080173 h 6858000"/>
              <a:gd name="connsiteX682" fmla="*/ 2410152 w 7467600"/>
              <a:gd name="connsiteY682" fmla="*/ 3063751 h 6858000"/>
              <a:gd name="connsiteX683" fmla="*/ 2408099 w 7467600"/>
              <a:gd name="connsiteY683" fmla="*/ 3064403 h 6858000"/>
              <a:gd name="connsiteX684" fmla="*/ 2407218 w 7467600"/>
              <a:gd name="connsiteY684" fmla="*/ 3070324 h 6858000"/>
              <a:gd name="connsiteX685" fmla="*/ 2380138 w 7467600"/>
              <a:gd name="connsiteY685" fmla="*/ 3099341 h 6858000"/>
              <a:gd name="connsiteX686" fmla="*/ 1765923 w 7467600"/>
              <a:gd name="connsiteY686" fmla="*/ 3581043 h 6858000"/>
              <a:gd name="connsiteX687" fmla="*/ 1702258 w 7467600"/>
              <a:gd name="connsiteY687" fmla="*/ 3612286 h 6858000"/>
              <a:gd name="connsiteX688" fmla="*/ 1538370 w 7467600"/>
              <a:gd name="connsiteY688" fmla="*/ 3811804 h 6858000"/>
              <a:gd name="connsiteX689" fmla="*/ 542867 w 7467600"/>
              <a:gd name="connsiteY689" fmla="*/ 4944092 h 6858000"/>
              <a:gd name="connsiteX690" fmla="*/ 515800 w 7467600"/>
              <a:gd name="connsiteY690" fmla="*/ 4862180 h 6858000"/>
              <a:gd name="connsiteX691" fmla="*/ 909145 w 7467600"/>
              <a:gd name="connsiteY691" fmla="*/ 4199225 h 6858000"/>
              <a:gd name="connsiteX692" fmla="*/ 1214067 w 7467600"/>
              <a:gd name="connsiteY692" fmla="*/ 3908561 h 6858000"/>
              <a:gd name="connsiteX693" fmla="*/ 640967 w 7467600"/>
              <a:gd name="connsiteY693" fmla="*/ 4105601 h 6858000"/>
              <a:gd name="connsiteX694" fmla="*/ 112563 w 7467600"/>
              <a:gd name="connsiteY694" fmla="*/ 4396952 h 6858000"/>
              <a:gd name="connsiteX695" fmla="*/ 0 w 7467600"/>
              <a:gd name="connsiteY695" fmla="*/ 4466006 h 6858000"/>
              <a:gd name="connsiteX696" fmla="*/ 0 w 7467600"/>
              <a:gd name="connsiteY696" fmla="*/ 4233763 h 6858000"/>
              <a:gd name="connsiteX697" fmla="*/ 36881 w 7467600"/>
              <a:gd name="connsiteY697" fmla="*/ 4200118 h 6858000"/>
              <a:gd name="connsiteX698" fmla="*/ 910534 w 7467600"/>
              <a:gd name="connsiteY698" fmla="*/ 3629753 h 6858000"/>
              <a:gd name="connsiteX699" fmla="*/ 1578717 w 7467600"/>
              <a:gd name="connsiteY699" fmla="*/ 3575982 h 6858000"/>
              <a:gd name="connsiteX700" fmla="*/ 2338780 w 7467600"/>
              <a:gd name="connsiteY700" fmla="*/ 3033725 h 6858000"/>
              <a:gd name="connsiteX701" fmla="*/ 1807991 w 7467600"/>
              <a:gd name="connsiteY701" fmla="*/ 2807184 h 6858000"/>
              <a:gd name="connsiteX702" fmla="*/ 1416358 w 7467600"/>
              <a:gd name="connsiteY702" fmla="*/ 3112571 h 6858000"/>
              <a:gd name="connsiteX703" fmla="*/ 939066 w 7467600"/>
              <a:gd name="connsiteY703" fmla="*/ 3378798 h 6858000"/>
              <a:gd name="connsiteX704" fmla="*/ 115099 w 7467600"/>
              <a:gd name="connsiteY704" fmla="*/ 3607650 h 6858000"/>
              <a:gd name="connsiteX705" fmla="*/ 97284 w 7467600"/>
              <a:gd name="connsiteY705" fmla="*/ 3520393 h 6858000"/>
              <a:gd name="connsiteX706" fmla="*/ 922050 w 7467600"/>
              <a:gd name="connsiteY706" fmla="*/ 3074867 h 6858000"/>
              <a:gd name="connsiteX707" fmla="*/ 1405265 w 7467600"/>
              <a:gd name="connsiteY707" fmla="*/ 3016319 h 6858000"/>
              <a:gd name="connsiteX708" fmla="*/ 1407512 w 7467600"/>
              <a:gd name="connsiteY708" fmla="*/ 3018001 h 6858000"/>
              <a:gd name="connsiteX709" fmla="*/ 1726266 w 7467600"/>
              <a:gd name="connsiteY709" fmla="*/ 2777274 h 6858000"/>
              <a:gd name="connsiteX710" fmla="*/ 625390 w 7467600"/>
              <a:gd name="connsiteY710" fmla="*/ 2514541 h 6858000"/>
              <a:gd name="connsiteX711" fmla="*/ 619799 w 7467600"/>
              <a:gd name="connsiteY711" fmla="*/ 2527180 h 6858000"/>
              <a:gd name="connsiteX712" fmla="*/ 310030 w 7467600"/>
              <a:gd name="connsiteY712" fmla="*/ 2771818 h 6858000"/>
              <a:gd name="connsiteX713" fmla="*/ 173877 w 7467600"/>
              <a:gd name="connsiteY713" fmla="*/ 2937056 h 6858000"/>
              <a:gd name="connsiteX714" fmla="*/ 77889 w 7467600"/>
              <a:gd name="connsiteY714" fmla="*/ 3138440 h 6858000"/>
              <a:gd name="connsiteX715" fmla="*/ 0 w 7467600"/>
              <a:gd name="connsiteY715" fmla="*/ 3271395 h 6858000"/>
              <a:gd name="connsiteX716" fmla="*/ 0 w 7467600"/>
              <a:gd name="connsiteY716" fmla="*/ 3153002 h 6858000"/>
              <a:gd name="connsiteX717" fmla="*/ 2386 w 7467600"/>
              <a:gd name="connsiteY717" fmla="*/ 3149203 h 6858000"/>
              <a:gd name="connsiteX718" fmla="*/ 89753 w 7467600"/>
              <a:gd name="connsiteY718" fmla="*/ 2987702 h 6858000"/>
              <a:gd name="connsiteX719" fmla="*/ 76869 w 7467600"/>
              <a:gd name="connsiteY719" fmla="*/ 3005404 h 6858000"/>
              <a:gd name="connsiteX720" fmla="*/ 32049 w 7467600"/>
              <a:gd name="connsiteY720" fmla="*/ 3065814 h 6858000"/>
              <a:gd name="connsiteX721" fmla="*/ 0 w 7467600"/>
              <a:gd name="connsiteY721" fmla="*/ 3108744 h 6858000"/>
              <a:gd name="connsiteX722" fmla="*/ 0 w 7467600"/>
              <a:gd name="connsiteY722" fmla="*/ 3058059 h 6858000"/>
              <a:gd name="connsiteX723" fmla="*/ 7610 w 7467600"/>
              <a:gd name="connsiteY723" fmla="*/ 3047889 h 6858000"/>
              <a:gd name="connsiteX724" fmla="*/ 52419 w 7467600"/>
              <a:gd name="connsiteY724" fmla="*/ 2987479 h 6858000"/>
              <a:gd name="connsiteX725" fmla="*/ 59142 w 7467600"/>
              <a:gd name="connsiteY725" fmla="*/ 2978488 h 6858000"/>
              <a:gd name="connsiteX726" fmla="*/ 0 w 7467600"/>
              <a:gd name="connsiteY726" fmla="*/ 3015334 h 6858000"/>
              <a:gd name="connsiteX727" fmla="*/ 0 w 7467600"/>
              <a:gd name="connsiteY727" fmla="*/ 2914286 h 6858000"/>
              <a:gd name="connsiteX728" fmla="*/ 36383 w 7467600"/>
              <a:gd name="connsiteY728" fmla="*/ 2901128 h 6858000"/>
              <a:gd name="connsiteX729" fmla="*/ 156329 w 7467600"/>
              <a:gd name="connsiteY729" fmla="*/ 2840533 h 6858000"/>
              <a:gd name="connsiteX730" fmla="*/ 358355 w 7467600"/>
              <a:gd name="connsiteY730" fmla="*/ 2620471 h 6858000"/>
              <a:gd name="connsiteX731" fmla="*/ 510577 w 7467600"/>
              <a:gd name="connsiteY731" fmla="*/ 2501244 h 6858000"/>
              <a:gd name="connsiteX732" fmla="*/ 211967 w 7467600"/>
              <a:gd name="connsiteY732" fmla="*/ 2479171 h 6858000"/>
              <a:gd name="connsiteX733" fmla="*/ 0 w 7467600"/>
              <a:gd name="connsiteY733" fmla="*/ 2476398 h 6858000"/>
              <a:gd name="connsiteX734" fmla="*/ 0 w 7467600"/>
              <a:gd name="connsiteY734" fmla="*/ 2389189 h 6858000"/>
              <a:gd name="connsiteX735" fmla="*/ 103062 w 7467600"/>
              <a:gd name="connsiteY735" fmla="*/ 2389518 h 6858000"/>
              <a:gd name="connsiteX736" fmla="*/ 510734 w 7467600"/>
              <a:gd name="connsiteY736" fmla="*/ 2416201 h 6858000"/>
              <a:gd name="connsiteX737" fmla="*/ 279257 w 7467600"/>
              <a:gd name="connsiteY737" fmla="*/ 2092102 h 6858000"/>
              <a:gd name="connsiteX738" fmla="*/ 65265 w 7467600"/>
              <a:gd name="connsiteY738" fmla="*/ 2006049 h 6858000"/>
              <a:gd name="connsiteX739" fmla="*/ 0 w 7467600"/>
              <a:gd name="connsiteY739" fmla="*/ 1982532 h 6858000"/>
              <a:gd name="connsiteX740" fmla="*/ 0 w 7467600"/>
              <a:gd name="connsiteY740" fmla="*/ 1912789 h 6858000"/>
              <a:gd name="connsiteX741" fmla="*/ 97460 w 7467600"/>
              <a:gd name="connsiteY741" fmla="*/ 1953725 h 6858000"/>
              <a:gd name="connsiteX742" fmla="*/ 221272 w 7467600"/>
              <a:gd name="connsiteY742" fmla="*/ 1980766 h 6858000"/>
              <a:gd name="connsiteX743" fmla="*/ 116765 w 7467600"/>
              <a:gd name="connsiteY743" fmla="*/ 1911033 h 6858000"/>
              <a:gd name="connsiteX744" fmla="*/ 16405 w 7467600"/>
              <a:gd name="connsiteY744" fmla="*/ 1803412 h 6858000"/>
              <a:gd name="connsiteX745" fmla="*/ 0 w 7467600"/>
              <a:gd name="connsiteY745" fmla="*/ 1784777 h 6858000"/>
              <a:gd name="connsiteX746" fmla="*/ 0 w 7467600"/>
              <a:gd name="connsiteY746" fmla="*/ 1740082 h 6858000"/>
              <a:gd name="connsiteX747" fmla="*/ 39394 w 7467600"/>
              <a:gd name="connsiteY747" fmla="*/ 1784856 h 6858000"/>
              <a:gd name="connsiteX748" fmla="*/ 135813 w 7467600"/>
              <a:gd name="connsiteY748" fmla="*/ 1888838 h 6858000"/>
              <a:gd name="connsiteX749" fmla="*/ 242575 w 7467600"/>
              <a:gd name="connsiteY749" fmla="*/ 1958841 h 6858000"/>
              <a:gd name="connsiteX750" fmla="*/ 82197 w 7467600"/>
              <a:gd name="connsiteY750" fmla="*/ 1754826 h 6858000"/>
              <a:gd name="connsiteX751" fmla="*/ 0 w 7467600"/>
              <a:gd name="connsiteY751" fmla="*/ 1679650 h 6858000"/>
              <a:gd name="connsiteX752" fmla="*/ 0 w 7467600"/>
              <a:gd name="connsiteY752" fmla="*/ 1602463 h 6858000"/>
              <a:gd name="connsiteX753" fmla="*/ 84689 w 7467600"/>
              <a:gd name="connsiteY753" fmla="*/ 1677442 h 6858000"/>
              <a:gd name="connsiteX754" fmla="*/ 298437 w 7467600"/>
              <a:gd name="connsiteY754" fmla="*/ 1968019 h 6858000"/>
              <a:gd name="connsiteX755" fmla="*/ 227269 w 7467600"/>
              <a:gd name="connsiteY755" fmla="*/ 1114064 h 6858000"/>
              <a:gd name="connsiteX756" fmla="*/ 248003 w 7467600"/>
              <a:gd name="connsiteY756" fmla="*/ 1089613 h 6858000"/>
              <a:gd name="connsiteX757" fmla="*/ 427020 w 7467600"/>
              <a:gd name="connsiteY757" fmla="*/ 1619803 h 6858000"/>
              <a:gd name="connsiteX758" fmla="*/ 340345 w 7467600"/>
              <a:gd name="connsiteY758" fmla="*/ 2027739 h 6858000"/>
              <a:gd name="connsiteX759" fmla="*/ 360865 w 7467600"/>
              <a:gd name="connsiteY759" fmla="*/ 2044827 h 6858000"/>
              <a:gd name="connsiteX760" fmla="*/ 560414 w 7467600"/>
              <a:gd name="connsiteY760" fmla="*/ 2421457 h 6858000"/>
              <a:gd name="connsiteX761" fmla="*/ 1359703 w 7467600"/>
              <a:gd name="connsiteY761" fmla="*/ 2578554 h 6858000"/>
              <a:gd name="connsiteX762" fmla="*/ 1359422 w 7467600"/>
              <a:gd name="connsiteY762" fmla="*/ 2577994 h 6858000"/>
              <a:gd name="connsiteX763" fmla="*/ 828701 w 7467600"/>
              <a:gd name="connsiteY763" fmla="*/ 1839520 h 6858000"/>
              <a:gd name="connsiteX764" fmla="*/ 494427 w 7467600"/>
              <a:gd name="connsiteY764" fmla="*/ 1092333 h 6858000"/>
              <a:gd name="connsiteX765" fmla="*/ 506322 w 7467600"/>
              <a:gd name="connsiteY765" fmla="*/ 1020997 h 6858000"/>
              <a:gd name="connsiteX766" fmla="*/ 4570198 w 7467600"/>
              <a:gd name="connsiteY766" fmla="*/ 978081 h 6858000"/>
              <a:gd name="connsiteX767" fmla="*/ 4523691 w 7467600"/>
              <a:gd name="connsiteY767" fmla="*/ 1127776 h 6858000"/>
              <a:gd name="connsiteX768" fmla="*/ 4509875 w 7467600"/>
              <a:gd name="connsiteY768" fmla="*/ 1167552 h 6858000"/>
              <a:gd name="connsiteX769" fmla="*/ 4478168 w 7467600"/>
              <a:gd name="connsiteY769" fmla="*/ 1260735 h 6858000"/>
              <a:gd name="connsiteX770" fmla="*/ 4409309 w 7467600"/>
              <a:gd name="connsiteY770" fmla="*/ 1666996 h 6858000"/>
              <a:gd name="connsiteX771" fmla="*/ 4370031 w 7467600"/>
              <a:gd name="connsiteY771" fmla="*/ 1955666 h 6858000"/>
              <a:gd name="connsiteX772" fmla="*/ 4570198 w 7467600"/>
              <a:gd name="connsiteY772" fmla="*/ 978081 h 6858000"/>
              <a:gd name="connsiteX773" fmla="*/ 4557898 w 7467600"/>
              <a:gd name="connsiteY773" fmla="*/ 900011 h 6858000"/>
              <a:gd name="connsiteX774" fmla="*/ 4344840 w 7467600"/>
              <a:gd name="connsiteY774" fmla="*/ 1922038 h 6858000"/>
              <a:gd name="connsiteX775" fmla="*/ 4378710 w 7467600"/>
              <a:gd name="connsiteY775" fmla="*/ 1665516 h 6858000"/>
              <a:gd name="connsiteX776" fmla="*/ 4448798 w 7467600"/>
              <a:gd name="connsiteY776" fmla="*/ 1253024 h 6858000"/>
              <a:gd name="connsiteX777" fmla="*/ 4480315 w 7467600"/>
              <a:gd name="connsiteY777" fmla="*/ 1158454 h 6858000"/>
              <a:gd name="connsiteX778" fmla="*/ 4494133 w 7467600"/>
              <a:gd name="connsiteY778" fmla="*/ 1118676 h 6858000"/>
              <a:gd name="connsiteX779" fmla="*/ 4557898 w 7467600"/>
              <a:gd name="connsiteY779" fmla="*/ 900011 h 6858000"/>
              <a:gd name="connsiteX780" fmla="*/ 5870151 w 7467600"/>
              <a:gd name="connsiteY780" fmla="*/ 898890 h 6858000"/>
              <a:gd name="connsiteX781" fmla="*/ 5861335 w 7467600"/>
              <a:gd name="connsiteY781" fmla="*/ 899177 h 6858000"/>
              <a:gd name="connsiteX782" fmla="*/ 5843702 w 7467600"/>
              <a:gd name="connsiteY782" fmla="*/ 899748 h 6858000"/>
              <a:gd name="connsiteX783" fmla="*/ 5651107 w 7467600"/>
              <a:gd name="connsiteY783" fmla="*/ 920306 h 6858000"/>
              <a:gd name="connsiteX784" fmla="*/ 5459407 w 7467600"/>
              <a:gd name="connsiteY784" fmla="*/ 940975 h 6858000"/>
              <a:gd name="connsiteX785" fmla="*/ 5374846 w 7467600"/>
              <a:gd name="connsiteY785" fmla="*/ 941988 h 6858000"/>
              <a:gd name="connsiteX786" fmla="*/ 5256105 w 7467600"/>
              <a:gd name="connsiteY786" fmla="*/ 945632 h 6858000"/>
              <a:gd name="connsiteX787" fmla="*/ 5107071 w 7467600"/>
              <a:gd name="connsiteY787" fmla="*/ 969720 h 6858000"/>
              <a:gd name="connsiteX788" fmla="*/ 4998681 w 7467600"/>
              <a:gd name="connsiteY788" fmla="*/ 988771 h 6858000"/>
              <a:gd name="connsiteX789" fmla="*/ 5870151 w 7467600"/>
              <a:gd name="connsiteY789" fmla="*/ 898890 h 6858000"/>
              <a:gd name="connsiteX790" fmla="*/ 5504425 w 7467600"/>
              <a:gd name="connsiteY790" fmla="*/ 848067 h 6858000"/>
              <a:gd name="connsiteX791" fmla="*/ 4968849 w 7467600"/>
              <a:gd name="connsiteY791" fmla="*/ 962318 h 6858000"/>
              <a:gd name="connsiteX792" fmla="*/ 5104039 w 7467600"/>
              <a:gd name="connsiteY792" fmla="*/ 940634 h 6858000"/>
              <a:gd name="connsiteX793" fmla="*/ 5256311 w 7467600"/>
              <a:gd name="connsiteY793" fmla="*/ 916490 h 6858000"/>
              <a:gd name="connsiteX794" fmla="*/ 5377381 w 7467600"/>
              <a:gd name="connsiteY794" fmla="*/ 912671 h 6858000"/>
              <a:gd name="connsiteX795" fmla="*/ 5460148 w 7467600"/>
              <a:gd name="connsiteY795" fmla="*/ 911442 h 6858000"/>
              <a:gd name="connsiteX796" fmla="*/ 5648971 w 7467600"/>
              <a:gd name="connsiteY796" fmla="*/ 891331 h 6858000"/>
              <a:gd name="connsiteX797" fmla="*/ 5844807 w 7467600"/>
              <a:gd name="connsiteY797" fmla="*/ 870718 h 6858000"/>
              <a:gd name="connsiteX798" fmla="*/ 5862975 w 7467600"/>
              <a:gd name="connsiteY798" fmla="*/ 869756 h 6858000"/>
              <a:gd name="connsiteX799" fmla="*/ 5920887 w 7467600"/>
              <a:gd name="connsiteY799" fmla="*/ 865929 h 6858000"/>
              <a:gd name="connsiteX800" fmla="*/ 5504425 w 7467600"/>
              <a:gd name="connsiteY800" fmla="*/ 848067 h 6858000"/>
              <a:gd name="connsiteX801" fmla="*/ 3607114 w 7467600"/>
              <a:gd name="connsiteY801" fmla="*/ 467441 h 6858000"/>
              <a:gd name="connsiteX802" fmla="*/ 3296242 w 7467600"/>
              <a:gd name="connsiteY802" fmla="*/ 807991 h 6858000"/>
              <a:gd name="connsiteX803" fmla="*/ 3174674 w 7467600"/>
              <a:gd name="connsiteY803" fmla="*/ 919759 h 6858000"/>
              <a:gd name="connsiteX804" fmla="*/ 3042978 w 7467600"/>
              <a:gd name="connsiteY804" fmla="*/ 1054894 h 6858000"/>
              <a:gd name="connsiteX805" fmla="*/ 2968914 w 7467600"/>
              <a:gd name="connsiteY805" fmla="*/ 1133756 h 6858000"/>
              <a:gd name="connsiteX806" fmla="*/ 3103823 w 7467600"/>
              <a:gd name="connsiteY806" fmla="*/ 1026814 h 6858000"/>
              <a:gd name="connsiteX807" fmla="*/ 3607114 w 7467600"/>
              <a:gd name="connsiteY807" fmla="*/ 467441 h 6858000"/>
              <a:gd name="connsiteX808" fmla="*/ 3744487 w 7467600"/>
              <a:gd name="connsiteY808" fmla="*/ 383136 h 6858000"/>
              <a:gd name="connsiteX809" fmla="*/ 3970213 w 7467600"/>
              <a:gd name="connsiteY809" fmla="*/ 995559 h 6858000"/>
              <a:gd name="connsiteX810" fmla="*/ 3744487 w 7467600"/>
              <a:gd name="connsiteY810" fmla="*/ 383136 h 6858000"/>
              <a:gd name="connsiteX811" fmla="*/ 3624562 w 7467600"/>
              <a:gd name="connsiteY811" fmla="*/ 367041 h 6858000"/>
              <a:gd name="connsiteX812" fmla="*/ 3489712 w 7467600"/>
              <a:gd name="connsiteY812" fmla="*/ 485386 h 6858000"/>
              <a:gd name="connsiteX813" fmla="*/ 3182994 w 7467600"/>
              <a:gd name="connsiteY813" fmla="*/ 828265 h 6858000"/>
              <a:gd name="connsiteX814" fmla="*/ 2892114 w 7467600"/>
              <a:gd name="connsiteY814" fmla="*/ 1172635 h 6858000"/>
              <a:gd name="connsiteX815" fmla="*/ 3021459 w 7467600"/>
              <a:gd name="connsiteY815" fmla="*/ 1035385 h 6858000"/>
              <a:gd name="connsiteX816" fmla="*/ 3153873 w 7467600"/>
              <a:gd name="connsiteY816" fmla="*/ 898971 h 6858000"/>
              <a:gd name="connsiteX817" fmla="*/ 3276511 w 7467600"/>
              <a:gd name="connsiteY817" fmla="*/ 786423 h 6858000"/>
              <a:gd name="connsiteX818" fmla="*/ 3584154 w 7467600"/>
              <a:gd name="connsiteY818" fmla="*/ 448218 h 6858000"/>
              <a:gd name="connsiteX819" fmla="*/ 3624562 w 7467600"/>
              <a:gd name="connsiteY819" fmla="*/ 367041 h 6858000"/>
              <a:gd name="connsiteX820" fmla="*/ 3766672 w 7467600"/>
              <a:gd name="connsiteY820" fmla="*/ 359429 h 6858000"/>
              <a:gd name="connsiteX821" fmla="*/ 3996338 w 7467600"/>
              <a:gd name="connsiteY821" fmla="*/ 968237 h 6858000"/>
              <a:gd name="connsiteX822" fmla="*/ 3766672 w 7467600"/>
              <a:gd name="connsiteY822" fmla="*/ 359429 h 6858000"/>
              <a:gd name="connsiteX823" fmla="*/ 5805386 w 7467600"/>
              <a:gd name="connsiteY823" fmla="*/ 239240 h 6858000"/>
              <a:gd name="connsiteX824" fmla="*/ 5736947 w 7467600"/>
              <a:gd name="connsiteY824" fmla="*/ 261367 h 6858000"/>
              <a:gd name="connsiteX825" fmla="*/ 5427012 w 7467600"/>
              <a:gd name="connsiteY825" fmla="*/ 311272 h 6858000"/>
              <a:gd name="connsiteX826" fmla="*/ 5147818 w 7467600"/>
              <a:gd name="connsiteY826" fmla="*/ 322112 h 6858000"/>
              <a:gd name="connsiteX827" fmla="*/ 5060854 w 7467600"/>
              <a:gd name="connsiteY827" fmla="*/ 311882 h 6858000"/>
              <a:gd name="connsiteX828" fmla="*/ 4945989 w 7467600"/>
              <a:gd name="connsiteY828" fmla="*/ 300516 h 6858000"/>
              <a:gd name="connsiteX829" fmla="*/ 5410479 w 7467600"/>
              <a:gd name="connsiteY829" fmla="*/ 348434 h 6858000"/>
              <a:gd name="connsiteX830" fmla="*/ 5805386 w 7467600"/>
              <a:gd name="connsiteY830" fmla="*/ 239240 h 6858000"/>
              <a:gd name="connsiteX831" fmla="*/ 5905192 w 7467600"/>
              <a:gd name="connsiteY831" fmla="*/ 163079 h 6858000"/>
              <a:gd name="connsiteX832" fmla="*/ 5865655 w 7467600"/>
              <a:gd name="connsiteY832" fmla="*/ 171901 h 6858000"/>
              <a:gd name="connsiteX833" fmla="*/ 5259740 w 7467600"/>
              <a:gd name="connsiteY833" fmla="*/ 257013 h 6858000"/>
              <a:gd name="connsiteX834" fmla="*/ 5208466 w 7467600"/>
              <a:gd name="connsiteY834" fmla="*/ 257550 h 6858000"/>
              <a:gd name="connsiteX835" fmla="*/ 4980204 w 7467600"/>
              <a:gd name="connsiteY835" fmla="*/ 271903 h 6858000"/>
              <a:gd name="connsiteX836" fmla="*/ 5068068 w 7467600"/>
              <a:gd name="connsiteY836" fmla="*/ 282244 h 6858000"/>
              <a:gd name="connsiteX837" fmla="*/ 5153231 w 7467600"/>
              <a:gd name="connsiteY837" fmla="*/ 292240 h 6858000"/>
              <a:gd name="connsiteX838" fmla="*/ 5426491 w 7467600"/>
              <a:gd name="connsiteY838" fmla="*/ 281128 h 6858000"/>
              <a:gd name="connsiteX839" fmla="*/ 5731212 w 7467600"/>
              <a:gd name="connsiteY839" fmla="*/ 231951 h 6858000"/>
              <a:gd name="connsiteX840" fmla="*/ 5905192 w 7467600"/>
              <a:gd name="connsiteY840" fmla="*/ 163079 h 6858000"/>
              <a:gd name="connsiteX841" fmla="*/ 5944437 w 7467600"/>
              <a:gd name="connsiteY841" fmla="*/ 113829 h 6858000"/>
              <a:gd name="connsiteX842" fmla="*/ 5825032 w 7467600"/>
              <a:gd name="connsiteY842" fmla="*/ 146405 h 6858000"/>
              <a:gd name="connsiteX843" fmla="*/ 4955599 w 7467600"/>
              <a:gd name="connsiteY843" fmla="*/ 247008 h 6858000"/>
              <a:gd name="connsiteX844" fmla="*/ 5210104 w 7467600"/>
              <a:gd name="connsiteY844" fmla="*/ 228123 h 6858000"/>
              <a:gd name="connsiteX845" fmla="*/ 5261015 w 7467600"/>
              <a:gd name="connsiteY845" fmla="*/ 227087 h 6858000"/>
              <a:gd name="connsiteX846" fmla="*/ 5861181 w 7467600"/>
              <a:gd name="connsiteY846" fmla="*/ 143093 h 6858000"/>
              <a:gd name="connsiteX847" fmla="*/ 5961252 w 7467600"/>
              <a:gd name="connsiteY847" fmla="*/ 114820 h 6858000"/>
              <a:gd name="connsiteX848" fmla="*/ 5944437 w 7467600"/>
              <a:gd name="connsiteY848" fmla="*/ 113829 h 6858000"/>
              <a:gd name="connsiteX849" fmla="*/ 3882765 w 7467600"/>
              <a:gd name="connsiteY849" fmla="*/ 0 h 6858000"/>
              <a:gd name="connsiteX850" fmla="*/ 3995099 w 7467600"/>
              <a:gd name="connsiteY850" fmla="*/ 0 h 6858000"/>
              <a:gd name="connsiteX851" fmla="*/ 4163818 w 7467600"/>
              <a:gd name="connsiteY851" fmla="*/ 234104 h 6858000"/>
              <a:gd name="connsiteX852" fmla="*/ 4172099 w 7467600"/>
              <a:gd name="connsiteY852" fmla="*/ 234207 h 6858000"/>
              <a:gd name="connsiteX853" fmla="*/ 4784282 w 7467600"/>
              <a:gd name="connsiteY853" fmla="*/ 276561 h 6858000"/>
              <a:gd name="connsiteX854" fmla="*/ 4801687 w 7467600"/>
              <a:gd name="connsiteY854" fmla="*/ 267764 h 6858000"/>
              <a:gd name="connsiteX855" fmla="*/ 6082788 w 7467600"/>
              <a:gd name="connsiteY855" fmla="*/ 64119 h 6858000"/>
              <a:gd name="connsiteX856" fmla="*/ 6099442 w 7467600"/>
              <a:gd name="connsiteY856" fmla="*/ 82568 h 6858000"/>
              <a:gd name="connsiteX857" fmla="*/ 4804137 w 7467600"/>
              <a:gd name="connsiteY857" fmla="*/ 320931 h 6858000"/>
              <a:gd name="connsiteX858" fmla="*/ 4227047 w 7467600"/>
              <a:gd name="connsiteY858" fmla="*/ 313415 h 6858000"/>
              <a:gd name="connsiteX859" fmla="*/ 4346041 w 7467600"/>
              <a:gd name="connsiteY859" fmla="*/ 456086 h 6858000"/>
              <a:gd name="connsiteX860" fmla="*/ 4870967 w 7467600"/>
              <a:gd name="connsiteY860" fmla="*/ 963061 h 6858000"/>
              <a:gd name="connsiteX861" fmla="*/ 4889647 w 7467600"/>
              <a:gd name="connsiteY861" fmla="*/ 957147 h 6858000"/>
              <a:gd name="connsiteX862" fmla="*/ 5422504 w 7467600"/>
              <a:gd name="connsiteY862" fmla="*/ 805191 h 6858000"/>
              <a:gd name="connsiteX863" fmla="*/ 6087656 w 7467600"/>
              <a:gd name="connsiteY863" fmla="*/ 826703 h 6858000"/>
              <a:gd name="connsiteX864" fmla="*/ 6058717 w 7467600"/>
              <a:gd name="connsiteY864" fmla="*/ 865992 h 6858000"/>
              <a:gd name="connsiteX865" fmla="*/ 4974153 w 7467600"/>
              <a:gd name="connsiteY865" fmla="*/ 1045456 h 6858000"/>
              <a:gd name="connsiteX866" fmla="*/ 5627835 w 7467600"/>
              <a:gd name="connsiteY866" fmla="*/ 1472077 h 6858000"/>
              <a:gd name="connsiteX867" fmla="*/ 5629817 w 7467600"/>
              <a:gd name="connsiteY867" fmla="*/ 1471412 h 6858000"/>
              <a:gd name="connsiteX868" fmla="*/ 5634124 w 7467600"/>
              <a:gd name="connsiteY868" fmla="*/ 1470572 h 6858000"/>
              <a:gd name="connsiteX869" fmla="*/ 5755832 w 7467600"/>
              <a:gd name="connsiteY869" fmla="*/ 1383886 h 6858000"/>
              <a:gd name="connsiteX870" fmla="*/ 6014186 w 7467600"/>
              <a:gd name="connsiteY870" fmla="*/ 1279799 h 6858000"/>
              <a:gd name="connsiteX871" fmla="*/ 6901619 w 7467600"/>
              <a:gd name="connsiteY871" fmla="*/ 1047874 h 6858000"/>
              <a:gd name="connsiteX872" fmla="*/ 6931566 w 7467600"/>
              <a:gd name="connsiteY872" fmla="*/ 1062034 h 6858000"/>
              <a:gd name="connsiteX873" fmla="*/ 5790982 w 7467600"/>
              <a:gd name="connsiteY873" fmla="*/ 1561380 h 6858000"/>
              <a:gd name="connsiteX874" fmla="*/ 6188971 w 7467600"/>
              <a:gd name="connsiteY874" fmla="*/ 1755168 h 6858000"/>
              <a:gd name="connsiteX875" fmla="*/ 6202446 w 7467600"/>
              <a:gd name="connsiteY875" fmla="*/ 1752268 h 6858000"/>
              <a:gd name="connsiteX876" fmla="*/ 7179560 w 7467600"/>
              <a:gd name="connsiteY876" fmla="*/ 1467551 h 6858000"/>
              <a:gd name="connsiteX877" fmla="*/ 7158730 w 7467600"/>
              <a:gd name="connsiteY877" fmla="*/ 1507835 h 6858000"/>
              <a:gd name="connsiteX878" fmla="*/ 6326959 w 7467600"/>
              <a:gd name="connsiteY878" fmla="*/ 1817686 h 6858000"/>
              <a:gd name="connsiteX879" fmla="*/ 6537433 w 7467600"/>
              <a:gd name="connsiteY879" fmla="*/ 1907790 h 6858000"/>
              <a:gd name="connsiteX880" fmla="*/ 6550221 w 7467600"/>
              <a:gd name="connsiteY880" fmla="*/ 1910729 h 6858000"/>
              <a:gd name="connsiteX881" fmla="*/ 6964438 w 7467600"/>
              <a:gd name="connsiteY881" fmla="*/ 2209505 h 6858000"/>
              <a:gd name="connsiteX882" fmla="*/ 7367862 w 7467600"/>
              <a:gd name="connsiteY882" fmla="*/ 2806833 h 6858000"/>
              <a:gd name="connsiteX883" fmla="*/ 7364329 w 7467600"/>
              <a:gd name="connsiteY883" fmla="*/ 2826907 h 6858000"/>
              <a:gd name="connsiteX884" fmla="*/ 7290545 w 7467600"/>
              <a:gd name="connsiteY884" fmla="*/ 2850663 h 6858000"/>
              <a:gd name="connsiteX885" fmla="*/ 6472036 w 7467600"/>
              <a:gd name="connsiteY885" fmla="*/ 1959003 h 6858000"/>
              <a:gd name="connsiteX886" fmla="*/ 5792897 w 7467600"/>
              <a:gd name="connsiteY886" fmla="*/ 1647747 h 6858000"/>
              <a:gd name="connsiteX887" fmla="*/ 5842751 w 7467600"/>
              <a:gd name="connsiteY887" fmla="*/ 1816112 h 6858000"/>
              <a:gd name="connsiteX888" fmla="*/ 5847424 w 7467600"/>
              <a:gd name="connsiteY888" fmla="*/ 1815776 h 6858000"/>
              <a:gd name="connsiteX889" fmla="*/ 6399821 w 7467600"/>
              <a:gd name="connsiteY889" fmla="*/ 2344799 h 6858000"/>
              <a:gd name="connsiteX890" fmla="*/ 6323232 w 7467600"/>
              <a:gd name="connsiteY890" fmla="*/ 2389634 h 6858000"/>
              <a:gd name="connsiteX891" fmla="*/ 5942958 w 7467600"/>
              <a:gd name="connsiteY891" fmla="*/ 2077708 h 6858000"/>
              <a:gd name="connsiteX892" fmla="*/ 5921559 w 7467600"/>
              <a:gd name="connsiteY892" fmla="*/ 2378596 h 6858000"/>
              <a:gd name="connsiteX893" fmla="*/ 5817651 w 7467600"/>
              <a:gd name="connsiteY893" fmla="*/ 3023919 h 6858000"/>
              <a:gd name="connsiteX894" fmla="*/ 5729634 w 7467600"/>
              <a:gd name="connsiteY894" fmla="*/ 3051849 h 6858000"/>
              <a:gd name="connsiteX895" fmla="*/ 5611018 w 7467600"/>
              <a:gd name="connsiteY895" fmla="*/ 2316769 h 6858000"/>
              <a:gd name="connsiteX896" fmla="*/ 5687608 w 7467600"/>
              <a:gd name="connsiteY896" fmla="*/ 2039972 h 6858000"/>
              <a:gd name="connsiteX897" fmla="*/ 5657554 w 7467600"/>
              <a:gd name="connsiteY897" fmla="*/ 1576445 h 6858000"/>
              <a:gd name="connsiteX898" fmla="*/ 5150475 w 7467600"/>
              <a:gd name="connsiteY898" fmla="*/ 1274012 h 6858000"/>
              <a:gd name="connsiteX899" fmla="*/ 5349142 w 7467600"/>
              <a:gd name="connsiteY899" fmla="*/ 2204405 h 6858000"/>
              <a:gd name="connsiteX900" fmla="*/ 5262214 w 7467600"/>
              <a:gd name="connsiteY900" fmla="*/ 2233836 h 6858000"/>
              <a:gd name="connsiteX901" fmla="*/ 4981539 w 7467600"/>
              <a:gd name="connsiteY901" fmla="*/ 1542201 h 6858000"/>
              <a:gd name="connsiteX902" fmla="*/ 4958461 w 7467600"/>
              <a:gd name="connsiteY902" fmla="*/ 1136957 h 6858000"/>
              <a:gd name="connsiteX903" fmla="*/ 4655015 w 7467600"/>
              <a:gd name="connsiteY903" fmla="*/ 891426 h 6858000"/>
              <a:gd name="connsiteX904" fmla="*/ 4348002 w 7467600"/>
              <a:gd name="connsiteY904" fmla="*/ 2205895 h 6858000"/>
              <a:gd name="connsiteX905" fmla="*/ 4262250 w 7467600"/>
              <a:gd name="connsiteY905" fmla="*/ 2219972 h 6858000"/>
              <a:gd name="connsiteX906" fmla="*/ 4550611 w 7467600"/>
              <a:gd name="connsiteY906" fmla="*/ 817540 h 6858000"/>
              <a:gd name="connsiteX907" fmla="*/ 4564418 w 7467600"/>
              <a:gd name="connsiteY907" fmla="*/ 808293 h 6858000"/>
              <a:gd name="connsiteX908" fmla="*/ 4266388 w 7467600"/>
              <a:gd name="connsiteY908" fmla="*/ 500083 h 6858000"/>
              <a:gd name="connsiteX909" fmla="*/ 4032842 w 7467600"/>
              <a:gd name="connsiteY909" fmla="*/ 211809 h 6858000"/>
              <a:gd name="connsiteX910" fmla="*/ 3882765 w 7467600"/>
              <a:gd name="connsiteY910" fmla="*/ 0 h 6858000"/>
              <a:gd name="connsiteX911" fmla="*/ 3721337 w 7467600"/>
              <a:gd name="connsiteY911" fmla="*/ 0 h 6858000"/>
              <a:gd name="connsiteX912" fmla="*/ 3797544 w 7467600"/>
              <a:gd name="connsiteY912" fmla="*/ 0 h 6858000"/>
              <a:gd name="connsiteX913" fmla="*/ 3775734 w 7467600"/>
              <a:gd name="connsiteY913" fmla="*/ 95131 h 6858000"/>
              <a:gd name="connsiteX914" fmla="*/ 3724807 w 7467600"/>
              <a:gd name="connsiteY914" fmla="*/ 272257 h 6858000"/>
              <a:gd name="connsiteX915" fmla="*/ 3726844 w 7467600"/>
              <a:gd name="connsiteY915" fmla="*/ 282988 h 6858000"/>
              <a:gd name="connsiteX916" fmla="*/ 3742664 w 7467600"/>
              <a:gd name="connsiteY916" fmla="*/ 279918 h 6858000"/>
              <a:gd name="connsiteX917" fmla="*/ 4103910 w 7467600"/>
              <a:gd name="connsiteY917" fmla="*/ 1161917 h 6858000"/>
              <a:gd name="connsiteX918" fmla="*/ 4020269 w 7467600"/>
              <a:gd name="connsiteY918" fmla="*/ 1200406 h 6858000"/>
              <a:gd name="connsiteX919" fmla="*/ 3674882 w 7467600"/>
              <a:gd name="connsiteY919" fmla="*/ 488524 h 6858000"/>
              <a:gd name="connsiteX920" fmla="*/ 3132682 w 7467600"/>
              <a:gd name="connsiteY920" fmla="*/ 1072284 h 6858000"/>
              <a:gd name="connsiteX921" fmla="*/ 2716346 w 7467600"/>
              <a:gd name="connsiteY921" fmla="*/ 1276376 h 6858000"/>
              <a:gd name="connsiteX922" fmla="*/ 2716772 w 7467600"/>
              <a:gd name="connsiteY922" fmla="*/ 1255462 h 6858000"/>
              <a:gd name="connsiteX923" fmla="*/ 3471096 w 7467600"/>
              <a:gd name="connsiteY923" fmla="*/ 437072 h 6858000"/>
              <a:gd name="connsiteX924" fmla="*/ 3639057 w 7467600"/>
              <a:gd name="connsiteY924" fmla="*/ 286334 h 6858000"/>
              <a:gd name="connsiteX925" fmla="*/ 3640309 w 7467600"/>
              <a:gd name="connsiteY925" fmla="*/ 284664 h 6858000"/>
              <a:gd name="connsiteX926" fmla="*/ 3646022 w 7467600"/>
              <a:gd name="connsiteY926" fmla="*/ 276711 h 6858000"/>
              <a:gd name="connsiteX927" fmla="*/ 3707943 w 7467600"/>
              <a:gd name="connsiteY927" fmla="*/ 65958 h 6858000"/>
              <a:gd name="connsiteX928" fmla="*/ 3721337 w 7467600"/>
              <a:gd name="connsiteY928" fmla="*/ 0 h 6858000"/>
              <a:gd name="connsiteX929" fmla="*/ 2867960 w 7467600"/>
              <a:gd name="connsiteY929" fmla="*/ 0 h 6858000"/>
              <a:gd name="connsiteX930" fmla="*/ 2926351 w 7467600"/>
              <a:gd name="connsiteY930" fmla="*/ 0 h 6858000"/>
              <a:gd name="connsiteX931" fmla="*/ 2902823 w 7467600"/>
              <a:gd name="connsiteY931" fmla="*/ 262929 h 6858000"/>
              <a:gd name="connsiteX932" fmla="*/ 2940663 w 7467600"/>
              <a:gd name="connsiteY932" fmla="*/ 140884 h 6858000"/>
              <a:gd name="connsiteX933" fmla="*/ 2947039 w 7467600"/>
              <a:gd name="connsiteY933" fmla="*/ 122524 h 6858000"/>
              <a:gd name="connsiteX934" fmla="*/ 2984316 w 7467600"/>
              <a:gd name="connsiteY934" fmla="*/ 0 h 6858000"/>
              <a:gd name="connsiteX935" fmla="*/ 3016114 w 7467600"/>
              <a:gd name="connsiteY935" fmla="*/ 0 h 6858000"/>
              <a:gd name="connsiteX936" fmla="*/ 2979949 w 7467600"/>
              <a:gd name="connsiteY936" fmla="*/ 119274 h 6858000"/>
              <a:gd name="connsiteX937" fmla="*/ 3023879 w 7467600"/>
              <a:gd name="connsiteY937" fmla="*/ 0 h 6858000"/>
              <a:gd name="connsiteX938" fmla="*/ 3105400 w 7467600"/>
              <a:gd name="connsiteY938" fmla="*/ 0 h 6858000"/>
              <a:gd name="connsiteX939" fmla="*/ 3094669 w 7467600"/>
              <a:gd name="connsiteY939" fmla="*/ 30308 h 6858000"/>
              <a:gd name="connsiteX940" fmla="*/ 2901945 w 7467600"/>
              <a:gd name="connsiteY940" fmla="*/ 466538 h 6858000"/>
              <a:gd name="connsiteX941" fmla="*/ 2815209 w 7467600"/>
              <a:gd name="connsiteY941" fmla="*/ 497361 h 6858000"/>
              <a:gd name="connsiteX942" fmla="*/ 2844845 w 7467600"/>
              <a:gd name="connsiteY942" fmla="*/ 127638 h 6858000"/>
              <a:gd name="connsiteX943" fmla="*/ 2867960 w 7467600"/>
              <a:gd name="connsiteY943" fmla="*/ 0 h 6858000"/>
              <a:gd name="connsiteX944" fmla="*/ 1057230 w 7467600"/>
              <a:gd name="connsiteY944" fmla="*/ 0 h 6858000"/>
              <a:gd name="connsiteX945" fmla="*/ 1111003 w 7467600"/>
              <a:gd name="connsiteY945" fmla="*/ 0 h 6858000"/>
              <a:gd name="connsiteX946" fmla="*/ 1125553 w 7467600"/>
              <a:gd name="connsiteY946" fmla="*/ 52588 h 6858000"/>
              <a:gd name="connsiteX947" fmla="*/ 1304276 w 7467600"/>
              <a:gd name="connsiteY947" fmla="*/ 476275 h 6858000"/>
              <a:gd name="connsiteX948" fmla="*/ 1492066 w 7467600"/>
              <a:gd name="connsiteY948" fmla="*/ 886333 h 6858000"/>
              <a:gd name="connsiteX949" fmla="*/ 1423698 w 7467600"/>
              <a:gd name="connsiteY949" fmla="*/ 710817 h 6858000"/>
              <a:gd name="connsiteX950" fmla="*/ 1357609 w 7467600"/>
              <a:gd name="connsiteY950" fmla="*/ 532892 h 6858000"/>
              <a:gd name="connsiteX951" fmla="*/ 1309550 w 7467600"/>
              <a:gd name="connsiteY951" fmla="*/ 374031 h 6858000"/>
              <a:gd name="connsiteX952" fmla="*/ 1193673 w 7467600"/>
              <a:gd name="connsiteY952" fmla="*/ 49533 h 6858000"/>
              <a:gd name="connsiteX953" fmla="*/ 1164391 w 7467600"/>
              <a:gd name="connsiteY953" fmla="*/ 0 h 6858000"/>
              <a:gd name="connsiteX954" fmla="*/ 1200666 w 7467600"/>
              <a:gd name="connsiteY954" fmla="*/ 0 h 6858000"/>
              <a:gd name="connsiteX955" fmla="*/ 1223408 w 7467600"/>
              <a:gd name="connsiteY955" fmla="*/ 38996 h 6858000"/>
              <a:gd name="connsiteX956" fmla="*/ 1339635 w 7467600"/>
              <a:gd name="connsiteY956" fmla="*/ 365517 h 6858000"/>
              <a:gd name="connsiteX957" fmla="*/ 1387469 w 7467600"/>
              <a:gd name="connsiteY957" fmla="*/ 523079 h 6858000"/>
              <a:gd name="connsiteX958" fmla="*/ 1452685 w 7467600"/>
              <a:gd name="connsiteY958" fmla="*/ 699806 h 6858000"/>
              <a:gd name="connsiteX959" fmla="*/ 1492092 w 7467600"/>
              <a:gd name="connsiteY959" fmla="*/ 800424 h 6858000"/>
              <a:gd name="connsiteX960" fmla="*/ 1455302 w 7467600"/>
              <a:gd name="connsiteY960" fmla="*/ 632913 h 6858000"/>
              <a:gd name="connsiteX961" fmla="*/ 1222336 w 7467600"/>
              <a:gd name="connsiteY961" fmla="*/ 9480 h 6858000"/>
              <a:gd name="connsiteX962" fmla="*/ 1214634 w 7467600"/>
              <a:gd name="connsiteY962" fmla="*/ 0 h 6858000"/>
              <a:gd name="connsiteX963" fmla="*/ 1289827 w 7467600"/>
              <a:gd name="connsiteY963" fmla="*/ 0 h 6858000"/>
              <a:gd name="connsiteX964" fmla="*/ 1321076 w 7467600"/>
              <a:gd name="connsiteY964" fmla="*/ 59722 h 6858000"/>
              <a:gd name="connsiteX965" fmla="*/ 1512579 w 7467600"/>
              <a:gd name="connsiteY965" fmla="*/ 626441 h 6858000"/>
              <a:gd name="connsiteX966" fmla="*/ 1506076 w 7467600"/>
              <a:gd name="connsiteY966" fmla="*/ 1089289 h 6858000"/>
              <a:gd name="connsiteX967" fmla="*/ 1486346 w 7467600"/>
              <a:gd name="connsiteY967" fmla="*/ 1079919 h 6858000"/>
              <a:gd name="connsiteX968" fmla="*/ 1070511 w 7467600"/>
              <a:gd name="connsiteY968" fmla="*/ 48609 h 6858000"/>
              <a:gd name="connsiteX969" fmla="*/ 1057230 w 7467600"/>
              <a:gd name="connsiteY969" fmla="*/ 0 h 6858000"/>
              <a:gd name="connsiteX970" fmla="*/ 43151 w 7467600"/>
              <a:gd name="connsiteY970" fmla="*/ 0 h 6858000"/>
              <a:gd name="connsiteX971" fmla="*/ 95283 w 7467600"/>
              <a:gd name="connsiteY971" fmla="*/ 0 h 6858000"/>
              <a:gd name="connsiteX972" fmla="*/ 300708 w 7467600"/>
              <a:gd name="connsiteY972" fmla="*/ 154571 h 6858000"/>
              <a:gd name="connsiteX973" fmla="*/ 530414 w 7467600"/>
              <a:gd name="connsiteY973" fmla="*/ 354673 h 6858000"/>
              <a:gd name="connsiteX974" fmla="*/ 333785 w 7467600"/>
              <a:gd name="connsiteY974" fmla="*/ 161564 h 6858000"/>
              <a:gd name="connsiteX975" fmla="*/ 147005 w 7467600"/>
              <a:gd name="connsiteY975" fmla="*/ 0 h 6858000"/>
              <a:gd name="connsiteX976" fmla="*/ 272509 w 7467600"/>
              <a:gd name="connsiteY976" fmla="*/ 0 h 6858000"/>
              <a:gd name="connsiteX977" fmla="*/ 326276 w 7467600"/>
              <a:gd name="connsiteY977" fmla="*/ 45847 h 6858000"/>
              <a:gd name="connsiteX978" fmla="*/ 823759 w 7467600"/>
              <a:gd name="connsiteY978" fmla="*/ 574145 h 6858000"/>
              <a:gd name="connsiteX979" fmla="*/ 811254 w 7467600"/>
              <a:gd name="connsiteY979" fmla="*/ 665546 h 6858000"/>
              <a:gd name="connsiteX980" fmla="*/ 154042 w 7467600"/>
              <a:gd name="connsiteY980" fmla="*/ 261522 h 6858000"/>
              <a:gd name="connsiteX981" fmla="*/ 13550 w 7467600"/>
              <a:gd name="connsiteY981" fmla="*/ 158423 h 6858000"/>
              <a:gd name="connsiteX982" fmla="*/ 0 w 7467600"/>
              <a:gd name="connsiteY982" fmla="*/ 146618 h 6858000"/>
              <a:gd name="connsiteX983" fmla="*/ 0 w 7467600"/>
              <a:gd name="connsiteY983" fmla="*/ 59161 h 6858000"/>
              <a:gd name="connsiteX984" fmla="*/ 45427 w 7467600"/>
              <a:gd name="connsiteY984" fmla="*/ 101078 h 6858000"/>
              <a:gd name="connsiteX985" fmla="*/ 630103 w 7467600"/>
              <a:gd name="connsiteY985" fmla="*/ 485885 h 6858000"/>
              <a:gd name="connsiteX986" fmla="*/ 532040 w 7467600"/>
              <a:gd name="connsiteY986" fmla="*/ 399359 h 6858000"/>
              <a:gd name="connsiteX987" fmla="*/ 517618 w 7467600"/>
              <a:gd name="connsiteY987" fmla="*/ 385726 h 6858000"/>
              <a:gd name="connsiteX988" fmla="*/ 285074 w 7467600"/>
              <a:gd name="connsiteY988" fmla="*/ 182755 h 6858000"/>
              <a:gd name="connsiteX989" fmla="*/ 43151 w 7467600"/>
              <a:gd name="connsiteY98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312201 w 7467600"/>
              <a:gd name="connsiteY132" fmla="*/ 5128278 h 6858000"/>
              <a:gd name="connsiteX133" fmla="*/ 1903353 w 7467600"/>
              <a:gd name="connsiteY133" fmla="*/ 5044827 h 6858000"/>
              <a:gd name="connsiteX134" fmla="*/ 1936931 w 7467600"/>
              <a:gd name="connsiteY134" fmla="*/ 5093954 h 6858000"/>
              <a:gd name="connsiteX135" fmla="*/ 2195868 w 7467600"/>
              <a:gd name="connsiteY135" fmla="*/ 5396574 h 6858000"/>
              <a:gd name="connsiteX136" fmla="*/ 2088852 w 7467600"/>
              <a:gd name="connsiteY136" fmla="*/ 5166123 h 6858000"/>
              <a:gd name="connsiteX137" fmla="*/ 1958241 w 7467600"/>
              <a:gd name="connsiteY137" fmla="*/ 5067955 h 6858000"/>
              <a:gd name="connsiteX138" fmla="*/ 1903353 w 7467600"/>
              <a:gd name="connsiteY138" fmla="*/ 5044827 h 6858000"/>
              <a:gd name="connsiteX139" fmla="*/ 1979378 w 7467600"/>
              <a:gd name="connsiteY139" fmla="*/ 4769504 h 6858000"/>
              <a:gd name="connsiteX140" fmla="*/ 2882120 w 7467600"/>
              <a:gd name="connsiteY140" fmla="*/ 5064547 h 6858000"/>
              <a:gd name="connsiteX141" fmla="*/ 2793103 w 7467600"/>
              <a:gd name="connsiteY141" fmla="*/ 5039699 h 6858000"/>
              <a:gd name="connsiteX142" fmla="*/ 2770041 w 7467600"/>
              <a:gd name="connsiteY142" fmla="*/ 5033634 h 6858000"/>
              <a:gd name="connsiteX143" fmla="*/ 1979378 w 7467600"/>
              <a:gd name="connsiteY143" fmla="*/ 4769504 h 6858000"/>
              <a:gd name="connsiteX144" fmla="*/ 1927410 w 7467600"/>
              <a:gd name="connsiteY144" fmla="*/ 4716164 h 6858000"/>
              <a:gd name="connsiteX145" fmla="*/ 1959587 w 7467600"/>
              <a:gd name="connsiteY145" fmla="*/ 4728849 h 6858000"/>
              <a:gd name="connsiteX146" fmla="*/ 2777707 w 7467600"/>
              <a:gd name="connsiteY146" fmla="*/ 5003991 h 6858000"/>
              <a:gd name="connsiteX147" fmla="*/ 2800768 w 7467600"/>
              <a:gd name="connsiteY147" fmla="*/ 5010056 h 6858000"/>
              <a:gd name="connsiteX148" fmla="*/ 2879408 w 7467600"/>
              <a:gd name="connsiteY148" fmla="*/ 5031590 h 6858000"/>
              <a:gd name="connsiteX149" fmla="*/ 2862295 w 7467600"/>
              <a:gd name="connsiteY149" fmla="*/ 5022958 h 6858000"/>
              <a:gd name="connsiteX150" fmla="*/ 2813343 w 7467600"/>
              <a:gd name="connsiteY150" fmla="*/ 4998369 h 6858000"/>
              <a:gd name="connsiteX151" fmla="*/ 2646245 w 7467600"/>
              <a:gd name="connsiteY151" fmla="*/ 4930999 h 6858000"/>
              <a:gd name="connsiteX152" fmla="*/ 1999243 w 7467600"/>
              <a:gd name="connsiteY152" fmla="*/ 4730524 h 6858000"/>
              <a:gd name="connsiteX153" fmla="*/ 1979527 w 7467600"/>
              <a:gd name="connsiteY153" fmla="*/ 4726651 h 6858000"/>
              <a:gd name="connsiteX154" fmla="*/ 1927410 w 7467600"/>
              <a:gd name="connsiteY154" fmla="*/ 4716164 h 6858000"/>
              <a:gd name="connsiteX155" fmla="*/ 1997014 w 7467600"/>
              <a:gd name="connsiteY155" fmla="*/ 4698007 h 6858000"/>
              <a:gd name="connsiteX156" fmla="*/ 2005458 w 7467600"/>
              <a:gd name="connsiteY156" fmla="*/ 4699540 h 6858000"/>
              <a:gd name="connsiteX157" fmla="*/ 2657186 w 7467600"/>
              <a:gd name="connsiteY157" fmla="*/ 4901687 h 6858000"/>
              <a:gd name="connsiteX158" fmla="*/ 2826662 w 7467600"/>
              <a:gd name="connsiteY158" fmla="*/ 4970362 h 6858000"/>
              <a:gd name="connsiteX159" fmla="*/ 2876100 w 7467600"/>
              <a:gd name="connsiteY159" fmla="*/ 4995397 h 6858000"/>
              <a:gd name="connsiteX160" fmla="*/ 3042600 w 7467600"/>
              <a:gd name="connsiteY160" fmla="*/ 5059532 h 6858000"/>
              <a:gd name="connsiteX161" fmla="*/ 1997014 w 7467600"/>
              <a:gd name="connsiteY161" fmla="*/ 4698007 h 6858000"/>
              <a:gd name="connsiteX162" fmla="*/ 2305292 w 7467600"/>
              <a:gd name="connsiteY162" fmla="*/ 4219492 h 6858000"/>
              <a:gd name="connsiteX163" fmla="*/ 3360922 w 7467600"/>
              <a:gd name="connsiteY163" fmla="*/ 4529373 h 6858000"/>
              <a:gd name="connsiteX164" fmla="*/ 3492420 w 7467600"/>
              <a:gd name="connsiteY164" fmla="*/ 4510145 h 6858000"/>
              <a:gd name="connsiteX165" fmla="*/ 3364086 w 7467600"/>
              <a:gd name="connsiteY165" fmla="*/ 4480340 h 6858000"/>
              <a:gd name="connsiteX166" fmla="*/ 3225818 w 7467600"/>
              <a:gd name="connsiteY166" fmla="*/ 4411822 h 6858000"/>
              <a:gd name="connsiteX167" fmla="*/ 3129696 w 7467600"/>
              <a:gd name="connsiteY167" fmla="*/ 4360704 h 6858000"/>
              <a:gd name="connsiteX168" fmla="*/ 2814545 w 7467600"/>
              <a:gd name="connsiteY168" fmla="*/ 4282955 h 6858000"/>
              <a:gd name="connsiteX169" fmla="*/ 2305292 w 7467600"/>
              <a:gd name="connsiteY169" fmla="*/ 4219492 h 6858000"/>
              <a:gd name="connsiteX170" fmla="*/ 2626982 w 7467600"/>
              <a:gd name="connsiteY170" fmla="*/ 4206450 h 6858000"/>
              <a:gd name="connsiteX171" fmla="*/ 2490617 w 7467600"/>
              <a:gd name="connsiteY171" fmla="*/ 4206951 h 6858000"/>
              <a:gd name="connsiteX172" fmla="*/ 2819869 w 7467600"/>
              <a:gd name="connsiteY172" fmla="*/ 4252936 h 6858000"/>
              <a:gd name="connsiteX173" fmla="*/ 3143018 w 7467600"/>
              <a:gd name="connsiteY173" fmla="*/ 4332698 h 6858000"/>
              <a:gd name="connsiteX174" fmla="*/ 3241520 w 7467600"/>
              <a:gd name="connsiteY174" fmla="*/ 4385112 h 6858000"/>
              <a:gd name="connsiteX175" fmla="*/ 3374575 w 7467600"/>
              <a:gd name="connsiteY175" fmla="*/ 4451517 h 6858000"/>
              <a:gd name="connsiteX176" fmla="*/ 3505221 w 7467600"/>
              <a:gd name="connsiteY176" fmla="*/ 4480757 h 6858000"/>
              <a:gd name="connsiteX177" fmla="*/ 2626982 w 7467600"/>
              <a:gd name="connsiteY177" fmla="*/ 4206450 h 6858000"/>
              <a:gd name="connsiteX178" fmla="*/ 1310106 w 7467600"/>
              <a:gd name="connsiteY178" fmla="*/ 3943217 h 6858000"/>
              <a:gd name="connsiteX179" fmla="*/ 854994 w 7467600"/>
              <a:gd name="connsiteY179" fmla="*/ 4399136 h 6858000"/>
              <a:gd name="connsiteX180" fmla="*/ 742462 w 7467600"/>
              <a:gd name="connsiteY180" fmla="*/ 4594648 h 6858000"/>
              <a:gd name="connsiteX181" fmla="*/ 820602 w 7467600"/>
              <a:gd name="connsiteY181" fmla="*/ 4485915 h 6858000"/>
              <a:gd name="connsiteX182" fmla="*/ 878295 w 7467600"/>
              <a:gd name="connsiteY182" fmla="*/ 4403594 h 6858000"/>
              <a:gd name="connsiteX183" fmla="*/ 1240607 w 7467600"/>
              <a:gd name="connsiteY183" fmla="*/ 4010401 h 6858000"/>
              <a:gd name="connsiteX184" fmla="*/ 1310106 w 7467600"/>
              <a:gd name="connsiteY184" fmla="*/ 3943217 h 6858000"/>
              <a:gd name="connsiteX185" fmla="*/ 1423113 w 7467600"/>
              <a:gd name="connsiteY185" fmla="*/ 3874565 h 6858000"/>
              <a:gd name="connsiteX186" fmla="*/ 1260565 w 7467600"/>
              <a:gd name="connsiteY186" fmla="*/ 4031982 h 6858000"/>
              <a:gd name="connsiteX187" fmla="*/ 901900 w 7467600"/>
              <a:gd name="connsiteY187" fmla="*/ 4421236 h 6858000"/>
              <a:gd name="connsiteX188" fmla="*/ 845044 w 7467600"/>
              <a:gd name="connsiteY188" fmla="*/ 4502436 h 6858000"/>
              <a:gd name="connsiteX189" fmla="*/ 685926 w 7467600"/>
              <a:gd name="connsiteY189" fmla="*/ 4703069 h 6858000"/>
              <a:gd name="connsiteX190" fmla="*/ 684248 w 7467600"/>
              <a:gd name="connsiteY190" fmla="*/ 4706721 h 6858000"/>
              <a:gd name="connsiteX191" fmla="*/ 1423113 w 7467600"/>
              <a:gd name="connsiteY191" fmla="*/ 3874565 h 6858000"/>
              <a:gd name="connsiteX192" fmla="*/ 3316479 w 7467600"/>
              <a:gd name="connsiteY192" fmla="*/ 3872136 h 6858000"/>
              <a:gd name="connsiteX193" fmla="*/ 3546806 w 7467600"/>
              <a:gd name="connsiteY193" fmla="*/ 4356139 h 6858000"/>
              <a:gd name="connsiteX194" fmla="*/ 3364433 w 7467600"/>
              <a:gd name="connsiteY194" fmla="*/ 3953121 h 6858000"/>
              <a:gd name="connsiteX195" fmla="*/ 3316479 w 7467600"/>
              <a:gd name="connsiteY195" fmla="*/ 3872136 h 6858000"/>
              <a:gd name="connsiteX196" fmla="*/ 3291335 w 7467600"/>
              <a:gd name="connsiteY196" fmla="*/ 3767420 h 6858000"/>
              <a:gd name="connsiteX197" fmla="*/ 3390805 w 7467600"/>
              <a:gd name="connsiteY197" fmla="*/ 3937163 h 6858000"/>
              <a:gd name="connsiteX198" fmla="*/ 3579062 w 7467600"/>
              <a:gd name="connsiteY198" fmla="*/ 4359040 h 6858000"/>
              <a:gd name="connsiteX199" fmla="*/ 3467355 w 7467600"/>
              <a:gd name="connsiteY199" fmla="*/ 3988130 h 6858000"/>
              <a:gd name="connsiteX200" fmla="*/ 3310753 w 7467600"/>
              <a:gd name="connsiteY200" fmla="*/ 3787140 h 6858000"/>
              <a:gd name="connsiteX201" fmla="*/ 3291335 w 7467600"/>
              <a:gd name="connsiteY201" fmla="*/ 3767420 h 6858000"/>
              <a:gd name="connsiteX202" fmla="*/ 1635889 w 7467600"/>
              <a:gd name="connsiteY202" fmla="*/ 3709494 h 6858000"/>
              <a:gd name="connsiteX203" fmla="*/ 1634800 w 7467600"/>
              <a:gd name="connsiteY203" fmla="*/ 3731111 h 6858000"/>
              <a:gd name="connsiteX204" fmla="*/ 1635889 w 7467600"/>
              <a:gd name="connsiteY204" fmla="*/ 3709494 h 6858000"/>
              <a:gd name="connsiteX205" fmla="*/ 1510397 w 7467600"/>
              <a:gd name="connsiteY205" fmla="*/ 3684705 h 6858000"/>
              <a:gd name="connsiteX206" fmla="*/ 1146550 w 7467600"/>
              <a:gd name="connsiteY206" fmla="*/ 3802012 h 6858000"/>
              <a:gd name="connsiteX207" fmla="*/ 698834 w 7467600"/>
              <a:gd name="connsiteY207" fmla="*/ 3952272 h 6858000"/>
              <a:gd name="connsiteX208" fmla="*/ 34256 w 7467600"/>
              <a:gd name="connsiteY208" fmla="*/ 4347603 h 6858000"/>
              <a:gd name="connsiteX209" fmla="*/ 527241 w 7467600"/>
              <a:gd name="connsiteY209" fmla="*/ 4065078 h 6858000"/>
              <a:gd name="connsiteX210" fmla="*/ 1510397 w 7467600"/>
              <a:gd name="connsiteY210" fmla="*/ 3684705 h 6858000"/>
              <a:gd name="connsiteX211" fmla="*/ 1313114 w 7467600"/>
              <a:gd name="connsiteY211" fmla="*/ 3655216 h 6858000"/>
              <a:gd name="connsiteX212" fmla="*/ 1109304 w 7467600"/>
              <a:gd name="connsiteY212" fmla="*/ 3669030 h 6858000"/>
              <a:gd name="connsiteX213" fmla="*/ 8129 w 7467600"/>
              <a:gd name="connsiteY213" fmla="*/ 4330519 h 6858000"/>
              <a:gd name="connsiteX214" fmla="*/ 687572 w 7467600"/>
              <a:gd name="connsiteY214" fmla="*/ 3925629 h 6858000"/>
              <a:gd name="connsiteX215" fmla="*/ 1138365 w 7467600"/>
              <a:gd name="connsiteY215" fmla="*/ 3774515 h 6858000"/>
              <a:gd name="connsiteX216" fmla="*/ 1505579 w 7467600"/>
              <a:gd name="connsiteY216" fmla="*/ 3655526 h 6858000"/>
              <a:gd name="connsiteX217" fmla="*/ 1313114 w 7467600"/>
              <a:gd name="connsiteY217" fmla="*/ 3655216 h 6858000"/>
              <a:gd name="connsiteX218" fmla="*/ 3655073 w 7467600"/>
              <a:gd name="connsiteY218" fmla="*/ 3650884 h 6858000"/>
              <a:gd name="connsiteX219" fmla="*/ 3989938 w 7467600"/>
              <a:gd name="connsiteY219" fmla="*/ 3991685 h 6858000"/>
              <a:gd name="connsiteX220" fmla="*/ 4393907 w 7467600"/>
              <a:gd name="connsiteY220" fmla="*/ 4261258 h 6858000"/>
              <a:gd name="connsiteX221" fmla="*/ 4648051 w 7467600"/>
              <a:gd name="connsiteY221" fmla="*/ 4374051 h 6858000"/>
              <a:gd name="connsiteX222" fmla="*/ 4383389 w 7467600"/>
              <a:gd name="connsiteY222" fmla="*/ 4184369 h 6858000"/>
              <a:gd name="connsiteX223" fmla="*/ 4165508 w 7467600"/>
              <a:gd name="connsiteY223" fmla="*/ 4035196 h 6858000"/>
              <a:gd name="connsiteX224" fmla="*/ 4068162 w 7467600"/>
              <a:gd name="connsiteY224" fmla="*/ 3953394 h 6858000"/>
              <a:gd name="connsiteX225" fmla="*/ 3981416 w 7467600"/>
              <a:gd name="connsiteY225" fmla="*/ 3880482 h 6858000"/>
              <a:gd name="connsiteX226" fmla="*/ 3800147 w 7467600"/>
              <a:gd name="connsiteY226" fmla="*/ 3749872 h 6858000"/>
              <a:gd name="connsiteX227" fmla="*/ 3655073 w 7467600"/>
              <a:gd name="connsiteY227" fmla="*/ 3650884 h 6858000"/>
              <a:gd name="connsiteX228" fmla="*/ 3670252 w 7467600"/>
              <a:gd name="connsiteY228" fmla="*/ 3622798 h 6858000"/>
              <a:gd name="connsiteX229" fmla="*/ 3817258 w 7467600"/>
              <a:gd name="connsiteY229" fmla="*/ 3723577 h 6858000"/>
              <a:gd name="connsiteX230" fmla="*/ 4000461 w 7467600"/>
              <a:gd name="connsiteY230" fmla="*/ 3855966 h 6858000"/>
              <a:gd name="connsiteX231" fmla="*/ 4088180 w 7467600"/>
              <a:gd name="connsiteY231" fmla="*/ 3929774 h 6858000"/>
              <a:gd name="connsiteX232" fmla="*/ 4184555 w 7467600"/>
              <a:gd name="connsiteY232" fmla="*/ 4010683 h 6858000"/>
              <a:gd name="connsiteX233" fmla="*/ 4399563 w 7467600"/>
              <a:gd name="connsiteY233" fmla="*/ 4158106 h 6858000"/>
              <a:gd name="connsiteX234" fmla="*/ 4684469 w 7467600"/>
              <a:gd name="connsiteY234" fmla="*/ 4364680 h 6858000"/>
              <a:gd name="connsiteX235" fmla="*/ 4690271 w 7467600"/>
              <a:gd name="connsiteY235" fmla="*/ 4370034 h 6858000"/>
              <a:gd name="connsiteX236" fmla="*/ 4136093 w 7467600"/>
              <a:gd name="connsiteY236" fmla="*/ 3858466 h 6858000"/>
              <a:gd name="connsiteX237" fmla="*/ 3670252 w 7467600"/>
              <a:gd name="connsiteY237" fmla="*/ 3622798 h 6858000"/>
              <a:gd name="connsiteX238" fmla="*/ 4440129 w 7467600"/>
              <a:gd name="connsiteY238" fmla="*/ 3448571 h 6858000"/>
              <a:gd name="connsiteX239" fmla="*/ 4856525 w 7467600"/>
              <a:gd name="connsiteY239" fmla="*/ 3915351 h 6858000"/>
              <a:gd name="connsiteX240" fmla="*/ 5059055 w 7467600"/>
              <a:gd name="connsiteY240" fmla="*/ 4108918 h 6858000"/>
              <a:gd name="connsiteX241" fmla="*/ 5290070 w 7467600"/>
              <a:gd name="connsiteY241" fmla="*/ 4263619 h 6858000"/>
              <a:gd name="connsiteX242" fmla="*/ 4834991 w 7467600"/>
              <a:gd name="connsiteY242" fmla="*/ 3830985 h 6858000"/>
              <a:gd name="connsiteX243" fmla="*/ 4440129 w 7467600"/>
              <a:gd name="connsiteY243" fmla="*/ 3448571 h 6858000"/>
              <a:gd name="connsiteX244" fmla="*/ 4441737 w 7467600"/>
              <a:gd name="connsiteY244" fmla="*/ 3399734 h 6858000"/>
              <a:gd name="connsiteX245" fmla="*/ 4431236 w 7467600"/>
              <a:gd name="connsiteY245" fmla="*/ 3400954 h 6858000"/>
              <a:gd name="connsiteX246" fmla="*/ 4557150 w 7467600"/>
              <a:gd name="connsiteY246" fmla="*/ 3510023 h 6858000"/>
              <a:gd name="connsiteX247" fmla="*/ 4856936 w 7467600"/>
              <a:gd name="connsiteY247" fmla="*/ 3809146 h 6858000"/>
              <a:gd name="connsiteX248" fmla="*/ 5111996 w 7467600"/>
              <a:gd name="connsiteY248" fmla="*/ 4065759 h 6858000"/>
              <a:gd name="connsiteX249" fmla="*/ 5388878 w 7467600"/>
              <a:gd name="connsiteY249" fmla="*/ 4300185 h 6858000"/>
              <a:gd name="connsiteX250" fmla="*/ 5425556 w 7467600"/>
              <a:gd name="connsiteY250" fmla="*/ 4308967 h 6858000"/>
              <a:gd name="connsiteX251" fmla="*/ 4943646 w 7467600"/>
              <a:gd name="connsiteY251" fmla="*/ 3822916 h 6858000"/>
              <a:gd name="connsiteX252" fmla="*/ 4594837 w 7467600"/>
              <a:gd name="connsiteY252" fmla="*/ 3532274 h 6858000"/>
              <a:gd name="connsiteX253" fmla="*/ 4441737 w 7467600"/>
              <a:gd name="connsiteY253" fmla="*/ 3399734 h 6858000"/>
              <a:gd name="connsiteX254" fmla="*/ 5425834 w 7467600"/>
              <a:gd name="connsiteY254" fmla="*/ 3162785 h 6858000"/>
              <a:gd name="connsiteX255" fmla="*/ 5401644 w 7467600"/>
              <a:gd name="connsiteY255" fmla="*/ 3617847 h 6858000"/>
              <a:gd name="connsiteX256" fmla="*/ 5467256 w 7467600"/>
              <a:gd name="connsiteY256" fmla="*/ 4175494 h 6858000"/>
              <a:gd name="connsiteX257" fmla="*/ 5448069 w 7467600"/>
              <a:gd name="connsiteY257" fmla="*/ 3567554 h 6858000"/>
              <a:gd name="connsiteX258" fmla="*/ 5425834 w 7467600"/>
              <a:gd name="connsiteY258" fmla="*/ 3162785 h 6858000"/>
              <a:gd name="connsiteX259" fmla="*/ 1318687 w 7467600"/>
              <a:gd name="connsiteY259" fmla="*/ 3113840 h 6858000"/>
              <a:gd name="connsiteX260" fmla="*/ 1066793 w 7467600"/>
              <a:gd name="connsiteY260" fmla="*/ 3212171 h 6858000"/>
              <a:gd name="connsiteX261" fmla="*/ 993319 w 7467600"/>
              <a:gd name="connsiteY261" fmla="*/ 3247648 h 6858000"/>
              <a:gd name="connsiteX262" fmla="*/ 853081 w 7467600"/>
              <a:gd name="connsiteY262" fmla="*/ 3312410 h 6858000"/>
              <a:gd name="connsiteX263" fmla="*/ 805957 w 7467600"/>
              <a:gd name="connsiteY263" fmla="*/ 3330443 h 6858000"/>
              <a:gd name="connsiteX264" fmla="*/ 1318687 w 7467600"/>
              <a:gd name="connsiteY264" fmla="*/ 3113840 h 6858000"/>
              <a:gd name="connsiteX265" fmla="*/ 5453702 w 7467600"/>
              <a:gd name="connsiteY265" fmla="*/ 3090882 h 6858000"/>
              <a:gd name="connsiteX266" fmla="*/ 5480135 w 7467600"/>
              <a:gd name="connsiteY266" fmla="*/ 3565802 h 6858000"/>
              <a:gd name="connsiteX267" fmla="*/ 5499023 w 7467600"/>
              <a:gd name="connsiteY267" fmla="*/ 4166310 h 6858000"/>
              <a:gd name="connsiteX268" fmla="*/ 5547022 w 7467600"/>
              <a:gd name="connsiteY268" fmla="*/ 3607838 h 6858000"/>
              <a:gd name="connsiteX269" fmla="*/ 5515964 w 7467600"/>
              <a:gd name="connsiteY269" fmla="*/ 3378541 h 6858000"/>
              <a:gd name="connsiteX270" fmla="*/ 5453702 w 7467600"/>
              <a:gd name="connsiteY270" fmla="*/ 3090882 h 6858000"/>
              <a:gd name="connsiteX271" fmla="*/ 1238695 w 7467600"/>
              <a:gd name="connsiteY271" fmla="*/ 3076820 h 6858000"/>
              <a:gd name="connsiteX272" fmla="*/ 716371 w 7467600"/>
              <a:gd name="connsiteY272" fmla="*/ 3293249 h 6858000"/>
              <a:gd name="connsiteX273" fmla="*/ 579522 w 7467600"/>
              <a:gd name="connsiteY273" fmla="*/ 3371759 h 6858000"/>
              <a:gd name="connsiteX274" fmla="*/ 600288 w 7467600"/>
              <a:gd name="connsiteY274" fmla="*/ 3365555 h 6858000"/>
              <a:gd name="connsiteX275" fmla="*/ 840692 w 7467600"/>
              <a:gd name="connsiteY275" fmla="*/ 3284921 h 6858000"/>
              <a:gd name="connsiteX276" fmla="*/ 979248 w 7467600"/>
              <a:gd name="connsiteY276" fmla="*/ 3221003 h 6858000"/>
              <a:gd name="connsiteX277" fmla="*/ 1053282 w 7467600"/>
              <a:gd name="connsiteY277" fmla="*/ 3185247 h 6858000"/>
              <a:gd name="connsiteX278" fmla="*/ 1320603 w 7467600"/>
              <a:gd name="connsiteY278" fmla="*/ 3081281 h 6858000"/>
              <a:gd name="connsiteX279" fmla="*/ 1238695 w 7467600"/>
              <a:gd name="connsiteY279" fmla="*/ 3076820 h 6858000"/>
              <a:gd name="connsiteX280" fmla="*/ 5425627 w 7467600"/>
              <a:gd name="connsiteY280" fmla="*/ 2954192 h 6858000"/>
              <a:gd name="connsiteX281" fmla="*/ 5470770 w 7467600"/>
              <a:gd name="connsiteY281" fmla="*/ 3005435 h 6858000"/>
              <a:gd name="connsiteX282" fmla="*/ 5519779 w 7467600"/>
              <a:gd name="connsiteY282" fmla="*/ 4359223 h 6858000"/>
              <a:gd name="connsiteX283" fmla="*/ 5520293 w 7467600"/>
              <a:gd name="connsiteY283" fmla="*/ 4360602 h 6858000"/>
              <a:gd name="connsiteX284" fmla="*/ 5767221 w 7467600"/>
              <a:gd name="connsiteY284" fmla="*/ 4665564 h 6858000"/>
              <a:gd name="connsiteX285" fmla="*/ 6937169 w 7467600"/>
              <a:gd name="connsiteY285" fmla="*/ 4815941 h 6858000"/>
              <a:gd name="connsiteX286" fmla="*/ 6953922 w 7467600"/>
              <a:gd name="connsiteY286" fmla="*/ 4890068 h 6858000"/>
              <a:gd name="connsiteX287" fmla="*/ 6071359 w 7467600"/>
              <a:gd name="connsiteY287" fmla="*/ 4770770 h 6858000"/>
              <a:gd name="connsiteX288" fmla="*/ 6038839 w 7467600"/>
              <a:gd name="connsiteY288" fmla="*/ 4764474 h 6858000"/>
              <a:gd name="connsiteX289" fmla="*/ 6038706 w 7467600"/>
              <a:gd name="connsiteY289" fmla="*/ 4763847 h 6858000"/>
              <a:gd name="connsiteX290" fmla="*/ 6037784 w 7467600"/>
              <a:gd name="connsiteY290" fmla="*/ 4764270 h 6858000"/>
              <a:gd name="connsiteX291" fmla="*/ 6038839 w 7467600"/>
              <a:gd name="connsiteY291" fmla="*/ 4764474 h 6858000"/>
              <a:gd name="connsiteX292" fmla="*/ 6040338 w 7467600"/>
              <a:gd name="connsiteY292" fmla="*/ 4771418 h 6858000"/>
              <a:gd name="connsiteX293" fmla="*/ 6024488 w 7467600"/>
              <a:gd name="connsiteY293" fmla="*/ 4809903 h 6858000"/>
              <a:gd name="connsiteX294" fmla="*/ 5599771 w 7467600"/>
              <a:gd name="connsiteY294" fmla="*/ 5509652 h 6858000"/>
              <a:gd name="connsiteX295" fmla="*/ 5548843 w 7467600"/>
              <a:gd name="connsiteY295" fmla="*/ 5563845 h 6858000"/>
              <a:gd name="connsiteX296" fmla="*/ 5940952 w 7467600"/>
              <a:gd name="connsiteY296" fmla="*/ 6250028 h 6858000"/>
              <a:gd name="connsiteX297" fmla="*/ 6043441 w 7467600"/>
              <a:gd name="connsiteY297" fmla="*/ 6665847 h 6858000"/>
              <a:gd name="connsiteX298" fmla="*/ 6093432 w 7467600"/>
              <a:gd name="connsiteY298" fmla="*/ 6858000 h 6858000"/>
              <a:gd name="connsiteX299" fmla="*/ 6034344 w 7467600"/>
              <a:gd name="connsiteY299" fmla="*/ 6858000 h 6858000"/>
              <a:gd name="connsiteX300" fmla="*/ 6026679 w 7467600"/>
              <a:gd name="connsiteY300" fmla="*/ 6836959 h 6858000"/>
              <a:gd name="connsiteX301" fmla="*/ 5800441 w 7467600"/>
              <a:gd name="connsiteY301" fmla="*/ 6335286 h 6858000"/>
              <a:gd name="connsiteX302" fmla="*/ 5526562 w 7467600"/>
              <a:gd name="connsiteY302" fmla="*/ 5705388 h 6858000"/>
              <a:gd name="connsiteX303" fmla="*/ 5519640 w 7467600"/>
              <a:gd name="connsiteY303" fmla="*/ 5683774 h 6858000"/>
              <a:gd name="connsiteX304" fmla="*/ 5844559 w 7467600"/>
              <a:gd name="connsiteY304" fmla="*/ 6553349 h 6858000"/>
              <a:gd name="connsiteX305" fmla="*/ 5975994 w 7467600"/>
              <a:gd name="connsiteY305" fmla="*/ 6858000 h 6858000"/>
              <a:gd name="connsiteX306" fmla="*/ 5898547 w 7467600"/>
              <a:gd name="connsiteY306" fmla="*/ 6858000 h 6858000"/>
              <a:gd name="connsiteX307" fmla="*/ 5682041 w 7467600"/>
              <a:gd name="connsiteY307" fmla="*/ 6355860 h 6858000"/>
              <a:gd name="connsiteX308" fmla="*/ 5461758 w 7467600"/>
              <a:gd name="connsiteY308" fmla="*/ 5820220 h 6858000"/>
              <a:gd name="connsiteX309" fmla="*/ 5237282 w 7467600"/>
              <a:gd name="connsiteY309" fmla="*/ 6579086 h 6858000"/>
              <a:gd name="connsiteX310" fmla="*/ 5115009 w 7467600"/>
              <a:gd name="connsiteY310" fmla="*/ 6858000 h 6858000"/>
              <a:gd name="connsiteX311" fmla="*/ 5028074 w 7467600"/>
              <a:gd name="connsiteY311" fmla="*/ 6858000 h 6858000"/>
              <a:gd name="connsiteX312" fmla="*/ 5079508 w 7467600"/>
              <a:gd name="connsiteY312" fmla="*/ 6749074 h 6858000"/>
              <a:gd name="connsiteX313" fmla="*/ 5371846 w 7467600"/>
              <a:gd name="connsiteY313" fmla="*/ 5924413 h 6858000"/>
              <a:gd name="connsiteX314" fmla="*/ 5270512 w 7467600"/>
              <a:gd name="connsiteY314" fmla="*/ 6138975 h 6858000"/>
              <a:gd name="connsiteX315" fmla="*/ 5062409 w 7467600"/>
              <a:gd name="connsiteY315" fmla="*/ 6653544 h 6858000"/>
              <a:gd name="connsiteX316" fmla="*/ 5036628 w 7467600"/>
              <a:gd name="connsiteY316" fmla="*/ 6754247 h 6858000"/>
              <a:gd name="connsiteX317" fmla="*/ 5009112 w 7467600"/>
              <a:gd name="connsiteY317" fmla="*/ 6858000 h 6858000"/>
              <a:gd name="connsiteX318" fmla="*/ 4976679 w 7467600"/>
              <a:gd name="connsiteY318" fmla="*/ 6858000 h 6858000"/>
              <a:gd name="connsiteX319" fmla="*/ 5006537 w 7467600"/>
              <a:gd name="connsiteY319" fmla="*/ 6747068 h 6858000"/>
              <a:gd name="connsiteX320" fmla="*/ 5032723 w 7467600"/>
              <a:gd name="connsiteY320" fmla="*/ 6644957 h 6858000"/>
              <a:gd name="connsiteX321" fmla="*/ 5242949 w 7467600"/>
              <a:gd name="connsiteY321" fmla="*/ 6125175 h 6858000"/>
              <a:gd name="connsiteX322" fmla="*/ 5286321 w 7467600"/>
              <a:gd name="connsiteY322" fmla="*/ 6033555 h 6858000"/>
              <a:gd name="connsiteX323" fmla="*/ 5008210 w 7467600"/>
              <a:gd name="connsiteY323" fmla="*/ 6649194 h 6858000"/>
              <a:gd name="connsiteX324" fmla="*/ 4986321 w 7467600"/>
              <a:gd name="connsiteY324" fmla="*/ 6765687 h 6858000"/>
              <a:gd name="connsiteX325" fmla="*/ 4973474 w 7467600"/>
              <a:gd name="connsiteY325" fmla="*/ 6858000 h 6858000"/>
              <a:gd name="connsiteX326" fmla="*/ 4907178 w 7467600"/>
              <a:gd name="connsiteY326" fmla="*/ 6858000 h 6858000"/>
              <a:gd name="connsiteX327" fmla="*/ 4910810 w 7467600"/>
              <a:gd name="connsiteY327" fmla="*/ 6829660 h 6858000"/>
              <a:gd name="connsiteX328" fmla="*/ 4987461 w 7467600"/>
              <a:gd name="connsiteY328" fmla="*/ 6432994 h 6858000"/>
              <a:gd name="connsiteX329" fmla="*/ 5179262 w 7467600"/>
              <a:gd name="connsiteY329" fmla="*/ 6035044 h 6858000"/>
              <a:gd name="connsiteX330" fmla="*/ 4689678 w 7467600"/>
              <a:gd name="connsiteY330" fmla="*/ 6440241 h 6858000"/>
              <a:gd name="connsiteX331" fmla="*/ 4477543 w 7467600"/>
              <a:gd name="connsiteY331" fmla="*/ 6674836 h 6858000"/>
              <a:gd name="connsiteX332" fmla="*/ 4329957 w 7467600"/>
              <a:gd name="connsiteY332" fmla="*/ 6858000 h 6858000"/>
              <a:gd name="connsiteX333" fmla="*/ 4218595 w 7467600"/>
              <a:gd name="connsiteY333" fmla="*/ 6858000 h 6858000"/>
              <a:gd name="connsiteX334" fmla="*/ 4368888 w 7467600"/>
              <a:gd name="connsiteY334" fmla="*/ 6668412 h 6858000"/>
              <a:gd name="connsiteX335" fmla="*/ 4563091 w 7467600"/>
              <a:gd name="connsiteY335" fmla="*/ 6442508 h 6858000"/>
              <a:gd name="connsiteX336" fmla="*/ 5387324 w 7467600"/>
              <a:gd name="connsiteY336" fmla="*/ 5705830 h 6858000"/>
              <a:gd name="connsiteX337" fmla="*/ 5073620 w 7467600"/>
              <a:gd name="connsiteY337" fmla="*/ 5955437 h 6858000"/>
              <a:gd name="connsiteX338" fmla="*/ 4689789 w 7467600"/>
              <a:gd name="connsiteY338" fmla="*/ 6268382 h 6858000"/>
              <a:gd name="connsiteX339" fmla="*/ 4418722 w 7467600"/>
              <a:gd name="connsiteY339" fmla="*/ 6570886 h 6858000"/>
              <a:gd name="connsiteX340" fmla="*/ 4214944 w 7467600"/>
              <a:gd name="connsiteY340" fmla="*/ 6858000 h 6858000"/>
              <a:gd name="connsiteX341" fmla="*/ 4177898 w 7467600"/>
              <a:gd name="connsiteY341" fmla="*/ 6858000 h 6858000"/>
              <a:gd name="connsiteX342" fmla="*/ 4391597 w 7467600"/>
              <a:gd name="connsiteY342" fmla="*/ 6556370 h 6858000"/>
              <a:gd name="connsiteX343" fmla="*/ 4668889 w 7467600"/>
              <a:gd name="connsiteY343" fmla="*/ 6246399 h 6858000"/>
              <a:gd name="connsiteX344" fmla="*/ 5055427 w 7467600"/>
              <a:gd name="connsiteY344" fmla="*/ 5931476 h 6858000"/>
              <a:gd name="connsiteX345" fmla="*/ 5371814 w 7467600"/>
              <a:gd name="connsiteY345" fmla="*/ 5678975 h 6858000"/>
              <a:gd name="connsiteX346" fmla="*/ 4987918 w 7467600"/>
              <a:gd name="connsiteY346" fmla="*/ 5838701 h 6858000"/>
              <a:gd name="connsiteX347" fmla="*/ 4317146 w 7467600"/>
              <a:gd name="connsiteY347" fmla="*/ 6587716 h 6858000"/>
              <a:gd name="connsiteX348" fmla="*/ 4171627 w 7467600"/>
              <a:gd name="connsiteY348" fmla="*/ 6858000 h 6858000"/>
              <a:gd name="connsiteX349" fmla="*/ 4081585 w 7467600"/>
              <a:gd name="connsiteY349" fmla="*/ 6858000 h 6858000"/>
              <a:gd name="connsiteX350" fmla="*/ 4238603 w 7467600"/>
              <a:gd name="connsiteY350" fmla="*/ 6559341 h 6858000"/>
              <a:gd name="connsiteX351" fmla="*/ 4778333 w 7467600"/>
              <a:gd name="connsiteY351" fmla="*/ 5873626 h 6858000"/>
              <a:gd name="connsiteX352" fmla="*/ 5414185 w 7467600"/>
              <a:gd name="connsiteY352" fmla="*/ 5573882 h 6858000"/>
              <a:gd name="connsiteX353" fmla="*/ 5959648 w 7467600"/>
              <a:gd name="connsiteY353" fmla="*/ 4760797 h 6858000"/>
              <a:gd name="connsiteX354" fmla="*/ 5355019 w 7467600"/>
              <a:gd name="connsiteY354" fmla="*/ 4734672 h 6858000"/>
              <a:gd name="connsiteX355" fmla="*/ 5083565 w 7467600"/>
              <a:gd name="connsiteY355" fmla="*/ 5179121 h 6858000"/>
              <a:gd name="connsiteX356" fmla="*/ 4713577 w 7467600"/>
              <a:gd name="connsiteY356" fmla="*/ 5616803 h 6858000"/>
              <a:gd name="connsiteX357" fmla="*/ 3989559 w 7467600"/>
              <a:gd name="connsiteY357" fmla="*/ 6145945 h 6858000"/>
              <a:gd name="connsiteX358" fmla="*/ 3939824 w 7467600"/>
              <a:gd name="connsiteY358" fmla="*/ 6066900 h 6858000"/>
              <a:gd name="connsiteX359" fmla="*/ 4584537 w 7467600"/>
              <a:gd name="connsiteY359" fmla="*/ 5324826 h 6858000"/>
              <a:gd name="connsiteX360" fmla="*/ 5037105 w 7467600"/>
              <a:gd name="connsiteY360" fmla="*/ 5088765 h 6858000"/>
              <a:gd name="connsiteX361" fmla="*/ 5039930 w 7467600"/>
              <a:gd name="connsiteY361" fmla="*/ 5089585 h 6858000"/>
              <a:gd name="connsiteX362" fmla="*/ 5263764 w 7467600"/>
              <a:gd name="connsiteY362" fmla="*/ 4735525 h 6858000"/>
              <a:gd name="connsiteX363" fmla="*/ 4086300 w 7467600"/>
              <a:gd name="connsiteY363" fmla="*/ 4884599 h 6858000"/>
              <a:gd name="connsiteX364" fmla="*/ 4085485 w 7467600"/>
              <a:gd name="connsiteY364" fmla="*/ 4899070 h 6858000"/>
              <a:gd name="connsiteX365" fmla="*/ 3871915 w 7467600"/>
              <a:gd name="connsiteY365" fmla="*/ 5253645 h 6858000"/>
              <a:gd name="connsiteX366" fmla="*/ 3799374 w 7467600"/>
              <a:gd name="connsiteY366" fmla="*/ 5466127 h 6858000"/>
              <a:gd name="connsiteX367" fmla="*/ 3498850 w 7467600"/>
              <a:gd name="connsiteY367" fmla="*/ 6661888 h 6858000"/>
              <a:gd name="connsiteX368" fmla="*/ 3399216 w 7467600"/>
              <a:gd name="connsiteY368" fmla="*/ 6858000 h 6858000"/>
              <a:gd name="connsiteX369" fmla="*/ 3303688 w 7467600"/>
              <a:gd name="connsiteY369" fmla="*/ 6858000 h 6858000"/>
              <a:gd name="connsiteX370" fmla="*/ 3391774 w 7467600"/>
              <a:gd name="connsiteY370" fmla="*/ 6697181 h 6858000"/>
              <a:gd name="connsiteX371" fmla="*/ 3735540 w 7467600"/>
              <a:gd name="connsiteY371" fmla="*/ 5546923 h 6858000"/>
              <a:gd name="connsiteX372" fmla="*/ 3729438 w 7467600"/>
              <a:gd name="connsiteY372" fmla="*/ 5569058 h 6858000"/>
              <a:gd name="connsiteX373" fmla="*/ 3707782 w 7467600"/>
              <a:gd name="connsiteY373" fmla="*/ 5644908 h 6858000"/>
              <a:gd name="connsiteX374" fmla="*/ 3583827 w 7467600"/>
              <a:gd name="connsiteY374" fmla="*/ 6039215 h 6858000"/>
              <a:gd name="connsiteX375" fmla="*/ 3547861 w 7467600"/>
              <a:gd name="connsiteY375" fmla="*/ 6129609 h 6858000"/>
              <a:gd name="connsiteX376" fmla="*/ 3490905 w 7467600"/>
              <a:gd name="connsiteY376" fmla="*/ 6277660 h 6858000"/>
              <a:gd name="connsiteX377" fmla="*/ 3455859 w 7467600"/>
              <a:gd name="connsiteY377" fmla="*/ 6391301 h 6858000"/>
              <a:gd name="connsiteX378" fmla="*/ 3429112 w 7467600"/>
              <a:gd name="connsiteY378" fmla="*/ 6479469 h 6858000"/>
              <a:gd name="connsiteX379" fmla="*/ 3304862 w 7467600"/>
              <a:gd name="connsiteY379" fmla="*/ 6796476 h 6858000"/>
              <a:gd name="connsiteX380" fmla="*/ 3276071 w 7467600"/>
              <a:gd name="connsiteY380" fmla="*/ 6858000 h 6858000"/>
              <a:gd name="connsiteX381" fmla="*/ 3240805 w 7467600"/>
              <a:gd name="connsiteY381" fmla="*/ 6858000 h 6858000"/>
              <a:gd name="connsiteX382" fmla="*/ 3275917 w 7467600"/>
              <a:gd name="connsiteY382" fmla="*/ 6783192 h 6858000"/>
              <a:gd name="connsiteX383" fmla="*/ 3399358 w 7467600"/>
              <a:gd name="connsiteY383" fmla="*/ 6469011 h 6858000"/>
              <a:gd name="connsiteX384" fmla="*/ 3425650 w 7467600"/>
              <a:gd name="connsiteY384" fmla="*/ 6381333 h 6858000"/>
              <a:gd name="connsiteX385" fmla="*/ 3460661 w 7467600"/>
              <a:gd name="connsiteY385" fmla="*/ 6266763 h 6858000"/>
              <a:gd name="connsiteX386" fmla="*/ 3518021 w 7467600"/>
              <a:gd name="connsiteY386" fmla="*/ 6117298 h 6858000"/>
              <a:gd name="connsiteX387" fmla="*/ 3554035 w 7467600"/>
              <a:gd name="connsiteY387" fmla="*/ 6027832 h 6858000"/>
              <a:gd name="connsiteX388" fmla="*/ 3677174 w 7467600"/>
              <a:gd name="connsiteY388" fmla="*/ 5636351 h 6858000"/>
              <a:gd name="connsiteX389" fmla="*/ 3698819 w 7467600"/>
              <a:gd name="connsiteY389" fmla="*/ 5560503 h 6858000"/>
              <a:gd name="connsiteX390" fmla="*/ 3702094 w 7467600"/>
              <a:gd name="connsiteY390" fmla="*/ 5549194 h 6858000"/>
              <a:gd name="connsiteX391" fmla="*/ 3398355 w 7467600"/>
              <a:gd name="connsiteY391" fmla="*/ 6094603 h 6858000"/>
              <a:gd name="connsiteX392" fmla="*/ 3193941 w 7467600"/>
              <a:gd name="connsiteY392" fmla="*/ 6798775 h 6858000"/>
              <a:gd name="connsiteX393" fmla="*/ 3184140 w 7467600"/>
              <a:gd name="connsiteY393" fmla="*/ 6858000 h 6858000"/>
              <a:gd name="connsiteX394" fmla="*/ 3099978 w 7467600"/>
              <a:gd name="connsiteY394" fmla="*/ 6858000 h 6858000"/>
              <a:gd name="connsiteX395" fmla="*/ 3101556 w 7467600"/>
              <a:gd name="connsiteY395" fmla="*/ 6843337 h 6858000"/>
              <a:gd name="connsiteX396" fmla="*/ 3370162 w 7467600"/>
              <a:gd name="connsiteY396" fmla="*/ 5785550 h 6858000"/>
              <a:gd name="connsiteX397" fmla="*/ 3746477 w 7467600"/>
              <a:gd name="connsiteY397" fmla="*/ 5377889 h 6858000"/>
              <a:gd name="connsiteX398" fmla="*/ 3863399 w 7467600"/>
              <a:gd name="connsiteY398" fmla="*/ 5087257 h 6858000"/>
              <a:gd name="connsiteX399" fmla="*/ 3968712 w 7467600"/>
              <a:gd name="connsiteY399" fmla="*/ 4913989 h 6858000"/>
              <a:gd name="connsiteX400" fmla="*/ 2792390 w 7467600"/>
              <a:gd name="connsiteY400" fmla="*/ 5382974 h 6858000"/>
              <a:gd name="connsiteX401" fmla="*/ 2714982 w 7467600"/>
              <a:gd name="connsiteY401" fmla="*/ 5427051 h 6858000"/>
              <a:gd name="connsiteX402" fmla="*/ 2813361 w 7467600"/>
              <a:gd name="connsiteY402" fmla="*/ 6023912 h 6858000"/>
              <a:gd name="connsiteX403" fmla="*/ 2688430 w 7467600"/>
              <a:gd name="connsiteY403" fmla="*/ 6801564 h 6858000"/>
              <a:gd name="connsiteX404" fmla="*/ 2629626 w 7467600"/>
              <a:gd name="connsiteY404" fmla="*/ 6763394 h 6858000"/>
              <a:gd name="connsiteX405" fmla="*/ 2565328 w 7467600"/>
              <a:gd name="connsiteY405" fmla="*/ 5516399 h 6858000"/>
              <a:gd name="connsiteX406" fmla="*/ 1922999 w 7467600"/>
              <a:gd name="connsiteY406" fmla="*/ 5980343 h 6858000"/>
              <a:gd name="connsiteX407" fmla="*/ 1950261 w 7467600"/>
              <a:gd name="connsiteY407" fmla="*/ 6405858 h 6858000"/>
              <a:gd name="connsiteX408" fmla="*/ 2365554 w 7467600"/>
              <a:gd name="connsiteY408" fmla="*/ 6759107 h 6858000"/>
              <a:gd name="connsiteX409" fmla="*/ 2424142 w 7467600"/>
              <a:gd name="connsiteY409" fmla="*/ 6858000 h 6858000"/>
              <a:gd name="connsiteX410" fmla="*/ 2395994 w 7467600"/>
              <a:gd name="connsiteY410" fmla="*/ 6858000 h 6858000"/>
              <a:gd name="connsiteX411" fmla="*/ 2392863 w 7467600"/>
              <a:gd name="connsiteY411" fmla="*/ 6852964 h 6858000"/>
              <a:gd name="connsiteX412" fmla="*/ 2017589 w 7467600"/>
              <a:gd name="connsiteY412" fmla="*/ 6493982 h 6858000"/>
              <a:gd name="connsiteX413" fmla="*/ 2147336 w 7467600"/>
              <a:gd name="connsiteY413" fmla="*/ 6594052 h 6858000"/>
              <a:gd name="connsiteX414" fmla="*/ 2207047 w 7467600"/>
              <a:gd name="connsiteY414" fmla="*/ 6654540 h 6858000"/>
              <a:gd name="connsiteX415" fmla="*/ 2299106 w 7467600"/>
              <a:gd name="connsiteY415" fmla="*/ 6778931 h 6858000"/>
              <a:gd name="connsiteX416" fmla="*/ 2314430 w 7467600"/>
              <a:gd name="connsiteY416" fmla="*/ 6801144 h 6858000"/>
              <a:gd name="connsiteX417" fmla="*/ 2352406 w 7467600"/>
              <a:gd name="connsiteY417" fmla="*/ 6858000 h 6858000"/>
              <a:gd name="connsiteX418" fmla="*/ 2314492 w 7467600"/>
              <a:gd name="connsiteY418" fmla="*/ 6858000 h 6858000"/>
              <a:gd name="connsiteX419" fmla="*/ 2288095 w 7467600"/>
              <a:gd name="connsiteY419" fmla="*/ 6818030 h 6858000"/>
              <a:gd name="connsiteX420" fmla="*/ 2272768 w 7467600"/>
              <a:gd name="connsiteY420" fmla="*/ 6795822 h 6858000"/>
              <a:gd name="connsiteX421" fmla="*/ 2182715 w 7467600"/>
              <a:gd name="connsiteY421" fmla="*/ 6675071 h 6858000"/>
              <a:gd name="connsiteX422" fmla="*/ 2032061 w 7467600"/>
              <a:gd name="connsiteY422" fmla="*/ 6541380 h 6858000"/>
              <a:gd name="connsiteX423" fmla="*/ 2257220 w 7467600"/>
              <a:gd name="connsiteY423" fmla="*/ 6826257 h 6858000"/>
              <a:gd name="connsiteX424" fmla="*/ 2281324 w 7467600"/>
              <a:gd name="connsiteY424" fmla="*/ 6858000 h 6858000"/>
              <a:gd name="connsiteX425" fmla="*/ 2242860 w 7467600"/>
              <a:gd name="connsiteY425" fmla="*/ 6858000 h 6858000"/>
              <a:gd name="connsiteX426" fmla="*/ 2232818 w 7467600"/>
              <a:gd name="connsiteY426" fmla="*/ 6844926 h 6858000"/>
              <a:gd name="connsiteX427" fmla="*/ 1990172 w 7467600"/>
              <a:gd name="connsiteY427" fmla="*/ 6542121 h 6858000"/>
              <a:gd name="connsiteX428" fmla="*/ 2124090 w 7467600"/>
              <a:gd name="connsiteY428" fmla="*/ 6761017 h 6858000"/>
              <a:gd name="connsiteX429" fmla="*/ 2200380 w 7467600"/>
              <a:gd name="connsiteY429" fmla="*/ 6858000 h 6858000"/>
              <a:gd name="connsiteX430" fmla="*/ 2147507 w 7467600"/>
              <a:gd name="connsiteY430" fmla="*/ 6858000 h 6858000"/>
              <a:gd name="connsiteX431" fmla="*/ 2070668 w 7467600"/>
              <a:gd name="connsiteY431" fmla="*/ 6761520 h 6858000"/>
              <a:gd name="connsiteX432" fmla="*/ 1975142 w 7467600"/>
              <a:gd name="connsiteY432" fmla="*/ 6585570 h 6858000"/>
              <a:gd name="connsiteX433" fmla="*/ 2050035 w 7467600"/>
              <a:gd name="connsiteY433" fmla="*/ 6813345 h 6858000"/>
              <a:gd name="connsiteX434" fmla="*/ 2063025 w 7467600"/>
              <a:gd name="connsiteY434" fmla="*/ 6858000 h 6858000"/>
              <a:gd name="connsiteX435" fmla="*/ 2021675 w 7467600"/>
              <a:gd name="connsiteY435" fmla="*/ 6858000 h 6858000"/>
              <a:gd name="connsiteX436" fmla="*/ 2019308 w 7467600"/>
              <a:gd name="connsiteY436" fmla="*/ 6847118 h 6858000"/>
              <a:gd name="connsiteX437" fmla="*/ 1938835 w 7467600"/>
              <a:gd name="connsiteY437" fmla="*/ 6551160 h 6858000"/>
              <a:gd name="connsiteX438" fmla="*/ 1953230 w 7467600"/>
              <a:gd name="connsiteY438" fmla="*/ 6759699 h 6858000"/>
              <a:gd name="connsiteX439" fmla="*/ 1956763 w 7467600"/>
              <a:gd name="connsiteY439" fmla="*/ 6778191 h 6858000"/>
              <a:gd name="connsiteX440" fmla="*/ 1967925 w 7467600"/>
              <a:gd name="connsiteY440" fmla="*/ 6858000 h 6858000"/>
              <a:gd name="connsiteX441" fmla="*/ 1936622 w 7467600"/>
              <a:gd name="connsiteY441" fmla="*/ 6858000 h 6858000"/>
              <a:gd name="connsiteX442" fmla="*/ 1926261 w 7467600"/>
              <a:gd name="connsiteY442" fmla="*/ 6784064 h 6858000"/>
              <a:gd name="connsiteX443" fmla="*/ 1922724 w 7467600"/>
              <a:gd name="connsiteY443" fmla="*/ 6765577 h 6858000"/>
              <a:gd name="connsiteX444" fmla="*/ 1904650 w 7467600"/>
              <a:gd name="connsiteY444" fmla="*/ 6639616 h 6858000"/>
              <a:gd name="connsiteX445" fmla="*/ 1885273 w 7467600"/>
              <a:gd name="connsiteY445" fmla="*/ 6858000 h 6858000"/>
              <a:gd name="connsiteX446" fmla="*/ 1854363 w 7467600"/>
              <a:gd name="connsiteY446" fmla="*/ 6858000 h 6858000"/>
              <a:gd name="connsiteX447" fmla="*/ 1880391 w 7467600"/>
              <a:gd name="connsiteY447" fmla="*/ 6603796 h 6858000"/>
              <a:gd name="connsiteX448" fmla="*/ 1818273 w 7467600"/>
              <a:gd name="connsiteY448" fmla="*/ 6715729 h 6858000"/>
              <a:gd name="connsiteX449" fmla="*/ 1794691 w 7467600"/>
              <a:gd name="connsiteY449" fmla="*/ 6843239 h 6858000"/>
              <a:gd name="connsiteX450" fmla="*/ 1794914 w 7467600"/>
              <a:gd name="connsiteY450" fmla="*/ 6858000 h 6858000"/>
              <a:gd name="connsiteX451" fmla="*/ 1746128 w 7467600"/>
              <a:gd name="connsiteY451" fmla="*/ 6858000 h 6858000"/>
              <a:gd name="connsiteX452" fmla="*/ 1753934 w 7467600"/>
              <a:gd name="connsiteY452" fmla="*/ 6724796 h 6858000"/>
              <a:gd name="connsiteX453" fmla="*/ 1792053 w 7467600"/>
              <a:gd name="connsiteY453" fmla="*/ 6572396 h 6858000"/>
              <a:gd name="connsiteX454" fmla="*/ 1862248 w 7467600"/>
              <a:gd name="connsiteY454" fmla="*/ 6266397 h 6858000"/>
              <a:gd name="connsiteX455" fmla="*/ 1862250 w 7467600"/>
              <a:gd name="connsiteY455" fmla="*/ 6033531 h 6858000"/>
              <a:gd name="connsiteX456" fmla="*/ 1211999 w 7467600"/>
              <a:gd name="connsiteY456" fmla="*/ 6683610 h 6858000"/>
              <a:gd name="connsiteX457" fmla="*/ 1213266 w 7467600"/>
              <a:gd name="connsiteY457" fmla="*/ 6691947 h 6858000"/>
              <a:gd name="connsiteX458" fmla="*/ 1203370 w 7467600"/>
              <a:gd name="connsiteY458" fmla="*/ 6850676 h 6858000"/>
              <a:gd name="connsiteX459" fmla="*/ 1203671 w 7467600"/>
              <a:gd name="connsiteY459" fmla="*/ 6858000 h 6858000"/>
              <a:gd name="connsiteX460" fmla="*/ 1143180 w 7467600"/>
              <a:gd name="connsiteY460" fmla="*/ 6858000 h 6858000"/>
              <a:gd name="connsiteX461" fmla="*/ 1142176 w 7467600"/>
              <a:gd name="connsiteY461" fmla="*/ 6766045 h 6858000"/>
              <a:gd name="connsiteX462" fmla="*/ 1067484 w 7467600"/>
              <a:gd name="connsiteY462" fmla="*/ 6858000 h 6858000"/>
              <a:gd name="connsiteX463" fmla="*/ 953928 w 7467600"/>
              <a:gd name="connsiteY463" fmla="*/ 6858000 h 6858000"/>
              <a:gd name="connsiteX464" fmla="*/ 959715 w 7467600"/>
              <a:gd name="connsiteY464" fmla="*/ 6850185 h 6858000"/>
              <a:gd name="connsiteX465" fmla="*/ 1483788 w 7467600"/>
              <a:gd name="connsiteY465" fmla="*/ 6259174 h 6858000"/>
              <a:gd name="connsiteX466" fmla="*/ 1100671 w 7467600"/>
              <a:gd name="connsiteY466" fmla="*/ 6252137 h 6858000"/>
              <a:gd name="connsiteX467" fmla="*/ 1090144 w 7467600"/>
              <a:gd name="connsiteY467" fmla="*/ 6256748 h 6858000"/>
              <a:gd name="connsiteX468" fmla="*/ 1095872 w 7467600"/>
              <a:gd name="connsiteY468" fmla="*/ 6271892 h 6858000"/>
              <a:gd name="connsiteX469" fmla="*/ 262785 w 7467600"/>
              <a:gd name="connsiteY469" fmla="*/ 6845450 h 6858000"/>
              <a:gd name="connsiteX470" fmla="*/ 209968 w 7467600"/>
              <a:gd name="connsiteY470" fmla="*/ 6770713 h 6858000"/>
              <a:gd name="connsiteX471" fmla="*/ 873460 w 7467600"/>
              <a:gd name="connsiteY471" fmla="*/ 6253768 h 6858000"/>
              <a:gd name="connsiteX472" fmla="*/ 192686 w 7467600"/>
              <a:gd name="connsiteY472" fmla="*/ 5849257 h 6858000"/>
              <a:gd name="connsiteX473" fmla="*/ 4696 w 7467600"/>
              <a:gd name="connsiteY473" fmla="*/ 5697668 h 6858000"/>
              <a:gd name="connsiteX474" fmla="*/ 0 w 7467600"/>
              <a:gd name="connsiteY474" fmla="*/ 5689984 h 6858000"/>
              <a:gd name="connsiteX475" fmla="*/ 0 w 7467600"/>
              <a:gd name="connsiteY475" fmla="*/ 5513472 h 6858000"/>
              <a:gd name="connsiteX476" fmla="*/ 174101 w 7467600"/>
              <a:gd name="connsiteY476" fmla="*/ 5620277 h 6858000"/>
              <a:gd name="connsiteX477" fmla="*/ 891800 w 7467600"/>
              <a:gd name="connsiteY477" fmla="*/ 6036935 h 6858000"/>
              <a:gd name="connsiteX478" fmla="*/ 1072219 w 7467600"/>
              <a:gd name="connsiteY478" fmla="*/ 6169443 h 6858000"/>
              <a:gd name="connsiteX479" fmla="*/ 1074117 w 7467600"/>
              <a:gd name="connsiteY479" fmla="*/ 6170301 h 6858000"/>
              <a:gd name="connsiteX480" fmla="*/ 1083114 w 7467600"/>
              <a:gd name="connsiteY480" fmla="*/ 6174131 h 6858000"/>
              <a:gd name="connsiteX481" fmla="*/ 1543010 w 7467600"/>
              <a:gd name="connsiteY481" fmla="*/ 6191140 h 6858000"/>
              <a:gd name="connsiteX482" fmla="*/ 1551080 w 7467600"/>
              <a:gd name="connsiteY482" fmla="*/ 6195006 h 6858000"/>
              <a:gd name="connsiteX483" fmla="*/ 2345443 w 7467600"/>
              <a:gd name="connsiteY483" fmla="*/ 5549882 h 6858000"/>
              <a:gd name="connsiteX484" fmla="*/ 1721499 w 7467600"/>
              <a:gd name="connsiteY484" fmla="*/ 5599969 h 6858000"/>
              <a:gd name="connsiteX485" fmla="*/ 767716 w 7467600"/>
              <a:gd name="connsiteY485" fmla="*/ 5472768 h 6858000"/>
              <a:gd name="connsiteX486" fmla="*/ 722147 w 7467600"/>
              <a:gd name="connsiteY486" fmla="*/ 5393091 h 6858000"/>
              <a:gd name="connsiteX487" fmla="*/ 1485552 w 7467600"/>
              <a:gd name="connsiteY487" fmla="*/ 5313202 h 6858000"/>
              <a:gd name="connsiteX488" fmla="*/ 2143004 w 7467600"/>
              <a:gd name="connsiteY488" fmla="*/ 5402420 h 6858000"/>
              <a:gd name="connsiteX489" fmla="*/ 1933391 w 7467600"/>
              <a:gd name="connsiteY489" fmla="*/ 5156971 h 6858000"/>
              <a:gd name="connsiteX490" fmla="*/ 1827118 w 7467600"/>
              <a:gd name="connsiteY490" fmla="*/ 4968410 h 6858000"/>
              <a:gd name="connsiteX491" fmla="*/ 1837349 w 7467600"/>
              <a:gd name="connsiteY491" fmla="*/ 4956357 h 6858000"/>
              <a:gd name="connsiteX492" fmla="*/ 2162835 w 7467600"/>
              <a:gd name="connsiteY492" fmla="*/ 5187853 h 6858000"/>
              <a:gd name="connsiteX493" fmla="*/ 2257167 w 7467600"/>
              <a:gd name="connsiteY493" fmla="*/ 5462123 h 6858000"/>
              <a:gd name="connsiteX494" fmla="*/ 2261598 w 7467600"/>
              <a:gd name="connsiteY494" fmla="*/ 5467998 h 6858000"/>
              <a:gd name="connsiteX495" fmla="*/ 2437177 w 7467600"/>
              <a:gd name="connsiteY495" fmla="*/ 5479608 h 6858000"/>
              <a:gd name="connsiteX496" fmla="*/ 2445247 w 7467600"/>
              <a:gd name="connsiteY496" fmla="*/ 5483476 h 6858000"/>
              <a:gd name="connsiteX497" fmla="*/ 2743626 w 7467600"/>
              <a:gd name="connsiteY497" fmla="*/ 5304819 h 6858000"/>
              <a:gd name="connsiteX498" fmla="*/ 3048102 w 7467600"/>
              <a:gd name="connsiteY498" fmla="*/ 5150595 h 6858000"/>
              <a:gd name="connsiteX499" fmla="*/ 1799414 w 7467600"/>
              <a:gd name="connsiteY499" fmla="*/ 4694732 h 6858000"/>
              <a:gd name="connsiteX500" fmla="*/ 1771735 w 7467600"/>
              <a:gd name="connsiteY500" fmla="*/ 4619929 h 6858000"/>
              <a:gd name="connsiteX501" fmla="*/ 3104273 w 7467600"/>
              <a:gd name="connsiteY501" fmla="*/ 5076159 h 6858000"/>
              <a:gd name="connsiteX502" fmla="*/ 3113245 w 7467600"/>
              <a:gd name="connsiteY502" fmla="*/ 5090705 h 6858000"/>
              <a:gd name="connsiteX503" fmla="*/ 3126294 w 7467600"/>
              <a:gd name="connsiteY503" fmla="*/ 5114400 h 6858000"/>
              <a:gd name="connsiteX504" fmla="*/ 3937433 w 7467600"/>
              <a:gd name="connsiteY504" fmla="*/ 4830473 h 6858000"/>
              <a:gd name="connsiteX505" fmla="*/ 3590475 w 7467600"/>
              <a:gd name="connsiteY505" fmla="*/ 4597974 h 6858000"/>
              <a:gd name="connsiteX506" fmla="*/ 3100264 w 7467600"/>
              <a:gd name="connsiteY506" fmla="*/ 4579845 h 6858000"/>
              <a:gd name="connsiteX507" fmla="*/ 2183576 w 7467600"/>
              <a:gd name="connsiteY507" fmla="*/ 4227150 h 6858000"/>
              <a:gd name="connsiteX508" fmla="*/ 2151029 w 7467600"/>
              <a:gd name="connsiteY508" fmla="*/ 4146947 h 6858000"/>
              <a:gd name="connsiteX509" fmla="*/ 3563434 w 7467600"/>
              <a:gd name="connsiteY509" fmla="*/ 4469115 h 6858000"/>
              <a:gd name="connsiteX510" fmla="*/ 3177952 w 7467600"/>
              <a:gd name="connsiteY510" fmla="*/ 3657386 h 6858000"/>
              <a:gd name="connsiteX511" fmla="*/ 3189263 w 7467600"/>
              <a:gd name="connsiteY511" fmla="*/ 3625726 h 6858000"/>
              <a:gd name="connsiteX512" fmla="*/ 3560912 w 7467600"/>
              <a:gd name="connsiteY512" fmla="*/ 4079863 h 6858000"/>
              <a:gd name="connsiteX513" fmla="*/ 3626636 w 7467600"/>
              <a:gd name="connsiteY513" fmla="*/ 4512230 h 6858000"/>
              <a:gd name="connsiteX514" fmla="*/ 3653088 w 7467600"/>
              <a:gd name="connsiteY514" fmla="*/ 4521417 h 6858000"/>
              <a:gd name="connsiteX515" fmla="*/ 3988128 w 7467600"/>
              <a:gd name="connsiteY515" fmla="*/ 4817267 h 6858000"/>
              <a:gd name="connsiteX516" fmla="*/ 4830582 w 7467600"/>
              <a:gd name="connsiteY516" fmla="*/ 4676000 h 6858000"/>
              <a:gd name="connsiteX517" fmla="*/ 4830100 w 7467600"/>
              <a:gd name="connsiteY517" fmla="*/ 4675554 h 6858000"/>
              <a:gd name="connsiteX518" fmla="*/ 4036318 w 7467600"/>
              <a:gd name="connsiteY518" fmla="*/ 4147013 h 6858000"/>
              <a:gd name="connsiteX519" fmla="*/ 3432098 w 7467600"/>
              <a:gd name="connsiteY519" fmla="*/ 3537312 h 6858000"/>
              <a:gd name="connsiteX520" fmla="*/ 3446761 w 7467600"/>
              <a:gd name="connsiteY520" fmla="*/ 3461278 h 6858000"/>
              <a:gd name="connsiteX521" fmla="*/ 4419733 w 7467600"/>
              <a:gd name="connsiteY521" fmla="*/ 3963555 h 6858000"/>
              <a:gd name="connsiteX522" fmla="*/ 4781371 w 7467600"/>
              <a:gd name="connsiteY522" fmla="*/ 4458604 h 6858000"/>
              <a:gd name="connsiteX523" fmla="*/ 4780440 w 7467600"/>
              <a:gd name="connsiteY523" fmla="*/ 4470290 h 6858000"/>
              <a:gd name="connsiteX524" fmla="*/ 4898954 w 7467600"/>
              <a:gd name="connsiteY524" fmla="*/ 4662092 h 6858000"/>
              <a:gd name="connsiteX525" fmla="*/ 4900699 w 7467600"/>
              <a:gd name="connsiteY525" fmla="*/ 4670867 h 6858000"/>
              <a:gd name="connsiteX526" fmla="*/ 5714511 w 7467600"/>
              <a:gd name="connsiteY526" fmla="*/ 4663483 h 6858000"/>
              <a:gd name="connsiteX527" fmla="*/ 5464793 w 7467600"/>
              <a:gd name="connsiteY527" fmla="*/ 4393556 h 6858000"/>
              <a:gd name="connsiteX528" fmla="*/ 5461897 w 7467600"/>
              <a:gd name="connsiteY528" fmla="*/ 4390879 h 6858000"/>
              <a:gd name="connsiteX529" fmla="*/ 4294126 w 7467600"/>
              <a:gd name="connsiteY529" fmla="*/ 3303048 h 6858000"/>
              <a:gd name="connsiteX530" fmla="*/ 4305321 w 7467600"/>
              <a:gd name="connsiteY530" fmla="*/ 3256953 h 6858000"/>
              <a:gd name="connsiteX531" fmla="*/ 4949299 w 7467600"/>
              <a:gd name="connsiteY531" fmla="*/ 3766336 h 6858000"/>
              <a:gd name="connsiteX532" fmla="*/ 5291452 w 7467600"/>
              <a:gd name="connsiteY532" fmla="*/ 4076801 h 6858000"/>
              <a:gd name="connsiteX533" fmla="*/ 5434998 w 7467600"/>
              <a:gd name="connsiteY533" fmla="*/ 4254100 h 6858000"/>
              <a:gd name="connsiteX534" fmla="*/ 5351015 w 7467600"/>
              <a:gd name="connsiteY534" fmla="*/ 3760989 h 6858000"/>
              <a:gd name="connsiteX535" fmla="*/ 5413780 w 7467600"/>
              <a:gd name="connsiteY535" fmla="*/ 2966265 h 6858000"/>
              <a:gd name="connsiteX536" fmla="*/ 5425627 w 7467600"/>
              <a:gd name="connsiteY536" fmla="*/ 2954192 h 6858000"/>
              <a:gd name="connsiteX537" fmla="*/ 6604735 w 7467600"/>
              <a:gd name="connsiteY537" fmla="*/ 2041381 h 6858000"/>
              <a:gd name="connsiteX538" fmla="*/ 7204487 w 7467600"/>
              <a:gd name="connsiteY538" fmla="*/ 2742112 h 6858000"/>
              <a:gd name="connsiteX539" fmla="*/ 7131592 w 7467600"/>
              <a:gd name="connsiteY539" fmla="*/ 2672096 h 6858000"/>
              <a:gd name="connsiteX540" fmla="*/ 6996344 w 7467600"/>
              <a:gd name="connsiteY540" fmla="*/ 2518310 h 6858000"/>
              <a:gd name="connsiteX541" fmla="*/ 6735495 w 7467600"/>
              <a:gd name="connsiteY541" fmla="*/ 2196890 h 6858000"/>
              <a:gd name="connsiteX542" fmla="*/ 6721901 w 7467600"/>
              <a:gd name="connsiteY542" fmla="*/ 2179274 h 6858000"/>
              <a:gd name="connsiteX543" fmla="*/ 6604735 w 7467600"/>
              <a:gd name="connsiteY543" fmla="*/ 2041381 h 6858000"/>
              <a:gd name="connsiteX544" fmla="*/ 6591670 w 7467600"/>
              <a:gd name="connsiteY544" fmla="*/ 1988277 h 6858000"/>
              <a:gd name="connsiteX545" fmla="*/ 6747349 w 7467600"/>
              <a:gd name="connsiteY545" fmla="*/ 2160069 h 6858000"/>
              <a:gd name="connsiteX546" fmla="*/ 6760943 w 7467600"/>
              <a:gd name="connsiteY546" fmla="*/ 2177686 h 6858000"/>
              <a:gd name="connsiteX547" fmla="*/ 7021065 w 7467600"/>
              <a:gd name="connsiteY547" fmla="*/ 2498102 h 6858000"/>
              <a:gd name="connsiteX548" fmla="*/ 7155223 w 7467600"/>
              <a:gd name="connsiteY548" fmla="*/ 2650386 h 6858000"/>
              <a:gd name="connsiteX549" fmla="*/ 7203167 w 7467600"/>
              <a:gd name="connsiteY549" fmla="*/ 2697288 h 6858000"/>
              <a:gd name="connsiteX550" fmla="*/ 6937703 w 7467600"/>
              <a:gd name="connsiteY550" fmla="*/ 2321981 h 6858000"/>
              <a:gd name="connsiteX551" fmla="*/ 6591670 w 7467600"/>
              <a:gd name="connsiteY551" fmla="*/ 1988277 h 6858000"/>
              <a:gd name="connsiteX552" fmla="*/ 5798671 w 7467600"/>
              <a:gd name="connsiteY552" fmla="*/ 1981601 h 6858000"/>
              <a:gd name="connsiteX553" fmla="*/ 5754709 w 7467600"/>
              <a:gd name="connsiteY553" fmla="*/ 2071454 h 6858000"/>
              <a:gd name="connsiteX554" fmla="*/ 5763044 w 7467600"/>
              <a:gd name="connsiteY554" fmla="*/ 2842206 h 6858000"/>
              <a:gd name="connsiteX555" fmla="*/ 5764974 w 7467600"/>
              <a:gd name="connsiteY555" fmla="*/ 2799609 h 6858000"/>
              <a:gd name="connsiteX556" fmla="*/ 5767665 w 7467600"/>
              <a:gd name="connsiteY556" fmla="*/ 2666409 h 6858000"/>
              <a:gd name="connsiteX557" fmla="*/ 5763055 w 7467600"/>
              <a:gd name="connsiteY557" fmla="*/ 2579705 h 6858000"/>
              <a:gd name="connsiteX558" fmla="*/ 5758079 w 7467600"/>
              <a:gd name="connsiteY558" fmla="*/ 2492508 h 6858000"/>
              <a:gd name="connsiteX559" fmla="*/ 5779325 w 7467600"/>
              <a:gd name="connsiteY559" fmla="*/ 2197069 h 6858000"/>
              <a:gd name="connsiteX560" fmla="*/ 5798671 w 7467600"/>
              <a:gd name="connsiteY560" fmla="*/ 1981601 h 6858000"/>
              <a:gd name="connsiteX561" fmla="*/ 5829202 w 7467600"/>
              <a:gd name="connsiteY561" fmla="*/ 1971679 h 6858000"/>
              <a:gd name="connsiteX562" fmla="*/ 5809558 w 7467600"/>
              <a:gd name="connsiteY562" fmla="*/ 2198043 h 6858000"/>
              <a:gd name="connsiteX563" fmla="*/ 5788653 w 7467600"/>
              <a:gd name="connsiteY563" fmla="*/ 2489430 h 6858000"/>
              <a:gd name="connsiteX564" fmla="*/ 5793439 w 7467600"/>
              <a:gd name="connsiteY564" fmla="*/ 2575235 h 6858000"/>
              <a:gd name="connsiteX565" fmla="*/ 5796837 w 7467600"/>
              <a:gd name="connsiteY565" fmla="*/ 2637633 h 6858000"/>
              <a:gd name="connsiteX566" fmla="*/ 5818614 w 7467600"/>
              <a:gd name="connsiteY566" fmla="*/ 2473055 h 6858000"/>
              <a:gd name="connsiteX567" fmla="*/ 5829202 w 7467600"/>
              <a:gd name="connsiteY567" fmla="*/ 1971679 h 6858000"/>
              <a:gd name="connsiteX568" fmla="*/ 5911389 w 7467600"/>
              <a:gd name="connsiteY568" fmla="*/ 1898371 h 6858000"/>
              <a:gd name="connsiteX569" fmla="*/ 6237627 w 7467600"/>
              <a:gd name="connsiteY569" fmla="*/ 2231921 h 6858000"/>
              <a:gd name="connsiteX570" fmla="*/ 5911389 w 7467600"/>
              <a:gd name="connsiteY570" fmla="*/ 1898371 h 6858000"/>
              <a:gd name="connsiteX571" fmla="*/ 6944437 w 7467600"/>
              <a:gd name="connsiteY571" fmla="*/ 1575402 h 6858000"/>
              <a:gd name="connsiteX572" fmla="*/ 6304730 w 7467600"/>
              <a:gd name="connsiteY572" fmla="*/ 1766654 h 6858000"/>
              <a:gd name="connsiteX573" fmla="*/ 6944437 w 7467600"/>
              <a:gd name="connsiteY573" fmla="*/ 1575402 h 6858000"/>
              <a:gd name="connsiteX574" fmla="*/ 7019523 w 7467600"/>
              <a:gd name="connsiteY574" fmla="*/ 1519450 h 6858000"/>
              <a:gd name="connsiteX575" fmla="*/ 6298091 w 7467600"/>
              <a:gd name="connsiteY575" fmla="*/ 1737122 h 6858000"/>
              <a:gd name="connsiteX576" fmla="*/ 7019523 w 7467600"/>
              <a:gd name="connsiteY576" fmla="*/ 1519450 h 6858000"/>
              <a:gd name="connsiteX577" fmla="*/ 2399523 w 7467600"/>
              <a:gd name="connsiteY577" fmla="*/ 1428234 h 6858000"/>
              <a:gd name="connsiteX578" fmla="*/ 2224982 w 7467600"/>
              <a:gd name="connsiteY578" fmla="*/ 1826201 h 6858000"/>
              <a:gd name="connsiteX579" fmla="*/ 2096099 w 7467600"/>
              <a:gd name="connsiteY579" fmla="*/ 2345900 h 6858000"/>
              <a:gd name="connsiteX580" fmla="*/ 2283317 w 7467600"/>
              <a:gd name="connsiteY580" fmla="*/ 1796925 h 6858000"/>
              <a:gd name="connsiteX581" fmla="*/ 2399523 w 7467600"/>
              <a:gd name="connsiteY581" fmla="*/ 1428234 h 6858000"/>
              <a:gd name="connsiteX582" fmla="*/ 2448558 w 7467600"/>
              <a:gd name="connsiteY582" fmla="*/ 1373435 h 6858000"/>
              <a:gd name="connsiteX583" fmla="*/ 2312521 w 7467600"/>
              <a:gd name="connsiteY583" fmla="*/ 1806140 h 6858000"/>
              <a:gd name="connsiteX584" fmla="*/ 2127533 w 7467600"/>
              <a:gd name="connsiteY584" fmla="*/ 2348380 h 6858000"/>
              <a:gd name="connsiteX585" fmla="*/ 2358080 w 7467600"/>
              <a:gd name="connsiteY585" fmla="*/ 1866134 h 6858000"/>
              <a:gd name="connsiteX586" fmla="*/ 2407436 w 7467600"/>
              <a:gd name="connsiteY586" fmla="*/ 1651070 h 6858000"/>
              <a:gd name="connsiteX587" fmla="*/ 2448558 w 7467600"/>
              <a:gd name="connsiteY587" fmla="*/ 1373435 h 6858000"/>
              <a:gd name="connsiteX588" fmla="*/ 278707 w 7467600"/>
              <a:gd name="connsiteY588" fmla="*/ 1352270 h 6858000"/>
              <a:gd name="connsiteX589" fmla="*/ 321570 w 7467600"/>
              <a:gd name="connsiteY589" fmla="*/ 1861610 h 6858000"/>
              <a:gd name="connsiteX590" fmla="*/ 294281 w 7467600"/>
              <a:gd name="connsiteY590" fmla="*/ 1440658 h 6858000"/>
              <a:gd name="connsiteX591" fmla="*/ 278707 w 7467600"/>
              <a:gd name="connsiteY591" fmla="*/ 1352270 h 6858000"/>
              <a:gd name="connsiteX592" fmla="*/ 1423821 w 7467600"/>
              <a:gd name="connsiteY592" fmla="*/ 1351958 h 6858000"/>
              <a:gd name="connsiteX593" fmla="*/ 1638521 w 7467600"/>
              <a:gd name="connsiteY593" fmla="*/ 1908470 h 6858000"/>
              <a:gd name="connsiteX594" fmla="*/ 1754199 w 7467600"/>
              <a:gd name="connsiteY594" fmla="*/ 2149284 h 6858000"/>
              <a:gd name="connsiteX595" fmla="*/ 1908359 w 7467600"/>
              <a:gd name="connsiteY595" fmla="*/ 2364988 h 6858000"/>
              <a:gd name="connsiteX596" fmla="*/ 1647661 w 7467600"/>
              <a:gd name="connsiteY596" fmla="*/ 1825945 h 6858000"/>
              <a:gd name="connsiteX597" fmla="*/ 1423821 w 7467600"/>
              <a:gd name="connsiteY597" fmla="*/ 1351958 h 6858000"/>
              <a:gd name="connsiteX598" fmla="*/ 1431890 w 7467600"/>
              <a:gd name="connsiteY598" fmla="*/ 1306475 h 6858000"/>
              <a:gd name="connsiteX599" fmla="*/ 1507597 w 7467600"/>
              <a:gd name="connsiteY599" fmla="*/ 1446132 h 6858000"/>
              <a:gd name="connsiteX600" fmla="*/ 1674586 w 7467600"/>
              <a:gd name="connsiteY600" fmla="*/ 1813832 h 6858000"/>
              <a:gd name="connsiteX601" fmla="*/ 1815950 w 7467600"/>
              <a:gd name="connsiteY601" fmla="*/ 2128564 h 6858000"/>
              <a:gd name="connsiteX602" fmla="*/ 1984242 w 7467600"/>
              <a:gd name="connsiteY602" fmla="*/ 2430829 h 6858000"/>
              <a:gd name="connsiteX603" fmla="*/ 2014023 w 7467600"/>
              <a:gd name="connsiteY603" fmla="*/ 2450995 h 6858000"/>
              <a:gd name="connsiteX604" fmla="*/ 1747337 w 7467600"/>
              <a:gd name="connsiteY604" fmla="*/ 1855264 h 6858000"/>
              <a:gd name="connsiteX605" fmla="*/ 1533749 w 7467600"/>
              <a:gd name="connsiteY605" fmla="*/ 1478656 h 6858000"/>
              <a:gd name="connsiteX606" fmla="*/ 1431890 w 7467600"/>
              <a:gd name="connsiteY606" fmla="*/ 1306475 h 6858000"/>
              <a:gd name="connsiteX607" fmla="*/ 5052692 w 7467600"/>
              <a:gd name="connsiteY607" fmla="*/ 1292994 h 6858000"/>
              <a:gd name="connsiteX608" fmla="*/ 5200661 w 7467600"/>
              <a:gd name="connsiteY608" fmla="*/ 1635186 h 6858000"/>
              <a:gd name="connsiteX609" fmla="*/ 5297138 w 7467600"/>
              <a:gd name="connsiteY609" fmla="*/ 1906351 h 6858000"/>
              <a:gd name="connsiteX610" fmla="*/ 5052692 w 7467600"/>
              <a:gd name="connsiteY610" fmla="*/ 1292994 h 6858000"/>
              <a:gd name="connsiteX611" fmla="*/ 5009948 w 7467600"/>
              <a:gd name="connsiteY611" fmla="*/ 1273619 h 6858000"/>
              <a:gd name="connsiteX612" fmla="*/ 5121777 w 7467600"/>
              <a:gd name="connsiteY612" fmla="*/ 1654213 h 6858000"/>
              <a:gd name="connsiteX613" fmla="*/ 5293545 w 7467600"/>
              <a:gd name="connsiteY613" fmla="*/ 2072247 h 6858000"/>
              <a:gd name="connsiteX614" fmla="*/ 5294042 w 7467600"/>
              <a:gd name="connsiteY614" fmla="*/ 2065019 h 6858000"/>
              <a:gd name="connsiteX615" fmla="*/ 5171936 w 7467600"/>
              <a:gd name="connsiteY615" fmla="*/ 1647613 h 6858000"/>
              <a:gd name="connsiteX616" fmla="*/ 5009948 w 7467600"/>
              <a:gd name="connsiteY616" fmla="*/ 1273619 h 6858000"/>
              <a:gd name="connsiteX617" fmla="*/ 655236 w 7467600"/>
              <a:gd name="connsiteY617" fmla="*/ 1268632 h 6858000"/>
              <a:gd name="connsiteX618" fmla="*/ 839521 w 7467600"/>
              <a:gd name="connsiteY618" fmla="*/ 1685315 h 6858000"/>
              <a:gd name="connsiteX619" fmla="*/ 1109416 w 7467600"/>
              <a:gd name="connsiteY619" fmla="*/ 2061663 h 6858000"/>
              <a:gd name="connsiteX620" fmla="*/ 1298300 w 7467600"/>
              <a:gd name="connsiteY620" fmla="*/ 2247742 h 6858000"/>
              <a:gd name="connsiteX621" fmla="*/ 1125871 w 7467600"/>
              <a:gd name="connsiteY621" fmla="*/ 1989513 h 6858000"/>
              <a:gd name="connsiteX622" fmla="*/ 981574 w 7467600"/>
              <a:gd name="connsiteY622" fmla="*/ 1783157 h 6858000"/>
              <a:gd name="connsiteX623" fmla="*/ 922198 w 7467600"/>
              <a:gd name="connsiteY623" fmla="*/ 1677437 h 6858000"/>
              <a:gd name="connsiteX624" fmla="*/ 869293 w 7467600"/>
              <a:gd name="connsiteY624" fmla="*/ 1583214 h 6858000"/>
              <a:gd name="connsiteX625" fmla="*/ 751431 w 7467600"/>
              <a:gd name="connsiteY625" fmla="*/ 1405731 h 6858000"/>
              <a:gd name="connsiteX626" fmla="*/ 655236 w 7467600"/>
              <a:gd name="connsiteY626" fmla="*/ 1268632 h 6858000"/>
              <a:gd name="connsiteX627" fmla="*/ 6516292 w 7467600"/>
              <a:gd name="connsiteY627" fmla="*/ 1263064 h 6858000"/>
              <a:gd name="connsiteX628" fmla="*/ 5736320 w 7467600"/>
              <a:gd name="connsiteY628" fmla="*/ 1501803 h 6858000"/>
              <a:gd name="connsiteX629" fmla="*/ 6516292 w 7467600"/>
              <a:gd name="connsiteY629" fmla="*/ 1263064 h 6858000"/>
              <a:gd name="connsiteX630" fmla="*/ 291466 w 7467600"/>
              <a:gd name="connsiteY630" fmla="*/ 1250369 h 6858000"/>
              <a:gd name="connsiteX631" fmla="*/ 323180 w 7467600"/>
              <a:gd name="connsiteY631" fmla="*/ 1435283 h 6858000"/>
              <a:gd name="connsiteX632" fmla="*/ 349381 w 7467600"/>
              <a:gd name="connsiteY632" fmla="*/ 1875041 h 6858000"/>
              <a:gd name="connsiteX633" fmla="*/ 374363 w 7467600"/>
              <a:gd name="connsiteY633" fmla="*/ 1506494 h 6858000"/>
              <a:gd name="connsiteX634" fmla="*/ 302168 w 7467600"/>
              <a:gd name="connsiteY634" fmla="*/ 1274495 h 6858000"/>
              <a:gd name="connsiteX635" fmla="*/ 291466 w 7467600"/>
              <a:gd name="connsiteY635" fmla="*/ 1250369 h 6858000"/>
              <a:gd name="connsiteX636" fmla="*/ 678222 w 7467600"/>
              <a:gd name="connsiteY636" fmla="*/ 1248670 h 6858000"/>
              <a:gd name="connsiteX637" fmla="*/ 775536 w 7467600"/>
              <a:gd name="connsiteY637" fmla="*/ 1388015 h 6858000"/>
              <a:gd name="connsiteX638" fmla="*/ 894529 w 7467600"/>
              <a:gd name="connsiteY638" fmla="*/ 1567739 h 6858000"/>
              <a:gd name="connsiteX639" fmla="*/ 948000 w 7467600"/>
              <a:gd name="connsiteY639" fmla="*/ 1663088 h 6858000"/>
              <a:gd name="connsiteX640" fmla="*/ 1006812 w 7467600"/>
              <a:gd name="connsiteY640" fmla="*/ 1767683 h 6858000"/>
              <a:gd name="connsiteX641" fmla="*/ 1149133 w 7467600"/>
              <a:gd name="connsiteY641" fmla="*/ 1971513 h 6858000"/>
              <a:gd name="connsiteX642" fmla="*/ 1333952 w 7467600"/>
              <a:gd name="connsiteY642" fmla="*/ 2251620 h 6858000"/>
              <a:gd name="connsiteX643" fmla="*/ 1337329 w 7467600"/>
              <a:gd name="connsiteY643" fmla="*/ 2258350 h 6858000"/>
              <a:gd name="connsiteX644" fmla="*/ 1014726 w 7467600"/>
              <a:gd name="connsiteY644" fmla="*/ 1615556 h 6858000"/>
              <a:gd name="connsiteX645" fmla="*/ 678222 w 7467600"/>
              <a:gd name="connsiteY645" fmla="*/ 1248670 h 6858000"/>
              <a:gd name="connsiteX646" fmla="*/ 6691602 w 7467600"/>
              <a:gd name="connsiteY646" fmla="*/ 1140573 h 6858000"/>
              <a:gd name="connsiteX647" fmla="*/ 6571100 w 7467600"/>
              <a:gd name="connsiteY647" fmla="*/ 1183662 h 6858000"/>
              <a:gd name="connsiteX648" fmla="*/ 6241687 w 7467600"/>
              <a:gd name="connsiteY648" fmla="*/ 1257600 h 6858000"/>
              <a:gd name="connsiteX649" fmla="*/ 5693009 w 7467600"/>
              <a:gd name="connsiteY649" fmla="*/ 1478256 h 6858000"/>
              <a:gd name="connsiteX650" fmla="*/ 6548420 w 7467600"/>
              <a:gd name="connsiteY650" fmla="*/ 1214599 h 6858000"/>
              <a:gd name="connsiteX651" fmla="*/ 6605473 w 7467600"/>
              <a:gd name="connsiteY651" fmla="*/ 1184686 h 6858000"/>
              <a:gd name="connsiteX652" fmla="*/ 6691602 w 7467600"/>
              <a:gd name="connsiteY652" fmla="*/ 1140573 h 6858000"/>
              <a:gd name="connsiteX653" fmla="*/ 4002475 w 7467600"/>
              <a:gd name="connsiteY653" fmla="*/ 1037802 h 6858000"/>
              <a:gd name="connsiteX654" fmla="*/ 4000324 w 7467600"/>
              <a:gd name="connsiteY654" fmla="*/ 1039362 h 6858000"/>
              <a:gd name="connsiteX655" fmla="*/ 4002862 w 7467600"/>
              <a:gd name="connsiteY655" fmla="*/ 1042866 h 6858000"/>
              <a:gd name="connsiteX656" fmla="*/ 4002475 w 7467600"/>
              <a:gd name="connsiteY656" fmla="*/ 1037802 h 6858000"/>
              <a:gd name="connsiteX657" fmla="*/ 506322 w 7467600"/>
              <a:gd name="connsiteY657" fmla="*/ 1020997 h 6858000"/>
              <a:gd name="connsiteX658" fmla="*/ 533068 w 7467600"/>
              <a:gd name="connsiteY658" fmla="*/ 1029409 h 6858000"/>
              <a:gd name="connsiteX659" fmla="*/ 1232525 w 7467600"/>
              <a:gd name="connsiteY659" fmla="*/ 1804675 h 6858000"/>
              <a:gd name="connsiteX660" fmla="*/ 1388858 w 7467600"/>
              <a:gd name="connsiteY660" fmla="*/ 2368011 h 6858000"/>
              <a:gd name="connsiteX661" fmla="*/ 1384098 w 7467600"/>
              <a:gd name="connsiteY661" fmla="*/ 2378125 h 6858000"/>
              <a:gd name="connsiteX662" fmla="*/ 1425393 w 7467600"/>
              <a:gd name="connsiteY662" fmla="*/ 2589124 h 6858000"/>
              <a:gd name="connsiteX663" fmla="*/ 1424001 w 7467600"/>
              <a:gd name="connsiteY663" fmla="*/ 2597541 h 6858000"/>
              <a:gd name="connsiteX664" fmla="*/ 2152729 w 7467600"/>
              <a:gd name="connsiteY664" fmla="*/ 2864487 h 6858000"/>
              <a:gd name="connsiteX665" fmla="*/ 2020609 w 7467600"/>
              <a:gd name="connsiteY665" fmla="*/ 2539671 h 6858000"/>
              <a:gd name="connsiteX666" fmla="*/ 2018920 w 7467600"/>
              <a:gd name="connsiteY666" fmla="*/ 2536309 h 6858000"/>
              <a:gd name="connsiteX667" fmla="*/ 1342441 w 7467600"/>
              <a:gd name="connsiteY667" fmla="*/ 1173017 h 6858000"/>
              <a:gd name="connsiteX668" fmla="*/ 1367925 w 7467600"/>
              <a:gd name="connsiteY668" fmla="*/ 1135648 h 6858000"/>
              <a:gd name="connsiteX669" fmla="*/ 1771401 w 7467600"/>
              <a:gd name="connsiteY669" fmla="*/ 1806673 h 6858000"/>
              <a:gd name="connsiteX670" fmla="*/ 1972385 w 7467600"/>
              <a:gd name="connsiteY670" fmla="*/ 2198735 h 6858000"/>
              <a:gd name="connsiteX671" fmla="*/ 2040892 w 7467600"/>
              <a:gd name="connsiteY671" fmla="*/ 2405205 h 6858000"/>
              <a:gd name="connsiteX672" fmla="*/ 2131689 w 7467600"/>
              <a:gd name="connsiteY672" fmla="*/ 1936926 h 6858000"/>
              <a:gd name="connsiteX673" fmla="*/ 2454820 w 7467600"/>
              <a:gd name="connsiteY673" fmla="*/ 1248808 h 6858000"/>
              <a:gd name="connsiteX674" fmla="*/ 2492512 w 7467600"/>
              <a:gd name="connsiteY674" fmla="*/ 1302920 h 6858000"/>
              <a:gd name="connsiteX675" fmla="*/ 2081216 w 7467600"/>
              <a:gd name="connsiteY675" fmla="*/ 2527513 h 6858000"/>
              <a:gd name="connsiteX676" fmla="*/ 2081211 w 7467600"/>
              <a:gd name="connsiteY676" fmla="*/ 2528916 h 6858000"/>
              <a:gd name="connsiteX677" fmla="*/ 2199067 w 7467600"/>
              <a:gd name="connsiteY677" fmla="*/ 2884061 h 6858000"/>
              <a:gd name="connsiteX678" fmla="*/ 3192586 w 7467600"/>
              <a:gd name="connsiteY678" fmla="*/ 3411496 h 6858000"/>
              <a:gd name="connsiteX679" fmla="*/ 3182620 w 7467600"/>
              <a:gd name="connsiteY679" fmla="*/ 3483279 h 6858000"/>
              <a:gd name="connsiteX680" fmla="*/ 2435119 w 7467600"/>
              <a:gd name="connsiteY680" fmla="*/ 3080173 h 6858000"/>
              <a:gd name="connsiteX681" fmla="*/ 2410152 w 7467600"/>
              <a:gd name="connsiteY681" fmla="*/ 3063751 h 6858000"/>
              <a:gd name="connsiteX682" fmla="*/ 2408099 w 7467600"/>
              <a:gd name="connsiteY682" fmla="*/ 3064403 h 6858000"/>
              <a:gd name="connsiteX683" fmla="*/ 2407218 w 7467600"/>
              <a:gd name="connsiteY683" fmla="*/ 3070324 h 6858000"/>
              <a:gd name="connsiteX684" fmla="*/ 2380138 w 7467600"/>
              <a:gd name="connsiteY684" fmla="*/ 3099341 h 6858000"/>
              <a:gd name="connsiteX685" fmla="*/ 1765923 w 7467600"/>
              <a:gd name="connsiteY685" fmla="*/ 3581043 h 6858000"/>
              <a:gd name="connsiteX686" fmla="*/ 1702258 w 7467600"/>
              <a:gd name="connsiteY686" fmla="*/ 3612286 h 6858000"/>
              <a:gd name="connsiteX687" fmla="*/ 1538370 w 7467600"/>
              <a:gd name="connsiteY687" fmla="*/ 3811804 h 6858000"/>
              <a:gd name="connsiteX688" fmla="*/ 542867 w 7467600"/>
              <a:gd name="connsiteY688" fmla="*/ 4944092 h 6858000"/>
              <a:gd name="connsiteX689" fmla="*/ 515800 w 7467600"/>
              <a:gd name="connsiteY689" fmla="*/ 4862180 h 6858000"/>
              <a:gd name="connsiteX690" fmla="*/ 909145 w 7467600"/>
              <a:gd name="connsiteY690" fmla="*/ 4199225 h 6858000"/>
              <a:gd name="connsiteX691" fmla="*/ 1214067 w 7467600"/>
              <a:gd name="connsiteY691" fmla="*/ 3908561 h 6858000"/>
              <a:gd name="connsiteX692" fmla="*/ 640967 w 7467600"/>
              <a:gd name="connsiteY692" fmla="*/ 4105601 h 6858000"/>
              <a:gd name="connsiteX693" fmla="*/ 112563 w 7467600"/>
              <a:gd name="connsiteY693" fmla="*/ 4396952 h 6858000"/>
              <a:gd name="connsiteX694" fmla="*/ 0 w 7467600"/>
              <a:gd name="connsiteY694" fmla="*/ 4466006 h 6858000"/>
              <a:gd name="connsiteX695" fmla="*/ 0 w 7467600"/>
              <a:gd name="connsiteY695" fmla="*/ 4233763 h 6858000"/>
              <a:gd name="connsiteX696" fmla="*/ 36881 w 7467600"/>
              <a:gd name="connsiteY696" fmla="*/ 4200118 h 6858000"/>
              <a:gd name="connsiteX697" fmla="*/ 910534 w 7467600"/>
              <a:gd name="connsiteY697" fmla="*/ 3629753 h 6858000"/>
              <a:gd name="connsiteX698" fmla="*/ 1578717 w 7467600"/>
              <a:gd name="connsiteY698" fmla="*/ 3575982 h 6858000"/>
              <a:gd name="connsiteX699" fmla="*/ 2338780 w 7467600"/>
              <a:gd name="connsiteY699" fmla="*/ 3033725 h 6858000"/>
              <a:gd name="connsiteX700" fmla="*/ 1807991 w 7467600"/>
              <a:gd name="connsiteY700" fmla="*/ 2807184 h 6858000"/>
              <a:gd name="connsiteX701" fmla="*/ 1416358 w 7467600"/>
              <a:gd name="connsiteY701" fmla="*/ 3112571 h 6858000"/>
              <a:gd name="connsiteX702" fmla="*/ 939066 w 7467600"/>
              <a:gd name="connsiteY702" fmla="*/ 3378798 h 6858000"/>
              <a:gd name="connsiteX703" fmla="*/ 115099 w 7467600"/>
              <a:gd name="connsiteY703" fmla="*/ 3607650 h 6858000"/>
              <a:gd name="connsiteX704" fmla="*/ 97284 w 7467600"/>
              <a:gd name="connsiteY704" fmla="*/ 3520393 h 6858000"/>
              <a:gd name="connsiteX705" fmla="*/ 922050 w 7467600"/>
              <a:gd name="connsiteY705" fmla="*/ 3074867 h 6858000"/>
              <a:gd name="connsiteX706" fmla="*/ 1405265 w 7467600"/>
              <a:gd name="connsiteY706" fmla="*/ 3016319 h 6858000"/>
              <a:gd name="connsiteX707" fmla="*/ 1407512 w 7467600"/>
              <a:gd name="connsiteY707" fmla="*/ 3018001 h 6858000"/>
              <a:gd name="connsiteX708" fmla="*/ 1726266 w 7467600"/>
              <a:gd name="connsiteY708" fmla="*/ 2777274 h 6858000"/>
              <a:gd name="connsiteX709" fmla="*/ 625390 w 7467600"/>
              <a:gd name="connsiteY709" fmla="*/ 2514541 h 6858000"/>
              <a:gd name="connsiteX710" fmla="*/ 619799 w 7467600"/>
              <a:gd name="connsiteY710" fmla="*/ 2527180 h 6858000"/>
              <a:gd name="connsiteX711" fmla="*/ 310030 w 7467600"/>
              <a:gd name="connsiteY711" fmla="*/ 2771818 h 6858000"/>
              <a:gd name="connsiteX712" fmla="*/ 173877 w 7467600"/>
              <a:gd name="connsiteY712" fmla="*/ 2937056 h 6858000"/>
              <a:gd name="connsiteX713" fmla="*/ 77889 w 7467600"/>
              <a:gd name="connsiteY713" fmla="*/ 3138440 h 6858000"/>
              <a:gd name="connsiteX714" fmla="*/ 0 w 7467600"/>
              <a:gd name="connsiteY714" fmla="*/ 3271395 h 6858000"/>
              <a:gd name="connsiteX715" fmla="*/ 0 w 7467600"/>
              <a:gd name="connsiteY715" fmla="*/ 3153002 h 6858000"/>
              <a:gd name="connsiteX716" fmla="*/ 2386 w 7467600"/>
              <a:gd name="connsiteY716" fmla="*/ 3149203 h 6858000"/>
              <a:gd name="connsiteX717" fmla="*/ 89753 w 7467600"/>
              <a:gd name="connsiteY717" fmla="*/ 2987702 h 6858000"/>
              <a:gd name="connsiteX718" fmla="*/ 76869 w 7467600"/>
              <a:gd name="connsiteY718" fmla="*/ 3005404 h 6858000"/>
              <a:gd name="connsiteX719" fmla="*/ 32049 w 7467600"/>
              <a:gd name="connsiteY719" fmla="*/ 3065814 h 6858000"/>
              <a:gd name="connsiteX720" fmla="*/ 0 w 7467600"/>
              <a:gd name="connsiteY720" fmla="*/ 3108744 h 6858000"/>
              <a:gd name="connsiteX721" fmla="*/ 0 w 7467600"/>
              <a:gd name="connsiteY721" fmla="*/ 3058059 h 6858000"/>
              <a:gd name="connsiteX722" fmla="*/ 7610 w 7467600"/>
              <a:gd name="connsiteY722" fmla="*/ 3047889 h 6858000"/>
              <a:gd name="connsiteX723" fmla="*/ 52419 w 7467600"/>
              <a:gd name="connsiteY723" fmla="*/ 2987479 h 6858000"/>
              <a:gd name="connsiteX724" fmla="*/ 59142 w 7467600"/>
              <a:gd name="connsiteY724" fmla="*/ 2978488 h 6858000"/>
              <a:gd name="connsiteX725" fmla="*/ 0 w 7467600"/>
              <a:gd name="connsiteY725" fmla="*/ 3015334 h 6858000"/>
              <a:gd name="connsiteX726" fmla="*/ 0 w 7467600"/>
              <a:gd name="connsiteY726" fmla="*/ 2914286 h 6858000"/>
              <a:gd name="connsiteX727" fmla="*/ 36383 w 7467600"/>
              <a:gd name="connsiteY727" fmla="*/ 2901128 h 6858000"/>
              <a:gd name="connsiteX728" fmla="*/ 156329 w 7467600"/>
              <a:gd name="connsiteY728" fmla="*/ 2840533 h 6858000"/>
              <a:gd name="connsiteX729" fmla="*/ 358355 w 7467600"/>
              <a:gd name="connsiteY729" fmla="*/ 2620471 h 6858000"/>
              <a:gd name="connsiteX730" fmla="*/ 510577 w 7467600"/>
              <a:gd name="connsiteY730" fmla="*/ 2501244 h 6858000"/>
              <a:gd name="connsiteX731" fmla="*/ 211967 w 7467600"/>
              <a:gd name="connsiteY731" fmla="*/ 2479171 h 6858000"/>
              <a:gd name="connsiteX732" fmla="*/ 0 w 7467600"/>
              <a:gd name="connsiteY732" fmla="*/ 2476398 h 6858000"/>
              <a:gd name="connsiteX733" fmla="*/ 0 w 7467600"/>
              <a:gd name="connsiteY733" fmla="*/ 2389189 h 6858000"/>
              <a:gd name="connsiteX734" fmla="*/ 103062 w 7467600"/>
              <a:gd name="connsiteY734" fmla="*/ 2389518 h 6858000"/>
              <a:gd name="connsiteX735" fmla="*/ 510734 w 7467600"/>
              <a:gd name="connsiteY735" fmla="*/ 2416201 h 6858000"/>
              <a:gd name="connsiteX736" fmla="*/ 279257 w 7467600"/>
              <a:gd name="connsiteY736" fmla="*/ 2092102 h 6858000"/>
              <a:gd name="connsiteX737" fmla="*/ 65265 w 7467600"/>
              <a:gd name="connsiteY737" fmla="*/ 2006049 h 6858000"/>
              <a:gd name="connsiteX738" fmla="*/ 0 w 7467600"/>
              <a:gd name="connsiteY738" fmla="*/ 1982532 h 6858000"/>
              <a:gd name="connsiteX739" fmla="*/ 0 w 7467600"/>
              <a:gd name="connsiteY739" fmla="*/ 1912789 h 6858000"/>
              <a:gd name="connsiteX740" fmla="*/ 97460 w 7467600"/>
              <a:gd name="connsiteY740" fmla="*/ 1953725 h 6858000"/>
              <a:gd name="connsiteX741" fmla="*/ 221272 w 7467600"/>
              <a:gd name="connsiteY741" fmla="*/ 1980766 h 6858000"/>
              <a:gd name="connsiteX742" fmla="*/ 116765 w 7467600"/>
              <a:gd name="connsiteY742" fmla="*/ 1911033 h 6858000"/>
              <a:gd name="connsiteX743" fmla="*/ 16405 w 7467600"/>
              <a:gd name="connsiteY743" fmla="*/ 1803412 h 6858000"/>
              <a:gd name="connsiteX744" fmla="*/ 0 w 7467600"/>
              <a:gd name="connsiteY744" fmla="*/ 1784777 h 6858000"/>
              <a:gd name="connsiteX745" fmla="*/ 0 w 7467600"/>
              <a:gd name="connsiteY745" fmla="*/ 1740082 h 6858000"/>
              <a:gd name="connsiteX746" fmla="*/ 39394 w 7467600"/>
              <a:gd name="connsiteY746" fmla="*/ 1784856 h 6858000"/>
              <a:gd name="connsiteX747" fmla="*/ 135813 w 7467600"/>
              <a:gd name="connsiteY747" fmla="*/ 1888838 h 6858000"/>
              <a:gd name="connsiteX748" fmla="*/ 242575 w 7467600"/>
              <a:gd name="connsiteY748" fmla="*/ 1958841 h 6858000"/>
              <a:gd name="connsiteX749" fmla="*/ 82197 w 7467600"/>
              <a:gd name="connsiteY749" fmla="*/ 1754826 h 6858000"/>
              <a:gd name="connsiteX750" fmla="*/ 0 w 7467600"/>
              <a:gd name="connsiteY750" fmla="*/ 1679650 h 6858000"/>
              <a:gd name="connsiteX751" fmla="*/ 0 w 7467600"/>
              <a:gd name="connsiteY751" fmla="*/ 1602463 h 6858000"/>
              <a:gd name="connsiteX752" fmla="*/ 84689 w 7467600"/>
              <a:gd name="connsiteY752" fmla="*/ 1677442 h 6858000"/>
              <a:gd name="connsiteX753" fmla="*/ 298437 w 7467600"/>
              <a:gd name="connsiteY753" fmla="*/ 1968019 h 6858000"/>
              <a:gd name="connsiteX754" fmla="*/ 227269 w 7467600"/>
              <a:gd name="connsiteY754" fmla="*/ 1114064 h 6858000"/>
              <a:gd name="connsiteX755" fmla="*/ 248003 w 7467600"/>
              <a:gd name="connsiteY755" fmla="*/ 1089613 h 6858000"/>
              <a:gd name="connsiteX756" fmla="*/ 427020 w 7467600"/>
              <a:gd name="connsiteY756" fmla="*/ 1619803 h 6858000"/>
              <a:gd name="connsiteX757" fmla="*/ 340345 w 7467600"/>
              <a:gd name="connsiteY757" fmla="*/ 2027739 h 6858000"/>
              <a:gd name="connsiteX758" fmla="*/ 360865 w 7467600"/>
              <a:gd name="connsiteY758" fmla="*/ 2044827 h 6858000"/>
              <a:gd name="connsiteX759" fmla="*/ 560414 w 7467600"/>
              <a:gd name="connsiteY759" fmla="*/ 2421457 h 6858000"/>
              <a:gd name="connsiteX760" fmla="*/ 1359703 w 7467600"/>
              <a:gd name="connsiteY760" fmla="*/ 2578554 h 6858000"/>
              <a:gd name="connsiteX761" fmla="*/ 1359422 w 7467600"/>
              <a:gd name="connsiteY761" fmla="*/ 2577994 h 6858000"/>
              <a:gd name="connsiteX762" fmla="*/ 828701 w 7467600"/>
              <a:gd name="connsiteY762" fmla="*/ 1839520 h 6858000"/>
              <a:gd name="connsiteX763" fmla="*/ 494427 w 7467600"/>
              <a:gd name="connsiteY763" fmla="*/ 1092333 h 6858000"/>
              <a:gd name="connsiteX764" fmla="*/ 506322 w 7467600"/>
              <a:gd name="connsiteY764" fmla="*/ 1020997 h 6858000"/>
              <a:gd name="connsiteX765" fmla="*/ 4570198 w 7467600"/>
              <a:gd name="connsiteY765" fmla="*/ 978081 h 6858000"/>
              <a:gd name="connsiteX766" fmla="*/ 4523691 w 7467600"/>
              <a:gd name="connsiteY766" fmla="*/ 1127776 h 6858000"/>
              <a:gd name="connsiteX767" fmla="*/ 4509875 w 7467600"/>
              <a:gd name="connsiteY767" fmla="*/ 1167552 h 6858000"/>
              <a:gd name="connsiteX768" fmla="*/ 4478168 w 7467600"/>
              <a:gd name="connsiteY768" fmla="*/ 1260735 h 6858000"/>
              <a:gd name="connsiteX769" fmla="*/ 4409309 w 7467600"/>
              <a:gd name="connsiteY769" fmla="*/ 1666996 h 6858000"/>
              <a:gd name="connsiteX770" fmla="*/ 4370031 w 7467600"/>
              <a:gd name="connsiteY770" fmla="*/ 1955666 h 6858000"/>
              <a:gd name="connsiteX771" fmla="*/ 4570198 w 7467600"/>
              <a:gd name="connsiteY771" fmla="*/ 978081 h 6858000"/>
              <a:gd name="connsiteX772" fmla="*/ 4557898 w 7467600"/>
              <a:gd name="connsiteY772" fmla="*/ 900011 h 6858000"/>
              <a:gd name="connsiteX773" fmla="*/ 4344840 w 7467600"/>
              <a:gd name="connsiteY773" fmla="*/ 1922038 h 6858000"/>
              <a:gd name="connsiteX774" fmla="*/ 4378710 w 7467600"/>
              <a:gd name="connsiteY774" fmla="*/ 1665516 h 6858000"/>
              <a:gd name="connsiteX775" fmla="*/ 4448798 w 7467600"/>
              <a:gd name="connsiteY775" fmla="*/ 1253024 h 6858000"/>
              <a:gd name="connsiteX776" fmla="*/ 4480315 w 7467600"/>
              <a:gd name="connsiteY776" fmla="*/ 1158454 h 6858000"/>
              <a:gd name="connsiteX777" fmla="*/ 4494133 w 7467600"/>
              <a:gd name="connsiteY777" fmla="*/ 1118676 h 6858000"/>
              <a:gd name="connsiteX778" fmla="*/ 4557898 w 7467600"/>
              <a:gd name="connsiteY778" fmla="*/ 900011 h 6858000"/>
              <a:gd name="connsiteX779" fmla="*/ 5870151 w 7467600"/>
              <a:gd name="connsiteY779" fmla="*/ 898890 h 6858000"/>
              <a:gd name="connsiteX780" fmla="*/ 5861335 w 7467600"/>
              <a:gd name="connsiteY780" fmla="*/ 899177 h 6858000"/>
              <a:gd name="connsiteX781" fmla="*/ 5843702 w 7467600"/>
              <a:gd name="connsiteY781" fmla="*/ 899748 h 6858000"/>
              <a:gd name="connsiteX782" fmla="*/ 5651107 w 7467600"/>
              <a:gd name="connsiteY782" fmla="*/ 920306 h 6858000"/>
              <a:gd name="connsiteX783" fmla="*/ 5459407 w 7467600"/>
              <a:gd name="connsiteY783" fmla="*/ 940975 h 6858000"/>
              <a:gd name="connsiteX784" fmla="*/ 5374846 w 7467600"/>
              <a:gd name="connsiteY784" fmla="*/ 941988 h 6858000"/>
              <a:gd name="connsiteX785" fmla="*/ 5256105 w 7467600"/>
              <a:gd name="connsiteY785" fmla="*/ 945632 h 6858000"/>
              <a:gd name="connsiteX786" fmla="*/ 5107071 w 7467600"/>
              <a:gd name="connsiteY786" fmla="*/ 969720 h 6858000"/>
              <a:gd name="connsiteX787" fmla="*/ 4998681 w 7467600"/>
              <a:gd name="connsiteY787" fmla="*/ 988771 h 6858000"/>
              <a:gd name="connsiteX788" fmla="*/ 5870151 w 7467600"/>
              <a:gd name="connsiteY788" fmla="*/ 898890 h 6858000"/>
              <a:gd name="connsiteX789" fmla="*/ 5504425 w 7467600"/>
              <a:gd name="connsiteY789" fmla="*/ 848067 h 6858000"/>
              <a:gd name="connsiteX790" fmla="*/ 4968849 w 7467600"/>
              <a:gd name="connsiteY790" fmla="*/ 962318 h 6858000"/>
              <a:gd name="connsiteX791" fmla="*/ 5104039 w 7467600"/>
              <a:gd name="connsiteY791" fmla="*/ 940634 h 6858000"/>
              <a:gd name="connsiteX792" fmla="*/ 5256311 w 7467600"/>
              <a:gd name="connsiteY792" fmla="*/ 916490 h 6858000"/>
              <a:gd name="connsiteX793" fmla="*/ 5377381 w 7467600"/>
              <a:gd name="connsiteY793" fmla="*/ 912671 h 6858000"/>
              <a:gd name="connsiteX794" fmla="*/ 5460148 w 7467600"/>
              <a:gd name="connsiteY794" fmla="*/ 911442 h 6858000"/>
              <a:gd name="connsiteX795" fmla="*/ 5648971 w 7467600"/>
              <a:gd name="connsiteY795" fmla="*/ 891331 h 6858000"/>
              <a:gd name="connsiteX796" fmla="*/ 5844807 w 7467600"/>
              <a:gd name="connsiteY796" fmla="*/ 870718 h 6858000"/>
              <a:gd name="connsiteX797" fmla="*/ 5862975 w 7467600"/>
              <a:gd name="connsiteY797" fmla="*/ 869756 h 6858000"/>
              <a:gd name="connsiteX798" fmla="*/ 5920887 w 7467600"/>
              <a:gd name="connsiteY798" fmla="*/ 865929 h 6858000"/>
              <a:gd name="connsiteX799" fmla="*/ 5504425 w 7467600"/>
              <a:gd name="connsiteY799" fmla="*/ 848067 h 6858000"/>
              <a:gd name="connsiteX800" fmla="*/ 3607114 w 7467600"/>
              <a:gd name="connsiteY800" fmla="*/ 467441 h 6858000"/>
              <a:gd name="connsiteX801" fmla="*/ 3296242 w 7467600"/>
              <a:gd name="connsiteY801" fmla="*/ 807991 h 6858000"/>
              <a:gd name="connsiteX802" fmla="*/ 3174674 w 7467600"/>
              <a:gd name="connsiteY802" fmla="*/ 919759 h 6858000"/>
              <a:gd name="connsiteX803" fmla="*/ 3042978 w 7467600"/>
              <a:gd name="connsiteY803" fmla="*/ 1054894 h 6858000"/>
              <a:gd name="connsiteX804" fmla="*/ 2968914 w 7467600"/>
              <a:gd name="connsiteY804" fmla="*/ 1133756 h 6858000"/>
              <a:gd name="connsiteX805" fmla="*/ 3103823 w 7467600"/>
              <a:gd name="connsiteY805" fmla="*/ 1026814 h 6858000"/>
              <a:gd name="connsiteX806" fmla="*/ 3607114 w 7467600"/>
              <a:gd name="connsiteY806" fmla="*/ 467441 h 6858000"/>
              <a:gd name="connsiteX807" fmla="*/ 3744487 w 7467600"/>
              <a:gd name="connsiteY807" fmla="*/ 383136 h 6858000"/>
              <a:gd name="connsiteX808" fmla="*/ 3970213 w 7467600"/>
              <a:gd name="connsiteY808" fmla="*/ 995559 h 6858000"/>
              <a:gd name="connsiteX809" fmla="*/ 3744487 w 7467600"/>
              <a:gd name="connsiteY809" fmla="*/ 383136 h 6858000"/>
              <a:gd name="connsiteX810" fmla="*/ 3624562 w 7467600"/>
              <a:gd name="connsiteY810" fmla="*/ 367041 h 6858000"/>
              <a:gd name="connsiteX811" fmla="*/ 3489712 w 7467600"/>
              <a:gd name="connsiteY811" fmla="*/ 485386 h 6858000"/>
              <a:gd name="connsiteX812" fmla="*/ 3182994 w 7467600"/>
              <a:gd name="connsiteY812" fmla="*/ 828265 h 6858000"/>
              <a:gd name="connsiteX813" fmla="*/ 2892114 w 7467600"/>
              <a:gd name="connsiteY813" fmla="*/ 1172635 h 6858000"/>
              <a:gd name="connsiteX814" fmla="*/ 3021459 w 7467600"/>
              <a:gd name="connsiteY814" fmla="*/ 1035385 h 6858000"/>
              <a:gd name="connsiteX815" fmla="*/ 3153873 w 7467600"/>
              <a:gd name="connsiteY815" fmla="*/ 898971 h 6858000"/>
              <a:gd name="connsiteX816" fmla="*/ 3276511 w 7467600"/>
              <a:gd name="connsiteY816" fmla="*/ 786423 h 6858000"/>
              <a:gd name="connsiteX817" fmla="*/ 3584154 w 7467600"/>
              <a:gd name="connsiteY817" fmla="*/ 448218 h 6858000"/>
              <a:gd name="connsiteX818" fmla="*/ 3624562 w 7467600"/>
              <a:gd name="connsiteY818" fmla="*/ 367041 h 6858000"/>
              <a:gd name="connsiteX819" fmla="*/ 3766672 w 7467600"/>
              <a:gd name="connsiteY819" fmla="*/ 359429 h 6858000"/>
              <a:gd name="connsiteX820" fmla="*/ 3996338 w 7467600"/>
              <a:gd name="connsiteY820" fmla="*/ 968237 h 6858000"/>
              <a:gd name="connsiteX821" fmla="*/ 3766672 w 7467600"/>
              <a:gd name="connsiteY821" fmla="*/ 359429 h 6858000"/>
              <a:gd name="connsiteX822" fmla="*/ 5805386 w 7467600"/>
              <a:gd name="connsiteY822" fmla="*/ 239240 h 6858000"/>
              <a:gd name="connsiteX823" fmla="*/ 5736947 w 7467600"/>
              <a:gd name="connsiteY823" fmla="*/ 261367 h 6858000"/>
              <a:gd name="connsiteX824" fmla="*/ 5427012 w 7467600"/>
              <a:gd name="connsiteY824" fmla="*/ 311272 h 6858000"/>
              <a:gd name="connsiteX825" fmla="*/ 5147818 w 7467600"/>
              <a:gd name="connsiteY825" fmla="*/ 322112 h 6858000"/>
              <a:gd name="connsiteX826" fmla="*/ 5060854 w 7467600"/>
              <a:gd name="connsiteY826" fmla="*/ 311882 h 6858000"/>
              <a:gd name="connsiteX827" fmla="*/ 4945989 w 7467600"/>
              <a:gd name="connsiteY827" fmla="*/ 300516 h 6858000"/>
              <a:gd name="connsiteX828" fmla="*/ 5410479 w 7467600"/>
              <a:gd name="connsiteY828" fmla="*/ 348434 h 6858000"/>
              <a:gd name="connsiteX829" fmla="*/ 5805386 w 7467600"/>
              <a:gd name="connsiteY829" fmla="*/ 239240 h 6858000"/>
              <a:gd name="connsiteX830" fmla="*/ 5905192 w 7467600"/>
              <a:gd name="connsiteY830" fmla="*/ 163079 h 6858000"/>
              <a:gd name="connsiteX831" fmla="*/ 5865655 w 7467600"/>
              <a:gd name="connsiteY831" fmla="*/ 171901 h 6858000"/>
              <a:gd name="connsiteX832" fmla="*/ 5259740 w 7467600"/>
              <a:gd name="connsiteY832" fmla="*/ 257013 h 6858000"/>
              <a:gd name="connsiteX833" fmla="*/ 5208466 w 7467600"/>
              <a:gd name="connsiteY833" fmla="*/ 257550 h 6858000"/>
              <a:gd name="connsiteX834" fmla="*/ 4980204 w 7467600"/>
              <a:gd name="connsiteY834" fmla="*/ 271903 h 6858000"/>
              <a:gd name="connsiteX835" fmla="*/ 5068068 w 7467600"/>
              <a:gd name="connsiteY835" fmla="*/ 282244 h 6858000"/>
              <a:gd name="connsiteX836" fmla="*/ 5153231 w 7467600"/>
              <a:gd name="connsiteY836" fmla="*/ 292240 h 6858000"/>
              <a:gd name="connsiteX837" fmla="*/ 5426491 w 7467600"/>
              <a:gd name="connsiteY837" fmla="*/ 281128 h 6858000"/>
              <a:gd name="connsiteX838" fmla="*/ 5731212 w 7467600"/>
              <a:gd name="connsiteY838" fmla="*/ 231951 h 6858000"/>
              <a:gd name="connsiteX839" fmla="*/ 5905192 w 7467600"/>
              <a:gd name="connsiteY839" fmla="*/ 163079 h 6858000"/>
              <a:gd name="connsiteX840" fmla="*/ 5944437 w 7467600"/>
              <a:gd name="connsiteY840" fmla="*/ 113829 h 6858000"/>
              <a:gd name="connsiteX841" fmla="*/ 5825032 w 7467600"/>
              <a:gd name="connsiteY841" fmla="*/ 146405 h 6858000"/>
              <a:gd name="connsiteX842" fmla="*/ 4955599 w 7467600"/>
              <a:gd name="connsiteY842" fmla="*/ 247008 h 6858000"/>
              <a:gd name="connsiteX843" fmla="*/ 5210104 w 7467600"/>
              <a:gd name="connsiteY843" fmla="*/ 228123 h 6858000"/>
              <a:gd name="connsiteX844" fmla="*/ 5261015 w 7467600"/>
              <a:gd name="connsiteY844" fmla="*/ 227087 h 6858000"/>
              <a:gd name="connsiteX845" fmla="*/ 5861181 w 7467600"/>
              <a:gd name="connsiteY845" fmla="*/ 143093 h 6858000"/>
              <a:gd name="connsiteX846" fmla="*/ 5961252 w 7467600"/>
              <a:gd name="connsiteY846" fmla="*/ 114820 h 6858000"/>
              <a:gd name="connsiteX847" fmla="*/ 5944437 w 7467600"/>
              <a:gd name="connsiteY847" fmla="*/ 113829 h 6858000"/>
              <a:gd name="connsiteX848" fmla="*/ 3882765 w 7467600"/>
              <a:gd name="connsiteY848" fmla="*/ 0 h 6858000"/>
              <a:gd name="connsiteX849" fmla="*/ 3995099 w 7467600"/>
              <a:gd name="connsiteY849" fmla="*/ 0 h 6858000"/>
              <a:gd name="connsiteX850" fmla="*/ 4163818 w 7467600"/>
              <a:gd name="connsiteY850" fmla="*/ 234104 h 6858000"/>
              <a:gd name="connsiteX851" fmla="*/ 4172099 w 7467600"/>
              <a:gd name="connsiteY851" fmla="*/ 234207 h 6858000"/>
              <a:gd name="connsiteX852" fmla="*/ 4784282 w 7467600"/>
              <a:gd name="connsiteY852" fmla="*/ 276561 h 6858000"/>
              <a:gd name="connsiteX853" fmla="*/ 4801687 w 7467600"/>
              <a:gd name="connsiteY853" fmla="*/ 267764 h 6858000"/>
              <a:gd name="connsiteX854" fmla="*/ 6082788 w 7467600"/>
              <a:gd name="connsiteY854" fmla="*/ 64119 h 6858000"/>
              <a:gd name="connsiteX855" fmla="*/ 6099442 w 7467600"/>
              <a:gd name="connsiteY855" fmla="*/ 82568 h 6858000"/>
              <a:gd name="connsiteX856" fmla="*/ 4804137 w 7467600"/>
              <a:gd name="connsiteY856" fmla="*/ 320931 h 6858000"/>
              <a:gd name="connsiteX857" fmla="*/ 4227047 w 7467600"/>
              <a:gd name="connsiteY857" fmla="*/ 313415 h 6858000"/>
              <a:gd name="connsiteX858" fmla="*/ 4346041 w 7467600"/>
              <a:gd name="connsiteY858" fmla="*/ 456086 h 6858000"/>
              <a:gd name="connsiteX859" fmla="*/ 4870967 w 7467600"/>
              <a:gd name="connsiteY859" fmla="*/ 963061 h 6858000"/>
              <a:gd name="connsiteX860" fmla="*/ 4889647 w 7467600"/>
              <a:gd name="connsiteY860" fmla="*/ 957147 h 6858000"/>
              <a:gd name="connsiteX861" fmla="*/ 5422504 w 7467600"/>
              <a:gd name="connsiteY861" fmla="*/ 805191 h 6858000"/>
              <a:gd name="connsiteX862" fmla="*/ 6087656 w 7467600"/>
              <a:gd name="connsiteY862" fmla="*/ 826703 h 6858000"/>
              <a:gd name="connsiteX863" fmla="*/ 6058717 w 7467600"/>
              <a:gd name="connsiteY863" fmla="*/ 865992 h 6858000"/>
              <a:gd name="connsiteX864" fmla="*/ 4974153 w 7467600"/>
              <a:gd name="connsiteY864" fmla="*/ 1045456 h 6858000"/>
              <a:gd name="connsiteX865" fmla="*/ 5627835 w 7467600"/>
              <a:gd name="connsiteY865" fmla="*/ 1472077 h 6858000"/>
              <a:gd name="connsiteX866" fmla="*/ 5629817 w 7467600"/>
              <a:gd name="connsiteY866" fmla="*/ 1471412 h 6858000"/>
              <a:gd name="connsiteX867" fmla="*/ 5634124 w 7467600"/>
              <a:gd name="connsiteY867" fmla="*/ 1470572 h 6858000"/>
              <a:gd name="connsiteX868" fmla="*/ 5755832 w 7467600"/>
              <a:gd name="connsiteY868" fmla="*/ 1383886 h 6858000"/>
              <a:gd name="connsiteX869" fmla="*/ 6014186 w 7467600"/>
              <a:gd name="connsiteY869" fmla="*/ 1279799 h 6858000"/>
              <a:gd name="connsiteX870" fmla="*/ 6901619 w 7467600"/>
              <a:gd name="connsiteY870" fmla="*/ 1047874 h 6858000"/>
              <a:gd name="connsiteX871" fmla="*/ 6931566 w 7467600"/>
              <a:gd name="connsiteY871" fmla="*/ 1062034 h 6858000"/>
              <a:gd name="connsiteX872" fmla="*/ 5790982 w 7467600"/>
              <a:gd name="connsiteY872" fmla="*/ 1561380 h 6858000"/>
              <a:gd name="connsiteX873" fmla="*/ 6188971 w 7467600"/>
              <a:gd name="connsiteY873" fmla="*/ 1755168 h 6858000"/>
              <a:gd name="connsiteX874" fmla="*/ 6202446 w 7467600"/>
              <a:gd name="connsiteY874" fmla="*/ 1752268 h 6858000"/>
              <a:gd name="connsiteX875" fmla="*/ 7179560 w 7467600"/>
              <a:gd name="connsiteY875" fmla="*/ 1467551 h 6858000"/>
              <a:gd name="connsiteX876" fmla="*/ 7158730 w 7467600"/>
              <a:gd name="connsiteY876" fmla="*/ 1507835 h 6858000"/>
              <a:gd name="connsiteX877" fmla="*/ 6326959 w 7467600"/>
              <a:gd name="connsiteY877" fmla="*/ 1817686 h 6858000"/>
              <a:gd name="connsiteX878" fmla="*/ 6537433 w 7467600"/>
              <a:gd name="connsiteY878" fmla="*/ 1907790 h 6858000"/>
              <a:gd name="connsiteX879" fmla="*/ 6550221 w 7467600"/>
              <a:gd name="connsiteY879" fmla="*/ 1910729 h 6858000"/>
              <a:gd name="connsiteX880" fmla="*/ 6964438 w 7467600"/>
              <a:gd name="connsiteY880" fmla="*/ 2209505 h 6858000"/>
              <a:gd name="connsiteX881" fmla="*/ 7367862 w 7467600"/>
              <a:gd name="connsiteY881" fmla="*/ 2806833 h 6858000"/>
              <a:gd name="connsiteX882" fmla="*/ 7364329 w 7467600"/>
              <a:gd name="connsiteY882" fmla="*/ 2826907 h 6858000"/>
              <a:gd name="connsiteX883" fmla="*/ 7290545 w 7467600"/>
              <a:gd name="connsiteY883" fmla="*/ 2850663 h 6858000"/>
              <a:gd name="connsiteX884" fmla="*/ 6472036 w 7467600"/>
              <a:gd name="connsiteY884" fmla="*/ 1959003 h 6858000"/>
              <a:gd name="connsiteX885" fmla="*/ 5792897 w 7467600"/>
              <a:gd name="connsiteY885" fmla="*/ 1647747 h 6858000"/>
              <a:gd name="connsiteX886" fmla="*/ 5842751 w 7467600"/>
              <a:gd name="connsiteY886" fmla="*/ 1816112 h 6858000"/>
              <a:gd name="connsiteX887" fmla="*/ 5847424 w 7467600"/>
              <a:gd name="connsiteY887" fmla="*/ 1815776 h 6858000"/>
              <a:gd name="connsiteX888" fmla="*/ 6399821 w 7467600"/>
              <a:gd name="connsiteY888" fmla="*/ 2344799 h 6858000"/>
              <a:gd name="connsiteX889" fmla="*/ 6323232 w 7467600"/>
              <a:gd name="connsiteY889" fmla="*/ 2389634 h 6858000"/>
              <a:gd name="connsiteX890" fmla="*/ 5942958 w 7467600"/>
              <a:gd name="connsiteY890" fmla="*/ 2077708 h 6858000"/>
              <a:gd name="connsiteX891" fmla="*/ 5921559 w 7467600"/>
              <a:gd name="connsiteY891" fmla="*/ 2378596 h 6858000"/>
              <a:gd name="connsiteX892" fmla="*/ 5817651 w 7467600"/>
              <a:gd name="connsiteY892" fmla="*/ 3023919 h 6858000"/>
              <a:gd name="connsiteX893" fmla="*/ 5729634 w 7467600"/>
              <a:gd name="connsiteY893" fmla="*/ 3051849 h 6858000"/>
              <a:gd name="connsiteX894" fmla="*/ 5611018 w 7467600"/>
              <a:gd name="connsiteY894" fmla="*/ 2316769 h 6858000"/>
              <a:gd name="connsiteX895" fmla="*/ 5687608 w 7467600"/>
              <a:gd name="connsiteY895" fmla="*/ 2039972 h 6858000"/>
              <a:gd name="connsiteX896" fmla="*/ 5657554 w 7467600"/>
              <a:gd name="connsiteY896" fmla="*/ 1576445 h 6858000"/>
              <a:gd name="connsiteX897" fmla="*/ 5150475 w 7467600"/>
              <a:gd name="connsiteY897" fmla="*/ 1274012 h 6858000"/>
              <a:gd name="connsiteX898" fmla="*/ 5349142 w 7467600"/>
              <a:gd name="connsiteY898" fmla="*/ 2204405 h 6858000"/>
              <a:gd name="connsiteX899" fmla="*/ 5262214 w 7467600"/>
              <a:gd name="connsiteY899" fmla="*/ 2233836 h 6858000"/>
              <a:gd name="connsiteX900" fmla="*/ 4981539 w 7467600"/>
              <a:gd name="connsiteY900" fmla="*/ 1542201 h 6858000"/>
              <a:gd name="connsiteX901" fmla="*/ 4958461 w 7467600"/>
              <a:gd name="connsiteY901" fmla="*/ 1136957 h 6858000"/>
              <a:gd name="connsiteX902" fmla="*/ 4655015 w 7467600"/>
              <a:gd name="connsiteY902" fmla="*/ 891426 h 6858000"/>
              <a:gd name="connsiteX903" fmla="*/ 4348002 w 7467600"/>
              <a:gd name="connsiteY903" fmla="*/ 2205895 h 6858000"/>
              <a:gd name="connsiteX904" fmla="*/ 4262250 w 7467600"/>
              <a:gd name="connsiteY904" fmla="*/ 2219972 h 6858000"/>
              <a:gd name="connsiteX905" fmla="*/ 4550611 w 7467600"/>
              <a:gd name="connsiteY905" fmla="*/ 817540 h 6858000"/>
              <a:gd name="connsiteX906" fmla="*/ 4564418 w 7467600"/>
              <a:gd name="connsiteY906" fmla="*/ 808293 h 6858000"/>
              <a:gd name="connsiteX907" fmla="*/ 4266388 w 7467600"/>
              <a:gd name="connsiteY907" fmla="*/ 500083 h 6858000"/>
              <a:gd name="connsiteX908" fmla="*/ 4032842 w 7467600"/>
              <a:gd name="connsiteY908" fmla="*/ 211809 h 6858000"/>
              <a:gd name="connsiteX909" fmla="*/ 3882765 w 7467600"/>
              <a:gd name="connsiteY909" fmla="*/ 0 h 6858000"/>
              <a:gd name="connsiteX910" fmla="*/ 3721337 w 7467600"/>
              <a:gd name="connsiteY910" fmla="*/ 0 h 6858000"/>
              <a:gd name="connsiteX911" fmla="*/ 3797544 w 7467600"/>
              <a:gd name="connsiteY911" fmla="*/ 0 h 6858000"/>
              <a:gd name="connsiteX912" fmla="*/ 3775734 w 7467600"/>
              <a:gd name="connsiteY912" fmla="*/ 95131 h 6858000"/>
              <a:gd name="connsiteX913" fmla="*/ 3724807 w 7467600"/>
              <a:gd name="connsiteY913" fmla="*/ 272257 h 6858000"/>
              <a:gd name="connsiteX914" fmla="*/ 3726844 w 7467600"/>
              <a:gd name="connsiteY914" fmla="*/ 282988 h 6858000"/>
              <a:gd name="connsiteX915" fmla="*/ 3742664 w 7467600"/>
              <a:gd name="connsiteY915" fmla="*/ 279918 h 6858000"/>
              <a:gd name="connsiteX916" fmla="*/ 4103910 w 7467600"/>
              <a:gd name="connsiteY916" fmla="*/ 1161917 h 6858000"/>
              <a:gd name="connsiteX917" fmla="*/ 4020269 w 7467600"/>
              <a:gd name="connsiteY917" fmla="*/ 1200406 h 6858000"/>
              <a:gd name="connsiteX918" fmla="*/ 3674882 w 7467600"/>
              <a:gd name="connsiteY918" fmla="*/ 488524 h 6858000"/>
              <a:gd name="connsiteX919" fmla="*/ 3132682 w 7467600"/>
              <a:gd name="connsiteY919" fmla="*/ 1072284 h 6858000"/>
              <a:gd name="connsiteX920" fmla="*/ 2716346 w 7467600"/>
              <a:gd name="connsiteY920" fmla="*/ 1276376 h 6858000"/>
              <a:gd name="connsiteX921" fmla="*/ 2716772 w 7467600"/>
              <a:gd name="connsiteY921" fmla="*/ 1255462 h 6858000"/>
              <a:gd name="connsiteX922" fmla="*/ 3471096 w 7467600"/>
              <a:gd name="connsiteY922" fmla="*/ 437072 h 6858000"/>
              <a:gd name="connsiteX923" fmla="*/ 3639057 w 7467600"/>
              <a:gd name="connsiteY923" fmla="*/ 286334 h 6858000"/>
              <a:gd name="connsiteX924" fmla="*/ 3640309 w 7467600"/>
              <a:gd name="connsiteY924" fmla="*/ 284664 h 6858000"/>
              <a:gd name="connsiteX925" fmla="*/ 3646022 w 7467600"/>
              <a:gd name="connsiteY925" fmla="*/ 276711 h 6858000"/>
              <a:gd name="connsiteX926" fmla="*/ 3707943 w 7467600"/>
              <a:gd name="connsiteY926" fmla="*/ 65958 h 6858000"/>
              <a:gd name="connsiteX927" fmla="*/ 3721337 w 7467600"/>
              <a:gd name="connsiteY927" fmla="*/ 0 h 6858000"/>
              <a:gd name="connsiteX928" fmla="*/ 2867960 w 7467600"/>
              <a:gd name="connsiteY928" fmla="*/ 0 h 6858000"/>
              <a:gd name="connsiteX929" fmla="*/ 2926351 w 7467600"/>
              <a:gd name="connsiteY929" fmla="*/ 0 h 6858000"/>
              <a:gd name="connsiteX930" fmla="*/ 2902823 w 7467600"/>
              <a:gd name="connsiteY930" fmla="*/ 262929 h 6858000"/>
              <a:gd name="connsiteX931" fmla="*/ 2940663 w 7467600"/>
              <a:gd name="connsiteY931" fmla="*/ 140884 h 6858000"/>
              <a:gd name="connsiteX932" fmla="*/ 2947039 w 7467600"/>
              <a:gd name="connsiteY932" fmla="*/ 122524 h 6858000"/>
              <a:gd name="connsiteX933" fmla="*/ 2984316 w 7467600"/>
              <a:gd name="connsiteY933" fmla="*/ 0 h 6858000"/>
              <a:gd name="connsiteX934" fmla="*/ 3016114 w 7467600"/>
              <a:gd name="connsiteY934" fmla="*/ 0 h 6858000"/>
              <a:gd name="connsiteX935" fmla="*/ 2979949 w 7467600"/>
              <a:gd name="connsiteY935" fmla="*/ 119274 h 6858000"/>
              <a:gd name="connsiteX936" fmla="*/ 3023879 w 7467600"/>
              <a:gd name="connsiteY936" fmla="*/ 0 h 6858000"/>
              <a:gd name="connsiteX937" fmla="*/ 3105400 w 7467600"/>
              <a:gd name="connsiteY937" fmla="*/ 0 h 6858000"/>
              <a:gd name="connsiteX938" fmla="*/ 3094669 w 7467600"/>
              <a:gd name="connsiteY938" fmla="*/ 30308 h 6858000"/>
              <a:gd name="connsiteX939" fmla="*/ 2901945 w 7467600"/>
              <a:gd name="connsiteY939" fmla="*/ 466538 h 6858000"/>
              <a:gd name="connsiteX940" fmla="*/ 2815209 w 7467600"/>
              <a:gd name="connsiteY940" fmla="*/ 497361 h 6858000"/>
              <a:gd name="connsiteX941" fmla="*/ 2844845 w 7467600"/>
              <a:gd name="connsiteY941" fmla="*/ 127638 h 6858000"/>
              <a:gd name="connsiteX942" fmla="*/ 2867960 w 7467600"/>
              <a:gd name="connsiteY942" fmla="*/ 0 h 6858000"/>
              <a:gd name="connsiteX943" fmla="*/ 1057230 w 7467600"/>
              <a:gd name="connsiteY943" fmla="*/ 0 h 6858000"/>
              <a:gd name="connsiteX944" fmla="*/ 1111003 w 7467600"/>
              <a:gd name="connsiteY944" fmla="*/ 0 h 6858000"/>
              <a:gd name="connsiteX945" fmla="*/ 1125553 w 7467600"/>
              <a:gd name="connsiteY945" fmla="*/ 52588 h 6858000"/>
              <a:gd name="connsiteX946" fmla="*/ 1304276 w 7467600"/>
              <a:gd name="connsiteY946" fmla="*/ 476275 h 6858000"/>
              <a:gd name="connsiteX947" fmla="*/ 1492066 w 7467600"/>
              <a:gd name="connsiteY947" fmla="*/ 886333 h 6858000"/>
              <a:gd name="connsiteX948" fmla="*/ 1423698 w 7467600"/>
              <a:gd name="connsiteY948" fmla="*/ 710817 h 6858000"/>
              <a:gd name="connsiteX949" fmla="*/ 1357609 w 7467600"/>
              <a:gd name="connsiteY949" fmla="*/ 532892 h 6858000"/>
              <a:gd name="connsiteX950" fmla="*/ 1309550 w 7467600"/>
              <a:gd name="connsiteY950" fmla="*/ 374031 h 6858000"/>
              <a:gd name="connsiteX951" fmla="*/ 1193673 w 7467600"/>
              <a:gd name="connsiteY951" fmla="*/ 49533 h 6858000"/>
              <a:gd name="connsiteX952" fmla="*/ 1164391 w 7467600"/>
              <a:gd name="connsiteY952" fmla="*/ 0 h 6858000"/>
              <a:gd name="connsiteX953" fmla="*/ 1200666 w 7467600"/>
              <a:gd name="connsiteY953" fmla="*/ 0 h 6858000"/>
              <a:gd name="connsiteX954" fmla="*/ 1223408 w 7467600"/>
              <a:gd name="connsiteY954" fmla="*/ 38996 h 6858000"/>
              <a:gd name="connsiteX955" fmla="*/ 1339635 w 7467600"/>
              <a:gd name="connsiteY955" fmla="*/ 365517 h 6858000"/>
              <a:gd name="connsiteX956" fmla="*/ 1387469 w 7467600"/>
              <a:gd name="connsiteY956" fmla="*/ 523079 h 6858000"/>
              <a:gd name="connsiteX957" fmla="*/ 1452685 w 7467600"/>
              <a:gd name="connsiteY957" fmla="*/ 699806 h 6858000"/>
              <a:gd name="connsiteX958" fmla="*/ 1492092 w 7467600"/>
              <a:gd name="connsiteY958" fmla="*/ 800424 h 6858000"/>
              <a:gd name="connsiteX959" fmla="*/ 1455302 w 7467600"/>
              <a:gd name="connsiteY959" fmla="*/ 632913 h 6858000"/>
              <a:gd name="connsiteX960" fmla="*/ 1222336 w 7467600"/>
              <a:gd name="connsiteY960" fmla="*/ 9480 h 6858000"/>
              <a:gd name="connsiteX961" fmla="*/ 1214634 w 7467600"/>
              <a:gd name="connsiteY961" fmla="*/ 0 h 6858000"/>
              <a:gd name="connsiteX962" fmla="*/ 1289827 w 7467600"/>
              <a:gd name="connsiteY962" fmla="*/ 0 h 6858000"/>
              <a:gd name="connsiteX963" fmla="*/ 1321076 w 7467600"/>
              <a:gd name="connsiteY963" fmla="*/ 59722 h 6858000"/>
              <a:gd name="connsiteX964" fmla="*/ 1512579 w 7467600"/>
              <a:gd name="connsiteY964" fmla="*/ 626441 h 6858000"/>
              <a:gd name="connsiteX965" fmla="*/ 1506076 w 7467600"/>
              <a:gd name="connsiteY965" fmla="*/ 1089289 h 6858000"/>
              <a:gd name="connsiteX966" fmla="*/ 1486346 w 7467600"/>
              <a:gd name="connsiteY966" fmla="*/ 1079919 h 6858000"/>
              <a:gd name="connsiteX967" fmla="*/ 1070511 w 7467600"/>
              <a:gd name="connsiteY967" fmla="*/ 48609 h 6858000"/>
              <a:gd name="connsiteX968" fmla="*/ 1057230 w 7467600"/>
              <a:gd name="connsiteY968" fmla="*/ 0 h 6858000"/>
              <a:gd name="connsiteX969" fmla="*/ 43151 w 7467600"/>
              <a:gd name="connsiteY969" fmla="*/ 0 h 6858000"/>
              <a:gd name="connsiteX970" fmla="*/ 95283 w 7467600"/>
              <a:gd name="connsiteY970" fmla="*/ 0 h 6858000"/>
              <a:gd name="connsiteX971" fmla="*/ 300708 w 7467600"/>
              <a:gd name="connsiteY971" fmla="*/ 154571 h 6858000"/>
              <a:gd name="connsiteX972" fmla="*/ 530414 w 7467600"/>
              <a:gd name="connsiteY972" fmla="*/ 354673 h 6858000"/>
              <a:gd name="connsiteX973" fmla="*/ 333785 w 7467600"/>
              <a:gd name="connsiteY973" fmla="*/ 161564 h 6858000"/>
              <a:gd name="connsiteX974" fmla="*/ 147005 w 7467600"/>
              <a:gd name="connsiteY974" fmla="*/ 0 h 6858000"/>
              <a:gd name="connsiteX975" fmla="*/ 272509 w 7467600"/>
              <a:gd name="connsiteY975" fmla="*/ 0 h 6858000"/>
              <a:gd name="connsiteX976" fmla="*/ 326276 w 7467600"/>
              <a:gd name="connsiteY976" fmla="*/ 45847 h 6858000"/>
              <a:gd name="connsiteX977" fmla="*/ 823759 w 7467600"/>
              <a:gd name="connsiteY977" fmla="*/ 574145 h 6858000"/>
              <a:gd name="connsiteX978" fmla="*/ 811254 w 7467600"/>
              <a:gd name="connsiteY978" fmla="*/ 665546 h 6858000"/>
              <a:gd name="connsiteX979" fmla="*/ 154042 w 7467600"/>
              <a:gd name="connsiteY979" fmla="*/ 261522 h 6858000"/>
              <a:gd name="connsiteX980" fmla="*/ 13550 w 7467600"/>
              <a:gd name="connsiteY980" fmla="*/ 158423 h 6858000"/>
              <a:gd name="connsiteX981" fmla="*/ 0 w 7467600"/>
              <a:gd name="connsiteY981" fmla="*/ 146618 h 6858000"/>
              <a:gd name="connsiteX982" fmla="*/ 0 w 7467600"/>
              <a:gd name="connsiteY982" fmla="*/ 59161 h 6858000"/>
              <a:gd name="connsiteX983" fmla="*/ 45427 w 7467600"/>
              <a:gd name="connsiteY983" fmla="*/ 101078 h 6858000"/>
              <a:gd name="connsiteX984" fmla="*/ 630103 w 7467600"/>
              <a:gd name="connsiteY984" fmla="*/ 485885 h 6858000"/>
              <a:gd name="connsiteX985" fmla="*/ 532040 w 7467600"/>
              <a:gd name="connsiteY985" fmla="*/ 399359 h 6858000"/>
              <a:gd name="connsiteX986" fmla="*/ 517618 w 7467600"/>
              <a:gd name="connsiteY986" fmla="*/ 385726 h 6858000"/>
              <a:gd name="connsiteX987" fmla="*/ 285074 w 7467600"/>
              <a:gd name="connsiteY987" fmla="*/ 182755 h 6858000"/>
              <a:gd name="connsiteX988" fmla="*/ 43151 w 7467600"/>
              <a:gd name="connsiteY98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312201 w 7467600"/>
              <a:gd name="connsiteY131" fmla="*/ 5128278 h 6858000"/>
              <a:gd name="connsiteX132" fmla="*/ 1903353 w 7467600"/>
              <a:gd name="connsiteY132" fmla="*/ 5044827 h 6858000"/>
              <a:gd name="connsiteX133" fmla="*/ 1936931 w 7467600"/>
              <a:gd name="connsiteY133" fmla="*/ 5093954 h 6858000"/>
              <a:gd name="connsiteX134" fmla="*/ 2195868 w 7467600"/>
              <a:gd name="connsiteY134" fmla="*/ 5396574 h 6858000"/>
              <a:gd name="connsiteX135" fmla="*/ 2088852 w 7467600"/>
              <a:gd name="connsiteY135" fmla="*/ 5166123 h 6858000"/>
              <a:gd name="connsiteX136" fmla="*/ 1958241 w 7467600"/>
              <a:gd name="connsiteY136" fmla="*/ 5067955 h 6858000"/>
              <a:gd name="connsiteX137" fmla="*/ 1903353 w 7467600"/>
              <a:gd name="connsiteY137" fmla="*/ 5044827 h 6858000"/>
              <a:gd name="connsiteX138" fmla="*/ 1979378 w 7467600"/>
              <a:gd name="connsiteY138" fmla="*/ 4769504 h 6858000"/>
              <a:gd name="connsiteX139" fmla="*/ 2882120 w 7467600"/>
              <a:gd name="connsiteY139" fmla="*/ 5064547 h 6858000"/>
              <a:gd name="connsiteX140" fmla="*/ 2793103 w 7467600"/>
              <a:gd name="connsiteY140" fmla="*/ 5039699 h 6858000"/>
              <a:gd name="connsiteX141" fmla="*/ 2770041 w 7467600"/>
              <a:gd name="connsiteY141" fmla="*/ 5033634 h 6858000"/>
              <a:gd name="connsiteX142" fmla="*/ 1979378 w 7467600"/>
              <a:gd name="connsiteY142" fmla="*/ 4769504 h 6858000"/>
              <a:gd name="connsiteX143" fmla="*/ 1927410 w 7467600"/>
              <a:gd name="connsiteY143" fmla="*/ 4716164 h 6858000"/>
              <a:gd name="connsiteX144" fmla="*/ 1959587 w 7467600"/>
              <a:gd name="connsiteY144" fmla="*/ 4728849 h 6858000"/>
              <a:gd name="connsiteX145" fmla="*/ 2777707 w 7467600"/>
              <a:gd name="connsiteY145" fmla="*/ 5003991 h 6858000"/>
              <a:gd name="connsiteX146" fmla="*/ 2800768 w 7467600"/>
              <a:gd name="connsiteY146" fmla="*/ 5010056 h 6858000"/>
              <a:gd name="connsiteX147" fmla="*/ 2879408 w 7467600"/>
              <a:gd name="connsiteY147" fmla="*/ 5031590 h 6858000"/>
              <a:gd name="connsiteX148" fmla="*/ 2862295 w 7467600"/>
              <a:gd name="connsiteY148" fmla="*/ 5022958 h 6858000"/>
              <a:gd name="connsiteX149" fmla="*/ 2813343 w 7467600"/>
              <a:gd name="connsiteY149" fmla="*/ 4998369 h 6858000"/>
              <a:gd name="connsiteX150" fmla="*/ 2646245 w 7467600"/>
              <a:gd name="connsiteY150" fmla="*/ 4930999 h 6858000"/>
              <a:gd name="connsiteX151" fmla="*/ 1999243 w 7467600"/>
              <a:gd name="connsiteY151" fmla="*/ 4730524 h 6858000"/>
              <a:gd name="connsiteX152" fmla="*/ 1979527 w 7467600"/>
              <a:gd name="connsiteY152" fmla="*/ 4726651 h 6858000"/>
              <a:gd name="connsiteX153" fmla="*/ 1927410 w 7467600"/>
              <a:gd name="connsiteY153" fmla="*/ 4716164 h 6858000"/>
              <a:gd name="connsiteX154" fmla="*/ 1997014 w 7467600"/>
              <a:gd name="connsiteY154" fmla="*/ 4698007 h 6858000"/>
              <a:gd name="connsiteX155" fmla="*/ 2005458 w 7467600"/>
              <a:gd name="connsiteY155" fmla="*/ 4699540 h 6858000"/>
              <a:gd name="connsiteX156" fmla="*/ 2657186 w 7467600"/>
              <a:gd name="connsiteY156" fmla="*/ 4901687 h 6858000"/>
              <a:gd name="connsiteX157" fmla="*/ 2826662 w 7467600"/>
              <a:gd name="connsiteY157" fmla="*/ 4970362 h 6858000"/>
              <a:gd name="connsiteX158" fmla="*/ 2876100 w 7467600"/>
              <a:gd name="connsiteY158" fmla="*/ 4995397 h 6858000"/>
              <a:gd name="connsiteX159" fmla="*/ 3042600 w 7467600"/>
              <a:gd name="connsiteY159" fmla="*/ 5059532 h 6858000"/>
              <a:gd name="connsiteX160" fmla="*/ 1997014 w 7467600"/>
              <a:gd name="connsiteY160" fmla="*/ 4698007 h 6858000"/>
              <a:gd name="connsiteX161" fmla="*/ 2305292 w 7467600"/>
              <a:gd name="connsiteY161" fmla="*/ 4219492 h 6858000"/>
              <a:gd name="connsiteX162" fmla="*/ 3360922 w 7467600"/>
              <a:gd name="connsiteY162" fmla="*/ 4529373 h 6858000"/>
              <a:gd name="connsiteX163" fmla="*/ 3492420 w 7467600"/>
              <a:gd name="connsiteY163" fmla="*/ 4510145 h 6858000"/>
              <a:gd name="connsiteX164" fmla="*/ 3364086 w 7467600"/>
              <a:gd name="connsiteY164" fmla="*/ 4480340 h 6858000"/>
              <a:gd name="connsiteX165" fmla="*/ 3225818 w 7467600"/>
              <a:gd name="connsiteY165" fmla="*/ 4411822 h 6858000"/>
              <a:gd name="connsiteX166" fmla="*/ 3129696 w 7467600"/>
              <a:gd name="connsiteY166" fmla="*/ 4360704 h 6858000"/>
              <a:gd name="connsiteX167" fmla="*/ 2814545 w 7467600"/>
              <a:gd name="connsiteY167" fmla="*/ 4282955 h 6858000"/>
              <a:gd name="connsiteX168" fmla="*/ 2305292 w 7467600"/>
              <a:gd name="connsiteY168" fmla="*/ 4219492 h 6858000"/>
              <a:gd name="connsiteX169" fmla="*/ 2626982 w 7467600"/>
              <a:gd name="connsiteY169" fmla="*/ 4206450 h 6858000"/>
              <a:gd name="connsiteX170" fmla="*/ 2490617 w 7467600"/>
              <a:gd name="connsiteY170" fmla="*/ 4206951 h 6858000"/>
              <a:gd name="connsiteX171" fmla="*/ 2819869 w 7467600"/>
              <a:gd name="connsiteY171" fmla="*/ 4252936 h 6858000"/>
              <a:gd name="connsiteX172" fmla="*/ 3143018 w 7467600"/>
              <a:gd name="connsiteY172" fmla="*/ 4332698 h 6858000"/>
              <a:gd name="connsiteX173" fmla="*/ 3241520 w 7467600"/>
              <a:gd name="connsiteY173" fmla="*/ 4385112 h 6858000"/>
              <a:gd name="connsiteX174" fmla="*/ 3374575 w 7467600"/>
              <a:gd name="connsiteY174" fmla="*/ 4451517 h 6858000"/>
              <a:gd name="connsiteX175" fmla="*/ 3505221 w 7467600"/>
              <a:gd name="connsiteY175" fmla="*/ 4480757 h 6858000"/>
              <a:gd name="connsiteX176" fmla="*/ 2626982 w 7467600"/>
              <a:gd name="connsiteY176" fmla="*/ 4206450 h 6858000"/>
              <a:gd name="connsiteX177" fmla="*/ 1310106 w 7467600"/>
              <a:gd name="connsiteY177" fmla="*/ 3943217 h 6858000"/>
              <a:gd name="connsiteX178" fmla="*/ 854994 w 7467600"/>
              <a:gd name="connsiteY178" fmla="*/ 4399136 h 6858000"/>
              <a:gd name="connsiteX179" fmla="*/ 742462 w 7467600"/>
              <a:gd name="connsiteY179" fmla="*/ 4594648 h 6858000"/>
              <a:gd name="connsiteX180" fmla="*/ 820602 w 7467600"/>
              <a:gd name="connsiteY180" fmla="*/ 4485915 h 6858000"/>
              <a:gd name="connsiteX181" fmla="*/ 878295 w 7467600"/>
              <a:gd name="connsiteY181" fmla="*/ 4403594 h 6858000"/>
              <a:gd name="connsiteX182" fmla="*/ 1240607 w 7467600"/>
              <a:gd name="connsiteY182" fmla="*/ 4010401 h 6858000"/>
              <a:gd name="connsiteX183" fmla="*/ 1310106 w 7467600"/>
              <a:gd name="connsiteY183" fmla="*/ 3943217 h 6858000"/>
              <a:gd name="connsiteX184" fmla="*/ 1423113 w 7467600"/>
              <a:gd name="connsiteY184" fmla="*/ 3874565 h 6858000"/>
              <a:gd name="connsiteX185" fmla="*/ 1260565 w 7467600"/>
              <a:gd name="connsiteY185" fmla="*/ 4031982 h 6858000"/>
              <a:gd name="connsiteX186" fmla="*/ 901900 w 7467600"/>
              <a:gd name="connsiteY186" fmla="*/ 4421236 h 6858000"/>
              <a:gd name="connsiteX187" fmla="*/ 845044 w 7467600"/>
              <a:gd name="connsiteY187" fmla="*/ 4502436 h 6858000"/>
              <a:gd name="connsiteX188" fmla="*/ 685926 w 7467600"/>
              <a:gd name="connsiteY188" fmla="*/ 4703069 h 6858000"/>
              <a:gd name="connsiteX189" fmla="*/ 684248 w 7467600"/>
              <a:gd name="connsiteY189" fmla="*/ 4706721 h 6858000"/>
              <a:gd name="connsiteX190" fmla="*/ 1423113 w 7467600"/>
              <a:gd name="connsiteY190" fmla="*/ 3874565 h 6858000"/>
              <a:gd name="connsiteX191" fmla="*/ 3316479 w 7467600"/>
              <a:gd name="connsiteY191" fmla="*/ 3872136 h 6858000"/>
              <a:gd name="connsiteX192" fmla="*/ 3546806 w 7467600"/>
              <a:gd name="connsiteY192" fmla="*/ 4356139 h 6858000"/>
              <a:gd name="connsiteX193" fmla="*/ 3364433 w 7467600"/>
              <a:gd name="connsiteY193" fmla="*/ 3953121 h 6858000"/>
              <a:gd name="connsiteX194" fmla="*/ 3316479 w 7467600"/>
              <a:gd name="connsiteY194" fmla="*/ 3872136 h 6858000"/>
              <a:gd name="connsiteX195" fmla="*/ 3291335 w 7467600"/>
              <a:gd name="connsiteY195" fmla="*/ 3767420 h 6858000"/>
              <a:gd name="connsiteX196" fmla="*/ 3390805 w 7467600"/>
              <a:gd name="connsiteY196" fmla="*/ 3937163 h 6858000"/>
              <a:gd name="connsiteX197" fmla="*/ 3579062 w 7467600"/>
              <a:gd name="connsiteY197" fmla="*/ 4359040 h 6858000"/>
              <a:gd name="connsiteX198" fmla="*/ 3467355 w 7467600"/>
              <a:gd name="connsiteY198" fmla="*/ 3988130 h 6858000"/>
              <a:gd name="connsiteX199" fmla="*/ 3310753 w 7467600"/>
              <a:gd name="connsiteY199" fmla="*/ 3787140 h 6858000"/>
              <a:gd name="connsiteX200" fmla="*/ 3291335 w 7467600"/>
              <a:gd name="connsiteY200" fmla="*/ 3767420 h 6858000"/>
              <a:gd name="connsiteX201" fmla="*/ 1635889 w 7467600"/>
              <a:gd name="connsiteY201" fmla="*/ 3709494 h 6858000"/>
              <a:gd name="connsiteX202" fmla="*/ 1634800 w 7467600"/>
              <a:gd name="connsiteY202" fmla="*/ 3731111 h 6858000"/>
              <a:gd name="connsiteX203" fmla="*/ 1635889 w 7467600"/>
              <a:gd name="connsiteY203" fmla="*/ 3709494 h 6858000"/>
              <a:gd name="connsiteX204" fmla="*/ 1510397 w 7467600"/>
              <a:gd name="connsiteY204" fmla="*/ 3684705 h 6858000"/>
              <a:gd name="connsiteX205" fmla="*/ 1146550 w 7467600"/>
              <a:gd name="connsiteY205" fmla="*/ 3802012 h 6858000"/>
              <a:gd name="connsiteX206" fmla="*/ 698834 w 7467600"/>
              <a:gd name="connsiteY206" fmla="*/ 3952272 h 6858000"/>
              <a:gd name="connsiteX207" fmla="*/ 34256 w 7467600"/>
              <a:gd name="connsiteY207" fmla="*/ 4347603 h 6858000"/>
              <a:gd name="connsiteX208" fmla="*/ 527241 w 7467600"/>
              <a:gd name="connsiteY208" fmla="*/ 4065078 h 6858000"/>
              <a:gd name="connsiteX209" fmla="*/ 1510397 w 7467600"/>
              <a:gd name="connsiteY209" fmla="*/ 3684705 h 6858000"/>
              <a:gd name="connsiteX210" fmla="*/ 1313114 w 7467600"/>
              <a:gd name="connsiteY210" fmla="*/ 3655216 h 6858000"/>
              <a:gd name="connsiteX211" fmla="*/ 1109304 w 7467600"/>
              <a:gd name="connsiteY211" fmla="*/ 3669030 h 6858000"/>
              <a:gd name="connsiteX212" fmla="*/ 8129 w 7467600"/>
              <a:gd name="connsiteY212" fmla="*/ 4330519 h 6858000"/>
              <a:gd name="connsiteX213" fmla="*/ 687572 w 7467600"/>
              <a:gd name="connsiteY213" fmla="*/ 3925629 h 6858000"/>
              <a:gd name="connsiteX214" fmla="*/ 1138365 w 7467600"/>
              <a:gd name="connsiteY214" fmla="*/ 3774515 h 6858000"/>
              <a:gd name="connsiteX215" fmla="*/ 1505579 w 7467600"/>
              <a:gd name="connsiteY215" fmla="*/ 3655526 h 6858000"/>
              <a:gd name="connsiteX216" fmla="*/ 1313114 w 7467600"/>
              <a:gd name="connsiteY216" fmla="*/ 3655216 h 6858000"/>
              <a:gd name="connsiteX217" fmla="*/ 3655073 w 7467600"/>
              <a:gd name="connsiteY217" fmla="*/ 3650884 h 6858000"/>
              <a:gd name="connsiteX218" fmla="*/ 3989938 w 7467600"/>
              <a:gd name="connsiteY218" fmla="*/ 3991685 h 6858000"/>
              <a:gd name="connsiteX219" fmla="*/ 4393907 w 7467600"/>
              <a:gd name="connsiteY219" fmla="*/ 4261258 h 6858000"/>
              <a:gd name="connsiteX220" fmla="*/ 4648051 w 7467600"/>
              <a:gd name="connsiteY220" fmla="*/ 4374051 h 6858000"/>
              <a:gd name="connsiteX221" fmla="*/ 4383389 w 7467600"/>
              <a:gd name="connsiteY221" fmla="*/ 4184369 h 6858000"/>
              <a:gd name="connsiteX222" fmla="*/ 4165508 w 7467600"/>
              <a:gd name="connsiteY222" fmla="*/ 4035196 h 6858000"/>
              <a:gd name="connsiteX223" fmla="*/ 4068162 w 7467600"/>
              <a:gd name="connsiteY223" fmla="*/ 3953394 h 6858000"/>
              <a:gd name="connsiteX224" fmla="*/ 3981416 w 7467600"/>
              <a:gd name="connsiteY224" fmla="*/ 3880482 h 6858000"/>
              <a:gd name="connsiteX225" fmla="*/ 3800147 w 7467600"/>
              <a:gd name="connsiteY225" fmla="*/ 3749872 h 6858000"/>
              <a:gd name="connsiteX226" fmla="*/ 3655073 w 7467600"/>
              <a:gd name="connsiteY226" fmla="*/ 3650884 h 6858000"/>
              <a:gd name="connsiteX227" fmla="*/ 3670252 w 7467600"/>
              <a:gd name="connsiteY227" fmla="*/ 3622798 h 6858000"/>
              <a:gd name="connsiteX228" fmla="*/ 3817258 w 7467600"/>
              <a:gd name="connsiteY228" fmla="*/ 3723577 h 6858000"/>
              <a:gd name="connsiteX229" fmla="*/ 4000461 w 7467600"/>
              <a:gd name="connsiteY229" fmla="*/ 3855966 h 6858000"/>
              <a:gd name="connsiteX230" fmla="*/ 4088180 w 7467600"/>
              <a:gd name="connsiteY230" fmla="*/ 3929774 h 6858000"/>
              <a:gd name="connsiteX231" fmla="*/ 4184555 w 7467600"/>
              <a:gd name="connsiteY231" fmla="*/ 4010683 h 6858000"/>
              <a:gd name="connsiteX232" fmla="*/ 4399563 w 7467600"/>
              <a:gd name="connsiteY232" fmla="*/ 4158106 h 6858000"/>
              <a:gd name="connsiteX233" fmla="*/ 4684469 w 7467600"/>
              <a:gd name="connsiteY233" fmla="*/ 4364680 h 6858000"/>
              <a:gd name="connsiteX234" fmla="*/ 4690271 w 7467600"/>
              <a:gd name="connsiteY234" fmla="*/ 4370034 h 6858000"/>
              <a:gd name="connsiteX235" fmla="*/ 4136093 w 7467600"/>
              <a:gd name="connsiteY235" fmla="*/ 3858466 h 6858000"/>
              <a:gd name="connsiteX236" fmla="*/ 3670252 w 7467600"/>
              <a:gd name="connsiteY236" fmla="*/ 3622798 h 6858000"/>
              <a:gd name="connsiteX237" fmla="*/ 4440129 w 7467600"/>
              <a:gd name="connsiteY237" fmla="*/ 3448571 h 6858000"/>
              <a:gd name="connsiteX238" fmla="*/ 4856525 w 7467600"/>
              <a:gd name="connsiteY238" fmla="*/ 3915351 h 6858000"/>
              <a:gd name="connsiteX239" fmla="*/ 5059055 w 7467600"/>
              <a:gd name="connsiteY239" fmla="*/ 4108918 h 6858000"/>
              <a:gd name="connsiteX240" fmla="*/ 5290070 w 7467600"/>
              <a:gd name="connsiteY240" fmla="*/ 4263619 h 6858000"/>
              <a:gd name="connsiteX241" fmla="*/ 4834991 w 7467600"/>
              <a:gd name="connsiteY241" fmla="*/ 3830985 h 6858000"/>
              <a:gd name="connsiteX242" fmla="*/ 4440129 w 7467600"/>
              <a:gd name="connsiteY242" fmla="*/ 3448571 h 6858000"/>
              <a:gd name="connsiteX243" fmla="*/ 4441737 w 7467600"/>
              <a:gd name="connsiteY243" fmla="*/ 3399734 h 6858000"/>
              <a:gd name="connsiteX244" fmla="*/ 4431236 w 7467600"/>
              <a:gd name="connsiteY244" fmla="*/ 3400954 h 6858000"/>
              <a:gd name="connsiteX245" fmla="*/ 4557150 w 7467600"/>
              <a:gd name="connsiteY245" fmla="*/ 3510023 h 6858000"/>
              <a:gd name="connsiteX246" fmla="*/ 4856936 w 7467600"/>
              <a:gd name="connsiteY246" fmla="*/ 3809146 h 6858000"/>
              <a:gd name="connsiteX247" fmla="*/ 5111996 w 7467600"/>
              <a:gd name="connsiteY247" fmla="*/ 4065759 h 6858000"/>
              <a:gd name="connsiteX248" fmla="*/ 5388878 w 7467600"/>
              <a:gd name="connsiteY248" fmla="*/ 4300185 h 6858000"/>
              <a:gd name="connsiteX249" fmla="*/ 5425556 w 7467600"/>
              <a:gd name="connsiteY249" fmla="*/ 4308967 h 6858000"/>
              <a:gd name="connsiteX250" fmla="*/ 4943646 w 7467600"/>
              <a:gd name="connsiteY250" fmla="*/ 3822916 h 6858000"/>
              <a:gd name="connsiteX251" fmla="*/ 4594837 w 7467600"/>
              <a:gd name="connsiteY251" fmla="*/ 3532274 h 6858000"/>
              <a:gd name="connsiteX252" fmla="*/ 4441737 w 7467600"/>
              <a:gd name="connsiteY252" fmla="*/ 3399734 h 6858000"/>
              <a:gd name="connsiteX253" fmla="*/ 5425834 w 7467600"/>
              <a:gd name="connsiteY253" fmla="*/ 3162785 h 6858000"/>
              <a:gd name="connsiteX254" fmla="*/ 5401644 w 7467600"/>
              <a:gd name="connsiteY254" fmla="*/ 3617847 h 6858000"/>
              <a:gd name="connsiteX255" fmla="*/ 5467256 w 7467600"/>
              <a:gd name="connsiteY255" fmla="*/ 4175494 h 6858000"/>
              <a:gd name="connsiteX256" fmla="*/ 5448069 w 7467600"/>
              <a:gd name="connsiteY256" fmla="*/ 3567554 h 6858000"/>
              <a:gd name="connsiteX257" fmla="*/ 5425834 w 7467600"/>
              <a:gd name="connsiteY257" fmla="*/ 3162785 h 6858000"/>
              <a:gd name="connsiteX258" fmla="*/ 1318687 w 7467600"/>
              <a:gd name="connsiteY258" fmla="*/ 3113840 h 6858000"/>
              <a:gd name="connsiteX259" fmla="*/ 1066793 w 7467600"/>
              <a:gd name="connsiteY259" fmla="*/ 3212171 h 6858000"/>
              <a:gd name="connsiteX260" fmla="*/ 993319 w 7467600"/>
              <a:gd name="connsiteY260" fmla="*/ 3247648 h 6858000"/>
              <a:gd name="connsiteX261" fmla="*/ 853081 w 7467600"/>
              <a:gd name="connsiteY261" fmla="*/ 3312410 h 6858000"/>
              <a:gd name="connsiteX262" fmla="*/ 805957 w 7467600"/>
              <a:gd name="connsiteY262" fmla="*/ 3330443 h 6858000"/>
              <a:gd name="connsiteX263" fmla="*/ 1318687 w 7467600"/>
              <a:gd name="connsiteY263" fmla="*/ 3113840 h 6858000"/>
              <a:gd name="connsiteX264" fmla="*/ 5453702 w 7467600"/>
              <a:gd name="connsiteY264" fmla="*/ 3090882 h 6858000"/>
              <a:gd name="connsiteX265" fmla="*/ 5480135 w 7467600"/>
              <a:gd name="connsiteY265" fmla="*/ 3565802 h 6858000"/>
              <a:gd name="connsiteX266" fmla="*/ 5499023 w 7467600"/>
              <a:gd name="connsiteY266" fmla="*/ 4166310 h 6858000"/>
              <a:gd name="connsiteX267" fmla="*/ 5547022 w 7467600"/>
              <a:gd name="connsiteY267" fmla="*/ 3607838 h 6858000"/>
              <a:gd name="connsiteX268" fmla="*/ 5515964 w 7467600"/>
              <a:gd name="connsiteY268" fmla="*/ 3378541 h 6858000"/>
              <a:gd name="connsiteX269" fmla="*/ 5453702 w 7467600"/>
              <a:gd name="connsiteY269" fmla="*/ 3090882 h 6858000"/>
              <a:gd name="connsiteX270" fmla="*/ 1238695 w 7467600"/>
              <a:gd name="connsiteY270" fmla="*/ 3076820 h 6858000"/>
              <a:gd name="connsiteX271" fmla="*/ 716371 w 7467600"/>
              <a:gd name="connsiteY271" fmla="*/ 3293249 h 6858000"/>
              <a:gd name="connsiteX272" fmla="*/ 579522 w 7467600"/>
              <a:gd name="connsiteY272" fmla="*/ 3371759 h 6858000"/>
              <a:gd name="connsiteX273" fmla="*/ 600288 w 7467600"/>
              <a:gd name="connsiteY273" fmla="*/ 3365555 h 6858000"/>
              <a:gd name="connsiteX274" fmla="*/ 840692 w 7467600"/>
              <a:gd name="connsiteY274" fmla="*/ 3284921 h 6858000"/>
              <a:gd name="connsiteX275" fmla="*/ 979248 w 7467600"/>
              <a:gd name="connsiteY275" fmla="*/ 3221003 h 6858000"/>
              <a:gd name="connsiteX276" fmla="*/ 1053282 w 7467600"/>
              <a:gd name="connsiteY276" fmla="*/ 3185247 h 6858000"/>
              <a:gd name="connsiteX277" fmla="*/ 1320603 w 7467600"/>
              <a:gd name="connsiteY277" fmla="*/ 3081281 h 6858000"/>
              <a:gd name="connsiteX278" fmla="*/ 1238695 w 7467600"/>
              <a:gd name="connsiteY278" fmla="*/ 3076820 h 6858000"/>
              <a:gd name="connsiteX279" fmla="*/ 5425627 w 7467600"/>
              <a:gd name="connsiteY279" fmla="*/ 2954192 h 6858000"/>
              <a:gd name="connsiteX280" fmla="*/ 5470770 w 7467600"/>
              <a:gd name="connsiteY280" fmla="*/ 3005435 h 6858000"/>
              <a:gd name="connsiteX281" fmla="*/ 5519779 w 7467600"/>
              <a:gd name="connsiteY281" fmla="*/ 4359223 h 6858000"/>
              <a:gd name="connsiteX282" fmla="*/ 5520293 w 7467600"/>
              <a:gd name="connsiteY282" fmla="*/ 4360602 h 6858000"/>
              <a:gd name="connsiteX283" fmla="*/ 5767221 w 7467600"/>
              <a:gd name="connsiteY283" fmla="*/ 4665564 h 6858000"/>
              <a:gd name="connsiteX284" fmla="*/ 6937169 w 7467600"/>
              <a:gd name="connsiteY284" fmla="*/ 4815941 h 6858000"/>
              <a:gd name="connsiteX285" fmla="*/ 6953922 w 7467600"/>
              <a:gd name="connsiteY285" fmla="*/ 4890068 h 6858000"/>
              <a:gd name="connsiteX286" fmla="*/ 6071359 w 7467600"/>
              <a:gd name="connsiteY286" fmla="*/ 4770770 h 6858000"/>
              <a:gd name="connsiteX287" fmla="*/ 6038839 w 7467600"/>
              <a:gd name="connsiteY287" fmla="*/ 4764474 h 6858000"/>
              <a:gd name="connsiteX288" fmla="*/ 6038706 w 7467600"/>
              <a:gd name="connsiteY288" fmla="*/ 4763847 h 6858000"/>
              <a:gd name="connsiteX289" fmla="*/ 6037784 w 7467600"/>
              <a:gd name="connsiteY289" fmla="*/ 4764270 h 6858000"/>
              <a:gd name="connsiteX290" fmla="*/ 6038839 w 7467600"/>
              <a:gd name="connsiteY290" fmla="*/ 4764474 h 6858000"/>
              <a:gd name="connsiteX291" fmla="*/ 6040338 w 7467600"/>
              <a:gd name="connsiteY291" fmla="*/ 4771418 h 6858000"/>
              <a:gd name="connsiteX292" fmla="*/ 6024488 w 7467600"/>
              <a:gd name="connsiteY292" fmla="*/ 4809903 h 6858000"/>
              <a:gd name="connsiteX293" fmla="*/ 5599771 w 7467600"/>
              <a:gd name="connsiteY293" fmla="*/ 5509652 h 6858000"/>
              <a:gd name="connsiteX294" fmla="*/ 5548843 w 7467600"/>
              <a:gd name="connsiteY294" fmla="*/ 5563845 h 6858000"/>
              <a:gd name="connsiteX295" fmla="*/ 5940952 w 7467600"/>
              <a:gd name="connsiteY295" fmla="*/ 6250028 h 6858000"/>
              <a:gd name="connsiteX296" fmla="*/ 6043441 w 7467600"/>
              <a:gd name="connsiteY296" fmla="*/ 6665847 h 6858000"/>
              <a:gd name="connsiteX297" fmla="*/ 6093432 w 7467600"/>
              <a:gd name="connsiteY297" fmla="*/ 6858000 h 6858000"/>
              <a:gd name="connsiteX298" fmla="*/ 6034344 w 7467600"/>
              <a:gd name="connsiteY298" fmla="*/ 6858000 h 6858000"/>
              <a:gd name="connsiteX299" fmla="*/ 6026679 w 7467600"/>
              <a:gd name="connsiteY299" fmla="*/ 6836959 h 6858000"/>
              <a:gd name="connsiteX300" fmla="*/ 5800441 w 7467600"/>
              <a:gd name="connsiteY300" fmla="*/ 6335286 h 6858000"/>
              <a:gd name="connsiteX301" fmla="*/ 5526562 w 7467600"/>
              <a:gd name="connsiteY301" fmla="*/ 5705388 h 6858000"/>
              <a:gd name="connsiteX302" fmla="*/ 5519640 w 7467600"/>
              <a:gd name="connsiteY302" fmla="*/ 5683774 h 6858000"/>
              <a:gd name="connsiteX303" fmla="*/ 5844559 w 7467600"/>
              <a:gd name="connsiteY303" fmla="*/ 6553349 h 6858000"/>
              <a:gd name="connsiteX304" fmla="*/ 5975994 w 7467600"/>
              <a:gd name="connsiteY304" fmla="*/ 6858000 h 6858000"/>
              <a:gd name="connsiteX305" fmla="*/ 5898547 w 7467600"/>
              <a:gd name="connsiteY305" fmla="*/ 6858000 h 6858000"/>
              <a:gd name="connsiteX306" fmla="*/ 5682041 w 7467600"/>
              <a:gd name="connsiteY306" fmla="*/ 6355860 h 6858000"/>
              <a:gd name="connsiteX307" fmla="*/ 5461758 w 7467600"/>
              <a:gd name="connsiteY307" fmla="*/ 5820220 h 6858000"/>
              <a:gd name="connsiteX308" fmla="*/ 5237282 w 7467600"/>
              <a:gd name="connsiteY308" fmla="*/ 6579086 h 6858000"/>
              <a:gd name="connsiteX309" fmla="*/ 5115009 w 7467600"/>
              <a:gd name="connsiteY309" fmla="*/ 6858000 h 6858000"/>
              <a:gd name="connsiteX310" fmla="*/ 5028074 w 7467600"/>
              <a:gd name="connsiteY310" fmla="*/ 6858000 h 6858000"/>
              <a:gd name="connsiteX311" fmla="*/ 5079508 w 7467600"/>
              <a:gd name="connsiteY311" fmla="*/ 6749074 h 6858000"/>
              <a:gd name="connsiteX312" fmla="*/ 5371846 w 7467600"/>
              <a:gd name="connsiteY312" fmla="*/ 5924413 h 6858000"/>
              <a:gd name="connsiteX313" fmla="*/ 5270512 w 7467600"/>
              <a:gd name="connsiteY313" fmla="*/ 6138975 h 6858000"/>
              <a:gd name="connsiteX314" fmla="*/ 5062409 w 7467600"/>
              <a:gd name="connsiteY314" fmla="*/ 6653544 h 6858000"/>
              <a:gd name="connsiteX315" fmla="*/ 5036628 w 7467600"/>
              <a:gd name="connsiteY315" fmla="*/ 6754247 h 6858000"/>
              <a:gd name="connsiteX316" fmla="*/ 5009112 w 7467600"/>
              <a:gd name="connsiteY316" fmla="*/ 6858000 h 6858000"/>
              <a:gd name="connsiteX317" fmla="*/ 4976679 w 7467600"/>
              <a:gd name="connsiteY317" fmla="*/ 6858000 h 6858000"/>
              <a:gd name="connsiteX318" fmla="*/ 5006537 w 7467600"/>
              <a:gd name="connsiteY318" fmla="*/ 6747068 h 6858000"/>
              <a:gd name="connsiteX319" fmla="*/ 5032723 w 7467600"/>
              <a:gd name="connsiteY319" fmla="*/ 6644957 h 6858000"/>
              <a:gd name="connsiteX320" fmla="*/ 5242949 w 7467600"/>
              <a:gd name="connsiteY320" fmla="*/ 6125175 h 6858000"/>
              <a:gd name="connsiteX321" fmla="*/ 5286321 w 7467600"/>
              <a:gd name="connsiteY321" fmla="*/ 6033555 h 6858000"/>
              <a:gd name="connsiteX322" fmla="*/ 5008210 w 7467600"/>
              <a:gd name="connsiteY322" fmla="*/ 6649194 h 6858000"/>
              <a:gd name="connsiteX323" fmla="*/ 4986321 w 7467600"/>
              <a:gd name="connsiteY323" fmla="*/ 6765687 h 6858000"/>
              <a:gd name="connsiteX324" fmla="*/ 4973474 w 7467600"/>
              <a:gd name="connsiteY324" fmla="*/ 6858000 h 6858000"/>
              <a:gd name="connsiteX325" fmla="*/ 4907178 w 7467600"/>
              <a:gd name="connsiteY325" fmla="*/ 6858000 h 6858000"/>
              <a:gd name="connsiteX326" fmla="*/ 4910810 w 7467600"/>
              <a:gd name="connsiteY326" fmla="*/ 6829660 h 6858000"/>
              <a:gd name="connsiteX327" fmla="*/ 4987461 w 7467600"/>
              <a:gd name="connsiteY327" fmla="*/ 6432994 h 6858000"/>
              <a:gd name="connsiteX328" fmla="*/ 5179262 w 7467600"/>
              <a:gd name="connsiteY328" fmla="*/ 6035044 h 6858000"/>
              <a:gd name="connsiteX329" fmla="*/ 4689678 w 7467600"/>
              <a:gd name="connsiteY329" fmla="*/ 6440241 h 6858000"/>
              <a:gd name="connsiteX330" fmla="*/ 4477543 w 7467600"/>
              <a:gd name="connsiteY330" fmla="*/ 6674836 h 6858000"/>
              <a:gd name="connsiteX331" fmla="*/ 4329957 w 7467600"/>
              <a:gd name="connsiteY331" fmla="*/ 6858000 h 6858000"/>
              <a:gd name="connsiteX332" fmla="*/ 4218595 w 7467600"/>
              <a:gd name="connsiteY332" fmla="*/ 6858000 h 6858000"/>
              <a:gd name="connsiteX333" fmla="*/ 4368888 w 7467600"/>
              <a:gd name="connsiteY333" fmla="*/ 6668412 h 6858000"/>
              <a:gd name="connsiteX334" fmla="*/ 4563091 w 7467600"/>
              <a:gd name="connsiteY334" fmla="*/ 6442508 h 6858000"/>
              <a:gd name="connsiteX335" fmla="*/ 5387324 w 7467600"/>
              <a:gd name="connsiteY335" fmla="*/ 5705830 h 6858000"/>
              <a:gd name="connsiteX336" fmla="*/ 5073620 w 7467600"/>
              <a:gd name="connsiteY336" fmla="*/ 5955437 h 6858000"/>
              <a:gd name="connsiteX337" fmla="*/ 4689789 w 7467600"/>
              <a:gd name="connsiteY337" fmla="*/ 6268382 h 6858000"/>
              <a:gd name="connsiteX338" fmla="*/ 4418722 w 7467600"/>
              <a:gd name="connsiteY338" fmla="*/ 6570886 h 6858000"/>
              <a:gd name="connsiteX339" fmla="*/ 4214944 w 7467600"/>
              <a:gd name="connsiteY339" fmla="*/ 6858000 h 6858000"/>
              <a:gd name="connsiteX340" fmla="*/ 4177898 w 7467600"/>
              <a:gd name="connsiteY340" fmla="*/ 6858000 h 6858000"/>
              <a:gd name="connsiteX341" fmla="*/ 4391597 w 7467600"/>
              <a:gd name="connsiteY341" fmla="*/ 6556370 h 6858000"/>
              <a:gd name="connsiteX342" fmla="*/ 4668889 w 7467600"/>
              <a:gd name="connsiteY342" fmla="*/ 6246399 h 6858000"/>
              <a:gd name="connsiteX343" fmla="*/ 5055427 w 7467600"/>
              <a:gd name="connsiteY343" fmla="*/ 5931476 h 6858000"/>
              <a:gd name="connsiteX344" fmla="*/ 5371814 w 7467600"/>
              <a:gd name="connsiteY344" fmla="*/ 5678975 h 6858000"/>
              <a:gd name="connsiteX345" fmla="*/ 4987918 w 7467600"/>
              <a:gd name="connsiteY345" fmla="*/ 5838701 h 6858000"/>
              <a:gd name="connsiteX346" fmla="*/ 4317146 w 7467600"/>
              <a:gd name="connsiteY346" fmla="*/ 6587716 h 6858000"/>
              <a:gd name="connsiteX347" fmla="*/ 4171627 w 7467600"/>
              <a:gd name="connsiteY347" fmla="*/ 6858000 h 6858000"/>
              <a:gd name="connsiteX348" fmla="*/ 4081585 w 7467600"/>
              <a:gd name="connsiteY348" fmla="*/ 6858000 h 6858000"/>
              <a:gd name="connsiteX349" fmla="*/ 4238603 w 7467600"/>
              <a:gd name="connsiteY349" fmla="*/ 6559341 h 6858000"/>
              <a:gd name="connsiteX350" fmla="*/ 4778333 w 7467600"/>
              <a:gd name="connsiteY350" fmla="*/ 5873626 h 6858000"/>
              <a:gd name="connsiteX351" fmla="*/ 5414185 w 7467600"/>
              <a:gd name="connsiteY351" fmla="*/ 5573882 h 6858000"/>
              <a:gd name="connsiteX352" fmla="*/ 5959648 w 7467600"/>
              <a:gd name="connsiteY352" fmla="*/ 4760797 h 6858000"/>
              <a:gd name="connsiteX353" fmla="*/ 5355019 w 7467600"/>
              <a:gd name="connsiteY353" fmla="*/ 4734672 h 6858000"/>
              <a:gd name="connsiteX354" fmla="*/ 5083565 w 7467600"/>
              <a:gd name="connsiteY354" fmla="*/ 5179121 h 6858000"/>
              <a:gd name="connsiteX355" fmla="*/ 4713577 w 7467600"/>
              <a:gd name="connsiteY355" fmla="*/ 5616803 h 6858000"/>
              <a:gd name="connsiteX356" fmla="*/ 3989559 w 7467600"/>
              <a:gd name="connsiteY356" fmla="*/ 6145945 h 6858000"/>
              <a:gd name="connsiteX357" fmla="*/ 3939824 w 7467600"/>
              <a:gd name="connsiteY357" fmla="*/ 6066900 h 6858000"/>
              <a:gd name="connsiteX358" fmla="*/ 4584537 w 7467600"/>
              <a:gd name="connsiteY358" fmla="*/ 5324826 h 6858000"/>
              <a:gd name="connsiteX359" fmla="*/ 5037105 w 7467600"/>
              <a:gd name="connsiteY359" fmla="*/ 5088765 h 6858000"/>
              <a:gd name="connsiteX360" fmla="*/ 5039930 w 7467600"/>
              <a:gd name="connsiteY360" fmla="*/ 5089585 h 6858000"/>
              <a:gd name="connsiteX361" fmla="*/ 5263764 w 7467600"/>
              <a:gd name="connsiteY361" fmla="*/ 4735525 h 6858000"/>
              <a:gd name="connsiteX362" fmla="*/ 4086300 w 7467600"/>
              <a:gd name="connsiteY362" fmla="*/ 4884599 h 6858000"/>
              <a:gd name="connsiteX363" fmla="*/ 4085485 w 7467600"/>
              <a:gd name="connsiteY363" fmla="*/ 4899070 h 6858000"/>
              <a:gd name="connsiteX364" fmla="*/ 3871915 w 7467600"/>
              <a:gd name="connsiteY364" fmla="*/ 5253645 h 6858000"/>
              <a:gd name="connsiteX365" fmla="*/ 3799374 w 7467600"/>
              <a:gd name="connsiteY365" fmla="*/ 5466127 h 6858000"/>
              <a:gd name="connsiteX366" fmla="*/ 3498850 w 7467600"/>
              <a:gd name="connsiteY366" fmla="*/ 6661888 h 6858000"/>
              <a:gd name="connsiteX367" fmla="*/ 3399216 w 7467600"/>
              <a:gd name="connsiteY367" fmla="*/ 6858000 h 6858000"/>
              <a:gd name="connsiteX368" fmla="*/ 3303688 w 7467600"/>
              <a:gd name="connsiteY368" fmla="*/ 6858000 h 6858000"/>
              <a:gd name="connsiteX369" fmla="*/ 3391774 w 7467600"/>
              <a:gd name="connsiteY369" fmla="*/ 6697181 h 6858000"/>
              <a:gd name="connsiteX370" fmla="*/ 3735540 w 7467600"/>
              <a:gd name="connsiteY370" fmla="*/ 5546923 h 6858000"/>
              <a:gd name="connsiteX371" fmla="*/ 3729438 w 7467600"/>
              <a:gd name="connsiteY371" fmla="*/ 5569058 h 6858000"/>
              <a:gd name="connsiteX372" fmla="*/ 3707782 w 7467600"/>
              <a:gd name="connsiteY372" fmla="*/ 5644908 h 6858000"/>
              <a:gd name="connsiteX373" fmla="*/ 3583827 w 7467600"/>
              <a:gd name="connsiteY373" fmla="*/ 6039215 h 6858000"/>
              <a:gd name="connsiteX374" fmla="*/ 3547861 w 7467600"/>
              <a:gd name="connsiteY374" fmla="*/ 6129609 h 6858000"/>
              <a:gd name="connsiteX375" fmla="*/ 3490905 w 7467600"/>
              <a:gd name="connsiteY375" fmla="*/ 6277660 h 6858000"/>
              <a:gd name="connsiteX376" fmla="*/ 3455859 w 7467600"/>
              <a:gd name="connsiteY376" fmla="*/ 6391301 h 6858000"/>
              <a:gd name="connsiteX377" fmla="*/ 3429112 w 7467600"/>
              <a:gd name="connsiteY377" fmla="*/ 6479469 h 6858000"/>
              <a:gd name="connsiteX378" fmla="*/ 3304862 w 7467600"/>
              <a:gd name="connsiteY378" fmla="*/ 6796476 h 6858000"/>
              <a:gd name="connsiteX379" fmla="*/ 3276071 w 7467600"/>
              <a:gd name="connsiteY379" fmla="*/ 6858000 h 6858000"/>
              <a:gd name="connsiteX380" fmla="*/ 3240805 w 7467600"/>
              <a:gd name="connsiteY380" fmla="*/ 6858000 h 6858000"/>
              <a:gd name="connsiteX381" fmla="*/ 3275917 w 7467600"/>
              <a:gd name="connsiteY381" fmla="*/ 6783192 h 6858000"/>
              <a:gd name="connsiteX382" fmla="*/ 3399358 w 7467600"/>
              <a:gd name="connsiteY382" fmla="*/ 6469011 h 6858000"/>
              <a:gd name="connsiteX383" fmla="*/ 3425650 w 7467600"/>
              <a:gd name="connsiteY383" fmla="*/ 6381333 h 6858000"/>
              <a:gd name="connsiteX384" fmla="*/ 3460661 w 7467600"/>
              <a:gd name="connsiteY384" fmla="*/ 6266763 h 6858000"/>
              <a:gd name="connsiteX385" fmla="*/ 3518021 w 7467600"/>
              <a:gd name="connsiteY385" fmla="*/ 6117298 h 6858000"/>
              <a:gd name="connsiteX386" fmla="*/ 3554035 w 7467600"/>
              <a:gd name="connsiteY386" fmla="*/ 6027832 h 6858000"/>
              <a:gd name="connsiteX387" fmla="*/ 3677174 w 7467600"/>
              <a:gd name="connsiteY387" fmla="*/ 5636351 h 6858000"/>
              <a:gd name="connsiteX388" fmla="*/ 3698819 w 7467600"/>
              <a:gd name="connsiteY388" fmla="*/ 5560503 h 6858000"/>
              <a:gd name="connsiteX389" fmla="*/ 3702094 w 7467600"/>
              <a:gd name="connsiteY389" fmla="*/ 5549194 h 6858000"/>
              <a:gd name="connsiteX390" fmla="*/ 3398355 w 7467600"/>
              <a:gd name="connsiteY390" fmla="*/ 6094603 h 6858000"/>
              <a:gd name="connsiteX391" fmla="*/ 3193941 w 7467600"/>
              <a:gd name="connsiteY391" fmla="*/ 6798775 h 6858000"/>
              <a:gd name="connsiteX392" fmla="*/ 3184140 w 7467600"/>
              <a:gd name="connsiteY392" fmla="*/ 6858000 h 6858000"/>
              <a:gd name="connsiteX393" fmla="*/ 3099978 w 7467600"/>
              <a:gd name="connsiteY393" fmla="*/ 6858000 h 6858000"/>
              <a:gd name="connsiteX394" fmla="*/ 3101556 w 7467600"/>
              <a:gd name="connsiteY394" fmla="*/ 6843337 h 6858000"/>
              <a:gd name="connsiteX395" fmla="*/ 3370162 w 7467600"/>
              <a:gd name="connsiteY395" fmla="*/ 5785550 h 6858000"/>
              <a:gd name="connsiteX396" fmla="*/ 3746477 w 7467600"/>
              <a:gd name="connsiteY396" fmla="*/ 5377889 h 6858000"/>
              <a:gd name="connsiteX397" fmla="*/ 3863399 w 7467600"/>
              <a:gd name="connsiteY397" fmla="*/ 5087257 h 6858000"/>
              <a:gd name="connsiteX398" fmla="*/ 3968712 w 7467600"/>
              <a:gd name="connsiteY398" fmla="*/ 4913989 h 6858000"/>
              <a:gd name="connsiteX399" fmla="*/ 2792390 w 7467600"/>
              <a:gd name="connsiteY399" fmla="*/ 5382974 h 6858000"/>
              <a:gd name="connsiteX400" fmla="*/ 2714982 w 7467600"/>
              <a:gd name="connsiteY400" fmla="*/ 5427051 h 6858000"/>
              <a:gd name="connsiteX401" fmla="*/ 2813361 w 7467600"/>
              <a:gd name="connsiteY401" fmla="*/ 6023912 h 6858000"/>
              <a:gd name="connsiteX402" fmla="*/ 2688430 w 7467600"/>
              <a:gd name="connsiteY402" fmla="*/ 6801564 h 6858000"/>
              <a:gd name="connsiteX403" fmla="*/ 2629626 w 7467600"/>
              <a:gd name="connsiteY403" fmla="*/ 6763394 h 6858000"/>
              <a:gd name="connsiteX404" fmla="*/ 2565328 w 7467600"/>
              <a:gd name="connsiteY404" fmla="*/ 5516399 h 6858000"/>
              <a:gd name="connsiteX405" fmla="*/ 1922999 w 7467600"/>
              <a:gd name="connsiteY405" fmla="*/ 5980343 h 6858000"/>
              <a:gd name="connsiteX406" fmla="*/ 1950261 w 7467600"/>
              <a:gd name="connsiteY406" fmla="*/ 6405858 h 6858000"/>
              <a:gd name="connsiteX407" fmla="*/ 2365554 w 7467600"/>
              <a:gd name="connsiteY407" fmla="*/ 6759107 h 6858000"/>
              <a:gd name="connsiteX408" fmla="*/ 2424142 w 7467600"/>
              <a:gd name="connsiteY408" fmla="*/ 6858000 h 6858000"/>
              <a:gd name="connsiteX409" fmla="*/ 2395994 w 7467600"/>
              <a:gd name="connsiteY409" fmla="*/ 6858000 h 6858000"/>
              <a:gd name="connsiteX410" fmla="*/ 2392863 w 7467600"/>
              <a:gd name="connsiteY410" fmla="*/ 6852964 h 6858000"/>
              <a:gd name="connsiteX411" fmla="*/ 2017589 w 7467600"/>
              <a:gd name="connsiteY411" fmla="*/ 6493982 h 6858000"/>
              <a:gd name="connsiteX412" fmla="*/ 2147336 w 7467600"/>
              <a:gd name="connsiteY412" fmla="*/ 6594052 h 6858000"/>
              <a:gd name="connsiteX413" fmla="*/ 2207047 w 7467600"/>
              <a:gd name="connsiteY413" fmla="*/ 6654540 h 6858000"/>
              <a:gd name="connsiteX414" fmla="*/ 2299106 w 7467600"/>
              <a:gd name="connsiteY414" fmla="*/ 6778931 h 6858000"/>
              <a:gd name="connsiteX415" fmla="*/ 2314430 w 7467600"/>
              <a:gd name="connsiteY415" fmla="*/ 6801144 h 6858000"/>
              <a:gd name="connsiteX416" fmla="*/ 2352406 w 7467600"/>
              <a:gd name="connsiteY416" fmla="*/ 6858000 h 6858000"/>
              <a:gd name="connsiteX417" fmla="*/ 2314492 w 7467600"/>
              <a:gd name="connsiteY417" fmla="*/ 6858000 h 6858000"/>
              <a:gd name="connsiteX418" fmla="*/ 2288095 w 7467600"/>
              <a:gd name="connsiteY418" fmla="*/ 6818030 h 6858000"/>
              <a:gd name="connsiteX419" fmla="*/ 2272768 w 7467600"/>
              <a:gd name="connsiteY419" fmla="*/ 6795822 h 6858000"/>
              <a:gd name="connsiteX420" fmla="*/ 2182715 w 7467600"/>
              <a:gd name="connsiteY420" fmla="*/ 6675071 h 6858000"/>
              <a:gd name="connsiteX421" fmla="*/ 2032061 w 7467600"/>
              <a:gd name="connsiteY421" fmla="*/ 6541380 h 6858000"/>
              <a:gd name="connsiteX422" fmla="*/ 2257220 w 7467600"/>
              <a:gd name="connsiteY422" fmla="*/ 6826257 h 6858000"/>
              <a:gd name="connsiteX423" fmla="*/ 2281324 w 7467600"/>
              <a:gd name="connsiteY423" fmla="*/ 6858000 h 6858000"/>
              <a:gd name="connsiteX424" fmla="*/ 2242860 w 7467600"/>
              <a:gd name="connsiteY424" fmla="*/ 6858000 h 6858000"/>
              <a:gd name="connsiteX425" fmla="*/ 2232818 w 7467600"/>
              <a:gd name="connsiteY425" fmla="*/ 6844926 h 6858000"/>
              <a:gd name="connsiteX426" fmla="*/ 1990172 w 7467600"/>
              <a:gd name="connsiteY426" fmla="*/ 6542121 h 6858000"/>
              <a:gd name="connsiteX427" fmla="*/ 2124090 w 7467600"/>
              <a:gd name="connsiteY427" fmla="*/ 6761017 h 6858000"/>
              <a:gd name="connsiteX428" fmla="*/ 2200380 w 7467600"/>
              <a:gd name="connsiteY428" fmla="*/ 6858000 h 6858000"/>
              <a:gd name="connsiteX429" fmla="*/ 2147507 w 7467600"/>
              <a:gd name="connsiteY429" fmla="*/ 6858000 h 6858000"/>
              <a:gd name="connsiteX430" fmla="*/ 2070668 w 7467600"/>
              <a:gd name="connsiteY430" fmla="*/ 6761520 h 6858000"/>
              <a:gd name="connsiteX431" fmla="*/ 1975142 w 7467600"/>
              <a:gd name="connsiteY431" fmla="*/ 6585570 h 6858000"/>
              <a:gd name="connsiteX432" fmla="*/ 2050035 w 7467600"/>
              <a:gd name="connsiteY432" fmla="*/ 6813345 h 6858000"/>
              <a:gd name="connsiteX433" fmla="*/ 2063025 w 7467600"/>
              <a:gd name="connsiteY433" fmla="*/ 6858000 h 6858000"/>
              <a:gd name="connsiteX434" fmla="*/ 2021675 w 7467600"/>
              <a:gd name="connsiteY434" fmla="*/ 6858000 h 6858000"/>
              <a:gd name="connsiteX435" fmla="*/ 2019308 w 7467600"/>
              <a:gd name="connsiteY435" fmla="*/ 6847118 h 6858000"/>
              <a:gd name="connsiteX436" fmla="*/ 1938835 w 7467600"/>
              <a:gd name="connsiteY436" fmla="*/ 6551160 h 6858000"/>
              <a:gd name="connsiteX437" fmla="*/ 1953230 w 7467600"/>
              <a:gd name="connsiteY437" fmla="*/ 6759699 h 6858000"/>
              <a:gd name="connsiteX438" fmla="*/ 1956763 w 7467600"/>
              <a:gd name="connsiteY438" fmla="*/ 6778191 h 6858000"/>
              <a:gd name="connsiteX439" fmla="*/ 1967925 w 7467600"/>
              <a:gd name="connsiteY439" fmla="*/ 6858000 h 6858000"/>
              <a:gd name="connsiteX440" fmla="*/ 1936622 w 7467600"/>
              <a:gd name="connsiteY440" fmla="*/ 6858000 h 6858000"/>
              <a:gd name="connsiteX441" fmla="*/ 1926261 w 7467600"/>
              <a:gd name="connsiteY441" fmla="*/ 6784064 h 6858000"/>
              <a:gd name="connsiteX442" fmla="*/ 1922724 w 7467600"/>
              <a:gd name="connsiteY442" fmla="*/ 6765577 h 6858000"/>
              <a:gd name="connsiteX443" fmla="*/ 1904650 w 7467600"/>
              <a:gd name="connsiteY443" fmla="*/ 6639616 h 6858000"/>
              <a:gd name="connsiteX444" fmla="*/ 1885273 w 7467600"/>
              <a:gd name="connsiteY444" fmla="*/ 6858000 h 6858000"/>
              <a:gd name="connsiteX445" fmla="*/ 1854363 w 7467600"/>
              <a:gd name="connsiteY445" fmla="*/ 6858000 h 6858000"/>
              <a:gd name="connsiteX446" fmla="*/ 1880391 w 7467600"/>
              <a:gd name="connsiteY446" fmla="*/ 6603796 h 6858000"/>
              <a:gd name="connsiteX447" fmla="*/ 1818273 w 7467600"/>
              <a:gd name="connsiteY447" fmla="*/ 6715729 h 6858000"/>
              <a:gd name="connsiteX448" fmla="*/ 1794691 w 7467600"/>
              <a:gd name="connsiteY448" fmla="*/ 6843239 h 6858000"/>
              <a:gd name="connsiteX449" fmla="*/ 1794914 w 7467600"/>
              <a:gd name="connsiteY449" fmla="*/ 6858000 h 6858000"/>
              <a:gd name="connsiteX450" fmla="*/ 1746128 w 7467600"/>
              <a:gd name="connsiteY450" fmla="*/ 6858000 h 6858000"/>
              <a:gd name="connsiteX451" fmla="*/ 1753934 w 7467600"/>
              <a:gd name="connsiteY451" fmla="*/ 6724796 h 6858000"/>
              <a:gd name="connsiteX452" fmla="*/ 1792053 w 7467600"/>
              <a:gd name="connsiteY452" fmla="*/ 6572396 h 6858000"/>
              <a:gd name="connsiteX453" fmla="*/ 1862248 w 7467600"/>
              <a:gd name="connsiteY453" fmla="*/ 6266397 h 6858000"/>
              <a:gd name="connsiteX454" fmla="*/ 1862250 w 7467600"/>
              <a:gd name="connsiteY454" fmla="*/ 6033531 h 6858000"/>
              <a:gd name="connsiteX455" fmla="*/ 1211999 w 7467600"/>
              <a:gd name="connsiteY455" fmla="*/ 6683610 h 6858000"/>
              <a:gd name="connsiteX456" fmla="*/ 1213266 w 7467600"/>
              <a:gd name="connsiteY456" fmla="*/ 6691947 h 6858000"/>
              <a:gd name="connsiteX457" fmla="*/ 1203370 w 7467600"/>
              <a:gd name="connsiteY457" fmla="*/ 6850676 h 6858000"/>
              <a:gd name="connsiteX458" fmla="*/ 1203671 w 7467600"/>
              <a:gd name="connsiteY458" fmla="*/ 6858000 h 6858000"/>
              <a:gd name="connsiteX459" fmla="*/ 1143180 w 7467600"/>
              <a:gd name="connsiteY459" fmla="*/ 6858000 h 6858000"/>
              <a:gd name="connsiteX460" fmla="*/ 1142176 w 7467600"/>
              <a:gd name="connsiteY460" fmla="*/ 6766045 h 6858000"/>
              <a:gd name="connsiteX461" fmla="*/ 1067484 w 7467600"/>
              <a:gd name="connsiteY461" fmla="*/ 6858000 h 6858000"/>
              <a:gd name="connsiteX462" fmla="*/ 953928 w 7467600"/>
              <a:gd name="connsiteY462" fmla="*/ 6858000 h 6858000"/>
              <a:gd name="connsiteX463" fmla="*/ 959715 w 7467600"/>
              <a:gd name="connsiteY463" fmla="*/ 6850185 h 6858000"/>
              <a:gd name="connsiteX464" fmla="*/ 1483788 w 7467600"/>
              <a:gd name="connsiteY464" fmla="*/ 6259174 h 6858000"/>
              <a:gd name="connsiteX465" fmla="*/ 1100671 w 7467600"/>
              <a:gd name="connsiteY465" fmla="*/ 6252137 h 6858000"/>
              <a:gd name="connsiteX466" fmla="*/ 1090144 w 7467600"/>
              <a:gd name="connsiteY466" fmla="*/ 6256748 h 6858000"/>
              <a:gd name="connsiteX467" fmla="*/ 1095872 w 7467600"/>
              <a:gd name="connsiteY467" fmla="*/ 6271892 h 6858000"/>
              <a:gd name="connsiteX468" fmla="*/ 262785 w 7467600"/>
              <a:gd name="connsiteY468" fmla="*/ 6845450 h 6858000"/>
              <a:gd name="connsiteX469" fmla="*/ 209968 w 7467600"/>
              <a:gd name="connsiteY469" fmla="*/ 6770713 h 6858000"/>
              <a:gd name="connsiteX470" fmla="*/ 873460 w 7467600"/>
              <a:gd name="connsiteY470" fmla="*/ 6253768 h 6858000"/>
              <a:gd name="connsiteX471" fmla="*/ 192686 w 7467600"/>
              <a:gd name="connsiteY471" fmla="*/ 5849257 h 6858000"/>
              <a:gd name="connsiteX472" fmla="*/ 4696 w 7467600"/>
              <a:gd name="connsiteY472" fmla="*/ 5697668 h 6858000"/>
              <a:gd name="connsiteX473" fmla="*/ 0 w 7467600"/>
              <a:gd name="connsiteY473" fmla="*/ 5689984 h 6858000"/>
              <a:gd name="connsiteX474" fmla="*/ 0 w 7467600"/>
              <a:gd name="connsiteY474" fmla="*/ 5513472 h 6858000"/>
              <a:gd name="connsiteX475" fmla="*/ 174101 w 7467600"/>
              <a:gd name="connsiteY475" fmla="*/ 5620277 h 6858000"/>
              <a:gd name="connsiteX476" fmla="*/ 891800 w 7467600"/>
              <a:gd name="connsiteY476" fmla="*/ 6036935 h 6858000"/>
              <a:gd name="connsiteX477" fmla="*/ 1072219 w 7467600"/>
              <a:gd name="connsiteY477" fmla="*/ 6169443 h 6858000"/>
              <a:gd name="connsiteX478" fmla="*/ 1074117 w 7467600"/>
              <a:gd name="connsiteY478" fmla="*/ 6170301 h 6858000"/>
              <a:gd name="connsiteX479" fmla="*/ 1083114 w 7467600"/>
              <a:gd name="connsiteY479" fmla="*/ 6174131 h 6858000"/>
              <a:gd name="connsiteX480" fmla="*/ 1543010 w 7467600"/>
              <a:gd name="connsiteY480" fmla="*/ 6191140 h 6858000"/>
              <a:gd name="connsiteX481" fmla="*/ 1551080 w 7467600"/>
              <a:gd name="connsiteY481" fmla="*/ 6195006 h 6858000"/>
              <a:gd name="connsiteX482" fmla="*/ 2345443 w 7467600"/>
              <a:gd name="connsiteY482" fmla="*/ 5549882 h 6858000"/>
              <a:gd name="connsiteX483" fmla="*/ 1721499 w 7467600"/>
              <a:gd name="connsiteY483" fmla="*/ 5599969 h 6858000"/>
              <a:gd name="connsiteX484" fmla="*/ 767716 w 7467600"/>
              <a:gd name="connsiteY484" fmla="*/ 5472768 h 6858000"/>
              <a:gd name="connsiteX485" fmla="*/ 722147 w 7467600"/>
              <a:gd name="connsiteY485" fmla="*/ 5393091 h 6858000"/>
              <a:gd name="connsiteX486" fmla="*/ 1485552 w 7467600"/>
              <a:gd name="connsiteY486" fmla="*/ 5313202 h 6858000"/>
              <a:gd name="connsiteX487" fmla="*/ 2143004 w 7467600"/>
              <a:gd name="connsiteY487" fmla="*/ 5402420 h 6858000"/>
              <a:gd name="connsiteX488" fmla="*/ 1933391 w 7467600"/>
              <a:gd name="connsiteY488" fmla="*/ 5156971 h 6858000"/>
              <a:gd name="connsiteX489" fmla="*/ 1827118 w 7467600"/>
              <a:gd name="connsiteY489" fmla="*/ 4968410 h 6858000"/>
              <a:gd name="connsiteX490" fmla="*/ 1837349 w 7467600"/>
              <a:gd name="connsiteY490" fmla="*/ 4956357 h 6858000"/>
              <a:gd name="connsiteX491" fmla="*/ 2162835 w 7467600"/>
              <a:gd name="connsiteY491" fmla="*/ 5187853 h 6858000"/>
              <a:gd name="connsiteX492" fmla="*/ 2257167 w 7467600"/>
              <a:gd name="connsiteY492" fmla="*/ 5462123 h 6858000"/>
              <a:gd name="connsiteX493" fmla="*/ 2261598 w 7467600"/>
              <a:gd name="connsiteY493" fmla="*/ 5467998 h 6858000"/>
              <a:gd name="connsiteX494" fmla="*/ 2437177 w 7467600"/>
              <a:gd name="connsiteY494" fmla="*/ 5479608 h 6858000"/>
              <a:gd name="connsiteX495" fmla="*/ 2445247 w 7467600"/>
              <a:gd name="connsiteY495" fmla="*/ 5483476 h 6858000"/>
              <a:gd name="connsiteX496" fmla="*/ 2743626 w 7467600"/>
              <a:gd name="connsiteY496" fmla="*/ 5304819 h 6858000"/>
              <a:gd name="connsiteX497" fmla="*/ 3048102 w 7467600"/>
              <a:gd name="connsiteY497" fmla="*/ 5150595 h 6858000"/>
              <a:gd name="connsiteX498" fmla="*/ 1799414 w 7467600"/>
              <a:gd name="connsiteY498" fmla="*/ 4694732 h 6858000"/>
              <a:gd name="connsiteX499" fmla="*/ 1771735 w 7467600"/>
              <a:gd name="connsiteY499" fmla="*/ 4619929 h 6858000"/>
              <a:gd name="connsiteX500" fmla="*/ 3104273 w 7467600"/>
              <a:gd name="connsiteY500" fmla="*/ 5076159 h 6858000"/>
              <a:gd name="connsiteX501" fmla="*/ 3113245 w 7467600"/>
              <a:gd name="connsiteY501" fmla="*/ 5090705 h 6858000"/>
              <a:gd name="connsiteX502" fmla="*/ 3126294 w 7467600"/>
              <a:gd name="connsiteY502" fmla="*/ 5114400 h 6858000"/>
              <a:gd name="connsiteX503" fmla="*/ 3937433 w 7467600"/>
              <a:gd name="connsiteY503" fmla="*/ 4830473 h 6858000"/>
              <a:gd name="connsiteX504" fmla="*/ 3590475 w 7467600"/>
              <a:gd name="connsiteY504" fmla="*/ 4597974 h 6858000"/>
              <a:gd name="connsiteX505" fmla="*/ 3100264 w 7467600"/>
              <a:gd name="connsiteY505" fmla="*/ 4579845 h 6858000"/>
              <a:gd name="connsiteX506" fmla="*/ 2183576 w 7467600"/>
              <a:gd name="connsiteY506" fmla="*/ 4227150 h 6858000"/>
              <a:gd name="connsiteX507" fmla="*/ 2151029 w 7467600"/>
              <a:gd name="connsiteY507" fmla="*/ 4146947 h 6858000"/>
              <a:gd name="connsiteX508" fmla="*/ 3563434 w 7467600"/>
              <a:gd name="connsiteY508" fmla="*/ 4469115 h 6858000"/>
              <a:gd name="connsiteX509" fmla="*/ 3177952 w 7467600"/>
              <a:gd name="connsiteY509" fmla="*/ 3657386 h 6858000"/>
              <a:gd name="connsiteX510" fmla="*/ 3189263 w 7467600"/>
              <a:gd name="connsiteY510" fmla="*/ 3625726 h 6858000"/>
              <a:gd name="connsiteX511" fmla="*/ 3560912 w 7467600"/>
              <a:gd name="connsiteY511" fmla="*/ 4079863 h 6858000"/>
              <a:gd name="connsiteX512" fmla="*/ 3626636 w 7467600"/>
              <a:gd name="connsiteY512" fmla="*/ 4512230 h 6858000"/>
              <a:gd name="connsiteX513" fmla="*/ 3653088 w 7467600"/>
              <a:gd name="connsiteY513" fmla="*/ 4521417 h 6858000"/>
              <a:gd name="connsiteX514" fmla="*/ 3988128 w 7467600"/>
              <a:gd name="connsiteY514" fmla="*/ 4817267 h 6858000"/>
              <a:gd name="connsiteX515" fmla="*/ 4830582 w 7467600"/>
              <a:gd name="connsiteY515" fmla="*/ 4676000 h 6858000"/>
              <a:gd name="connsiteX516" fmla="*/ 4830100 w 7467600"/>
              <a:gd name="connsiteY516" fmla="*/ 4675554 h 6858000"/>
              <a:gd name="connsiteX517" fmla="*/ 4036318 w 7467600"/>
              <a:gd name="connsiteY517" fmla="*/ 4147013 h 6858000"/>
              <a:gd name="connsiteX518" fmla="*/ 3432098 w 7467600"/>
              <a:gd name="connsiteY518" fmla="*/ 3537312 h 6858000"/>
              <a:gd name="connsiteX519" fmla="*/ 3446761 w 7467600"/>
              <a:gd name="connsiteY519" fmla="*/ 3461278 h 6858000"/>
              <a:gd name="connsiteX520" fmla="*/ 4419733 w 7467600"/>
              <a:gd name="connsiteY520" fmla="*/ 3963555 h 6858000"/>
              <a:gd name="connsiteX521" fmla="*/ 4781371 w 7467600"/>
              <a:gd name="connsiteY521" fmla="*/ 4458604 h 6858000"/>
              <a:gd name="connsiteX522" fmla="*/ 4780440 w 7467600"/>
              <a:gd name="connsiteY522" fmla="*/ 4470290 h 6858000"/>
              <a:gd name="connsiteX523" fmla="*/ 4898954 w 7467600"/>
              <a:gd name="connsiteY523" fmla="*/ 4662092 h 6858000"/>
              <a:gd name="connsiteX524" fmla="*/ 4900699 w 7467600"/>
              <a:gd name="connsiteY524" fmla="*/ 4670867 h 6858000"/>
              <a:gd name="connsiteX525" fmla="*/ 5714511 w 7467600"/>
              <a:gd name="connsiteY525" fmla="*/ 4663483 h 6858000"/>
              <a:gd name="connsiteX526" fmla="*/ 5464793 w 7467600"/>
              <a:gd name="connsiteY526" fmla="*/ 4393556 h 6858000"/>
              <a:gd name="connsiteX527" fmla="*/ 5461897 w 7467600"/>
              <a:gd name="connsiteY527" fmla="*/ 4390879 h 6858000"/>
              <a:gd name="connsiteX528" fmla="*/ 4294126 w 7467600"/>
              <a:gd name="connsiteY528" fmla="*/ 3303048 h 6858000"/>
              <a:gd name="connsiteX529" fmla="*/ 4305321 w 7467600"/>
              <a:gd name="connsiteY529" fmla="*/ 3256953 h 6858000"/>
              <a:gd name="connsiteX530" fmla="*/ 4949299 w 7467600"/>
              <a:gd name="connsiteY530" fmla="*/ 3766336 h 6858000"/>
              <a:gd name="connsiteX531" fmla="*/ 5291452 w 7467600"/>
              <a:gd name="connsiteY531" fmla="*/ 4076801 h 6858000"/>
              <a:gd name="connsiteX532" fmla="*/ 5434998 w 7467600"/>
              <a:gd name="connsiteY532" fmla="*/ 4254100 h 6858000"/>
              <a:gd name="connsiteX533" fmla="*/ 5351015 w 7467600"/>
              <a:gd name="connsiteY533" fmla="*/ 3760989 h 6858000"/>
              <a:gd name="connsiteX534" fmla="*/ 5413780 w 7467600"/>
              <a:gd name="connsiteY534" fmla="*/ 2966265 h 6858000"/>
              <a:gd name="connsiteX535" fmla="*/ 5425627 w 7467600"/>
              <a:gd name="connsiteY535" fmla="*/ 2954192 h 6858000"/>
              <a:gd name="connsiteX536" fmla="*/ 6604735 w 7467600"/>
              <a:gd name="connsiteY536" fmla="*/ 2041381 h 6858000"/>
              <a:gd name="connsiteX537" fmla="*/ 7204487 w 7467600"/>
              <a:gd name="connsiteY537" fmla="*/ 2742112 h 6858000"/>
              <a:gd name="connsiteX538" fmla="*/ 7131592 w 7467600"/>
              <a:gd name="connsiteY538" fmla="*/ 2672096 h 6858000"/>
              <a:gd name="connsiteX539" fmla="*/ 6996344 w 7467600"/>
              <a:gd name="connsiteY539" fmla="*/ 2518310 h 6858000"/>
              <a:gd name="connsiteX540" fmla="*/ 6735495 w 7467600"/>
              <a:gd name="connsiteY540" fmla="*/ 2196890 h 6858000"/>
              <a:gd name="connsiteX541" fmla="*/ 6721901 w 7467600"/>
              <a:gd name="connsiteY541" fmla="*/ 2179274 h 6858000"/>
              <a:gd name="connsiteX542" fmla="*/ 6604735 w 7467600"/>
              <a:gd name="connsiteY542" fmla="*/ 2041381 h 6858000"/>
              <a:gd name="connsiteX543" fmla="*/ 6591670 w 7467600"/>
              <a:gd name="connsiteY543" fmla="*/ 1988277 h 6858000"/>
              <a:gd name="connsiteX544" fmla="*/ 6747349 w 7467600"/>
              <a:gd name="connsiteY544" fmla="*/ 2160069 h 6858000"/>
              <a:gd name="connsiteX545" fmla="*/ 6760943 w 7467600"/>
              <a:gd name="connsiteY545" fmla="*/ 2177686 h 6858000"/>
              <a:gd name="connsiteX546" fmla="*/ 7021065 w 7467600"/>
              <a:gd name="connsiteY546" fmla="*/ 2498102 h 6858000"/>
              <a:gd name="connsiteX547" fmla="*/ 7155223 w 7467600"/>
              <a:gd name="connsiteY547" fmla="*/ 2650386 h 6858000"/>
              <a:gd name="connsiteX548" fmla="*/ 7203167 w 7467600"/>
              <a:gd name="connsiteY548" fmla="*/ 2697288 h 6858000"/>
              <a:gd name="connsiteX549" fmla="*/ 6937703 w 7467600"/>
              <a:gd name="connsiteY549" fmla="*/ 2321981 h 6858000"/>
              <a:gd name="connsiteX550" fmla="*/ 6591670 w 7467600"/>
              <a:gd name="connsiteY550" fmla="*/ 1988277 h 6858000"/>
              <a:gd name="connsiteX551" fmla="*/ 5798671 w 7467600"/>
              <a:gd name="connsiteY551" fmla="*/ 1981601 h 6858000"/>
              <a:gd name="connsiteX552" fmla="*/ 5754709 w 7467600"/>
              <a:gd name="connsiteY552" fmla="*/ 2071454 h 6858000"/>
              <a:gd name="connsiteX553" fmla="*/ 5763044 w 7467600"/>
              <a:gd name="connsiteY553" fmla="*/ 2842206 h 6858000"/>
              <a:gd name="connsiteX554" fmla="*/ 5764974 w 7467600"/>
              <a:gd name="connsiteY554" fmla="*/ 2799609 h 6858000"/>
              <a:gd name="connsiteX555" fmla="*/ 5767665 w 7467600"/>
              <a:gd name="connsiteY555" fmla="*/ 2666409 h 6858000"/>
              <a:gd name="connsiteX556" fmla="*/ 5763055 w 7467600"/>
              <a:gd name="connsiteY556" fmla="*/ 2579705 h 6858000"/>
              <a:gd name="connsiteX557" fmla="*/ 5758079 w 7467600"/>
              <a:gd name="connsiteY557" fmla="*/ 2492508 h 6858000"/>
              <a:gd name="connsiteX558" fmla="*/ 5779325 w 7467600"/>
              <a:gd name="connsiteY558" fmla="*/ 2197069 h 6858000"/>
              <a:gd name="connsiteX559" fmla="*/ 5798671 w 7467600"/>
              <a:gd name="connsiteY559" fmla="*/ 1981601 h 6858000"/>
              <a:gd name="connsiteX560" fmla="*/ 5829202 w 7467600"/>
              <a:gd name="connsiteY560" fmla="*/ 1971679 h 6858000"/>
              <a:gd name="connsiteX561" fmla="*/ 5809558 w 7467600"/>
              <a:gd name="connsiteY561" fmla="*/ 2198043 h 6858000"/>
              <a:gd name="connsiteX562" fmla="*/ 5788653 w 7467600"/>
              <a:gd name="connsiteY562" fmla="*/ 2489430 h 6858000"/>
              <a:gd name="connsiteX563" fmla="*/ 5793439 w 7467600"/>
              <a:gd name="connsiteY563" fmla="*/ 2575235 h 6858000"/>
              <a:gd name="connsiteX564" fmla="*/ 5796837 w 7467600"/>
              <a:gd name="connsiteY564" fmla="*/ 2637633 h 6858000"/>
              <a:gd name="connsiteX565" fmla="*/ 5818614 w 7467600"/>
              <a:gd name="connsiteY565" fmla="*/ 2473055 h 6858000"/>
              <a:gd name="connsiteX566" fmla="*/ 5829202 w 7467600"/>
              <a:gd name="connsiteY566" fmla="*/ 1971679 h 6858000"/>
              <a:gd name="connsiteX567" fmla="*/ 5911389 w 7467600"/>
              <a:gd name="connsiteY567" fmla="*/ 1898371 h 6858000"/>
              <a:gd name="connsiteX568" fmla="*/ 6237627 w 7467600"/>
              <a:gd name="connsiteY568" fmla="*/ 2231921 h 6858000"/>
              <a:gd name="connsiteX569" fmla="*/ 5911389 w 7467600"/>
              <a:gd name="connsiteY569" fmla="*/ 1898371 h 6858000"/>
              <a:gd name="connsiteX570" fmla="*/ 6944437 w 7467600"/>
              <a:gd name="connsiteY570" fmla="*/ 1575402 h 6858000"/>
              <a:gd name="connsiteX571" fmla="*/ 6304730 w 7467600"/>
              <a:gd name="connsiteY571" fmla="*/ 1766654 h 6858000"/>
              <a:gd name="connsiteX572" fmla="*/ 6944437 w 7467600"/>
              <a:gd name="connsiteY572" fmla="*/ 1575402 h 6858000"/>
              <a:gd name="connsiteX573" fmla="*/ 7019523 w 7467600"/>
              <a:gd name="connsiteY573" fmla="*/ 1519450 h 6858000"/>
              <a:gd name="connsiteX574" fmla="*/ 6298091 w 7467600"/>
              <a:gd name="connsiteY574" fmla="*/ 1737122 h 6858000"/>
              <a:gd name="connsiteX575" fmla="*/ 7019523 w 7467600"/>
              <a:gd name="connsiteY575" fmla="*/ 1519450 h 6858000"/>
              <a:gd name="connsiteX576" fmla="*/ 2399523 w 7467600"/>
              <a:gd name="connsiteY576" fmla="*/ 1428234 h 6858000"/>
              <a:gd name="connsiteX577" fmla="*/ 2224982 w 7467600"/>
              <a:gd name="connsiteY577" fmla="*/ 1826201 h 6858000"/>
              <a:gd name="connsiteX578" fmla="*/ 2096099 w 7467600"/>
              <a:gd name="connsiteY578" fmla="*/ 2345900 h 6858000"/>
              <a:gd name="connsiteX579" fmla="*/ 2283317 w 7467600"/>
              <a:gd name="connsiteY579" fmla="*/ 1796925 h 6858000"/>
              <a:gd name="connsiteX580" fmla="*/ 2399523 w 7467600"/>
              <a:gd name="connsiteY580" fmla="*/ 1428234 h 6858000"/>
              <a:gd name="connsiteX581" fmla="*/ 2448558 w 7467600"/>
              <a:gd name="connsiteY581" fmla="*/ 1373435 h 6858000"/>
              <a:gd name="connsiteX582" fmla="*/ 2312521 w 7467600"/>
              <a:gd name="connsiteY582" fmla="*/ 1806140 h 6858000"/>
              <a:gd name="connsiteX583" fmla="*/ 2127533 w 7467600"/>
              <a:gd name="connsiteY583" fmla="*/ 2348380 h 6858000"/>
              <a:gd name="connsiteX584" fmla="*/ 2358080 w 7467600"/>
              <a:gd name="connsiteY584" fmla="*/ 1866134 h 6858000"/>
              <a:gd name="connsiteX585" fmla="*/ 2407436 w 7467600"/>
              <a:gd name="connsiteY585" fmla="*/ 1651070 h 6858000"/>
              <a:gd name="connsiteX586" fmla="*/ 2448558 w 7467600"/>
              <a:gd name="connsiteY586" fmla="*/ 1373435 h 6858000"/>
              <a:gd name="connsiteX587" fmla="*/ 278707 w 7467600"/>
              <a:gd name="connsiteY587" fmla="*/ 1352270 h 6858000"/>
              <a:gd name="connsiteX588" fmla="*/ 321570 w 7467600"/>
              <a:gd name="connsiteY588" fmla="*/ 1861610 h 6858000"/>
              <a:gd name="connsiteX589" fmla="*/ 294281 w 7467600"/>
              <a:gd name="connsiteY589" fmla="*/ 1440658 h 6858000"/>
              <a:gd name="connsiteX590" fmla="*/ 278707 w 7467600"/>
              <a:gd name="connsiteY590" fmla="*/ 1352270 h 6858000"/>
              <a:gd name="connsiteX591" fmla="*/ 1423821 w 7467600"/>
              <a:gd name="connsiteY591" fmla="*/ 1351958 h 6858000"/>
              <a:gd name="connsiteX592" fmla="*/ 1638521 w 7467600"/>
              <a:gd name="connsiteY592" fmla="*/ 1908470 h 6858000"/>
              <a:gd name="connsiteX593" fmla="*/ 1754199 w 7467600"/>
              <a:gd name="connsiteY593" fmla="*/ 2149284 h 6858000"/>
              <a:gd name="connsiteX594" fmla="*/ 1908359 w 7467600"/>
              <a:gd name="connsiteY594" fmla="*/ 2364988 h 6858000"/>
              <a:gd name="connsiteX595" fmla="*/ 1647661 w 7467600"/>
              <a:gd name="connsiteY595" fmla="*/ 1825945 h 6858000"/>
              <a:gd name="connsiteX596" fmla="*/ 1423821 w 7467600"/>
              <a:gd name="connsiteY596" fmla="*/ 1351958 h 6858000"/>
              <a:gd name="connsiteX597" fmla="*/ 1431890 w 7467600"/>
              <a:gd name="connsiteY597" fmla="*/ 1306475 h 6858000"/>
              <a:gd name="connsiteX598" fmla="*/ 1507597 w 7467600"/>
              <a:gd name="connsiteY598" fmla="*/ 1446132 h 6858000"/>
              <a:gd name="connsiteX599" fmla="*/ 1674586 w 7467600"/>
              <a:gd name="connsiteY599" fmla="*/ 1813832 h 6858000"/>
              <a:gd name="connsiteX600" fmla="*/ 1815950 w 7467600"/>
              <a:gd name="connsiteY600" fmla="*/ 2128564 h 6858000"/>
              <a:gd name="connsiteX601" fmla="*/ 1984242 w 7467600"/>
              <a:gd name="connsiteY601" fmla="*/ 2430829 h 6858000"/>
              <a:gd name="connsiteX602" fmla="*/ 2014023 w 7467600"/>
              <a:gd name="connsiteY602" fmla="*/ 2450995 h 6858000"/>
              <a:gd name="connsiteX603" fmla="*/ 1747337 w 7467600"/>
              <a:gd name="connsiteY603" fmla="*/ 1855264 h 6858000"/>
              <a:gd name="connsiteX604" fmla="*/ 1533749 w 7467600"/>
              <a:gd name="connsiteY604" fmla="*/ 1478656 h 6858000"/>
              <a:gd name="connsiteX605" fmla="*/ 1431890 w 7467600"/>
              <a:gd name="connsiteY605" fmla="*/ 1306475 h 6858000"/>
              <a:gd name="connsiteX606" fmla="*/ 5052692 w 7467600"/>
              <a:gd name="connsiteY606" fmla="*/ 1292994 h 6858000"/>
              <a:gd name="connsiteX607" fmla="*/ 5200661 w 7467600"/>
              <a:gd name="connsiteY607" fmla="*/ 1635186 h 6858000"/>
              <a:gd name="connsiteX608" fmla="*/ 5297138 w 7467600"/>
              <a:gd name="connsiteY608" fmla="*/ 1906351 h 6858000"/>
              <a:gd name="connsiteX609" fmla="*/ 5052692 w 7467600"/>
              <a:gd name="connsiteY609" fmla="*/ 1292994 h 6858000"/>
              <a:gd name="connsiteX610" fmla="*/ 5009948 w 7467600"/>
              <a:gd name="connsiteY610" fmla="*/ 1273619 h 6858000"/>
              <a:gd name="connsiteX611" fmla="*/ 5121777 w 7467600"/>
              <a:gd name="connsiteY611" fmla="*/ 1654213 h 6858000"/>
              <a:gd name="connsiteX612" fmla="*/ 5293545 w 7467600"/>
              <a:gd name="connsiteY612" fmla="*/ 2072247 h 6858000"/>
              <a:gd name="connsiteX613" fmla="*/ 5294042 w 7467600"/>
              <a:gd name="connsiteY613" fmla="*/ 2065019 h 6858000"/>
              <a:gd name="connsiteX614" fmla="*/ 5171936 w 7467600"/>
              <a:gd name="connsiteY614" fmla="*/ 1647613 h 6858000"/>
              <a:gd name="connsiteX615" fmla="*/ 5009948 w 7467600"/>
              <a:gd name="connsiteY615" fmla="*/ 1273619 h 6858000"/>
              <a:gd name="connsiteX616" fmla="*/ 655236 w 7467600"/>
              <a:gd name="connsiteY616" fmla="*/ 1268632 h 6858000"/>
              <a:gd name="connsiteX617" fmla="*/ 839521 w 7467600"/>
              <a:gd name="connsiteY617" fmla="*/ 1685315 h 6858000"/>
              <a:gd name="connsiteX618" fmla="*/ 1109416 w 7467600"/>
              <a:gd name="connsiteY618" fmla="*/ 2061663 h 6858000"/>
              <a:gd name="connsiteX619" fmla="*/ 1298300 w 7467600"/>
              <a:gd name="connsiteY619" fmla="*/ 2247742 h 6858000"/>
              <a:gd name="connsiteX620" fmla="*/ 1125871 w 7467600"/>
              <a:gd name="connsiteY620" fmla="*/ 1989513 h 6858000"/>
              <a:gd name="connsiteX621" fmla="*/ 981574 w 7467600"/>
              <a:gd name="connsiteY621" fmla="*/ 1783157 h 6858000"/>
              <a:gd name="connsiteX622" fmla="*/ 922198 w 7467600"/>
              <a:gd name="connsiteY622" fmla="*/ 1677437 h 6858000"/>
              <a:gd name="connsiteX623" fmla="*/ 869293 w 7467600"/>
              <a:gd name="connsiteY623" fmla="*/ 1583214 h 6858000"/>
              <a:gd name="connsiteX624" fmla="*/ 751431 w 7467600"/>
              <a:gd name="connsiteY624" fmla="*/ 1405731 h 6858000"/>
              <a:gd name="connsiteX625" fmla="*/ 655236 w 7467600"/>
              <a:gd name="connsiteY625" fmla="*/ 1268632 h 6858000"/>
              <a:gd name="connsiteX626" fmla="*/ 6516292 w 7467600"/>
              <a:gd name="connsiteY626" fmla="*/ 1263064 h 6858000"/>
              <a:gd name="connsiteX627" fmla="*/ 5736320 w 7467600"/>
              <a:gd name="connsiteY627" fmla="*/ 1501803 h 6858000"/>
              <a:gd name="connsiteX628" fmla="*/ 6516292 w 7467600"/>
              <a:gd name="connsiteY628" fmla="*/ 1263064 h 6858000"/>
              <a:gd name="connsiteX629" fmla="*/ 291466 w 7467600"/>
              <a:gd name="connsiteY629" fmla="*/ 1250369 h 6858000"/>
              <a:gd name="connsiteX630" fmla="*/ 323180 w 7467600"/>
              <a:gd name="connsiteY630" fmla="*/ 1435283 h 6858000"/>
              <a:gd name="connsiteX631" fmla="*/ 349381 w 7467600"/>
              <a:gd name="connsiteY631" fmla="*/ 1875041 h 6858000"/>
              <a:gd name="connsiteX632" fmla="*/ 374363 w 7467600"/>
              <a:gd name="connsiteY632" fmla="*/ 1506494 h 6858000"/>
              <a:gd name="connsiteX633" fmla="*/ 302168 w 7467600"/>
              <a:gd name="connsiteY633" fmla="*/ 1274495 h 6858000"/>
              <a:gd name="connsiteX634" fmla="*/ 291466 w 7467600"/>
              <a:gd name="connsiteY634" fmla="*/ 1250369 h 6858000"/>
              <a:gd name="connsiteX635" fmla="*/ 678222 w 7467600"/>
              <a:gd name="connsiteY635" fmla="*/ 1248670 h 6858000"/>
              <a:gd name="connsiteX636" fmla="*/ 775536 w 7467600"/>
              <a:gd name="connsiteY636" fmla="*/ 1388015 h 6858000"/>
              <a:gd name="connsiteX637" fmla="*/ 894529 w 7467600"/>
              <a:gd name="connsiteY637" fmla="*/ 1567739 h 6858000"/>
              <a:gd name="connsiteX638" fmla="*/ 948000 w 7467600"/>
              <a:gd name="connsiteY638" fmla="*/ 1663088 h 6858000"/>
              <a:gd name="connsiteX639" fmla="*/ 1006812 w 7467600"/>
              <a:gd name="connsiteY639" fmla="*/ 1767683 h 6858000"/>
              <a:gd name="connsiteX640" fmla="*/ 1149133 w 7467600"/>
              <a:gd name="connsiteY640" fmla="*/ 1971513 h 6858000"/>
              <a:gd name="connsiteX641" fmla="*/ 1333952 w 7467600"/>
              <a:gd name="connsiteY641" fmla="*/ 2251620 h 6858000"/>
              <a:gd name="connsiteX642" fmla="*/ 1337329 w 7467600"/>
              <a:gd name="connsiteY642" fmla="*/ 2258350 h 6858000"/>
              <a:gd name="connsiteX643" fmla="*/ 1014726 w 7467600"/>
              <a:gd name="connsiteY643" fmla="*/ 1615556 h 6858000"/>
              <a:gd name="connsiteX644" fmla="*/ 678222 w 7467600"/>
              <a:gd name="connsiteY644" fmla="*/ 1248670 h 6858000"/>
              <a:gd name="connsiteX645" fmla="*/ 6691602 w 7467600"/>
              <a:gd name="connsiteY645" fmla="*/ 1140573 h 6858000"/>
              <a:gd name="connsiteX646" fmla="*/ 6571100 w 7467600"/>
              <a:gd name="connsiteY646" fmla="*/ 1183662 h 6858000"/>
              <a:gd name="connsiteX647" fmla="*/ 6241687 w 7467600"/>
              <a:gd name="connsiteY647" fmla="*/ 1257600 h 6858000"/>
              <a:gd name="connsiteX648" fmla="*/ 5693009 w 7467600"/>
              <a:gd name="connsiteY648" fmla="*/ 1478256 h 6858000"/>
              <a:gd name="connsiteX649" fmla="*/ 6548420 w 7467600"/>
              <a:gd name="connsiteY649" fmla="*/ 1214599 h 6858000"/>
              <a:gd name="connsiteX650" fmla="*/ 6605473 w 7467600"/>
              <a:gd name="connsiteY650" fmla="*/ 1184686 h 6858000"/>
              <a:gd name="connsiteX651" fmla="*/ 6691602 w 7467600"/>
              <a:gd name="connsiteY651" fmla="*/ 1140573 h 6858000"/>
              <a:gd name="connsiteX652" fmla="*/ 4002475 w 7467600"/>
              <a:gd name="connsiteY652" fmla="*/ 1037802 h 6858000"/>
              <a:gd name="connsiteX653" fmla="*/ 4000324 w 7467600"/>
              <a:gd name="connsiteY653" fmla="*/ 1039362 h 6858000"/>
              <a:gd name="connsiteX654" fmla="*/ 4002862 w 7467600"/>
              <a:gd name="connsiteY654" fmla="*/ 1042866 h 6858000"/>
              <a:gd name="connsiteX655" fmla="*/ 4002475 w 7467600"/>
              <a:gd name="connsiteY655" fmla="*/ 1037802 h 6858000"/>
              <a:gd name="connsiteX656" fmla="*/ 506322 w 7467600"/>
              <a:gd name="connsiteY656" fmla="*/ 1020997 h 6858000"/>
              <a:gd name="connsiteX657" fmla="*/ 533068 w 7467600"/>
              <a:gd name="connsiteY657" fmla="*/ 1029409 h 6858000"/>
              <a:gd name="connsiteX658" fmla="*/ 1232525 w 7467600"/>
              <a:gd name="connsiteY658" fmla="*/ 1804675 h 6858000"/>
              <a:gd name="connsiteX659" fmla="*/ 1388858 w 7467600"/>
              <a:gd name="connsiteY659" fmla="*/ 2368011 h 6858000"/>
              <a:gd name="connsiteX660" fmla="*/ 1384098 w 7467600"/>
              <a:gd name="connsiteY660" fmla="*/ 2378125 h 6858000"/>
              <a:gd name="connsiteX661" fmla="*/ 1425393 w 7467600"/>
              <a:gd name="connsiteY661" fmla="*/ 2589124 h 6858000"/>
              <a:gd name="connsiteX662" fmla="*/ 1424001 w 7467600"/>
              <a:gd name="connsiteY662" fmla="*/ 2597541 h 6858000"/>
              <a:gd name="connsiteX663" fmla="*/ 2152729 w 7467600"/>
              <a:gd name="connsiteY663" fmla="*/ 2864487 h 6858000"/>
              <a:gd name="connsiteX664" fmla="*/ 2020609 w 7467600"/>
              <a:gd name="connsiteY664" fmla="*/ 2539671 h 6858000"/>
              <a:gd name="connsiteX665" fmla="*/ 2018920 w 7467600"/>
              <a:gd name="connsiteY665" fmla="*/ 2536309 h 6858000"/>
              <a:gd name="connsiteX666" fmla="*/ 1342441 w 7467600"/>
              <a:gd name="connsiteY666" fmla="*/ 1173017 h 6858000"/>
              <a:gd name="connsiteX667" fmla="*/ 1367925 w 7467600"/>
              <a:gd name="connsiteY667" fmla="*/ 1135648 h 6858000"/>
              <a:gd name="connsiteX668" fmla="*/ 1771401 w 7467600"/>
              <a:gd name="connsiteY668" fmla="*/ 1806673 h 6858000"/>
              <a:gd name="connsiteX669" fmla="*/ 1972385 w 7467600"/>
              <a:gd name="connsiteY669" fmla="*/ 2198735 h 6858000"/>
              <a:gd name="connsiteX670" fmla="*/ 2040892 w 7467600"/>
              <a:gd name="connsiteY670" fmla="*/ 2405205 h 6858000"/>
              <a:gd name="connsiteX671" fmla="*/ 2131689 w 7467600"/>
              <a:gd name="connsiteY671" fmla="*/ 1936926 h 6858000"/>
              <a:gd name="connsiteX672" fmla="*/ 2454820 w 7467600"/>
              <a:gd name="connsiteY672" fmla="*/ 1248808 h 6858000"/>
              <a:gd name="connsiteX673" fmla="*/ 2492512 w 7467600"/>
              <a:gd name="connsiteY673" fmla="*/ 1302920 h 6858000"/>
              <a:gd name="connsiteX674" fmla="*/ 2081216 w 7467600"/>
              <a:gd name="connsiteY674" fmla="*/ 2527513 h 6858000"/>
              <a:gd name="connsiteX675" fmla="*/ 2081211 w 7467600"/>
              <a:gd name="connsiteY675" fmla="*/ 2528916 h 6858000"/>
              <a:gd name="connsiteX676" fmla="*/ 2199067 w 7467600"/>
              <a:gd name="connsiteY676" fmla="*/ 2884061 h 6858000"/>
              <a:gd name="connsiteX677" fmla="*/ 3192586 w 7467600"/>
              <a:gd name="connsiteY677" fmla="*/ 3411496 h 6858000"/>
              <a:gd name="connsiteX678" fmla="*/ 3182620 w 7467600"/>
              <a:gd name="connsiteY678" fmla="*/ 3483279 h 6858000"/>
              <a:gd name="connsiteX679" fmla="*/ 2435119 w 7467600"/>
              <a:gd name="connsiteY679" fmla="*/ 3080173 h 6858000"/>
              <a:gd name="connsiteX680" fmla="*/ 2410152 w 7467600"/>
              <a:gd name="connsiteY680" fmla="*/ 3063751 h 6858000"/>
              <a:gd name="connsiteX681" fmla="*/ 2408099 w 7467600"/>
              <a:gd name="connsiteY681" fmla="*/ 3064403 h 6858000"/>
              <a:gd name="connsiteX682" fmla="*/ 2407218 w 7467600"/>
              <a:gd name="connsiteY682" fmla="*/ 3070324 h 6858000"/>
              <a:gd name="connsiteX683" fmla="*/ 2380138 w 7467600"/>
              <a:gd name="connsiteY683" fmla="*/ 3099341 h 6858000"/>
              <a:gd name="connsiteX684" fmla="*/ 1765923 w 7467600"/>
              <a:gd name="connsiteY684" fmla="*/ 3581043 h 6858000"/>
              <a:gd name="connsiteX685" fmla="*/ 1702258 w 7467600"/>
              <a:gd name="connsiteY685" fmla="*/ 3612286 h 6858000"/>
              <a:gd name="connsiteX686" fmla="*/ 1538370 w 7467600"/>
              <a:gd name="connsiteY686" fmla="*/ 3811804 h 6858000"/>
              <a:gd name="connsiteX687" fmla="*/ 542867 w 7467600"/>
              <a:gd name="connsiteY687" fmla="*/ 4944092 h 6858000"/>
              <a:gd name="connsiteX688" fmla="*/ 515800 w 7467600"/>
              <a:gd name="connsiteY688" fmla="*/ 4862180 h 6858000"/>
              <a:gd name="connsiteX689" fmla="*/ 909145 w 7467600"/>
              <a:gd name="connsiteY689" fmla="*/ 4199225 h 6858000"/>
              <a:gd name="connsiteX690" fmla="*/ 1214067 w 7467600"/>
              <a:gd name="connsiteY690" fmla="*/ 3908561 h 6858000"/>
              <a:gd name="connsiteX691" fmla="*/ 640967 w 7467600"/>
              <a:gd name="connsiteY691" fmla="*/ 4105601 h 6858000"/>
              <a:gd name="connsiteX692" fmla="*/ 112563 w 7467600"/>
              <a:gd name="connsiteY692" fmla="*/ 4396952 h 6858000"/>
              <a:gd name="connsiteX693" fmla="*/ 0 w 7467600"/>
              <a:gd name="connsiteY693" fmla="*/ 4466006 h 6858000"/>
              <a:gd name="connsiteX694" fmla="*/ 0 w 7467600"/>
              <a:gd name="connsiteY694" fmla="*/ 4233763 h 6858000"/>
              <a:gd name="connsiteX695" fmla="*/ 36881 w 7467600"/>
              <a:gd name="connsiteY695" fmla="*/ 4200118 h 6858000"/>
              <a:gd name="connsiteX696" fmla="*/ 910534 w 7467600"/>
              <a:gd name="connsiteY696" fmla="*/ 3629753 h 6858000"/>
              <a:gd name="connsiteX697" fmla="*/ 1578717 w 7467600"/>
              <a:gd name="connsiteY697" fmla="*/ 3575982 h 6858000"/>
              <a:gd name="connsiteX698" fmla="*/ 2338780 w 7467600"/>
              <a:gd name="connsiteY698" fmla="*/ 3033725 h 6858000"/>
              <a:gd name="connsiteX699" fmla="*/ 1807991 w 7467600"/>
              <a:gd name="connsiteY699" fmla="*/ 2807184 h 6858000"/>
              <a:gd name="connsiteX700" fmla="*/ 1416358 w 7467600"/>
              <a:gd name="connsiteY700" fmla="*/ 3112571 h 6858000"/>
              <a:gd name="connsiteX701" fmla="*/ 939066 w 7467600"/>
              <a:gd name="connsiteY701" fmla="*/ 3378798 h 6858000"/>
              <a:gd name="connsiteX702" fmla="*/ 115099 w 7467600"/>
              <a:gd name="connsiteY702" fmla="*/ 3607650 h 6858000"/>
              <a:gd name="connsiteX703" fmla="*/ 97284 w 7467600"/>
              <a:gd name="connsiteY703" fmla="*/ 3520393 h 6858000"/>
              <a:gd name="connsiteX704" fmla="*/ 922050 w 7467600"/>
              <a:gd name="connsiteY704" fmla="*/ 3074867 h 6858000"/>
              <a:gd name="connsiteX705" fmla="*/ 1405265 w 7467600"/>
              <a:gd name="connsiteY705" fmla="*/ 3016319 h 6858000"/>
              <a:gd name="connsiteX706" fmla="*/ 1407512 w 7467600"/>
              <a:gd name="connsiteY706" fmla="*/ 3018001 h 6858000"/>
              <a:gd name="connsiteX707" fmla="*/ 1726266 w 7467600"/>
              <a:gd name="connsiteY707" fmla="*/ 2777274 h 6858000"/>
              <a:gd name="connsiteX708" fmla="*/ 625390 w 7467600"/>
              <a:gd name="connsiteY708" fmla="*/ 2514541 h 6858000"/>
              <a:gd name="connsiteX709" fmla="*/ 619799 w 7467600"/>
              <a:gd name="connsiteY709" fmla="*/ 2527180 h 6858000"/>
              <a:gd name="connsiteX710" fmla="*/ 310030 w 7467600"/>
              <a:gd name="connsiteY710" fmla="*/ 2771818 h 6858000"/>
              <a:gd name="connsiteX711" fmla="*/ 173877 w 7467600"/>
              <a:gd name="connsiteY711" fmla="*/ 2937056 h 6858000"/>
              <a:gd name="connsiteX712" fmla="*/ 77889 w 7467600"/>
              <a:gd name="connsiteY712" fmla="*/ 3138440 h 6858000"/>
              <a:gd name="connsiteX713" fmla="*/ 0 w 7467600"/>
              <a:gd name="connsiteY713" fmla="*/ 3271395 h 6858000"/>
              <a:gd name="connsiteX714" fmla="*/ 0 w 7467600"/>
              <a:gd name="connsiteY714" fmla="*/ 3153002 h 6858000"/>
              <a:gd name="connsiteX715" fmla="*/ 2386 w 7467600"/>
              <a:gd name="connsiteY715" fmla="*/ 3149203 h 6858000"/>
              <a:gd name="connsiteX716" fmla="*/ 89753 w 7467600"/>
              <a:gd name="connsiteY716" fmla="*/ 2987702 h 6858000"/>
              <a:gd name="connsiteX717" fmla="*/ 76869 w 7467600"/>
              <a:gd name="connsiteY717" fmla="*/ 3005404 h 6858000"/>
              <a:gd name="connsiteX718" fmla="*/ 32049 w 7467600"/>
              <a:gd name="connsiteY718" fmla="*/ 3065814 h 6858000"/>
              <a:gd name="connsiteX719" fmla="*/ 0 w 7467600"/>
              <a:gd name="connsiteY719" fmla="*/ 3108744 h 6858000"/>
              <a:gd name="connsiteX720" fmla="*/ 0 w 7467600"/>
              <a:gd name="connsiteY720" fmla="*/ 3058059 h 6858000"/>
              <a:gd name="connsiteX721" fmla="*/ 7610 w 7467600"/>
              <a:gd name="connsiteY721" fmla="*/ 3047889 h 6858000"/>
              <a:gd name="connsiteX722" fmla="*/ 52419 w 7467600"/>
              <a:gd name="connsiteY722" fmla="*/ 2987479 h 6858000"/>
              <a:gd name="connsiteX723" fmla="*/ 59142 w 7467600"/>
              <a:gd name="connsiteY723" fmla="*/ 2978488 h 6858000"/>
              <a:gd name="connsiteX724" fmla="*/ 0 w 7467600"/>
              <a:gd name="connsiteY724" fmla="*/ 3015334 h 6858000"/>
              <a:gd name="connsiteX725" fmla="*/ 0 w 7467600"/>
              <a:gd name="connsiteY725" fmla="*/ 2914286 h 6858000"/>
              <a:gd name="connsiteX726" fmla="*/ 36383 w 7467600"/>
              <a:gd name="connsiteY726" fmla="*/ 2901128 h 6858000"/>
              <a:gd name="connsiteX727" fmla="*/ 156329 w 7467600"/>
              <a:gd name="connsiteY727" fmla="*/ 2840533 h 6858000"/>
              <a:gd name="connsiteX728" fmla="*/ 358355 w 7467600"/>
              <a:gd name="connsiteY728" fmla="*/ 2620471 h 6858000"/>
              <a:gd name="connsiteX729" fmla="*/ 510577 w 7467600"/>
              <a:gd name="connsiteY729" fmla="*/ 2501244 h 6858000"/>
              <a:gd name="connsiteX730" fmla="*/ 211967 w 7467600"/>
              <a:gd name="connsiteY730" fmla="*/ 2479171 h 6858000"/>
              <a:gd name="connsiteX731" fmla="*/ 0 w 7467600"/>
              <a:gd name="connsiteY731" fmla="*/ 2476398 h 6858000"/>
              <a:gd name="connsiteX732" fmla="*/ 0 w 7467600"/>
              <a:gd name="connsiteY732" fmla="*/ 2389189 h 6858000"/>
              <a:gd name="connsiteX733" fmla="*/ 103062 w 7467600"/>
              <a:gd name="connsiteY733" fmla="*/ 2389518 h 6858000"/>
              <a:gd name="connsiteX734" fmla="*/ 510734 w 7467600"/>
              <a:gd name="connsiteY734" fmla="*/ 2416201 h 6858000"/>
              <a:gd name="connsiteX735" fmla="*/ 279257 w 7467600"/>
              <a:gd name="connsiteY735" fmla="*/ 2092102 h 6858000"/>
              <a:gd name="connsiteX736" fmla="*/ 65265 w 7467600"/>
              <a:gd name="connsiteY736" fmla="*/ 2006049 h 6858000"/>
              <a:gd name="connsiteX737" fmla="*/ 0 w 7467600"/>
              <a:gd name="connsiteY737" fmla="*/ 1982532 h 6858000"/>
              <a:gd name="connsiteX738" fmla="*/ 0 w 7467600"/>
              <a:gd name="connsiteY738" fmla="*/ 1912789 h 6858000"/>
              <a:gd name="connsiteX739" fmla="*/ 97460 w 7467600"/>
              <a:gd name="connsiteY739" fmla="*/ 1953725 h 6858000"/>
              <a:gd name="connsiteX740" fmla="*/ 221272 w 7467600"/>
              <a:gd name="connsiteY740" fmla="*/ 1980766 h 6858000"/>
              <a:gd name="connsiteX741" fmla="*/ 116765 w 7467600"/>
              <a:gd name="connsiteY741" fmla="*/ 1911033 h 6858000"/>
              <a:gd name="connsiteX742" fmla="*/ 16405 w 7467600"/>
              <a:gd name="connsiteY742" fmla="*/ 1803412 h 6858000"/>
              <a:gd name="connsiteX743" fmla="*/ 0 w 7467600"/>
              <a:gd name="connsiteY743" fmla="*/ 1784777 h 6858000"/>
              <a:gd name="connsiteX744" fmla="*/ 0 w 7467600"/>
              <a:gd name="connsiteY744" fmla="*/ 1740082 h 6858000"/>
              <a:gd name="connsiteX745" fmla="*/ 39394 w 7467600"/>
              <a:gd name="connsiteY745" fmla="*/ 1784856 h 6858000"/>
              <a:gd name="connsiteX746" fmla="*/ 135813 w 7467600"/>
              <a:gd name="connsiteY746" fmla="*/ 1888838 h 6858000"/>
              <a:gd name="connsiteX747" fmla="*/ 242575 w 7467600"/>
              <a:gd name="connsiteY747" fmla="*/ 1958841 h 6858000"/>
              <a:gd name="connsiteX748" fmla="*/ 82197 w 7467600"/>
              <a:gd name="connsiteY748" fmla="*/ 1754826 h 6858000"/>
              <a:gd name="connsiteX749" fmla="*/ 0 w 7467600"/>
              <a:gd name="connsiteY749" fmla="*/ 1679650 h 6858000"/>
              <a:gd name="connsiteX750" fmla="*/ 0 w 7467600"/>
              <a:gd name="connsiteY750" fmla="*/ 1602463 h 6858000"/>
              <a:gd name="connsiteX751" fmla="*/ 84689 w 7467600"/>
              <a:gd name="connsiteY751" fmla="*/ 1677442 h 6858000"/>
              <a:gd name="connsiteX752" fmla="*/ 298437 w 7467600"/>
              <a:gd name="connsiteY752" fmla="*/ 1968019 h 6858000"/>
              <a:gd name="connsiteX753" fmla="*/ 227269 w 7467600"/>
              <a:gd name="connsiteY753" fmla="*/ 1114064 h 6858000"/>
              <a:gd name="connsiteX754" fmla="*/ 248003 w 7467600"/>
              <a:gd name="connsiteY754" fmla="*/ 1089613 h 6858000"/>
              <a:gd name="connsiteX755" fmla="*/ 427020 w 7467600"/>
              <a:gd name="connsiteY755" fmla="*/ 1619803 h 6858000"/>
              <a:gd name="connsiteX756" fmla="*/ 340345 w 7467600"/>
              <a:gd name="connsiteY756" fmla="*/ 2027739 h 6858000"/>
              <a:gd name="connsiteX757" fmla="*/ 360865 w 7467600"/>
              <a:gd name="connsiteY757" fmla="*/ 2044827 h 6858000"/>
              <a:gd name="connsiteX758" fmla="*/ 560414 w 7467600"/>
              <a:gd name="connsiteY758" fmla="*/ 2421457 h 6858000"/>
              <a:gd name="connsiteX759" fmla="*/ 1359703 w 7467600"/>
              <a:gd name="connsiteY759" fmla="*/ 2578554 h 6858000"/>
              <a:gd name="connsiteX760" fmla="*/ 1359422 w 7467600"/>
              <a:gd name="connsiteY760" fmla="*/ 2577994 h 6858000"/>
              <a:gd name="connsiteX761" fmla="*/ 828701 w 7467600"/>
              <a:gd name="connsiteY761" fmla="*/ 1839520 h 6858000"/>
              <a:gd name="connsiteX762" fmla="*/ 494427 w 7467600"/>
              <a:gd name="connsiteY762" fmla="*/ 1092333 h 6858000"/>
              <a:gd name="connsiteX763" fmla="*/ 506322 w 7467600"/>
              <a:gd name="connsiteY763" fmla="*/ 1020997 h 6858000"/>
              <a:gd name="connsiteX764" fmla="*/ 4570198 w 7467600"/>
              <a:gd name="connsiteY764" fmla="*/ 978081 h 6858000"/>
              <a:gd name="connsiteX765" fmla="*/ 4523691 w 7467600"/>
              <a:gd name="connsiteY765" fmla="*/ 1127776 h 6858000"/>
              <a:gd name="connsiteX766" fmla="*/ 4509875 w 7467600"/>
              <a:gd name="connsiteY766" fmla="*/ 1167552 h 6858000"/>
              <a:gd name="connsiteX767" fmla="*/ 4478168 w 7467600"/>
              <a:gd name="connsiteY767" fmla="*/ 1260735 h 6858000"/>
              <a:gd name="connsiteX768" fmla="*/ 4409309 w 7467600"/>
              <a:gd name="connsiteY768" fmla="*/ 1666996 h 6858000"/>
              <a:gd name="connsiteX769" fmla="*/ 4370031 w 7467600"/>
              <a:gd name="connsiteY769" fmla="*/ 1955666 h 6858000"/>
              <a:gd name="connsiteX770" fmla="*/ 4570198 w 7467600"/>
              <a:gd name="connsiteY770" fmla="*/ 978081 h 6858000"/>
              <a:gd name="connsiteX771" fmla="*/ 4557898 w 7467600"/>
              <a:gd name="connsiteY771" fmla="*/ 900011 h 6858000"/>
              <a:gd name="connsiteX772" fmla="*/ 4344840 w 7467600"/>
              <a:gd name="connsiteY772" fmla="*/ 1922038 h 6858000"/>
              <a:gd name="connsiteX773" fmla="*/ 4378710 w 7467600"/>
              <a:gd name="connsiteY773" fmla="*/ 1665516 h 6858000"/>
              <a:gd name="connsiteX774" fmla="*/ 4448798 w 7467600"/>
              <a:gd name="connsiteY774" fmla="*/ 1253024 h 6858000"/>
              <a:gd name="connsiteX775" fmla="*/ 4480315 w 7467600"/>
              <a:gd name="connsiteY775" fmla="*/ 1158454 h 6858000"/>
              <a:gd name="connsiteX776" fmla="*/ 4494133 w 7467600"/>
              <a:gd name="connsiteY776" fmla="*/ 1118676 h 6858000"/>
              <a:gd name="connsiteX777" fmla="*/ 4557898 w 7467600"/>
              <a:gd name="connsiteY777" fmla="*/ 900011 h 6858000"/>
              <a:gd name="connsiteX778" fmla="*/ 5870151 w 7467600"/>
              <a:gd name="connsiteY778" fmla="*/ 898890 h 6858000"/>
              <a:gd name="connsiteX779" fmla="*/ 5861335 w 7467600"/>
              <a:gd name="connsiteY779" fmla="*/ 899177 h 6858000"/>
              <a:gd name="connsiteX780" fmla="*/ 5843702 w 7467600"/>
              <a:gd name="connsiteY780" fmla="*/ 899748 h 6858000"/>
              <a:gd name="connsiteX781" fmla="*/ 5651107 w 7467600"/>
              <a:gd name="connsiteY781" fmla="*/ 920306 h 6858000"/>
              <a:gd name="connsiteX782" fmla="*/ 5459407 w 7467600"/>
              <a:gd name="connsiteY782" fmla="*/ 940975 h 6858000"/>
              <a:gd name="connsiteX783" fmla="*/ 5374846 w 7467600"/>
              <a:gd name="connsiteY783" fmla="*/ 941988 h 6858000"/>
              <a:gd name="connsiteX784" fmla="*/ 5256105 w 7467600"/>
              <a:gd name="connsiteY784" fmla="*/ 945632 h 6858000"/>
              <a:gd name="connsiteX785" fmla="*/ 5107071 w 7467600"/>
              <a:gd name="connsiteY785" fmla="*/ 969720 h 6858000"/>
              <a:gd name="connsiteX786" fmla="*/ 4998681 w 7467600"/>
              <a:gd name="connsiteY786" fmla="*/ 988771 h 6858000"/>
              <a:gd name="connsiteX787" fmla="*/ 5870151 w 7467600"/>
              <a:gd name="connsiteY787" fmla="*/ 898890 h 6858000"/>
              <a:gd name="connsiteX788" fmla="*/ 5504425 w 7467600"/>
              <a:gd name="connsiteY788" fmla="*/ 848067 h 6858000"/>
              <a:gd name="connsiteX789" fmla="*/ 4968849 w 7467600"/>
              <a:gd name="connsiteY789" fmla="*/ 962318 h 6858000"/>
              <a:gd name="connsiteX790" fmla="*/ 5104039 w 7467600"/>
              <a:gd name="connsiteY790" fmla="*/ 940634 h 6858000"/>
              <a:gd name="connsiteX791" fmla="*/ 5256311 w 7467600"/>
              <a:gd name="connsiteY791" fmla="*/ 916490 h 6858000"/>
              <a:gd name="connsiteX792" fmla="*/ 5377381 w 7467600"/>
              <a:gd name="connsiteY792" fmla="*/ 912671 h 6858000"/>
              <a:gd name="connsiteX793" fmla="*/ 5460148 w 7467600"/>
              <a:gd name="connsiteY793" fmla="*/ 911442 h 6858000"/>
              <a:gd name="connsiteX794" fmla="*/ 5648971 w 7467600"/>
              <a:gd name="connsiteY794" fmla="*/ 891331 h 6858000"/>
              <a:gd name="connsiteX795" fmla="*/ 5844807 w 7467600"/>
              <a:gd name="connsiteY795" fmla="*/ 870718 h 6858000"/>
              <a:gd name="connsiteX796" fmla="*/ 5862975 w 7467600"/>
              <a:gd name="connsiteY796" fmla="*/ 869756 h 6858000"/>
              <a:gd name="connsiteX797" fmla="*/ 5920887 w 7467600"/>
              <a:gd name="connsiteY797" fmla="*/ 865929 h 6858000"/>
              <a:gd name="connsiteX798" fmla="*/ 5504425 w 7467600"/>
              <a:gd name="connsiteY798" fmla="*/ 848067 h 6858000"/>
              <a:gd name="connsiteX799" fmla="*/ 3607114 w 7467600"/>
              <a:gd name="connsiteY799" fmla="*/ 467441 h 6858000"/>
              <a:gd name="connsiteX800" fmla="*/ 3296242 w 7467600"/>
              <a:gd name="connsiteY800" fmla="*/ 807991 h 6858000"/>
              <a:gd name="connsiteX801" fmla="*/ 3174674 w 7467600"/>
              <a:gd name="connsiteY801" fmla="*/ 919759 h 6858000"/>
              <a:gd name="connsiteX802" fmla="*/ 3042978 w 7467600"/>
              <a:gd name="connsiteY802" fmla="*/ 1054894 h 6858000"/>
              <a:gd name="connsiteX803" fmla="*/ 2968914 w 7467600"/>
              <a:gd name="connsiteY803" fmla="*/ 1133756 h 6858000"/>
              <a:gd name="connsiteX804" fmla="*/ 3103823 w 7467600"/>
              <a:gd name="connsiteY804" fmla="*/ 1026814 h 6858000"/>
              <a:gd name="connsiteX805" fmla="*/ 3607114 w 7467600"/>
              <a:gd name="connsiteY805" fmla="*/ 467441 h 6858000"/>
              <a:gd name="connsiteX806" fmla="*/ 3744487 w 7467600"/>
              <a:gd name="connsiteY806" fmla="*/ 383136 h 6858000"/>
              <a:gd name="connsiteX807" fmla="*/ 3970213 w 7467600"/>
              <a:gd name="connsiteY807" fmla="*/ 995559 h 6858000"/>
              <a:gd name="connsiteX808" fmla="*/ 3744487 w 7467600"/>
              <a:gd name="connsiteY808" fmla="*/ 383136 h 6858000"/>
              <a:gd name="connsiteX809" fmla="*/ 3624562 w 7467600"/>
              <a:gd name="connsiteY809" fmla="*/ 367041 h 6858000"/>
              <a:gd name="connsiteX810" fmla="*/ 3489712 w 7467600"/>
              <a:gd name="connsiteY810" fmla="*/ 485386 h 6858000"/>
              <a:gd name="connsiteX811" fmla="*/ 3182994 w 7467600"/>
              <a:gd name="connsiteY811" fmla="*/ 828265 h 6858000"/>
              <a:gd name="connsiteX812" fmla="*/ 2892114 w 7467600"/>
              <a:gd name="connsiteY812" fmla="*/ 1172635 h 6858000"/>
              <a:gd name="connsiteX813" fmla="*/ 3021459 w 7467600"/>
              <a:gd name="connsiteY813" fmla="*/ 1035385 h 6858000"/>
              <a:gd name="connsiteX814" fmla="*/ 3153873 w 7467600"/>
              <a:gd name="connsiteY814" fmla="*/ 898971 h 6858000"/>
              <a:gd name="connsiteX815" fmla="*/ 3276511 w 7467600"/>
              <a:gd name="connsiteY815" fmla="*/ 786423 h 6858000"/>
              <a:gd name="connsiteX816" fmla="*/ 3584154 w 7467600"/>
              <a:gd name="connsiteY816" fmla="*/ 448218 h 6858000"/>
              <a:gd name="connsiteX817" fmla="*/ 3624562 w 7467600"/>
              <a:gd name="connsiteY817" fmla="*/ 367041 h 6858000"/>
              <a:gd name="connsiteX818" fmla="*/ 3766672 w 7467600"/>
              <a:gd name="connsiteY818" fmla="*/ 359429 h 6858000"/>
              <a:gd name="connsiteX819" fmla="*/ 3996338 w 7467600"/>
              <a:gd name="connsiteY819" fmla="*/ 968237 h 6858000"/>
              <a:gd name="connsiteX820" fmla="*/ 3766672 w 7467600"/>
              <a:gd name="connsiteY820" fmla="*/ 359429 h 6858000"/>
              <a:gd name="connsiteX821" fmla="*/ 5805386 w 7467600"/>
              <a:gd name="connsiteY821" fmla="*/ 239240 h 6858000"/>
              <a:gd name="connsiteX822" fmla="*/ 5736947 w 7467600"/>
              <a:gd name="connsiteY822" fmla="*/ 261367 h 6858000"/>
              <a:gd name="connsiteX823" fmla="*/ 5427012 w 7467600"/>
              <a:gd name="connsiteY823" fmla="*/ 311272 h 6858000"/>
              <a:gd name="connsiteX824" fmla="*/ 5147818 w 7467600"/>
              <a:gd name="connsiteY824" fmla="*/ 322112 h 6858000"/>
              <a:gd name="connsiteX825" fmla="*/ 5060854 w 7467600"/>
              <a:gd name="connsiteY825" fmla="*/ 311882 h 6858000"/>
              <a:gd name="connsiteX826" fmla="*/ 4945989 w 7467600"/>
              <a:gd name="connsiteY826" fmla="*/ 300516 h 6858000"/>
              <a:gd name="connsiteX827" fmla="*/ 5410479 w 7467600"/>
              <a:gd name="connsiteY827" fmla="*/ 348434 h 6858000"/>
              <a:gd name="connsiteX828" fmla="*/ 5805386 w 7467600"/>
              <a:gd name="connsiteY828" fmla="*/ 239240 h 6858000"/>
              <a:gd name="connsiteX829" fmla="*/ 5905192 w 7467600"/>
              <a:gd name="connsiteY829" fmla="*/ 163079 h 6858000"/>
              <a:gd name="connsiteX830" fmla="*/ 5865655 w 7467600"/>
              <a:gd name="connsiteY830" fmla="*/ 171901 h 6858000"/>
              <a:gd name="connsiteX831" fmla="*/ 5259740 w 7467600"/>
              <a:gd name="connsiteY831" fmla="*/ 257013 h 6858000"/>
              <a:gd name="connsiteX832" fmla="*/ 5208466 w 7467600"/>
              <a:gd name="connsiteY832" fmla="*/ 257550 h 6858000"/>
              <a:gd name="connsiteX833" fmla="*/ 4980204 w 7467600"/>
              <a:gd name="connsiteY833" fmla="*/ 271903 h 6858000"/>
              <a:gd name="connsiteX834" fmla="*/ 5068068 w 7467600"/>
              <a:gd name="connsiteY834" fmla="*/ 282244 h 6858000"/>
              <a:gd name="connsiteX835" fmla="*/ 5153231 w 7467600"/>
              <a:gd name="connsiteY835" fmla="*/ 292240 h 6858000"/>
              <a:gd name="connsiteX836" fmla="*/ 5426491 w 7467600"/>
              <a:gd name="connsiteY836" fmla="*/ 281128 h 6858000"/>
              <a:gd name="connsiteX837" fmla="*/ 5731212 w 7467600"/>
              <a:gd name="connsiteY837" fmla="*/ 231951 h 6858000"/>
              <a:gd name="connsiteX838" fmla="*/ 5905192 w 7467600"/>
              <a:gd name="connsiteY838" fmla="*/ 163079 h 6858000"/>
              <a:gd name="connsiteX839" fmla="*/ 5944437 w 7467600"/>
              <a:gd name="connsiteY839" fmla="*/ 113829 h 6858000"/>
              <a:gd name="connsiteX840" fmla="*/ 5825032 w 7467600"/>
              <a:gd name="connsiteY840" fmla="*/ 146405 h 6858000"/>
              <a:gd name="connsiteX841" fmla="*/ 4955599 w 7467600"/>
              <a:gd name="connsiteY841" fmla="*/ 247008 h 6858000"/>
              <a:gd name="connsiteX842" fmla="*/ 5210104 w 7467600"/>
              <a:gd name="connsiteY842" fmla="*/ 228123 h 6858000"/>
              <a:gd name="connsiteX843" fmla="*/ 5261015 w 7467600"/>
              <a:gd name="connsiteY843" fmla="*/ 227087 h 6858000"/>
              <a:gd name="connsiteX844" fmla="*/ 5861181 w 7467600"/>
              <a:gd name="connsiteY844" fmla="*/ 143093 h 6858000"/>
              <a:gd name="connsiteX845" fmla="*/ 5961252 w 7467600"/>
              <a:gd name="connsiteY845" fmla="*/ 114820 h 6858000"/>
              <a:gd name="connsiteX846" fmla="*/ 5944437 w 7467600"/>
              <a:gd name="connsiteY846" fmla="*/ 113829 h 6858000"/>
              <a:gd name="connsiteX847" fmla="*/ 3882765 w 7467600"/>
              <a:gd name="connsiteY847" fmla="*/ 0 h 6858000"/>
              <a:gd name="connsiteX848" fmla="*/ 3995099 w 7467600"/>
              <a:gd name="connsiteY848" fmla="*/ 0 h 6858000"/>
              <a:gd name="connsiteX849" fmla="*/ 4163818 w 7467600"/>
              <a:gd name="connsiteY849" fmla="*/ 234104 h 6858000"/>
              <a:gd name="connsiteX850" fmla="*/ 4172099 w 7467600"/>
              <a:gd name="connsiteY850" fmla="*/ 234207 h 6858000"/>
              <a:gd name="connsiteX851" fmla="*/ 4784282 w 7467600"/>
              <a:gd name="connsiteY851" fmla="*/ 276561 h 6858000"/>
              <a:gd name="connsiteX852" fmla="*/ 4801687 w 7467600"/>
              <a:gd name="connsiteY852" fmla="*/ 267764 h 6858000"/>
              <a:gd name="connsiteX853" fmla="*/ 6082788 w 7467600"/>
              <a:gd name="connsiteY853" fmla="*/ 64119 h 6858000"/>
              <a:gd name="connsiteX854" fmla="*/ 6099442 w 7467600"/>
              <a:gd name="connsiteY854" fmla="*/ 82568 h 6858000"/>
              <a:gd name="connsiteX855" fmla="*/ 4804137 w 7467600"/>
              <a:gd name="connsiteY855" fmla="*/ 320931 h 6858000"/>
              <a:gd name="connsiteX856" fmla="*/ 4227047 w 7467600"/>
              <a:gd name="connsiteY856" fmla="*/ 313415 h 6858000"/>
              <a:gd name="connsiteX857" fmla="*/ 4346041 w 7467600"/>
              <a:gd name="connsiteY857" fmla="*/ 456086 h 6858000"/>
              <a:gd name="connsiteX858" fmla="*/ 4870967 w 7467600"/>
              <a:gd name="connsiteY858" fmla="*/ 963061 h 6858000"/>
              <a:gd name="connsiteX859" fmla="*/ 4889647 w 7467600"/>
              <a:gd name="connsiteY859" fmla="*/ 957147 h 6858000"/>
              <a:gd name="connsiteX860" fmla="*/ 5422504 w 7467600"/>
              <a:gd name="connsiteY860" fmla="*/ 805191 h 6858000"/>
              <a:gd name="connsiteX861" fmla="*/ 6087656 w 7467600"/>
              <a:gd name="connsiteY861" fmla="*/ 826703 h 6858000"/>
              <a:gd name="connsiteX862" fmla="*/ 6058717 w 7467600"/>
              <a:gd name="connsiteY862" fmla="*/ 865992 h 6858000"/>
              <a:gd name="connsiteX863" fmla="*/ 4974153 w 7467600"/>
              <a:gd name="connsiteY863" fmla="*/ 1045456 h 6858000"/>
              <a:gd name="connsiteX864" fmla="*/ 5627835 w 7467600"/>
              <a:gd name="connsiteY864" fmla="*/ 1472077 h 6858000"/>
              <a:gd name="connsiteX865" fmla="*/ 5629817 w 7467600"/>
              <a:gd name="connsiteY865" fmla="*/ 1471412 h 6858000"/>
              <a:gd name="connsiteX866" fmla="*/ 5634124 w 7467600"/>
              <a:gd name="connsiteY866" fmla="*/ 1470572 h 6858000"/>
              <a:gd name="connsiteX867" fmla="*/ 5755832 w 7467600"/>
              <a:gd name="connsiteY867" fmla="*/ 1383886 h 6858000"/>
              <a:gd name="connsiteX868" fmla="*/ 6014186 w 7467600"/>
              <a:gd name="connsiteY868" fmla="*/ 1279799 h 6858000"/>
              <a:gd name="connsiteX869" fmla="*/ 6901619 w 7467600"/>
              <a:gd name="connsiteY869" fmla="*/ 1047874 h 6858000"/>
              <a:gd name="connsiteX870" fmla="*/ 6931566 w 7467600"/>
              <a:gd name="connsiteY870" fmla="*/ 1062034 h 6858000"/>
              <a:gd name="connsiteX871" fmla="*/ 5790982 w 7467600"/>
              <a:gd name="connsiteY871" fmla="*/ 1561380 h 6858000"/>
              <a:gd name="connsiteX872" fmla="*/ 6188971 w 7467600"/>
              <a:gd name="connsiteY872" fmla="*/ 1755168 h 6858000"/>
              <a:gd name="connsiteX873" fmla="*/ 6202446 w 7467600"/>
              <a:gd name="connsiteY873" fmla="*/ 1752268 h 6858000"/>
              <a:gd name="connsiteX874" fmla="*/ 7179560 w 7467600"/>
              <a:gd name="connsiteY874" fmla="*/ 1467551 h 6858000"/>
              <a:gd name="connsiteX875" fmla="*/ 7158730 w 7467600"/>
              <a:gd name="connsiteY875" fmla="*/ 1507835 h 6858000"/>
              <a:gd name="connsiteX876" fmla="*/ 6326959 w 7467600"/>
              <a:gd name="connsiteY876" fmla="*/ 1817686 h 6858000"/>
              <a:gd name="connsiteX877" fmla="*/ 6537433 w 7467600"/>
              <a:gd name="connsiteY877" fmla="*/ 1907790 h 6858000"/>
              <a:gd name="connsiteX878" fmla="*/ 6550221 w 7467600"/>
              <a:gd name="connsiteY878" fmla="*/ 1910729 h 6858000"/>
              <a:gd name="connsiteX879" fmla="*/ 6964438 w 7467600"/>
              <a:gd name="connsiteY879" fmla="*/ 2209505 h 6858000"/>
              <a:gd name="connsiteX880" fmla="*/ 7367862 w 7467600"/>
              <a:gd name="connsiteY880" fmla="*/ 2806833 h 6858000"/>
              <a:gd name="connsiteX881" fmla="*/ 7364329 w 7467600"/>
              <a:gd name="connsiteY881" fmla="*/ 2826907 h 6858000"/>
              <a:gd name="connsiteX882" fmla="*/ 7290545 w 7467600"/>
              <a:gd name="connsiteY882" fmla="*/ 2850663 h 6858000"/>
              <a:gd name="connsiteX883" fmla="*/ 6472036 w 7467600"/>
              <a:gd name="connsiteY883" fmla="*/ 1959003 h 6858000"/>
              <a:gd name="connsiteX884" fmla="*/ 5792897 w 7467600"/>
              <a:gd name="connsiteY884" fmla="*/ 1647747 h 6858000"/>
              <a:gd name="connsiteX885" fmla="*/ 5842751 w 7467600"/>
              <a:gd name="connsiteY885" fmla="*/ 1816112 h 6858000"/>
              <a:gd name="connsiteX886" fmla="*/ 5847424 w 7467600"/>
              <a:gd name="connsiteY886" fmla="*/ 1815776 h 6858000"/>
              <a:gd name="connsiteX887" fmla="*/ 6399821 w 7467600"/>
              <a:gd name="connsiteY887" fmla="*/ 2344799 h 6858000"/>
              <a:gd name="connsiteX888" fmla="*/ 6323232 w 7467600"/>
              <a:gd name="connsiteY888" fmla="*/ 2389634 h 6858000"/>
              <a:gd name="connsiteX889" fmla="*/ 5942958 w 7467600"/>
              <a:gd name="connsiteY889" fmla="*/ 2077708 h 6858000"/>
              <a:gd name="connsiteX890" fmla="*/ 5921559 w 7467600"/>
              <a:gd name="connsiteY890" fmla="*/ 2378596 h 6858000"/>
              <a:gd name="connsiteX891" fmla="*/ 5817651 w 7467600"/>
              <a:gd name="connsiteY891" fmla="*/ 3023919 h 6858000"/>
              <a:gd name="connsiteX892" fmla="*/ 5729634 w 7467600"/>
              <a:gd name="connsiteY892" fmla="*/ 3051849 h 6858000"/>
              <a:gd name="connsiteX893" fmla="*/ 5611018 w 7467600"/>
              <a:gd name="connsiteY893" fmla="*/ 2316769 h 6858000"/>
              <a:gd name="connsiteX894" fmla="*/ 5687608 w 7467600"/>
              <a:gd name="connsiteY894" fmla="*/ 2039972 h 6858000"/>
              <a:gd name="connsiteX895" fmla="*/ 5657554 w 7467600"/>
              <a:gd name="connsiteY895" fmla="*/ 1576445 h 6858000"/>
              <a:gd name="connsiteX896" fmla="*/ 5150475 w 7467600"/>
              <a:gd name="connsiteY896" fmla="*/ 1274012 h 6858000"/>
              <a:gd name="connsiteX897" fmla="*/ 5349142 w 7467600"/>
              <a:gd name="connsiteY897" fmla="*/ 2204405 h 6858000"/>
              <a:gd name="connsiteX898" fmla="*/ 5262214 w 7467600"/>
              <a:gd name="connsiteY898" fmla="*/ 2233836 h 6858000"/>
              <a:gd name="connsiteX899" fmla="*/ 4981539 w 7467600"/>
              <a:gd name="connsiteY899" fmla="*/ 1542201 h 6858000"/>
              <a:gd name="connsiteX900" fmla="*/ 4958461 w 7467600"/>
              <a:gd name="connsiteY900" fmla="*/ 1136957 h 6858000"/>
              <a:gd name="connsiteX901" fmla="*/ 4655015 w 7467600"/>
              <a:gd name="connsiteY901" fmla="*/ 891426 h 6858000"/>
              <a:gd name="connsiteX902" fmla="*/ 4348002 w 7467600"/>
              <a:gd name="connsiteY902" fmla="*/ 2205895 h 6858000"/>
              <a:gd name="connsiteX903" fmla="*/ 4262250 w 7467600"/>
              <a:gd name="connsiteY903" fmla="*/ 2219972 h 6858000"/>
              <a:gd name="connsiteX904" fmla="*/ 4550611 w 7467600"/>
              <a:gd name="connsiteY904" fmla="*/ 817540 h 6858000"/>
              <a:gd name="connsiteX905" fmla="*/ 4564418 w 7467600"/>
              <a:gd name="connsiteY905" fmla="*/ 808293 h 6858000"/>
              <a:gd name="connsiteX906" fmla="*/ 4266388 w 7467600"/>
              <a:gd name="connsiteY906" fmla="*/ 500083 h 6858000"/>
              <a:gd name="connsiteX907" fmla="*/ 4032842 w 7467600"/>
              <a:gd name="connsiteY907" fmla="*/ 211809 h 6858000"/>
              <a:gd name="connsiteX908" fmla="*/ 3882765 w 7467600"/>
              <a:gd name="connsiteY908" fmla="*/ 0 h 6858000"/>
              <a:gd name="connsiteX909" fmla="*/ 3721337 w 7467600"/>
              <a:gd name="connsiteY909" fmla="*/ 0 h 6858000"/>
              <a:gd name="connsiteX910" fmla="*/ 3797544 w 7467600"/>
              <a:gd name="connsiteY910" fmla="*/ 0 h 6858000"/>
              <a:gd name="connsiteX911" fmla="*/ 3775734 w 7467600"/>
              <a:gd name="connsiteY911" fmla="*/ 95131 h 6858000"/>
              <a:gd name="connsiteX912" fmla="*/ 3724807 w 7467600"/>
              <a:gd name="connsiteY912" fmla="*/ 272257 h 6858000"/>
              <a:gd name="connsiteX913" fmla="*/ 3726844 w 7467600"/>
              <a:gd name="connsiteY913" fmla="*/ 282988 h 6858000"/>
              <a:gd name="connsiteX914" fmla="*/ 3742664 w 7467600"/>
              <a:gd name="connsiteY914" fmla="*/ 279918 h 6858000"/>
              <a:gd name="connsiteX915" fmla="*/ 4103910 w 7467600"/>
              <a:gd name="connsiteY915" fmla="*/ 1161917 h 6858000"/>
              <a:gd name="connsiteX916" fmla="*/ 4020269 w 7467600"/>
              <a:gd name="connsiteY916" fmla="*/ 1200406 h 6858000"/>
              <a:gd name="connsiteX917" fmla="*/ 3674882 w 7467600"/>
              <a:gd name="connsiteY917" fmla="*/ 488524 h 6858000"/>
              <a:gd name="connsiteX918" fmla="*/ 3132682 w 7467600"/>
              <a:gd name="connsiteY918" fmla="*/ 1072284 h 6858000"/>
              <a:gd name="connsiteX919" fmla="*/ 2716346 w 7467600"/>
              <a:gd name="connsiteY919" fmla="*/ 1276376 h 6858000"/>
              <a:gd name="connsiteX920" fmla="*/ 2716772 w 7467600"/>
              <a:gd name="connsiteY920" fmla="*/ 1255462 h 6858000"/>
              <a:gd name="connsiteX921" fmla="*/ 3471096 w 7467600"/>
              <a:gd name="connsiteY921" fmla="*/ 437072 h 6858000"/>
              <a:gd name="connsiteX922" fmla="*/ 3639057 w 7467600"/>
              <a:gd name="connsiteY922" fmla="*/ 286334 h 6858000"/>
              <a:gd name="connsiteX923" fmla="*/ 3640309 w 7467600"/>
              <a:gd name="connsiteY923" fmla="*/ 284664 h 6858000"/>
              <a:gd name="connsiteX924" fmla="*/ 3646022 w 7467600"/>
              <a:gd name="connsiteY924" fmla="*/ 276711 h 6858000"/>
              <a:gd name="connsiteX925" fmla="*/ 3707943 w 7467600"/>
              <a:gd name="connsiteY925" fmla="*/ 65958 h 6858000"/>
              <a:gd name="connsiteX926" fmla="*/ 3721337 w 7467600"/>
              <a:gd name="connsiteY926" fmla="*/ 0 h 6858000"/>
              <a:gd name="connsiteX927" fmla="*/ 2867960 w 7467600"/>
              <a:gd name="connsiteY927" fmla="*/ 0 h 6858000"/>
              <a:gd name="connsiteX928" fmla="*/ 2926351 w 7467600"/>
              <a:gd name="connsiteY928" fmla="*/ 0 h 6858000"/>
              <a:gd name="connsiteX929" fmla="*/ 2902823 w 7467600"/>
              <a:gd name="connsiteY929" fmla="*/ 262929 h 6858000"/>
              <a:gd name="connsiteX930" fmla="*/ 2940663 w 7467600"/>
              <a:gd name="connsiteY930" fmla="*/ 140884 h 6858000"/>
              <a:gd name="connsiteX931" fmla="*/ 2947039 w 7467600"/>
              <a:gd name="connsiteY931" fmla="*/ 122524 h 6858000"/>
              <a:gd name="connsiteX932" fmla="*/ 2984316 w 7467600"/>
              <a:gd name="connsiteY932" fmla="*/ 0 h 6858000"/>
              <a:gd name="connsiteX933" fmla="*/ 3016114 w 7467600"/>
              <a:gd name="connsiteY933" fmla="*/ 0 h 6858000"/>
              <a:gd name="connsiteX934" fmla="*/ 2979949 w 7467600"/>
              <a:gd name="connsiteY934" fmla="*/ 119274 h 6858000"/>
              <a:gd name="connsiteX935" fmla="*/ 3023879 w 7467600"/>
              <a:gd name="connsiteY935" fmla="*/ 0 h 6858000"/>
              <a:gd name="connsiteX936" fmla="*/ 3105400 w 7467600"/>
              <a:gd name="connsiteY936" fmla="*/ 0 h 6858000"/>
              <a:gd name="connsiteX937" fmla="*/ 3094669 w 7467600"/>
              <a:gd name="connsiteY937" fmla="*/ 30308 h 6858000"/>
              <a:gd name="connsiteX938" fmla="*/ 2901945 w 7467600"/>
              <a:gd name="connsiteY938" fmla="*/ 466538 h 6858000"/>
              <a:gd name="connsiteX939" fmla="*/ 2815209 w 7467600"/>
              <a:gd name="connsiteY939" fmla="*/ 497361 h 6858000"/>
              <a:gd name="connsiteX940" fmla="*/ 2844845 w 7467600"/>
              <a:gd name="connsiteY940" fmla="*/ 127638 h 6858000"/>
              <a:gd name="connsiteX941" fmla="*/ 2867960 w 7467600"/>
              <a:gd name="connsiteY941" fmla="*/ 0 h 6858000"/>
              <a:gd name="connsiteX942" fmla="*/ 1057230 w 7467600"/>
              <a:gd name="connsiteY942" fmla="*/ 0 h 6858000"/>
              <a:gd name="connsiteX943" fmla="*/ 1111003 w 7467600"/>
              <a:gd name="connsiteY943" fmla="*/ 0 h 6858000"/>
              <a:gd name="connsiteX944" fmla="*/ 1125553 w 7467600"/>
              <a:gd name="connsiteY944" fmla="*/ 52588 h 6858000"/>
              <a:gd name="connsiteX945" fmla="*/ 1304276 w 7467600"/>
              <a:gd name="connsiteY945" fmla="*/ 476275 h 6858000"/>
              <a:gd name="connsiteX946" fmla="*/ 1492066 w 7467600"/>
              <a:gd name="connsiteY946" fmla="*/ 886333 h 6858000"/>
              <a:gd name="connsiteX947" fmla="*/ 1423698 w 7467600"/>
              <a:gd name="connsiteY947" fmla="*/ 710817 h 6858000"/>
              <a:gd name="connsiteX948" fmla="*/ 1357609 w 7467600"/>
              <a:gd name="connsiteY948" fmla="*/ 532892 h 6858000"/>
              <a:gd name="connsiteX949" fmla="*/ 1309550 w 7467600"/>
              <a:gd name="connsiteY949" fmla="*/ 374031 h 6858000"/>
              <a:gd name="connsiteX950" fmla="*/ 1193673 w 7467600"/>
              <a:gd name="connsiteY950" fmla="*/ 49533 h 6858000"/>
              <a:gd name="connsiteX951" fmla="*/ 1164391 w 7467600"/>
              <a:gd name="connsiteY951" fmla="*/ 0 h 6858000"/>
              <a:gd name="connsiteX952" fmla="*/ 1200666 w 7467600"/>
              <a:gd name="connsiteY952" fmla="*/ 0 h 6858000"/>
              <a:gd name="connsiteX953" fmla="*/ 1223408 w 7467600"/>
              <a:gd name="connsiteY953" fmla="*/ 38996 h 6858000"/>
              <a:gd name="connsiteX954" fmla="*/ 1339635 w 7467600"/>
              <a:gd name="connsiteY954" fmla="*/ 365517 h 6858000"/>
              <a:gd name="connsiteX955" fmla="*/ 1387469 w 7467600"/>
              <a:gd name="connsiteY955" fmla="*/ 523079 h 6858000"/>
              <a:gd name="connsiteX956" fmla="*/ 1452685 w 7467600"/>
              <a:gd name="connsiteY956" fmla="*/ 699806 h 6858000"/>
              <a:gd name="connsiteX957" fmla="*/ 1492092 w 7467600"/>
              <a:gd name="connsiteY957" fmla="*/ 800424 h 6858000"/>
              <a:gd name="connsiteX958" fmla="*/ 1455302 w 7467600"/>
              <a:gd name="connsiteY958" fmla="*/ 632913 h 6858000"/>
              <a:gd name="connsiteX959" fmla="*/ 1222336 w 7467600"/>
              <a:gd name="connsiteY959" fmla="*/ 9480 h 6858000"/>
              <a:gd name="connsiteX960" fmla="*/ 1214634 w 7467600"/>
              <a:gd name="connsiteY960" fmla="*/ 0 h 6858000"/>
              <a:gd name="connsiteX961" fmla="*/ 1289827 w 7467600"/>
              <a:gd name="connsiteY961" fmla="*/ 0 h 6858000"/>
              <a:gd name="connsiteX962" fmla="*/ 1321076 w 7467600"/>
              <a:gd name="connsiteY962" fmla="*/ 59722 h 6858000"/>
              <a:gd name="connsiteX963" fmla="*/ 1512579 w 7467600"/>
              <a:gd name="connsiteY963" fmla="*/ 626441 h 6858000"/>
              <a:gd name="connsiteX964" fmla="*/ 1506076 w 7467600"/>
              <a:gd name="connsiteY964" fmla="*/ 1089289 h 6858000"/>
              <a:gd name="connsiteX965" fmla="*/ 1486346 w 7467600"/>
              <a:gd name="connsiteY965" fmla="*/ 1079919 h 6858000"/>
              <a:gd name="connsiteX966" fmla="*/ 1070511 w 7467600"/>
              <a:gd name="connsiteY966" fmla="*/ 48609 h 6858000"/>
              <a:gd name="connsiteX967" fmla="*/ 1057230 w 7467600"/>
              <a:gd name="connsiteY967" fmla="*/ 0 h 6858000"/>
              <a:gd name="connsiteX968" fmla="*/ 43151 w 7467600"/>
              <a:gd name="connsiteY968" fmla="*/ 0 h 6858000"/>
              <a:gd name="connsiteX969" fmla="*/ 95283 w 7467600"/>
              <a:gd name="connsiteY969" fmla="*/ 0 h 6858000"/>
              <a:gd name="connsiteX970" fmla="*/ 300708 w 7467600"/>
              <a:gd name="connsiteY970" fmla="*/ 154571 h 6858000"/>
              <a:gd name="connsiteX971" fmla="*/ 530414 w 7467600"/>
              <a:gd name="connsiteY971" fmla="*/ 354673 h 6858000"/>
              <a:gd name="connsiteX972" fmla="*/ 333785 w 7467600"/>
              <a:gd name="connsiteY972" fmla="*/ 161564 h 6858000"/>
              <a:gd name="connsiteX973" fmla="*/ 147005 w 7467600"/>
              <a:gd name="connsiteY973" fmla="*/ 0 h 6858000"/>
              <a:gd name="connsiteX974" fmla="*/ 272509 w 7467600"/>
              <a:gd name="connsiteY974" fmla="*/ 0 h 6858000"/>
              <a:gd name="connsiteX975" fmla="*/ 326276 w 7467600"/>
              <a:gd name="connsiteY975" fmla="*/ 45847 h 6858000"/>
              <a:gd name="connsiteX976" fmla="*/ 823759 w 7467600"/>
              <a:gd name="connsiteY976" fmla="*/ 574145 h 6858000"/>
              <a:gd name="connsiteX977" fmla="*/ 811254 w 7467600"/>
              <a:gd name="connsiteY977" fmla="*/ 665546 h 6858000"/>
              <a:gd name="connsiteX978" fmla="*/ 154042 w 7467600"/>
              <a:gd name="connsiteY978" fmla="*/ 261522 h 6858000"/>
              <a:gd name="connsiteX979" fmla="*/ 13550 w 7467600"/>
              <a:gd name="connsiteY979" fmla="*/ 158423 h 6858000"/>
              <a:gd name="connsiteX980" fmla="*/ 0 w 7467600"/>
              <a:gd name="connsiteY980" fmla="*/ 146618 h 6858000"/>
              <a:gd name="connsiteX981" fmla="*/ 0 w 7467600"/>
              <a:gd name="connsiteY981" fmla="*/ 59161 h 6858000"/>
              <a:gd name="connsiteX982" fmla="*/ 45427 w 7467600"/>
              <a:gd name="connsiteY982" fmla="*/ 101078 h 6858000"/>
              <a:gd name="connsiteX983" fmla="*/ 630103 w 7467600"/>
              <a:gd name="connsiteY983" fmla="*/ 485885 h 6858000"/>
              <a:gd name="connsiteX984" fmla="*/ 532040 w 7467600"/>
              <a:gd name="connsiteY984" fmla="*/ 399359 h 6858000"/>
              <a:gd name="connsiteX985" fmla="*/ 517618 w 7467600"/>
              <a:gd name="connsiteY985" fmla="*/ 385726 h 6858000"/>
              <a:gd name="connsiteX986" fmla="*/ 285074 w 7467600"/>
              <a:gd name="connsiteY986" fmla="*/ 182755 h 6858000"/>
              <a:gd name="connsiteX987" fmla="*/ 43151 w 7467600"/>
              <a:gd name="connsiteY98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312201 w 7467600"/>
              <a:gd name="connsiteY130" fmla="*/ 5128278 h 6858000"/>
              <a:gd name="connsiteX131" fmla="*/ 1903353 w 7467600"/>
              <a:gd name="connsiteY131" fmla="*/ 5044827 h 6858000"/>
              <a:gd name="connsiteX132" fmla="*/ 1936931 w 7467600"/>
              <a:gd name="connsiteY132" fmla="*/ 5093954 h 6858000"/>
              <a:gd name="connsiteX133" fmla="*/ 2195868 w 7467600"/>
              <a:gd name="connsiteY133" fmla="*/ 5396574 h 6858000"/>
              <a:gd name="connsiteX134" fmla="*/ 2088852 w 7467600"/>
              <a:gd name="connsiteY134" fmla="*/ 5166123 h 6858000"/>
              <a:gd name="connsiteX135" fmla="*/ 1958241 w 7467600"/>
              <a:gd name="connsiteY135" fmla="*/ 5067955 h 6858000"/>
              <a:gd name="connsiteX136" fmla="*/ 1903353 w 7467600"/>
              <a:gd name="connsiteY136" fmla="*/ 5044827 h 6858000"/>
              <a:gd name="connsiteX137" fmla="*/ 1979378 w 7467600"/>
              <a:gd name="connsiteY137" fmla="*/ 4769504 h 6858000"/>
              <a:gd name="connsiteX138" fmla="*/ 2882120 w 7467600"/>
              <a:gd name="connsiteY138" fmla="*/ 5064547 h 6858000"/>
              <a:gd name="connsiteX139" fmla="*/ 2793103 w 7467600"/>
              <a:gd name="connsiteY139" fmla="*/ 5039699 h 6858000"/>
              <a:gd name="connsiteX140" fmla="*/ 2770041 w 7467600"/>
              <a:gd name="connsiteY140" fmla="*/ 5033634 h 6858000"/>
              <a:gd name="connsiteX141" fmla="*/ 1979378 w 7467600"/>
              <a:gd name="connsiteY141" fmla="*/ 4769504 h 6858000"/>
              <a:gd name="connsiteX142" fmla="*/ 1927410 w 7467600"/>
              <a:gd name="connsiteY142" fmla="*/ 4716164 h 6858000"/>
              <a:gd name="connsiteX143" fmla="*/ 1959587 w 7467600"/>
              <a:gd name="connsiteY143" fmla="*/ 4728849 h 6858000"/>
              <a:gd name="connsiteX144" fmla="*/ 2777707 w 7467600"/>
              <a:gd name="connsiteY144" fmla="*/ 5003991 h 6858000"/>
              <a:gd name="connsiteX145" fmla="*/ 2800768 w 7467600"/>
              <a:gd name="connsiteY145" fmla="*/ 5010056 h 6858000"/>
              <a:gd name="connsiteX146" fmla="*/ 2879408 w 7467600"/>
              <a:gd name="connsiteY146" fmla="*/ 5031590 h 6858000"/>
              <a:gd name="connsiteX147" fmla="*/ 2862295 w 7467600"/>
              <a:gd name="connsiteY147" fmla="*/ 5022958 h 6858000"/>
              <a:gd name="connsiteX148" fmla="*/ 2813343 w 7467600"/>
              <a:gd name="connsiteY148" fmla="*/ 4998369 h 6858000"/>
              <a:gd name="connsiteX149" fmla="*/ 2646245 w 7467600"/>
              <a:gd name="connsiteY149" fmla="*/ 4930999 h 6858000"/>
              <a:gd name="connsiteX150" fmla="*/ 1999243 w 7467600"/>
              <a:gd name="connsiteY150" fmla="*/ 4730524 h 6858000"/>
              <a:gd name="connsiteX151" fmla="*/ 1979527 w 7467600"/>
              <a:gd name="connsiteY151" fmla="*/ 4726651 h 6858000"/>
              <a:gd name="connsiteX152" fmla="*/ 1927410 w 7467600"/>
              <a:gd name="connsiteY152" fmla="*/ 4716164 h 6858000"/>
              <a:gd name="connsiteX153" fmla="*/ 1997014 w 7467600"/>
              <a:gd name="connsiteY153" fmla="*/ 4698007 h 6858000"/>
              <a:gd name="connsiteX154" fmla="*/ 2005458 w 7467600"/>
              <a:gd name="connsiteY154" fmla="*/ 4699540 h 6858000"/>
              <a:gd name="connsiteX155" fmla="*/ 2657186 w 7467600"/>
              <a:gd name="connsiteY155" fmla="*/ 4901687 h 6858000"/>
              <a:gd name="connsiteX156" fmla="*/ 2826662 w 7467600"/>
              <a:gd name="connsiteY156" fmla="*/ 4970362 h 6858000"/>
              <a:gd name="connsiteX157" fmla="*/ 2876100 w 7467600"/>
              <a:gd name="connsiteY157" fmla="*/ 4995397 h 6858000"/>
              <a:gd name="connsiteX158" fmla="*/ 3042600 w 7467600"/>
              <a:gd name="connsiteY158" fmla="*/ 5059532 h 6858000"/>
              <a:gd name="connsiteX159" fmla="*/ 1997014 w 7467600"/>
              <a:gd name="connsiteY159" fmla="*/ 4698007 h 6858000"/>
              <a:gd name="connsiteX160" fmla="*/ 2305292 w 7467600"/>
              <a:gd name="connsiteY160" fmla="*/ 4219492 h 6858000"/>
              <a:gd name="connsiteX161" fmla="*/ 3360922 w 7467600"/>
              <a:gd name="connsiteY161" fmla="*/ 4529373 h 6858000"/>
              <a:gd name="connsiteX162" fmla="*/ 3492420 w 7467600"/>
              <a:gd name="connsiteY162" fmla="*/ 4510145 h 6858000"/>
              <a:gd name="connsiteX163" fmla="*/ 3364086 w 7467600"/>
              <a:gd name="connsiteY163" fmla="*/ 4480340 h 6858000"/>
              <a:gd name="connsiteX164" fmla="*/ 3225818 w 7467600"/>
              <a:gd name="connsiteY164" fmla="*/ 4411822 h 6858000"/>
              <a:gd name="connsiteX165" fmla="*/ 3129696 w 7467600"/>
              <a:gd name="connsiteY165" fmla="*/ 4360704 h 6858000"/>
              <a:gd name="connsiteX166" fmla="*/ 2814545 w 7467600"/>
              <a:gd name="connsiteY166" fmla="*/ 4282955 h 6858000"/>
              <a:gd name="connsiteX167" fmla="*/ 2305292 w 7467600"/>
              <a:gd name="connsiteY167" fmla="*/ 4219492 h 6858000"/>
              <a:gd name="connsiteX168" fmla="*/ 2626982 w 7467600"/>
              <a:gd name="connsiteY168" fmla="*/ 4206450 h 6858000"/>
              <a:gd name="connsiteX169" fmla="*/ 2490617 w 7467600"/>
              <a:gd name="connsiteY169" fmla="*/ 4206951 h 6858000"/>
              <a:gd name="connsiteX170" fmla="*/ 2819869 w 7467600"/>
              <a:gd name="connsiteY170" fmla="*/ 4252936 h 6858000"/>
              <a:gd name="connsiteX171" fmla="*/ 3143018 w 7467600"/>
              <a:gd name="connsiteY171" fmla="*/ 4332698 h 6858000"/>
              <a:gd name="connsiteX172" fmla="*/ 3241520 w 7467600"/>
              <a:gd name="connsiteY172" fmla="*/ 4385112 h 6858000"/>
              <a:gd name="connsiteX173" fmla="*/ 3374575 w 7467600"/>
              <a:gd name="connsiteY173" fmla="*/ 4451517 h 6858000"/>
              <a:gd name="connsiteX174" fmla="*/ 3505221 w 7467600"/>
              <a:gd name="connsiteY174" fmla="*/ 4480757 h 6858000"/>
              <a:gd name="connsiteX175" fmla="*/ 2626982 w 7467600"/>
              <a:gd name="connsiteY175" fmla="*/ 4206450 h 6858000"/>
              <a:gd name="connsiteX176" fmla="*/ 1310106 w 7467600"/>
              <a:gd name="connsiteY176" fmla="*/ 3943217 h 6858000"/>
              <a:gd name="connsiteX177" fmla="*/ 854994 w 7467600"/>
              <a:gd name="connsiteY177" fmla="*/ 4399136 h 6858000"/>
              <a:gd name="connsiteX178" fmla="*/ 742462 w 7467600"/>
              <a:gd name="connsiteY178" fmla="*/ 4594648 h 6858000"/>
              <a:gd name="connsiteX179" fmla="*/ 820602 w 7467600"/>
              <a:gd name="connsiteY179" fmla="*/ 4485915 h 6858000"/>
              <a:gd name="connsiteX180" fmla="*/ 878295 w 7467600"/>
              <a:gd name="connsiteY180" fmla="*/ 4403594 h 6858000"/>
              <a:gd name="connsiteX181" fmla="*/ 1240607 w 7467600"/>
              <a:gd name="connsiteY181" fmla="*/ 4010401 h 6858000"/>
              <a:gd name="connsiteX182" fmla="*/ 1310106 w 7467600"/>
              <a:gd name="connsiteY182" fmla="*/ 3943217 h 6858000"/>
              <a:gd name="connsiteX183" fmla="*/ 1423113 w 7467600"/>
              <a:gd name="connsiteY183" fmla="*/ 3874565 h 6858000"/>
              <a:gd name="connsiteX184" fmla="*/ 1260565 w 7467600"/>
              <a:gd name="connsiteY184" fmla="*/ 4031982 h 6858000"/>
              <a:gd name="connsiteX185" fmla="*/ 901900 w 7467600"/>
              <a:gd name="connsiteY185" fmla="*/ 4421236 h 6858000"/>
              <a:gd name="connsiteX186" fmla="*/ 845044 w 7467600"/>
              <a:gd name="connsiteY186" fmla="*/ 4502436 h 6858000"/>
              <a:gd name="connsiteX187" fmla="*/ 685926 w 7467600"/>
              <a:gd name="connsiteY187" fmla="*/ 4703069 h 6858000"/>
              <a:gd name="connsiteX188" fmla="*/ 684248 w 7467600"/>
              <a:gd name="connsiteY188" fmla="*/ 4706721 h 6858000"/>
              <a:gd name="connsiteX189" fmla="*/ 1423113 w 7467600"/>
              <a:gd name="connsiteY189" fmla="*/ 3874565 h 6858000"/>
              <a:gd name="connsiteX190" fmla="*/ 3316479 w 7467600"/>
              <a:gd name="connsiteY190" fmla="*/ 3872136 h 6858000"/>
              <a:gd name="connsiteX191" fmla="*/ 3546806 w 7467600"/>
              <a:gd name="connsiteY191" fmla="*/ 4356139 h 6858000"/>
              <a:gd name="connsiteX192" fmla="*/ 3364433 w 7467600"/>
              <a:gd name="connsiteY192" fmla="*/ 3953121 h 6858000"/>
              <a:gd name="connsiteX193" fmla="*/ 3316479 w 7467600"/>
              <a:gd name="connsiteY193" fmla="*/ 3872136 h 6858000"/>
              <a:gd name="connsiteX194" fmla="*/ 3291335 w 7467600"/>
              <a:gd name="connsiteY194" fmla="*/ 3767420 h 6858000"/>
              <a:gd name="connsiteX195" fmla="*/ 3390805 w 7467600"/>
              <a:gd name="connsiteY195" fmla="*/ 3937163 h 6858000"/>
              <a:gd name="connsiteX196" fmla="*/ 3579062 w 7467600"/>
              <a:gd name="connsiteY196" fmla="*/ 4359040 h 6858000"/>
              <a:gd name="connsiteX197" fmla="*/ 3467355 w 7467600"/>
              <a:gd name="connsiteY197" fmla="*/ 3988130 h 6858000"/>
              <a:gd name="connsiteX198" fmla="*/ 3310753 w 7467600"/>
              <a:gd name="connsiteY198" fmla="*/ 3787140 h 6858000"/>
              <a:gd name="connsiteX199" fmla="*/ 3291335 w 7467600"/>
              <a:gd name="connsiteY199" fmla="*/ 3767420 h 6858000"/>
              <a:gd name="connsiteX200" fmla="*/ 1635889 w 7467600"/>
              <a:gd name="connsiteY200" fmla="*/ 3709494 h 6858000"/>
              <a:gd name="connsiteX201" fmla="*/ 1634800 w 7467600"/>
              <a:gd name="connsiteY201" fmla="*/ 3731111 h 6858000"/>
              <a:gd name="connsiteX202" fmla="*/ 1635889 w 7467600"/>
              <a:gd name="connsiteY202" fmla="*/ 3709494 h 6858000"/>
              <a:gd name="connsiteX203" fmla="*/ 1510397 w 7467600"/>
              <a:gd name="connsiteY203" fmla="*/ 3684705 h 6858000"/>
              <a:gd name="connsiteX204" fmla="*/ 1146550 w 7467600"/>
              <a:gd name="connsiteY204" fmla="*/ 3802012 h 6858000"/>
              <a:gd name="connsiteX205" fmla="*/ 698834 w 7467600"/>
              <a:gd name="connsiteY205" fmla="*/ 3952272 h 6858000"/>
              <a:gd name="connsiteX206" fmla="*/ 34256 w 7467600"/>
              <a:gd name="connsiteY206" fmla="*/ 4347603 h 6858000"/>
              <a:gd name="connsiteX207" fmla="*/ 527241 w 7467600"/>
              <a:gd name="connsiteY207" fmla="*/ 4065078 h 6858000"/>
              <a:gd name="connsiteX208" fmla="*/ 1510397 w 7467600"/>
              <a:gd name="connsiteY208" fmla="*/ 3684705 h 6858000"/>
              <a:gd name="connsiteX209" fmla="*/ 1313114 w 7467600"/>
              <a:gd name="connsiteY209" fmla="*/ 3655216 h 6858000"/>
              <a:gd name="connsiteX210" fmla="*/ 1109304 w 7467600"/>
              <a:gd name="connsiteY210" fmla="*/ 3669030 h 6858000"/>
              <a:gd name="connsiteX211" fmla="*/ 8129 w 7467600"/>
              <a:gd name="connsiteY211" fmla="*/ 4330519 h 6858000"/>
              <a:gd name="connsiteX212" fmla="*/ 687572 w 7467600"/>
              <a:gd name="connsiteY212" fmla="*/ 3925629 h 6858000"/>
              <a:gd name="connsiteX213" fmla="*/ 1138365 w 7467600"/>
              <a:gd name="connsiteY213" fmla="*/ 3774515 h 6858000"/>
              <a:gd name="connsiteX214" fmla="*/ 1505579 w 7467600"/>
              <a:gd name="connsiteY214" fmla="*/ 3655526 h 6858000"/>
              <a:gd name="connsiteX215" fmla="*/ 1313114 w 7467600"/>
              <a:gd name="connsiteY215" fmla="*/ 3655216 h 6858000"/>
              <a:gd name="connsiteX216" fmla="*/ 3655073 w 7467600"/>
              <a:gd name="connsiteY216" fmla="*/ 3650884 h 6858000"/>
              <a:gd name="connsiteX217" fmla="*/ 3989938 w 7467600"/>
              <a:gd name="connsiteY217" fmla="*/ 3991685 h 6858000"/>
              <a:gd name="connsiteX218" fmla="*/ 4393907 w 7467600"/>
              <a:gd name="connsiteY218" fmla="*/ 4261258 h 6858000"/>
              <a:gd name="connsiteX219" fmla="*/ 4648051 w 7467600"/>
              <a:gd name="connsiteY219" fmla="*/ 4374051 h 6858000"/>
              <a:gd name="connsiteX220" fmla="*/ 4383389 w 7467600"/>
              <a:gd name="connsiteY220" fmla="*/ 4184369 h 6858000"/>
              <a:gd name="connsiteX221" fmla="*/ 4165508 w 7467600"/>
              <a:gd name="connsiteY221" fmla="*/ 4035196 h 6858000"/>
              <a:gd name="connsiteX222" fmla="*/ 4068162 w 7467600"/>
              <a:gd name="connsiteY222" fmla="*/ 3953394 h 6858000"/>
              <a:gd name="connsiteX223" fmla="*/ 3981416 w 7467600"/>
              <a:gd name="connsiteY223" fmla="*/ 3880482 h 6858000"/>
              <a:gd name="connsiteX224" fmla="*/ 3800147 w 7467600"/>
              <a:gd name="connsiteY224" fmla="*/ 3749872 h 6858000"/>
              <a:gd name="connsiteX225" fmla="*/ 3655073 w 7467600"/>
              <a:gd name="connsiteY225" fmla="*/ 3650884 h 6858000"/>
              <a:gd name="connsiteX226" fmla="*/ 3670252 w 7467600"/>
              <a:gd name="connsiteY226" fmla="*/ 3622798 h 6858000"/>
              <a:gd name="connsiteX227" fmla="*/ 3817258 w 7467600"/>
              <a:gd name="connsiteY227" fmla="*/ 3723577 h 6858000"/>
              <a:gd name="connsiteX228" fmla="*/ 4000461 w 7467600"/>
              <a:gd name="connsiteY228" fmla="*/ 3855966 h 6858000"/>
              <a:gd name="connsiteX229" fmla="*/ 4088180 w 7467600"/>
              <a:gd name="connsiteY229" fmla="*/ 3929774 h 6858000"/>
              <a:gd name="connsiteX230" fmla="*/ 4184555 w 7467600"/>
              <a:gd name="connsiteY230" fmla="*/ 4010683 h 6858000"/>
              <a:gd name="connsiteX231" fmla="*/ 4399563 w 7467600"/>
              <a:gd name="connsiteY231" fmla="*/ 4158106 h 6858000"/>
              <a:gd name="connsiteX232" fmla="*/ 4684469 w 7467600"/>
              <a:gd name="connsiteY232" fmla="*/ 4364680 h 6858000"/>
              <a:gd name="connsiteX233" fmla="*/ 4690271 w 7467600"/>
              <a:gd name="connsiteY233" fmla="*/ 4370034 h 6858000"/>
              <a:gd name="connsiteX234" fmla="*/ 4136093 w 7467600"/>
              <a:gd name="connsiteY234" fmla="*/ 3858466 h 6858000"/>
              <a:gd name="connsiteX235" fmla="*/ 3670252 w 7467600"/>
              <a:gd name="connsiteY235" fmla="*/ 3622798 h 6858000"/>
              <a:gd name="connsiteX236" fmla="*/ 4440129 w 7467600"/>
              <a:gd name="connsiteY236" fmla="*/ 3448571 h 6858000"/>
              <a:gd name="connsiteX237" fmla="*/ 4856525 w 7467600"/>
              <a:gd name="connsiteY237" fmla="*/ 3915351 h 6858000"/>
              <a:gd name="connsiteX238" fmla="*/ 5059055 w 7467600"/>
              <a:gd name="connsiteY238" fmla="*/ 4108918 h 6858000"/>
              <a:gd name="connsiteX239" fmla="*/ 5290070 w 7467600"/>
              <a:gd name="connsiteY239" fmla="*/ 4263619 h 6858000"/>
              <a:gd name="connsiteX240" fmla="*/ 4834991 w 7467600"/>
              <a:gd name="connsiteY240" fmla="*/ 3830985 h 6858000"/>
              <a:gd name="connsiteX241" fmla="*/ 4440129 w 7467600"/>
              <a:gd name="connsiteY241" fmla="*/ 3448571 h 6858000"/>
              <a:gd name="connsiteX242" fmla="*/ 4441737 w 7467600"/>
              <a:gd name="connsiteY242" fmla="*/ 3399734 h 6858000"/>
              <a:gd name="connsiteX243" fmla="*/ 4431236 w 7467600"/>
              <a:gd name="connsiteY243" fmla="*/ 3400954 h 6858000"/>
              <a:gd name="connsiteX244" fmla="*/ 4557150 w 7467600"/>
              <a:gd name="connsiteY244" fmla="*/ 3510023 h 6858000"/>
              <a:gd name="connsiteX245" fmla="*/ 4856936 w 7467600"/>
              <a:gd name="connsiteY245" fmla="*/ 3809146 h 6858000"/>
              <a:gd name="connsiteX246" fmla="*/ 5111996 w 7467600"/>
              <a:gd name="connsiteY246" fmla="*/ 4065759 h 6858000"/>
              <a:gd name="connsiteX247" fmla="*/ 5388878 w 7467600"/>
              <a:gd name="connsiteY247" fmla="*/ 4300185 h 6858000"/>
              <a:gd name="connsiteX248" fmla="*/ 5425556 w 7467600"/>
              <a:gd name="connsiteY248" fmla="*/ 4308967 h 6858000"/>
              <a:gd name="connsiteX249" fmla="*/ 4943646 w 7467600"/>
              <a:gd name="connsiteY249" fmla="*/ 3822916 h 6858000"/>
              <a:gd name="connsiteX250" fmla="*/ 4594837 w 7467600"/>
              <a:gd name="connsiteY250" fmla="*/ 3532274 h 6858000"/>
              <a:gd name="connsiteX251" fmla="*/ 4441737 w 7467600"/>
              <a:gd name="connsiteY251" fmla="*/ 3399734 h 6858000"/>
              <a:gd name="connsiteX252" fmla="*/ 5425834 w 7467600"/>
              <a:gd name="connsiteY252" fmla="*/ 3162785 h 6858000"/>
              <a:gd name="connsiteX253" fmla="*/ 5401644 w 7467600"/>
              <a:gd name="connsiteY253" fmla="*/ 3617847 h 6858000"/>
              <a:gd name="connsiteX254" fmla="*/ 5467256 w 7467600"/>
              <a:gd name="connsiteY254" fmla="*/ 4175494 h 6858000"/>
              <a:gd name="connsiteX255" fmla="*/ 5448069 w 7467600"/>
              <a:gd name="connsiteY255" fmla="*/ 3567554 h 6858000"/>
              <a:gd name="connsiteX256" fmla="*/ 5425834 w 7467600"/>
              <a:gd name="connsiteY256" fmla="*/ 3162785 h 6858000"/>
              <a:gd name="connsiteX257" fmla="*/ 1318687 w 7467600"/>
              <a:gd name="connsiteY257" fmla="*/ 3113840 h 6858000"/>
              <a:gd name="connsiteX258" fmla="*/ 1066793 w 7467600"/>
              <a:gd name="connsiteY258" fmla="*/ 3212171 h 6858000"/>
              <a:gd name="connsiteX259" fmla="*/ 993319 w 7467600"/>
              <a:gd name="connsiteY259" fmla="*/ 3247648 h 6858000"/>
              <a:gd name="connsiteX260" fmla="*/ 853081 w 7467600"/>
              <a:gd name="connsiteY260" fmla="*/ 3312410 h 6858000"/>
              <a:gd name="connsiteX261" fmla="*/ 805957 w 7467600"/>
              <a:gd name="connsiteY261" fmla="*/ 3330443 h 6858000"/>
              <a:gd name="connsiteX262" fmla="*/ 1318687 w 7467600"/>
              <a:gd name="connsiteY262" fmla="*/ 3113840 h 6858000"/>
              <a:gd name="connsiteX263" fmla="*/ 5453702 w 7467600"/>
              <a:gd name="connsiteY263" fmla="*/ 3090882 h 6858000"/>
              <a:gd name="connsiteX264" fmla="*/ 5480135 w 7467600"/>
              <a:gd name="connsiteY264" fmla="*/ 3565802 h 6858000"/>
              <a:gd name="connsiteX265" fmla="*/ 5499023 w 7467600"/>
              <a:gd name="connsiteY265" fmla="*/ 4166310 h 6858000"/>
              <a:gd name="connsiteX266" fmla="*/ 5547022 w 7467600"/>
              <a:gd name="connsiteY266" fmla="*/ 3607838 h 6858000"/>
              <a:gd name="connsiteX267" fmla="*/ 5515964 w 7467600"/>
              <a:gd name="connsiteY267" fmla="*/ 3378541 h 6858000"/>
              <a:gd name="connsiteX268" fmla="*/ 5453702 w 7467600"/>
              <a:gd name="connsiteY268" fmla="*/ 3090882 h 6858000"/>
              <a:gd name="connsiteX269" fmla="*/ 1238695 w 7467600"/>
              <a:gd name="connsiteY269" fmla="*/ 3076820 h 6858000"/>
              <a:gd name="connsiteX270" fmla="*/ 716371 w 7467600"/>
              <a:gd name="connsiteY270" fmla="*/ 3293249 h 6858000"/>
              <a:gd name="connsiteX271" fmla="*/ 579522 w 7467600"/>
              <a:gd name="connsiteY271" fmla="*/ 3371759 h 6858000"/>
              <a:gd name="connsiteX272" fmla="*/ 600288 w 7467600"/>
              <a:gd name="connsiteY272" fmla="*/ 3365555 h 6858000"/>
              <a:gd name="connsiteX273" fmla="*/ 840692 w 7467600"/>
              <a:gd name="connsiteY273" fmla="*/ 3284921 h 6858000"/>
              <a:gd name="connsiteX274" fmla="*/ 979248 w 7467600"/>
              <a:gd name="connsiteY274" fmla="*/ 3221003 h 6858000"/>
              <a:gd name="connsiteX275" fmla="*/ 1053282 w 7467600"/>
              <a:gd name="connsiteY275" fmla="*/ 3185247 h 6858000"/>
              <a:gd name="connsiteX276" fmla="*/ 1320603 w 7467600"/>
              <a:gd name="connsiteY276" fmla="*/ 3081281 h 6858000"/>
              <a:gd name="connsiteX277" fmla="*/ 1238695 w 7467600"/>
              <a:gd name="connsiteY277" fmla="*/ 3076820 h 6858000"/>
              <a:gd name="connsiteX278" fmla="*/ 5425627 w 7467600"/>
              <a:gd name="connsiteY278" fmla="*/ 2954192 h 6858000"/>
              <a:gd name="connsiteX279" fmla="*/ 5470770 w 7467600"/>
              <a:gd name="connsiteY279" fmla="*/ 3005435 h 6858000"/>
              <a:gd name="connsiteX280" fmla="*/ 5519779 w 7467600"/>
              <a:gd name="connsiteY280" fmla="*/ 4359223 h 6858000"/>
              <a:gd name="connsiteX281" fmla="*/ 5520293 w 7467600"/>
              <a:gd name="connsiteY281" fmla="*/ 4360602 h 6858000"/>
              <a:gd name="connsiteX282" fmla="*/ 5767221 w 7467600"/>
              <a:gd name="connsiteY282" fmla="*/ 4665564 h 6858000"/>
              <a:gd name="connsiteX283" fmla="*/ 6937169 w 7467600"/>
              <a:gd name="connsiteY283" fmla="*/ 4815941 h 6858000"/>
              <a:gd name="connsiteX284" fmla="*/ 6953922 w 7467600"/>
              <a:gd name="connsiteY284" fmla="*/ 4890068 h 6858000"/>
              <a:gd name="connsiteX285" fmla="*/ 6071359 w 7467600"/>
              <a:gd name="connsiteY285" fmla="*/ 4770770 h 6858000"/>
              <a:gd name="connsiteX286" fmla="*/ 6038839 w 7467600"/>
              <a:gd name="connsiteY286" fmla="*/ 4764474 h 6858000"/>
              <a:gd name="connsiteX287" fmla="*/ 6038706 w 7467600"/>
              <a:gd name="connsiteY287" fmla="*/ 4763847 h 6858000"/>
              <a:gd name="connsiteX288" fmla="*/ 6037784 w 7467600"/>
              <a:gd name="connsiteY288" fmla="*/ 4764270 h 6858000"/>
              <a:gd name="connsiteX289" fmla="*/ 6038839 w 7467600"/>
              <a:gd name="connsiteY289" fmla="*/ 4764474 h 6858000"/>
              <a:gd name="connsiteX290" fmla="*/ 6040338 w 7467600"/>
              <a:gd name="connsiteY290" fmla="*/ 4771418 h 6858000"/>
              <a:gd name="connsiteX291" fmla="*/ 6024488 w 7467600"/>
              <a:gd name="connsiteY291" fmla="*/ 4809903 h 6858000"/>
              <a:gd name="connsiteX292" fmla="*/ 5599771 w 7467600"/>
              <a:gd name="connsiteY292" fmla="*/ 5509652 h 6858000"/>
              <a:gd name="connsiteX293" fmla="*/ 5548843 w 7467600"/>
              <a:gd name="connsiteY293" fmla="*/ 5563845 h 6858000"/>
              <a:gd name="connsiteX294" fmla="*/ 5940952 w 7467600"/>
              <a:gd name="connsiteY294" fmla="*/ 6250028 h 6858000"/>
              <a:gd name="connsiteX295" fmla="*/ 6043441 w 7467600"/>
              <a:gd name="connsiteY295" fmla="*/ 6665847 h 6858000"/>
              <a:gd name="connsiteX296" fmla="*/ 6093432 w 7467600"/>
              <a:gd name="connsiteY296" fmla="*/ 6858000 h 6858000"/>
              <a:gd name="connsiteX297" fmla="*/ 6034344 w 7467600"/>
              <a:gd name="connsiteY297" fmla="*/ 6858000 h 6858000"/>
              <a:gd name="connsiteX298" fmla="*/ 6026679 w 7467600"/>
              <a:gd name="connsiteY298" fmla="*/ 6836959 h 6858000"/>
              <a:gd name="connsiteX299" fmla="*/ 5800441 w 7467600"/>
              <a:gd name="connsiteY299" fmla="*/ 6335286 h 6858000"/>
              <a:gd name="connsiteX300" fmla="*/ 5526562 w 7467600"/>
              <a:gd name="connsiteY300" fmla="*/ 5705388 h 6858000"/>
              <a:gd name="connsiteX301" fmla="*/ 5519640 w 7467600"/>
              <a:gd name="connsiteY301" fmla="*/ 5683774 h 6858000"/>
              <a:gd name="connsiteX302" fmla="*/ 5844559 w 7467600"/>
              <a:gd name="connsiteY302" fmla="*/ 6553349 h 6858000"/>
              <a:gd name="connsiteX303" fmla="*/ 5975994 w 7467600"/>
              <a:gd name="connsiteY303" fmla="*/ 6858000 h 6858000"/>
              <a:gd name="connsiteX304" fmla="*/ 5898547 w 7467600"/>
              <a:gd name="connsiteY304" fmla="*/ 6858000 h 6858000"/>
              <a:gd name="connsiteX305" fmla="*/ 5682041 w 7467600"/>
              <a:gd name="connsiteY305" fmla="*/ 6355860 h 6858000"/>
              <a:gd name="connsiteX306" fmla="*/ 5461758 w 7467600"/>
              <a:gd name="connsiteY306" fmla="*/ 5820220 h 6858000"/>
              <a:gd name="connsiteX307" fmla="*/ 5237282 w 7467600"/>
              <a:gd name="connsiteY307" fmla="*/ 6579086 h 6858000"/>
              <a:gd name="connsiteX308" fmla="*/ 5115009 w 7467600"/>
              <a:gd name="connsiteY308" fmla="*/ 6858000 h 6858000"/>
              <a:gd name="connsiteX309" fmla="*/ 5028074 w 7467600"/>
              <a:gd name="connsiteY309" fmla="*/ 6858000 h 6858000"/>
              <a:gd name="connsiteX310" fmla="*/ 5079508 w 7467600"/>
              <a:gd name="connsiteY310" fmla="*/ 6749074 h 6858000"/>
              <a:gd name="connsiteX311" fmla="*/ 5371846 w 7467600"/>
              <a:gd name="connsiteY311" fmla="*/ 5924413 h 6858000"/>
              <a:gd name="connsiteX312" fmla="*/ 5270512 w 7467600"/>
              <a:gd name="connsiteY312" fmla="*/ 6138975 h 6858000"/>
              <a:gd name="connsiteX313" fmla="*/ 5062409 w 7467600"/>
              <a:gd name="connsiteY313" fmla="*/ 6653544 h 6858000"/>
              <a:gd name="connsiteX314" fmla="*/ 5036628 w 7467600"/>
              <a:gd name="connsiteY314" fmla="*/ 6754247 h 6858000"/>
              <a:gd name="connsiteX315" fmla="*/ 5009112 w 7467600"/>
              <a:gd name="connsiteY315" fmla="*/ 6858000 h 6858000"/>
              <a:gd name="connsiteX316" fmla="*/ 4976679 w 7467600"/>
              <a:gd name="connsiteY316" fmla="*/ 6858000 h 6858000"/>
              <a:gd name="connsiteX317" fmla="*/ 5006537 w 7467600"/>
              <a:gd name="connsiteY317" fmla="*/ 6747068 h 6858000"/>
              <a:gd name="connsiteX318" fmla="*/ 5032723 w 7467600"/>
              <a:gd name="connsiteY318" fmla="*/ 6644957 h 6858000"/>
              <a:gd name="connsiteX319" fmla="*/ 5242949 w 7467600"/>
              <a:gd name="connsiteY319" fmla="*/ 6125175 h 6858000"/>
              <a:gd name="connsiteX320" fmla="*/ 5286321 w 7467600"/>
              <a:gd name="connsiteY320" fmla="*/ 6033555 h 6858000"/>
              <a:gd name="connsiteX321" fmla="*/ 5008210 w 7467600"/>
              <a:gd name="connsiteY321" fmla="*/ 6649194 h 6858000"/>
              <a:gd name="connsiteX322" fmla="*/ 4986321 w 7467600"/>
              <a:gd name="connsiteY322" fmla="*/ 6765687 h 6858000"/>
              <a:gd name="connsiteX323" fmla="*/ 4973474 w 7467600"/>
              <a:gd name="connsiteY323" fmla="*/ 6858000 h 6858000"/>
              <a:gd name="connsiteX324" fmla="*/ 4907178 w 7467600"/>
              <a:gd name="connsiteY324" fmla="*/ 6858000 h 6858000"/>
              <a:gd name="connsiteX325" fmla="*/ 4910810 w 7467600"/>
              <a:gd name="connsiteY325" fmla="*/ 6829660 h 6858000"/>
              <a:gd name="connsiteX326" fmla="*/ 4987461 w 7467600"/>
              <a:gd name="connsiteY326" fmla="*/ 6432994 h 6858000"/>
              <a:gd name="connsiteX327" fmla="*/ 5179262 w 7467600"/>
              <a:gd name="connsiteY327" fmla="*/ 6035044 h 6858000"/>
              <a:gd name="connsiteX328" fmla="*/ 4689678 w 7467600"/>
              <a:gd name="connsiteY328" fmla="*/ 6440241 h 6858000"/>
              <a:gd name="connsiteX329" fmla="*/ 4477543 w 7467600"/>
              <a:gd name="connsiteY329" fmla="*/ 6674836 h 6858000"/>
              <a:gd name="connsiteX330" fmla="*/ 4329957 w 7467600"/>
              <a:gd name="connsiteY330" fmla="*/ 6858000 h 6858000"/>
              <a:gd name="connsiteX331" fmla="*/ 4218595 w 7467600"/>
              <a:gd name="connsiteY331" fmla="*/ 6858000 h 6858000"/>
              <a:gd name="connsiteX332" fmla="*/ 4368888 w 7467600"/>
              <a:gd name="connsiteY332" fmla="*/ 6668412 h 6858000"/>
              <a:gd name="connsiteX333" fmla="*/ 4563091 w 7467600"/>
              <a:gd name="connsiteY333" fmla="*/ 6442508 h 6858000"/>
              <a:gd name="connsiteX334" fmla="*/ 5387324 w 7467600"/>
              <a:gd name="connsiteY334" fmla="*/ 5705830 h 6858000"/>
              <a:gd name="connsiteX335" fmla="*/ 5073620 w 7467600"/>
              <a:gd name="connsiteY335" fmla="*/ 5955437 h 6858000"/>
              <a:gd name="connsiteX336" fmla="*/ 4689789 w 7467600"/>
              <a:gd name="connsiteY336" fmla="*/ 6268382 h 6858000"/>
              <a:gd name="connsiteX337" fmla="*/ 4418722 w 7467600"/>
              <a:gd name="connsiteY337" fmla="*/ 6570886 h 6858000"/>
              <a:gd name="connsiteX338" fmla="*/ 4214944 w 7467600"/>
              <a:gd name="connsiteY338" fmla="*/ 6858000 h 6858000"/>
              <a:gd name="connsiteX339" fmla="*/ 4177898 w 7467600"/>
              <a:gd name="connsiteY339" fmla="*/ 6858000 h 6858000"/>
              <a:gd name="connsiteX340" fmla="*/ 4391597 w 7467600"/>
              <a:gd name="connsiteY340" fmla="*/ 6556370 h 6858000"/>
              <a:gd name="connsiteX341" fmla="*/ 4668889 w 7467600"/>
              <a:gd name="connsiteY341" fmla="*/ 6246399 h 6858000"/>
              <a:gd name="connsiteX342" fmla="*/ 5055427 w 7467600"/>
              <a:gd name="connsiteY342" fmla="*/ 5931476 h 6858000"/>
              <a:gd name="connsiteX343" fmla="*/ 5371814 w 7467600"/>
              <a:gd name="connsiteY343" fmla="*/ 5678975 h 6858000"/>
              <a:gd name="connsiteX344" fmla="*/ 4987918 w 7467600"/>
              <a:gd name="connsiteY344" fmla="*/ 5838701 h 6858000"/>
              <a:gd name="connsiteX345" fmla="*/ 4317146 w 7467600"/>
              <a:gd name="connsiteY345" fmla="*/ 6587716 h 6858000"/>
              <a:gd name="connsiteX346" fmla="*/ 4171627 w 7467600"/>
              <a:gd name="connsiteY346" fmla="*/ 6858000 h 6858000"/>
              <a:gd name="connsiteX347" fmla="*/ 4081585 w 7467600"/>
              <a:gd name="connsiteY347" fmla="*/ 6858000 h 6858000"/>
              <a:gd name="connsiteX348" fmla="*/ 4238603 w 7467600"/>
              <a:gd name="connsiteY348" fmla="*/ 6559341 h 6858000"/>
              <a:gd name="connsiteX349" fmla="*/ 4778333 w 7467600"/>
              <a:gd name="connsiteY349" fmla="*/ 5873626 h 6858000"/>
              <a:gd name="connsiteX350" fmla="*/ 5414185 w 7467600"/>
              <a:gd name="connsiteY350" fmla="*/ 5573882 h 6858000"/>
              <a:gd name="connsiteX351" fmla="*/ 5959648 w 7467600"/>
              <a:gd name="connsiteY351" fmla="*/ 4760797 h 6858000"/>
              <a:gd name="connsiteX352" fmla="*/ 5355019 w 7467600"/>
              <a:gd name="connsiteY352" fmla="*/ 4734672 h 6858000"/>
              <a:gd name="connsiteX353" fmla="*/ 5083565 w 7467600"/>
              <a:gd name="connsiteY353" fmla="*/ 5179121 h 6858000"/>
              <a:gd name="connsiteX354" fmla="*/ 4713577 w 7467600"/>
              <a:gd name="connsiteY354" fmla="*/ 5616803 h 6858000"/>
              <a:gd name="connsiteX355" fmla="*/ 3989559 w 7467600"/>
              <a:gd name="connsiteY355" fmla="*/ 6145945 h 6858000"/>
              <a:gd name="connsiteX356" fmla="*/ 3939824 w 7467600"/>
              <a:gd name="connsiteY356" fmla="*/ 6066900 h 6858000"/>
              <a:gd name="connsiteX357" fmla="*/ 4584537 w 7467600"/>
              <a:gd name="connsiteY357" fmla="*/ 5324826 h 6858000"/>
              <a:gd name="connsiteX358" fmla="*/ 5037105 w 7467600"/>
              <a:gd name="connsiteY358" fmla="*/ 5088765 h 6858000"/>
              <a:gd name="connsiteX359" fmla="*/ 5039930 w 7467600"/>
              <a:gd name="connsiteY359" fmla="*/ 5089585 h 6858000"/>
              <a:gd name="connsiteX360" fmla="*/ 5263764 w 7467600"/>
              <a:gd name="connsiteY360" fmla="*/ 4735525 h 6858000"/>
              <a:gd name="connsiteX361" fmla="*/ 4086300 w 7467600"/>
              <a:gd name="connsiteY361" fmla="*/ 4884599 h 6858000"/>
              <a:gd name="connsiteX362" fmla="*/ 4085485 w 7467600"/>
              <a:gd name="connsiteY362" fmla="*/ 4899070 h 6858000"/>
              <a:gd name="connsiteX363" fmla="*/ 3871915 w 7467600"/>
              <a:gd name="connsiteY363" fmla="*/ 5253645 h 6858000"/>
              <a:gd name="connsiteX364" fmla="*/ 3799374 w 7467600"/>
              <a:gd name="connsiteY364" fmla="*/ 5466127 h 6858000"/>
              <a:gd name="connsiteX365" fmla="*/ 3498850 w 7467600"/>
              <a:gd name="connsiteY365" fmla="*/ 6661888 h 6858000"/>
              <a:gd name="connsiteX366" fmla="*/ 3399216 w 7467600"/>
              <a:gd name="connsiteY366" fmla="*/ 6858000 h 6858000"/>
              <a:gd name="connsiteX367" fmla="*/ 3303688 w 7467600"/>
              <a:gd name="connsiteY367" fmla="*/ 6858000 h 6858000"/>
              <a:gd name="connsiteX368" fmla="*/ 3391774 w 7467600"/>
              <a:gd name="connsiteY368" fmla="*/ 6697181 h 6858000"/>
              <a:gd name="connsiteX369" fmla="*/ 3735540 w 7467600"/>
              <a:gd name="connsiteY369" fmla="*/ 5546923 h 6858000"/>
              <a:gd name="connsiteX370" fmla="*/ 3729438 w 7467600"/>
              <a:gd name="connsiteY370" fmla="*/ 5569058 h 6858000"/>
              <a:gd name="connsiteX371" fmla="*/ 3707782 w 7467600"/>
              <a:gd name="connsiteY371" fmla="*/ 5644908 h 6858000"/>
              <a:gd name="connsiteX372" fmla="*/ 3583827 w 7467600"/>
              <a:gd name="connsiteY372" fmla="*/ 6039215 h 6858000"/>
              <a:gd name="connsiteX373" fmla="*/ 3547861 w 7467600"/>
              <a:gd name="connsiteY373" fmla="*/ 6129609 h 6858000"/>
              <a:gd name="connsiteX374" fmla="*/ 3490905 w 7467600"/>
              <a:gd name="connsiteY374" fmla="*/ 6277660 h 6858000"/>
              <a:gd name="connsiteX375" fmla="*/ 3455859 w 7467600"/>
              <a:gd name="connsiteY375" fmla="*/ 6391301 h 6858000"/>
              <a:gd name="connsiteX376" fmla="*/ 3429112 w 7467600"/>
              <a:gd name="connsiteY376" fmla="*/ 6479469 h 6858000"/>
              <a:gd name="connsiteX377" fmla="*/ 3304862 w 7467600"/>
              <a:gd name="connsiteY377" fmla="*/ 6796476 h 6858000"/>
              <a:gd name="connsiteX378" fmla="*/ 3276071 w 7467600"/>
              <a:gd name="connsiteY378" fmla="*/ 6858000 h 6858000"/>
              <a:gd name="connsiteX379" fmla="*/ 3240805 w 7467600"/>
              <a:gd name="connsiteY379" fmla="*/ 6858000 h 6858000"/>
              <a:gd name="connsiteX380" fmla="*/ 3275917 w 7467600"/>
              <a:gd name="connsiteY380" fmla="*/ 6783192 h 6858000"/>
              <a:gd name="connsiteX381" fmla="*/ 3399358 w 7467600"/>
              <a:gd name="connsiteY381" fmla="*/ 6469011 h 6858000"/>
              <a:gd name="connsiteX382" fmla="*/ 3425650 w 7467600"/>
              <a:gd name="connsiteY382" fmla="*/ 6381333 h 6858000"/>
              <a:gd name="connsiteX383" fmla="*/ 3460661 w 7467600"/>
              <a:gd name="connsiteY383" fmla="*/ 6266763 h 6858000"/>
              <a:gd name="connsiteX384" fmla="*/ 3518021 w 7467600"/>
              <a:gd name="connsiteY384" fmla="*/ 6117298 h 6858000"/>
              <a:gd name="connsiteX385" fmla="*/ 3554035 w 7467600"/>
              <a:gd name="connsiteY385" fmla="*/ 6027832 h 6858000"/>
              <a:gd name="connsiteX386" fmla="*/ 3677174 w 7467600"/>
              <a:gd name="connsiteY386" fmla="*/ 5636351 h 6858000"/>
              <a:gd name="connsiteX387" fmla="*/ 3698819 w 7467600"/>
              <a:gd name="connsiteY387" fmla="*/ 5560503 h 6858000"/>
              <a:gd name="connsiteX388" fmla="*/ 3702094 w 7467600"/>
              <a:gd name="connsiteY388" fmla="*/ 5549194 h 6858000"/>
              <a:gd name="connsiteX389" fmla="*/ 3398355 w 7467600"/>
              <a:gd name="connsiteY389" fmla="*/ 6094603 h 6858000"/>
              <a:gd name="connsiteX390" fmla="*/ 3193941 w 7467600"/>
              <a:gd name="connsiteY390" fmla="*/ 6798775 h 6858000"/>
              <a:gd name="connsiteX391" fmla="*/ 3184140 w 7467600"/>
              <a:gd name="connsiteY391" fmla="*/ 6858000 h 6858000"/>
              <a:gd name="connsiteX392" fmla="*/ 3099978 w 7467600"/>
              <a:gd name="connsiteY392" fmla="*/ 6858000 h 6858000"/>
              <a:gd name="connsiteX393" fmla="*/ 3101556 w 7467600"/>
              <a:gd name="connsiteY393" fmla="*/ 6843337 h 6858000"/>
              <a:gd name="connsiteX394" fmla="*/ 3370162 w 7467600"/>
              <a:gd name="connsiteY394" fmla="*/ 5785550 h 6858000"/>
              <a:gd name="connsiteX395" fmla="*/ 3746477 w 7467600"/>
              <a:gd name="connsiteY395" fmla="*/ 5377889 h 6858000"/>
              <a:gd name="connsiteX396" fmla="*/ 3863399 w 7467600"/>
              <a:gd name="connsiteY396" fmla="*/ 5087257 h 6858000"/>
              <a:gd name="connsiteX397" fmla="*/ 3968712 w 7467600"/>
              <a:gd name="connsiteY397" fmla="*/ 4913989 h 6858000"/>
              <a:gd name="connsiteX398" fmla="*/ 2792390 w 7467600"/>
              <a:gd name="connsiteY398" fmla="*/ 5382974 h 6858000"/>
              <a:gd name="connsiteX399" fmla="*/ 2714982 w 7467600"/>
              <a:gd name="connsiteY399" fmla="*/ 5427051 h 6858000"/>
              <a:gd name="connsiteX400" fmla="*/ 2813361 w 7467600"/>
              <a:gd name="connsiteY400" fmla="*/ 6023912 h 6858000"/>
              <a:gd name="connsiteX401" fmla="*/ 2688430 w 7467600"/>
              <a:gd name="connsiteY401" fmla="*/ 6801564 h 6858000"/>
              <a:gd name="connsiteX402" fmla="*/ 2629626 w 7467600"/>
              <a:gd name="connsiteY402" fmla="*/ 6763394 h 6858000"/>
              <a:gd name="connsiteX403" fmla="*/ 2565328 w 7467600"/>
              <a:gd name="connsiteY403" fmla="*/ 5516399 h 6858000"/>
              <a:gd name="connsiteX404" fmla="*/ 1922999 w 7467600"/>
              <a:gd name="connsiteY404" fmla="*/ 5980343 h 6858000"/>
              <a:gd name="connsiteX405" fmla="*/ 1950261 w 7467600"/>
              <a:gd name="connsiteY405" fmla="*/ 6405858 h 6858000"/>
              <a:gd name="connsiteX406" fmla="*/ 2365554 w 7467600"/>
              <a:gd name="connsiteY406" fmla="*/ 6759107 h 6858000"/>
              <a:gd name="connsiteX407" fmla="*/ 2424142 w 7467600"/>
              <a:gd name="connsiteY407" fmla="*/ 6858000 h 6858000"/>
              <a:gd name="connsiteX408" fmla="*/ 2395994 w 7467600"/>
              <a:gd name="connsiteY408" fmla="*/ 6858000 h 6858000"/>
              <a:gd name="connsiteX409" fmla="*/ 2392863 w 7467600"/>
              <a:gd name="connsiteY409" fmla="*/ 6852964 h 6858000"/>
              <a:gd name="connsiteX410" fmla="*/ 2017589 w 7467600"/>
              <a:gd name="connsiteY410" fmla="*/ 6493982 h 6858000"/>
              <a:gd name="connsiteX411" fmla="*/ 2147336 w 7467600"/>
              <a:gd name="connsiteY411" fmla="*/ 6594052 h 6858000"/>
              <a:gd name="connsiteX412" fmla="*/ 2207047 w 7467600"/>
              <a:gd name="connsiteY412" fmla="*/ 6654540 h 6858000"/>
              <a:gd name="connsiteX413" fmla="*/ 2299106 w 7467600"/>
              <a:gd name="connsiteY413" fmla="*/ 6778931 h 6858000"/>
              <a:gd name="connsiteX414" fmla="*/ 2314430 w 7467600"/>
              <a:gd name="connsiteY414" fmla="*/ 6801144 h 6858000"/>
              <a:gd name="connsiteX415" fmla="*/ 2352406 w 7467600"/>
              <a:gd name="connsiteY415" fmla="*/ 6858000 h 6858000"/>
              <a:gd name="connsiteX416" fmla="*/ 2314492 w 7467600"/>
              <a:gd name="connsiteY416" fmla="*/ 6858000 h 6858000"/>
              <a:gd name="connsiteX417" fmla="*/ 2288095 w 7467600"/>
              <a:gd name="connsiteY417" fmla="*/ 6818030 h 6858000"/>
              <a:gd name="connsiteX418" fmla="*/ 2272768 w 7467600"/>
              <a:gd name="connsiteY418" fmla="*/ 6795822 h 6858000"/>
              <a:gd name="connsiteX419" fmla="*/ 2182715 w 7467600"/>
              <a:gd name="connsiteY419" fmla="*/ 6675071 h 6858000"/>
              <a:gd name="connsiteX420" fmla="*/ 2032061 w 7467600"/>
              <a:gd name="connsiteY420" fmla="*/ 6541380 h 6858000"/>
              <a:gd name="connsiteX421" fmla="*/ 2257220 w 7467600"/>
              <a:gd name="connsiteY421" fmla="*/ 6826257 h 6858000"/>
              <a:gd name="connsiteX422" fmla="*/ 2281324 w 7467600"/>
              <a:gd name="connsiteY422" fmla="*/ 6858000 h 6858000"/>
              <a:gd name="connsiteX423" fmla="*/ 2242860 w 7467600"/>
              <a:gd name="connsiteY423" fmla="*/ 6858000 h 6858000"/>
              <a:gd name="connsiteX424" fmla="*/ 2232818 w 7467600"/>
              <a:gd name="connsiteY424" fmla="*/ 6844926 h 6858000"/>
              <a:gd name="connsiteX425" fmla="*/ 1990172 w 7467600"/>
              <a:gd name="connsiteY425" fmla="*/ 6542121 h 6858000"/>
              <a:gd name="connsiteX426" fmla="*/ 2124090 w 7467600"/>
              <a:gd name="connsiteY426" fmla="*/ 6761017 h 6858000"/>
              <a:gd name="connsiteX427" fmla="*/ 2200380 w 7467600"/>
              <a:gd name="connsiteY427" fmla="*/ 6858000 h 6858000"/>
              <a:gd name="connsiteX428" fmla="*/ 2147507 w 7467600"/>
              <a:gd name="connsiteY428" fmla="*/ 6858000 h 6858000"/>
              <a:gd name="connsiteX429" fmla="*/ 2070668 w 7467600"/>
              <a:gd name="connsiteY429" fmla="*/ 6761520 h 6858000"/>
              <a:gd name="connsiteX430" fmla="*/ 1975142 w 7467600"/>
              <a:gd name="connsiteY430" fmla="*/ 6585570 h 6858000"/>
              <a:gd name="connsiteX431" fmla="*/ 2050035 w 7467600"/>
              <a:gd name="connsiteY431" fmla="*/ 6813345 h 6858000"/>
              <a:gd name="connsiteX432" fmla="*/ 2063025 w 7467600"/>
              <a:gd name="connsiteY432" fmla="*/ 6858000 h 6858000"/>
              <a:gd name="connsiteX433" fmla="*/ 2021675 w 7467600"/>
              <a:gd name="connsiteY433" fmla="*/ 6858000 h 6858000"/>
              <a:gd name="connsiteX434" fmla="*/ 2019308 w 7467600"/>
              <a:gd name="connsiteY434" fmla="*/ 6847118 h 6858000"/>
              <a:gd name="connsiteX435" fmla="*/ 1938835 w 7467600"/>
              <a:gd name="connsiteY435" fmla="*/ 6551160 h 6858000"/>
              <a:gd name="connsiteX436" fmla="*/ 1953230 w 7467600"/>
              <a:gd name="connsiteY436" fmla="*/ 6759699 h 6858000"/>
              <a:gd name="connsiteX437" fmla="*/ 1956763 w 7467600"/>
              <a:gd name="connsiteY437" fmla="*/ 6778191 h 6858000"/>
              <a:gd name="connsiteX438" fmla="*/ 1967925 w 7467600"/>
              <a:gd name="connsiteY438" fmla="*/ 6858000 h 6858000"/>
              <a:gd name="connsiteX439" fmla="*/ 1936622 w 7467600"/>
              <a:gd name="connsiteY439" fmla="*/ 6858000 h 6858000"/>
              <a:gd name="connsiteX440" fmla="*/ 1926261 w 7467600"/>
              <a:gd name="connsiteY440" fmla="*/ 6784064 h 6858000"/>
              <a:gd name="connsiteX441" fmla="*/ 1922724 w 7467600"/>
              <a:gd name="connsiteY441" fmla="*/ 6765577 h 6858000"/>
              <a:gd name="connsiteX442" fmla="*/ 1904650 w 7467600"/>
              <a:gd name="connsiteY442" fmla="*/ 6639616 h 6858000"/>
              <a:gd name="connsiteX443" fmla="*/ 1885273 w 7467600"/>
              <a:gd name="connsiteY443" fmla="*/ 6858000 h 6858000"/>
              <a:gd name="connsiteX444" fmla="*/ 1854363 w 7467600"/>
              <a:gd name="connsiteY444" fmla="*/ 6858000 h 6858000"/>
              <a:gd name="connsiteX445" fmla="*/ 1880391 w 7467600"/>
              <a:gd name="connsiteY445" fmla="*/ 6603796 h 6858000"/>
              <a:gd name="connsiteX446" fmla="*/ 1818273 w 7467600"/>
              <a:gd name="connsiteY446" fmla="*/ 6715729 h 6858000"/>
              <a:gd name="connsiteX447" fmla="*/ 1794691 w 7467600"/>
              <a:gd name="connsiteY447" fmla="*/ 6843239 h 6858000"/>
              <a:gd name="connsiteX448" fmla="*/ 1794914 w 7467600"/>
              <a:gd name="connsiteY448" fmla="*/ 6858000 h 6858000"/>
              <a:gd name="connsiteX449" fmla="*/ 1746128 w 7467600"/>
              <a:gd name="connsiteY449" fmla="*/ 6858000 h 6858000"/>
              <a:gd name="connsiteX450" fmla="*/ 1753934 w 7467600"/>
              <a:gd name="connsiteY450" fmla="*/ 6724796 h 6858000"/>
              <a:gd name="connsiteX451" fmla="*/ 1792053 w 7467600"/>
              <a:gd name="connsiteY451" fmla="*/ 6572396 h 6858000"/>
              <a:gd name="connsiteX452" fmla="*/ 1862248 w 7467600"/>
              <a:gd name="connsiteY452" fmla="*/ 6266397 h 6858000"/>
              <a:gd name="connsiteX453" fmla="*/ 1862250 w 7467600"/>
              <a:gd name="connsiteY453" fmla="*/ 6033531 h 6858000"/>
              <a:gd name="connsiteX454" fmla="*/ 1211999 w 7467600"/>
              <a:gd name="connsiteY454" fmla="*/ 6683610 h 6858000"/>
              <a:gd name="connsiteX455" fmla="*/ 1213266 w 7467600"/>
              <a:gd name="connsiteY455" fmla="*/ 6691947 h 6858000"/>
              <a:gd name="connsiteX456" fmla="*/ 1203370 w 7467600"/>
              <a:gd name="connsiteY456" fmla="*/ 6850676 h 6858000"/>
              <a:gd name="connsiteX457" fmla="*/ 1203671 w 7467600"/>
              <a:gd name="connsiteY457" fmla="*/ 6858000 h 6858000"/>
              <a:gd name="connsiteX458" fmla="*/ 1143180 w 7467600"/>
              <a:gd name="connsiteY458" fmla="*/ 6858000 h 6858000"/>
              <a:gd name="connsiteX459" fmla="*/ 1142176 w 7467600"/>
              <a:gd name="connsiteY459" fmla="*/ 6766045 h 6858000"/>
              <a:gd name="connsiteX460" fmla="*/ 1067484 w 7467600"/>
              <a:gd name="connsiteY460" fmla="*/ 6858000 h 6858000"/>
              <a:gd name="connsiteX461" fmla="*/ 953928 w 7467600"/>
              <a:gd name="connsiteY461" fmla="*/ 6858000 h 6858000"/>
              <a:gd name="connsiteX462" fmla="*/ 959715 w 7467600"/>
              <a:gd name="connsiteY462" fmla="*/ 6850185 h 6858000"/>
              <a:gd name="connsiteX463" fmla="*/ 1483788 w 7467600"/>
              <a:gd name="connsiteY463" fmla="*/ 6259174 h 6858000"/>
              <a:gd name="connsiteX464" fmla="*/ 1100671 w 7467600"/>
              <a:gd name="connsiteY464" fmla="*/ 6252137 h 6858000"/>
              <a:gd name="connsiteX465" fmla="*/ 1090144 w 7467600"/>
              <a:gd name="connsiteY465" fmla="*/ 6256748 h 6858000"/>
              <a:gd name="connsiteX466" fmla="*/ 1095872 w 7467600"/>
              <a:gd name="connsiteY466" fmla="*/ 6271892 h 6858000"/>
              <a:gd name="connsiteX467" fmla="*/ 262785 w 7467600"/>
              <a:gd name="connsiteY467" fmla="*/ 6845450 h 6858000"/>
              <a:gd name="connsiteX468" fmla="*/ 209968 w 7467600"/>
              <a:gd name="connsiteY468" fmla="*/ 6770713 h 6858000"/>
              <a:gd name="connsiteX469" fmla="*/ 873460 w 7467600"/>
              <a:gd name="connsiteY469" fmla="*/ 6253768 h 6858000"/>
              <a:gd name="connsiteX470" fmla="*/ 192686 w 7467600"/>
              <a:gd name="connsiteY470" fmla="*/ 5849257 h 6858000"/>
              <a:gd name="connsiteX471" fmla="*/ 4696 w 7467600"/>
              <a:gd name="connsiteY471" fmla="*/ 5697668 h 6858000"/>
              <a:gd name="connsiteX472" fmla="*/ 0 w 7467600"/>
              <a:gd name="connsiteY472" fmla="*/ 5689984 h 6858000"/>
              <a:gd name="connsiteX473" fmla="*/ 0 w 7467600"/>
              <a:gd name="connsiteY473" fmla="*/ 5513472 h 6858000"/>
              <a:gd name="connsiteX474" fmla="*/ 174101 w 7467600"/>
              <a:gd name="connsiteY474" fmla="*/ 5620277 h 6858000"/>
              <a:gd name="connsiteX475" fmla="*/ 891800 w 7467600"/>
              <a:gd name="connsiteY475" fmla="*/ 6036935 h 6858000"/>
              <a:gd name="connsiteX476" fmla="*/ 1072219 w 7467600"/>
              <a:gd name="connsiteY476" fmla="*/ 6169443 h 6858000"/>
              <a:gd name="connsiteX477" fmla="*/ 1074117 w 7467600"/>
              <a:gd name="connsiteY477" fmla="*/ 6170301 h 6858000"/>
              <a:gd name="connsiteX478" fmla="*/ 1083114 w 7467600"/>
              <a:gd name="connsiteY478" fmla="*/ 6174131 h 6858000"/>
              <a:gd name="connsiteX479" fmla="*/ 1543010 w 7467600"/>
              <a:gd name="connsiteY479" fmla="*/ 6191140 h 6858000"/>
              <a:gd name="connsiteX480" fmla="*/ 1551080 w 7467600"/>
              <a:gd name="connsiteY480" fmla="*/ 6195006 h 6858000"/>
              <a:gd name="connsiteX481" fmla="*/ 2345443 w 7467600"/>
              <a:gd name="connsiteY481" fmla="*/ 5549882 h 6858000"/>
              <a:gd name="connsiteX482" fmla="*/ 1721499 w 7467600"/>
              <a:gd name="connsiteY482" fmla="*/ 5599969 h 6858000"/>
              <a:gd name="connsiteX483" fmla="*/ 767716 w 7467600"/>
              <a:gd name="connsiteY483" fmla="*/ 5472768 h 6858000"/>
              <a:gd name="connsiteX484" fmla="*/ 722147 w 7467600"/>
              <a:gd name="connsiteY484" fmla="*/ 5393091 h 6858000"/>
              <a:gd name="connsiteX485" fmla="*/ 1485552 w 7467600"/>
              <a:gd name="connsiteY485" fmla="*/ 5313202 h 6858000"/>
              <a:gd name="connsiteX486" fmla="*/ 2143004 w 7467600"/>
              <a:gd name="connsiteY486" fmla="*/ 5402420 h 6858000"/>
              <a:gd name="connsiteX487" fmla="*/ 1933391 w 7467600"/>
              <a:gd name="connsiteY487" fmla="*/ 5156971 h 6858000"/>
              <a:gd name="connsiteX488" fmla="*/ 1827118 w 7467600"/>
              <a:gd name="connsiteY488" fmla="*/ 4968410 h 6858000"/>
              <a:gd name="connsiteX489" fmla="*/ 1837349 w 7467600"/>
              <a:gd name="connsiteY489" fmla="*/ 4956357 h 6858000"/>
              <a:gd name="connsiteX490" fmla="*/ 2162835 w 7467600"/>
              <a:gd name="connsiteY490" fmla="*/ 5187853 h 6858000"/>
              <a:gd name="connsiteX491" fmla="*/ 2257167 w 7467600"/>
              <a:gd name="connsiteY491" fmla="*/ 5462123 h 6858000"/>
              <a:gd name="connsiteX492" fmla="*/ 2261598 w 7467600"/>
              <a:gd name="connsiteY492" fmla="*/ 5467998 h 6858000"/>
              <a:gd name="connsiteX493" fmla="*/ 2437177 w 7467600"/>
              <a:gd name="connsiteY493" fmla="*/ 5479608 h 6858000"/>
              <a:gd name="connsiteX494" fmla="*/ 2445247 w 7467600"/>
              <a:gd name="connsiteY494" fmla="*/ 5483476 h 6858000"/>
              <a:gd name="connsiteX495" fmla="*/ 2743626 w 7467600"/>
              <a:gd name="connsiteY495" fmla="*/ 5304819 h 6858000"/>
              <a:gd name="connsiteX496" fmla="*/ 3048102 w 7467600"/>
              <a:gd name="connsiteY496" fmla="*/ 5150595 h 6858000"/>
              <a:gd name="connsiteX497" fmla="*/ 1799414 w 7467600"/>
              <a:gd name="connsiteY497" fmla="*/ 4694732 h 6858000"/>
              <a:gd name="connsiteX498" fmla="*/ 1771735 w 7467600"/>
              <a:gd name="connsiteY498" fmla="*/ 4619929 h 6858000"/>
              <a:gd name="connsiteX499" fmla="*/ 3104273 w 7467600"/>
              <a:gd name="connsiteY499" fmla="*/ 5076159 h 6858000"/>
              <a:gd name="connsiteX500" fmla="*/ 3113245 w 7467600"/>
              <a:gd name="connsiteY500" fmla="*/ 5090705 h 6858000"/>
              <a:gd name="connsiteX501" fmla="*/ 3126294 w 7467600"/>
              <a:gd name="connsiteY501" fmla="*/ 5114400 h 6858000"/>
              <a:gd name="connsiteX502" fmla="*/ 3937433 w 7467600"/>
              <a:gd name="connsiteY502" fmla="*/ 4830473 h 6858000"/>
              <a:gd name="connsiteX503" fmla="*/ 3590475 w 7467600"/>
              <a:gd name="connsiteY503" fmla="*/ 4597974 h 6858000"/>
              <a:gd name="connsiteX504" fmla="*/ 3100264 w 7467600"/>
              <a:gd name="connsiteY504" fmla="*/ 4579845 h 6858000"/>
              <a:gd name="connsiteX505" fmla="*/ 2183576 w 7467600"/>
              <a:gd name="connsiteY505" fmla="*/ 4227150 h 6858000"/>
              <a:gd name="connsiteX506" fmla="*/ 2151029 w 7467600"/>
              <a:gd name="connsiteY506" fmla="*/ 4146947 h 6858000"/>
              <a:gd name="connsiteX507" fmla="*/ 3563434 w 7467600"/>
              <a:gd name="connsiteY507" fmla="*/ 4469115 h 6858000"/>
              <a:gd name="connsiteX508" fmla="*/ 3177952 w 7467600"/>
              <a:gd name="connsiteY508" fmla="*/ 3657386 h 6858000"/>
              <a:gd name="connsiteX509" fmla="*/ 3189263 w 7467600"/>
              <a:gd name="connsiteY509" fmla="*/ 3625726 h 6858000"/>
              <a:gd name="connsiteX510" fmla="*/ 3560912 w 7467600"/>
              <a:gd name="connsiteY510" fmla="*/ 4079863 h 6858000"/>
              <a:gd name="connsiteX511" fmla="*/ 3626636 w 7467600"/>
              <a:gd name="connsiteY511" fmla="*/ 4512230 h 6858000"/>
              <a:gd name="connsiteX512" fmla="*/ 3653088 w 7467600"/>
              <a:gd name="connsiteY512" fmla="*/ 4521417 h 6858000"/>
              <a:gd name="connsiteX513" fmla="*/ 3988128 w 7467600"/>
              <a:gd name="connsiteY513" fmla="*/ 4817267 h 6858000"/>
              <a:gd name="connsiteX514" fmla="*/ 4830582 w 7467600"/>
              <a:gd name="connsiteY514" fmla="*/ 4676000 h 6858000"/>
              <a:gd name="connsiteX515" fmla="*/ 4830100 w 7467600"/>
              <a:gd name="connsiteY515" fmla="*/ 4675554 h 6858000"/>
              <a:gd name="connsiteX516" fmla="*/ 4036318 w 7467600"/>
              <a:gd name="connsiteY516" fmla="*/ 4147013 h 6858000"/>
              <a:gd name="connsiteX517" fmla="*/ 3432098 w 7467600"/>
              <a:gd name="connsiteY517" fmla="*/ 3537312 h 6858000"/>
              <a:gd name="connsiteX518" fmla="*/ 3446761 w 7467600"/>
              <a:gd name="connsiteY518" fmla="*/ 3461278 h 6858000"/>
              <a:gd name="connsiteX519" fmla="*/ 4419733 w 7467600"/>
              <a:gd name="connsiteY519" fmla="*/ 3963555 h 6858000"/>
              <a:gd name="connsiteX520" fmla="*/ 4781371 w 7467600"/>
              <a:gd name="connsiteY520" fmla="*/ 4458604 h 6858000"/>
              <a:gd name="connsiteX521" fmla="*/ 4780440 w 7467600"/>
              <a:gd name="connsiteY521" fmla="*/ 4470290 h 6858000"/>
              <a:gd name="connsiteX522" fmla="*/ 4898954 w 7467600"/>
              <a:gd name="connsiteY522" fmla="*/ 4662092 h 6858000"/>
              <a:gd name="connsiteX523" fmla="*/ 4900699 w 7467600"/>
              <a:gd name="connsiteY523" fmla="*/ 4670867 h 6858000"/>
              <a:gd name="connsiteX524" fmla="*/ 5714511 w 7467600"/>
              <a:gd name="connsiteY524" fmla="*/ 4663483 h 6858000"/>
              <a:gd name="connsiteX525" fmla="*/ 5464793 w 7467600"/>
              <a:gd name="connsiteY525" fmla="*/ 4393556 h 6858000"/>
              <a:gd name="connsiteX526" fmla="*/ 5461897 w 7467600"/>
              <a:gd name="connsiteY526" fmla="*/ 4390879 h 6858000"/>
              <a:gd name="connsiteX527" fmla="*/ 4294126 w 7467600"/>
              <a:gd name="connsiteY527" fmla="*/ 3303048 h 6858000"/>
              <a:gd name="connsiteX528" fmla="*/ 4305321 w 7467600"/>
              <a:gd name="connsiteY528" fmla="*/ 3256953 h 6858000"/>
              <a:gd name="connsiteX529" fmla="*/ 4949299 w 7467600"/>
              <a:gd name="connsiteY529" fmla="*/ 3766336 h 6858000"/>
              <a:gd name="connsiteX530" fmla="*/ 5291452 w 7467600"/>
              <a:gd name="connsiteY530" fmla="*/ 4076801 h 6858000"/>
              <a:gd name="connsiteX531" fmla="*/ 5434998 w 7467600"/>
              <a:gd name="connsiteY531" fmla="*/ 4254100 h 6858000"/>
              <a:gd name="connsiteX532" fmla="*/ 5351015 w 7467600"/>
              <a:gd name="connsiteY532" fmla="*/ 3760989 h 6858000"/>
              <a:gd name="connsiteX533" fmla="*/ 5413780 w 7467600"/>
              <a:gd name="connsiteY533" fmla="*/ 2966265 h 6858000"/>
              <a:gd name="connsiteX534" fmla="*/ 5425627 w 7467600"/>
              <a:gd name="connsiteY534" fmla="*/ 2954192 h 6858000"/>
              <a:gd name="connsiteX535" fmla="*/ 6604735 w 7467600"/>
              <a:gd name="connsiteY535" fmla="*/ 2041381 h 6858000"/>
              <a:gd name="connsiteX536" fmla="*/ 7204487 w 7467600"/>
              <a:gd name="connsiteY536" fmla="*/ 2742112 h 6858000"/>
              <a:gd name="connsiteX537" fmla="*/ 7131592 w 7467600"/>
              <a:gd name="connsiteY537" fmla="*/ 2672096 h 6858000"/>
              <a:gd name="connsiteX538" fmla="*/ 6996344 w 7467600"/>
              <a:gd name="connsiteY538" fmla="*/ 2518310 h 6858000"/>
              <a:gd name="connsiteX539" fmla="*/ 6735495 w 7467600"/>
              <a:gd name="connsiteY539" fmla="*/ 2196890 h 6858000"/>
              <a:gd name="connsiteX540" fmla="*/ 6721901 w 7467600"/>
              <a:gd name="connsiteY540" fmla="*/ 2179274 h 6858000"/>
              <a:gd name="connsiteX541" fmla="*/ 6604735 w 7467600"/>
              <a:gd name="connsiteY541" fmla="*/ 2041381 h 6858000"/>
              <a:gd name="connsiteX542" fmla="*/ 6591670 w 7467600"/>
              <a:gd name="connsiteY542" fmla="*/ 1988277 h 6858000"/>
              <a:gd name="connsiteX543" fmla="*/ 6747349 w 7467600"/>
              <a:gd name="connsiteY543" fmla="*/ 2160069 h 6858000"/>
              <a:gd name="connsiteX544" fmla="*/ 6760943 w 7467600"/>
              <a:gd name="connsiteY544" fmla="*/ 2177686 h 6858000"/>
              <a:gd name="connsiteX545" fmla="*/ 7021065 w 7467600"/>
              <a:gd name="connsiteY545" fmla="*/ 2498102 h 6858000"/>
              <a:gd name="connsiteX546" fmla="*/ 7155223 w 7467600"/>
              <a:gd name="connsiteY546" fmla="*/ 2650386 h 6858000"/>
              <a:gd name="connsiteX547" fmla="*/ 7203167 w 7467600"/>
              <a:gd name="connsiteY547" fmla="*/ 2697288 h 6858000"/>
              <a:gd name="connsiteX548" fmla="*/ 6937703 w 7467600"/>
              <a:gd name="connsiteY548" fmla="*/ 2321981 h 6858000"/>
              <a:gd name="connsiteX549" fmla="*/ 6591670 w 7467600"/>
              <a:gd name="connsiteY549" fmla="*/ 1988277 h 6858000"/>
              <a:gd name="connsiteX550" fmla="*/ 5798671 w 7467600"/>
              <a:gd name="connsiteY550" fmla="*/ 1981601 h 6858000"/>
              <a:gd name="connsiteX551" fmla="*/ 5754709 w 7467600"/>
              <a:gd name="connsiteY551" fmla="*/ 2071454 h 6858000"/>
              <a:gd name="connsiteX552" fmla="*/ 5763044 w 7467600"/>
              <a:gd name="connsiteY552" fmla="*/ 2842206 h 6858000"/>
              <a:gd name="connsiteX553" fmla="*/ 5764974 w 7467600"/>
              <a:gd name="connsiteY553" fmla="*/ 2799609 h 6858000"/>
              <a:gd name="connsiteX554" fmla="*/ 5767665 w 7467600"/>
              <a:gd name="connsiteY554" fmla="*/ 2666409 h 6858000"/>
              <a:gd name="connsiteX555" fmla="*/ 5763055 w 7467600"/>
              <a:gd name="connsiteY555" fmla="*/ 2579705 h 6858000"/>
              <a:gd name="connsiteX556" fmla="*/ 5758079 w 7467600"/>
              <a:gd name="connsiteY556" fmla="*/ 2492508 h 6858000"/>
              <a:gd name="connsiteX557" fmla="*/ 5779325 w 7467600"/>
              <a:gd name="connsiteY557" fmla="*/ 2197069 h 6858000"/>
              <a:gd name="connsiteX558" fmla="*/ 5798671 w 7467600"/>
              <a:gd name="connsiteY558" fmla="*/ 1981601 h 6858000"/>
              <a:gd name="connsiteX559" fmla="*/ 5829202 w 7467600"/>
              <a:gd name="connsiteY559" fmla="*/ 1971679 h 6858000"/>
              <a:gd name="connsiteX560" fmla="*/ 5809558 w 7467600"/>
              <a:gd name="connsiteY560" fmla="*/ 2198043 h 6858000"/>
              <a:gd name="connsiteX561" fmla="*/ 5788653 w 7467600"/>
              <a:gd name="connsiteY561" fmla="*/ 2489430 h 6858000"/>
              <a:gd name="connsiteX562" fmla="*/ 5793439 w 7467600"/>
              <a:gd name="connsiteY562" fmla="*/ 2575235 h 6858000"/>
              <a:gd name="connsiteX563" fmla="*/ 5796837 w 7467600"/>
              <a:gd name="connsiteY563" fmla="*/ 2637633 h 6858000"/>
              <a:gd name="connsiteX564" fmla="*/ 5818614 w 7467600"/>
              <a:gd name="connsiteY564" fmla="*/ 2473055 h 6858000"/>
              <a:gd name="connsiteX565" fmla="*/ 5829202 w 7467600"/>
              <a:gd name="connsiteY565" fmla="*/ 1971679 h 6858000"/>
              <a:gd name="connsiteX566" fmla="*/ 5911389 w 7467600"/>
              <a:gd name="connsiteY566" fmla="*/ 1898371 h 6858000"/>
              <a:gd name="connsiteX567" fmla="*/ 6237627 w 7467600"/>
              <a:gd name="connsiteY567" fmla="*/ 2231921 h 6858000"/>
              <a:gd name="connsiteX568" fmla="*/ 5911389 w 7467600"/>
              <a:gd name="connsiteY568" fmla="*/ 1898371 h 6858000"/>
              <a:gd name="connsiteX569" fmla="*/ 6944437 w 7467600"/>
              <a:gd name="connsiteY569" fmla="*/ 1575402 h 6858000"/>
              <a:gd name="connsiteX570" fmla="*/ 6304730 w 7467600"/>
              <a:gd name="connsiteY570" fmla="*/ 1766654 h 6858000"/>
              <a:gd name="connsiteX571" fmla="*/ 6944437 w 7467600"/>
              <a:gd name="connsiteY571" fmla="*/ 1575402 h 6858000"/>
              <a:gd name="connsiteX572" fmla="*/ 7019523 w 7467600"/>
              <a:gd name="connsiteY572" fmla="*/ 1519450 h 6858000"/>
              <a:gd name="connsiteX573" fmla="*/ 6298091 w 7467600"/>
              <a:gd name="connsiteY573" fmla="*/ 1737122 h 6858000"/>
              <a:gd name="connsiteX574" fmla="*/ 7019523 w 7467600"/>
              <a:gd name="connsiteY574" fmla="*/ 1519450 h 6858000"/>
              <a:gd name="connsiteX575" fmla="*/ 2399523 w 7467600"/>
              <a:gd name="connsiteY575" fmla="*/ 1428234 h 6858000"/>
              <a:gd name="connsiteX576" fmla="*/ 2224982 w 7467600"/>
              <a:gd name="connsiteY576" fmla="*/ 1826201 h 6858000"/>
              <a:gd name="connsiteX577" fmla="*/ 2096099 w 7467600"/>
              <a:gd name="connsiteY577" fmla="*/ 2345900 h 6858000"/>
              <a:gd name="connsiteX578" fmla="*/ 2283317 w 7467600"/>
              <a:gd name="connsiteY578" fmla="*/ 1796925 h 6858000"/>
              <a:gd name="connsiteX579" fmla="*/ 2399523 w 7467600"/>
              <a:gd name="connsiteY579" fmla="*/ 1428234 h 6858000"/>
              <a:gd name="connsiteX580" fmla="*/ 2448558 w 7467600"/>
              <a:gd name="connsiteY580" fmla="*/ 1373435 h 6858000"/>
              <a:gd name="connsiteX581" fmla="*/ 2312521 w 7467600"/>
              <a:gd name="connsiteY581" fmla="*/ 1806140 h 6858000"/>
              <a:gd name="connsiteX582" fmla="*/ 2127533 w 7467600"/>
              <a:gd name="connsiteY582" fmla="*/ 2348380 h 6858000"/>
              <a:gd name="connsiteX583" fmla="*/ 2358080 w 7467600"/>
              <a:gd name="connsiteY583" fmla="*/ 1866134 h 6858000"/>
              <a:gd name="connsiteX584" fmla="*/ 2407436 w 7467600"/>
              <a:gd name="connsiteY584" fmla="*/ 1651070 h 6858000"/>
              <a:gd name="connsiteX585" fmla="*/ 2448558 w 7467600"/>
              <a:gd name="connsiteY585" fmla="*/ 1373435 h 6858000"/>
              <a:gd name="connsiteX586" fmla="*/ 278707 w 7467600"/>
              <a:gd name="connsiteY586" fmla="*/ 1352270 h 6858000"/>
              <a:gd name="connsiteX587" fmla="*/ 321570 w 7467600"/>
              <a:gd name="connsiteY587" fmla="*/ 1861610 h 6858000"/>
              <a:gd name="connsiteX588" fmla="*/ 294281 w 7467600"/>
              <a:gd name="connsiteY588" fmla="*/ 1440658 h 6858000"/>
              <a:gd name="connsiteX589" fmla="*/ 278707 w 7467600"/>
              <a:gd name="connsiteY589" fmla="*/ 1352270 h 6858000"/>
              <a:gd name="connsiteX590" fmla="*/ 1423821 w 7467600"/>
              <a:gd name="connsiteY590" fmla="*/ 1351958 h 6858000"/>
              <a:gd name="connsiteX591" fmla="*/ 1638521 w 7467600"/>
              <a:gd name="connsiteY591" fmla="*/ 1908470 h 6858000"/>
              <a:gd name="connsiteX592" fmla="*/ 1754199 w 7467600"/>
              <a:gd name="connsiteY592" fmla="*/ 2149284 h 6858000"/>
              <a:gd name="connsiteX593" fmla="*/ 1908359 w 7467600"/>
              <a:gd name="connsiteY593" fmla="*/ 2364988 h 6858000"/>
              <a:gd name="connsiteX594" fmla="*/ 1647661 w 7467600"/>
              <a:gd name="connsiteY594" fmla="*/ 1825945 h 6858000"/>
              <a:gd name="connsiteX595" fmla="*/ 1423821 w 7467600"/>
              <a:gd name="connsiteY595" fmla="*/ 1351958 h 6858000"/>
              <a:gd name="connsiteX596" fmla="*/ 1431890 w 7467600"/>
              <a:gd name="connsiteY596" fmla="*/ 1306475 h 6858000"/>
              <a:gd name="connsiteX597" fmla="*/ 1507597 w 7467600"/>
              <a:gd name="connsiteY597" fmla="*/ 1446132 h 6858000"/>
              <a:gd name="connsiteX598" fmla="*/ 1674586 w 7467600"/>
              <a:gd name="connsiteY598" fmla="*/ 1813832 h 6858000"/>
              <a:gd name="connsiteX599" fmla="*/ 1815950 w 7467600"/>
              <a:gd name="connsiteY599" fmla="*/ 2128564 h 6858000"/>
              <a:gd name="connsiteX600" fmla="*/ 1984242 w 7467600"/>
              <a:gd name="connsiteY600" fmla="*/ 2430829 h 6858000"/>
              <a:gd name="connsiteX601" fmla="*/ 2014023 w 7467600"/>
              <a:gd name="connsiteY601" fmla="*/ 2450995 h 6858000"/>
              <a:gd name="connsiteX602" fmla="*/ 1747337 w 7467600"/>
              <a:gd name="connsiteY602" fmla="*/ 1855264 h 6858000"/>
              <a:gd name="connsiteX603" fmla="*/ 1533749 w 7467600"/>
              <a:gd name="connsiteY603" fmla="*/ 1478656 h 6858000"/>
              <a:gd name="connsiteX604" fmla="*/ 1431890 w 7467600"/>
              <a:gd name="connsiteY604" fmla="*/ 1306475 h 6858000"/>
              <a:gd name="connsiteX605" fmla="*/ 5052692 w 7467600"/>
              <a:gd name="connsiteY605" fmla="*/ 1292994 h 6858000"/>
              <a:gd name="connsiteX606" fmla="*/ 5200661 w 7467600"/>
              <a:gd name="connsiteY606" fmla="*/ 1635186 h 6858000"/>
              <a:gd name="connsiteX607" fmla="*/ 5297138 w 7467600"/>
              <a:gd name="connsiteY607" fmla="*/ 1906351 h 6858000"/>
              <a:gd name="connsiteX608" fmla="*/ 5052692 w 7467600"/>
              <a:gd name="connsiteY608" fmla="*/ 1292994 h 6858000"/>
              <a:gd name="connsiteX609" fmla="*/ 5009948 w 7467600"/>
              <a:gd name="connsiteY609" fmla="*/ 1273619 h 6858000"/>
              <a:gd name="connsiteX610" fmla="*/ 5121777 w 7467600"/>
              <a:gd name="connsiteY610" fmla="*/ 1654213 h 6858000"/>
              <a:gd name="connsiteX611" fmla="*/ 5293545 w 7467600"/>
              <a:gd name="connsiteY611" fmla="*/ 2072247 h 6858000"/>
              <a:gd name="connsiteX612" fmla="*/ 5294042 w 7467600"/>
              <a:gd name="connsiteY612" fmla="*/ 2065019 h 6858000"/>
              <a:gd name="connsiteX613" fmla="*/ 5171936 w 7467600"/>
              <a:gd name="connsiteY613" fmla="*/ 1647613 h 6858000"/>
              <a:gd name="connsiteX614" fmla="*/ 5009948 w 7467600"/>
              <a:gd name="connsiteY614" fmla="*/ 1273619 h 6858000"/>
              <a:gd name="connsiteX615" fmla="*/ 655236 w 7467600"/>
              <a:gd name="connsiteY615" fmla="*/ 1268632 h 6858000"/>
              <a:gd name="connsiteX616" fmla="*/ 839521 w 7467600"/>
              <a:gd name="connsiteY616" fmla="*/ 1685315 h 6858000"/>
              <a:gd name="connsiteX617" fmla="*/ 1109416 w 7467600"/>
              <a:gd name="connsiteY617" fmla="*/ 2061663 h 6858000"/>
              <a:gd name="connsiteX618" fmla="*/ 1298300 w 7467600"/>
              <a:gd name="connsiteY618" fmla="*/ 2247742 h 6858000"/>
              <a:gd name="connsiteX619" fmla="*/ 1125871 w 7467600"/>
              <a:gd name="connsiteY619" fmla="*/ 1989513 h 6858000"/>
              <a:gd name="connsiteX620" fmla="*/ 981574 w 7467600"/>
              <a:gd name="connsiteY620" fmla="*/ 1783157 h 6858000"/>
              <a:gd name="connsiteX621" fmla="*/ 922198 w 7467600"/>
              <a:gd name="connsiteY621" fmla="*/ 1677437 h 6858000"/>
              <a:gd name="connsiteX622" fmla="*/ 869293 w 7467600"/>
              <a:gd name="connsiteY622" fmla="*/ 1583214 h 6858000"/>
              <a:gd name="connsiteX623" fmla="*/ 751431 w 7467600"/>
              <a:gd name="connsiteY623" fmla="*/ 1405731 h 6858000"/>
              <a:gd name="connsiteX624" fmla="*/ 655236 w 7467600"/>
              <a:gd name="connsiteY624" fmla="*/ 1268632 h 6858000"/>
              <a:gd name="connsiteX625" fmla="*/ 6516292 w 7467600"/>
              <a:gd name="connsiteY625" fmla="*/ 1263064 h 6858000"/>
              <a:gd name="connsiteX626" fmla="*/ 5736320 w 7467600"/>
              <a:gd name="connsiteY626" fmla="*/ 1501803 h 6858000"/>
              <a:gd name="connsiteX627" fmla="*/ 6516292 w 7467600"/>
              <a:gd name="connsiteY627" fmla="*/ 1263064 h 6858000"/>
              <a:gd name="connsiteX628" fmla="*/ 291466 w 7467600"/>
              <a:gd name="connsiteY628" fmla="*/ 1250369 h 6858000"/>
              <a:gd name="connsiteX629" fmla="*/ 323180 w 7467600"/>
              <a:gd name="connsiteY629" fmla="*/ 1435283 h 6858000"/>
              <a:gd name="connsiteX630" fmla="*/ 349381 w 7467600"/>
              <a:gd name="connsiteY630" fmla="*/ 1875041 h 6858000"/>
              <a:gd name="connsiteX631" fmla="*/ 374363 w 7467600"/>
              <a:gd name="connsiteY631" fmla="*/ 1506494 h 6858000"/>
              <a:gd name="connsiteX632" fmla="*/ 302168 w 7467600"/>
              <a:gd name="connsiteY632" fmla="*/ 1274495 h 6858000"/>
              <a:gd name="connsiteX633" fmla="*/ 291466 w 7467600"/>
              <a:gd name="connsiteY633" fmla="*/ 1250369 h 6858000"/>
              <a:gd name="connsiteX634" fmla="*/ 678222 w 7467600"/>
              <a:gd name="connsiteY634" fmla="*/ 1248670 h 6858000"/>
              <a:gd name="connsiteX635" fmla="*/ 775536 w 7467600"/>
              <a:gd name="connsiteY635" fmla="*/ 1388015 h 6858000"/>
              <a:gd name="connsiteX636" fmla="*/ 894529 w 7467600"/>
              <a:gd name="connsiteY636" fmla="*/ 1567739 h 6858000"/>
              <a:gd name="connsiteX637" fmla="*/ 948000 w 7467600"/>
              <a:gd name="connsiteY637" fmla="*/ 1663088 h 6858000"/>
              <a:gd name="connsiteX638" fmla="*/ 1006812 w 7467600"/>
              <a:gd name="connsiteY638" fmla="*/ 1767683 h 6858000"/>
              <a:gd name="connsiteX639" fmla="*/ 1149133 w 7467600"/>
              <a:gd name="connsiteY639" fmla="*/ 1971513 h 6858000"/>
              <a:gd name="connsiteX640" fmla="*/ 1333952 w 7467600"/>
              <a:gd name="connsiteY640" fmla="*/ 2251620 h 6858000"/>
              <a:gd name="connsiteX641" fmla="*/ 1337329 w 7467600"/>
              <a:gd name="connsiteY641" fmla="*/ 2258350 h 6858000"/>
              <a:gd name="connsiteX642" fmla="*/ 1014726 w 7467600"/>
              <a:gd name="connsiteY642" fmla="*/ 1615556 h 6858000"/>
              <a:gd name="connsiteX643" fmla="*/ 678222 w 7467600"/>
              <a:gd name="connsiteY643" fmla="*/ 1248670 h 6858000"/>
              <a:gd name="connsiteX644" fmla="*/ 6691602 w 7467600"/>
              <a:gd name="connsiteY644" fmla="*/ 1140573 h 6858000"/>
              <a:gd name="connsiteX645" fmla="*/ 6571100 w 7467600"/>
              <a:gd name="connsiteY645" fmla="*/ 1183662 h 6858000"/>
              <a:gd name="connsiteX646" fmla="*/ 6241687 w 7467600"/>
              <a:gd name="connsiteY646" fmla="*/ 1257600 h 6858000"/>
              <a:gd name="connsiteX647" fmla="*/ 5693009 w 7467600"/>
              <a:gd name="connsiteY647" fmla="*/ 1478256 h 6858000"/>
              <a:gd name="connsiteX648" fmla="*/ 6548420 w 7467600"/>
              <a:gd name="connsiteY648" fmla="*/ 1214599 h 6858000"/>
              <a:gd name="connsiteX649" fmla="*/ 6605473 w 7467600"/>
              <a:gd name="connsiteY649" fmla="*/ 1184686 h 6858000"/>
              <a:gd name="connsiteX650" fmla="*/ 6691602 w 7467600"/>
              <a:gd name="connsiteY650" fmla="*/ 1140573 h 6858000"/>
              <a:gd name="connsiteX651" fmla="*/ 4002475 w 7467600"/>
              <a:gd name="connsiteY651" fmla="*/ 1037802 h 6858000"/>
              <a:gd name="connsiteX652" fmla="*/ 4000324 w 7467600"/>
              <a:gd name="connsiteY652" fmla="*/ 1039362 h 6858000"/>
              <a:gd name="connsiteX653" fmla="*/ 4002862 w 7467600"/>
              <a:gd name="connsiteY653" fmla="*/ 1042866 h 6858000"/>
              <a:gd name="connsiteX654" fmla="*/ 4002475 w 7467600"/>
              <a:gd name="connsiteY654" fmla="*/ 1037802 h 6858000"/>
              <a:gd name="connsiteX655" fmla="*/ 506322 w 7467600"/>
              <a:gd name="connsiteY655" fmla="*/ 1020997 h 6858000"/>
              <a:gd name="connsiteX656" fmla="*/ 533068 w 7467600"/>
              <a:gd name="connsiteY656" fmla="*/ 1029409 h 6858000"/>
              <a:gd name="connsiteX657" fmla="*/ 1232525 w 7467600"/>
              <a:gd name="connsiteY657" fmla="*/ 1804675 h 6858000"/>
              <a:gd name="connsiteX658" fmla="*/ 1388858 w 7467600"/>
              <a:gd name="connsiteY658" fmla="*/ 2368011 h 6858000"/>
              <a:gd name="connsiteX659" fmla="*/ 1384098 w 7467600"/>
              <a:gd name="connsiteY659" fmla="*/ 2378125 h 6858000"/>
              <a:gd name="connsiteX660" fmla="*/ 1425393 w 7467600"/>
              <a:gd name="connsiteY660" fmla="*/ 2589124 h 6858000"/>
              <a:gd name="connsiteX661" fmla="*/ 1424001 w 7467600"/>
              <a:gd name="connsiteY661" fmla="*/ 2597541 h 6858000"/>
              <a:gd name="connsiteX662" fmla="*/ 2152729 w 7467600"/>
              <a:gd name="connsiteY662" fmla="*/ 2864487 h 6858000"/>
              <a:gd name="connsiteX663" fmla="*/ 2020609 w 7467600"/>
              <a:gd name="connsiteY663" fmla="*/ 2539671 h 6858000"/>
              <a:gd name="connsiteX664" fmla="*/ 2018920 w 7467600"/>
              <a:gd name="connsiteY664" fmla="*/ 2536309 h 6858000"/>
              <a:gd name="connsiteX665" fmla="*/ 1342441 w 7467600"/>
              <a:gd name="connsiteY665" fmla="*/ 1173017 h 6858000"/>
              <a:gd name="connsiteX666" fmla="*/ 1367925 w 7467600"/>
              <a:gd name="connsiteY666" fmla="*/ 1135648 h 6858000"/>
              <a:gd name="connsiteX667" fmla="*/ 1771401 w 7467600"/>
              <a:gd name="connsiteY667" fmla="*/ 1806673 h 6858000"/>
              <a:gd name="connsiteX668" fmla="*/ 1972385 w 7467600"/>
              <a:gd name="connsiteY668" fmla="*/ 2198735 h 6858000"/>
              <a:gd name="connsiteX669" fmla="*/ 2040892 w 7467600"/>
              <a:gd name="connsiteY669" fmla="*/ 2405205 h 6858000"/>
              <a:gd name="connsiteX670" fmla="*/ 2131689 w 7467600"/>
              <a:gd name="connsiteY670" fmla="*/ 1936926 h 6858000"/>
              <a:gd name="connsiteX671" fmla="*/ 2454820 w 7467600"/>
              <a:gd name="connsiteY671" fmla="*/ 1248808 h 6858000"/>
              <a:gd name="connsiteX672" fmla="*/ 2492512 w 7467600"/>
              <a:gd name="connsiteY672" fmla="*/ 1302920 h 6858000"/>
              <a:gd name="connsiteX673" fmla="*/ 2081216 w 7467600"/>
              <a:gd name="connsiteY673" fmla="*/ 2527513 h 6858000"/>
              <a:gd name="connsiteX674" fmla="*/ 2081211 w 7467600"/>
              <a:gd name="connsiteY674" fmla="*/ 2528916 h 6858000"/>
              <a:gd name="connsiteX675" fmla="*/ 2199067 w 7467600"/>
              <a:gd name="connsiteY675" fmla="*/ 2884061 h 6858000"/>
              <a:gd name="connsiteX676" fmla="*/ 3192586 w 7467600"/>
              <a:gd name="connsiteY676" fmla="*/ 3411496 h 6858000"/>
              <a:gd name="connsiteX677" fmla="*/ 3182620 w 7467600"/>
              <a:gd name="connsiteY677" fmla="*/ 3483279 h 6858000"/>
              <a:gd name="connsiteX678" fmla="*/ 2435119 w 7467600"/>
              <a:gd name="connsiteY678" fmla="*/ 3080173 h 6858000"/>
              <a:gd name="connsiteX679" fmla="*/ 2410152 w 7467600"/>
              <a:gd name="connsiteY679" fmla="*/ 3063751 h 6858000"/>
              <a:gd name="connsiteX680" fmla="*/ 2408099 w 7467600"/>
              <a:gd name="connsiteY680" fmla="*/ 3064403 h 6858000"/>
              <a:gd name="connsiteX681" fmla="*/ 2407218 w 7467600"/>
              <a:gd name="connsiteY681" fmla="*/ 3070324 h 6858000"/>
              <a:gd name="connsiteX682" fmla="*/ 2380138 w 7467600"/>
              <a:gd name="connsiteY682" fmla="*/ 3099341 h 6858000"/>
              <a:gd name="connsiteX683" fmla="*/ 1765923 w 7467600"/>
              <a:gd name="connsiteY683" fmla="*/ 3581043 h 6858000"/>
              <a:gd name="connsiteX684" fmla="*/ 1702258 w 7467600"/>
              <a:gd name="connsiteY684" fmla="*/ 3612286 h 6858000"/>
              <a:gd name="connsiteX685" fmla="*/ 1538370 w 7467600"/>
              <a:gd name="connsiteY685" fmla="*/ 3811804 h 6858000"/>
              <a:gd name="connsiteX686" fmla="*/ 542867 w 7467600"/>
              <a:gd name="connsiteY686" fmla="*/ 4944092 h 6858000"/>
              <a:gd name="connsiteX687" fmla="*/ 515800 w 7467600"/>
              <a:gd name="connsiteY687" fmla="*/ 4862180 h 6858000"/>
              <a:gd name="connsiteX688" fmla="*/ 909145 w 7467600"/>
              <a:gd name="connsiteY688" fmla="*/ 4199225 h 6858000"/>
              <a:gd name="connsiteX689" fmla="*/ 1214067 w 7467600"/>
              <a:gd name="connsiteY689" fmla="*/ 3908561 h 6858000"/>
              <a:gd name="connsiteX690" fmla="*/ 640967 w 7467600"/>
              <a:gd name="connsiteY690" fmla="*/ 4105601 h 6858000"/>
              <a:gd name="connsiteX691" fmla="*/ 112563 w 7467600"/>
              <a:gd name="connsiteY691" fmla="*/ 4396952 h 6858000"/>
              <a:gd name="connsiteX692" fmla="*/ 0 w 7467600"/>
              <a:gd name="connsiteY692" fmla="*/ 4466006 h 6858000"/>
              <a:gd name="connsiteX693" fmla="*/ 0 w 7467600"/>
              <a:gd name="connsiteY693" fmla="*/ 4233763 h 6858000"/>
              <a:gd name="connsiteX694" fmla="*/ 36881 w 7467600"/>
              <a:gd name="connsiteY694" fmla="*/ 4200118 h 6858000"/>
              <a:gd name="connsiteX695" fmla="*/ 910534 w 7467600"/>
              <a:gd name="connsiteY695" fmla="*/ 3629753 h 6858000"/>
              <a:gd name="connsiteX696" fmla="*/ 1578717 w 7467600"/>
              <a:gd name="connsiteY696" fmla="*/ 3575982 h 6858000"/>
              <a:gd name="connsiteX697" fmla="*/ 2338780 w 7467600"/>
              <a:gd name="connsiteY697" fmla="*/ 3033725 h 6858000"/>
              <a:gd name="connsiteX698" fmla="*/ 1807991 w 7467600"/>
              <a:gd name="connsiteY698" fmla="*/ 2807184 h 6858000"/>
              <a:gd name="connsiteX699" fmla="*/ 1416358 w 7467600"/>
              <a:gd name="connsiteY699" fmla="*/ 3112571 h 6858000"/>
              <a:gd name="connsiteX700" fmla="*/ 939066 w 7467600"/>
              <a:gd name="connsiteY700" fmla="*/ 3378798 h 6858000"/>
              <a:gd name="connsiteX701" fmla="*/ 115099 w 7467600"/>
              <a:gd name="connsiteY701" fmla="*/ 3607650 h 6858000"/>
              <a:gd name="connsiteX702" fmla="*/ 97284 w 7467600"/>
              <a:gd name="connsiteY702" fmla="*/ 3520393 h 6858000"/>
              <a:gd name="connsiteX703" fmla="*/ 922050 w 7467600"/>
              <a:gd name="connsiteY703" fmla="*/ 3074867 h 6858000"/>
              <a:gd name="connsiteX704" fmla="*/ 1405265 w 7467600"/>
              <a:gd name="connsiteY704" fmla="*/ 3016319 h 6858000"/>
              <a:gd name="connsiteX705" fmla="*/ 1407512 w 7467600"/>
              <a:gd name="connsiteY705" fmla="*/ 3018001 h 6858000"/>
              <a:gd name="connsiteX706" fmla="*/ 1726266 w 7467600"/>
              <a:gd name="connsiteY706" fmla="*/ 2777274 h 6858000"/>
              <a:gd name="connsiteX707" fmla="*/ 625390 w 7467600"/>
              <a:gd name="connsiteY707" fmla="*/ 2514541 h 6858000"/>
              <a:gd name="connsiteX708" fmla="*/ 619799 w 7467600"/>
              <a:gd name="connsiteY708" fmla="*/ 2527180 h 6858000"/>
              <a:gd name="connsiteX709" fmla="*/ 310030 w 7467600"/>
              <a:gd name="connsiteY709" fmla="*/ 2771818 h 6858000"/>
              <a:gd name="connsiteX710" fmla="*/ 173877 w 7467600"/>
              <a:gd name="connsiteY710" fmla="*/ 2937056 h 6858000"/>
              <a:gd name="connsiteX711" fmla="*/ 77889 w 7467600"/>
              <a:gd name="connsiteY711" fmla="*/ 3138440 h 6858000"/>
              <a:gd name="connsiteX712" fmla="*/ 0 w 7467600"/>
              <a:gd name="connsiteY712" fmla="*/ 3271395 h 6858000"/>
              <a:gd name="connsiteX713" fmla="*/ 0 w 7467600"/>
              <a:gd name="connsiteY713" fmla="*/ 3153002 h 6858000"/>
              <a:gd name="connsiteX714" fmla="*/ 2386 w 7467600"/>
              <a:gd name="connsiteY714" fmla="*/ 3149203 h 6858000"/>
              <a:gd name="connsiteX715" fmla="*/ 89753 w 7467600"/>
              <a:gd name="connsiteY715" fmla="*/ 2987702 h 6858000"/>
              <a:gd name="connsiteX716" fmla="*/ 76869 w 7467600"/>
              <a:gd name="connsiteY716" fmla="*/ 3005404 h 6858000"/>
              <a:gd name="connsiteX717" fmla="*/ 32049 w 7467600"/>
              <a:gd name="connsiteY717" fmla="*/ 3065814 h 6858000"/>
              <a:gd name="connsiteX718" fmla="*/ 0 w 7467600"/>
              <a:gd name="connsiteY718" fmla="*/ 3108744 h 6858000"/>
              <a:gd name="connsiteX719" fmla="*/ 0 w 7467600"/>
              <a:gd name="connsiteY719" fmla="*/ 3058059 h 6858000"/>
              <a:gd name="connsiteX720" fmla="*/ 7610 w 7467600"/>
              <a:gd name="connsiteY720" fmla="*/ 3047889 h 6858000"/>
              <a:gd name="connsiteX721" fmla="*/ 52419 w 7467600"/>
              <a:gd name="connsiteY721" fmla="*/ 2987479 h 6858000"/>
              <a:gd name="connsiteX722" fmla="*/ 59142 w 7467600"/>
              <a:gd name="connsiteY722" fmla="*/ 2978488 h 6858000"/>
              <a:gd name="connsiteX723" fmla="*/ 0 w 7467600"/>
              <a:gd name="connsiteY723" fmla="*/ 3015334 h 6858000"/>
              <a:gd name="connsiteX724" fmla="*/ 0 w 7467600"/>
              <a:gd name="connsiteY724" fmla="*/ 2914286 h 6858000"/>
              <a:gd name="connsiteX725" fmla="*/ 36383 w 7467600"/>
              <a:gd name="connsiteY725" fmla="*/ 2901128 h 6858000"/>
              <a:gd name="connsiteX726" fmla="*/ 156329 w 7467600"/>
              <a:gd name="connsiteY726" fmla="*/ 2840533 h 6858000"/>
              <a:gd name="connsiteX727" fmla="*/ 358355 w 7467600"/>
              <a:gd name="connsiteY727" fmla="*/ 2620471 h 6858000"/>
              <a:gd name="connsiteX728" fmla="*/ 510577 w 7467600"/>
              <a:gd name="connsiteY728" fmla="*/ 2501244 h 6858000"/>
              <a:gd name="connsiteX729" fmla="*/ 211967 w 7467600"/>
              <a:gd name="connsiteY729" fmla="*/ 2479171 h 6858000"/>
              <a:gd name="connsiteX730" fmla="*/ 0 w 7467600"/>
              <a:gd name="connsiteY730" fmla="*/ 2476398 h 6858000"/>
              <a:gd name="connsiteX731" fmla="*/ 0 w 7467600"/>
              <a:gd name="connsiteY731" fmla="*/ 2389189 h 6858000"/>
              <a:gd name="connsiteX732" fmla="*/ 103062 w 7467600"/>
              <a:gd name="connsiteY732" fmla="*/ 2389518 h 6858000"/>
              <a:gd name="connsiteX733" fmla="*/ 510734 w 7467600"/>
              <a:gd name="connsiteY733" fmla="*/ 2416201 h 6858000"/>
              <a:gd name="connsiteX734" fmla="*/ 279257 w 7467600"/>
              <a:gd name="connsiteY734" fmla="*/ 2092102 h 6858000"/>
              <a:gd name="connsiteX735" fmla="*/ 65265 w 7467600"/>
              <a:gd name="connsiteY735" fmla="*/ 2006049 h 6858000"/>
              <a:gd name="connsiteX736" fmla="*/ 0 w 7467600"/>
              <a:gd name="connsiteY736" fmla="*/ 1982532 h 6858000"/>
              <a:gd name="connsiteX737" fmla="*/ 0 w 7467600"/>
              <a:gd name="connsiteY737" fmla="*/ 1912789 h 6858000"/>
              <a:gd name="connsiteX738" fmla="*/ 97460 w 7467600"/>
              <a:gd name="connsiteY738" fmla="*/ 1953725 h 6858000"/>
              <a:gd name="connsiteX739" fmla="*/ 221272 w 7467600"/>
              <a:gd name="connsiteY739" fmla="*/ 1980766 h 6858000"/>
              <a:gd name="connsiteX740" fmla="*/ 116765 w 7467600"/>
              <a:gd name="connsiteY740" fmla="*/ 1911033 h 6858000"/>
              <a:gd name="connsiteX741" fmla="*/ 16405 w 7467600"/>
              <a:gd name="connsiteY741" fmla="*/ 1803412 h 6858000"/>
              <a:gd name="connsiteX742" fmla="*/ 0 w 7467600"/>
              <a:gd name="connsiteY742" fmla="*/ 1784777 h 6858000"/>
              <a:gd name="connsiteX743" fmla="*/ 0 w 7467600"/>
              <a:gd name="connsiteY743" fmla="*/ 1740082 h 6858000"/>
              <a:gd name="connsiteX744" fmla="*/ 39394 w 7467600"/>
              <a:gd name="connsiteY744" fmla="*/ 1784856 h 6858000"/>
              <a:gd name="connsiteX745" fmla="*/ 135813 w 7467600"/>
              <a:gd name="connsiteY745" fmla="*/ 1888838 h 6858000"/>
              <a:gd name="connsiteX746" fmla="*/ 242575 w 7467600"/>
              <a:gd name="connsiteY746" fmla="*/ 1958841 h 6858000"/>
              <a:gd name="connsiteX747" fmla="*/ 82197 w 7467600"/>
              <a:gd name="connsiteY747" fmla="*/ 1754826 h 6858000"/>
              <a:gd name="connsiteX748" fmla="*/ 0 w 7467600"/>
              <a:gd name="connsiteY748" fmla="*/ 1679650 h 6858000"/>
              <a:gd name="connsiteX749" fmla="*/ 0 w 7467600"/>
              <a:gd name="connsiteY749" fmla="*/ 1602463 h 6858000"/>
              <a:gd name="connsiteX750" fmla="*/ 84689 w 7467600"/>
              <a:gd name="connsiteY750" fmla="*/ 1677442 h 6858000"/>
              <a:gd name="connsiteX751" fmla="*/ 298437 w 7467600"/>
              <a:gd name="connsiteY751" fmla="*/ 1968019 h 6858000"/>
              <a:gd name="connsiteX752" fmla="*/ 227269 w 7467600"/>
              <a:gd name="connsiteY752" fmla="*/ 1114064 h 6858000"/>
              <a:gd name="connsiteX753" fmla="*/ 248003 w 7467600"/>
              <a:gd name="connsiteY753" fmla="*/ 1089613 h 6858000"/>
              <a:gd name="connsiteX754" fmla="*/ 427020 w 7467600"/>
              <a:gd name="connsiteY754" fmla="*/ 1619803 h 6858000"/>
              <a:gd name="connsiteX755" fmla="*/ 340345 w 7467600"/>
              <a:gd name="connsiteY755" fmla="*/ 2027739 h 6858000"/>
              <a:gd name="connsiteX756" fmla="*/ 360865 w 7467600"/>
              <a:gd name="connsiteY756" fmla="*/ 2044827 h 6858000"/>
              <a:gd name="connsiteX757" fmla="*/ 560414 w 7467600"/>
              <a:gd name="connsiteY757" fmla="*/ 2421457 h 6858000"/>
              <a:gd name="connsiteX758" fmla="*/ 1359703 w 7467600"/>
              <a:gd name="connsiteY758" fmla="*/ 2578554 h 6858000"/>
              <a:gd name="connsiteX759" fmla="*/ 1359422 w 7467600"/>
              <a:gd name="connsiteY759" fmla="*/ 2577994 h 6858000"/>
              <a:gd name="connsiteX760" fmla="*/ 828701 w 7467600"/>
              <a:gd name="connsiteY760" fmla="*/ 1839520 h 6858000"/>
              <a:gd name="connsiteX761" fmla="*/ 494427 w 7467600"/>
              <a:gd name="connsiteY761" fmla="*/ 1092333 h 6858000"/>
              <a:gd name="connsiteX762" fmla="*/ 506322 w 7467600"/>
              <a:gd name="connsiteY762" fmla="*/ 1020997 h 6858000"/>
              <a:gd name="connsiteX763" fmla="*/ 4570198 w 7467600"/>
              <a:gd name="connsiteY763" fmla="*/ 978081 h 6858000"/>
              <a:gd name="connsiteX764" fmla="*/ 4523691 w 7467600"/>
              <a:gd name="connsiteY764" fmla="*/ 1127776 h 6858000"/>
              <a:gd name="connsiteX765" fmla="*/ 4509875 w 7467600"/>
              <a:gd name="connsiteY765" fmla="*/ 1167552 h 6858000"/>
              <a:gd name="connsiteX766" fmla="*/ 4478168 w 7467600"/>
              <a:gd name="connsiteY766" fmla="*/ 1260735 h 6858000"/>
              <a:gd name="connsiteX767" fmla="*/ 4409309 w 7467600"/>
              <a:gd name="connsiteY767" fmla="*/ 1666996 h 6858000"/>
              <a:gd name="connsiteX768" fmla="*/ 4370031 w 7467600"/>
              <a:gd name="connsiteY768" fmla="*/ 1955666 h 6858000"/>
              <a:gd name="connsiteX769" fmla="*/ 4570198 w 7467600"/>
              <a:gd name="connsiteY769" fmla="*/ 978081 h 6858000"/>
              <a:gd name="connsiteX770" fmla="*/ 4557898 w 7467600"/>
              <a:gd name="connsiteY770" fmla="*/ 900011 h 6858000"/>
              <a:gd name="connsiteX771" fmla="*/ 4344840 w 7467600"/>
              <a:gd name="connsiteY771" fmla="*/ 1922038 h 6858000"/>
              <a:gd name="connsiteX772" fmla="*/ 4378710 w 7467600"/>
              <a:gd name="connsiteY772" fmla="*/ 1665516 h 6858000"/>
              <a:gd name="connsiteX773" fmla="*/ 4448798 w 7467600"/>
              <a:gd name="connsiteY773" fmla="*/ 1253024 h 6858000"/>
              <a:gd name="connsiteX774" fmla="*/ 4480315 w 7467600"/>
              <a:gd name="connsiteY774" fmla="*/ 1158454 h 6858000"/>
              <a:gd name="connsiteX775" fmla="*/ 4494133 w 7467600"/>
              <a:gd name="connsiteY775" fmla="*/ 1118676 h 6858000"/>
              <a:gd name="connsiteX776" fmla="*/ 4557898 w 7467600"/>
              <a:gd name="connsiteY776" fmla="*/ 900011 h 6858000"/>
              <a:gd name="connsiteX777" fmla="*/ 5870151 w 7467600"/>
              <a:gd name="connsiteY777" fmla="*/ 898890 h 6858000"/>
              <a:gd name="connsiteX778" fmla="*/ 5861335 w 7467600"/>
              <a:gd name="connsiteY778" fmla="*/ 899177 h 6858000"/>
              <a:gd name="connsiteX779" fmla="*/ 5843702 w 7467600"/>
              <a:gd name="connsiteY779" fmla="*/ 899748 h 6858000"/>
              <a:gd name="connsiteX780" fmla="*/ 5651107 w 7467600"/>
              <a:gd name="connsiteY780" fmla="*/ 920306 h 6858000"/>
              <a:gd name="connsiteX781" fmla="*/ 5459407 w 7467600"/>
              <a:gd name="connsiteY781" fmla="*/ 940975 h 6858000"/>
              <a:gd name="connsiteX782" fmla="*/ 5374846 w 7467600"/>
              <a:gd name="connsiteY782" fmla="*/ 941988 h 6858000"/>
              <a:gd name="connsiteX783" fmla="*/ 5256105 w 7467600"/>
              <a:gd name="connsiteY783" fmla="*/ 945632 h 6858000"/>
              <a:gd name="connsiteX784" fmla="*/ 5107071 w 7467600"/>
              <a:gd name="connsiteY784" fmla="*/ 969720 h 6858000"/>
              <a:gd name="connsiteX785" fmla="*/ 4998681 w 7467600"/>
              <a:gd name="connsiteY785" fmla="*/ 988771 h 6858000"/>
              <a:gd name="connsiteX786" fmla="*/ 5870151 w 7467600"/>
              <a:gd name="connsiteY786" fmla="*/ 898890 h 6858000"/>
              <a:gd name="connsiteX787" fmla="*/ 5504425 w 7467600"/>
              <a:gd name="connsiteY787" fmla="*/ 848067 h 6858000"/>
              <a:gd name="connsiteX788" fmla="*/ 4968849 w 7467600"/>
              <a:gd name="connsiteY788" fmla="*/ 962318 h 6858000"/>
              <a:gd name="connsiteX789" fmla="*/ 5104039 w 7467600"/>
              <a:gd name="connsiteY789" fmla="*/ 940634 h 6858000"/>
              <a:gd name="connsiteX790" fmla="*/ 5256311 w 7467600"/>
              <a:gd name="connsiteY790" fmla="*/ 916490 h 6858000"/>
              <a:gd name="connsiteX791" fmla="*/ 5377381 w 7467600"/>
              <a:gd name="connsiteY791" fmla="*/ 912671 h 6858000"/>
              <a:gd name="connsiteX792" fmla="*/ 5460148 w 7467600"/>
              <a:gd name="connsiteY792" fmla="*/ 911442 h 6858000"/>
              <a:gd name="connsiteX793" fmla="*/ 5648971 w 7467600"/>
              <a:gd name="connsiteY793" fmla="*/ 891331 h 6858000"/>
              <a:gd name="connsiteX794" fmla="*/ 5844807 w 7467600"/>
              <a:gd name="connsiteY794" fmla="*/ 870718 h 6858000"/>
              <a:gd name="connsiteX795" fmla="*/ 5862975 w 7467600"/>
              <a:gd name="connsiteY795" fmla="*/ 869756 h 6858000"/>
              <a:gd name="connsiteX796" fmla="*/ 5920887 w 7467600"/>
              <a:gd name="connsiteY796" fmla="*/ 865929 h 6858000"/>
              <a:gd name="connsiteX797" fmla="*/ 5504425 w 7467600"/>
              <a:gd name="connsiteY797" fmla="*/ 848067 h 6858000"/>
              <a:gd name="connsiteX798" fmla="*/ 3607114 w 7467600"/>
              <a:gd name="connsiteY798" fmla="*/ 467441 h 6858000"/>
              <a:gd name="connsiteX799" fmla="*/ 3296242 w 7467600"/>
              <a:gd name="connsiteY799" fmla="*/ 807991 h 6858000"/>
              <a:gd name="connsiteX800" fmla="*/ 3174674 w 7467600"/>
              <a:gd name="connsiteY800" fmla="*/ 919759 h 6858000"/>
              <a:gd name="connsiteX801" fmla="*/ 3042978 w 7467600"/>
              <a:gd name="connsiteY801" fmla="*/ 1054894 h 6858000"/>
              <a:gd name="connsiteX802" fmla="*/ 2968914 w 7467600"/>
              <a:gd name="connsiteY802" fmla="*/ 1133756 h 6858000"/>
              <a:gd name="connsiteX803" fmla="*/ 3103823 w 7467600"/>
              <a:gd name="connsiteY803" fmla="*/ 1026814 h 6858000"/>
              <a:gd name="connsiteX804" fmla="*/ 3607114 w 7467600"/>
              <a:gd name="connsiteY804" fmla="*/ 467441 h 6858000"/>
              <a:gd name="connsiteX805" fmla="*/ 3744487 w 7467600"/>
              <a:gd name="connsiteY805" fmla="*/ 383136 h 6858000"/>
              <a:gd name="connsiteX806" fmla="*/ 3970213 w 7467600"/>
              <a:gd name="connsiteY806" fmla="*/ 995559 h 6858000"/>
              <a:gd name="connsiteX807" fmla="*/ 3744487 w 7467600"/>
              <a:gd name="connsiteY807" fmla="*/ 383136 h 6858000"/>
              <a:gd name="connsiteX808" fmla="*/ 3624562 w 7467600"/>
              <a:gd name="connsiteY808" fmla="*/ 367041 h 6858000"/>
              <a:gd name="connsiteX809" fmla="*/ 3489712 w 7467600"/>
              <a:gd name="connsiteY809" fmla="*/ 485386 h 6858000"/>
              <a:gd name="connsiteX810" fmla="*/ 3182994 w 7467600"/>
              <a:gd name="connsiteY810" fmla="*/ 828265 h 6858000"/>
              <a:gd name="connsiteX811" fmla="*/ 2892114 w 7467600"/>
              <a:gd name="connsiteY811" fmla="*/ 1172635 h 6858000"/>
              <a:gd name="connsiteX812" fmla="*/ 3021459 w 7467600"/>
              <a:gd name="connsiteY812" fmla="*/ 1035385 h 6858000"/>
              <a:gd name="connsiteX813" fmla="*/ 3153873 w 7467600"/>
              <a:gd name="connsiteY813" fmla="*/ 898971 h 6858000"/>
              <a:gd name="connsiteX814" fmla="*/ 3276511 w 7467600"/>
              <a:gd name="connsiteY814" fmla="*/ 786423 h 6858000"/>
              <a:gd name="connsiteX815" fmla="*/ 3584154 w 7467600"/>
              <a:gd name="connsiteY815" fmla="*/ 448218 h 6858000"/>
              <a:gd name="connsiteX816" fmla="*/ 3624562 w 7467600"/>
              <a:gd name="connsiteY816" fmla="*/ 367041 h 6858000"/>
              <a:gd name="connsiteX817" fmla="*/ 3766672 w 7467600"/>
              <a:gd name="connsiteY817" fmla="*/ 359429 h 6858000"/>
              <a:gd name="connsiteX818" fmla="*/ 3996338 w 7467600"/>
              <a:gd name="connsiteY818" fmla="*/ 968237 h 6858000"/>
              <a:gd name="connsiteX819" fmla="*/ 3766672 w 7467600"/>
              <a:gd name="connsiteY819" fmla="*/ 359429 h 6858000"/>
              <a:gd name="connsiteX820" fmla="*/ 5805386 w 7467600"/>
              <a:gd name="connsiteY820" fmla="*/ 239240 h 6858000"/>
              <a:gd name="connsiteX821" fmla="*/ 5736947 w 7467600"/>
              <a:gd name="connsiteY821" fmla="*/ 261367 h 6858000"/>
              <a:gd name="connsiteX822" fmla="*/ 5427012 w 7467600"/>
              <a:gd name="connsiteY822" fmla="*/ 311272 h 6858000"/>
              <a:gd name="connsiteX823" fmla="*/ 5147818 w 7467600"/>
              <a:gd name="connsiteY823" fmla="*/ 322112 h 6858000"/>
              <a:gd name="connsiteX824" fmla="*/ 5060854 w 7467600"/>
              <a:gd name="connsiteY824" fmla="*/ 311882 h 6858000"/>
              <a:gd name="connsiteX825" fmla="*/ 4945989 w 7467600"/>
              <a:gd name="connsiteY825" fmla="*/ 300516 h 6858000"/>
              <a:gd name="connsiteX826" fmla="*/ 5410479 w 7467600"/>
              <a:gd name="connsiteY826" fmla="*/ 348434 h 6858000"/>
              <a:gd name="connsiteX827" fmla="*/ 5805386 w 7467600"/>
              <a:gd name="connsiteY827" fmla="*/ 239240 h 6858000"/>
              <a:gd name="connsiteX828" fmla="*/ 5905192 w 7467600"/>
              <a:gd name="connsiteY828" fmla="*/ 163079 h 6858000"/>
              <a:gd name="connsiteX829" fmla="*/ 5865655 w 7467600"/>
              <a:gd name="connsiteY829" fmla="*/ 171901 h 6858000"/>
              <a:gd name="connsiteX830" fmla="*/ 5259740 w 7467600"/>
              <a:gd name="connsiteY830" fmla="*/ 257013 h 6858000"/>
              <a:gd name="connsiteX831" fmla="*/ 5208466 w 7467600"/>
              <a:gd name="connsiteY831" fmla="*/ 257550 h 6858000"/>
              <a:gd name="connsiteX832" fmla="*/ 4980204 w 7467600"/>
              <a:gd name="connsiteY832" fmla="*/ 271903 h 6858000"/>
              <a:gd name="connsiteX833" fmla="*/ 5068068 w 7467600"/>
              <a:gd name="connsiteY833" fmla="*/ 282244 h 6858000"/>
              <a:gd name="connsiteX834" fmla="*/ 5153231 w 7467600"/>
              <a:gd name="connsiteY834" fmla="*/ 292240 h 6858000"/>
              <a:gd name="connsiteX835" fmla="*/ 5426491 w 7467600"/>
              <a:gd name="connsiteY835" fmla="*/ 281128 h 6858000"/>
              <a:gd name="connsiteX836" fmla="*/ 5731212 w 7467600"/>
              <a:gd name="connsiteY836" fmla="*/ 231951 h 6858000"/>
              <a:gd name="connsiteX837" fmla="*/ 5905192 w 7467600"/>
              <a:gd name="connsiteY837" fmla="*/ 163079 h 6858000"/>
              <a:gd name="connsiteX838" fmla="*/ 5944437 w 7467600"/>
              <a:gd name="connsiteY838" fmla="*/ 113829 h 6858000"/>
              <a:gd name="connsiteX839" fmla="*/ 5825032 w 7467600"/>
              <a:gd name="connsiteY839" fmla="*/ 146405 h 6858000"/>
              <a:gd name="connsiteX840" fmla="*/ 4955599 w 7467600"/>
              <a:gd name="connsiteY840" fmla="*/ 247008 h 6858000"/>
              <a:gd name="connsiteX841" fmla="*/ 5210104 w 7467600"/>
              <a:gd name="connsiteY841" fmla="*/ 228123 h 6858000"/>
              <a:gd name="connsiteX842" fmla="*/ 5261015 w 7467600"/>
              <a:gd name="connsiteY842" fmla="*/ 227087 h 6858000"/>
              <a:gd name="connsiteX843" fmla="*/ 5861181 w 7467600"/>
              <a:gd name="connsiteY843" fmla="*/ 143093 h 6858000"/>
              <a:gd name="connsiteX844" fmla="*/ 5961252 w 7467600"/>
              <a:gd name="connsiteY844" fmla="*/ 114820 h 6858000"/>
              <a:gd name="connsiteX845" fmla="*/ 5944437 w 7467600"/>
              <a:gd name="connsiteY845" fmla="*/ 113829 h 6858000"/>
              <a:gd name="connsiteX846" fmla="*/ 3882765 w 7467600"/>
              <a:gd name="connsiteY846" fmla="*/ 0 h 6858000"/>
              <a:gd name="connsiteX847" fmla="*/ 3995099 w 7467600"/>
              <a:gd name="connsiteY847" fmla="*/ 0 h 6858000"/>
              <a:gd name="connsiteX848" fmla="*/ 4163818 w 7467600"/>
              <a:gd name="connsiteY848" fmla="*/ 234104 h 6858000"/>
              <a:gd name="connsiteX849" fmla="*/ 4172099 w 7467600"/>
              <a:gd name="connsiteY849" fmla="*/ 234207 h 6858000"/>
              <a:gd name="connsiteX850" fmla="*/ 4784282 w 7467600"/>
              <a:gd name="connsiteY850" fmla="*/ 276561 h 6858000"/>
              <a:gd name="connsiteX851" fmla="*/ 4801687 w 7467600"/>
              <a:gd name="connsiteY851" fmla="*/ 267764 h 6858000"/>
              <a:gd name="connsiteX852" fmla="*/ 6082788 w 7467600"/>
              <a:gd name="connsiteY852" fmla="*/ 64119 h 6858000"/>
              <a:gd name="connsiteX853" fmla="*/ 6099442 w 7467600"/>
              <a:gd name="connsiteY853" fmla="*/ 82568 h 6858000"/>
              <a:gd name="connsiteX854" fmla="*/ 4804137 w 7467600"/>
              <a:gd name="connsiteY854" fmla="*/ 320931 h 6858000"/>
              <a:gd name="connsiteX855" fmla="*/ 4227047 w 7467600"/>
              <a:gd name="connsiteY855" fmla="*/ 313415 h 6858000"/>
              <a:gd name="connsiteX856" fmla="*/ 4346041 w 7467600"/>
              <a:gd name="connsiteY856" fmla="*/ 456086 h 6858000"/>
              <a:gd name="connsiteX857" fmla="*/ 4870967 w 7467600"/>
              <a:gd name="connsiteY857" fmla="*/ 963061 h 6858000"/>
              <a:gd name="connsiteX858" fmla="*/ 4889647 w 7467600"/>
              <a:gd name="connsiteY858" fmla="*/ 957147 h 6858000"/>
              <a:gd name="connsiteX859" fmla="*/ 5422504 w 7467600"/>
              <a:gd name="connsiteY859" fmla="*/ 805191 h 6858000"/>
              <a:gd name="connsiteX860" fmla="*/ 6087656 w 7467600"/>
              <a:gd name="connsiteY860" fmla="*/ 826703 h 6858000"/>
              <a:gd name="connsiteX861" fmla="*/ 6058717 w 7467600"/>
              <a:gd name="connsiteY861" fmla="*/ 865992 h 6858000"/>
              <a:gd name="connsiteX862" fmla="*/ 4974153 w 7467600"/>
              <a:gd name="connsiteY862" fmla="*/ 1045456 h 6858000"/>
              <a:gd name="connsiteX863" fmla="*/ 5627835 w 7467600"/>
              <a:gd name="connsiteY863" fmla="*/ 1472077 h 6858000"/>
              <a:gd name="connsiteX864" fmla="*/ 5629817 w 7467600"/>
              <a:gd name="connsiteY864" fmla="*/ 1471412 h 6858000"/>
              <a:gd name="connsiteX865" fmla="*/ 5634124 w 7467600"/>
              <a:gd name="connsiteY865" fmla="*/ 1470572 h 6858000"/>
              <a:gd name="connsiteX866" fmla="*/ 5755832 w 7467600"/>
              <a:gd name="connsiteY866" fmla="*/ 1383886 h 6858000"/>
              <a:gd name="connsiteX867" fmla="*/ 6014186 w 7467600"/>
              <a:gd name="connsiteY867" fmla="*/ 1279799 h 6858000"/>
              <a:gd name="connsiteX868" fmla="*/ 6901619 w 7467600"/>
              <a:gd name="connsiteY868" fmla="*/ 1047874 h 6858000"/>
              <a:gd name="connsiteX869" fmla="*/ 6931566 w 7467600"/>
              <a:gd name="connsiteY869" fmla="*/ 1062034 h 6858000"/>
              <a:gd name="connsiteX870" fmla="*/ 5790982 w 7467600"/>
              <a:gd name="connsiteY870" fmla="*/ 1561380 h 6858000"/>
              <a:gd name="connsiteX871" fmla="*/ 6188971 w 7467600"/>
              <a:gd name="connsiteY871" fmla="*/ 1755168 h 6858000"/>
              <a:gd name="connsiteX872" fmla="*/ 6202446 w 7467600"/>
              <a:gd name="connsiteY872" fmla="*/ 1752268 h 6858000"/>
              <a:gd name="connsiteX873" fmla="*/ 7179560 w 7467600"/>
              <a:gd name="connsiteY873" fmla="*/ 1467551 h 6858000"/>
              <a:gd name="connsiteX874" fmla="*/ 7158730 w 7467600"/>
              <a:gd name="connsiteY874" fmla="*/ 1507835 h 6858000"/>
              <a:gd name="connsiteX875" fmla="*/ 6326959 w 7467600"/>
              <a:gd name="connsiteY875" fmla="*/ 1817686 h 6858000"/>
              <a:gd name="connsiteX876" fmla="*/ 6537433 w 7467600"/>
              <a:gd name="connsiteY876" fmla="*/ 1907790 h 6858000"/>
              <a:gd name="connsiteX877" fmla="*/ 6550221 w 7467600"/>
              <a:gd name="connsiteY877" fmla="*/ 1910729 h 6858000"/>
              <a:gd name="connsiteX878" fmla="*/ 6964438 w 7467600"/>
              <a:gd name="connsiteY878" fmla="*/ 2209505 h 6858000"/>
              <a:gd name="connsiteX879" fmla="*/ 7367862 w 7467600"/>
              <a:gd name="connsiteY879" fmla="*/ 2806833 h 6858000"/>
              <a:gd name="connsiteX880" fmla="*/ 7364329 w 7467600"/>
              <a:gd name="connsiteY880" fmla="*/ 2826907 h 6858000"/>
              <a:gd name="connsiteX881" fmla="*/ 7290545 w 7467600"/>
              <a:gd name="connsiteY881" fmla="*/ 2850663 h 6858000"/>
              <a:gd name="connsiteX882" fmla="*/ 6472036 w 7467600"/>
              <a:gd name="connsiteY882" fmla="*/ 1959003 h 6858000"/>
              <a:gd name="connsiteX883" fmla="*/ 5792897 w 7467600"/>
              <a:gd name="connsiteY883" fmla="*/ 1647747 h 6858000"/>
              <a:gd name="connsiteX884" fmla="*/ 5842751 w 7467600"/>
              <a:gd name="connsiteY884" fmla="*/ 1816112 h 6858000"/>
              <a:gd name="connsiteX885" fmla="*/ 5847424 w 7467600"/>
              <a:gd name="connsiteY885" fmla="*/ 1815776 h 6858000"/>
              <a:gd name="connsiteX886" fmla="*/ 6399821 w 7467600"/>
              <a:gd name="connsiteY886" fmla="*/ 2344799 h 6858000"/>
              <a:gd name="connsiteX887" fmla="*/ 6323232 w 7467600"/>
              <a:gd name="connsiteY887" fmla="*/ 2389634 h 6858000"/>
              <a:gd name="connsiteX888" fmla="*/ 5942958 w 7467600"/>
              <a:gd name="connsiteY888" fmla="*/ 2077708 h 6858000"/>
              <a:gd name="connsiteX889" fmla="*/ 5921559 w 7467600"/>
              <a:gd name="connsiteY889" fmla="*/ 2378596 h 6858000"/>
              <a:gd name="connsiteX890" fmla="*/ 5817651 w 7467600"/>
              <a:gd name="connsiteY890" fmla="*/ 3023919 h 6858000"/>
              <a:gd name="connsiteX891" fmla="*/ 5729634 w 7467600"/>
              <a:gd name="connsiteY891" fmla="*/ 3051849 h 6858000"/>
              <a:gd name="connsiteX892" fmla="*/ 5611018 w 7467600"/>
              <a:gd name="connsiteY892" fmla="*/ 2316769 h 6858000"/>
              <a:gd name="connsiteX893" fmla="*/ 5687608 w 7467600"/>
              <a:gd name="connsiteY893" fmla="*/ 2039972 h 6858000"/>
              <a:gd name="connsiteX894" fmla="*/ 5657554 w 7467600"/>
              <a:gd name="connsiteY894" fmla="*/ 1576445 h 6858000"/>
              <a:gd name="connsiteX895" fmla="*/ 5150475 w 7467600"/>
              <a:gd name="connsiteY895" fmla="*/ 1274012 h 6858000"/>
              <a:gd name="connsiteX896" fmla="*/ 5349142 w 7467600"/>
              <a:gd name="connsiteY896" fmla="*/ 2204405 h 6858000"/>
              <a:gd name="connsiteX897" fmla="*/ 5262214 w 7467600"/>
              <a:gd name="connsiteY897" fmla="*/ 2233836 h 6858000"/>
              <a:gd name="connsiteX898" fmla="*/ 4981539 w 7467600"/>
              <a:gd name="connsiteY898" fmla="*/ 1542201 h 6858000"/>
              <a:gd name="connsiteX899" fmla="*/ 4958461 w 7467600"/>
              <a:gd name="connsiteY899" fmla="*/ 1136957 h 6858000"/>
              <a:gd name="connsiteX900" fmla="*/ 4655015 w 7467600"/>
              <a:gd name="connsiteY900" fmla="*/ 891426 h 6858000"/>
              <a:gd name="connsiteX901" fmla="*/ 4348002 w 7467600"/>
              <a:gd name="connsiteY901" fmla="*/ 2205895 h 6858000"/>
              <a:gd name="connsiteX902" fmla="*/ 4262250 w 7467600"/>
              <a:gd name="connsiteY902" fmla="*/ 2219972 h 6858000"/>
              <a:gd name="connsiteX903" fmla="*/ 4550611 w 7467600"/>
              <a:gd name="connsiteY903" fmla="*/ 817540 h 6858000"/>
              <a:gd name="connsiteX904" fmla="*/ 4564418 w 7467600"/>
              <a:gd name="connsiteY904" fmla="*/ 808293 h 6858000"/>
              <a:gd name="connsiteX905" fmla="*/ 4266388 w 7467600"/>
              <a:gd name="connsiteY905" fmla="*/ 500083 h 6858000"/>
              <a:gd name="connsiteX906" fmla="*/ 4032842 w 7467600"/>
              <a:gd name="connsiteY906" fmla="*/ 211809 h 6858000"/>
              <a:gd name="connsiteX907" fmla="*/ 3882765 w 7467600"/>
              <a:gd name="connsiteY907" fmla="*/ 0 h 6858000"/>
              <a:gd name="connsiteX908" fmla="*/ 3721337 w 7467600"/>
              <a:gd name="connsiteY908" fmla="*/ 0 h 6858000"/>
              <a:gd name="connsiteX909" fmla="*/ 3797544 w 7467600"/>
              <a:gd name="connsiteY909" fmla="*/ 0 h 6858000"/>
              <a:gd name="connsiteX910" fmla="*/ 3775734 w 7467600"/>
              <a:gd name="connsiteY910" fmla="*/ 95131 h 6858000"/>
              <a:gd name="connsiteX911" fmla="*/ 3724807 w 7467600"/>
              <a:gd name="connsiteY911" fmla="*/ 272257 h 6858000"/>
              <a:gd name="connsiteX912" fmla="*/ 3726844 w 7467600"/>
              <a:gd name="connsiteY912" fmla="*/ 282988 h 6858000"/>
              <a:gd name="connsiteX913" fmla="*/ 3742664 w 7467600"/>
              <a:gd name="connsiteY913" fmla="*/ 279918 h 6858000"/>
              <a:gd name="connsiteX914" fmla="*/ 4103910 w 7467600"/>
              <a:gd name="connsiteY914" fmla="*/ 1161917 h 6858000"/>
              <a:gd name="connsiteX915" fmla="*/ 4020269 w 7467600"/>
              <a:gd name="connsiteY915" fmla="*/ 1200406 h 6858000"/>
              <a:gd name="connsiteX916" fmla="*/ 3674882 w 7467600"/>
              <a:gd name="connsiteY916" fmla="*/ 488524 h 6858000"/>
              <a:gd name="connsiteX917" fmla="*/ 3132682 w 7467600"/>
              <a:gd name="connsiteY917" fmla="*/ 1072284 h 6858000"/>
              <a:gd name="connsiteX918" fmla="*/ 2716346 w 7467600"/>
              <a:gd name="connsiteY918" fmla="*/ 1276376 h 6858000"/>
              <a:gd name="connsiteX919" fmla="*/ 2716772 w 7467600"/>
              <a:gd name="connsiteY919" fmla="*/ 1255462 h 6858000"/>
              <a:gd name="connsiteX920" fmla="*/ 3471096 w 7467600"/>
              <a:gd name="connsiteY920" fmla="*/ 437072 h 6858000"/>
              <a:gd name="connsiteX921" fmla="*/ 3639057 w 7467600"/>
              <a:gd name="connsiteY921" fmla="*/ 286334 h 6858000"/>
              <a:gd name="connsiteX922" fmla="*/ 3640309 w 7467600"/>
              <a:gd name="connsiteY922" fmla="*/ 284664 h 6858000"/>
              <a:gd name="connsiteX923" fmla="*/ 3646022 w 7467600"/>
              <a:gd name="connsiteY923" fmla="*/ 276711 h 6858000"/>
              <a:gd name="connsiteX924" fmla="*/ 3707943 w 7467600"/>
              <a:gd name="connsiteY924" fmla="*/ 65958 h 6858000"/>
              <a:gd name="connsiteX925" fmla="*/ 3721337 w 7467600"/>
              <a:gd name="connsiteY925" fmla="*/ 0 h 6858000"/>
              <a:gd name="connsiteX926" fmla="*/ 2867960 w 7467600"/>
              <a:gd name="connsiteY926" fmla="*/ 0 h 6858000"/>
              <a:gd name="connsiteX927" fmla="*/ 2926351 w 7467600"/>
              <a:gd name="connsiteY927" fmla="*/ 0 h 6858000"/>
              <a:gd name="connsiteX928" fmla="*/ 2902823 w 7467600"/>
              <a:gd name="connsiteY928" fmla="*/ 262929 h 6858000"/>
              <a:gd name="connsiteX929" fmla="*/ 2940663 w 7467600"/>
              <a:gd name="connsiteY929" fmla="*/ 140884 h 6858000"/>
              <a:gd name="connsiteX930" fmla="*/ 2947039 w 7467600"/>
              <a:gd name="connsiteY930" fmla="*/ 122524 h 6858000"/>
              <a:gd name="connsiteX931" fmla="*/ 2984316 w 7467600"/>
              <a:gd name="connsiteY931" fmla="*/ 0 h 6858000"/>
              <a:gd name="connsiteX932" fmla="*/ 3016114 w 7467600"/>
              <a:gd name="connsiteY932" fmla="*/ 0 h 6858000"/>
              <a:gd name="connsiteX933" fmla="*/ 2979949 w 7467600"/>
              <a:gd name="connsiteY933" fmla="*/ 119274 h 6858000"/>
              <a:gd name="connsiteX934" fmla="*/ 3023879 w 7467600"/>
              <a:gd name="connsiteY934" fmla="*/ 0 h 6858000"/>
              <a:gd name="connsiteX935" fmla="*/ 3105400 w 7467600"/>
              <a:gd name="connsiteY935" fmla="*/ 0 h 6858000"/>
              <a:gd name="connsiteX936" fmla="*/ 3094669 w 7467600"/>
              <a:gd name="connsiteY936" fmla="*/ 30308 h 6858000"/>
              <a:gd name="connsiteX937" fmla="*/ 2901945 w 7467600"/>
              <a:gd name="connsiteY937" fmla="*/ 466538 h 6858000"/>
              <a:gd name="connsiteX938" fmla="*/ 2815209 w 7467600"/>
              <a:gd name="connsiteY938" fmla="*/ 497361 h 6858000"/>
              <a:gd name="connsiteX939" fmla="*/ 2844845 w 7467600"/>
              <a:gd name="connsiteY939" fmla="*/ 127638 h 6858000"/>
              <a:gd name="connsiteX940" fmla="*/ 2867960 w 7467600"/>
              <a:gd name="connsiteY940" fmla="*/ 0 h 6858000"/>
              <a:gd name="connsiteX941" fmla="*/ 1057230 w 7467600"/>
              <a:gd name="connsiteY941" fmla="*/ 0 h 6858000"/>
              <a:gd name="connsiteX942" fmla="*/ 1111003 w 7467600"/>
              <a:gd name="connsiteY942" fmla="*/ 0 h 6858000"/>
              <a:gd name="connsiteX943" fmla="*/ 1125553 w 7467600"/>
              <a:gd name="connsiteY943" fmla="*/ 52588 h 6858000"/>
              <a:gd name="connsiteX944" fmla="*/ 1304276 w 7467600"/>
              <a:gd name="connsiteY944" fmla="*/ 476275 h 6858000"/>
              <a:gd name="connsiteX945" fmla="*/ 1492066 w 7467600"/>
              <a:gd name="connsiteY945" fmla="*/ 886333 h 6858000"/>
              <a:gd name="connsiteX946" fmla="*/ 1423698 w 7467600"/>
              <a:gd name="connsiteY946" fmla="*/ 710817 h 6858000"/>
              <a:gd name="connsiteX947" fmla="*/ 1357609 w 7467600"/>
              <a:gd name="connsiteY947" fmla="*/ 532892 h 6858000"/>
              <a:gd name="connsiteX948" fmla="*/ 1309550 w 7467600"/>
              <a:gd name="connsiteY948" fmla="*/ 374031 h 6858000"/>
              <a:gd name="connsiteX949" fmla="*/ 1193673 w 7467600"/>
              <a:gd name="connsiteY949" fmla="*/ 49533 h 6858000"/>
              <a:gd name="connsiteX950" fmla="*/ 1164391 w 7467600"/>
              <a:gd name="connsiteY950" fmla="*/ 0 h 6858000"/>
              <a:gd name="connsiteX951" fmla="*/ 1200666 w 7467600"/>
              <a:gd name="connsiteY951" fmla="*/ 0 h 6858000"/>
              <a:gd name="connsiteX952" fmla="*/ 1223408 w 7467600"/>
              <a:gd name="connsiteY952" fmla="*/ 38996 h 6858000"/>
              <a:gd name="connsiteX953" fmla="*/ 1339635 w 7467600"/>
              <a:gd name="connsiteY953" fmla="*/ 365517 h 6858000"/>
              <a:gd name="connsiteX954" fmla="*/ 1387469 w 7467600"/>
              <a:gd name="connsiteY954" fmla="*/ 523079 h 6858000"/>
              <a:gd name="connsiteX955" fmla="*/ 1452685 w 7467600"/>
              <a:gd name="connsiteY955" fmla="*/ 699806 h 6858000"/>
              <a:gd name="connsiteX956" fmla="*/ 1492092 w 7467600"/>
              <a:gd name="connsiteY956" fmla="*/ 800424 h 6858000"/>
              <a:gd name="connsiteX957" fmla="*/ 1455302 w 7467600"/>
              <a:gd name="connsiteY957" fmla="*/ 632913 h 6858000"/>
              <a:gd name="connsiteX958" fmla="*/ 1222336 w 7467600"/>
              <a:gd name="connsiteY958" fmla="*/ 9480 h 6858000"/>
              <a:gd name="connsiteX959" fmla="*/ 1214634 w 7467600"/>
              <a:gd name="connsiteY959" fmla="*/ 0 h 6858000"/>
              <a:gd name="connsiteX960" fmla="*/ 1289827 w 7467600"/>
              <a:gd name="connsiteY960" fmla="*/ 0 h 6858000"/>
              <a:gd name="connsiteX961" fmla="*/ 1321076 w 7467600"/>
              <a:gd name="connsiteY961" fmla="*/ 59722 h 6858000"/>
              <a:gd name="connsiteX962" fmla="*/ 1512579 w 7467600"/>
              <a:gd name="connsiteY962" fmla="*/ 626441 h 6858000"/>
              <a:gd name="connsiteX963" fmla="*/ 1506076 w 7467600"/>
              <a:gd name="connsiteY963" fmla="*/ 1089289 h 6858000"/>
              <a:gd name="connsiteX964" fmla="*/ 1486346 w 7467600"/>
              <a:gd name="connsiteY964" fmla="*/ 1079919 h 6858000"/>
              <a:gd name="connsiteX965" fmla="*/ 1070511 w 7467600"/>
              <a:gd name="connsiteY965" fmla="*/ 48609 h 6858000"/>
              <a:gd name="connsiteX966" fmla="*/ 1057230 w 7467600"/>
              <a:gd name="connsiteY966" fmla="*/ 0 h 6858000"/>
              <a:gd name="connsiteX967" fmla="*/ 43151 w 7467600"/>
              <a:gd name="connsiteY967" fmla="*/ 0 h 6858000"/>
              <a:gd name="connsiteX968" fmla="*/ 95283 w 7467600"/>
              <a:gd name="connsiteY968" fmla="*/ 0 h 6858000"/>
              <a:gd name="connsiteX969" fmla="*/ 300708 w 7467600"/>
              <a:gd name="connsiteY969" fmla="*/ 154571 h 6858000"/>
              <a:gd name="connsiteX970" fmla="*/ 530414 w 7467600"/>
              <a:gd name="connsiteY970" fmla="*/ 354673 h 6858000"/>
              <a:gd name="connsiteX971" fmla="*/ 333785 w 7467600"/>
              <a:gd name="connsiteY971" fmla="*/ 161564 h 6858000"/>
              <a:gd name="connsiteX972" fmla="*/ 147005 w 7467600"/>
              <a:gd name="connsiteY972" fmla="*/ 0 h 6858000"/>
              <a:gd name="connsiteX973" fmla="*/ 272509 w 7467600"/>
              <a:gd name="connsiteY973" fmla="*/ 0 h 6858000"/>
              <a:gd name="connsiteX974" fmla="*/ 326276 w 7467600"/>
              <a:gd name="connsiteY974" fmla="*/ 45847 h 6858000"/>
              <a:gd name="connsiteX975" fmla="*/ 823759 w 7467600"/>
              <a:gd name="connsiteY975" fmla="*/ 574145 h 6858000"/>
              <a:gd name="connsiteX976" fmla="*/ 811254 w 7467600"/>
              <a:gd name="connsiteY976" fmla="*/ 665546 h 6858000"/>
              <a:gd name="connsiteX977" fmla="*/ 154042 w 7467600"/>
              <a:gd name="connsiteY977" fmla="*/ 261522 h 6858000"/>
              <a:gd name="connsiteX978" fmla="*/ 13550 w 7467600"/>
              <a:gd name="connsiteY978" fmla="*/ 158423 h 6858000"/>
              <a:gd name="connsiteX979" fmla="*/ 0 w 7467600"/>
              <a:gd name="connsiteY979" fmla="*/ 146618 h 6858000"/>
              <a:gd name="connsiteX980" fmla="*/ 0 w 7467600"/>
              <a:gd name="connsiteY980" fmla="*/ 59161 h 6858000"/>
              <a:gd name="connsiteX981" fmla="*/ 45427 w 7467600"/>
              <a:gd name="connsiteY981" fmla="*/ 101078 h 6858000"/>
              <a:gd name="connsiteX982" fmla="*/ 630103 w 7467600"/>
              <a:gd name="connsiteY982" fmla="*/ 485885 h 6858000"/>
              <a:gd name="connsiteX983" fmla="*/ 532040 w 7467600"/>
              <a:gd name="connsiteY983" fmla="*/ 399359 h 6858000"/>
              <a:gd name="connsiteX984" fmla="*/ 517618 w 7467600"/>
              <a:gd name="connsiteY984" fmla="*/ 385726 h 6858000"/>
              <a:gd name="connsiteX985" fmla="*/ 285074 w 7467600"/>
              <a:gd name="connsiteY985" fmla="*/ 182755 h 6858000"/>
              <a:gd name="connsiteX986" fmla="*/ 43151 w 7467600"/>
              <a:gd name="connsiteY98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312201 w 7467600"/>
              <a:gd name="connsiteY129" fmla="*/ 5128278 h 6858000"/>
              <a:gd name="connsiteX130" fmla="*/ 1903353 w 7467600"/>
              <a:gd name="connsiteY130" fmla="*/ 5044827 h 6858000"/>
              <a:gd name="connsiteX131" fmla="*/ 1936931 w 7467600"/>
              <a:gd name="connsiteY131" fmla="*/ 5093954 h 6858000"/>
              <a:gd name="connsiteX132" fmla="*/ 2195868 w 7467600"/>
              <a:gd name="connsiteY132" fmla="*/ 5396574 h 6858000"/>
              <a:gd name="connsiteX133" fmla="*/ 2088852 w 7467600"/>
              <a:gd name="connsiteY133" fmla="*/ 5166123 h 6858000"/>
              <a:gd name="connsiteX134" fmla="*/ 1958241 w 7467600"/>
              <a:gd name="connsiteY134" fmla="*/ 5067955 h 6858000"/>
              <a:gd name="connsiteX135" fmla="*/ 1903353 w 7467600"/>
              <a:gd name="connsiteY135" fmla="*/ 5044827 h 6858000"/>
              <a:gd name="connsiteX136" fmla="*/ 1979378 w 7467600"/>
              <a:gd name="connsiteY136" fmla="*/ 4769504 h 6858000"/>
              <a:gd name="connsiteX137" fmla="*/ 2882120 w 7467600"/>
              <a:gd name="connsiteY137" fmla="*/ 5064547 h 6858000"/>
              <a:gd name="connsiteX138" fmla="*/ 2793103 w 7467600"/>
              <a:gd name="connsiteY138" fmla="*/ 5039699 h 6858000"/>
              <a:gd name="connsiteX139" fmla="*/ 2770041 w 7467600"/>
              <a:gd name="connsiteY139" fmla="*/ 5033634 h 6858000"/>
              <a:gd name="connsiteX140" fmla="*/ 1979378 w 7467600"/>
              <a:gd name="connsiteY140" fmla="*/ 4769504 h 6858000"/>
              <a:gd name="connsiteX141" fmla="*/ 1927410 w 7467600"/>
              <a:gd name="connsiteY141" fmla="*/ 4716164 h 6858000"/>
              <a:gd name="connsiteX142" fmla="*/ 1959587 w 7467600"/>
              <a:gd name="connsiteY142" fmla="*/ 4728849 h 6858000"/>
              <a:gd name="connsiteX143" fmla="*/ 2777707 w 7467600"/>
              <a:gd name="connsiteY143" fmla="*/ 5003991 h 6858000"/>
              <a:gd name="connsiteX144" fmla="*/ 2800768 w 7467600"/>
              <a:gd name="connsiteY144" fmla="*/ 5010056 h 6858000"/>
              <a:gd name="connsiteX145" fmla="*/ 2879408 w 7467600"/>
              <a:gd name="connsiteY145" fmla="*/ 5031590 h 6858000"/>
              <a:gd name="connsiteX146" fmla="*/ 2862295 w 7467600"/>
              <a:gd name="connsiteY146" fmla="*/ 5022958 h 6858000"/>
              <a:gd name="connsiteX147" fmla="*/ 2813343 w 7467600"/>
              <a:gd name="connsiteY147" fmla="*/ 4998369 h 6858000"/>
              <a:gd name="connsiteX148" fmla="*/ 2646245 w 7467600"/>
              <a:gd name="connsiteY148" fmla="*/ 4930999 h 6858000"/>
              <a:gd name="connsiteX149" fmla="*/ 1999243 w 7467600"/>
              <a:gd name="connsiteY149" fmla="*/ 4730524 h 6858000"/>
              <a:gd name="connsiteX150" fmla="*/ 1979527 w 7467600"/>
              <a:gd name="connsiteY150" fmla="*/ 4726651 h 6858000"/>
              <a:gd name="connsiteX151" fmla="*/ 1927410 w 7467600"/>
              <a:gd name="connsiteY151" fmla="*/ 4716164 h 6858000"/>
              <a:gd name="connsiteX152" fmla="*/ 1997014 w 7467600"/>
              <a:gd name="connsiteY152" fmla="*/ 4698007 h 6858000"/>
              <a:gd name="connsiteX153" fmla="*/ 2005458 w 7467600"/>
              <a:gd name="connsiteY153" fmla="*/ 4699540 h 6858000"/>
              <a:gd name="connsiteX154" fmla="*/ 2657186 w 7467600"/>
              <a:gd name="connsiteY154" fmla="*/ 4901687 h 6858000"/>
              <a:gd name="connsiteX155" fmla="*/ 2826662 w 7467600"/>
              <a:gd name="connsiteY155" fmla="*/ 4970362 h 6858000"/>
              <a:gd name="connsiteX156" fmla="*/ 2876100 w 7467600"/>
              <a:gd name="connsiteY156" fmla="*/ 4995397 h 6858000"/>
              <a:gd name="connsiteX157" fmla="*/ 3042600 w 7467600"/>
              <a:gd name="connsiteY157" fmla="*/ 5059532 h 6858000"/>
              <a:gd name="connsiteX158" fmla="*/ 1997014 w 7467600"/>
              <a:gd name="connsiteY158" fmla="*/ 4698007 h 6858000"/>
              <a:gd name="connsiteX159" fmla="*/ 2305292 w 7467600"/>
              <a:gd name="connsiteY159" fmla="*/ 4219492 h 6858000"/>
              <a:gd name="connsiteX160" fmla="*/ 3360922 w 7467600"/>
              <a:gd name="connsiteY160" fmla="*/ 4529373 h 6858000"/>
              <a:gd name="connsiteX161" fmla="*/ 3492420 w 7467600"/>
              <a:gd name="connsiteY161" fmla="*/ 4510145 h 6858000"/>
              <a:gd name="connsiteX162" fmla="*/ 3364086 w 7467600"/>
              <a:gd name="connsiteY162" fmla="*/ 4480340 h 6858000"/>
              <a:gd name="connsiteX163" fmla="*/ 3225818 w 7467600"/>
              <a:gd name="connsiteY163" fmla="*/ 4411822 h 6858000"/>
              <a:gd name="connsiteX164" fmla="*/ 3129696 w 7467600"/>
              <a:gd name="connsiteY164" fmla="*/ 4360704 h 6858000"/>
              <a:gd name="connsiteX165" fmla="*/ 2814545 w 7467600"/>
              <a:gd name="connsiteY165" fmla="*/ 4282955 h 6858000"/>
              <a:gd name="connsiteX166" fmla="*/ 2305292 w 7467600"/>
              <a:gd name="connsiteY166" fmla="*/ 4219492 h 6858000"/>
              <a:gd name="connsiteX167" fmla="*/ 2626982 w 7467600"/>
              <a:gd name="connsiteY167" fmla="*/ 4206450 h 6858000"/>
              <a:gd name="connsiteX168" fmla="*/ 2490617 w 7467600"/>
              <a:gd name="connsiteY168" fmla="*/ 4206951 h 6858000"/>
              <a:gd name="connsiteX169" fmla="*/ 2819869 w 7467600"/>
              <a:gd name="connsiteY169" fmla="*/ 4252936 h 6858000"/>
              <a:gd name="connsiteX170" fmla="*/ 3143018 w 7467600"/>
              <a:gd name="connsiteY170" fmla="*/ 4332698 h 6858000"/>
              <a:gd name="connsiteX171" fmla="*/ 3241520 w 7467600"/>
              <a:gd name="connsiteY171" fmla="*/ 4385112 h 6858000"/>
              <a:gd name="connsiteX172" fmla="*/ 3374575 w 7467600"/>
              <a:gd name="connsiteY172" fmla="*/ 4451517 h 6858000"/>
              <a:gd name="connsiteX173" fmla="*/ 3505221 w 7467600"/>
              <a:gd name="connsiteY173" fmla="*/ 4480757 h 6858000"/>
              <a:gd name="connsiteX174" fmla="*/ 2626982 w 7467600"/>
              <a:gd name="connsiteY174" fmla="*/ 4206450 h 6858000"/>
              <a:gd name="connsiteX175" fmla="*/ 1310106 w 7467600"/>
              <a:gd name="connsiteY175" fmla="*/ 3943217 h 6858000"/>
              <a:gd name="connsiteX176" fmla="*/ 854994 w 7467600"/>
              <a:gd name="connsiteY176" fmla="*/ 4399136 h 6858000"/>
              <a:gd name="connsiteX177" fmla="*/ 742462 w 7467600"/>
              <a:gd name="connsiteY177" fmla="*/ 4594648 h 6858000"/>
              <a:gd name="connsiteX178" fmla="*/ 820602 w 7467600"/>
              <a:gd name="connsiteY178" fmla="*/ 4485915 h 6858000"/>
              <a:gd name="connsiteX179" fmla="*/ 878295 w 7467600"/>
              <a:gd name="connsiteY179" fmla="*/ 4403594 h 6858000"/>
              <a:gd name="connsiteX180" fmla="*/ 1240607 w 7467600"/>
              <a:gd name="connsiteY180" fmla="*/ 4010401 h 6858000"/>
              <a:gd name="connsiteX181" fmla="*/ 1310106 w 7467600"/>
              <a:gd name="connsiteY181" fmla="*/ 3943217 h 6858000"/>
              <a:gd name="connsiteX182" fmla="*/ 1423113 w 7467600"/>
              <a:gd name="connsiteY182" fmla="*/ 3874565 h 6858000"/>
              <a:gd name="connsiteX183" fmla="*/ 1260565 w 7467600"/>
              <a:gd name="connsiteY183" fmla="*/ 4031982 h 6858000"/>
              <a:gd name="connsiteX184" fmla="*/ 901900 w 7467600"/>
              <a:gd name="connsiteY184" fmla="*/ 4421236 h 6858000"/>
              <a:gd name="connsiteX185" fmla="*/ 845044 w 7467600"/>
              <a:gd name="connsiteY185" fmla="*/ 4502436 h 6858000"/>
              <a:gd name="connsiteX186" fmla="*/ 685926 w 7467600"/>
              <a:gd name="connsiteY186" fmla="*/ 4703069 h 6858000"/>
              <a:gd name="connsiteX187" fmla="*/ 684248 w 7467600"/>
              <a:gd name="connsiteY187" fmla="*/ 4706721 h 6858000"/>
              <a:gd name="connsiteX188" fmla="*/ 1423113 w 7467600"/>
              <a:gd name="connsiteY188" fmla="*/ 3874565 h 6858000"/>
              <a:gd name="connsiteX189" fmla="*/ 3316479 w 7467600"/>
              <a:gd name="connsiteY189" fmla="*/ 3872136 h 6858000"/>
              <a:gd name="connsiteX190" fmla="*/ 3546806 w 7467600"/>
              <a:gd name="connsiteY190" fmla="*/ 4356139 h 6858000"/>
              <a:gd name="connsiteX191" fmla="*/ 3364433 w 7467600"/>
              <a:gd name="connsiteY191" fmla="*/ 3953121 h 6858000"/>
              <a:gd name="connsiteX192" fmla="*/ 3316479 w 7467600"/>
              <a:gd name="connsiteY192" fmla="*/ 3872136 h 6858000"/>
              <a:gd name="connsiteX193" fmla="*/ 3291335 w 7467600"/>
              <a:gd name="connsiteY193" fmla="*/ 3767420 h 6858000"/>
              <a:gd name="connsiteX194" fmla="*/ 3390805 w 7467600"/>
              <a:gd name="connsiteY194" fmla="*/ 3937163 h 6858000"/>
              <a:gd name="connsiteX195" fmla="*/ 3579062 w 7467600"/>
              <a:gd name="connsiteY195" fmla="*/ 4359040 h 6858000"/>
              <a:gd name="connsiteX196" fmla="*/ 3467355 w 7467600"/>
              <a:gd name="connsiteY196" fmla="*/ 3988130 h 6858000"/>
              <a:gd name="connsiteX197" fmla="*/ 3310753 w 7467600"/>
              <a:gd name="connsiteY197" fmla="*/ 3787140 h 6858000"/>
              <a:gd name="connsiteX198" fmla="*/ 3291335 w 7467600"/>
              <a:gd name="connsiteY198" fmla="*/ 3767420 h 6858000"/>
              <a:gd name="connsiteX199" fmla="*/ 1635889 w 7467600"/>
              <a:gd name="connsiteY199" fmla="*/ 3709494 h 6858000"/>
              <a:gd name="connsiteX200" fmla="*/ 1634800 w 7467600"/>
              <a:gd name="connsiteY200" fmla="*/ 3731111 h 6858000"/>
              <a:gd name="connsiteX201" fmla="*/ 1635889 w 7467600"/>
              <a:gd name="connsiteY201" fmla="*/ 3709494 h 6858000"/>
              <a:gd name="connsiteX202" fmla="*/ 1510397 w 7467600"/>
              <a:gd name="connsiteY202" fmla="*/ 3684705 h 6858000"/>
              <a:gd name="connsiteX203" fmla="*/ 1146550 w 7467600"/>
              <a:gd name="connsiteY203" fmla="*/ 3802012 h 6858000"/>
              <a:gd name="connsiteX204" fmla="*/ 698834 w 7467600"/>
              <a:gd name="connsiteY204" fmla="*/ 3952272 h 6858000"/>
              <a:gd name="connsiteX205" fmla="*/ 34256 w 7467600"/>
              <a:gd name="connsiteY205" fmla="*/ 4347603 h 6858000"/>
              <a:gd name="connsiteX206" fmla="*/ 527241 w 7467600"/>
              <a:gd name="connsiteY206" fmla="*/ 4065078 h 6858000"/>
              <a:gd name="connsiteX207" fmla="*/ 1510397 w 7467600"/>
              <a:gd name="connsiteY207" fmla="*/ 3684705 h 6858000"/>
              <a:gd name="connsiteX208" fmla="*/ 1313114 w 7467600"/>
              <a:gd name="connsiteY208" fmla="*/ 3655216 h 6858000"/>
              <a:gd name="connsiteX209" fmla="*/ 1109304 w 7467600"/>
              <a:gd name="connsiteY209" fmla="*/ 3669030 h 6858000"/>
              <a:gd name="connsiteX210" fmla="*/ 8129 w 7467600"/>
              <a:gd name="connsiteY210" fmla="*/ 4330519 h 6858000"/>
              <a:gd name="connsiteX211" fmla="*/ 687572 w 7467600"/>
              <a:gd name="connsiteY211" fmla="*/ 3925629 h 6858000"/>
              <a:gd name="connsiteX212" fmla="*/ 1138365 w 7467600"/>
              <a:gd name="connsiteY212" fmla="*/ 3774515 h 6858000"/>
              <a:gd name="connsiteX213" fmla="*/ 1505579 w 7467600"/>
              <a:gd name="connsiteY213" fmla="*/ 3655526 h 6858000"/>
              <a:gd name="connsiteX214" fmla="*/ 1313114 w 7467600"/>
              <a:gd name="connsiteY214" fmla="*/ 3655216 h 6858000"/>
              <a:gd name="connsiteX215" fmla="*/ 3655073 w 7467600"/>
              <a:gd name="connsiteY215" fmla="*/ 3650884 h 6858000"/>
              <a:gd name="connsiteX216" fmla="*/ 3989938 w 7467600"/>
              <a:gd name="connsiteY216" fmla="*/ 3991685 h 6858000"/>
              <a:gd name="connsiteX217" fmla="*/ 4393907 w 7467600"/>
              <a:gd name="connsiteY217" fmla="*/ 4261258 h 6858000"/>
              <a:gd name="connsiteX218" fmla="*/ 4648051 w 7467600"/>
              <a:gd name="connsiteY218" fmla="*/ 4374051 h 6858000"/>
              <a:gd name="connsiteX219" fmla="*/ 4383389 w 7467600"/>
              <a:gd name="connsiteY219" fmla="*/ 4184369 h 6858000"/>
              <a:gd name="connsiteX220" fmla="*/ 4165508 w 7467600"/>
              <a:gd name="connsiteY220" fmla="*/ 4035196 h 6858000"/>
              <a:gd name="connsiteX221" fmla="*/ 4068162 w 7467600"/>
              <a:gd name="connsiteY221" fmla="*/ 3953394 h 6858000"/>
              <a:gd name="connsiteX222" fmla="*/ 3981416 w 7467600"/>
              <a:gd name="connsiteY222" fmla="*/ 3880482 h 6858000"/>
              <a:gd name="connsiteX223" fmla="*/ 3800147 w 7467600"/>
              <a:gd name="connsiteY223" fmla="*/ 3749872 h 6858000"/>
              <a:gd name="connsiteX224" fmla="*/ 3655073 w 7467600"/>
              <a:gd name="connsiteY224" fmla="*/ 3650884 h 6858000"/>
              <a:gd name="connsiteX225" fmla="*/ 3670252 w 7467600"/>
              <a:gd name="connsiteY225" fmla="*/ 3622798 h 6858000"/>
              <a:gd name="connsiteX226" fmla="*/ 3817258 w 7467600"/>
              <a:gd name="connsiteY226" fmla="*/ 3723577 h 6858000"/>
              <a:gd name="connsiteX227" fmla="*/ 4000461 w 7467600"/>
              <a:gd name="connsiteY227" fmla="*/ 3855966 h 6858000"/>
              <a:gd name="connsiteX228" fmla="*/ 4088180 w 7467600"/>
              <a:gd name="connsiteY228" fmla="*/ 3929774 h 6858000"/>
              <a:gd name="connsiteX229" fmla="*/ 4184555 w 7467600"/>
              <a:gd name="connsiteY229" fmla="*/ 4010683 h 6858000"/>
              <a:gd name="connsiteX230" fmla="*/ 4399563 w 7467600"/>
              <a:gd name="connsiteY230" fmla="*/ 4158106 h 6858000"/>
              <a:gd name="connsiteX231" fmla="*/ 4684469 w 7467600"/>
              <a:gd name="connsiteY231" fmla="*/ 4364680 h 6858000"/>
              <a:gd name="connsiteX232" fmla="*/ 4690271 w 7467600"/>
              <a:gd name="connsiteY232" fmla="*/ 4370034 h 6858000"/>
              <a:gd name="connsiteX233" fmla="*/ 4136093 w 7467600"/>
              <a:gd name="connsiteY233" fmla="*/ 3858466 h 6858000"/>
              <a:gd name="connsiteX234" fmla="*/ 3670252 w 7467600"/>
              <a:gd name="connsiteY234" fmla="*/ 3622798 h 6858000"/>
              <a:gd name="connsiteX235" fmla="*/ 4440129 w 7467600"/>
              <a:gd name="connsiteY235" fmla="*/ 3448571 h 6858000"/>
              <a:gd name="connsiteX236" fmla="*/ 4856525 w 7467600"/>
              <a:gd name="connsiteY236" fmla="*/ 3915351 h 6858000"/>
              <a:gd name="connsiteX237" fmla="*/ 5059055 w 7467600"/>
              <a:gd name="connsiteY237" fmla="*/ 4108918 h 6858000"/>
              <a:gd name="connsiteX238" fmla="*/ 5290070 w 7467600"/>
              <a:gd name="connsiteY238" fmla="*/ 4263619 h 6858000"/>
              <a:gd name="connsiteX239" fmla="*/ 4834991 w 7467600"/>
              <a:gd name="connsiteY239" fmla="*/ 3830985 h 6858000"/>
              <a:gd name="connsiteX240" fmla="*/ 4440129 w 7467600"/>
              <a:gd name="connsiteY240" fmla="*/ 3448571 h 6858000"/>
              <a:gd name="connsiteX241" fmla="*/ 4441737 w 7467600"/>
              <a:gd name="connsiteY241" fmla="*/ 3399734 h 6858000"/>
              <a:gd name="connsiteX242" fmla="*/ 4431236 w 7467600"/>
              <a:gd name="connsiteY242" fmla="*/ 3400954 h 6858000"/>
              <a:gd name="connsiteX243" fmla="*/ 4557150 w 7467600"/>
              <a:gd name="connsiteY243" fmla="*/ 3510023 h 6858000"/>
              <a:gd name="connsiteX244" fmla="*/ 4856936 w 7467600"/>
              <a:gd name="connsiteY244" fmla="*/ 3809146 h 6858000"/>
              <a:gd name="connsiteX245" fmla="*/ 5111996 w 7467600"/>
              <a:gd name="connsiteY245" fmla="*/ 4065759 h 6858000"/>
              <a:gd name="connsiteX246" fmla="*/ 5388878 w 7467600"/>
              <a:gd name="connsiteY246" fmla="*/ 4300185 h 6858000"/>
              <a:gd name="connsiteX247" fmla="*/ 5425556 w 7467600"/>
              <a:gd name="connsiteY247" fmla="*/ 4308967 h 6858000"/>
              <a:gd name="connsiteX248" fmla="*/ 4943646 w 7467600"/>
              <a:gd name="connsiteY248" fmla="*/ 3822916 h 6858000"/>
              <a:gd name="connsiteX249" fmla="*/ 4594837 w 7467600"/>
              <a:gd name="connsiteY249" fmla="*/ 3532274 h 6858000"/>
              <a:gd name="connsiteX250" fmla="*/ 4441737 w 7467600"/>
              <a:gd name="connsiteY250" fmla="*/ 3399734 h 6858000"/>
              <a:gd name="connsiteX251" fmla="*/ 5425834 w 7467600"/>
              <a:gd name="connsiteY251" fmla="*/ 3162785 h 6858000"/>
              <a:gd name="connsiteX252" fmla="*/ 5401644 w 7467600"/>
              <a:gd name="connsiteY252" fmla="*/ 3617847 h 6858000"/>
              <a:gd name="connsiteX253" fmla="*/ 5467256 w 7467600"/>
              <a:gd name="connsiteY253" fmla="*/ 4175494 h 6858000"/>
              <a:gd name="connsiteX254" fmla="*/ 5448069 w 7467600"/>
              <a:gd name="connsiteY254" fmla="*/ 3567554 h 6858000"/>
              <a:gd name="connsiteX255" fmla="*/ 5425834 w 7467600"/>
              <a:gd name="connsiteY255" fmla="*/ 3162785 h 6858000"/>
              <a:gd name="connsiteX256" fmla="*/ 1318687 w 7467600"/>
              <a:gd name="connsiteY256" fmla="*/ 3113840 h 6858000"/>
              <a:gd name="connsiteX257" fmla="*/ 1066793 w 7467600"/>
              <a:gd name="connsiteY257" fmla="*/ 3212171 h 6858000"/>
              <a:gd name="connsiteX258" fmla="*/ 993319 w 7467600"/>
              <a:gd name="connsiteY258" fmla="*/ 3247648 h 6858000"/>
              <a:gd name="connsiteX259" fmla="*/ 853081 w 7467600"/>
              <a:gd name="connsiteY259" fmla="*/ 3312410 h 6858000"/>
              <a:gd name="connsiteX260" fmla="*/ 805957 w 7467600"/>
              <a:gd name="connsiteY260" fmla="*/ 3330443 h 6858000"/>
              <a:gd name="connsiteX261" fmla="*/ 1318687 w 7467600"/>
              <a:gd name="connsiteY261" fmla="*/ 3113840 h 6858000"/>
              <a:gd name="connsiteX262" fmla="*/ 5453702 w 7467600"/>
              <a:gd name="connsiteY262" fmla="*/ 3090882 h 6858000"/>
              <a:gd name="connsiteX263" fmla="*/ 5480135 w 7467600"/>
              <a:gd name="connsiteY263" fmla="*/ 3565802 h 6858000"/>
              <a:gd name="connsiteX264" fmla="*/ 5499023 w 7467600"/>
              <a:gd name="connsiteY264" fmla="*/ 4166310 h 6858000"/>
              <a:gd name="connsiteX265" fmla="*/ 5547022 w 7467600"/>
              <a:gd name="connsiteY265" fmla="*/ 3607838 h 6858000"/>
              <a:gd name="connsiteX266" fmla="*/ 5515964 w 7467600"/>
              <a:gd name="connsiteY266" fmla="*/ 3378541 h 6858000"/>
              <a:gd name="connsiteX267" fmla="*/ 5453702 w 7467600"/>
              <a:gd name="connsiteY267" fmla="*/ 3090882 h 6858000"/>
              <a:gd name="connsiteX268" fmla="*/ 1238695 w 7467600"/>
              <a:gd name="connsiteY268" fmla="*/ 3076820 h 6858000"/>
              <a:gd name="connsiteX269" fmla="*/ 716371 w 7467600"/>
              <a:gd name="connsiteY269" fmla="*/ 3293249 h 6858000"/>
              <a:gd name="connsiteX270" fmla="*/ 579522 w 7467600"/>
              <a:gd name="connsiteY270" fmla="*/ 3371759 h 6858000"/>
              <a:gd name="connsiteX271" fmla="*/ 600288 w 7467600"/>
              <a:gd name="connsiteY271" fmla="*/ 3365555 h 6858000"/>
              <a:gd name="connsiteX272" fmla="*/ 840692 w 7467600"/>
              <a:gd name="connsiteY272" fmla="*/ 3284921 h 6858000"/>
              <a:gd name="connsiteX273" fmla="*/ 979248 w 7467600"/>
              <a:gd name="connsiteY273" fmla="*/ 3221003 h 6858000"/>
              <a:gd name="connsiteX274" fmla="*/ 1053282 w 7467600"/>
              <a:gd name="connsiteY274" fmla="*/ 3185247 h 6858000"/>
              <a:gd name="connsiteX275" fmla="*/ 1320603 w 7467600"/>
              <a:gd name="connsiteY275" fmla="*/ 3081281 h 6858000"/>
              <a:gd name="connsiteX276" fmla="*/ 1238695 w 7467600"/>
              <a:gd name="connsiteY276" fmla="*/ 3076820 h 6858000"/>
              <a:gd name="connsiteX277" fmla="*/ 5425627 w 7467600"/>
              <a:gd name="connsiteY277" fmla="*/ 2954192 h 6858000"/>
              <a:gd name="connsiteX278" fmla="*/ 5470770 w 7467600"/>
              <a:gd name="connsiteY278" fmla="*/ 3005435 h 6858000"/>
              <a:gd name="connsiteX279" fmla="*/ 5519779 w 7467600"/>
              <a:gd name="connsiteY279" fmla="*/ 4359223 h 6858000"/>
              <a:gd name="connsiteX280" fmla="*/ 5520293 w 7467600"/>
              <a:gd name="connsiteY280" fmla="*/ 4360602 h 6858000"/>
              <a:gd name="connsiteX281" fmla="*/ 5767221 w 7467600"/>
              <a:gd name="connsiteY281" fmla="*/ 4665564 h 6858000"/>
              <a:gd name="connsiteX282" fmla="*/ 6937169 w 7467600"/>
              <a:gd name="connsiteY282" fmla="*/ 4815941 h 6858000"/>
              <a:gd name="connsiteX283" fmla="*/ 6953922 w 7467600"/>
              <a:gd name="connsiteY283" fmla="*/ 4890068 h 6858000"/>
              <a:gd name="connsiteX284" fmla="*/ 6071359 w 7467600"/>
              <a:gd name="connsiteY284" fmla="*/ 4770770 h 6858000"/>
              <a:gd name="connsiteX285" fmla="*/ 6038839 w 7467600"/>
              <a:gd name="connsiteY285" fmla="*/ 4764474 h 6858000"/>
              <a:gd name="connsiteX286" fmla="*/ 6038706 w 7467600"/>
              <a:gd name="connsiteY286" fmla="*/ 4763847 h 6858000"/>
              <a:gd name="connsiteX287" fmla="*/ 6037784 w 7467600"/>
              <a:gd name="connsiteY287" fmla="*/ 4764270 h 6858000"/>
              <a:gd name="connsiteX288" fmla="*/ 6038839 w 7467600"/>
              <a:gd name="connsiteY288" fmla="*/ 4764474 h 6858000"/>
              <a:gd name="connsiteX289" fmla="*/ 6040338 w 7467600"/>
              <a:gd name="connsiteY289" fmla="*/ 4771418 h 6858000"/>
              <a:gd name="connsiteX290" fmla="*/ 6024488 w 7467600"/>
              <a:gd name="connsiteY290" fmla="*/ 4809903 h 6858000"/>
              <a:gd name="connsiteX291" fmla="*/ 5599771 w 7467600"/>
              <a:gd name="connsiteY291" fmla="*/ 5509652 h 6858000"/>
              <a:gd name="connsiteX292" fmla="*/ 5548843 w 7467600"/>
              <a:gd name="connsiteY292" fmla="*/ 5563845 h 6858000"/>
              <a:gd name="connsiteX293" fmla="*/ 5940952 w 7467600"/>
              <a:gd name="connsiteY293" fmla="*/ 6250028 h 6858000"/>
              <a:gd name="connsiteX294" fmla="*/ 6043441 w 7467600"/>
              <a:gd name="connsiteY294" fmla="*/ 6665847 h 6858000"/>
              <a:gd name="connsiteX295" fmla="*/ 6093432 w 7467600"/>
              <a:gd name="connsiteY295" fmla="*/ 6858000 h 6858000"/>
              <a:gd name="connsiteX296" fmla="*/ 6034344 w 7467600"/>
              <a:gd name="connsiteY296" fmla="*/ 6858000 h 6858000"/>
              <a:gd name="connsiteX297" fmla="*/ 6026679 w 7467600"/>
              <a:gd name="connsiteY297" fmla="*/ 6836959 h 6858000"/>
              <a:gd name="connsiteX298" fmla="*/ 5800441 w 7467600"/>
              <a:gd name="connsiteY298" fmla="*/ 6335286 h 6858000"/>
              <a:gd name="connsiteX299" fmla="*/ 5526562 w 7467600"/>
              <a:gd name="connsiteY299" fmla="*/ 5705388 h 6858000"/>
              <a:gd name="connsiteX300" fmla="*/ 5519640 w 7467600"/>
              <a:gd name="connsiteY300" fmla="*/ 5683774 h 6858000"/>
              <a:gd name="connsiteX301" fmla="*/ 5844559 w 7467600"/>
              <a:gd name="connsiteY301" fmla="*/ 6553349 h 6858000"/>
              <a:gd name="connsiteX302" fmla="*/ 5975994 w 7467600"/>
              <a:gd name="connsiteY302" fmla="*/ 6858000 h 6858000"/>
              <a:gd name="connsiteX303" fmla="*/ 5898547 w 7467600"/>
              <a:gd name="connsiteY303" fmla="*/ 6858000 h 6858000"/>
              <a:gd name="connsiteX304" fmla="*/ 5682041 w 7467600"/>
              <a:gd name="connsiteY304" fmla="*/ 6355860 h 6858000"/>
              <a:gd name="connsiteX305" fmla="*/ 5461758 w 7467600"/>
              <a:gd name="connsiteY305" fmla="*/ 5820220 h 6858000"/>
              <a:gd name="connsiteX306" fmla="*/ 5237282 w 7467600"/>
              <a:gd name="connsiteY306" fmla="*/ 6579086 h 6858000"/>
              <a:gd name="connsiteX307" fmla="*/ 5115009 w 7467600"/>
              <a:gd name="connsiteY307" fmla="*/ 6858000 h 6858000"/>
              <a:gd name="connsiteX308" fmla="*/ 5028074 w 7467600"/>
              <a:gd name="connsiteY308" fmla="*/ 6858000 h 6858000"/>
              <a:gd name="connsiteX309" fmla="*/ 5079508 w 7467600"/>
              <a:gd name="connsiteY309" fmla="*/ 6749074 h 6858000"/>
              <a:gd name="connsiteX310" fmla="*/ 5371846 w 7467600"/>
              <a:gd name="connsiteY310" fmla="*/ 5924413 h 6858000"/>
              <a:gd name="connsiteX311" fmla="*/ 5270512 w 7467600"/>
              <a:gd name="connsiteY311" fmla="*/ 6138975 h 6858000"/>
              <a:gd name="connsiteX312" fmla="*/ 5062409 w 7467600"/>
              <a:gd name="connsiteY312" fmla="*/ 6653544 h 6858000"/>
              <a:gd name="connsiteX313" fmla="*/ 5036628 w 7467600"/>
              <a:gd name="connsiteY313" fmla="*/ 6754247 h 6858000"/>
              <a:gd name="connsiteX314" fmla="*/ 5009112 w 7467600"/>
              <a:gd name="connsiteY314" fmla="*/ 6858000 h 6858000"/>
              <a:gd name="connsiteX315" fmla="*/ 4976679 w 7467600"/>
              <a:gd name="connsiteY315" fmla="*/ 6858000 h 6858000"/>
              <a:gd name="connsiteX316" fmla="*/ 5006537 w 7467600"/>
              <a:gd name="connsiteY316" fmla="*/ 6747068 h 6858000"/>
              <a:gd name="connsiteX317" fmla="*/ 5032723 w 7467600"/>
              <a:gd name="connsiteY317" fmla="*/ 6644957 h 6858000"/>
              <a:gd name="connsiteX318" fmla="*/ 5242949 w 7467600"/>
              <a:gd name="connsiteY318" fmla="*/ 6125175 h 6858000"/>
              <a:gd name="connsiteX319" fmla="*/ 5286321 w 7467600"/>
              <a:gd name="connsiteY319" fmla="*/ 6033555 h 6858000"/>
              <a:gd name="connsiteX320" fmla="*/ 5008210 w 7467600"/>
              <a:gd name="connsiteY320" fmla="*/ 6649194 h 6858000"/>
              <a:gd name="connsiteX321" fmla="*/ 4986321 w 7467600"/>
              <a:gd name="connsiteY321" fmla="*/ 6765687 h 6858000"/>
              <a:gd name="connsiteX322" fmla="*/ 4973474 w 7467600"/>
              <a:gd name="connsiteY322" fmla="*/ 6858000 h 6858000"/>
              <a:gd name="connsiteX323" fmla="*/ 4907178 w 7467600"/>
              <a:gd name="connsiteY323" fmla="*/ 6858000 h 6858000"/>
              <a:gd name="connsiteX324" fmla="*/ 4910810 w 7467600"/>
              <a:gd name="connsiteY324" fmla="*/ 6829660 h 6858000"/>
              <a:gd name="connsiteX325" fmla="*/ 4987461 w 7467600"/>
              <a:gd name="connsiteY325" fmla="*/ 6432994 h 6858000"/>
              <a:gd name="connsiteX326" fmla="*/ 5179262 w 7467600"/>
              <a:gd name="connsiteY326" fmla="*/ 6035044 h 6858000"/>
              <a:gd name="connsiteX327" fmla="*/ 4689678 w 7467600"/>
              <a:gd name="connsiteY327" fmla="*/ 6440241 h 6858000"/>
              <a:gd name="connsiteX328" fmla="*/ 4477543 w 7467600"/>
              <a:gd name="connsiteY328" fmla="*/ 6674836 h 6858000"/>
              <a:gd name="connsiteX329" fmla="*/ 4329957 w 7467600"/>
              <a:gd name="connsiteY329" fmla="*/ 6858000 h 6858000"/>
              <a:gd name="connsiteX330" fmla="*/ 4218595 w 7467600"/>
              <a:gd name="connsiteY330" fmla="*/ 6858000 h 6858000"/>
              <a:gd name="connsiteX331" fmla="*/ 4368888 w 7467600"/>
              <a:gd name="connsiteY331" fmla="*/ 6668412 h 6858000"/>
              <a:gd name="connsiteX332" fmla="*/ 4563091 w 7467600"/>
              <a:gd name="connsiteY332" fmla="*/ 6442508 h 6858000"/>
              <a:gd name="connsiteX333" fmla="*/ 5387324 w 7467600"/>
              <a:gd name="connsiteY333" fmla="*/ 5705830 h 6858000"/>
              <a:gd name="connsiteX334" fmla="*/ 5073620 w 7467600"/>
              <a:gd name="connsiteY334" fmla="*/ 5955437 h 6858000"/>
              <a:gd name="connsiteX335" fmla="*/ 4689789 w 7467600"/>
              <a:gd name="connsiteY335" fmla="*/ 6268382 h 6858000"/>
              <a:gd name="connsiteX336" fmla="*/ 4418722 w 7467600"/>
              <a:gd name="connsiteY336" fmla="*/ 6570886 h 6858000"/>
              <a:gd name="connsiteX337" fmla="*/ 4214944 w 7467600"/>
              <a:gd name="connsiteY337" fmla="*/ 6858000 h 6858000"/>
              <a:gd name="connsiteX338" fmla="*/ 4177898 w 7467600"/>
              <a:gd name="connsiteY338" fmla="*/ 6858000 h 6858000"/>
              <a:gd name="connsiteX339" fmla="*/ 4391597 w 7467600"/>
              <a:gd name="connsiteY339" fmla="*/ 6556370 h 6858000"/>
              <a:gd name="connsiteX340" fmla="*/ 4668889 w 7467600"/>
              <a:gd name="connsiteY340" fmla="*/ 6246399 h 6858000"/>
              <a:gd name="connsiteX341" fmla="*/ 5055427 w 7467600"/>
              <a:gd name="connsiteY341" fmla="*/ 5931476 h 6858000"/>
              <a:gd name="connsiteX342" fmla="*/ 5371814 w 7467600"/>
              <a:gd name="connsiteY342" fmla="*/ 5678975 h 6858000"/>
              <a:gd name="connsiteX343" fmla="*/ 4987918 w 7467600"/>
              <a:gd name="connsiteY343" fmla="*/ 5838701 h 6858000"/>
              <a:gd name="connsiteX344" fmla="*/ 4317146 w 7467600"/>
              <a:gd name="connsiteY344" fmla="*/ 6587716 h 6858000"/>
              <a:gd name="connsiteX345" fmla="*/ 4171627 w 7467600"/>
              <a:gd name="connsiteY345" fmla="*/ 6858000 h 6858000"/>
              <a:gd name="connsiteX346" fmla="*/ 4081585 w 7467600"/>
              <a:gd name="connsiteY346" fmla="*/ 6858000 h 6858000"/>
              <a:gd name="connsiteX347" fmla="*/ 4238603 w 7467600"/>
              <a:gd name="connsiteY347" fmla="*/ 6559341 h 6858000"/>
              <a:gd name="connsiteX348" fmla="*/ 4778333 w 7467600"/>
              <a:gd name="connsiteY348" fmla="*/ 5873626 h 6858000"/>
              <a:gd name="connsiteX349" fmla="*/ 5414185 w 7467600"/>
              <a:gd name="connsiteY349" fmla="*/ 5573882 h 6858000"/>
              <a:gd name="connsiteX350" fmla="*/ 5959648 w 7467600"/>
              <a:gd name="connsiteY350" fmla="*/ 4760797 h 6858000"/>
              <a:gd name="connsiteX351" fmla="*/ 5355019 w 7467600"/>
              <a:gd name="connsiteY351" fmla="*/ 4734672 h 6858000"/>
              <a:gd name="connsiteX352" fmla="*/ 5083565 w 7467600"/>
              <a:gd name="connsiteY352" fmla="*/ 5179121 h 6858000"/>
              <a:gd name="connsiteX353" fmla="*/ 4713577 w 7467600"/>
              <a:gd name="connsiteY353" fmla="*/ 5616803 h 6858000"/>
              <a:gd name="connsiteX354" fmla="*/ 3989559 w 7467600"/>
              <a:gd name="connsiteY354" fmla="*/ 6145945 h 6858000"/>
              <a:gd name="connsiteX355" fmla="*/ 3939824 w 7467600"/>
              <a:gd name="connsiteY355" fmla="*/ 6066900 h 6858000"/>
              <a:gd name="connsiteX356" fmla="*/ 4584537 w 7467600"/>
              <a:gd name="connsiteY356" fmla="*/ 5324826 h 6858000"/>
              <a:gd name="connsiteX357" fmla="*/ 5037105 w 7467600"/>
              <a:gd name="connsiteY357" fmla="*/ 5088765 h 6858000"/>
              <a:gd name="connsiteX358" fmla="*/ 5039930 w 7467600"/>
              <a:gd name="connsiteY358" fmla="*/ 5089585 h 6858000"/>
              <a:gd name="connsiteX359" fmla="*/ 5263764 w 7467600"/>
              <a:gd name="connsiteY359" fmla="*/ 4735525 h 6858000"/>
              <a:gd name="connsiteX360" fmla="*/ 4086300 w 7467600"/>
              <a:gd name="connsiteY360" fmla="*/ 4884599 h 6858000"/>
              <a:gd name="connsiteX361" fmla="*/ 4085485 w 7467600"/>
              <a:gd name="connsiteY361" fmla="*/ 4899070 h 6858000"/>
              <a:gd name="connsiteX362" fmla="*/ 3871915 w 7467600"/>
              <a:gd name="connsiteY362" fmla="*/ 5253645 h 6858000"/>
              <a:gd name="connsiteX363" fmla="*/ 3799374 w 7467600"/>
              <a:gd name="connsiteY363" fmla="*/ 5466127 h 6858000"/>
              <a:gd name="connsiteX364" fmla="*/ 3498850 w 7467600"/>
              <a:gd name="connsiteY364" fmla="*/ 6661888 h 6858000"/>
              <a:gd name="connsiteX365" fmla="*/ 3399216 w 7467600"/>
              <a:gd name="connsiteY365" fmla="*/ 6858000 h 6858000"/>
              <a:gd name="connsiteX366" fmla="*/ 3303688 w 7467600"/>
              <a:gd name="connsiteY366" fmla="*/ 6858000 h 6858000"/>
              <a:gd name="connsiteX367" fmla="*/ 3391774 w 7467600"/>
              <a:gd name="connsiteY367" fmla="*/ 6697181 h 6858000"/>
              <a:gd name="connsiteX368" fmla="*/ 3735540 w 7467600"/>
              <a:gd name="connsiteY368" fmla="*/ 5546923 h 6858000"/>
              <a:gd name="connsiteX369" fmla="*/ 3729438 w 7467600"/>
              <a:gd name="connsiteY369" fmla="*/ 5569058 h 6858000"/>
              <a:gd name="connsiteX370" fmla="*/ 3707782 w 7467600"/>
              <a:gd name="connsiteY370" fmla="*/ 5644908 h 6858000"/>
              <a:gd name="connsiteX371" fmla="*/ 3583827 w 7467600"/>
              <a:gd name="connsiteY371" fmla="*/ 6039215 h 6858000"/>
              <a:gd name="connsiteX372" fmla="*/ 3547861 w 7467600"/>
              <a:gd name="connsiteY372" fmla="*/ 6129609 h 6858000"/>
              <a:gd name="connsiteX373" fmla="*/ 3490905 w 7467600"/>
              <a:gd name="connsiteY373" fmla="*/ 6277660 h 6858000"/>
              <a:gd name="connsiteX374" fmla="*/ 3455859 w 7467600"/>
              <a:gd name="connsiteY374" fmla="*/ 6391301 h 6858000"/>
              <a:gd name="connsiteX375" fmla="*/ 3429112 w 7467600"/>
              <a:gd name="connsiteY375" fmla="*/ 6479469 h 6858000"/>
              <a:gd name="connsiteX376" fmla="*/ 3304862 w 7467600"/>
              <a:gd name="connsiteY376" fmla="*/ 6796476 h 6858000"/>
              <a:gd name="connsiteX377" fmla="*/ 3276071 w 7467600"/>
              <a:gd name="connsiteY377" fmla="*/ 6858000 h 6858000"/>
              <a:gd name="connsiteX378" fmla="*/ 3240805 w 7467600"/>
              <a:gd name="connsiteY378" fmla="*/ 6858000 h 6858000"/>
              <a:gd name="connsiteX379" fmla="*/ 3275917 w 7467600"/>
              <a:gd name="connsiteY379" fmla="*/ 6783192 h 6858000"/>
              <a:gd name="connsiteX380" fmla="*/ 3399358 w 7467600"/>
              <a:gd name="connsiteY380" fmla="*/ 6469011 h 6858000"/>
              <a:gd name="connsiteX381" fmla="*/ 3425650 w 7467600"/>
              <a:gd name="connsiteY381" fmla="*/ 6381333 h 6858000"/>
              <a:gd name="connsiteX382" fmla="*/ 3460661 w 7467600"/>
              <a:gd name="connsiteY382" fmla="*/ 6266763 h 6858000"/>
              <a:gd name="connsiteX383" fmla="*/ 3518021 w 7467600"/>
              <a:gd name="connsiteY383" fmla="*/ 6117298 h 6858000"/>
              <a:gd name="connsiteX384" fmla="*/ 3554035 w 7467600"/>
              <a:gd name="connsiteY384" fmla="*/ 6027832 h 6858000"/>
              <a:gd name="connsiteX385" fmla="*/ 3677174 w 7467600"/>
              <a:gd name="connsiteY385" fmla="*/ 5636351 h 6858000"/>
              <a:gd name="connsiteX386" fmla="*/ 3698819 w 7467600"/>
              <a:gd name="connsiteY386" fmla="*/ 5560503 h 6858000"/>
              <a:gd name="connsiteX387" fmla="*/ 3702094 w 7467600"/>
              <a:gd name="connsiteY387" fmla="*/ 5549194 h 6858000"/>
              <a:gd name="connsiteX388" fmla="*/ 3398355 w 7467600"/>
              <a:gd name="connsiteY388" fmla="*/ 6094603 h 6858000"/>
              <a:gd name="connsiteX389" fmla="*/ 3193941 w 7467600"/>
              <a:gd name="connsiteY389" fmla="*/ 6798775 h 6858000"/>
              <a:gd name="connsiteX390" fmla="*/ 3184140 w 7467600"/>
              <a:gd name="connsiteY390" fmla="*/ 6858000 h 6858000"/>
              <a:gd name="connsiteX391" fmla="*/ 3099978 w 7467600"/>
              <a:gd name="connsiteY391" fmla="*/ 6858000 h 6858000"/>
              <a:gd name="connsiteX392" fmla="*/ 3101556 w 7467600"/>
              <a:gd name="connsiteY392" fmla="*/ 6843337 h 6858000"/>
              <a:gd name="connsiteX393" fmla="*/ 3370162 w 7467600"/>
              <a:gd name="connsiteY393" fmla="*/ 5785550 h 6858000"/>
              <a:gd name="connsiteX394" fmla="*/ 3746477 w 7467600"/>
              <a:gd name="connsiteY394" fmla="*/ 5377889 h 6858000"/>
              <a:gd name="connsiteX395" fmla="*/ 3863399 w 7467600"/>
              <a:gd name="connsiteY395" fmla="*/ 5087257 h 6858000"/>
              <a:gd name="connsiteX396" fmla="*/ 3968712 w 7467600"/>
              <a:gd name="connsiteY396" fmla="*/ 4913989 h 6858000"/>
              <a:gd name="connsiteX397" fmla="*/ 2792390 w 7467600"/>
              <a:gd name="connsiteY397" fmla="*/ 5382974 h 6858000"/>
              <a:gd name="connsiteX398" fmla="*/ 2714982 w 7467600"/>
              <a:gd name="connsiteY398" fmla="*/ 5427051 h 6858000"/>
              <a:gd name="connsiteX399" fmla="*/ 2813361 w 7467600"/>
              <a:gd name="connsiteY399" fmla="*/ 6023912 h 6858000"/>
              <a:gd name="connsiteX400" fmla="*/ 2688430 w 7467600"/>
              <a:gd name="connsiteY400" fmla="*/ 6801564 h 6858000"/>
              <a:gd name="connsiteX401" fmla="*/ 2629626 w 7467600"/>
              <a:gd name="connsiteY401" fmla="*/ 6763394 h 6858000"/>
              <a:gd name="connsiteX402" fmla="*/ 2565328 w 7467600"/>
              <a:gd name="connsiteY402" fmla="*/ 5516399 h 6858000"/>
              <a:gd name="connsiteX403" fmla="*/ 1922999 w 7467600"/>
              <a:gd name="connsiteY403" fmla="*/ 5980343 h 6858000"/>
              <a:gd name="connsiteX404" fmla="*/ 1950261 w 7467600"/>
              <a:gd name="connsiteY404" fmla="*/ 6405858 h 6858000"/>
              <a:gd name="connsiteX405" fmla="*/ 2365554 w 7467600"/>
              <a:gd name="connsiteY405" fmla="*/ 6759107 h 6858000"/>
              <a:gd name="connsiteX406" fmla="*/ 2424142 w 7467600"/>
              <a:gd name="connsiteY406" fmla="*/ 6858000 h 6858000"/>
              <a:gd name="connsiteX407" fmla="*/ 2395994 w 7467600"/>
              <a:gd name="connsiteY407" fmla="*/ 6858000 h 6858000"/>
              <a:gd name="connsiteX408" fmla="*/ 2392863 w 7467600"/>
              <a:gd name="connsiteY408" fmla="*/ 6852964 h 6858000"/>
              <a:gd name="connsiteX409" fmla="*/ 2017589 w 7467600"/>
              <a:gd name="connsiteY409" fmla="*/ 6493982 h 6858000"/>
              <a:gd name="connsiteX410" fmla="*/ 2147336 w 7467600"/>
              <a:gd name="connsiteY410" fmla="*/ 6594052 h 6858000"/>
              <a:gd name="connsiteX411" fmla="*/ 2207047 w 7467600"/>
              <a:gd name="connsiteY411" fmla="*/ 6654540 h 6858000"/>
              <a:gd name="connsiteX412" fmla="*/ 2299106 w 7467600"/>
              <a:gd name="connsiteY412" fmla="*/ 6778931 h 6858000"/>
              <a:gd name="connsiteX413" fmla="*/ 2314430 w 7467600"/>
              <a:gd name="connsiteY413" fmla="*/ 6801144 h 6858000"/>
              <a:gd name="connsiteX414" fmla="*/ 2352406 w 7467600"/>
              <a:gd name="connsiteY414" fmla="*/ 6858000 h 6858000"/>
              <a:gd name="connsiteX415" fmla="*/ 2314492 w 7467600"/>
              <a:gd name="connsiteY415" fmla="*/ 6858000 h 6858000"/>
              <a:gd name="connsiteX416" fmla="*/ 2288095 w 7467600"/>
              <a:gd name="connsiteY416" fmla="*/ 6818030 h 6858000"/>
              <a:gd name="connsiteX417" fmla="*/ 2272768 w 7467600"/>
              <a:gd name="connsiteY417" fmla="*/ 6795822 h 6858000"/>
              <a:gd name="connsiteX418" fmla="*/ 2182715 w 7467600"/>
              <a:gd name="connsiteY418" fmla="*/ 6675071 h 6858000"/>
              <a:gd name="connsiteX419" fmla="*/ 2032061 w 7467600"/>
              <a:gd name="connsiteY419" fmla="*/ 6541380 h 6858000"/>
              <a:gd name="connsiteX420" fmla="*/ 2257220 w 7467600"/>
              <a:gd name="connsiteY420" fmla="*/ 6826257 h 6858000"/>
              <a:gd name="connsiteX421" fmla="*/ 2281324 w 7467600"/>
              <a:gd name="connsiteY421" fmla="*/ 6858000 h 6858000"/>
              <a:gd name="connsiteX422" fmla="*/ 2242860 w 7467600"/>
              <a:gd name="connsiteY422" fmla="*/ 6858000 h 6858000"/>
              <a:gd name="connsiteX423" fmla="*/ 2232818 w 7467600"/>
              <a:gd name="connsiteY423" fmla="*/ 6844926 h 6858000"/>
              <a:gd name="connsiteX424" fmla="*/ 1990172 w 7467600"/>
              <a:gd name="connsiteY424" fmla="*/ 6542121 h 6858000"/>
              <a:gd name="connsiteX425" fmla="*/ 2124090 w 7467600"/>
              <a:gd name="connsiteY425" fmla="*/ 6761017 h 6858000"/>
              <a:gd name="connsiteX426" fmla="*/ 2200380 w 7467600"/>
              <a:gd name="connsiteY426" fmla="*/ 6858000 h 6858000"/>
              <a:gd name="connsiteX427" fmla="*/ 2147507 w 7467600"/>
              <a:gd name="connsiteY427" fmla="*/ 6858000 h 6858000"/>
              <a:gd name="connsiteX428" fmla="*/ 2070668 w 7467600"/>
              <a:gd name="connsiteY428" fmla="*/ 6761520 h 6858000"/>
              <a:gd name="connsiteX429" fmla="*/ 1975142 w 7467600"/>
              <a:gd name="connsiteY429" fmla="*/ 6585570 h 6858000"/>
              <a:gd name="connsiteX430" fmla="*/ 2050035 w 7467600"/>
              <a:gd name="connsiteY430" fmla="*/ 6813345 h 6858000"/>
              <a:gd name="connsiteX431" fmla="*/ 2063025 w 7467600"/>
              <a:gd name="connsiteY431" fmla="*/ 6858000 h 6858000"/>
              <a:gd name="connsiteX432" fmla="*/ 2021675 w 7467600"/>
              <a:gd name="connsiteY432" fmla="*/ 6858000 h 6858000"/>
              <a:gd name="connsiteX433" fmla="*/ 2019308 w 7467600"/>
              <a:gd name="connsiteY433" fmla="*/ 6847118 h 6858000"/>
              <a:gd name="connsiteX434" fmla="*/ 1938835 w 7467600"/>
              <a:gd name="connsiteY434" fmla="*/ 6551160 h 6858000"/>
              <a:gd name="connsiteX435" fmla="*/ 1953230 w 7467600"/>
              <a:gd name="connsiteY435" fmla="*/ 6759699 h 6858000"/>
              <a:gd name="connsiteX436" fmla="*/ 1956763 w 7467600"/>
              <a:gd name="connsiteY436" fmla="*/ 6778191 h 6858000"/>
              <a:gd name="connsiteX437" fmla="*/ 1967925 w 7467600"/>
              <a:gd name="connsiteY437" fmla="*/ 6858000 h 6858000"/>
              <a:gd name="connsiteX438" fmla="*/ 1936622 w 7467600"/>
              <a:gd name="connsiteY438" fmla="*/ 6858000 h 6858000"/>
              <a:gd name="connsiteX439" fmla="*/ 1926261 w 7467600"/>
              <a:gd name="connsiteY439" fmla="*/ 6784064 h 6858000"/>
              <a:gd name="connsiteX440" fmla="*/ 1922724 w 7467600"/>
              <a:gd name="connsiteY440" fmla="*/ 6765577 h 6858000"/>
              <a:gd name="connsiteX441" fmla="*/ 1904650 w 7467600"/>
              <a:gd name="connsiteY441" fmla="*/ 6639616 h 6858000"/>
              <a:gd name="connsiteX442" fmla="*/ 1885273 w 7467600"/>
              <a:gd name="connsiteY442" fmla="*/ 6858000 h 6858000"/>
              <a:gd name="connsiteX443" fmla="*/ 1854363 w 7467600"/>
              <a:gd name="connsiteY443" fmla="*/ 6858000 h 6858000"/>
              <a:gd name="connsiteX444" fmla="*/ 1880391 w 7467600"/>
              <a:gd name="connsiteY444" fmla="*/ 6603796 h 6858000"/>
              <a:gd name="connsiteX445" fmla="*/ 1818273 w 7467600"/>
              <a:gd name="connsiteY445" fmla="*/ 6715729 h 6858000"/>
              <a:gd name="connsiteX446" fmla="*/ 1794691 w 7467600"/>
              <a:gd name="connsiteY446" fmla="*/ 6843239 h 6858000"/>
              <a:gd name="connsiteX447" fmla="*/ 1794914 w 7467600"/>
              <a:gd name="connsiteY447" fmla="*/ 6858000 h 6858000"/>
              <a:gd name="connsiteX448" fmla="*/ 1746128 w 7467600"/>
              <a:gd name="connsiteY448" fmla="*/ 6858000 h 6858000"/>
              <a:gd name="connsiteX449" fmla="*/ 1753934 w 7467600"/>
              <a:gd name="connsiteY449" fmla="*/ 6724796 h 6858000"/>
              <a:gd name="connsiteX450" fmla="*/ 1792053 w 7467600"/>
              <a:gd name="connsiteY450" fmla="*/ 6572396 h 6858000"/>
              <a:gd name="connsiteX451" fmla="*/ 1862248 w 7467600"/>
              <a:gd name="connsiteY451" fmla="*/ 6266397 h 6858000"/>
              <a:gd name="connsiteX452" fmla="*/ 1862250 w 7467600"/>
              <a:gd name="connsiteY452" fmla="*/ 6033531 h 6858000"/>
              <a:gd name="connsiteX453" fmla="*/ 1211999 w 7467600"/>
              <a:gd name="connsiteY453" fmla="*/ 6683610 h 6858000"/>
              <a:gd name="connsiteX454" fmla="*/ 1213266 w 7467600"/>
              <a:gd name="connsiteY454" fmla="*/ 6691947 h 6858000"/>
              <a:gd name="connsiteX455" fmla="*/ 1203370 w 7467600"/>
              <a:gd name="connsiteY455" fmla="*/ 6850676 h 6858000"/>
              <a:gd name="connsiteX456" fmla="*/ 1203671 w 7467600"/>
              <a:gd name="connsiteY456" fmla="*/ 6858000 h 6858000"/>
              <a:gd name="connsiteX457" fmla="*/ 1143180 w 7467600"/>
              <a:gd name="connsiteY457" fmla="*/ 6858000 h 6858000"/>
              <a:gd name="connsiteX458" fmla="*/ 1142176 w 7467600"/>
              <a:gd name="connsiteY458" fmla="*/ 6766045 h 6858000"/>
              <a:gd name="connsiteX459" fmla="*/ 1067484 w 7467600"/>
              <a:gd name="connsiteY459" fmla="*/ 6858000 h 6858000"/>
              <a:gd name="connsiteX460" fmla="*/ 953928 w 7467600"/>
              <a:gd name="connsiteY460" fmla="*/ 6858000 h 6858000"/>
              <a:gd name="connsiteX461" fmla="*/ 959715 w 7467600"/>
              <a:gd name="connsiteY461" fmla="*/ 6850185 h 6858000"/>
              <a:gd name="connsiteX462" fmla="*/ 1483788 w 7467600"/>
              <a:gd name="connsiteY462" fmla="*/ 6259174 h 6858000"/>
              <a:gd name="connsiteX463" fmla="*/ 1100671 w 7467600"/>
              <a:gd name="connsiteY463" fmla="*/ 6252137 h 6858000"/>
              <a:gd name="connsiteX464" fmla="*/ 1090144 w 7467600"/>
              <a:gd name="connsiteY464" fmla="*/ 6256748 h 6858000"/>
              <a:gd name="connsiteX465" fmla="*/ 1095872 w 7467600"/>
              <a:gd name="connsiteY465" fmla="*/ 6271892 h 6858000"/>
              <a:gd name="connsiteX466" fmla="*/ 262785 w 7467600"/>
              <a:gd name="connsiteY466" fmla="*/ 6845450 h 6858000"/>
              <a:gd name="connsiteX467" fmla="*/ 209968 w 7467600"/>
              <a:gd name="connsiteY467" fmla="*/ 6770713 h 6858000"/>
              <a:gd name="connsiteX468" fmla="*/ 873460 w 7467600"/>
              <a:gd name="connsiteY468" fmla="*/ 6253768 h 6858000"/>
              <a:gd name="connsiteX469" fmla="*/ 192686 w 7467600"/>
              <a:gd name="connsiteY469" fmla="*/ 5849257 h 6858000"/>
              <a:gd name="connsiteX470" fmla="*/ 4696 w 7467600"/>
              <a:gd name="connsiteY470" fmla="*/ 5697668 h 6858000"/>
              <a:gd name="connsiteX471" fmla="*/ 0 w 7467600"/>
              <a:gd name="connsiteY471" fmla="*/ 5689984 h 6858000"/>
              <a:gd name="connsiteX472" fmla="*/ 0 w 7467600"/>
              <a:gd name="connsiteY472" fmla="*/ 5513472 h 6858000"/>
              <a:gd name="connsiteX473" fmla="*/ 174101 w 7467600"/>
              <a:gd name="connsiteY473" fmla="*/ 5620277 h 6858000"/>
              <a:gd name="connsiteX474" fmla="*/ 891800 w 7467600"/>
              <a:gd name="connsiteY474" fmla="*/ 6036935 h 6858000"/>
              <a:gd name="connsiteX475" fmla="*/ 1072219 w 7467600"/>
              <a:gd name="connsiteY475" fmla="*/ 6169443 h 6858000"/>
              <a:gd name="connsiteX476" fmla="*/ 1074117 w 7467600"/>
              <a:gd name="connsiteY476" fmla="*/ 6170301 h 6858000"/>
              <a:gd name="connsiteX477" fmla="*/ 1083114 w 7467600"/>
              <a:gd name="connsiteY477" fmla="*/ 6174131 h 6858000"/>
              <a:gd name="connsiteX478" fmla="*/ 1543010 w 7467600"/>
              <a:gd name="connsiteY478" fmla="*/ 6191140 h 6858000"/>
              <a:gd name="connsiteX479" fmla="*/ 1551080 w 7467600"/>
              <a:gd name="connsiteY479" fmla="*/ 6195006 h 6858000"/>
              <a:gd name="connsiteX480" fmla="*/ 2345443 w 7467600"/>
              <a:gd name="connsiteY480" fmla="*/ 5549882 h 6858000"/>
              <a:gd name="connsiteX481" fmla="*/ 1721499 w 7467600"/>
              <a:gd name="connsiteY481" fmla="*/ 5599969 h 6858000"/>
              <a:gd name="connsiteX482" fmla="*/ 767716 w 7467600"/>
              <a:gd name="connsiteY482" fmla="*/ 5472768 h 6858000"/>
              <a:gd name="connsiteX483" fmla="*/ 722147 w 7467600"/>
              <a:gd name="connsiteY483" fmla="*/ 5393091 h 6858000"/>
              <a:gd name="connsiteX484" fmla="*/ 1485552 w 7467600"/>
              <a:gd name="connsiteY484" fmla="*/ 5313202 h 6858000"/>
              <a:gd name="connsiteX485" fmla="*/ 2143004 w 7467600"/>
              <a:gd name="connsiteY485" fmla="*/ 5402420 h 6858000"/>
              <a:gd name="connsiteX486" fmla="*/ 1933391 w 7467600"/>
              <a:gd name="connsiteY486" fmla="*/ 5156971 h 6858000"/>
              <a:gd name="connsiteX487" fmla="*/ 1827118 w 7467600"/>
              <a:gd name="connsiteY487" fmla="*/ 4968410 h 6858000"/>
              <a:gd name="connsiteX488" fmla="*/ 1837349 w 7467600"/>
              <a:gd name="connsiteY488" fmla="*/ 4956357 h 6858000"/>
              <a:gd name="connsiteX489" fmla="*/ 2162835 w 7467600"/>
              <a:gd name="connsiteY489" fmla="*/ 5187853 h 6858000"/>
              <a:gd name="connsiteX490" fmla="*/ 2257167 w 7467600"/>
              <a:gd name="connsiteY490" fmla="*/ 5462123 h 6858000"/>
              <a:gd name="connsiteX491" fmla="*/ 2261598 w 7467600"/>
              <a:gd name="connsiteY491" fmla="*/ 5467998 h 6858000"/>
              <a:gd name="connsiteX492" fmla="*/ 2437177 w 7467600"/>
              <a:gd name="connsiteY492" fmla="*/ 5479608 h 6858000"/>
              <a:gd name="connsiteX493" fmla="*/ 2445247 w 7467600"/>
              <a:gd name="connsiteY493" fmla="*/ 5483476 h 6858000"/>
              <a:gd name="connsiteX494" fmla="*/ 2743626 w 7467600"/>
              <a:gd name="connsiteY494" fmla="*/ 5304819 h 6858000"/>
              <a:gd name="connsiteX495" fmla="*/ 3048102 w 7467600"/>
              <a:gd name="connsiteY495" fmla="*/ 5150595 h 6858000"/>
              <a:gd name="connsiteX496" fmla="*/ 1799414 w 7467600"/>
              <a:gd name="connsiteY496" fmla="*/ 4694732 h 6858000"/>
              <a:gd name="connsiteX497" fmla="*/ 1771735 w 7467600"/>
              <a:gd name="connsiteY497" fmla="*/ 4619929 h 6858000"/>
              <a:gd name="connsiteX498" fmla="*/ 3104273 w 7467600"/>
              <a:gd name="connsiteY498" fmla="*/ 5076159 h 6858000"/>
              <a:gd name="connsiteX499" fmla="*/ 3113245 w 7467600"/>
              <a:gd name="connsiteY499" fmla="*/ 5090705 h 6858000"/>
              <a:gd name="connsiteX500" fmla="*/ 3126294 w 7467600"/>
              <a:gd name="connsiteY500" fmla="*/ 5114400 h 6858000"/>
              <a:gd name="connsiteX501" fmla="*/ 3937433 w 7467600"/>
              <a:gd name="connsiteY501" fmla="*/ 4830473 h 6858000"/>
              <a:gd name="connsiteX502" fmla="*/ 3590475 w 7467600"/>
              <a:gd name="connsiteY502" fmla="*/ 4597974 h 6858000"/>
              <a:gd name="connsiteX503" fmla="*/ 3100264 w 7467600"/>
              <a:gd name="connsiteY503" fmla="*/ 4579845 h 6858000"/>
              <a:gd name="connsiteX504" fmla="*/ 2183576 w 7467600"/>
              <a:gd name="connsiteY504" fmla="*/ 4227150 h 6858000"/>
              <a:gd name="connsiteX505" fmla="*/ 2151029 w 7467600"/>
              <a:gd name="connsiteY505" fmla="*/ 4146947 h 6858000"/>
              <a:gd name="connsiteX506" fmla="*/ 3563434 w 7467600"/>
              <a:gd name="connsiteY506" fmla="*/ 4469115 h 6858000"/>
              <a:gd name="connsiteX507" fmla="*/ 3177952 w 7467600"/>
              <a:gd name="connsiteY507" fmla="*/ 3657386 h 6858000"/>
              <a:gd name="connsiteX508" fmla="*/ 3189263 w 7467600"/>
              <a:gd name="connsiteY508" fmla="*/ 3625726 h 6858000"/>
              <a:gd name="connsiteX509" fmla="*/ 3560912 w 7467600"/>
              <a:gd name="connsiteY509" fmla="*/ 4079863 h 6858000"/>
              <a:gd name="connsiteX510" fmla="*/ 3626636 w 7467600"/>
              <a:gd name="connsiteY510" fmla="*/ 4512230 h 6858000"/>
              <a:gd name="connsiteX511" fmla="*/ 3653088 w 7467600"/>
              <a:gd name="connsiteY511" fmla="*/ 4521417 h 6858000"/>
              <a:gd name="connsiteX512" fmla="*/ 3988128 w 7467600"/>
              <a:gd name="connsiteY512" fmla="*/ 4817267 h 6858000"/>
              <a:gd name="connsiteX513" fmla="*/ 4830582 w 7467600"/>
              <a:gd name="connsiteY513" fmla="*/ 4676000 h 6858000"/>
              <a:gd name="connsiteX514" fmla="*/ 4830100 w 7467600"/>
              <a:gd name="connsiteY514" fmla="*/ 4675554 h 6858000"/>
              <a:gd name="connsiteX515" fmla="*/ 4036318 w 7467600"/>
              <a:gd name="connsiteY515" fmla="*/ 4147013 h 6858000"/>
              <a:gd name="connsiteX516" fmla="*/ 3432098 w 7467600"/>
              <a:gd name="connsiteY516" fmla="*/ 3537312 h 6858000"/>
              <a:gd name="connsiteX517" fmla="*/ 3446761 w 7467600"/>
              <a:gd name="connsiteY517" fmla="*/ 3461278 h 6858000"/>
              <a:gd name="connsiteX518" fmla="*/ 4419733 w 7467600"/>
              <a:gd name="connsiteY518" fmla="*/ 3963555 h 6858000"/>
              <a:gd name="connsiteX519" fmla="*/ 4781371 w 7467600"/>
              <a:gd name="connsiteY519" fmla="*/ 4458604 h 6858000"/>
              <a:gd name="connsiteX520" fmla="*/ 4780440 w 7467600"/>
              <a:gd name="connsiteY520" fmla="*/ 4470290 h 6858000"/>
              <a:gd name="connsiteX521" fmla="*/ 4898954 w 7467600"/>
              <a:gd name="connsiteY521" fmla="*/ 4662092 h 6858000"/>
              <a:gd name="connsiteX522" fmla="*/ 4900699 w 7467600"/>
              <a:gd name="connsiteY522" fmla="*/ 4670867 h 6858000"/>
              <a:gd name="connsiteX523" fmla="*/ 5714511 w 7467600"/>
              <a:gd name="connsiteY523" fmla="*/ 4663483 h 6858000"/>
              <a:gd name="connsiteX524" fmla="*/ 5464793 w 7467600"/>
              <a:gd name="connsiteY524" fmla="*/ 4393556 h 6858000"/>
              <a:gd name="connsiteX525" fmla="*/ 5461897 w 7467600"/>
              <a:gd name="connsiteY525" fmla="*/ 4390879 h 6858000"/>
              <a:gd name="connsiteX526" fmla="*/ 4294126 w 7467600"/>
              <a:gd name="connsiteY526" fmla="*/ 3303048 h 6858000"/>
              <a:gd name="connsiteX527" fmla="*/ 4305321 w 7467600"/>
              <a:gd name="connsiteY527" fmla="*/ 3256953 h 6858000"/>
              <a:gd name="connsiteX528" fmla="*/ 4949299 w 7467600"/>
              <a:gd name="connsiteY528" fmla="*/ 3766336 h 6858000"/>
              <a:gd name="connsiteX529" fmla="*/ 5291452 w 7467600"/>
              <a:gd name="connsiteY529" fmla="*/ 4076801 h 6858000"/>
              <a:gd name="connsiteX530" fmla="*/ 5434998 w 7467600"/>
              <a:gd name="connsiteY530" fmla="*/ 4254100 h 6858000"/>
              <a:gd name="connsiteX531" fmla="*/ 5351015 w 7467600"/>
              <a:gd name="connsiteY531" fmla="*/ 3760989 h 6858000"/>
              <a:gd name="connsiteX532" fmla="*/ 5413780 w 7467600"/>
              <a:gd name="connsiteY532" fmla="*/ 2966265 h 6858000"/>
              <a:gd name="connsiteX533" fmla="*/ 5425627 w 7467600"/>
              <a:gd name="connsiteY533" fmla="*/ 2954192 h 6858000"/>
              <a:gd name="connsiteX534" fmla="*/ 6604735 w 7467600"/>
              <a:gd name="connsiteY534" fmla="*/ 2041381 h 6858000"/>
              <a:gd name="connsiteX535" fmla="*/ 7204487 w 7467600"/>
              <a:gd name="connsiteY535" fmla="*/ 2742112 h 6858000"/>
              <a:gd name="connsiteX536" fmla="*/ 7131592 w 7467600"/>
              <a:gd name="connsiteY536" fmla="*/ 2672096 h 6858000"/>
              <a:gd name="connsiteX537" fmla="*/ 6996344 w 7467600"/>
              <a:gd name="connsiteY537" fmla="*/ 2518310 h 6858000"/>
              <a:gd name="connsiteX538" fmla="*/ 6735495 w 7467600"/>
              <a:gd name="connsiteY538" fmla="*/ 2196890 h 6858000"/>
              <a:gd name="connsiteX539" fmla="*/ 6721901 w 7467600"/>
              <a:gd name="connsiteY539" fmla="*/ 2179274 h 6858000"/>
              <a:gd name="connsiteX540" fmla="*/ 6604735 w 7467600"/>
              <a:gd name="connsiteY540" fmla="*/ 2041381 h 6858000"/>
              <a:gd name="connsiteX541" fmla="*/ 6591670 w 7467600"/>
              <a:gd name="connsiteY541" fmla="*/ 1988277 h 6858000"/>
              <a:gd name="connsiteX542" fmla="*/ 6747349 w 7467600"/>
              <a:gd name="connsiteY542" fmla="*/ 2160069 h 6858000"/>
              <a:gd name="connsiteX543" fmla="*/ 6760943 w 7467600"/>
              <a:gd name="connsiteY543" fmla="*/ 2177686 h 6858000"/>
              <a:gd name="connsiteX544" fmla="*/ 7021065 w 7467600"/>
              <a:gd name="connsiteY544" fmla="*/ 2498102 h 6858000"/>
              <a:gd name="connsiteX545" fmla="*/ 7155223 w 7467600"/>
              <a:gd name="connsiteY545" fmla="*/ 2650386 h 6858000"/>
              <a:gd name="connsiteX546" fmla="*/ 7203167 w 7467600"/>
              <a:gd name="connsiteY546" fmla="*/ 2697288 h 6858000"/>
              <a:gd name="connsiteX547" fmla="*/ 6937703 w 7467600"/>
              <a:gd name="connsiteY547" fmla="*/ 2321981 h 6858000"/>
              <a:gd name="connsiteX548" fmla="*/ 6591670 w 7467600"/>
              <a:gd name="connsiteY548" fmla="*/ 1988277 h 6858000"/>
              <a:gd name="connsiteX549" fmla="*/ 5798671 w 7467600"/>
              <a:gd name="connsiteY549" fmla="*/ 1981601 h 6858000"/>
              <a:gd name="connsiteX550" fmla="*/ 5754709 w 7467600"/>
              <a:gd name="connsiteY550" fmla="*/ 2071454 h 6858000"/>
              <a:gd name="connsiteX551" fmla="*/ 5763044 w 7467600"/>
              <a:gd name="connsiteY551" fmla="*/ 2842206 h 6858000"/>
              <a:gd name="connsiteX552" fmla="*/ 5764974 w 7467600"/>
              <a:gd name="connsiteY552" fmla="*/ 2799609 h 6858000"/>
              <a:gd name="connsiteX553" fmla="*/ 5767665 w 7467600"/>
              <a:gd name="connsiteY553" fmla="*/ 2666409 h 6858000"/>
              <a:gd name="connsiteX554" fmla="*/ 5763055 w 7467600"/>
              <a:gd name="connsiteY554" fmla="*/ 2579705 h 6858000"/>
              <a:gd name="connsiteX555" fmla="*/ 5758079 w 7467600"/>
              <a:gd name="connsiteY555" fmla="*/ 2492508 h 6858000"/>
              <a:gd name="connsiteX556" fmla="*/ 5779325 w 7467600"/>
              <a:gd name="connsiteY556" fmla="*/ 2197069 h 6858000"/>
              <a:gd name="connsiteX557" fmla="*/ 5798671 w 7467600"/>
              <a:gd name="connsiteY557" fmla="*/ 1981601 h 6858000"/>
              <a:gd name="connsiteX558" fmla="*/ 5829202 w 7467600"/>
              <a:gd name="connsiteY558" fmla="*/ 1971679 h 6858000"/>
              <a:gd name="connsiteX559" fmla="*/ 5809558 w 7467600"/>
              <a:gd name="connsiteY559" fmla="*/ 2198043 h 6858000"/>
              <a:gd name="connsiteX560" fmla="*/ 5788653 w 7467600"/>
              <a:gd name="connsiteY560" fmla="*/ 2489430 h 6858000"/>
              <a:gd name="connsiteX561" fmla="*/ 5793439 w 7467600"/>
              <a:gd name="connsiteY561" fmla="*/ 2575235 h 6858000"/>
              <a:gd name="connsiteX562" fmla="*/ 5796837 w 7467600"/>
              <a:gd name="connsiteY562" fmla="*/ 2637633 h 6858000"/>
              <a:gd name="connsiteX563" fmla="*/ 5818614 w 7467600"/>
              <a:gd name="connsiteY563" fmla="*/ 2473055 h 6858000"/>
              <a:gd name="connsiteX564" fmla="*/ 5829202 w 7467600"/>
              <a:gd name="connsiteY564" fmla="*/ 1971679 h 6858000"/>
              <a:gd name="connsiteX565" fmla="*/ 5911389 w 7467600"/>
              <a:gd name="connsiteY565" fmla="*/ 1898371 h 6858000"/>
              <a:gd name="connsiteX566" fmla="*/ 6237627 w 7467600"/>
              <a:gd name="connsiteY566" fmla="*/ 2231921 h 6858000"/>
              <a:gd name="connsiteX567" fmla="*/ 5911389 w 7467600"/>
              <a:gd name="connsiteY567" fmla="*/ 1898371 h 6858000"/>
              <a:gd name="connsiteX568" fmla="*/ 6944437 w 7467600"/>
              <a:gd name="connsiteY568" fmla="*/ 1575402 h 6858000"/>
              <a:gd name="connsiteX569" fmla="*/ 6304730 w 7467600"/>
              <a:gd name="connsiteY569" fmla="*/ 1766654 h 6858000"/>
              <a:gd name="connsiteX570" fmla="*/ 6944437 w 7467600"/>
              <a:gd name="connsiteY570" fmla="*/ 1575402 h 6858000"/>
              <a:gd name="connsiteX571" fmla="*/ 7019523 w 7467600"/>
              <a:gd name="connsiteY571" fmla="*/ 1519450 h 6858000"/>
              <a:gd name="connsiteX572" fmla="*/ 6298091 w 7467600"/>
              <a:gd name="connsiteY572" fmla="*/ 1737122 h 6858000"/>
              <a:gd name="connsiteX573" fmla="*/ 7019523 w 7467600"/>
              <a:gd name="connsiteY573" fmla="*/ 1519450 h 6858000"/>
              <a:gd name="connsiteX574" fmla="*/ 2399523 w 7467600"/>
              <a:gd name="connsiteY574" fmla="*/ 1428234 h 6858000"/>
              <a:gd name="connsiteX575" fmla="*/ 2224982 w 7467600"/>
              <a:gd name="connsiteY575" fmla="*/ 1826201 h 6858000"/>
              <a:gd name="connsiteX576" fmla="*/ 2096099 w 7467600"/>
              <a:gd name="connsiteY576" fmla="*/ 2345900 h 6858000"/>
              <a:gd name="connsiteX577" fmla="*/ 2283317 w 7467600"/>
              <a:gd name="connsiteY577" fmla="*/ 1796925 h 6858000"/>
              <a:gd name="connsiteX578" fmla="*/ 2399523 w 7467600"/>
              <a:gd name="connsiteY578" fmla="*/ 1428234 h 6858000"/>
              <a:gd name="connsiteX579" fmla="*/ 2448558 w 7467600"/>
              <a:gd name="connsiteY579" fmla="*/ 1373435 h 6858000"/>
              <a:gd name="connsiteX580" fmla="*/ 2312521 w 7467600"/>
              <a:gd name="connsiteY580" fmla="*/ 1806140 h 6858000"/>
              <a:gd name="connsiteX581" fmla="*/ 2127533 w 7467600"/>
              <a:gd name="connsiteY581" fmla="*/ 2348380 h 6858000"/>
              <a:gd name="connsiteX582" fmla="*/ 2358080 w 7467600"/>
              <a:gd name="connsiteY582" fmla="*/ 1866134 h 6858000"/>
              <a:gd name="connsiteX583" fmla="*/ 2407436 w 7467600"/>
              <a:gd name="connsiteY583" fmla="*/ 1651070 h 6858000"/>
              <a:gd name="connsiteX584" fmla="*/ 2448558 w 7467600"/>
              <a:gd name="connsiteY584" fmla="*/ 1373435 h 6858000"/>
              <a:gd name="connsiteX585" fmla="*/ 278707 w 7467600"/>
              <a:gd name="connsiteY585" fmla="*/ 1352270 h 6858000"/>
              <a:gd name="connsiteX586" fmla="*/ 321570 w 7467600"/>
              <a:gd name="connsiteY586" fmla="*/ 1861610 h 6858000"/>
              <a:gd name="connsiteX587" fmla="*/ 294281 w 7467600"/>
              <a:gd name="connsiteY587" fmla="*/ 1440658 h 6858000"/>
              <a:gd name="connsiteX588" fmla="*/ 278707 w 7467600"/>
              <a:gd name="connsiteY588" fmla="*/ 1352270 h 6858000"/>
              <a:gd name="connsiteX589" fmla="*/ 1423821 w 7467600"/>
              <a:gd name="connsiteY589" fmla="*/ 1351958 h 6858000"/>
              <a:gd name="connsiteX590" fmla="*/ 1638521 w 7467600"/>
              <a:gd name="connsiteY590" fmla="*/ 1908470 h 6858000"/>
              <a:gd name="connsiteX591" fmla="*/ 1754199 w 7467600"/>
              <a:gd name="connsiteY591" fmla="*/ 2149284 h 6858000"/>
              <a:gd name="connsiteX592" fmla="*/ 1908359 w 7467600"/>
              <a:gd name="connsiteY592" fmla="*/ 2364988 h 6858000"/>
              <a:gd name="connsiteX593" fmla="*/ 1647661 w 7467600"/>
              <a:gd name="connsiteY593" fmla="*/ 1825945 h 6858000"/>
              <a:gd name="connsiteX594" fmla="*/ 1423821 w 7467600"/>
              <a:gd name="connsiteY594" fmla="*/ 1351958 h 6858000"/>
              <a:gd name="connsiteX595" fmla="*/ 1431890 w 7467600"/>
              <a:gd name="connsiteY595" fmla="*/ 1306475 h 6858000"/>
              <a:gd name="connsiteX596" fmla="*/ 1507597 w 7467600"/>
              <a:gd name="connsiteY596" fmla="*/ 1446132 h 6858000"/>
              <a:gd name="connsiteX597" fmla="*/ 1674586 w 7467600"/>
              <a:gd name="connsiteY597" fmla="*/ 1813832 h 6858000"/>
              <a:gd name="connsiteX598" fmla="*/ 1815950 w 7467600"/>
              <a:gd name="connsiteY598" fmla="*/ 2128564 h 6858000"/>
              <a:gd name="connsiteX599" fmla="*/ 1984242 w 7467600"/>
              <a:gd name="connsiteY599" fmla="*/ 2430829 h 6858000"/>
              <a:gd name="connsiteX600" fmla="*/ 2014023 w 7467600"/>
              <a:gd name="connsiteY600" fmla="*/ 2450995 h 6858000"/>
              <a:gd name="connsiteX601" fmla="*/ 1747337 w 7467600"/>
              <a:gd name="connsiteY601" fmla="*/ 1855264 h 6858000"/>
              <a:gd name="connsiteX602" fmla="*/ 1533749 w 7467600"/>
              <a:gd name="connsiteY602" fmla="*/ 1478656 h 6858000"/>
              <a:gd name="connsiteX603" fmla="*/ 1431890 w 7467600"/>
              <a:gd name="connsiteY603" fmla="*/ 1306475 h 6858000"/>
              <a:gd name="connsiteX604" fmla="*/ 5052692 w 7467600"/>
              <a:gd name="connsiteY604" fmla="*/ 1292994 h 6858000"/>
              <a:gd name="connsiteX605" fmla="*/ 5200661 w 7467600"/>
              <a:gd name="connsiteY605" fmla="*/ 1635186 h 6858000"/>
              <a:gd name="connsiteX606" fmla="*/ 5297138 w 7467600"/>
              <a:gd name="connsiteY606" fmla="*/ 1906351 h 6858000"/>
              <a:gd name="connsiteX607" fmla="*/ 5052692 w 7467600"/>
              <a:gd name="connsiteY607" fmla="*/ 1292994 h 6858000"/>
              <a:gd name="connsiteX608" fmla="*/ 5009948 w 7467600"/>
              <a:gd name="connsiteY608" fmla="*/ 1273619 h 6858000"/>
              <a:gd name="connsiteX609" fmla="*/ 5121777 w 7467600"/>
              <a:gd name="connsiteY609" fmla="*/ 1654213 h 6858000"/>
              <a:gd name="connsiteX610" fmla="*/ 5293545 w 7467600"/>
              <a:gd name="connsiteY610" fmla="*/ 2072247 h 6858000"/>
              <a:gd name="connsiteX611" fmla="*/ 5294042 w 7467600"/>
              <a:gd name="connsiteY611" fmla="*/ 2065019 h 6858000"/>
              <a:gd name="connsiteX612" fmla="*/ 5171936 w 7467600"/>
              <a:gd name="connsiteY612" fmla="*/ 1647613 h 6858000"/>
              <a:gd name="connsiteX613" fmla="*/ 5009948 w 7467600"/>
              <a:gd name="connsiteY613" fmla="*/ 1273619 h 6858000"/>
              <a:gd name="connsiteX614" fmla="*/ 655236 w 7467600"/>
              <a:gd name="connsiteY614" fmla="*/ 1268632 h 6858000"/>
              <a:gd name="connsiteX615" fmla="*/ 839521 w 7467600"/>
              <a:gd name="connsiteY615" fmla="*/ 1685315 h 6858000"/>
              <a:gd name="connsiteX616" fmla="*/ 1109416 w 7467600"/>
              <a:gd name="connsiteY616" fmla="*/ 2061663 h 6858000"/>
              <a:gd name="connsiteX617" fmla="*/ 1298300 w 7467600"/>
              <a:gd name="connsiteY617" fmla="*/ 2247742 h 6858000"/>
              <a:gd name="connsiteX618" fmla="*/ 1125871 w 7467600"/>
              <a:gd name="connsiteY618" fmla="*/ 1989513 h 6858000"/>
              <a:gd name="connsiteX619" fmla="*/ 981574 w 7467600"/>
              <a:gd name="connsiteY619" fmla="*/ 1783157 h 6858000"/>
              <a:gd name="connsiteX620" fmla="*/ 922198 w 7467600"/>
              <a:gd name="connsiteY620" fmla="*/ 1677437 h 6858000"/>
              <a:gd name="connsiteX621" fmla="*/ 869293 w 7467600"/>
              <a:gd name="connsiteY621" fmla="*/ 1583214 h 6858000"/>
              <a:gd name="connsiteX622" fmla="*/ 751431 w 7467600"/>
              <a:gd name="connsiteY622" fmla="*/ 1405731 h 6858000"/>
              <a:gd name="connsiteX623" fmla="*/ 655236 w 7467600"/>
              <a:gd name="connsiteY623" fmla="*/ 1268632 h 6858000"/>
              <a:gd name="connsiteX624" fmla="*/ 6516292 w 7467600"/>
              <a:gd name="connsiteY624" fmla="*/ 1263064 h 6858000"/>
              <a:gd name="connsiteX625" fmla="*/ 5736320 w 7467600"/>
              <a:gd name="connsiteY625" fmla="*/ 1501803 h 6858000"/>
              <a:gd name="connsiteX626" fmla="*/ 6516292 w 7467600"/>
              <a:gd name="connsiteY626" fmla="*/ 1263064 h 6858000"/>
              <a:gd name="connsiteX627" fmla="*/ 291466 w 7467600"/>
              <a:gd name="connsiteY627" fmla="*/ 1250369 h 6858000"/>
              <a:gd name="connsiteX628" fmla="*/ 323180 w 7467600"/>
              <a:gd name="connsiteY628" fmla="*/ 1435283 h 6858000"/>
              <a:gd name="connsiteX629" fmla="*/ 349381 w 7467600"/>
              <a:gd name="connsiteY629" fmla="*/ 1875041 h 6858000"/>
              <a:gd name="connsiteX630" fmla="*/ 374363 w 7467600"/>
              <a:gd name="connsiteY630" fmla="*/ 1506494 h 6858000"/>
              <a:gd name="connsiteX631" fmla="*/ 302168 w 7467600"/>
              <a:gd name="connsiteY631" fmla="*/ 1274495 h 6858000"/>
              <a:gd name="connsiteX632" fmla="*/ 291466 w 7467600"/>
              <a:gd name="connsiteY632" fmla="*/ 1250369 h 6858000"/>
              <a:gd name="connsiteX633" fmla="*/ 678222 w 7467600"/>
              <a:gd name="connsiteY633" fmla="*/ 1248670 h 6858000"/>
              <a:gd name="connsiteX634" fmla="*/ 775536 w 7467600"/>
              <a:gd name="connsiteY634" fmla="*/ 1388015 h 6858000"/>
              <a:gd name="connsiteX635" fmla="*/ 894529 w 7467600"/>
              <a:gd name="connsiteY635" fmla="*/ 1567739 h 6858000"/>
              <a:gd name="connsiteX636" fmla="*/ 948000 w 7467600"/>
              <a:gd name="connsiteY636" fmla="*/ 1663088 h 6858000"/>
              <a:gd name="connsiteX637" fmla="*/ 1006812 w 7467600"/>
              <a:gd name="connsiteY637" fmla="*/ 1767683 h 6858000"/>
              <a:gd name="connsiteX638" fmla="*/ 1149133 w 7467600"/>
              <a:gd name="connsiteY638" fmla="*/ 1971513 h 6858000"/>
              <a:gd name="connsiteX639" fmla="*/ 1333952 w 7467600"/>
              <a:gd name="connsiteY639" fmla="*/ 2251620 h 6858000"/>
              <a:gd name="connsiteX640" fmla="*/ 1337329 w 7467600"/>
              <a:gd name="connsiteY640" fmla="*/ 2258350 h 6858000"/>
              <a:gd name="connsiteX641" fmla="*/ 1014726 w 7467600"/>
              <a:gd name="connsiteY641" fmla="*/ 1615556 h 6858000"/>
              <a:gd name="connsiteX642" fmla="*/ 678222 w 7467600"/>
              <a:gd name="connsiteY642" fmla="*/ 1248670 h 6858000"/>
              <a:gd name="connsiteX643" fmla="*/ 6691602 w 7467600"/>
              <a:gd name="connsiteY643" fmla="*/ 1140573 h 6858000"/>
              <a:gd name="connsiteX644" fmla="*/ 6571100 w 7467600"/>
              <a:gd name="connsiteY644" fmla="*/ 1183662 h 6858000"/>
              <a:gd name="connsiteX645" fmla="*/ 6241687 w 7467600"/>
              <a:gd name="connsiteY645" fmla="*/ 1257600 h 6858000"/>
              <a:gd name="connsiteX646" fmla="*/ 5693009 w 7467600"/>
              <a:gd name="connsiteY646" fmla="*/ 1478256 h 6858000"/>
              <a:gd name="connsiteX647" fmla="*/ 6548420 w 7467600"/>
              <a:gd name="connsiteY647" fmla="*/ 1214599 h 6858000"/>
              <a:gd name="connsiteX648" fmla="*/ 6605473 w 7467600"/>
              <a:gd name="connsiteY648" fmla="*/ 1184686 h 6858000"/>
              <a:gd name="connsiteX649" fmla="*/ 6691602 w 7467600"/>
              <a:gd name="connsiteY649" fmla="*/ 1140573 h 6858000"/>
              <a:gd name="connsiteX650" fmla="*/ 4002475 w 7467600"/>
              <a:gd name="connsiteY650" fmla="*/ 1037802 h 6858000"/>
              <a:gd name="connsiteX651" fmla="*/ 4000324 w 7467600"/>
              <a:gd name="connsiteY651" fmla="*/ 1039362 h 6858000"/>
              <a:gd name="connsiteX652" fmla="*/ 4002862 w 7467600"/>
              <a:gd name="connsiteY652" fmla="*/ 1042866 h 6858000"/>
              <a:gd name="connsiteX653" fmla="*/ 4002475 w 7467600"/>
              <a:gd name="connsiteY653" fmla="*/ 1037802 h 6858000"/>
              <a:gd name="connsiteX654" fmla="*/ 506322 w 7467600"/>
              <a:gd name="connsiteY654" fmla="*/ 1020997 h 6858000"/>
              <a:gd name="connsiteX655" fmla="*/ 533068 w 7467600"/>
              <a:gd name="connsiteY655" fmla="*/ 1029409 h 6858000"/>
              <a:gd name="connsiteX656" fmla="*/ 1232525 w 7467600"/>
              <a:gd name="connsiteY656" fmla="*/ 1804675 h 6858000"/>
              <a:gd name="connsiteX657" fmla="*/ 1388858 w 7467600"/>
              <a:gd name="connsiteY657" fmla="*/ 2368011 h 6858000"/>
              <a:gd name="connsiteX658" fmla="*/ 1384098 w 7467600"/>
              <a:gd name="connsiteY658" fmla="*/ 2378125 h 6858000"/>
              <a:gd name="connsiteX659" fmla="*/ 1425393 w 7467600"/>
              <a:gd name="connsiteY659" fmla="*/ 2589124 h 6858000"/>
              <a:gd name="connsiteX660" fmla="*/ 1424001 w 7467600"/>
              <a:gd name="connsiteY660" fmla="*/ 2597541 h 6858000"/>
              <a:gd name="connsiteX661" fmla="*/ 2152729 w 7467600"/>
              <a:gd name="connsiteY661" fmla="*/ 2864487 h 6858000"/>
              <a:gd name="connsiteX662" fmla="*/ 2020609 w 7467600"/>
              <a:gd name="connsiteY662" fmla="*/ 2539671 h 6858000"/>
              <a:gd name="connsiteX663" fmla="*/ 2018920 w 7467600"/>
              <a:gd name="connsiteY663" fmla="*/ 2536309 h 6858000"/>
              <a:gd name="connsiteX664" fmla="*/ 1342441 w 7467600"/>
              <a:gd name="connsiteY664" fmla="*/ 1173017 h 6858000"/>
              <a:gd name="connsiteX665" fmla="*/ 1367925 w 7467600"/>
              <a:gd name="connsiteY665" fmla="*/ 1135648 h 6858000"/>
              <a:gd name="connsiteX666" fmla="*/ 1771401 w 7467600"/>
              <a:gd name="connsiteY666" fmla="*/ 1806673 h 6858000"/>
              <a:gd name="connsiteX667" fmla="*/ 1972385 w 7467600"/>
              <a:gd name="connsiteY667" fmla="*/ 2198735 h 6858000"/>
              <a:gd name="connsiteX668" fmla="*/ 2040892 w 7467600"/>
              <a:gd name="connsiteY668" fmla="*/ 2405205 h 6858000"/>
              <a:gd name="connsiteX669" fmla="*/ 2131689 w 7467600"/>
              <a:gd name="connsiteY669" fmla="*/ 1936926 h 6858000"/>
              <a:gd name="connsiteX670" fmla="*/ 2454820 w 7467600"/>
              <a:gd name="connsiteY670" fmla="*/ 1248808 h 6858000"/>
              <a:gd name="connsiteX671" fmla="*/ 2492512 w 7467600"/>
              <a:gd name="connsiteY671" fmla="*/ 1302920 h 6858000"/>
              <a:gd name="connsiteX672" fmla="*/ 2081216 w 7467600"/>
              <a:gd name="connsiteY672" fmla="*/ 2527513 h 6858000"/>
              <a:gd name="connsiteX673" fmla="*/ 2081211 w 7467600"/>
              <a:gd name="connsiteY673" fmla="*/ 2528916 h 6858000"/>
              <a:gd name="connsiteX674" fmla="*/ 2199067 w 7467600"/>
              <a:gd name="connsiteY674" fmla="*/ 2884061 h 6858000"/>
              <a:gd name="connsiteX675" fmla="*/ 3192586 w 7467600"/>
              <a:gd name="connsiteY675" fmla="*/ 3411496 h 6858000"/>
              <a:gd name="connsiteX676" fmla="*/ 3182620 w 7467600"/>
              <a:gd name="connsiteY676" fmla="*/ 3483279 h 6858000"/>
              <a:gd name="connsiteX677" fmla="*/ 2435119 w 7467600"/>
              <a:gd name="connsiteY677" fmla="*/ 3080173 h 6858000"/>
              <a:gd name="connsiteX678" fmla="*/ 2410152 w 7467600"/>
              <a:gd name="connsiteY678" fmla="*/ 3063751 h 6858000"/>
              <a:gd name="connsiteX679" fmla="*/ 2408099 w 7467600"/>
              <a:gd name="connsiteY679" fmla="*/ 3064403 h 6858000"/>
              <a:gd name="connsiteX680" fmla="*/ 2407218 w 7467600"/>
              <a:gd name="connsiteY680" fmla="*/ 3070324 h 6858000"/>
              <a:gd name="connsiteX681" fmla="*/ 2380138 w 7467600"/>
              <a:gd name="connsiteY681" fmla="*/ 3099341 h 6858000"/>
              <a:gd name="connsiteX682" fmla="*/ 1765923 w 7467600"/>
              <a:gd name="connsiteY682" fmla="*/ 3581043 h 6858000"/>
              <a:gd name="connsiteX683" fmla="*/ 1702258 w 7467600"/>
              <a:gd name="connsiteY683" fmla="*/ 3612286 h 6858000"/>
              <a:gd name="connsiteX684" fmla="*/ 1538370 w 7467600"/>
              <a:gd name="connsiteY684" fmla="*/ 3811804 h 6858000"/>
              <a:gd name="connsiteX685" fmla="*/ 542867 w 7467600"/>
              <a:gd name="connsiteY685" fmla="*/ 4944092 h 6858000"/>
              <a:gd name="connsiteX686" fmla="*/ 515800 w 7467600"/>
              <a:gd name="connsiteY686" fmla="*/ 4862180 h 6858000"/>
              <a:gd name="connsiteX687" fmla="*/ 909145 w 7467600"/>
              <a:gd name="connsiteY687" fmla="*/ 4199225 h 6858000"/>
              <a:gd name="connsiteX688" fmla="*/ 1214067 w 7467600"/>
              <a:gd name="connsiteY688" fmla="*/ 3908561 h 6858000"/>
              <a:gd name="connsiteX689" fmla="*/ 640967 w 7467600"/>
              <a:gd name="connsiteY689" fmla="*/ 4105601 h 6858000"/>
              <a:gd name="connsiteX690" fmla="*/ 112563 w 7467600"/>
              <a:gd name="connsiteY690" fmla="*/ 4396952 h 6858000"/>
              <a:gd name="connsiteX691" fmla="*/ 0 w 7467600"/>
              <a:gd name="connsiteY691" fmla="*/ 4466006 h 6858000"/>
              <a:gd name="connsiteX692" fmla="*/ 0 w 7467600"/>
              <a:gd name="connsiteY692" fmla="*/ 4233763 h 6858000"/>
              <a:gd name="connsiteX693" fmla="*/ 36881 w 7467600"/>
              <a:gd name="connsiteY693" fmla="*/ 4200118 h 6858000"/>
              <a:gd name="connsiteX694" fmla="*/ 910534 w 7467600"/>
              <a:gd name="connsiteY694" fmla="*/ 3629753 h 6858000"/>
              <a:gd name="connsiteX695" fmla="*/ 1578717 w 7467600"/>
              <a:gd name="connsiteY695" fmla="*/ 3575982 h 6858000"/>
              <a:gd name="connsiteX696" fmla="*/ 2338780 w 7467600"/>
              <a:gd name="connsiteY696" fmla="*/ 3033725 h 6858000"/>
              <a:gd name="connsiteX697" fmla="*/ 1807991 w 7467600"/>
              <a:gd name="connsiteY697" fmla="*/ 2807184 h 6858000"/>
              <a:gd name="connsiteX698" fmla="*/ 1416358 w 7467600"/>
              <a:gd name="connsiteY698" fmla="*/ 3112571 h 6858000"/>
              <a:gd name="connsiteX699" fmla="*/ 939066 w 7467600"/>
              <a:gd name="connsiteY699" fmla="*/ 3378798 h 6858000"/>
              <a:gd name="connsiteX700" fmla="*/ 115099 w 7467600"/>
              <a:gd name="connsiteY700" fmla="*/ 3607650 h 6858000"/>
              <a:gd name="connsiteX701" fmla="*/ 97284 w 7467600"/>
              <a:gd name="connsiteY701" fmla="*/ 3520393 h 6858000"/>
              <a:gd name="connsiteX702" fmla="*/ 922050 w 7467600"/>
              <a:gd name="connsiteY702" fmla="*/ 3074867 h 6858000"/>
              <a:gd name="connsiteX703" fmla="*/ 1405265 w 7467600"/>
              <a:gd name="connsiteY703" fmla="*/ 3016319 h 6858000"/>
              <a:gd name="connsiteX704" fmla="*/ 1407512 w 7467600"/>
              <a:gd name="connsiteY704" fmla="*/ 3018001 h 6858000"/>
              <a:gd name="connsiteX705" fmla="*/ 1726266 w 7467600"/>
              <a:gd name="connsiteY705" fmla="*/ 2777274 h 6858000"/>
              <a:gd name="connsiteX706" fmla="*/ 625390 w 7467600"/>
              <a:gd name="connsiteY706" fmla="*/ 2514541 h 6858000"/>
              <a:gd name="connsiteX707" fmla="*/ 619799 w 7467600"/>
              <a:gd name="connsiteY707" fmla="*/ 2527180 h 6858000"/>
              <a:gd name="connsiteX708" fmla="*/ 310030 w 7467600"/>
              <a:gd name="connsiteY708" fmla="*/ 2771818 h 6858000"/>
              <a:gd name="connsiteX709" fmla="*/ 173877 w 7467600"/>
              <a:gd name="connsiteY709" fmla="*/ 2937056 h 6858000"/>
              <a:gd name="connsiteX710" fmla="*/ 77889 w 7467600"/>
              <a:gd name="connsiteY710" fmla="*/ 3138440 h 6858000"/>
              <a:gd name="connsiteX711" fmla="*/ 0 w 7467600"/>
              <a:gd name="connsiteY711" fmla="*/ 3271395 h 6858000"/>
              <a:gd name="connsiteX712" fmla="*/ 0 w 7467600"/>
              <a:gd name="connsiteY712" fmla="*/ 3153002 h 6858000"/>
              <a:gd name="connsiteX713" fmla="*/ 2386 w 7467600"/>
              <a:gd name="connsiteY713" fmla="*/ 3149203 h 6858000"/>
              <a:gd name="connsiteX714" fmla="*/ 89753 w 7467600"/>
              <a:gd name="connsiteY714" fmla="*/ 2987702 h 6858000"/>
              <a:gd name="connsiteX715" fmla="*/ 76869 w 7467600"/>
              <a:gd name="connsiteY715" fmla="*/ 3005404 h 6858000"/>
              <a:gd name="connsiteX716" fmla="*/ 32049 w 7467600"/>
              <a:gd name="connsiteY716" fmla="*/ 3065814 h 6858000"/>
              <a:gd name="connsiteX717" fmla="*/ 0 w 7467600"/>
              <a:gd name="connsiteY717" fmla="*/ 3108744 h 6858000"/>
              <a:gd name="connsiteX718" fmla="*/ 0 w 7467600"/>
              <a:gd name="connsiteY718" fmla="*/ 3058059 h 6858000"/>
              <a:gd name="connsiteX719" fmla="*/ 7610 w 7467600"/>
              <a:gd name="connsiteY719" fmla="*/ 3047889 h 6858000"/>
              <a:gd name="connsiteX720" fmla="*/ 52419 w 7467600"/>
              <a:gd name="connsiteY720" fmla="*/ 2987479 h 6858000"/>
              <a:gd name="connsiteX721" fmla="*/ 59142 w 7467600"/>
              <a:gd name="connsiteY721" fmla="*/ 2978488 h 6858000"/>
              <a:gd name="connsiteX722" fmla="*/ 0 w 7467600"/>
              <a:gd name="connsiteY722" fmla="*/ 3015334 h 6858000"/>
              <a:gd name="connsiteX723" fmla="*/ 0 w 7467600"/>
              <a:gd name="connsiteY723" fmla="*/ 2914286 h 6858000"/>
              <a:gd name="connsiteX724" fmla="*/ 36383 w 7467600"/>
              <a:gd name="connsiteY724" fmla="*/ 2901128 h 6858000"/>
              <a:gd name="connsiteX725" fmla="*/ 156329 w 7467600"/>
              <a:gd name="connsiteY725" fmla="*/ 2840533 h 6858000"/>
              <a:gd name="connsiteX726" fmla="*/ 358355 w 7467600"/>
              <a:gd name="connsiteY726" fmla="*/ 2620471 h 6858000"/>
              <a:gd name="connsiteX727" fmla="*/ 510577 w 7467600"/>
              <a:gd name="connsiteY727" fmla="*/ 2501244 h 6858000"/>
              <a:gd name="connsiteX728" fmla="*/ 211967 w 7467600"/>
              <a:gd name="connsiteY728" fmla="*/ 2479171 h 6858000"/>
              <a:gd name="connsiteX729" fmla="*/ 0 w 7467600"/>
              <a:gd name="connsiteY729" fmla="*/ 2476398 h 6858000"/>
              <a:gd name="connsiteX730" fmla="*/ 0 w 7467600"/>
              <a:gd name="connsiteY730" fmla="*/ 2389189 h 6858000"/>
              <a:gd name="connsiteX731" fmla="*/ 103062 w 7467600"/>
              <a:gd name="connsiteY731" fmla="*/ 2389518 h 6858000"/>
              <a:gd name="connsiteX732" fmla="*/ 510734 w 7467600"/>
              <a:gd name="connsiteY732" fmla="*/ 2416201 h 6858000"/>
              <a:gd name="connsiteX733" fmla="*/ 279257 w 7467600"/>
              <a:gd name="connsiteY733" fmla="*/ 2092102 h 6858000"/>
              <a:gd name="connsiteX734" fmla="*/ 65265 w 7467600"/>
              <a:gd name="connsiteY734" fmla="*/ 2006049 h 6858000"/>
              <a:gd name="connsiteX735" fmla="*/ 0 w 7467600"/>
              <a:gd name="connsiteY735" fmla="*/ 1982532 h 6858000"/>
              <a:gd name="connsiteX736" fmla="*/ 0 w 7467600"/>
              <a:gd name="connsiteY736" fmla="*/ 1912789 h 6858000"/>
              <a:gd name="connsiteX737" fmla="*/ 97460 w 7467600"/>
              <a:gd name="connsiteY737" fmla="*/ 1953725 h 6858000"/>
              <a:gd name="connsiteX738" fmla="*/ 221272 w 7467600"/>
              <a:gd name="connsiteY738" fmla="*/ 1980766 h 6858000"/>
              <a:gd name="connsiteX739" fmla="*/ 116765 w 7467600"/>
              <a:gd name="connsiteY739" fmla="*/ 1911033 h 6858000"/>
              <a:gd name="connsiteX740" fmla="*/ 16405 w 7467600"/>
              <a:gd name="connsiteY740" fmla="*/ 1803412 h 6858000"/>
              <a:gd name="connsiteX741" fmla="*/ 0 w 7467600"/>
              <a:gd name="connsiteY741" fmla="*/ 1784777 h 6858000"/>
              <a:gd name="connsiteX742" fmla="*/ 0 w 7467600"/>
              <a:gd name="connsiteY742" fmla="*/ 1740082 h 6858000"/>
              <a:gd name="connsiteX743" fmla="*/ 39394 w 7467600"/>
              <a:gd name="connsiteY743" fmla="*/ 1784856 h 6858000"/>
              <a:gd name="connsiteX744" fmla="*/ 135813 w 7467600"/>
              <a:gd name="connsiteY744" fmla="*/ 1888838 h 6858000"/>
              <a:gd name="connsiteX745" fmla="*/ 242575 w 7467600"/>
              <a:gd name="connsiteY745" fmla="*/ 1958841 h 6858000"/>
              <a:gd name="connsiteX746" fmla="*/ 82197 w 7467600"/>
              <a:gd name="connsiteY746" fmla="*/ 1754826 h 6858000"/>
              <a:gd name="connsiteX747" fmla="*/ 0 w 7467600"/>
              <a:gd name="connsiteY747" fmla="*/ 1679650 h 6858000"/>
              <a:gd name="connsiteX748" fmla="*/ 0 w 7467600"/>
              <a:gd name="connsiteY748" fmla="*/ 1602463 h 6858000"/>
              <a:gd name="connsiteX749" fmla="*/ 84689 w 7467600"/>
              <a:gd name="connsiteY749" fmla="*/ 1677442 h 6858000"/>
              <a:gd name="connsiteX750" fmla="*/ 298437 w 7467600"/>
              <a:gd name="connsiteY750" fmla="*/ 1968019 h 6858000"/>
              <a:gd name="connsiteX751" fmla="*/ 227269 w 7467600"/>
              <a:gd name="connsiteY751" fmla="*/ 1114064 h 6858000"/>
              <a:gd name="connsiteX752" fmla="*/ 248003 w 7467600"/>
              <a:gd name="connsiteY752" fmla="*/ 1089613 h 6858000"/>
              <a:gd name="connsiteX753" fmla="*/ 427020 w 7467600"/>
              <a:gd name="connsiteY753" fmla="*/ 1619803 h 6858000"/>
              <a:gd name="connsiteX754" fmla="*/ 340345 w 7467600"/>
              <a:gd name="connsiteY754" fmla="*/ 2027739 h 6858000"/>
              <a:gd name="connsiteX755" fmla="*/ 360865 w 7467600"/>
              <a:gd name="connsiteY755" fmla="*/ 2044827 h 6858000"/>
              <a:gd name="connsiteX756" fmla="*/ 560414 w 7467600"/>
              <a:gd name="connsiteY756" fmla="*/ 2421457 h 6858000"/>
              <a:gd name="connsiteX757" fmla="*/ 1359703 w 7467600"/>
              <a:gd name="connsiteY757" fmla="*/ 2578554 h 6858000"/>
              <a:gd name="connsiteX758" fmla="*/ 1359422 w 7467600"/>
              <a:gd name="connsiteY758" fmla="*/ 2577994 h 6858000"/>
              <a:gd name="connsiteX759" fmla="*/ 828701 w 7467600"/>
              <a:gd name="connsiteY759" fmla="*/ 1839520 h 6858000"/>
              <a:gd name="connsiteX760" fmla="*/ 494427 w 7467600"/>
              <a:gd name="connsiteY760" fmla="*/ 1092333 h 6858000"/>
              <a:gd name="connsiteX761" fmla="*/ 506322 w 7467600"/>
              <a:gd name="connsiteY761" fmla="*/ 1020997 h 6858000"/>
              <a:gd name="connsiteX762" fmla="*/ 4570198 w 7467600"/>
              <a:gd name="connsiteY762" fmla="*/ 978081 h 6858000"/>
              <a:gd name="connsiteX763" fmla="*/ 4523691 w 7467600"/>
              <a:gd name="connsiteY763" fmla="*/ 1127776 h 6858000"/>
              <a:gd name="connsiteX764" fmla="*/ 4509875 w 7467600"/>
              <a:gd name="connsiteY764" fmla="*/ 1167552 h 6858000"/>
              <a:gd name="connsiteX765" fmla="*/ 4478168 w 7467600"/>
              <a:gd name="connsiteY765" fmla="*/ 1260735 h 6858000"/>
              <a:gd name="connsiteX766" fmla="*/ 4409309 w 7467600"/>
              <a:gd name="connsiteY766" fmla="*/ 1666996 h 6858000"/>
              <a:gd name="connsiteX767" fmla="*/ 4370031 w 7467600"/>
              <a:gd name="connsiteY767" fmla="*/ 1955666 h 6858000"/>
              <a:gd name="connsiteX768" fmla="*/ 4570198 w 7467600"/>
              <a:gd name="connsiteY768" fmla="*/ 978081 h 6858000"/>
              <a:gd name="connsiteX769" fmla="*/ 4557898 w 7467600"/>
              <a:gd name="connsiteY769" fmla="*/ 900011 h 6858000"/>
              <a:gd name="connsiteX770" fmla="*/ 4344840 w 7467600"/>
              <a:gd name="connsiteY770" fmla="*/ 1922038 h 6858000"/>
              <a:gd name="connsiteX771" fmla="*/ 4378710 w 7467600"/>
              <a:gd name="connsiteY771" fmla="*/ 1665516 h 6858000"/>
              <a:gd name="connsiteX772" fmla="*/ 4448798 w 7467600"/>
              <a:gd name="connsiteY772" fmla="*/ 1253024 h 6858000"/>
              <a:gd name="connsiteX773" fmla="*/ 4480315 w 7467600"/>
              <a:gd name="connsiteY773" fmla="*/ 1158454 h 6858000"/>
              <a:gd name="connsiteX774" fmla="*/ 4494133 w 7467600"/>
              <a:gd name="connsiteY774" fmla="*/ 1118676 h 6858000"/>
              <a:gd name="connsiteX775" fmla="*/ 4557898 w 7467600"/>
              <a:gd name="connsiteY775" fmla="*/ 900011 h 6858000"/>
              <a:gd name="connsiteX776" fmla="*/ 5870151 w 7467600"/>
              <a:gd name="connsiteY776" fmla="*/ 898890 h 6858000"/>
              <a:gd name="connsiteX777" fmla="*/ 5861335 w 7467600"/>
              <a:gd name="connsiteY777" fmla="*/ 899177 h 6858000"/>
              <a:gd name="connsiteX778" fmla="*/ 5843702 w 7467600"/>
              <a:gd name="connsiteY778" fmla="*/ 899748 h 6858000"/>
              <a:gd name="connsiteX779" fmla="*/ 5651107 w 7467600"/>
              <a:gd name="connsiteY779" fmla="*/ 920306 h 6858000"/>
              <a:gd name="connsiteX780" fmla="*/ 5459407 w 7467600"/>
              <a:gd name="connsiteY780" fmla="*/ 940975 h 6858000"/>
              <a:gd name="connsiteX781" fmla="*/ 5374846 w 7467600"/>
              <a:gd name="connsiteY781" fmla="*/ 941988 h 6858000"/>
              <a:gd name="connsiteX782" fmla="*/ 5256105 w 7467600"/>
              <a:gd name="connsiteY782" fmla="*/ 945632 h 6858000"/>
              <a:gd name="connsiteX783" fmla="*/ 5107071 w 7467600"/>
              <a:gd name="connsiteY783" fmla="*/ 969720 h 6858000"/>
              <a:gd name="connsiteX784" fmla="*/ 4998681 w 7467600"/>
              <a:gd name="connsiteY784" fmla="*/ 988771 h 6858000"/>
              <a:gd name="connsiteX785" fmla="*/ 5870151 w 7467600"/>
              <a:gd name="connsiteY785" fmla="*/ 898890 h 6858000"/>
              <a:gd name="connsiteX786" fmla="*/ 5504425 w 7467600"/>
              <a:gd name="connsiteY786" fmla="*/ 848067 h 6858000"/>
              <a:gd name="connsiteX787" fmla="*/ 4968849 w 7467600"/>
              <a:gd name="connsiteY787" fmla="*/ 962318 h 6858000"/>
              <a:gd name="connsiteX788" fmla="*/ 5104039 w 7467600"/>
              <a:gd name="connsiteY788" fmla="*/ 940634 h 6858000"/>
              <a:gd name="connsiteX789" fmla="*/ 5256311 w 7467600"/>
              <a:gd name="connsiteY789" fmla="*/ 916490 h 6858000"/>
              <a:gd name="connsiteX790" fmla="*/ 5377381 w 7467600"/>
              <a:gd name="connsiteY790" fmla="*/ 912671 h 6858000"/>
              <a:gd name="connsiteX791" fmla="*/ 5460148 w 7467600"/>
              <a:gd name="connsiteY791" fmla="*/ 911442 h 6858000"/>
              <a:gd name="connsiteX792" fmla="*/ 5648971 w 7467600"/>
              <a:gd name="connsiteY792" fmla="*/ 891331 h 6858000"/>
              <a:gd name="connsiteX793" fmla="*/ 5844807 w 7467600"/>
              <a:gd name="connsiteY793" fmla="*/ 870718 h 6858000"/>
              <a:gd name="connsiteX794" fmla="*/ 5862975 w 7467600"/>
              <a:gd name="connsiteY794" fmla="*/ 869756 h 6858000"/>
              <a:gd name="connsiteX795" fmla="*/ 5920887 w 7467600"/>
              <a:gd name="connsiteY795" fmla="*/ 865929 h 6858000"/>
              <a:gd name="connsiteX796" fmla="*/ 5504425 w 7467600"/>
              <a:gd name="connsiteY796" fmla="*/ 848067 h 6858000"/>
              <a:gd name="connsiteX797" fmla="*/ 3607114 w 7467600"/>
              <a:gd name="connsiteY797" fmla="*/ 467441 h 6858000"/>
              <a:gd name="connsiteX798" fmla="*/ 3296242 w 7467600"/>
              <a:gd name="connsiteY798" fmla="*/ 807991 h 6858000"/>
              <a:gd name="connsiteX799" fmla="*/ 3174674 w 7467600"/>
              <a:gd name="connsiteY799" fmla="*/ 919759 h 6858000"/>
              <a:gd name="connsiteX800" fmla="*/ 3042978 w 7467600"/>
              <a:gd name="connsiteY800" fmla="*/ 1054894 h 6858000"/>
              <a:gd name="connsiteX801" fmla="*/ 2968914 w 7467600"/>
              <a:gd name="connsiteY801" fmla="*/ 1133756 h 6858000"/>
              <a:gd name="connsiteX802" fmla="*/ 3103823 w 7467600"/>
              <a:gd name="connsiteY802" fmla="*/ 1026814 h 6858000"/>
              <a:gd name="connsiteX803" fmla="*/ 3607114 w 7467600"/>
              <a:gd name="connsiteY803" fmla="*/ 467441 h 6858000"/>
              <a:gd name="connsiteX804" fmla="*/ 3744487 w 7467600"/>
              <a:gd name="connsiteY804" fmla="*/ 383136 h 6858000"/>
              <a:gd name="connsiteX805" fmla="*/ 3970213 w 7467600"/>
              <a:gd name="connsiteY805" fmla="*/ 995559 h 6858000"/>
              <a:gd name="connsiteX806" fmla="*/ 3744487 w 7467600"/>
              <a:gd name="connsiteY806" fmla="*/ 383136 h 6858000"/>
              <a:gd name="connsiteX807" fmla="*/ 3624562 w 7467600"/>
              <a:gd name="connsiteY807" fmla="*/ 367041 h 6858000"/>
              <a:gd name="connsiteX808" fmla="*/ 3489712 w 7467600"/>
              <a:gd name="connsiteY808" fmla="*/ 485386 h 6858000"/>
              <a:gd name="connsiteX809" fmla="*/ 3182994 w 7467600"/>
              <a:gd name="connsiteY809" fmla="*/ 828265 h 6858000"/>
              <a:gd name="connsiteX810" fmla="*/ 2892114 w 7467600"/>
              <a:gd name="connsiteY810" fmla="*/ 1172635 h 6858000"/>
              <a:gd name="connsiteX811" fmla="*/ 3021459 w 7467600"/>
              <a:gd name="connsiteY811" fmla="*/ 1035385 h 6858000"/>
              <a:gd name="connsiteX812" fmla="*/ 3153873 w 7467600"/>
              <a:gd name="connsiteY812" fmla="*/ 898971 h 6858000"/>
              <a:gd name="connsiteX813" fmla="*/ 3276511 w 7467600"/>
              <a:gd name="connsiteY813" fmla="*/ 786423 h 6858000"/>
              <a:gd name="connsiteX814" fmla="*/ 3584154 w 7467600"/>
              <a:gd name="connsiteY814" fmla="*/ 448218 h 6858000"/>
              <a:gd name="connsiteX815" fmla="*/ 3624562 w 7467600"/>
              <a:gd name="connsiteY815" fmla="*/ 367041 h 6858000"/>
              <a:gd name="connsiteX816" fmla="*/ 3766672 w 7467600"/>
              <a:gd name="connsiteY816" fmla="*/ 359429 h 6858000"/>
              <a:gd name="connsiteX817" fmla="*/ 3996338 w 7467600"/>
              <a:gd name="connsiteY817" fmla="*/ 968237 h 6858000"/>
              <a:gd name="connsiteX818" fmla="*/ 3766672 w 7467600"/>
              <a:gd name="connsiteY818" fmla="*/ 359429 h 6858000"/>
              <a:gd name="connsiteX819" fmla="*/ 5805386 w 7467600"/>
              <a:gd name="connsiteY819" fmla="*/ 239240 h 6858000"/>
              <a:gd name="connsiteX820" fmla="*/ 5736947 w 7467600"/>
              <a:gd name="connsiteY820" fmla="*/ 261367 h 6858000"/>
              <a:gd name="connsiteX821" fmla="*/ 5427012 w 7467600"/>
              <a:gd name="connsiteY821" fmla="*/ 311272 h 6858000"/>
              <a:gd name="connsiteX822" fmla="*/ 5147818 w 7467600"/>
              <a:gd name="connsiteY822" fmla="*/ 322112 h 6858000"/>
              <a:gd name="connsiteX823" fmla="*/ 5060854 w 7467600"/>
              <a:gd name="connsiteY823" fmla="*/ 311882 h 6858000"/>
              <a:gd name="connsiteX824" fmla="*/ 4945989 w 7467600"/>
              <a:gd name="connsiteY824" fmla="*/ 300516 h 6858000"/>
              <a:gd name="connsiteX825" fmla="*/ 5410479 w 7467600"/>
              <a:gd name="connsiteY825" fmla="*/ 348434 h 6858000"/>
              <a:gd name="connsiteX826" fmla="*/ 5805386 w 7467600"/>
              <a:gd name="connsiteY826" fmla="*/ 239240 h 6858000"/>
              <a:gd name="connsiteX827" fmla="*/ 5905192 w 7467600"/>
              <a:gd name="connsiteY827" fmla="*/ 163079 h 6858000"/>
              <a:gd name="connsiteX828" fmla="*/ 5865655 w 7467600"/>
              <a:gd name="connsiteY828" fmla="*/ 171901 h 6858000"/>
              <a:gd name="connsiteX829" fmla="*/ 5259740 w 7467600"/>
              <a:gd name="connsiteY829" fmla="*/ 257013 h 6858000"/>
              <a:gd name="connsiteX830" fmla="*/ 5208466 w 7467600"/>
              <a:gd name="connsiteY830" fmla="*/ 257550 h 6858000"/>
              <a:gd name="connsiteX831" fmla="*/ 4980204 w 7467600"/>
              <a:gd name="connsiteY831" fmla="*/ 271903 h 6858000"/>
              <a:gd name="connsiteX832" fmla="*/ 5068068 w 7467600"/>
              <a:gd name="connsiteY832" fmla="*/ 282244 h 6858000"/>
              <a:gd name="connsiteX833" fmla="*/ 5153231 w 7467600"/>
              <a:gd name="connsiteY833" fmla="*/ 292240 h 6858000"/>
              <a:gd name="connsiteX834" fmla="*/ 5426491 w 7467600"/>
              <a:gd name="connsiteY834" fmla="*/ 281128 h 6858000"/>
              <a:gd name="connsiteX835" fmla="*/ 5731212 w 7467600"/>
              <a:gd name="connsiteY835" fmla="*/ 231951 h 6858000"/>
              <a:gd name="connsiteX836" fmla="*/ 5905192 w 7467600"/>
              <a:gd name="connsiteY836" fmla="*/ 163079 h 6858000"/>
              <a:gd name="connsiteX837" fmla="*/ 5944437 w 7467600"/>
              <a:gd name="connsiteY837" fmla="*/ 113829 h 6858000"/>
              <a:gd name="connsiteX838" fmla="*/ 5825032 w 7467600"/>
              <a:gd name="connsiteY838" fmla="*/ 146405 h 6858000"/>
              <a:gd name="connsiteX839" fmla="*/ 4955599 w 7467600"/>
              <a:gd name="connsiteY839" fmla="*/ 247008 h 6858000"/>
              <a:gd name="connsiteX840" fmla="*/ 5210104 w 7467600"/>
              <a:gd name="connsiteY840" fmla="*/ 228123 h 6858000"/>
              <a:gd name="connsiteX841" fmla="*/ 5261015 w 7467600"/>
              <a:gd name="connsiteY841" fmla="*/ 227087 h 6858000"/>
              <a:gd name="connsiteX842" fmla="*/ 5861181 w 7467600"/>
              <a:gd name="connsiteY842" fmla="*/ 143093 h 6858000"/>
              <a:gd name="connsiteX843" fmla="*/ 5961252 w 7467600"/>
              <a:gd name="connsiteY843" fmla="*/ 114820 h 6858000"/>
              <a:gd name="connsiteX844" fmla="*/ 5944437 w 7467600"/>
              <a:gd name="connsiteY844" fmla="*/ 113829 h 6858000"/>
              <a:gd name="connsiteX845" fmla="*/ 3882765 w 7467600"/>
              <a:gd name="connsiteY845" fmla="*/ 0 h 6858000"/>
              <a:gd name="connsiteX846" fmla="*/ 3995099 w 7467600"/>
              <a:gd name="connsiteY846" fmla="*/ 0 h 6858000"/>
              <a:gd name="connsiteX847" fmla="*/ 4163818 w 7467600"/>
              <a:gd name="connsiteY847" fmla="*/ 234104 h 6858000"/>
              <a:gd name="connsiteX848" fmla="*/ 4172099 w 7467600"/>
              <a:gd name="connsiteY848" fmla="*/ 234207 h 6858000"/>
              <a:gd name="connsiteX849" fmla="*/ 4784282 w 7467600"/>
              <a:gd name="connsiteY849" fmla="*/ 276561 h 6858000"/>
              <a:gd name="connsiteX850" fmla="*/ 4801687 w 7467600"/>
              <a:gd name="connsiteY850" fmla="*/ 267764 h 6858000"/>
              <a:gd name="connsiteX851" fmla="*/ 6082788 w 7467600"/>
              <a:gd name="connsiteY851" fmla="*/ 64119 h 6858000"/>
              <a:gd name="connsiteX852" fmla="*/ 6099442 w 7467600"/>
              <a:gd name="connsiteY852" fmla="*/ 82568 h 6858000"/>
              <a:gd name="connsiteX853" fmla="*/ 4804137 w 7467600"/>
              <a:gd name="connsiteY853" fmla="*/ 320931 h 6858000"/>
              <a:gd name="connsiteX854" fmla="*/ 4227047 w 7467600"/>
              <a:gd name="connsiteY854" fmla="*/ 313415 h 6858000"/>
              <a:gd name="connsiteX855" fmla="*/ 4346041 w 7467600"/>
              <a:gd name="connsiteY855" fmla="*/ 456086 h 6858000"/>
              <a:gd name="connsiteX856" fmla="*/ 4870967 w 7467600"/>
              <a:gd name="connsiteY856" fmla="*/ 963061 h 6858000"/>
              <a:gd name="connsiteX857" fmla="*/ 4889647 w 7467600"/>
              <a:gd name="connsiteY857" fmla="*/ 957147 h 6858000"/>
              <a:gd name="connsiteX858" fmla="*/ 5422504 w 7467600"/>
              <a:gd name="connsiteY858" fmla="*/ 805191 h 6858000"/>
              <a:gd name="connsiteX859" fmla="*/ 6087656 w 7467600"/>
              <a:gd name="connsiteY859" fmla="*/ 826703 h 6858000"/>
              <a:gd name="connsiteX860" fmla="*/ 6058717 w 7467600"/>
              <a:gd name="connsiteY860" fmla="*/ 865992 h 6858000"/>
              <a:gd name="connsiteX861" fmla="*/ 4974153 w 7467600"/>
              <a:gd name="connsiteY861" fmla="*/ 1045456 h 6858000"/>
              <a:gd name="connsiteX862" fmla="*/ 5627835 w 7467600"/>
              <a:gd name="connsiteY862" fmla="*/ 1472077 h 6858000"/>
              <a:gd name="connsiteX863" fmla="*/ 5629817 w 7467600"/>
              <a:gd name="connsiteY863" fmla="*/ 1471412 h 6858000"/>
              <a:gd name="connsiteX864" fmla="*/ 5634124 w 7467600"/>
              <a:gd name="connsiteY864" fmla="*/ 1470572 h 6858000"/>
              <a:gd name="connsiteX865" fmla="*/ 5755832 w 7467600"/>
              <a:gd name="connsiteY865" fmla="*/ 1383886 h 6858000"/>
              <a:gd name="connsiteX866" fmla="*/ 6014186 w 7467600"/>
              <a:gd name="connsiteY866" fmla="*/ 1279799 h 6858000"/>
              <a:gd name="connsiteX867" fmla="*/ 6901619 w 7467600"/>
              <a:gd name="connsiteY867" fmla="*/ 1047874 h 6858000"/>
              <a:gd name="connsiteX868" fmla="*/ 6931566 w 7467600"/>
              <a:gd name="connsiteY868" fmla="*/ 1062034 h 6858000"/>
              <a:gd name="connsiteX869" fmla="*/ 5790982 w 7467600"/>
              <a:gd name="connsiteY869" fmla="*/ 1561380 h 6858000"/>
              <a:gd name="connsiteX870" fmla="*/ 6188971 w 7467600"/>
              <a:gd name="connsiteY870" fmla="*/ 1755168 h 6858000"/>
              <a:gd name="connsiteX871" fmla="*/ 6202446 w 7467600"/>
              <a:gd name="connsiteY871" fmla="*/ 1752268 h 6858000"/>
              <a:gd name="connsiteX872" fmla="*/ 7179560 w 7467600"/>
              <a:gd name="connsiteY872" fmla="*/ 1467551 h 6858000"/>
              <a:gd name="connsiteX873" fmla="*/ 7158730 w 7467600"/>
              <a:gd name="connsiteY873" fmla="*/ 1507835 h 6858000"/>
              <a:gd name="connsiteX874" fmla="*/ 6326959 w 7467600"/>
              <a:gd name="connsiteY874" fmla="*/ 1817686 h 6858000"/>
              <a:gd name="connsiteX875" fmla="*/ 6537433 w 7467600"/>
              <a:gd name="connsiteY875" fmla="*/ 1907790 h 6858000"/>
              <a:gd name="connsiteX876" fmla="*/ 6550221 w 7467600"/>
              <a:gd name="connsiteY876" fmla="*/ 1910729 h 6858000"/>
              <a:gd name="connsiteX877" fmla="*/ 6964438 w 7467600"/>
              <a:gd name="connsiteY877" fmla="*/ 2209505 h 6858000"/>
              <a:gd name="connsiteX878" fmla="*/ 7367862 w 7467600"/>
              <a:gd name="connsiteY878" fmla="*/ 2806833 h 6858000"/>
              <a:gd name="connsiteX879" fmla="*/ 7364329 w 7467600"/>
              <a:gd name="connsiteY879" fmla="*/ 2826907 h 6858000"/>
              <a:gd name="connsiteX880" fmla="*/ 7290545 w 7467600"/>
              <a:gd name="connsiteY880" fmla="*/ 2850663 h 6858000"/>
              <a:gd name="connsiteX881" fmla="*/ 6472036 w 7467600"/>
              <a:gd name="connsiteY881" fmla="*/ 1959003 h 6858000"/>
              <a:gd name="connsiteX882" fmla="*/ 5792897 w 7467600"/>
              <a:gd name="connsiteY882" fmla="*/ 1647747 h 6858000"/>
              <a:gd name="connsiteX883" fmla="*/ 5842751 w 7467600"/>
              <a:gd name="connsiteY883" fmla="*/ 1816112 h 6858000"/>
              <a:gd name="connsiteX884" fmla="*/ 5847424 w 7467600"/>
              <a:gd name="connsiteY884" fmla="*/ 1815776 h 6858000"/>
              <a:gd name="connsiteX885" fmla="*/ 6399821 w 7467600"/>
              <a:gd name="connsiteY885" fmla="*/ 2344799 h 6858000"/>
              <a:gd name="connsiteX886" fmla="*/ 6323232 w 7467600"/>
              <a:gd name="connsiteY886" fmla="*/ 2389634 h 6858000"/>
              <a:gd name="connsiteX887" fmla="*/ 5942958 w 7467600"/>
              <a:gd name="connsiteY887" fmla="*/ 2077708 h 6858000"/>
              <a:gd name="connsiteX888" fmla="*/ 5921559 w 7467600"/>
              <a:gd name="connsiteY888" fmla="*/ 2378596 h 6858000"/>
              <a:gd name="connsiteX889" fmla="*/ 5817651 w 7467600"/>
              <a:gd name="connsiteY889" fmla="*/ 3023919 h 6858000"/>
              <a:gd name="connsiteX890" fmla="*/ 5729634 w 7467600"/>
              <a:gd name="connsiteY890" fmla="*/ 3051849 h 6858000"/>
              <a:gd name="connsiteX891" fmla="*/ 5611018 w 7467600"/>
              <a:gd name="connsiteY891" fmla="*/ 2316769 h 6858000"/>
              <a:gd name="connsiteX892" fmla="*/ 5687608 w 7467600"/>
              <a:gd name="connsiteY892" fmla="*/ 2039972 h 6858000"/>
              <a:gd name="connsiteX893" fmla="*/ 5657554 w 7467600"/>
              <a:gd name="connsiteY893" fmla="*/ 1576445 h 6858000"/>
              <a:gd name="connsiteX894" fmla="*/ 5150475 w 7467600"/>
              <a:gd name="connsiteY894" fmla="*/ 1274012 h 6858000"/>
              <a:gd name="connsiteX895" fmla="*/ 5349142 w 7467600"/>
              <a:gd name="connsiteY895" fmla="*/ 2204405 h 6858000"/>
              <a:gd name="connsiteX896" fmla="*/ 5262214 w 7467600"/>
              <a:gd name="connsiteY896" fmla="*/ 2233836 h 6858000"/>
              <a:gd name="connsiteX897" fmla="*/ 4981539 w 7467600"/>
              <a:gd name="connsiteY897" fmla="*/ 1542201 h 6858000"/>
              <a:gd name="connsiteX898" fmla="*/ 4958461 w 7467600"/>
              <a:gd name="connsiteY898" fmla="*/ 1136957 h 6858000"/>
              <a:gd name="connsiteX899" fmla="*/ 4655015 w 7467600"/>
              <a:gd name="connsiteY899" fmla="*/ 891426 h 6858000"/>
              <a:gd name="connsiteX900" fmla="*/ 4348002 w 7467600"/>
              <a:gd name="connsiteY900" fmla="*/ 2205895 h 6858000"/>
              <a:gd name="connsiteX901" fmla="*/ 4262250 w 7467600"/>
              <a:gd name="connsiteY901" fmla="*/ 2219972 h 6858000"/>
              <a:gd name="connsiteX902" fmla="*/ 4550611 w 7467600"/>
              <a:gd name="connsiteY902" fmla="*/ 817540 h 6858000"/>
              <a:gd name="connsiteX903" fmla="*/ 4564418 w 7467600"/>
              <a:gd name="connsiteY903" fmla="*/ 808293 h 6858000"/>
              <a:gd name="connsiteX904" fmla="*/ 4266388 w 7467600"/>
              <a:gd name="connsiteY904" fmla="*/ 500083 h 6858000"/>
              <a:gd name="connsiteX905" fmla="*/ 4032842 w 7467600"/>
              <a:gd name="connsiteY905" fmla="*/ 211809 h 6858000"/>
              <a:gd name="connsiteX906" fmla="*/ 3882765 w 7467600"/>
              <a:gd name="connsiteY906" fmla="*/ 0 h 6858000"/>
              <a:gd name="connsiteX907" fmla="*/ 3721337 w 7467600"/>
              <a:gd name="connsiteY907" fmla="*/ 0 h 6858000"/>
              <a:gd name="connsiteX908" fmla="*/ 3797544 w 7467600"/>
              <a:gd name="connsiteY908" fmla="*/ 0 h 6858000"/>
              <a:gd name="connsiteX909" fmla="*/ 3775734 w 7467600"/>
              <a:gd name="connsiteY909" fmla="*/ 95131 h 6858000"/>
              <a:gd name="connsiteX910" fmla="*/ 3724807 w 7467600"/>
              <a:gd name="connsiteY910" fmla="*/ 272257 h 6858000"/>
              <a:gd name="connsiteX911" fmla="*/ 3726844 w 7467600"/>
              <a:gd name="connsiteY911" fmla="*/ 282988 h 6858000"/>
              <a:gd name="connsiteX912" fmla="*/ 3742664 w 7467600"/>
              <a:gd name="connsiteY912" fmla="*/ 279918 h 6858000"/>
              <a:gd name="connsiteX913" fmla="*/ 4103910 w 7467600"/>
              <a:gd name="connsiteY913" fmla="*/ 1161917 h 6858000"/>
              <a:gd name="connsiteX914" fmla="*/ 4020269 w 7467600"/>
              <a:gd name="connsiteY914" fmla="*/ 1200406 h 6858000"/>
              <a:gd name="connsiteX915" fmla="*/ 3674882 w 7467600"/>
              <a:gd name="connsiteY915" fmla="*/ 488524 h 6858000"/>
              <a:gd name="connsiteX916" fmla="*/ 3132682 w 7467600"/>
              <a:gd name="connsiteY916" fmla="*/ 1072284 h 6858000"/>
              <a:gd name="connsiteX917" fmla="*/ 2716346 w 7467600"/>
              <a:gd name="connsiteY917" fmla="*/ 1276376 h 6858000"/>
              <a:gd name="connsiteX918" fmla="*/ 2716772 w 7467600"/>
              <a:gd name="connsiteY918" fmla="*/ 1255462 h 6858000"/>
              <a:gd name="connsiteX919" fmla="*/ 3471096 w 7467600"/>
              <a:gd name="connsiteY919" fmla="*/ 437072 h 6858000"/>
              <a:gd name="connsiteX920" fmla="*/ 3639057 w 7467600"/>
              <a:gd name="connsiteY920" fmla="*/ 286334 h 6858000"/>
              <a:gd name="connsiteX921" fmla="*/ 3640309 w 7467600"/>
              <a:gd name="connsiteY921" fmla="*/ 284664 h 6858000"/>
              <a:gd name="connsiteX922" fmla="*/ 3646022 w 7467600"/>
              <a:gd name="connsiteY922" fmla="*/ 276711 h 6858000"/>
              <a:gd name="connsiteX923" fmla="*/ 3707943 w 7467600"/>
              <a:gd name="connsiteY923" fmla="*/ 65958 h 6858000"/>
              <a:gd name="connsiteX924" fmla="*/ 3721337 w 7467600"/>
              <a:gd name="connsiteY924" fmla="*/ 0 h 6858000"/>
              <a:gd name="connsiteX925" fmla="*/ 2867960 w 7467600"/>
              <a:gd name="connsiteY925" fmla="*/ 0 h 6858000"/>
              <a:gd name="connsiteX926" fmla="*/ 2926351 w 7467600"/>
              <a:gd name="connsiteY926" fmla="*/ 0 h 6858000"/>
              <a:gd name="connsiteX927" fmla="*/ 2902823 w 7467600"/>
              <a:gd name="connsiteY927" fmla="*/ 262929 h 6858000"/>
              <a:gd name="connsiteX928" fmla="*/ 2940663 w 7467600"/>
              <a:gd name="connsiteY928" fmla="*/ 140884 h 6858000"/>
              <a:gd name="connsiteX929" fmla="*/ 2947039 w 7467600"/>
              <a:gd name="connsiteY929" fmla="*/ 122524 h 6858000"/>
              <a:gd name="connsiteX930" fmla="*/ 2984316 w 7467600"/>
              <a:gd name="connsiteY930" fmla="*/ 0 h 6858000"/>
              <a:gd name="connsiteX931" fmla="*/ 3016114 w 7467600"/>
              <a:gd name="connsiteY931" fmla="*/ 0 h 6858000"/>
              <a:gd name="connsiteX932" fmla="*/ 2979949 w 7467600"/>
              <a:gd name="connsiteY932" fmla="*/ 119274 h 6858000"/>
              <a:gd name="connsiteX933" fmla="*/ 3023879 w 7467600"/>
              <a:gd name="connsiteY933" fmla="*/ 0 h 6858000"/>
              <a:gd name="connsiteX934" fmla="*/ 3105400 w 7467600"/>
              <a:gd name="connsiteY934" fmla="*/ 0 h 6858000"/>
              <a:gd name="connsiteX935" fmla="*/ 3094669 w 7467600"/>
              <a:gd name="connsiteY935" fmla="*/ 30308 h 6858000"/>
              <a:gd name="connsiteX936" fmla="*/ 2901945 w 7467600"/>
              <a:gd name="connsiteY936" fmla="*/ 466538 h 6858000"/>
              <a:gd name="connsiteX937" fmla="*/ 2815209 w 7467600"/>
              <a:gd name="connsiteY937" fmla="*/ 497361 h 6858000"/>
              <a:gd name="connsiteX938" fmla="*/ 2844845 w 7467600"/>
              <a:gd name="connsiteY938" fmla="*/ 127638 h 6858000"/>
              <a:gd name="connsiteX939" fmla="*/ 2867960 w 7467600"/>
              <a:gd name="connsiteY939" fmla="*/ 0 h 6858000"/>
              <a:gd name="connsiteX940" fmla="*/ 1057230 w 7467600"/>
              <a:gd name="connsiteY940" fmla="*/ 0 h 6858000"/>
              <a:gd name="connsiteX941" fmla="*/ 1111003 w 7467600"/>
              <a:gd name="connsiteY941" fmla="*/ 0 h 6858000"/>
              <a:gd name="connsiteX942" fmla="*/ 1125553 w 7467600"/>
              <a:gd name="connsiteY942" fmla="*/ 52588 h 6858000"/>
              <a:gd name="connsiteX943" fmla="*/ 1304276 w 7467600"/>
              <a:gd name="connsiteY943" fmla="*/ 476275 h 6858000"/>
              <a:gd name="connsiteX944" fmla="*/ 1492066 w 7467600"/>
              <a:gd name="connsiteY944" fmla="*/ 886333 h 6858000"/>
              <a:gd name="connsiteX945" fmla="*/ 1423698 w 7467600"/>
              <a:gd name="connsiteY945" fmla="*/ 710817 h 6858000"/>
              <a:gd name="connsiteX946" fmla="*/ 1357609 w 7467600"/>
              <a:gd name="connsiteY946" fmla="*/ 532892 h 6858000"/>
              <a:gd name="connsiteX947" fmla="*/ 1309550 w 7467600"/>
              <a:gd name="connsiteY947" fmla="*/ 374031 h 6858000"/>
              <a:gd name="connsiteX948" fmla="*/ 1193673 w 7467600"/>
              <a:gd name="connsiteY948" fmla="*/ 49533 h 6858000"/>
              <a:gd name="connsiteX949" fmla="*/ 1164391 w 7467600"/>
              <a:gd name="connsiteY949" fmla="*/ 0 h 6858000"/>
              <a:gd name="connsiteX950" fmla="*/ 1200666 w 7467600"/>
              <a:gd name="connsiteY950" fmla="*/ 0 h 6858000"/>
              <a:gd name="connsiteX951" fmla="*/ 1223408 w 7467600"/>
              <a:gd name="connsiteY951" fmla="*/ 38996 h 6858000"/>
              <a:gd name="connsiteX952" fmla="*/ 1339635 w 7467600"/>
              <a:gd name="connsiteY952" fmla="*/ 365517 h 6858000"/>
              <a:gd name="connsiteX953" fmla="*/ 1387469 w 7467600"/>
              <a:gd name="connsiteY953" fmla="*/ 523079 h 6858000"/>
              <a:gd name="connsiteX954" fmla="*/ 1452685 w 7467600"/>
              <a:gd name="connsiteY954" fmla="*/ 699806 h 6858000"/>
              <a:gd name="connsiteX955" fmla="*/ 1492092 w 7467600"/>
              <a:gd name="connsiteY955" fmla="*/ 800424 h 6858000"/>
              <a:gd name="connsiteX956" fmla="*/ 1455302 w 7467600"/>
              <a:gd name="connsiteY956" fmla="*/ 632913 h 6858000"/>
              <a:gd name="connsiteX957" fmla="*/ 1222336 w 7467600"/>
              <a:gd name="connsiteY957" fmla="*/ 9480 h 6858000"/>
              <a:gd name="connsiteX958" fmla="*/ 1214634 w 7467600"/>
              <a:gd name="connsiteY958" fmla="*/ 0 h 6858000"/>
              <a:gd name="connsiteX959" fmla="*/ 1289827 w 7467600"/>
              <a:gd name="connsiteY959" fmla="*/ 0 h 6858000"/>
              <a:gd name="connsiteX960" fmla="*/ 1321076 w 7467600"/>
              <a:gd name="connsiteY960" fmla="*/ 59722 h 6858000"/>
              <a:gd name="connsiteX961" fmla="*/ 1512579 w 7467600"/>
              <a:gd name="connsiteY961" fmla="*/ 626441 h 6858000"/>
              <a:gd name="connsiteX962" fmla="*/ 1506076 w 7467600"/>
              <a:gd name="connsiteY962" fmla="*/ 1089289 h 6858000"/>
              <a:gd name="connsiteX963" fmla="*/ 1486346 w 7467600"/>
              <a:gd name="connsiteY963" fmla="*/ 1079919 h 6858000"/>
              <a:gd name="connsiteX964" fmla="*/ 1070511 w 7467600"/>
              <a:gd name="connsiteY964" fmla="*/ 48609 h 6858000"/>
              <a:gd name="connsiteX965" fmla="*/ 1057230 w 7467600"/>
              <a:gd name="connsiteY965" fmla="*/ 0 h 6858000"/>
              <a:gd name="connsiteX966" fmla="*/ 43151 w 7467600"/>
              <a:gd name="connsiteY966" fmla="*/ 0 h 6858000"/>
              <a:gd name="connsiteX967" fmla="*/ 95283 w 7467600"/>
              <a:gd name="connsiteY967" fmla="*/ 0 h 6858000"/>
              <a:gd name="connsiteX968" fmla="*/ 300708 w 7467600"/>
              <a:gd name="connsiteY968" fmla="*/ 154571 h 6858000"/>
              <a:gd name="connsiteX969" fmla="*/ 530414 w 7467600"/>
              <a:gd name="connsiteY969" fmla="*/ 354673 h 6858000"/>
              <a:gd name="connsiteX970" fmla="*/ 333785 w 7467600"/>
              <a:gd name="connsiteY970" fmla="*/ 161564 h 6858000"/>
              <a:gd name="connsiteX971" fmla="*/ 147005 w 7467600"/>
              <a:gd name="connsiteY971" fmla="*/ 0 h 6858000"/>
              <a:gd name="connsiteX972" fmla="*/ 272509 w 7467600"/>
              <a:gd name="connsiteY972" fmla="*/ 0 h 6858000"/>
              <a:gd name="connsiteX973" fmla="*/ 326276 w 7467600"/>
              <a:gd name="connsiteY973" fmla="*/ 45847 h 6858000"/>
              <a:gd name="connsiteX974" fmla="*/ 823759 w 7467600"/>
              <a:gd name="connsiteY974" fmla="*/ 574145 h 6858000"/>
              <a:gd name="connsiteX975" fmla="*/ 811254 w 7467600"/>
              <a:gd name="connsiteY975" fmla="*/ 665546 h 6858000"/>
              <a:gd name="connsiteX976" fmla="*/ 154042 w 7467600"/>
              <a:gd name="connsiteY976" fmla="*/ 261522 h 6858000"/>
              <a:gd name="connsiteX977" fmla="*/ 13550 w 7467600"/>
              <a:gd name="connsiteY977" fmla="*/ 158423 h 6858000"/>
              <a:gd name="connsiteX978" fmla="*/ 0 w 7467600"/>
              <a:gd name="connsiteY978" fmla="*/ 146618 h 6858000"/>
              <a:gd name="connsiteX979" fmla="*/ 0 w 7467600"/>
              <a:gd name="connsiteY979" fmla="*/ 59161 h 6858000"/>
              <a:gd name="connsiteX980" fmla="*/ 45427 w 7467600"/>
              <a:gd name="connsiteY980" fmla="*/ 101078 h 6858000"/>
              <a:gd name="connsiteX981" fmla="*/ 630103 w 7467600"/>
              <a:gd name="connsiteY981" fmla="*/ 485885 h 6858000"/>
              <a:gd name="connsiteX982" fmla="*/ 532040 w 7467600"/>
              <a:gd name="connsiteY982" fmla="*/ 399359 h 6858000"/>
              <a:gd name="connsiteX983" fmla="*/ 517618 w 7467600"/>
              <a:gd name="connsiteY983" fmla="*/ 385726 h 6858000"/>
              <a:gd name="connsiteX984" fmla="*/ 285074 w 7467600"/>
              <a:gd name="connsiteY984" fmla="*/ 182755 h 6858000"/>
              <a:gd name="connsiteX985" fmla="*/ 43151 w 7467600"/>
              <a:gd name="connsiteY98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1903353 w 7467600"/>
              <a:gd name="connsiteY127" fmla="*/ 5044827 h 6858000"/>
              <a:gd name="connsiteX128" fmla="*/ 1936931 w 7467600"/>
              <a:gd name="connsiteY128" fmla="*/ 5093954 h 6858000"/>
              <a:gd name="connsiteX129" fmla="*/ 2195868 w 7467600"/>
              <a:gd name="connsiteY129" fmla="*/ 5396574 h 6858000"/>
              <a:gd name="connsiteX130" fmla="*/ 2088852 w 7467600"/>
              <a:gd name="connsiteY130" fmla="*/ 5166123 h 6858000"/>
              <a:gd name="connsiteX131" fmla="*/ 1958241 w 7467600"/>
              <a:gd name="connsiteY131" fmla="*/ 5067955 h 6858000"/>
              <a:gd name="connsiteX132" fmla="*/ 1903353 w 7467600"/>
              <a:gd name="connsiteY132" fmla="*/ 5044827 h 6858000"/>
              <a:gd name="connsiteX133" fmla="*/ 1979378 w 7467600"/>
              <a:gd name="connsiteY133" fmla="*/ 4769504 h 6858000"/>
              <a:gd name="connsiteX134" fmla="*/ 2882120 w 7467600"/>
              <a:gd name="connsiteY134" fmla="*/ 5064547 h 6858000"/>
              <a:gd name="connsiteX135" fmla="*/ 2793103 w 7467600"/>
              <a:gd name="connsiteY135" fmla="*/ 5039699 h 6858000"/>
              <a:gd name="connsiteX136" fmla="*/ 2770041 w 7467600"/>
              <a:gd name="connsiteY136" fmla="*/ 5033634 h 6858000"/>
              <a:gd name="connsiteX137" fmla="*/ 1979378 w 7467600"/>
              <a:gd name="connsiteY137" fmla="*/ 4769504 h 6858000"/>
              <a:gd name="connsiteX138" fmla="*/ 1927410 w 7467600"/>
              <a:gd name="connsiteY138" fmla="*/ 4716164 h 6858000"/>
              <a:gd name="connsiteX139" fmla="*/ 1959587 w 7467600"/>
              <a:gd name="connsiteY139" fmla="*/ 4728849 h 6858000"/>
              <a:gd name="connsiteX140" fmla="*/ 2777707 w 7467600"/>
              <a:gd name="connsiteY140" fmla="*/ 5003991 h 6858000"/>
              <a:gd name="connsiteX141" fmla="*/ 2800768 w 7467600"/>
              <a:gd name="connsiteY141" fmla="*/ 5010056 h 6858000"/>
              <a:gd name="connsiteX142" fmla="*/ 2879408 w 7467600"/>
              <a:gd name="connsiteY142" fmla="*/ 5031590 h 6858000"/>
              <a:gd name="connsiteX143" fmla="*/ 2862295 w 7467600"/>
              <a:gd name="connsiteY143" fmla="*/ 5022958 h 6858000"/>
              <a:gd name="connsiteX144" fmla="*/ 2813343 w 7467600"/>
              <a:gd name="connsiteY144" fmla="*/ 4998369 h 6858000"/>
              <a:gd name="connsiteX145" fmla="*/ 2646245 w 7467600"/>
              <a:gd name="connsiteY145" fmla="*/ 4930999 h 6858000"/>
              <a:gd name="connsiteX146" fmla="*/ 1999243 w 7467600"/>
              <a:gd name="connsiteY146" fmla="*/ 4730524 h 6858000"/>
              <a:gd name="connsiteX147" fmla="*/ 1979527 w 7467600"/>
              <a:gd name="connsiteY147" fmla="*/ 4726651 h 6858000"/>
              <a:gd name="connsiteX148" fmla="*/ 1927410 w 7467600"/>
              <a:gd name="connsiteY148" fmla="*/ 4716164 h 6858000"/>
              <a:gd name="connsiteX149" fmla="*/ 1997014 w 7467600"/>
              <a:gd name="connsiteY149" fmla="*/ 4698007 h 6858000"/>
              <a:gd name="connsiteX150" fmla="*/ 2005458 w 7467600"/>
              <a:gd name="connsiteY150" fmla="*/ 4699540 h 6858000"/>
              <a:gd name="connsiteX151" fmla="*/ 2657186 w 7467600"/>
              <a:gd name="connsiteY151" fmla="*/ 4901687 h 6858000"/>
              <a:gd name="connsiteX152" fmla="*/ 2826662 w 7467600"/>
              <a:gd name="connsiteY152" fmla="*/ 4970362 h 6858000"/>
              <a:gd name="connsiteX153" fmla="*/ 2876100 w 7467600"/>
              <a:gd name="connsiteY153" fmla="*/ 4995397 h 6858000"/>
              <a:gd name="connsiteX154" fmla="*/ 3042600 w 7467600"/>
              <a:gd name="connsiteY154" fmla="*/ 5059532 h 6858000"/>
              <a:gd name="connsiteX155" fmla="*/ 1997014 w 7467600"/>
              <a:gd name="connsiteY155" fmla="*/ 4698007 h 6858000"/>
              <a:gd name="connsiteX156" fmla="*/ 2305292 w 7467600"/>
              <a:gd name="connsiteY156" fmla="*/ 4219492 h 6858000"/>
              <a:gd name="connsiteX157" fmla="*/ 3360922 w 7467600"/>
              <a:gd name="connsiteY157" fmla="*/ 4529373 h 6858000"/>
              <a:gd name="connsiteX158" fmla="*/ 3492420 w 7467600"/>
              <a:gd name="connsiteY158" fmla="*/ 4510145 h 6858000"/>
              <a:gd name="connsiteX159" fmla="*/ 3364086 w 7467600"/>
              <a:gd name="connsiteY159" fmla="*/ 4480340 h 6858000"/>
              <a:gd name="connsiteX160" fmla="*/ 3225818 w 7467600"/>
              <a:gd name="connsiteY160" fmla="*/ 4411822 h 6858000"/>
              <a:gd name="connsiteX161" fmla="*/ 3129696 w 7467600"/>
              <a:gd name="connsiteY161" fmla="*/ 4360704 h 6858000"/>
              <a:gd name="connsiteX162" fmla="*/ 2814545 w 7467600"/>
              <a:gd name="connsiteY162" fmla="*/ 4282955 h 6858000"/>
              <a:gd name="connsiteX163" fmla="*/ 2305292 w 7467600"/>
              <a:gd name="connsiteY163" fmla="*/ 4219492 h 6858000"/>
              <a:gd name="connsiteX164" fmla="*/ 2626982 w 7467600"/>
              <a:gd name="connsiteY164" fmla="*/ 4206450 h 6858000"/>
              <a:gd name="connsiteX165" fmla="*/ 2490617 w 7467600"/>
              <a:gd name="connsiteY165" fmla="*/ 4206951 h 6858000"/>
              <a:gd name="connsiteX166" fmla="*/ 2819869 w 7467600"/>
              <a:gd name="connsiteY166" fmla="*/ 4252936 h 6858000"/>
              <a:gd name="connsiteX167" fmla="*/ 3143018 w 7467600"/>
              <a:gd name="connsiteY167" fmla="*/ 4332698 h 6858000"/>
              <a:gd name="connsiteX168" fmla="*/ 3241520 w 7467600"/>
              <a:gd name="connsiteY168" fmla="*/ 4385112 h 6858000"/>
              <a:gd name="connsiteX169" fmla="*/ 3374575 w 7467600"/>
              <a:gd name="connsiteY169" fmla="*/ 4451517 h 6858000"/>
              <a:gd name="connsiteX170" fmla="*/ 3505221 w 7467600"/>
              <a:gd name="connsiteY170" fmla="*/ 4480757 h 6858000"/>
              <a:gd name="connsiteX171" fmla="*/ 2626982 w 7467600"/>
              <a:gd name="connsiteY171" fmla="*/ 4206450 h 6858000"/>
              <a:gd name="connsiteX172" fmla="*/ 1310106 w 7467600"/>
              <a:gd name="connsiteY172" fmla="*/ 3943217 h 6858000"/>
              <a:gd name="connsiteX173" fmla="*/ 854994 w 7467600"/>
              <a:gd name="connsiteY173" fmla="*/ 4399136 h 6858000"/>
              <a:gd name="connsiteX174" fmla="*/ 742462 w 7467600"/>
              <a:gd name="connsiteY174" fmla="*/ 4594648 h 6858000"/>
              <a:gd name="connsiteX175" fmla="*/ 820602 w 7467600"/>
              <a:gd name="connsiteY175" fmla="*/ 4485915 h 6858000"/>
              <a:gd name="connsiteX176" fmla="*/ 878295 w 7467600"/>
              <a:gd name="connsiteY176" fmla="*/ 4403594 h 6858000"/>
              <a:gd name="connsiteX177" fmla="*/ 1240607 w 7467600"/>
              <a:gd name="connsiteY177" fmla="*/ 4010401 h 6858000"/>
              <a:gd name="connsiteX178" fmla="*/ 1310106 w 7467600"/>
              <a:gd name="connsiteY178" fmla="*/ 3943217 h 6858000"/>
              <a:gd name="connsiteX179" fmla="*/ 1423113 w 7467600"/>
              <a:gd name="connsiteY179" fmla="*/ 3874565 h 6858000"/>
              <a:gd name="connsiteX180" fmla="*/ 1260565 w 7467600"/>
              <a:gd name="connsiteY180" fmla="*/ 4031982 h 6858000"/>
              <a:gd name="connsiteX181" fmla="*/ 901900 w 7467600"/>
              <a:gd name="connsiteY181" fmla="*/ 4421236 h 6858000"/>
              <a:gd name="connsiteX182" fmla="*/ 845044 w 7467600"/>
              <a:gd name="connsiteY182" fmla="*/ 4502436 h 6858000"/>
              <a:gd name="connsiteX183" fmla="*/ 685926 w 7467600"/>
              <a:gd name="connsiteY183" fmla="*/ 4703069 h 6858000"/>
              <a:gd name="connsiteX184" fmla="*/ 684248 w 7467600"/>
              <a:gd name="connsiteY184" fmla="*/ 4706721 h 6858000"/>
              <a:gd name="connsiteX185" fmla="*/ 1423113 w 7467600"/>
              <a:gd name="connsiteY185" fmla="*/ 3874565 h 6858000"/>
              <a:gd name="connsiteX186" fmla="*/ 3316479 w 7467600"/>
              <a:gd name="connsiteY186" fmla="*/ 3872136 h 6858000"/>
              <a:gd name="connsiteX187" fmla="*/ 3546806 w 7467600"/>
              <a:gd name="connsiteY187" fmla="*/ 4356139 h 6858000"/>
              <a:gd name="connsiteX188" fmla="*/ 3364433 w 7467600"/>
              <a:gd name="connsiteY188" fmla="*/ 3953121 h 6858000"/>
              <a:gd name="connsiteX189" fmla="*/ 3316479 w 7467600"/>
              <a:gd name="connsiteY189" fmla="*/ 3872136 h 6858000"/>
              <a:gd name="connsiteX190" fmla="*/ 3291335 w 7467600"/>
              <a:gd name="connsiteY190" fmla="*/ 3767420 h 6858000"/>
              <a:gd name="connsiteX191" fmla="*/ 3390805 w 7467600"/>
              <a:gd name="connsiteY191" fmla="*/ 3937163 h 6858000"/>
              <a:gd name="connsiteX192" fmla="*/ 3579062 w 7467600"/>
              <a:gd name="connsiteY192" fmla="*/ 4359040 h 6858000"/>
              <a:gd name="connsiteX193" fmla="*/ 3467355 w 7467600"/>
              <a:gd name="connsiteY193" fmla="*/ 3988130 h 6858000"/>
              <a:gd name="connsiteX194" fmla="*/ 3310753 w 7467600"/>
              <a:gd name="connsiteY194" fmla="*/ 3787140 h 6858000"/>
              <a:gd name="connsiteX195" fmla="*/ 3291335 w 7467600"/>
              <a:gd name="connsiteY195" fmla="*/ 3767420 h 6858000"/>
              <a:gd name="connsiteX196" fmla="*/ 1635889 w 7467600"/>
              <a:gd name="connsiteY196" fmla="*/ 3709494 h 6858000"/>
              <a:gd name="connsiteX197" fmla="*/ 1634800 w 7467600"/>
              <a:gd name="connsiteY197" fmla="*/ 3731111 h 6858000"/>
              <a:gd name="connsiteX198" fmla="*/ 1635889 w 7467600"/>
              <a:gd name="connsiteY198" fmla="*/ 3709494 h 6858000"/>
              <a:gd name="connsiteX199" fmla="*/ 1510397 w 7467600"/>
              <a:gd name="connsiteY199" fmla="*/ 3684705 h 6858000"/>
              <a:gd name="connsiteX200" fmla="*/ 1146550 w 7467600"/>
              <a:gd name="connsiteY200" fmla="*/ 3802012 h 6858000"/>
              <a:gd name="connsiteX201" fmla="*/ 698834 w 7467600"/>
              <a:gd name="connsiteY201" fmla="*/ 3952272 h 6858000"/>
              <a:gd name="connsiteX202" fmla="*/ 34256 w 7467600"/>
              <a:gd name="connsiteY202" fmla="*/ 4347603 h 6858000"/>
              <a:gd name="connsiteX203" fmla="*/ 527241 w 7467600"/>
              <a:gd name="connsiteY203" fmla="*/ 4065078 h 6858000"/>
              <a:gd name="connsiteX204" fmla="*/ 1510397 w 7467600"/>
              <a:gd name="connsiteY204" fmla="*/ 3684705 h 6858000"/>
              <a:gd name="connsiteX205" fmla="*/ 1313114 w 7467600"/>
              <a:gd name="connsiteY205" fmla="*/ 3655216 h 6858000"/>
              <a:gd name="connsiteX206" fmla="*/ 1109304 w 7467600"/>
              <a:gd name="connsiteY206" fmla="*/ 3669030 h 6858000"/>
              <a:gd name="connsiteX207" fmla="*/ 8129 w 7467600"/>
              <a:gd name="connsiteY207" fmla="*/ 4330519 h 6858000"/>
              <a:gd name="connsiteX208" fmla="*/ 687572 w 7467600"/>
              <a:gd name="connsiteY208" fmla="*/ 3925629 h 6858000"/>
              <a:gd name="connsiteX209" fmla="*/ 1138365 w 7467600"/>
              <a:gd name="connsiteY209" fmla="*/ 3774515 h 6858000"/>
              <a:gd name="connsiteX210" fmla="*/ 1505579 w 7467600"/>
              <a:gd name="connsiteY210" fmla="*/ 3655526 h 6858000"/>
              <a:gd name="connsiteX211" fmla="*/ 1313114 w 7467600"/>
              <a:gd name="connsiteY211" fmla="*/ 3655216 h 6858000"/>
              <a:gd name="connsiteX212" fmla="*/ 3655073 w 7467600"/>
              <a:gd name="connsiteY212" fmla="*/ 3650884 h 6858000"/>
              <a:gd name="connsiteX213" fmla="*/ 3989938 w 7467600"/>
              <a:gd name="connsiteY213" fmla="*/ 3991685 h 6858000"/>
              <a:gd name="connsiteX214" fmla="*/ 4393907 w 7467600"/>
              <a:gd name="connsiteY214" fmla="*/ 4261258 h 6858000"/>
              <a:gd name="connsiteX215" fmla="*/ 4648051 w 7467600"/>
              <a:gd name="connsiteY215" fmla="*/ 4374051 h 6858000"/>
              <a:gd name="connsiteX216" fmla="*/ 4383389 w 7467600"/>
              <a:gd name="connsiteY216" fmla="*/ 4184369 h 6858000"/>
              <a:gd name="connsiteX217" fmla="*/ 4165508 w 7467600"/>
              <a:gd name="connsiteY217" fmla="*/ 4035196 h 6858000"/>
              <a:gd name="connsiteX218" fmla="*/ 4068162 w 7467600"/>
              <a:gd name="connsiteY218" fmla="*/ 3953394 h 6858000"/>
              <a:gd name="connsiteX219" fmla="*/ 3981416 w 7467600"/>
              <a:gd name="connsiteY219" fmla="*/ 3880482 h 6858000"/>
              <a:gd name="connsiteX220" fmla="*/ 3800147 w 7467600"/>
              <a:gd name="connsiteY220" fmla="*/ 3749872 h 6858000"/>
              <a:gd name="connsiteX221" fmla="*/ 3655073 w 7467600"/>
              <a:gd name="connsiteY221" fmla="*/ 3650884 h 6858000"/>
              <a:gd name="connsiteX222" fmla="*/ 3670252 w 7467600"/>
              <a:gd name="connsiteY222" fmla="*/ 3622798 h 6858000"/>
              <a:gd name="connsiteX223" fmla="*/ 3817258 w 7467600"/>
              <a:gd name="connsiteY223" fmla="*/ 3723577 h 6858000"/>
              <a:gd name="connsiteX224" fmla="*/ 4000461 w 7467600"/>
              <a:gd name="connsiteY224" fmla="*/ 3855966 h 6858000"/>
              <a:gd name="connsiteX225" fmla="*/ 4088180 w 7467600"/>
              <a:gd name="connsiteY225" fmla="*/ 3929774 h 6858000"/>
              <a:gd name="connsiteX226" fmla="*/ 4184555 w 7467600"/>
              <a:gd name="connsiteY226" fmla="*/ 4010683 h 6858000"/>
              <a:gd name="connsiteX227" fmla="*/ 4399563 w 7467600"/>
              <a:gd name="connsiteY227" fmla="*/ 4158106 h 6858000"/>
              <a:gd name="connsiteX228" fmla="*/ 4684469 w 7467600"/>
              <a:gd name="connsiteY228" fmla="*/ 4364680 h 6858000"/>
              <a:gd name="connsiteX229" fmla="*/ 4690271 w 7467600"/>
              <a:gd name="connsiteY229" fmla="*/ 4370034 h 6858000"/>
              <a:gd name="connsiteX230" fmla="*/ 4136093 w 7467600"/>
              <a:gd name="connsiteY230" fmla="*/ 3858466 h 6858000"/>
              <a:gd name="connsiteX231" fmla="*/ 3670252 w 7467600"/>
              <a:gd name="connsiteY231" fmla="*/ 3622798 h 6858000"/>
              <a:gd name="connsiteX232" fmla="*/ 4440129 w 7467600"/>
              <a:gd name="connsiteY232" fmla="*/ 3448571 h 6858000"/>
              <a:gd name="connsiteX233" fmla="*/ 4856525 w 7467600"/>
              <a:gd name="connsiteY233" fmla="*/ 3915351 h 6858000"/>
              <a:gd name="connsiteX234" fmla="*/ 5059055 w 7467600"/>
              <a:gd name="connsiteY234" fmla="*/ 4108918 h 6858000"/>
              <a:gd name="connsiteX235" fmla="*/ 5290070 w 7467600"/>
              <a:gd name="connsiteY235" fmla="*/ 4263619 h 6858000"/>
              <a:gd name="connsiteX236" fmla="*/ 4834991 w 7467600"/>
              <a:gd name="connsiteY236" fmla="*/ 3830985 h 6858000"/>
              <a:gd name="connsiteX237" fmla="*/ 4440129 w 7467600"/>
              <a:gd name="connsiteY237" fmla="*/ 3448571 h 6858000"/>
              <a:gd name="connsiteX238" fmla="*/ 4441737 w 7467600"/>
              <a:gd name="connsiteY238" fmla="*/ 3399734 h 6858000"/>
              <a:gd name="connsiteX239" fmla="*/ 4431236 w 7467600"/>
              <a:gd name="connsiteY239" fmla="*/ 3400954 h 6858000"/>
              <a:gd name="connsiteX240" fmla="*/ 4557150 w 7467600"/>
              <a:gd name="connsiteY240" fmla="*/ 3510023 h 6858000"/>
              <a:gd name="connsiteX241" fmla="*/ 4856936 w 7467600"/>
              <a:gd name="connsiteY241" fmla="*/ 3809146 h 6858000"/>
              <a:gd name="connsiteX242" fmla="*/ 5111996 w 7467600"/>
              <a:gd name="connsiteY242" fmla="*/ 4065759 h 6858000"/>
              <a:gd name="connsiteX243" fmla="*/ 5388878 w 7467600"/>
              <a:gd name="connsiteY243" fmla="*/ 4300185 h 6858000"/>
              <a:gd name="connsiteX244" fmla="*/ 5425556 w 7467600"/>
              <a:gd name="connsiteY244" fmla="*/ 4308967 h 6858000"/>
              <a:gd name="connsiteX245" fmla="*/ 4943646 w 7467600"/>
              <a:gd name="connsiteY245" fmla="*/ 3822916 h 6858000"/>
              <a:gd name="connsiteX246" fmla="*/ 4594837 w 7467600"/>
              <a:gd name="connsiteY246" fmla="*/ 3532274 h 6858000"/>
              <a:gd name="connsiteX247" fmla="*/ 4441737 w 7467600"/>
              <a:gd name="connsiteY247" fmla="*/ 3399734 h 6858000"/>
              <a:gd name="connsiteX248" fmla="*/ 5425834 w 7467600"/>
              <a:gd name="connsiteY248" fmla="*/ 3162785 h 6858000"/>
              <a:gd name="connsiteX249" fmla="*/ 5401644 w 7467600"/>
              <a:gd name="connsiteY249" fmla="*/ 3617847 h 6858000"/>
              <a:gd name="connsiteX250" fmla="*/ 5467256 w 7467600"/>
              <a:gd name="connsiteY250" fmla="*/ 4175494 h 6858000"/>
              <a:gd name="connsiteX251" fmla="*/ 5448069 w 7467600"/>
              <a:gd name="connsiteY251" fmla="*/ 3567554 h 6858000"/>
              <a:gd name="connsiteX252" fmla="*/ 5425834 w 7467600"/>
              <a:gd name="connsiteY252" fmla="*/ 3162785 h 6858000"/>
              <a:gd name="connsiteX253" fmla="*/ 1318687 w 7467600"/>
              <a:gd name="connsiteY253" fmla="*/ 3113840 h 6858000"/>
              <a:gd name="connsiteX254" fmla="*/ 1066793 w 7467600"/>
              <a:gd name="connsiteY254" fmla="*/ 3212171 h 6858000"/>
              <a:gd name="connsiteX255" fmla="*/ 993319 w 7467600"/>
              <a:gd name="connsiteY255" fmla="*/ 3247648 h 6858000"/>
              <a:gd name="connsiteX256" fmla="*/ 853081 w 7467600"/>
              <a:gd name="connsiteY256" fmla="*/ 3312410 h 6858000"/>
              <a:gd name="connsiteX257" fmla="*/ 805957 w 7467600"/>
              <a:gd name="connsiteY257" fmla="*/ 3330443 h 6858000"/>
              <a:gd name="connsiteX258" fmla="*/ 1318687 w 7467600"/>
              <a:gd name="connsiteY258" fmla="*/ 3113840 h 6858000"/>
              <a:gd name="connsiteX259" fmla="*/ 5453702 w 7467600"/>
              <a:gd name="connsiteY259" fmla="*/ 3090882 h 6858000"/>
              <a:gd name="connsiteX260" fmla="*/ 5480135 w 7467600"/>
              <a:gd name="connsiteY260" fmla="*/ 3565802 h 6858000"/>
              <a:gd name="connsiteX261" fmla="*/ 5499023 w 7467600"/>
              <a:gd name="connsiteY261" fmla="*/ 4166310 h 6858000"/>
              <a:gd name="connsiteX262" fmla="*/ 5547022 w 7467600"/>
              <a:gd name="connsiteY262" fmla="*/ 3607838 h 6858000"/>
              <a:gd name="connsiteX263" fmla="*/ 5515964 w 7467600"/>
              <a:gd name="connsiteY263" fmla="*/ 3378541 h 6858000"/>
              <a:gd name="connsiteX264" fmla="*/ 5453702 w 7467600"/>
              <a:gd name="connsiteY264" fmla="*/ 3090882 h 6858000"/>
              <a:gd name="connsiteX265" fmla="*/ 1238695 w 7467600"/>
              <a:gd name="connsiteY265" fmla="*/ 3076820 h 6858000"/>
              <a:gd name="connsiteX266" fmla="*/ 716371 w 7467600"/>
              <a:gd name="connsiteY266" fmla="*/ 3293249 h 6858000"/>
              <a:gd name="connsiteX267" fmla="*/ 579522 w 7467600"/>
              <a:gd name="connsiteY267" fmla="*/ 3371759 h 6858000"/>
              <a:gd name="connsiteX268" fmla="*/ 600288 w 7467600"/>
              <a:gd name="connsiteY268" fmla="*/ 3365555 h 6858000"/>
              <a:gd name="connsiteX269" fmla="*/ 840692 w 7467600"/>
              <a:gd name="connsiteY269" fmla="*/ 3284921 h 6858000"/>
              <a:gd name="connsiteX270" fmla="*/ 979248 w 7467600"/>
              <a:gd name="connsiteY270" fmla="*/ 3221003 h 6858000"/>
              <a:gd name="connsiteX271" fmla="*/ 1053282 w 7467600"/>
              <a:gd name="connsiteY271" fmla="*/ 3185247 h 6858000"/>
              <a:gd name="connsiteX272" fmla="*/ 1320603 w 7467600"/>
              <a:gd name="connsiteY272" fmla="*/ 3081281 h 6858000"/>
              <a:gd name="connsiteX273" fmla="*/ 1238695 w 7467600"/>
              <a:gd name="connsiteY273" fmla="*/ 3076820 h 6858000"/>
              <a:gd name="connsiteX274" fmla="*/ 5425627 w 7467600"/>
              <a:gd name="connsiteY274" fmla="*/ 2954192 h 6858000"/>
              <a:gd name="connsiteX275" fmla="*/ 5470770 w 7467600"/>
              <a:gd name="connsiteY275" fmla="*/ 3005435 h 6858000"/>
              <a:gd name="connsiteX276" fmla="*/ 5519779 w 7467600"/>
              <a:gd name="connsiteY276" fmla="*/ 4359223 h 6858000"/>
              <a:gd name="connsiteX277" fmla="*/ 5520293 w 7467600"/>
              <a:gd name="connsiteY277" fmla="*/ 4360602 h 6858000"/>
              <a:gd name="connsiteX278" fmla="*/ 5767221 w 7467600"/>
              <a:gd name="connsiteY278" fmla="*/ 4665564 h 6858000"/>
              <a:gd name="connsiteX279" fmla="*/ 6937169 w 7467600"/>
              <a:gd name="connsiteY279" fmla="*/ 4815941 h 6858000"/>
              <a:gd name="connsiteX280" fmla="*/ 6953922 w 7467600"/>
              <a:gd name="connsiteY280" fmla="*/ 4890068 h 6858000"/>
              <a:gd name="connsiteX281" fmla="*/ 6071359 w 7467600"/>
              <a:gd name="connsiteY281" fmla="*/ 4770770 h 6858000"/>
              <a:gd name="connsiteX282" fmla="*/ 6038839 w 7467600"/>
              <a:gd name="connsiteY282" fmla="*/ 4764474 h 6858000"/>
              <a:gd name="connsiteX283" fmla="*/ 6038706 w 7467600"/>
              <a:gd name="connsiteY283" fmla="*/ 4763847 h 6858000"/>
              <a:gd name="connsiteX284" fmla="*/ 6037784 w 7467600"/>
              <a:gd name="connsiteY284" fmla="*/ 4764270 h 6858000"/>
              <a:gd name="connsiteX285" fmla="*/ 6038839 w 7467600"/>
              <a:gd name="connsiteY285" fmla="*/ 4764474 h 6858000"/>
              <a:gd name="connsiteX286" fmla="*/ 6040338 w 7467600"/>
              <a:gd name="connsiteY286" fmla="*/ 4771418 h 6858000"/>
              <a:gd name="connsiteX287" fmla="*/ 6024488 w 7467600"/>
              <a:gd name="connsiteY287" fmla="*/ 4809903 h 6858000"/>
              <a:gd name="connsiteX288" fmla="*/ 5599771 w 7467600"/>
              <a:gd name="connsiteY288" fmla="*/ 5509652 h 6858000"/>
              <a:gd name="connsiteX289" fmla="*/ 5548843 w 7467600"/>
              <a:gd name="connsiteY289" fmla="*/ 5563845 h 6858000"/>
              <a:gd name="connsiteX290" fmla="*/ 5940952 w 7467600"/>
              <a:gd name="connsiteY290" fmla="*/ 6250028 h 6858000"/>
              <a:gd name="connsiteX291" fmla="*/ 6043441 w 7467600"/>
              <a:gd name="connsiteY291" fmla="*/ 6665847 h 6858000"/>
              <a:gd name="connsiteX292" fmla="*/ 6093432 w 7467600"/>
              <a:gd name="connsiteY292" fmla="*/ 6858000 h 6858000"/>
              <a:gd name="connsiteX293" fmla="*/ 6034344 w 7467600"/>
              <a:gd name="connsiteY293" fmla="*/ 6858000 h 6858000"/>
              <a:gd name="connsiteX294" fmla="*/ 6026679 w 7467600"/>
              <a:gd name="connsiteY294" fmla="*/ 6836959 h 6858000"/>
              <a:gd name="connsiteX295" fmla="*/ 5800441 w 7467600"/>
              <a:gd name="connsiteY295" fmla="*/ 6335286 h 6858000"/>
              <a:gd name="connsiteX296" fmla="*/ 5526562 w 7467600"/>
              <a:gd name="connsiteY296" fmla="*/ 5705388 h 6858000"/>
              <a:gd name="connsiteX297" fmla="*/ 5519640 w 7467600"/>
              <a:gd name="connsiteY297" fmla="*/ 5683774 h 6858000"/>
              <a:gd name="connsiteX298" fmla="*/ 5844559 w 7467600"/>
              <a:gd name="connsiteY298" fmla="*/ 6553349 h 6858000"/>
              <a:gd name="connsiteX299" fmla="*/ 5975994 w 7467600"/>
              <a:gd name="connsiteY299" fmla="*/ 6858000 h 6858000"/>
              <a:gd name="connsiteX300" fmla="*/ 5898547 w 7467600"/>
              <a:gd name="connsiteY300" fmla="*/ 6858000 h 6858000"/>
              <a:gd name="connsiteX301" fmla="*/ 5682041 w 7467600"/>
              <a:gd name="connsiteY301" fmla="*/ 6355860 h 6858000"/>
              <a:gd name="connsiteX302" fmla="*/ 5461758 w 7467600"/>
              <a:gd name="connsiteY302" fmla="*/ 5820220 h 6858000"/>
              <a:gd name="connsiteX303" fmla="*/ 5237282 w 7467600"/>
              <a:gd name="connsiteY303" fmla="*/ 6579086 h 6858000"/>
              <a:gd name="connsiteX304" fmla="*/ 5115009 w 7467600"/>
              <a:gd name="connsiteY304" fmla="*/ 6858000 h 6858000"/>
              <a:gd name="connsiteX305" fmla="*/ 5028074 w 7467600"/>
              <a:gd name="connsiteY305" fmla="*/ 6858000 h 6858000"/>
              <a:gd name="connsiteX306" fmla="*/ 5079508 w 7467600"/>
              <a:gd name="connsiteY306" fmla="*/ 6749074 h 6858000"/>
              <a:gd name="connsiteX307" fmla="*/ 5371846 w 7467600"/>
              <a:gd name="connsiteY307" fmla="*/ 5924413 h 6858000"/>
              <a:gd name="connsiteX308" fmla="*/ 5270512 w 7467600"/>
              <a:gd name="connsiteY308" fmla="*/ 6138975 h 6858000"/>
              <a:gd name="connsiteX309" fmla="*/ 5062409 w 7467600"/>
              <a:gd name="connsiteY309" fmla="*/ 6653544 h 6858000"/>
              <a:gd name="connsiteX310" fmla="*/ 5036628 w 7467600"/>
              <a:gd name="connsiteY310" fmla="*/ 6754247 h 6858000"/>
              <a:gd name="connsiteX311" fmla="*/ 5009112 w 7467600"/>
              <a:gd name="connsiteY311" fmla="*/ 6858000 h 6858000"/>
              <a:gd name="connsiteX312" fmla="*/ 4976679 w 7467600"/>
              <a:gd name="connsiteY312" fmla="*/ 6858000 h 6858000"/>
              <a:gd name="connsiteX313" fmla="*/ 5006537 w 7467600"/>
              <a:gd name="connsiteY313" fmla="*/ 6747068 h 6858000"/>
              <a:gd name="connsiteX314" fmla="*/ 5032723 w 7467600"/>
              <a:gd name="connsiteY314" fmla="*/ 6644957 h 6858000"/>
              <a:gd name="connsiteX315" fmla="*/ 5242949 w 7467600"/>
              <a:gd name="connsiteY315" fmla="*/ 6125175 h 6858000"/>
              <a:gd name="connsiteX316" fmla="*/ 5286321 w 7467600"/>
              <a:gd name="connsiteY316" fmla="*/ 6033555 h 6858000"/>
              <a:gd name="connsiteX317" fmla="*/ 5008210 w 7467600"/>
              <a:gd name="connsiteY317" fmla="*/ 6649194 h 6858000"/>
              <a:gd name="connsiteX318" fmla="*/ 4986321 w 7467600"/>
              <a:gd name="connsiteY318" fmla="*/ 6765687 h 6858000"/>
              <a:gd name="connsiteX319" fmla="*/ 4973474 w 7467600"/>
              <a:gd name="connsiteY319" fmla="*/ 6858000 h 6858000"/>
              <a:gd name="connsiteX320" fmla="*/ 4907178 w 7467600"/>
              <a:gd name="connsiteY320" fmla="*/ 6858000 h 6858000"/>
              <a:gd name="connsiteX321" fmla="*/ 4910810 w 7467600"/>
              <a:gd name="connsiteY321" fmla="*/ 6829660 h 6858000"/>
              <a:gd name="connsiteX322" fmla="*/ 4987461 w 7467600"/>
              <a:gd name="connsiteY322" fmla="*/ 6432994 h 6858000"/>
              <a:gd name="connsiteX323" fmla="*/ 5179262 w 7467600"/>
              <a:gd name="connsiteY323" fmla="*/ 6035044 h 6858000"/>
              <a:gd name="connsiteX324" fmla="*/ 4689678 w 7467600"/>
              <a:gd name="connsiteY324" fmla="*/ 6440241 h 6858000"/>
              <a:gd name="connsiteX325" fmla="*/ 4477543 w 7467600"/>
              <a:gd name="connsiteY325" fmla="*/ 6674836 h 6858000"/>
              <a:gd name="connsiteX326" fmla="*/ 4329957 w 7467600"/>
              <a:gd name="connsiteY326" fmla="*/ 6858000 h 6858000"/>
              <a:gd name="connsiteX327" fmla="*/ 4218595 w 7467600"/>
              <a:gd name="connsiteY327" fmla="*/ 6858000 h 6858000"/>
              <a:gd name="connsiteX328" fmla="*/ 4368888 w 7467600"/>
              <a:gd name="connsiteY328" fmla="*/ 6668412 h 6858000"/>
              <a:gd name="connsiteX329" fmla="*/ 4563091 w 7467600"/>
              <a:gd name="connsiteY329" fmla="*/ 6442508 h 6858000"/>
              <a:gd name="connsiteX330" fmla="*/ 5387324 w 7467600"/>
              <a:gd name="connsiteY330" fmla="*/ 5705830 h 6858000"/>
              <a:gd name="connsiteX331" fmla="*/ 5073620 w 7467600"/>
              <a:gd name="connsiteY331" fmla="*/ 5955437 h 6858000"/>
              <a:gd name="connsiteX332" fmla="*/ 4689789 w 7467600"/>
              <a:gd name="connsiteY332" fmla="*/ 6268382 h 6858000"/>
              <a:gd name="connsiteX333" fmla="*/ 4418722 w 7467600"/>
              <a:gd name="connsiteY333" fmla="*/ 6570886 h 6858000"/>
              <a:gd name="connsiteX334" fmla="*/ 4214944 w 7467600"/>
              <a:gd name="connsiteY334" fmla="*/ 6858000 h 6858000"/>
              <a:gd name="connsiteX335" fmla="*/ 4177898 w 7467600"/>
              <a:gd name="connsiteY335" fmla="*/ 6858000 h 6858000"/>
              <a:gd name="connsiteX336" fmla="*/ 4391597 w 7467600"/>
              <a:gd name="connsiteY336" fmla="*/ 6556370 h 6858000"/>
              <a:gd name="connsiteX337" fmla="*/ 4668889 w 7467600"/>
              <a:gd name="connsiteY337" fmla="*/ 6246399 h 6858000"/>
              <a:gd name="connsiteX338" fmla="*/ 5055427 w 7467600"/>
              <a:gd name="connsiteY338" fmla="*/ 5931476 h 6858000"/>
              <a:gd name="connsiteX339" fmla="*/ 5371814 w 7467600"/>
              <a:gd name="connsiteY339" fmla="*/ 5678975 h 6858000"/>
              <a:gd name="connsiteX340" fmla="*/ 4987918 w 7467600"/>
              <a:gd name="connsiteY340" fmla="*/ 5838701 h 6858000"/>
              <a:gd name="connsiteX341" fmla="*/ 4317146 w 7467600"/>
              <a:gd name="connsiteY341" fmla="*/ 6587716 h 6858000"/>
              <a:gd name="connsiteX342" fmla="*/ 4171627 w 7467600"/>
              <a:gd name="connsiteY342" fmla="*/ 6858000 h 6858000"/>
              <a:gd name="connsiteX343" fmla="*/ 4081585 w 7467600"/>
              <a:gd name="connsiteY343" fmla="*/ 6858000 h 6858000"/>
              <a:gd name="connsiteX344" fmla="*/ 4238603 w 7467600"/>
              <a:gd name="connsiteY344" fmla="*/ 6559341 h 6858000"/>
              <a:gd name="connsiteX345" fmla="*/ 4778333 w 7467600"/>
              <a:gd name="connsiteY345" fmla="*/ 5873626 h 6858000"/>
              <a:gd name="connsiteX346" fmla="*/ 5414185 w 7467600"/>
              <a:gd name="connsiteY346" fmla="*/ 5573882 h 6858000"/>
              <a:gd name="connsiteX347" fmla="*/ 5959648 w 7467600"/>
              <a:gd name="connsiteY347" fmla="*/ 4760797 h 6858000"/>
              <a:gd name="connsiteX348" fmla="*/ 5355019 w 7467600"/>
              <a:gd name="connsiteY348" fmla="*/ 4734672 h 6858000"/>
              <a:gd name="connsiteX349" fmla="*/ 5083565 w 7467600"/>
              <a:gd name="connsiteY349" fmla="*/ 5179121 h 6858000"/>
              <a:gd name="connsiteX350" fmla="*/ 4713577 w 7467600"/>
              <a:gd name="connsiteY350" fmla="*/ 5616803 h 6858000"/>
              <a:gd name="connsiteX351" fmla="*/ 3989559 w 7467600"/>
              <a:gd name="connsiteY351" fmla="*/ 6145945 h 6858000"/>
              <a:gd name="connsiteX352" fmla="*/ 3939824 w 7467600"/>
              <a:gd name="connsiteY352" fmla="*/ 6066900 h 6858000"/>
              <a:gd name="connsiteX353" fmla="*/ 4584537 w 7467600"/>
              <a:gd name="connsiteY353" fmla="*/ 5324826 h 6858000"/>
              <a:gd name="connsiteX354" fmla="*/ 5037105 w 7467600"/>
              <a:gd name="connsiteY354" fmla="*/ 5088765 h 6858000"/>
              <a:gd name="connsiteX355" fmla="*/ 5039930 w 7467600"/>
              <a:gd name="connsiteY355" fmla="*/ 5089585 h 6858000"/>
              <a:gd name="connsiteX356" fmla="*/ 5263764 w 7467600"/>
              <a:gd name="connsiteY356" fmla="*/ 4735525 h 6858000"/>
              <a:gd name="connsiteX357" fmla="*/ 4086300 w 7467600"/>
              <a:gd name="connsiteY357" fmla="*/ 4884599 h 6858000"/>
              <a:gd name="connsiteX358" fmla="*/ 4085485 w 7467600"/>
              <a:gd name="connsiteY358" fmla="*/ 4899070 h 6858000"/>
              <a:gd name="connsiteX359" fmla="*/ 3871915 w 7467600"/>
              <a:gd name="connsiteY359" fmla="*/ 5253645 h 6858000"/>
              <a:gd name="connsiteX360" fmla="*/ 3799374 w 7467600"/>
              <a:gd name="connsiteY360" fmla="*/ 5466127 h 6858000"/>
              <a:gd name="connsiteX361" fmla="*/ 3498850 w 7467600"/>
              <a:gd name="connsiteY361" fmla="*/ 6661888 h 6858000"/>
              <a:gd name="connsiteX362" fmla="*/ 3399216 w 7467600"/>
              <a:gd name="connsiteY362" fmla="*/ 6858000 h 6858000"/>
              <a:gd name="connsiteX363" fmla="*/ 3303688 w 7467600"/>
              <a:gd name="connsiteY363" fmla="*/ 6858000 h 6858000"/>
              <a:gd name="connsiteX364" fmla="*/ 3391774 w 7467600"/>
              <a:gd name="connsiteY364" fmla="*/ 6697181 h 6858000"/>
              <a:gd name="connsiteX365" fmla="*/ 3735540 w 7467600"/>
              <a:gd name="connsiteY365" fmla="*/ 5546923 h 6858000"/>
              <a:gd name="connsiteX366" fmla="*/ 3729438 w 7467600"/>
              <a:gd name="connsiteY366" fmla="*/ 5569058 h 6858000"/>
              <a:gd name="connsiteX367" fmla="*/ 3707782 w 7467600"/>
              <a:gd name="connsiteY367" fmla="*/ 5644908 h 6858000"/>
              <a:gd name="connsiteX368" fmla="*/ 3583827 w 7467600"/>
              <a:gd name="connsiteY368" fmla="*/ 6039215 h 6858000"/>
              <a:gd name="connsiteX369" fmla="*/ 3547861 w 7467600"/>
              <a:gd name="connsiteY369" fmla="*/ 6129609 h 6858000"/>
              <a:gd name="connsiteX370" fmla="*/ 3490905 w 7467600"/>
              <a:gd name="connsiteY370" fmla="*/ 6277660 h 6858000"/>
              <a:gd name="connsiteX371" fmla="*/ 3455859 w 7467600"/>
              <a:gd name="connsiteY371" fmla="*/ 6391301 h 6858000"/>
              <a:gd name="connsiteX372" fmla="*/ 3429112 w 7467600"/>
              <a:gd name="connsiteY372" fmla="*/ 6479469 h 6858000"/>
              <a:gd name="connsiteX373" fmla="*/ 3304862 w 7467600"/>
              <a:gd name="connsiteY373" fmla="*/ 6796476 h 6858000"/>
              <a:gd name="connsiteX374" fmla="*/ 3276071 w 7467600"/>
              <a:gd name="connsiteY374" fmla="*/ 6858000 h 6858000"/>
              <a:gd name="connsiteX375" fmla="*/ 3240805 w 7467600"/>
              <a:gd name="connsiteY375" fmla="*/ 6858000 h 6858000"/>
              <a:gd name="connsiteX376" fmla="*/ 3275917 w 7467600"/>
              <a:gd name="connsiteY376" fmla="*/ 6783192 h 6858000"/>
              <a:gd name="connsiteX377" fmla="*/ 3399358 w 7467600"/>
              <a:gd name="connsiteY377" fmla="*/ 6469011 h 6858000"/>
              <a:gd name="connsiteX378" fmla="*/ 3425650 w 7467600"/>
              <a:gd name="connsiteY378" fmla="*/ 6381333 h 6858000"/>
              <a:gd name="connsiteX379" fmla="*/ 3460661 w 7467600"/>
              <a:gd name="connsiteY379" fmla="*/ 6266763 h 6858000"/>
              <a:gd name="connsiteX380" fmla="*/ 3518021 w 7467600"/>
              <a:gd name="connsiteY380" fmla="*/ 6117298 h 6858000"/>
              <a:gd name="connsiteX381" fmla="*/ 3554035 w 7467600"/>
              <a:gd name="connsiteY381" fmla="*/ 6027832 h 6858000"/>
              <a:gd name="connsiteX382" fmla="*/ 3677174 w 7467600"/>
              <a:gd name="connsiteY382" fmla="*/ 5636351 h 6858000"/>
              <a:gd name="connsiteX383" fmla="*/ 3698819 w 7467600"/>
              <a:gd name="connsiteY383" fmla="*/ 5560503 h 6858000"/>
              <a:gd name="connsiteX384" fmla="*/ 3702094 w 7467600"/>
              <a:gd name="connsiteY384" fmla="*/ 5549194 h 6858000"/>
              <a:gd name="connsiteX385" fmla="*/ 3398355 w 7467600"/>
              <a:gd name="connsiteY385" fmla="*/ 6094603 h 6858000"/>
              <a:gd name="connsiteX386" fmla="*/ 3193941 w 7467600"/>
              <a:gd name="connsiteY386" fmla="*/ 6798775 h 6858000"/>
              <a:gd name="connsiteX387" fmla="*/ 3184140 w 7467600"/>
              <a:gd name="connsiteY387" fmla="*/ 6858000 h 6858000"/>
              <a:gd name="connsiteX388" fmla="*/ 3099978 w 7467600"/>
              <a:gd name="connsiteY388" fmla="*/ 6858000 h 6858000"/>
              <a:gd name="connsiteX389" fmla="*/ 3101556 w 7467600"/>
              <a:gd name="connsiteY389" fmla="*/ 6843337 h 6858000"/>
              <a:gd name="connsiteX390" fmla="*/ 3370162 w 7467600"/>
              <a:gd name="connsiteY390" fmla="*/ 5785550 h 6858000"/>
              <a:gd name="connsiteX391" fmla="*/ 3746477 w 7467600"/>
              <a:gd name="connsiteY391" fmla="*/ 5377889 h 6858000"/>
              <a:gd name="connsiteX392" fmla="*/ 3863399 w 7467600"/>
              <a:gd name="connsiteY392" fmla="*/ 5087257 h 6858000"/>
              <a:gd name="connsiteX393" fmla="*/ 3968712 w 7467600"/>
              <a:gd name="connsiteY393" fmla="*/ 4913989 h 6858000"/>
              <a:gd name="connsiteX394" fmla="*/ 2792390 w 7467600"/>
              <a:gd name="connsiteY394" fmla="*/ 5382974 h 6858000"/>
              <a:gd name="connsiteX395" fmla="*/ 2714982 w 7467600"/>
              <a:gd name="connsiteY395" fmla="*/ 5427051 h 6858000"/>
              <a:gd name="connsiteX396" fmla="*/ 2813361 w 7467600"/>
              <a:gd name="connsiteY396" fmla="*/ 6023912 h 6858000"/>
              <a:gd name="connsiteX397" fmla="*/ 2688430 w 7467600"/>
              <a:gd name="connsiteY397" fmla="*/ 6801564 h 6858000"/>
              <a:gd name="connsiteX398" fmla="*/ 2629626 w 7467600"/>
              <a:gd name="connsiteY398" fmla="*/ 6763394 h 6858000"/>
              <a:gd name="connsiteX399" fmla="*/ 2565328 w 7467600"/>
              <a:gd name="connsiteY399" fmla="*/ 5516399 h 6858000"/>
              <a:gd name="connsiteX400" fmla="*/ 1922999 w 7467600"/>
              <a:gd name="connsiteY400" fmla="*/ 5980343 h 6858000"/>
              <a:gd name="connsiteX401" fmla="*/ 1950261 w 7467600"/>
              <a:gd name="connsiteY401" fmla="*/ 6405858 h 6858000"/>
              <a:gd name="connsiteX402" fmla="*/ 2365554 w 7467600"/>
              <a:gd name="connsiteY402" fmla="*/ 6759107 h 6858000"/>
              <a:gd name="connsiteX403" fmla="*/ 2424142 w 7467600"/>
              <a:gd name="connsiteY403" fmla="*/ 6858000 h 6858000"/>
              <a:gd name="connsiteX404" fmla="*/ 2395994 w 7467600"/>
              <a:gd name="connsiteY404" fmla="*/ 6858000 h 6858000"/>
              <a:gd name="connsiteX405" fmla="*/ 2392863 w 7467600"/>
              <a:gd name="connsiteY405" fmla="*/ 6852964 h 6858000"/>
              <a:gd name="connsiteX406" fmla="*/ 2017589 w 7467600"/>
              <a:gd name="connsiteY406" fmla="*/ 6493982 h 6858000"/>
              <a:gd name="connsiteX407" fmla="*/ 2147336 w 7467600"/>
              <a:gd name="connsiteY407" fmla="*/ 6594052 h 6858000"/>
              <a:gd name="connsiteX408" fmla="*/ 2207047 w 7467600"/>
              <a:gd name="connsiteY408" fmla="*/ 6654540 h 6858000"/>
              <a:gd name="connsiteX409" fmla="*/ 2299106 w 7467600"/>
              <a:gd name="connsiteY409" fmla="*/ 6778931 h 6858000"/>
              <a:gd name="connsiteX410" fmla="*/ 2314430 w 7467600"/>
              <a:gd name="connsiteY410" fmla="*/ 6801144 h 6858000"/>
              <a:gd name="connsiteX411" fmla="*/ 2352406 w 7467600"/>
              <a:gd name="connsiteY411" fmla="*/ 6858000 h 6858000"/>
              <a:gd name="connsiteX412" fmla="*/ 2314492 w 7467600"/>
              <a:gd name="connsiteY412" fmla="*/ 6858000 h 6858000"/>
              <a:gd name="connsiteX413" fmla="*/ 2288095 w 7467600"/>
              <a:gd name="connsiteY413" fmla="*/ 6818030 h 6858000"/>
              <a:gd name="connsiteX414" fmla="*/ 2272768 w 7467600"/>
              <a:gd name="connsiteY414" fmla="*/ 6795822 h 6858000"/>
              <a:gd name="connsiteX415" fmla="*/ 2182715 w 7467600"/>
              <a:gd name="connsiteY415" fmla="*/ 6675071 h 6858000"/>
              <a:gd name="connsiteX416" fmla="*/ 2032061 w 7467600"/>
              <a:gd name="connsiteY416" fmla="*/ 6541380 h 6858000"/>
              <a:gd name="connsiteX417" fmla="*/ 2257220 w 7467600"/>
              <a:gd name="connsiteY417" fmla="*/ 6826257 h 6858000"/>
              <a:gd name="connsiteX418" fmla="*/ 2281324 w 7467600"/>
              <a:gd name="connsiteY418" fmla="*/ 6858000 h 6858000"/>
              <a:gd name="connsiteX419" fmla="*/ 2242860 w 7467600"/>
              <a:gd name="connsiteY419" fmla="*/ 6858000 h 6858000"/>
              <a:gd name="connsiteX420" fmla="*/ 2232818 w 7467600"/>
              <a:gd name="connsiteY420" fmla="*/ 6844926 h 6858000"/>
              <a:gd name="connsiteX421" fmla="*/ 1990172 w 7467600"/>
              <a:gd name="connsiteY421" fmla="*/ 6542121 h 6858000"/>
              <a:gd name="connsiteX422" fmla="*/ 2124090 w 7467600"/>
              <a:gd name="connsiteY422" fmla="*/ 6761017 h 6858000"/>
              <a:gd name="connsiteX423" fmla="*/ 2200380 w 7467600"/>
              <a:gd name="connsiteY423" fmla="*/ 6858000 h 6858000"/>
              <a:gd name="connsiteX424" fmla="*/ 2147507 w 7467600"/>
              <a:gd name="connsiteY424" fmla="*/ 6858000 h 6858000"/>
              <a:gd name="connsiteX425" fmla="*/ 2070668 w 7467600"/>
              <a:gd name="connsiteY425" fmla="*/ 6761520 h 6858000"/>
              <a:gd name="connsiteX426" fmla="*/ 1975142 w 7467600"/>
              <a:gd name="connsiteY426" fmla="*/ 6585570 h 6858000"/>
              <a:gd name="connsiteX427" fmla="*/ 2050035 w 7467600"/>
              <a:gd name="connsiteY427" fmla="*/ 6813345 h 6858000"/>
              <a:gd name="connsiteX428" fmla="*/ 2063025 w 7467600"/>
              <a:gd name="connsiteY428" fmla="*/ 6858000 h 6858000"/>
              <a:gd name="connsiteX429" fmla="*/ 2021675 w 7467600"/>
              <a:gd name="connsiteY429" fmla="*/ 6858000 h 6858000"/>
              <a:gd name="connsiteX430" fmla="*/ 2019308 w 7467600"/>
              <a:gd name="connsiteY430" fmla="*/ 6847118 h 6858000"/>
              <a:gd name="connsiteX431" fmla="*/ 1938835 w 7467600"/>
              <a:gd name="connsiteY431" fmla="*/ 6551160 h 6858000"/>
              <a:gd name="connsiteX432" fmla="*/ 1953230 w 7467600"/>
              <a:gd name="connsiteY432" fmla="*/ 6759699 h 6858000"/>
              <a:gd name="connsiteX433" fmla="*/ 1956763 w 7467600"/>
              <a:gd name="connsiteY433" fmla="*/ 6778191 h 6858000"/>
              <a:gd name="connsiteX434" fmla="*/ 1967925 w 7467600"/>
              <a:gd name="connsiteY434" fmla="*/ 6858000 h 6858000"/>
              <a:gd name="connsiteX435" fmla="*/ 1936622 w 7467600"/>
              <a:gd name="connsiteY435" fmla="*/ 6858000 h 6858000"/>
              <a:gd name="connsiteX436" fmla="*/ 1926261 w 7467600"/>
              <a:gd name="connsiteY436" fmla="*/ 6784064 h 6858000"/>
              <a:gd name="connsiteX437" fmla="*/ 1922724 w 7467600"/>
              <a:gd name="connsiteY437" fmla="*/ 6765577 h 6858000"/>
              <a:gd name="connsiteX438" fmla="*/ 1904650 w 7467600"/>
              <a:gd name="connsiteY438" fmla="*/ 6639616 h 6858000"/>
              <a:gd name="connsiteX439" fmla="*/ 1885273 w 7467600"/>
              <a:gd name="connsiteY439" fmla="*/ 6858000 h 6858000"/>
              <a:gd name="connsiteX440" fmla="*/ 1854363 w 7467600"/>
              <a:gd name="connsiteY440" fmla="*/ 6858000 h 6858000"/>
              <a:gd name="connsiteX441" fmla="*/ 1880391 w 7467600"/>
              <a:gd name="connsiteY441" fmla="*/ 6603796 h 6858000"/>
              <a:gd name="connsiteX442" fmla="*/ 1818273 w 7467600"/>
              <a:gd name="connsiteY442" fmla="*/ 6715729 h 6858000"/>
              <a:gd name="connsiteX443" fmla="*/ 1794691 w 7467600"/>
              <a:gd name="connsiteY443" fmla="*/ 6843239 h 6858000"/>
              <a:gd name="connsiteX444" fmla="*/ 1794914 w 7467600"/>
              <a:gd name="connsiteY444" fmla="*/ 6858000 h 6858000"/>
              <a:gd name="connsiteX445" fmla="*/ 1746128 w 7467600"/>
              <a:gd name="connsiteY445" fmla="*/ 6858000 h 6858000"/>
              <a:gd name="connsiteX446" fmla="*/ 1753934 w 7467600"/>
              <a:gd name="connsiteY446" fmla="*/ 6724796 h 6858000"/>
              <a:gd name="connsiteX447" fmla="*/ 1792053 w 7467600"/>
              <a:gd name="connsiteY447" fmla="*/ 6572396 h 6858000"/>
              <a:gd name="connsiteX448" fmla="*/ 1862248 w 7467600"/>
              <a:gd name="connsiteY448" fmla="*/ 6266397 h 6858000"/>
              <a:gd name="connsiteX449" fmla="*/ 1862250 w 7467600"/>
              <a:gd name="connsiteY449" fmla="*/ 6033531 h 6858000"/>
              <a:gd name="connsiteX450" fmla="*/ 1211999 w 7467600"/>
              <a:gd name="connsiteY450" fmla="*/ 6683610 h 6858000"/>
              <a:gd name="connsiteX451" fmla="*/ 1213266 w 7467600"/>
              <a:gd name="connsiteY451" fmla="*/ 6691947 h 6858000"/>
              <a:gd name="connsiteX452" fmla="*/ 1203370 w 7467600"/>
              <a:gd name="connsiteY452" fmla="*/ 6850676 h 6858000"/>
              <a:gd name="connsiteX453" fmla="*/ 1203671 w 7467600"/>
              <a:gd name="connsiteY453" fmla="*/ 6858000 h 6858000"/>
              <a:gd name="connsiteX454" fmla="*/ 1143180 w 7467600"/>
              <a:gd name="connsiteY454" fmla="*/ 6858000 h 6858000"/>
              <a:gd name="connsiteX455" fmla="*/ 1142176 w 7467600"/>
              <a:gd name="connsiteY455" fmla="*/ 6766045 h 6858000"/>
              <a:gd name="connsiteX456" fmla="*/ 1067484 w 7467600"/>
              <a:gd name="connsiteY456" fmla="*/ 6858000 h 6858000"/>
              <a:gd name="connsiteX457" fmla="*/ 953928 w 7467600"/>
              <a:gd name="connsiteY457" fmla="*/ 6858000 h 6858000"/>
              <a:gd name="connsiteX458" fmla="*/ 959715 w 7467600"/>
              <a:gd name="connsiteY458" fmla="*/ 6850185 h 6858000"/>
              <a:gd name="connsiteX459" fmla="*/ 1483788 w 7467600"/>
              <a:gd name="connsiteY459" fmla="*/ 6259174 h 6858000"/>
              <a:gd name="connsiteX460" fmla="*/ 1100671 w 7467600"/>
              <a:gd name="connsiteY460" fmla="*/ 6252137 h 6858000"/>
              <a:gd name="connsiteX461" fmla="*/ 1090144 w 7467600"/>
              <a:gd name="connsiteY461" fmla="*/ 6256748 h 6858000"/>
              <a:gd name="connsiteX462" fmla="*/ 1095872 w 7467600"/>
              <a:gd name="connsiteY462" fmla="*/ 6271892 h 6858000"/>
              <a:gd name="connsiteX463" fmla="*/ 262785 w 7467600"/>
              <a:gd name="connsiteY463" fmla="*/ 6845450 h 6858000"/>
              <a:gd name="connsiteX464" fmla="*/ 209968 w 7467600"/>
              <a:gd name="connsiteY464" fmla="*/ 6770713 h 6858000"/>
              <a:gd name="connsiteX465" fmla="*/ 873460 w 7467600"/>
              <a:gd name="connsiteY465" fmla="*/ 6253768 h 6858000"/>
              <a:gd name="connsiteX466" fmla="*/ 192686 w 7467600"/>
              <a:gd name="connsiteY466" fmla="*/ 5849257 h 6858000"/>
              <a:gd name="connsiteX467" fmla="*/ 4696 w 7467600"/>
              <a:gd name="connsiteY467" fmla="*/ 5697668 h 6858000"/>
              <a:gd name="connsiteX468" fmla="*/ 0 w 7467600"/>
              <a:gd name="connsiteY468" fmla="*/ 5689984 h 6858000"/>
              <a:gd name="connsiteX469" fmla="*/ 0 w 7467600"/>
              <a:gd name="connsiteY469" fmla="*/ 5513472 h 6858000"/>
              <a:gd name="connsiteX470" fmla="*/ 174101 w 7467600"/>
              <a:gd name="connsiteY470" fmla="*/ 5620277 h 6858000"/>
              <a:gd name="connsiteX471" fmla="*/ 891800 w 7467600"/>
              <a:gd name="connsiteY471" fmla="*/ 6036935 h 6858000"/>
              <a:gd name="connsiteX472" fmla="*/ 1072219 w 7467600"/>
              <a:gd name="connsiteY472" fmla="*/ 6169443 h 6858000"/>
              <a:gd name="connsiteX473" fmla="*/ 1074117 w 7467600"/>
              <a:gd name="connsiteY473" fmla="*/ 6170301 h 6858000"/>
              <a:gd name="connsiteX474" fmla="*/ 1083114 w 7467600"/>
              <a:gd name="connsiteY474" fmla="*/ 6174131 h 6858000"/>
              <a:gd name="connsiteX475" fmla="*/ 1543010 w 7467600"/>
              <a:gd name="connsiteY475" fmla="*/ 6191140 h 6858000"/>
              <a:gd name="connsiteX476" fmla="*/ 1551080 w 7467600"/>
              <a:gd name="connsiteY476" fmla="*/ 6195006 h 6858000"/>
              <a:gd name="connsiteX477" fmla="*/ 2345443 w 7467600"/>
              <a:gd name="connsiteY477" fmla="*/ 5549882 h 6858000"/>
              <a:gd name="connsiteX478" fmla="*/ 1721499 w 7467600"/>
              <a:gd name="connsiteY478" fmla="*/ 5599969 h 6858000"/>
              <a:gd name="connsiteX479" fmla="*/ 767716 w 7467600"/>
              <a:gd name="connsiteY479" fmla="*/ 5472768 h 6858000"/>
              <a:gd name="connsiteX480" fmla="*/ 722147 w 7467600"/>
              <a:gd name="connsiteY480" fmla="*/ 5393091 h 6858000"/>
              <a:gd name="connsiteX481" fmla="*/ 1485552 w 7467600"/>
              <a:gd name="connsiteY481" fmla="*/ 5313202 h 6858000"/>
              <a:gd name="connsiteX482" fmla="*/ 2143004 w 7467600"/>
              <a:gd name="connsiteY482" fmla="*/ 5402420 h 6858000"/>
              <a:gd name="connsiteX483" fmla="*/ 1933391 w 7467600"/>
              <a:gd name="connsiteY483" fmla="*/ 5156971 h 6858000"/>
              <a:gd name="connsiteX484" fmla="*/ 1827118 w 7467600"/>
              <a:gd name="connsiteY484" fmla="*/ 4968410 h 6858000"/>
              <a:gd name="connsiteX485" fmla="*/ 1837349 w 7467600"/>
              <a:gd name="connsiteY485" fmla="*/ 4956357 h 6858000"/>
              <a:gd name="connsiteX486" fmla="*/ 2162835 w 7467600"/>
              <a:gd name="connsiteY486" fmla="*/ 5187853 h 6858000"/>
              <a:gd name="connsiteX487" fmla="*/ 2257167 w 7467600"/>
              <a:gd name="connsiteY487" fmla="*/ 5462123 h 6858000"/>
              <a:gd name="connsiteX488" fmla="*/ 2261598 w 7467600"/>
              <a:gd name="connsiteY488" fmla="*/ 5467998 h 6858000"/>
              <a:gd name="connsiteX489" fmla="*/ 2437177 w 7467600"/>
              <a:gd name="connsiteY489" fmla="*/ 5479608 h 6858000"/>
              <a:gd name="connsiteX490" fmla="*/ 2445247 w 7467600"/>
              <a:gd name="connsiteY490" fmla="*/ 5483476 h 6858000"/>
              <a:gd name="connsiteX491" fmla="*/ 2743626 w 7467600"/>
              <a:gd name="connsiteY491" fmla="*/ 5304819 h 6858000"/>
              <a:gd name="connsiteX492" fmla="*/ 3048102 w 7467600"/>
              <a:gd name="connsiteY492" fmla="*/ 5150595 h 6858000"/>
              <a:gd name="connsiteX493" fmla="*/ 1799414 w 7467600"/>
              <a:gd name="connsiteY493" fmla="*/ 4694732 h 6858000"/>
              <a:gd name="connsiteX494" fmla="*/ 1771735 w 7467600"/>
              <a:gd name="connsiteY494" fmla="*/ 4619929 h 6858000"/>
              <a:gd name="connsiteX495" fmla="*/ 3104273 w 7467600"/>
              <a:gd name="connsiteY495" fmla="*/ 5076159 h 6858000"/>
              <a:gd name="connsiteX496" fmla="*/ 3113245 w 7467600"/>
              <a:gd name="connsiteY496" fmla="*/ 5090705 h 6858000"/>
              <a:gd name="connsiteX497" fmla="*/ 3126294 w 7467600"/>
              <a:gd name="connsiteY497" fmla="*/ 5114400 h 6858000"/>
              <a:gd name="connsiteX498" fmla="*/ 3937433 w 7467600"/>
              <a:gd name="connsiteY498" fmla="*/ 4830473 h 6858000"/>
              <a:gd name="connsiteX499" fmla="*/ 3590475 w 7467600"/>
              <a:gd name="connsiteY499" fmla="*/ 4597974 h 6858000"/>
              <a:gd name="connsiteX500" fmla="*/ 3100264 w 7467600"/>
              <a:gd name="connsiteY500" fmla="*/ 4579845 h 6858000"/>
              <a:gd name="connsiteX501" fmla="*/ 2183576 w 7467600"/>
              <a:gd name="connsiteY501" fmla="*/ 4227150 h 6858000"/>
              <a:gd name="connsiteX502" fmla="*/ 2151029 w 7467600"/>
              <a:gd name="connsiteY502" fmla="*/ 4146947 h 6858000"/>
              <a:gd name="connsiteX503" fmla="*/ 3563434 w 7467600"/>
              <a:gd name="connsiteY503" fmla="*/ 4469115 h 6858000"/>
              <a:gd name="connsiteX504" fmla="*/ 3177952 w 7467600"/>
              <a:gd name="connsiteY504" fmla="*/ 3657386 h 6858000"/>
              <a:gd name="connsiteX505" fmla="*/ 3189263 w 7467600"/>
              <a:gd name="connsiteY505" fmla="*/ 3625726 h 6858000"/>
              <a:gd name="connsiteX506" fmla="*/ 3560912 w 7467600"/>
              <a:gd name="connsiteY506" fmla="*/ 4079863 h 6858000"/>
              <a:gd name="connsiteX507" fmla="*/ 3626636 w 7467600"/>
              <a:gd name="connsiteY507" fmla="*/ 4512230 h 6858000"/>
              <a:gd name="connsiteX508" fmla="*/ 3653088 w 7467600"/>
              <a:gd name="connsiteY508" fmla="*/ 4521417 h 6858000"/>
              <a:gd name="connsiteX509" fmla="*/ 3988128 w 7467600"/>
              <a:gd name="connsiteY509" fmla="*/ 4817267 h 6858000"/>
              <a:gd name="connsiteX510" fmla="*/ 4830582 w 7467600"/>
              <a:gd name="connsiteY510" fmla="*/ 4676000 h 6858000"/>
              <a:gd name="connsiteX511" fmla="*/ 4830100 w 7467600"/>
              <a:gd name="connsiteY511" fmla="*/ 4675554 h 6858000"/>
              <a:gd name="connsiteX512" fmla="*/ 4036318 w 7467600"/>
              <a:gd name="connsiteY512" fmla="*/ 4147013 h 6858000"/>
              <a:gd name="connsiteX513" fmla="*/ 3432098 w 7467600"/>
              <a:gd name="connsiteY513" fmla="*/ 3537312 h 6858000"/>
              <a:gd name="connsiteX514" fmla="*/ 3446761 w 7467600"/>
              <a:gd name="connsiteY514" fmla="*/ 3461278 h 6858000"/>
              <a:gd name="connsiteX515" fmla="*/ 4419733 w 7467600"/>
              <a:gd name="connsiteY515" fmla="*/ 3963555 h 6858000"/>
              <a:gd name="connsiteX516" fmla="*/ 4781371 w 7467600"/>
              <a:gd name="connsiteY516" fmla="*/ 4458604 h 6858000"/>
              <a:gd name="connsiteX517" fmla="*/ 4780440 w 7467600"/>
              <a:gd name="connsiteY517" fmla="*/ 4470290 h 6858000"/>
              <a:gd name="connsiteX518" fmla="*/ 4898954 w 7467600"/>
              <a:gd name="connsiteY518" fmla="*/ 4662092 h 6858000"/>
              <a:gd name="connsiteX519" fmla="*/ 4900699 w 7467600"/>
              <a:gd name="connsiteY519" fmla="*/ 4670867 h 6858000"/>
              <a:gd name="connsiteX520" fmla="*/ 5714511 w 7467600"/>
              <a:gd name="connsiteY520" fmla="*/ 4663483 h 6858000"/>
              <a:gd name="connsiteX521" fmla="*/ 5464793 w 7467600"/>
              <a:gd name="connsiteY521" fmla="*/ 4393556 h 6858000"/>
              <a:gd name="connsiteX522" fmla="*/ 5461897 w 7467600"/>
              <a:gd name="connsiteY522" fmla="*/ 4390879 h 6858000"/>
              <a:gd name="connsiteX523" fmla="*/ 4294126 w 7467600"/>
              <a:gd name="connsiteY523" fmla="*/ 3303048 h 6858000"/>
              <a:gd name="connsiteX524" fmla="*/ 4305321 w 7467600"/>
              <a:gd name="connsiteY524" fmla="*/ 3256953 h 6858000"/>
              <a:gd name="connsiteX525" fmla="*/ 4949299 w 7467600"/>
              <a:gd name="connsiteY525" fmla="*/ 3766336 h 6858000"/>
              <a:gd name="connsiteX526" fmla="*/ 5291452 w 7467600"/>
              <a:gd name="connsiteY526" fmla="*/ 4076801 h 6858000"/>
              <a:gd name="connsiteX527" fmla="*/ 5434998 w 7467600"/>
              <a:gd name="connsiteY527" fmla="*/ 4254100 h 6858000"/>
              <a:gd name="connsiteX528" fmla="*/ 5351015 w 7467600"/>
              <a:gd name="connsiteY528" fmla="*/ 3760989 h 6858000"/>
              <a:gd name="connsiteX529" fmla="*/ 5413780 w 7467600"/>
              <a:gd name="connsiteY529" fmla="*/ 2966265 h 6858000"/>
              <a:gd name="connsiteX530" fmla="*/ 5425627 w 7467600"/>
              <a:gd name="connsiteY530" fmla="*/ 2954192 h 6858000"/>
              <a:gd name="connsiteX531" fmla="*/ 6604735 w 7467600"/>
              <a:gd name="connsiteY531" fmla="*/ 2041381 h 6858000"/>
              <a:gd name="connsiteX532" fmla="*/ 7204487 w 7467600"/>
              <a:gd name="connsiteY532" fmla="*/ 2742112 h 6858000"/>
              <a:gd name="connsiteX533" fmla="*/ 7131592 w 7467600"/>
              <a:gd name="connsiteY533" fmla="*/ 2672096 h 6858000"/>
              <a:gd name="connsiteX534" fmla="*/ 6996344 w 7467600"/>
              <a:gd name="connsiteY534" fmla="*/ 2518310 h 6858000"/>
              <a:gd name="connsiteX535" fmla="*/ 6735495 w 7467600"/>
              <a:gd name="connsiteY535" fmla="*/ 2196890 h 6858000"/>
              <a:gd name="connsiteX536" fmla="*/ 6721901 w 7467600"/>
              <a:gd name="connsiteY536" fmla="*/ 2179274 h 6858000"/>
              <a:gd name="connsiteX537" fmla="*/ 6604735 w 7467600"/>
              <a:gd name="connsiteY537" fmla="*/ 2041381 h 6858000"/>
              <a:gd name="connsiteX538" fmla="*/ 6591670 w 7467600"/>
              <a:gd name="connsiteY538" fmla="*/ 1988277 h 6858000"/>
              <a:gd name="connsiteX539" fmla="*/ 6747349 w 7467600"/>
              <a:gd name="connsiteY539" fmla="*/ 2160069 h 6858000"/>
              <a:gd name="connsiteX540" fmla="*/ 6760943 w 7467600"/>
              <a:gd name="connsiteY540" fmla="*/ 2177686 h 6858000"/>
              <a:gd name="connsiteX541" fmla="*/ 7021065 w 7467600"/>
              <a:gd name="connsiteY541" fmla="*/ 2498102 h 6858000"/>
              <a:gd name="connsiteX542" fmla="*/ 7155223 w 7467600"/>
              <a:gd name="connsiteY542" fmla="*/ 2650386 h 6858000"/>
              <a:gd name="connsiteX543" fmla="*/ 7203167 w 7467600"/>
              <a:gd name="connsiteY543" fmla="*/ 2697288 h 6858000"/>
              <a:gd name="connsiteX544" fmla="*/ 6937703 w 7467600"/>
              <a:gd name="connsiteY544" fmla="*/ 2321981 h 6858000"/>
              <a:gd name="connsiteX545" fmla="*/ 6591670 w 7467600"/>
              <a:gd name="connsiteY545" fmla="*/ 1988277 h 6858000"/>
              <a:gd name="connsiteX546" fmla="*/ 5798671 w 7467600"/>
              <a:gd name="connsiteY546" fmla="*/ 1981601 h 6858000"/>
              <a:gd name="connsiteX547" fmla="*/ 5754709 w 7467600"/>
              <a:gd name="connsiteY547" fmla="*/ 2071454 h 6858000"/>
              <a:gd name="connsiteX548" fmla="*/ 5763044 w 7467600"/>
              <a:gd name="connsiteY548" fmla="*/ 2842206 h 6858000"/>
              <a:gd name="connsiteX549" fmla="*/ 5764974 w 7467600"/>
              <a:gd name="connsiteY549" fmla="*/ 2799609 h 6858000"/>
              <a:gd name="connsiteX550" fmla="*/ 5767665 w 7467600"/>
              <a:gd name="connsiteY550" fmla="*/ 2666409 h 6858000"/>
              <a:gd name="connsiteX551" fmla="*/ 5763055 w 7467600"/>
              <a:gd name="connsiteY551" fmla="*/ 2579705 h 6858000"/>
              <a:gd name="connsiteX552" fmla="*/ 5758079 w 7467600"/>
              <a:gd name="connsiteY552" fmla="*/ 2492508 h 6858000"/>
              <a:gd name="connsiteX553" fmla="*/ 5779325 w 7467600"/>
              <a:gd name="connsiteY553" fmla="*/ 2197069 h 6858000"/>
              <a:gd name="connsiteX554" fmla="*/ 5798671 w 7467600"/>
              <a:gd name="connsiteY554" fmla="*/ 1981601 h 6858000"/>
              <a:gd name="connsiteX555" fmla="*/ 5829202 w 7467600"/>
              <a:gd name="connsiteY555" fmla="*/ 1971679 h 6858000"/>
              <a:gd name="connsiteX556" fmla="*/ 5809558 w 7467600"/>
              <a:gd name="connsiteY556" fmla="*/ 2198043 h 6858000"/>
              <a:gd name="connsiteX557" fmla="*/ 5788653 w 7467600"/>
              <a:gd name="connsiteY557" fmla="*/ 2489430 h 6858000"/>
              <a:gd name="connsiteX558" fmla="*/ 5793439 w 7467600"/>
              <a:gd name="connsiteY558" fmla="*/ 2575235 h 6858000"/>
              <a:gd name="connsiteX559" fmla="*/ 5796837 w 7467600"/>
              <a:gd name="connsiteY559" fmla="*/ 2637633 h 6858000"/>
              <a:gd name="connsiteX560" fmla="*/ 5818614 w 7467600"/>
              <a:gd name="connsiteY560" fmla="*/ 2473055 h 6858000"/>
              <a:gd name="connsiteX561" fmla="*/ 5829202 w 7467600"/>
              <a:gd name="connsiteY561" fmla="*/ 1971679 h 6858000"/>
              <a:gd name="connsiteX562" fmla="*/ 5911389 w 7467600"/>
              <a:gd name="connsiteY562" fmla="*/ 1898371 h 6858000"/>
              <a:gd name="connsiteX563" fmla="*/ 6237627 w 7467600"/>
              <a:gd name="connsiteY563" fmla="*/ 2231921 h 6858000"/>
              <a:gd name="connsiteX564" fmla="*/ 5911389 w 7467600"/>
              <a:gd name="connsiteY564" fmla="*/ 1898371 h 6858000"/>
              <a:gd name="connsiteX565" fmla="*/ 6944437 w 7467600"/>
              <a:gd name="connsiteY565" fmla="*/ 1575402 h 6858000"/>
              <a:gd name="connsiteX566" fmla="*/ 6304730 w 7467600"/>
              <a:gd name="connsiteY566" fmla="*/ 1766654 h 6858000"/>
              <a:gd name="connsiteX567" fmla="*/ 6944437 w 7467600"/>
              <a:gd name="connsiteY567" fmla="*/ 1575402 h 6858000"/>
              <a:gd name="connsiteX568" fmla="*/ 7019523 w 7467600"/>
              <a:gd name="connsiteY568" fmla="*/ 1519450 h 6858000"/>
              <a:gd name="connsiteX569" fmla="*/ 6298091 w 7467600"/>
              <a:gd name="connsiteY569" fmla="*/ 1737122 h 6858000"/>
              <a:gd name="connsiteX570" fmla="*/ 7019523 w 7467600"/>
              <a:gd name="connsiteY570" fmla="*/ 1519450 h 6858000"/>
              <a:gd name="connsiteX571" fmla="*/ 2399523 w 7467600"/>
              <a:gd name="connsiteY571" fmla="*/ 1428234 h 6858000"/>
              <a:gd name="connsiteX572" fmla="*/ 2224982 w 7467600"/>
              <a:gd name="connsiteY572" fmla="*/ 1826201 h 6858000"/>
              <a:gd name="connsiteX573" fmla="*/ 2096099 w 7467600"/>
              <a:gd name="connsiteY573" fmla="*/ 2345900 h 6858000"/>
              <a:gd name="connsiteX574" fmla="*/ 2283317 w 7467600"/>
              <a:gd name="connsiteY574" fmla="*/ 1796925 h 6858000"/>
              <a:gd name="connsiteX575" fmla="*/ 2399523 w 7467600"/>
              <a:gd name="connsiteY575" fmla="*/ 1428234 h 6858000"/>
              <a:gd name="connsiteX576" fmla="*/ 2448558 w 7467600"/>
              <a:gd name="connsiteY576" fmla="*/ 1373435 h 6858000"/>
              <a:gd name="connsiteX577" fmla="*/ 2312521 w 7467600"/>
              <a:gd name="connsiteY577" fmla="*/ 1806140 h 6858000"/>
              <a:gd name="connsiteX578" fmla="*/ 2127533 w 7467600"/>
              <a:gd name="connsiteY578" fmla="*/ 2348380 h 6858000"/>
              <a:gd name="connsiteX579" fmla="*/ 2358080 w 7467600"/>
              <a:gd name="connsiteY579" fmla="*/ 1866134 h 6858000"/>
              <a:gd name="connsiteX580" fmla="*/ 2407436 w 7467600"/>
              <a:gd name="connsiteY580" fmla="*/ 1651070 h 6858000"/>
              <a:gd name="connsiteX581" fmla="*/ 2448558 w 7467600"/>
              <a:gd name="connsiteY581" fmla="*/ 1373435 h 6858000"/>
              <a:gd name="connsiteX582" fmla="*/ 278707 w 7467600"/>
              <a:gd name="connsiteY582" fmla="*/ 1352270 h 6858000"/>
              <a:gd name="connsiteX583" fmla="*/ 321570 w 7467600"/>
              <a:gd name="connsiteY583" fmla="*/ 1861610 h 6858000"/>
              <a:gd name="connsiteX584" fmla="*/ 294281 w 7467600"/>
              <a:gd name="connsiteY584" fmla="*/ 1440658 h 6858000"/>
              <a:gd name="connsiteX585" fmla="*/ 278707 w 7467600"/>
              <a:gd name="connsiteY585" fmla="*/ 1352270 h 6858000"/>
              <a:gd name="connsiteX586" fmla="*/ 1423821 w 7467600"/>
              <a:gd name="connsiteY586" fmla="*/ 1351958 h 6858000"/>
              <a:gd name="connsiteX587" fmla="*/ 1638521 w 7467600"/>
              <a:gd name="connsiteY587" fmla="*/ 1908470 h 6858000"/>
              <a:gd name="connsiteX588" fmla="*/ 1754199 w 7467600"/>
              <a:gd name="connsiteY588" fmla="*/ 2149284 h 6858000"/>
              <a:gd name="connsiteX589" fmla="*/ 1908359 w 7467600"/>
              <a:gd name="connsiteY589" fmla="*/ 2364988 h 6858000"/>
              <a:gd name="connsiteX590" fmla="*/ 1647661 w 7467600"/>
              <a:gd name="connsiteY590" fmla="*/ 1825945 h 6858000"/>
              <a:gd name="connsiteX591" fmla="*/ 1423821 w 7467600"/>
              <a:gd name="connsiteY591" fmla="*/ 1351958 h 6858000"/>
              <a:gd name="connsiteX592" fmla="*/ 1431890 w 7467600"/>
              <a:gd name="connsiteY592" fmla="*/ 1306475 h 6858000"/>
              <a:gd name="connsiteX593" fmla="*/ 1507597 w 7467600"/>
              <a:gd name="connsiteY593" fmla="*/ 1446132 h 6858000"/>
              <a:gd name="connsiteX594" fmla="*/ 1674586 w 7467600"/>
              <a:gd name="connsiteY594" fmla="*/ 1813832 h 6858000"/>
              <a:gd name="connsiteX595" fmla="*/ 1815950 w 7467600"/>
              <a:gd name="connsiteY595" fmla="*/ 2128564 h 6858000"/>
              <a:gd name="connsiteX596" fmla="*/ 1984242 w 7467600"/>
              <a:gd name="connsiteY596" fmla="*/ 2430829 h 6858000"/>
              <a:gd name="connsiteX597" fmla="*/ 2014023 w 7467600"/>
              <a:gd name="connsiteY597" fmla="*/ 2450995 h 6858000"/>
              <a:gd name="connsiteX598" fmla="*/ 1747337 w 7467600"/>
              <a:gd name="connsiteY598" fmla="*/ 1855264 h 6858000"/>
              <a:gd name="connsiteX599" fmla="*/ 1533749 w 7467600"/>
              <a:gd name="connsiteY599" fmla="*/ 1478656 h 6858000"/>
              <a:gd name="connsiteX600" fmla="*/ 1431890 w 7467600"/>
              <a:gd name="connsiteY600" fmla="*/ 1306475 h 6858000"/>
              <a:gd name="connsiteX601" fmla="*/ 5052692 w 7467600"/>
              <a:gd name="connsiteY601" fmla="*/ 1292994 h 6858000"/>
              <a:gd name="connsiteX602" fmla="*/ 5200661 w 7467600"/>
              <a:gd name="connsiteY602" fmla="*/ 1635186 h 6858000"/>
              <a:gd name="connsiteX603" fmla="*/ 5297138 w 7467600"/>
              <a:gd name="connsiteY603" fmla="*/ 1906351 h 6858000"/>
              <a:gd name="connsiteX604" fmla="*/ 5052692 w 7467600"/>
              <a:gd name="connsiteY604" fmla="*/ 1292994 h 6858000"/>
              <a:gd name="connsiteX605" fmla="*/ 5009948 w 7467600"/>
              <a:gd name="connsiteY605" fmla="*/ 1273619 h 6858000"/>
              <a:gd name="connsiteX606" fmla="*/ 5121777 w 7467600"/>
              <a:gd name="connsiteY606" fmla="*/ 1654213 h 6858000"/>
              <a:gd name="connsiteX607" fmla="*/ 5293545 w 7467600"/>
              <a:gd name="connsiteY607" fmla="*/ 2072247 h 6858000"/>
              <a:gd name="connsiteX608" fmla="*/ 5294042 w 7467600"/>
              <a:gd name="connsiteY608" fmla="*/ 2065019 h 6858000"/>
              <a:gd name="connsiteX609" fmla="*/ 5171936 w 7467600"/>
              <a:gd name="connsiteY609" fmla="*/ 1647613 h 6858000"/>
              <a:gd name="connsiteX610" fmla="*/ 5009948 w 7467600"/>
              <a:gd name="connsiteY610" fmla="*/ 1273619 h 6858000"/>
              <a:gd name="connsiteX611" fmla="*/ 655236 w 7467600"/>
              <a:gd name="connsiteY611" fmla="*/ 1268632 h 6858000"/>
              <a:gd name="connsiteX612" fmla="*/ 839521 w 7467600"/>
              <a:gd name="connsiteY612" fmla="*/ 1685315 h 6858000"/>
              <a:gd name="connsiteX613" fmla="*/ 1109416 w 7467600"/>
              <a:gd name="connsiteY613" fmla="*/ 2061663 h 6858000"/>
              <a:gd name="connsiteX614" fmla="*/ 1298300 w 7467600"/>
              <a:gd name="connsiteY614" fmla="*/ 2247742 h 6858000"/>
              <a:gd name="connsiteX615" fmla="*/ 1125871 w 7467600"/>
              <a:gd name="connsiteY615" fmla="*/ 1989513 h 6858000"/>
              <a:gd name="connsiteX616" fmla="*/ 981574 w 7467600"/>
              <a:gd name="connsiteY616" fmla="*/ 1783157 h 6858000"/>
              <a:gd name="connsiteX617" fmla="*/ 922198 w 7467600"/>
              <a:gd name="connsiteY617" fmla="*/ 1677437 h 6858000"/>
              <a:gd name="connsiteX618" fmla="*/ 869293 w 7467600"/>
              <a:gd name="connsiteY618" fmla="*/ 1583214 h 6858000"/>
              <a:gd name="connsiteX619" fmla="*/ 751431 w 7467600"/>
              <a:gd name="connsiteY619" fmla="*/ 1405731 h 6858000"/>
              <a:gd name="connsiteX620" fmla="*/ 655236 w 7467600"/>
              <a:gd name="connsiteY620" fmla="*/ 1268632 h 6858000"/>
              <a:gd name="connsiteX621" fmla="*/ 6516292 w 7467600"/>
              <a:gd name="connsiteY621" fmla="*/ 1263064 h 6858000"/>
              <a:gd name="connsiteX622" fmla="*/ 5736320 w 7467600"/>
              <a:gd name="connsiteY622" fmla="*/ 1501803 h 6858000"/>
              <a:gd name="connsiteX623" fmla="*/ 6516292 w 7467600"/>
              <a:gd name="connsiteY623" fmla="*/ 1263064 h 6858000"/>
              <a:gd name="connsiteX624" fmla="*/ 291466 w 7467600"/>
              <a:gd name="connsiteY624" fmla="*/ 1250369 h 6858000"/>
              <a:gd name="connsiteX625" fmla="*/ 323180 w 7467600"/>
              <a:gd name="connsiteY625" fmla="*/ 1435283 h 6858000"/>
              <a:gd name="connsiteX626" fmla="*/ 349381 w 7467600"/>
              <a:gd name="connsiteY626" fmla="*/ 1875041 h 6858000"/>
              <a:gd name="connsiteX627" fmla="*/ 374363 w 7467600"/>
              <a:gd name="connsiteY627" fmla="*/ 1506494 h 6858000"/>
              <a:gd name="connsiteX628" fmla="*/ 302168 w 7467600"/>
              <a:gd name="connsiteY628" fmla="*/ 1274495 h 6858000"/>
              <a:gd name="connsiteX629" fmla="*/ 291466 w 7467600"/>
              <a:gd name="connsiteY629" fmla="*/ 1250369 h 6858000"/>
              <a:gd name="connsiteX630" fmla="*/ 678222 w 7467600"/>
              <a:gd name="connsiteY630" fmla="*/ 1248670 h 6858000"/>
              <a:gd name="connsiteX631" fmla="*/ 775536 w 7467600"/>
              <a:gd name="connsiteY631" fmla="*/ 1388015 h 6858000"/>
              <a:gd name="connsiteX632" fmla="*/ 894529 w 7467600"/>
              <a:gd name="connsiteY632" fmla="*/ 1567739 h 6858000"/>
              <a:gd name="connsiteX633" fmla="*/ 948000 w 7467600"/>
              <a:gd name="connsiteY633" fmla="*/ 1663088 h 6858000"/>
              <a:gd name="connsiteX634" fmla="*/ 1006812 w 7467600"/>
              <a:gd name="connsiteY634" fmla="*/ 1767683 h 6858000"/>
              <a:gd name="connsiteX635" fmla="*/ 1149133 w 7467600"/>
              <a:gd name="connsiteY635" fmla="*/ 1971513 h 6858000"/>
              <a:gd name="connsiteX636" fmla="*/ 1333952 w 7467600"/>
              <a:gd name="connsiteY636" fmla="*/ 2251620 h 6858000"/>
              <a:gd name="connsiteX637" fmla="*/ 1337329 w 7467600"/>
              <a:gd name="connsiteY637" fmla="*/ 2258350 h 6858000"/>
              <a:gd name="connsiteX638" fmla="*/ 1014726 w 7467600"/>
              <a:gd name="connsiteY638" fmla="*/ 1615556 h 6858000"/>
              <a:gd name="connsiteX639" fmla="*/ 678222 w 7467600"/>
              <a:gd name="connsiteY639" fmla="*/ 1248670 h 6858000"/>
              <a:gd name="connsiteX640" fmla="*/ 6691602 w 7467600"/>
              <a:gd name="connsiteY640" fmla="*/ 1140573 h 6858000"/>
              <a:gd name="connsiteX641" fmla="*/ 6571100 w 7467600"/>
              <a:gd name="connsiteY641" fmla="*/ 1183662 h 6858000"/>
              <a:gd name="connsiteX642" fmla="*/ 6241687 w 7467600"/>
              <a:gd name="connsiteY642" fmla="*/ 1257600 h 6858000"/>
              <a:gd name="connsiteX643" fmla="*/ 5693009 w 7467600"/>
              <a:gd name="connsiteY643" fmla="*/ 1478256 h 6858000"/>
              <a:gd name="connsiteX644" fmla="*/ 6548420 w 7467600"/>
              <a:gd name="connsiteY644" fmla="*/ 1214599 h 6858000"/>
              <a:gd name="connsiteX645" fmla="*/ 6605473 w 7467600"/>
              <a:gd name="connsiteY645" fmla="*/ 1184686 h 6858000"/>
              <a:gd name="connsiteX646" fmla="*/ 6691602 w 7467600"/>
              <a:gd name="connsiteY646" fmla="*/ 1140573 h 6858000"/>
              <a:gd name="connsiteX647" fmla="*/ 4002475 w 7467600"/>
              <a:gd name="connsiteY647" fmla="*/ 1037802 h 6858000"/>
              <a:gd name="connsiteX648" fmla="*/ 4000324 w 7467600"/>
              <a:gd name="connsiteY648" fmla="*/ 1039362 h 6858000"/>
              <a:gd name="connsiteX649" fmla="*/ 4002862 w 7467600"/>
              <a:gd name="connsiteY649" fmla="*/ 1042866 h 6858000"/>
              <a:gd name="connsiteX650" fmla="*/ 4002475 w 7467600"/>
              <a:gd name="connsiteY650" fmla="*/ 1037802 h 6858000"/>
              <a:gd name="connsiteX651" fmla="*/ 506322 w 7467600"/>
              <a:gd name="connsiteY651" fmla="*/ 1020997 h 6858000"/>
              <a:gd name="connsiteX652" fmla="*/ 533068 w 7467600"/>
              <a:gd name="connsiteY652" fmla="*/ 1029409 h 6858000"/>
              <a:gd name="connsiteX653" fmla="*/ 1232525 w 7467600"/>
              <a:gd name="connsiteY653" fmla="*/ 1804675 h 6858000"/>
              <a:gd name="connsiteX654" fmla="*/ 1388858 w 7467600"/>
              <a:gd name="connsiteY654" fmla="*/ 2368011 h 6858000"/>
              <a:gd name="connsiteX655" fmla="*/ 1384098 w 7467600"/>
              <a:gd name="connsiteY655" fmla="*/ 2378125 h 6858000"/>
              <a:gd name="connsiteX656" fmla="*/ 1425393 w 7467600"/>
              <a:gd name="connsiteY656" fmla="*/ 2589124 h 6858000"/>
              <a:gd name="connsiteX657" fmla="*/ 1424001 w 7467600"/>
              <a:gd name="connsiteY657" fmla="*/ 2597541 h 6858000"/>
              <a:gd name="connsiteX658" fmla="*/ 2152729 w 7467600"/>
              <a:gd name="connsiteY658" fmla="*/ 2864487 h 6858000"/>
              <a:gd name="connsiteX659" fmla="*/ 2020609 w 7467600"/>
              <a:gd name="connsiteY659" fmla="*/ 2539671 h 6858000"/>
              <a:gd name="connsiteX660" fmla="*/ 2018920 w 7467600"/>
              <a:gd name="connsiteY660" fmla="*/ 2536309 h 6858000"/>
              <a:gd name="connsiteX661" fmla="*/ 1342441 w 7467600"/>
              <a:gd name="connsiteY661" fmla="*/ 1173017 h 6858000"/>
              <a:gd name="connsiteX662" fmla="*/ 1367925 w 7467600"/>
              <a:gd name="connsiteY662" fmla="*/ 1135648 h 6858000"/>
              <a:gd name="connsiteX663" fmla="*/ 1771401 w 7467600"/>
              <a:gd name="connsiteY663" fmla="*/ 1806673 h 6858000"/>
              <a:gd name="connsiteX664" fmla="*/ 1972385 w 7467600"/>
              <a:gd name="connsiteY664" fmla="*/ 2198735 h 6858000"/>
              <a:gd name="connsiteX665" fmla="*/ 2040892 w 7467600"/>
              <a:gd name="connsiteY665" fmla="*/ 2405205 h 6858000"/>
              <a:gd name="connsiteX666" fmla="*/ 2131689 w 7467600"/>
              <a:gd name="connsiteY666" fmla="*/ 1936926 h 6858000"/>
              <a:gd name="connsiteX667" fmla="*/ 2454820 w 7467600"/>
              <a:gd name="connsiteY667" fmla="*/ 1248808 h 6858000"/>
              <a:gd name="connsiteX668" fmla="*/ 2492512 w 7467600"/>
              <a:gd name="connsiteY668" fmla="*/ 1302920 h 6858000"/>
              <a:gd name="connsiteX669" fmla="*/ 2081216 w 7467600"/>
              <a:gd name="connsiteY669" fmla="*/ 2527513 h 6858000"/>
              <a:gd name="connsiteX670" fmla="*/ 2081211 w 7467600"/>
              <a:gd name="connsiteY670" fmla="*/ 2528916 h 6858000"/>
              <a:gd name="connsiteX671" fmla="*/ 2199067 w 7467600"/>
              <a:gd name="connsiteY671" fmla="*/ 2884061 h 6858000"/>
              <a:gd name="connsiteX672" fmla="*/ 3192586 w 7467600"/>
              <a:gd name="connsiteY672" fmla="*/ 3411496 h 6858000"/>
              <a:gd name="connsiteX673" fmla="*/ 3182620 w 7467600"/>
              <a:gd name="connsiteY673" fmla="*/ 3483279 h 6858000"/>
              <a:gd name="connsiteX674" fmla="*/ 2435119 w 7467600"/>
              <a:gd name="connsiteY674" fmla="*/ 3080173 h 6858000"/>
              <a:gd name="connsiteX675" fmla="*/ 2410152 w 7467600"/>
              <a:gd name="connsiteY675" fmla="*/ 3063751 h 6858000"/>
              <a:gd name="connsiteX676" fmla="*/ 2408099 w 7467600"/>
              <a:gd name="connsiteY676" fmla="*/ 3064403 h 6858000"/>
              <a:gd name="connsiteX677" fmla="*/ 2407218 w 7467600"/>
              <a:gd name="connsiteY677" fmla="*/ 3070324 h 6858000"/>
              <a:gd name="connsiteX678" fmla="*/ 2380138 w 7467600"/>
              <a:gd name="connsiteY678" fmla="*/ 3099341 h 6858000"/>
              <a:gd name="connsiteX679" fmla="*/ 1765923 w 7467600"/>
              <a:gd name="connsiteY679" fmla="*/ 3581043 h 6858000"/>
              <a:gd name="connsiteX680" fmla="*/ 1702258 w 7467600"/>
              <a:gd name="connsiteY680" fmla="*/ 3612286 h 6858000"/>
              <a:gd name="connsiteX681" fmla="*/ 1538370 w 7467600"/>
              <a:gd name="connsiteY681" fmla="*/ 3811804 h 6858000"/>
              <a:gd name="connsiteX682" fmla="*/ 542867 w 7467600"/>
              <a:gd name="connsiteY682" fmla="*/ 4944092 h 6858000"/>
              <a:gd name="connsiteX683" fmla="*/ 515800 w 7467600"/>
              <a:gd name="connsiteY683" fmla="*/ 4862180 h 6858000"/>
              <a:gd name="connsiteX684" fmla="*/ 909145 w 7467600"/>
              <a:gd name="connsiteY684" fmla="*/ 4199225 h 6858000"/>
              <a:gd name="connsiteX685" fmla="*/ 1214067 w 7467600"/>
              <a:gd name="connsiteY685" fmla="*/ 3908561 h 6858000"/>
              <a:gd name="connsiteX686" fmla="*/ 640967 w 7467600"/>
              <a:gd name="connsiteY686" fmla="*/ 4105601 h 6858000"/>
              <a:gd name="connsiteX687" fmla="*/ 112563 w 7467600"/>
              <a:gd name="connsiteY687" fmla="*/ 4396952 h 6858000"/>
              <a:gd name="connsiteX688" fmla="*/ 0 w 7467600"/>
              <a:gd name="connsiteY688" fmla="*/ 4466006 h 6858000"/>
              <a:gd name="connsiteX689" fmla="*/ 0 w 7467600"/>
              <a:gd name="connsiteY689" fmla="*/ 4233763 h 6858000"/>
              <a:gd name="connsiteX690" fmla="*/ 36881 w 7467600"/>
              <a:gd name="connsiteY690" fmla="*/ 4200118 h 6858000"/>
              <a:gd name="connsiteX691" fmla="*/ 910534 w 7467600"/>
              <a:gd name="connsiteY691" fmla="*/ 3629753 h 6858000"/>
              <a:gd name="connsiteX692" fmla="*/ 1578717 w 7467600"/>
              <a:gd name="connsiteY692" fmla="*/ 3575982 h 6858000"/>
              <a:gd name="connsiteX693" fmla="*/ 2338780 w 7467600"/>
              <a:gd name="connsiteY693" fmla="*/ 3033725 h 6858000"/>
              <a:gd name="connsiteX694" fmla="*/ 1807991 w 7467600"/>
              <a:gd name="connsiteY694" fmla="*/ 2807184 h 6858000"/>
              <a:gd name="connsiteX695" fmla="*/ 1416358 w 7467600"/>
              <a:gd name="connsiteY695" fmla="*/ 3112571 h 6858000"/>
              <a:gd name="connsiteX696" fmla="*/ 939066 w 7467600"/>
              <a:gd name="connsiteY696" fmla="*/ 3378798 h 6858000"/>
              <a:gd name="connsiteX697" fmla="*/ 115099 w 7467600"/>
              <a:gd name="connsiteY697" fmla="*/ 3607650 h 6858000"/>
              <a:gd name="connsiteX698" fmla="*/ 97284 w 7467600"/>
              <a:gd name="connsiteY698" fmla="*/ 3520393 h 6858000"/>
              <a:gd name="connsiteX699" fmla="*/ 922050 w 7467600"/>
              <a:gd name="connsiteY699" fmla="*/ 3074867 h 6858000"/>
              <a:gd name="connsiteX700" fmla="*/ 1405265 w 7467600"/>
              <a:gd name="connsiteY700" fmla="*/ 3016319 h 6858000"/>
              <a:gd name="connsiteX701" fmla="*/ 1407512 w 7467600"/>
              <a:gd name="connsiteY701" fmla="*/ 3018001 h 6858000"/>
              <a:gd name="connsiteX702" fmla="*/ 1726266 w 7467600"/>
              <a:gd name="connsiteY702" fmla="*/ 2777274 h 6858000"/>
              <a:gd name="connsiteX703" fmla="*/ 625390 w 7467600"/>
              <a:gd name="connsiteY703" fmla="*/ 2514541 h 6858000"/>
              <a:gd name="connsiteX704" fmla="*/ 619799 w 7467600"/>
              <a:gd name="connsiteY704" fmla="*/ 2527180 h 6858000"/>
              <a:gd name="connsiteX705" fmla="*/ 310030 w 7467600"/>
              <a:gd name="connsiteY705" fmla="*/ 2771818 h 6858000"/>
              <a:gd name="connsiteX706" fmla="*/ 173877 w 7467600"/>
              <a:gd name="connsiteY706" fmla="*/ 2937056 h 6858000"/>
              <a:gd name="connsiteX707" fmla="*/ 77889 w 7467600"/>
              <a:gd name="connsiteY707" fmla="*/ 3138440 h 6858000"/>
              <a:gd name="connsiteX708" fmla="*/ 0 w 7467600"/>
              <a:gd name="connsiteY708" fmla="*/ 3271395 h 6858000"/>
              <a:gd name="connsiteX709" fmla="*/ 0 w 7467600"/>
              <a:gd name="connsiteY709" fmla="*/ 3153002 h 6858000"/>
              <a:gd name="connsiteX710" fmla="*/ 2386 w 7467600"/>
              <a:gd name="connsiteY710" fmla="*/ 3149203 h 6858000"/>
              <a:gd name="connsiteX711" fmla="*/ 89753 w 7467600"/>
              <a:gd name="connsiteY711" fmla="*/ 2987702 h 6858000"/>
              <a:gd name="connsiteX712" fmla="*/ 76869 w 7467600"/>
              <a:gd name="connsiteY712" fmla="*/ 3005404 h 6858000"/>
              <a:gd name="connsiteX713" fmla="*/ 32049 w 7467600"/>
              <a:gd name="connsiteY713" fmla="*/ 3065814 h 6858000"/>
              <a:gd name="connsiteX714" fmla="*/ 0 w 7467600"/>
              <a:gd name="connsiteY714" fmla="*/ 3108744 h 6858000"/>
              <a:gd name="connsiteX715" fmla="*/ 0 w 7467600"/>
              <a:gd name="connsiteY715" fmla="*/ 3058059 h 6858000"/>
              <a:gd name="connsiteX716" fmla="*/ 7610 w 7467600"/>
              <a:gd name="connsiteY716" fmla="*/ 3047889 h 6858000"/>
              <a:gd name="connsiteX717" fmla="*/ 52419 w 7467600"/>
              <a:gd name="connsiteY717" fmla="*/ 2987479 h 6858000"/>
              <a:gd name="connsiteX718" fmla="*/ 59142 w 7467600"/>
              <a:gd name="connsiteY718" fmla="*/ 2978488 h 6858000"/>
              <a:gd name="connsiteX719" fmla="*/ 0 w 7467600"/>
              <a:gd name="connsiteY719" fmla="*/ 3015334 h 6858000"/>
              <a:gd name="connsiteX720" fmla="*/ 0 w 7467600"/>
              <a:gd name="connsiteY720" fmla="*/ 2914286 h 6858000"/>
              <a:gd name="connsiteX721" fmla="*/ 36383 w 7467600"/>
              <a:gd name="connsiteY721" fmla="*/ 2901128 h 6858000"/>
              <a:gd name="connsiteX722" fmla="*/ 156329 w 7467600"/>
              <a:gd name="connsiteY722" fmla="*/ 2840533 h 6858000"/>
              <a:gd name="connsiteX723" fmla="*/ 358355 w 7467600"/>
              <a:gd name="connsiteY723" fmla="*/ 2620471 h 6858000"/>
              <a:gd name="connsiteX724" fmla="*/ 510577 w 7467600"/>
              <a:gd name="connsiteY724" fmla="*/ 2501244 h 6858000"/>
              <a:gd name="connsiteX725" fmla="*/ 211967 w 7467600"/>
              <a:gd name="connsiteY725" fmla="*/ 2479171 h 6858000"/>
              <a:gd name="connsiteX726" fmla="*/ 0 w 7467600"/>
              <a:gd name="connsiteY726" fmla="*/ 2476398 h 6858000"/>
              <a:gd name="connsiteX727" fmla="*/ 0 w 7467600"/>
              <a:gd name="connsiteY727" fmla="*/ 2389189 h 6858000"/>
              <a:gd name="connsiteX728" fmla="*/ 103062 w 7467600"/>
              <a:gd name="connsiteY728" fmla="*/ 2389518 h 6858000"/>
              <a:gd name="connsiteX729" fmla="*/ 510734 w 7467600"/>
              <a:gd name="connsiteY729" fmla="*/ 2416201 h 6858000"/>
              <a:gd name="connsiteX730" fmla="*/ 279257 w 7467600"/>
              <a:gd name="connsiteY730" fmla="*/ 2092102 h 6858000"/>
              <a:gd name="connsiteX731" fmla="*/ 65265 w 7467600"/>
              <a:gd name="connsiteY731" fmla="*/ 2006049 h 6858000"/>
              <a:gd name="connsiteX732" fmla="*/ 0 w 7467600"/>
              <a:gd name="connsiteY732" fmla="*/ 1982532 h 6858000"/>
              <a:gd name="connsiteX733" fmla="*/ 0 w 7467600"/>
              <a:gd name="connsiteY733" fmla="*/ 1912789 h 6858000"/>
              <a:gd name="connsiteX734" fmla="*/ 97460 w 7467600"/>
              <a:gd name="connsiteY734" fmla="*/ 1953725 h 6858000"/>
              <a:gd name="connsiteX735" fmla="*/ 221272 w 7467600"/>
              <a:gd name="connsiteY735" fmla="*/ 1980766 h 6858000"/>
              <a:gd name="connsiteX736" fmla="*/ 116765 w 7467600"/>
              <a:gd name="connsiteY736" fmla="*/ 1911033 h 6858000"/>
              <a:gd name="connsiteX737" fmla="*/ 16405 w 7467600"/>
              <a:gd name="connsiteY737" fmla="*/ 1803412 h 6858000"/>
              <a:gd name="connsiteX738" fmla="*/ 0 w 7467600"/>
              <a:gd name="connsiteY738" fmla="*/ 1784777 h 6858000"/>
              <a:gd name="connsiteX739" fmla="*/ 0 w 7467600"/>
              <a:gd name="connsiteY739" fmla="*/ 1740082 h 6858000"/>
              <a:gd name="connsiteX740" fmla="*/ 39394 w 7467600"/>
              <a:gd name="connsiteY740" fmla="*/ 1784856 h 6858000"/>
              <a:gd name="connsiteX741" fmla="*/ 135813 w 7467600"/>
              <a:gd name="connsiteY741" fmla="*/ 1888838 h 6858000"/>
              <a:gd name="connsiteX742" fmla="*/ 242575 w 7467600"/>
              <a:gd name="connsiteY742" fmla="*/ 1958841 h 6858000"/>
              <a:gd name="connsiteX743" fmla="*/ 82197 w 7467600"/>
              <a:gd name="connsiteY743" fmla="*/ 1754826 h 6858000"/>
              <a:gd name="connsiteX744" fmla="*/ 0 w 7467600"/>
              <a:gd name="connsiteY744" fmla="*/ 1679650 h 6858000"/>
              <a:gd name="connsiteX745" fmla="*/ 0 w 7467600"/>
              <a:gd name="connsiteY745" fmla="*/ 1602463 h 6858000"/>
              <a:gd name="connsiteX746" fmla="*/ 84689 w 7467600"/>
              <a:gd name="connsiteY746" fmla="*/ 1677442 h 6858000"/>
              <a:gd name="connsiteX747" fmla="*/ 298437 w 7467600"/>
              <a:gd name="connsiteY747" fmla="*/ 1968019 h 6858000"/>
              <a:gd name="connsiteX748" fmla="*/ 227269 w 7467600"/>
              <a:gd name="connsiteY748" fmla="*/ 1114064 h 6858000"/>
              <a:gd name="connsiteX749" fmla="*/ 248003 w 7467600"/>
              <a:gd name="connsiteY749" fmla="*/ 1089613 h 6858000"/>
              <a:gd name="connsiteX750" fmla="*/ 427020 w 7467600"/>
              <a:gd name="connsiteY750" fmla="*/ 1619803 h 6858000"/>
              <a:gd name="connsiteX751" fmla="*/ 340345 w 7467600"/>
              <a:gd name="connsiteY751" fmla="*/ 2027739 h 6858000"/>
              <a:gd name="connsiteX752" fmla="*/ 360865 w 7467600"/>
              <a:gd name="connsiteY752" fmla="*/ 2044827 h 6858000"/>
              <a:gd name="connsiteX753" fmla="*/ 560414 w 7467600"/>
              <a:gd name="connsiteY753" fmla="*/ 2421457 h 6858000"/>
              <a:gd name="connsiteX754" fmla="*/ 1359703 w 7467600"/>
              <a:gd name="connsiteY754" fmla="*/ 2578554 h 6858000"/>
              <a:gd name="connsiteX755" fmla="*/ 1359422 w 7467600"/>
              <a:gd name="connsiteY755" fmla="*/ 2577994 h 6858000"/>
              <a:gd name="connsiteX756" fmla="*/ 828701 w 7467600"/>
              <a:gd name="connsiteY756" fmla="*/ 1839520 h 6858000"/>
              <a:gd name="connsiteX757" fmla="*/ 494427 w 7467600"/>
              <a:gd name="connsiteY757" fmla="*/ 1092333 h 6858000"/>
              <a:gd name="connsiteX758" fmla="*/ 506322 w 7467600"/>
              <a:gd name="connsiteY758" fmla="*/ 1020997 h 6858000"/>
              <a:gd name="connsiteX759" fmla="*/ 4570198 w 7467600"/>
              <a:gd name="connsiteY759" fmla="*/ 978081 h 6858000"/>
              <a:gd name="connsiteX760" fmla="*/ 4523691 w 7467600"/>
              <a:gd name="connsiteY760" fmla="*/ 1127776 h 6858000"/>
              <a:gd name="connsiteX761" fmla="*/ 4509875 w 7467600"/>
              <a:gd name="connsiteY761" fmla="*/ 1167552 h 6858000"/>
              <a:gd name="connsiteX762" fmla="*/ 4478168 w 7467600"/>
              <a:gd name="connsiteY762" fmla="*/ 1260735 h 6858000"/>
              <a:gd name="connsiteX763" fmla="*/ 4409309 w 7467600"/>
              <a:gd name="connsiteY763" fmla="*/ 1666996 h 6858000"/>
              <a:gd name="connsiteX764" fmla="*/ 4370031 w 7467600"/>
              <a:gd name="connsiteY764" fmla="*/ 1955666 h 6858000"/>
              <a:gd name="connsiteX765" fmla="*/ 4570198 w 7467600"/>
              <a:gd name="connsiteY765" fmla="*/ 978081 h 6858000"/>
              <a:gd name="connsiteX766" fmla="*/ 4557898 w 7467600"/>
              <a:gd name="connsiteY766" fmla="*/ 900011 h 6858000"/>
              <a:gd name="connsiteX767" fmla="*/ 4344840 w 7467600"/>
              <a:gd name="connsiteY767" fmla="*/ 1922038 h 6858000"/>
              <a:gd name="connsiteX768" fmla="*/ 4378710 w 7467600"/>
              <a:gd name="connsiteY768" fmla="*/ 1665516 h 6858000"/>
              <a:gd name="connsiteX769" fmla="*/ 4448798 w 7467600"/>
              <a:gd name="connsiteY769" fmla="*/ 1253024 h 6858000"/>
              <a:gd name="connsiteX770" fmla="*/ 4480315 w 7467600"/>
              <a:gd name="connsiteY770" fmla="*/ 1158454 h 6858000"/>
              <a:gd name="connsiteX771" fmla="*/ 4494133 w 7467600"/>
              <a:gd name="connsiteY771" fmla="*/ 1118676 h 6858000"/>
              <a:gd name="connsiteX772" fmla="*/ 4557898 w 7467600"/>
              <a:gd name="connsiteY772" fmla="*/ 900011 h 6858000"/>
              <a:gd name="connsiteX773" fmla="*/ 5870151 w 7467600"/>
              <a:gd name="connsiteY773" fmla="*/ 898890 h 6858000"/>
              <a:gd name="connsiteX774" fmla="*/ 5861335 w 7467600"/>
              <a:gd name="connsiteY774" fmla="*/ 899177 h 6858000"/>
              <a:gd name="connsiteX775" fmla="*/ 5843702 w 7467600"/>
              <a:gd name="connsiteY775" fmla="*/ 899748 h 6858000"/>
              <a:gd name="connsiteX776" fmla="*/ 5651107 w 7467600"/>
              <a:gd name="connsiteY776" fmla="*/ 920306 h 6858000"/>
              <a:gd name="connsiteX777" fmla="*/ 5459407 w 7467600"/>
              <a:gd name="connsiteY777" fmla="*/ 940975 h 6858000"/>
              <a:gd name="connsiteX778" fmla="*/ 5374846 w 7467600"/>
              <a:gd name="connsiteY778" fmla="*/ 941988 h 6858000"/>
              <a:gd name="connsiteX779" fmla="*/ 5256105 w 7467600"/>
              <a:gd name="connsiteY779" fmla="*/ 945632 h 6858000"/>
              <a:gd name="connsiteX780" fmla="*/ 5107071 w 7467600"/>
              <a:gd name="connsiteY780" fmla="*/ 969720 h 6858000"/>
              <a:gd name="connsiteX781" fmla="*/ 4998681 w 7467600"/>
              <a:gd name="connsiteY781" fmla="*/ 988771 h 6858000"/>
              <a:gd name="connsiteX782" fmla="*/ 5870151 w 7467600"/>
              <a:gd name="connsiteY782" fmla="*/ 898890 h 6858000"/>
              <a:gd name="connsiteX783" fmla="*/ 5504425 w 7467600"/>
              <a:gd name="connsiteY783" fmla="*/ 848067 h 6858000"/>
              <a:gd name="connsiteX784" fmla="*/ 4968849 w 7467600"/>
              <a:gd name="connsiteY784" fmla="*/ 962318 h 6858000"/>
              <a:gd name="connsiteX785" fmla="*/ 5104039 w 7467600"/>
              <a:gd name="connsiteY785" fmla="*/ 940634 h 6858000"/>
              <a:gd name="connsiteX786" fmla="*/ 5256311 w 7467600"/>
              <a:gd name="connsiteY786" fmla="*/ 916490 h 6858000"/>
              <a:gd name="connsiteX787" fmla="*/ 5377381 w 7467600"/>
              <a:gd name="connsiteY787" fmla="*/ 912671 h 6858000"/>
              <a:gd name="connsiteX788" fmla="*/ 5460148 w 7467600"/>
              <a:gd name="connsiteY788" fmla="*/ 911442 h 6858000"/>
              <a:gd name="connsiteX789" fmla="*/ 5648971 w 7467600"/>
              <a:gd name="connsiteY789" fmla="*/ 891331 h 6858000"/>
              <a:gd name="connsiteX790" fmla="*/ 5844807 w 7467600"/>
              <a:gd name="connsiteY790" fmla="*/ 870718 h 6858000"/>
              <a:gd name="connsiteX791" fmla="*/ 5862975 w 7467600"/>
              <a:gd name="connsiteY791" fmla="*/ 869756 h 6858000"/>
              <a:gd name="connsiteX792" fmla="*/ 5920887 w 7467600"/>
              <a:gd name="connsiteY792" fmla="*/ 865929 h 6858000"/>
              <a:gd name="connsiteX793" fmla="*/ 5504425 w 7467600"/>
              <a:gd name="connsiteY793" fmla="*/ 848067 h 6858000"/>
              <a:gd name="connsiteX794" fmla="*/ 3607114 w 7467600"/>
              <a:gd name="connsiteY794" fmla="*/ 467441 h 6858000"/>
              <a:gd name="connsiteX795" fmla="*/ 3296242 w 7467600"/>
              <a:gd name="connsiteY795" fmla="*/ 807991 h 6858000"/>
              <a:gd name="connsiteX796" fmla="*/ 3174674 w 7467600"/>
              <a:gd name="connsiteY796" fmla="*/ 919759 h 6858000"/>
              <a:gd name="connsiteX797" fmla="*/ 3042978 w 7467600"/>
              <a:gd name="connsiteY797" fmla="*/ 1054894 h 6858000"/>
              <a:gd name="connsiteX798" fmla="*/ 2968914 w 7467600"/>
              <a:gd name="connsiteY798" fmla="*/ 1133756 h 6858000"/>
              <a:gd name="connsiteX799" fmla="*/ 3103823 w 7467600"/>
              <a:gd name="connsiteY799" fmla="*/ 1026814 h 6858000"/>
              <a:gd name="connsiteX800" fmla="*/ 3607114 w 7467600"/>
              <a:gd name="connsiteY800" fmla="*/ 467441 h 6858000"/>
              <a:gd name="connsiteX801" fmla="*/ 3744487 w 7467600"/>
              <a:gd name="connsiteY801" fmla="*/ 383136 h 6858000"/>
              <a:gd name="connsiteX802" fmla="*/ 3970213 w 7467600"/>
              <a:gd name="connsiteY802" fmla="*/ 995559 h 6858000"/>
              <a:gd name="connsiteX803" fmla="*/ 3744487 w 7467600"/>
              <a:gd name="connsiteY803" fmla="*/ 383136 h 6858000"/>
              <a:gd name="connsiteX804" fmla="*/ 3624562 w 7467600"/>
              <a:gd name="connsiteY804" fmla="*/ 367041 h 6858000"/>
              <a:gd name="connsiteX805" fmla="*/ 3489712 w 7467600"/>
              <a:gd name="connsiteY805" fmla="*/ 485386 h 6858000"/>
              <a:gd name="connsiteX806" fmla="*/ 3182994 w 7467600"/>
              <a:gd name="connsiteY806" fmla="*/ 828265 h 6858000"/>
              <a:gd name="connsiteX807" fmla="*/ 2892114 w 7467600"/>
              <a:gd name="connsiteY807" fmla="*/ 1172635 h 6858000"/>
              <a:gd name="connsiteX808" fmla="*/ 3021459 w 7467600"/>
              <a:gd name="connsiteY808" fmla="*/ 1035385 h 6858000"/>
              <a:gd name="connsiteX809" fmla="*/ 3153873 w 7467600"/>
              <a:gd name="connsiteY809" fmla="*/ 898971 h 6858000"/>
              <a:gd name="connsiteX810" fmla="*/ 3276511 w 7467600"/>
              <a:gd name="connsiteY810" fmla="*/ 786423 h 6858000"/>
              <a:gd name="connsiteX811" fmla="*/ 3584154 w 7467600"/>
              <a:gd name="connsiteY811" fmla="*/ 448218 h 6858000"/>
              <a:gd name="connsiteX812" fmla="*/ 3624562 w 7467600"/>
              <a:gd name="connsiteY812" fmla="*/ 367041 h 6858000"/>
              <a:gd name="connsiteX813" fmla="*/ 3766672 w 7467600"/>
              <a:gd name="connsiteY813" fmla="*/ 359429 h 6858000"/>
              <a:gd name="connsiteX814" fmla="*/ 3996338 w 7467600"/>
              <a:gd name="connsiteY814" fmla="*/ 968237 h 6858000"/>
              <a:gd name="connsiteX815" fmla="*/ 3766672 w 7467600"/>
              <a:gd name="connsiteY815" fmla="*/ 359429 h 6858000"/>
              <a:gd name="connsiteX816" fmla="*/ 5805386 w 7467600"/>
              <a:gd name="connsiteY816" fmla="*/ 239240 h 6858000"/>
              <a:gd name="connsiteX817" fmla="*/ 5736947 w 7467600"/>
              <a:gd name="connsiteY817" fmla="*/ 261367 h 6858000"/>
              <a:gd name="connsiteX818" fmla="*/ 5427012 w 7467600"/>
              <a:gd name="connsiteY818" fmla="*/ 311272 h 6858000"/>
              <a:gd name="connsiteX819" fmla="*/ 5147818 w 7467600"/>
              <a:gd name="connsiteY819" fmla="*/ 322112 h 6858000"/>
              <a:gd name="connsiteX820" fmla="*/ 5060854 w 7467600"/>
              <a:gd name="connsiteY820" fmla="*/ 311882 h 6858000"/>
              <a:gd name="connsiteX821" fmla="*/ 4945989 w 7467600"/>
              <a:gd name="connsiteY821" fmla="*/ 300516 h 6858000"/>
              <a:gd name="connsiteX822" fmla="*/ 5410479 w 7467600"/>
              <a:gd name="connsiteY822" fmla="*/ 348434 h 6858000"/>
              <a:gd name="connsiteX823" fmla="*/ 5805386 w 7467600"/>
              <a:gd name="connsiteY823" fmla="*/ 239240 h 6858000"/>
              <a:gd name="connsiteX824" fmla="*/ 5905192 w 7467600"/>
              <a:gd name="connsiteY824" fmla="*/ 163079 h 6858000"/>
              <a:gd name="connsiteX825" fmla="*/ 5865655 w 7467600"/>
              <a:gd name="connsiteY825" fmla="*/ 171901 h 6858000"/>
              <a:gd name="connsiteX826" fmla="*/ 5259740 w 7467600"/>
              <a:gd name="connsiteY826" fmla="*/ 257013 h 6858000"/>
              <a:gd name="connsiteX827" fmla="*/ 5208466 w 7467600"/>
              <a:gd name="connsiteY827" fmla="*/ 257550 h 6858000"/>
              <a:gd name="connsiteX828" fmla="*/ 4980204 w 7467600"/>
              <a:gd name="connsiteY828" fmla="*/ 271903 h 6858000"/>
              <a:gd name="connsiteX829" fmla="*/ 5068068 w 7467600"/>
              <a:gd name="connsiteY829" fmla="*/ 282244 h 6858000"/>
              <a:gd name="connsiteX830" fmla="*/ 5153231 w 7467600"/>
              <a:gd name="connsiteY830" fmla="*/ 292240 h 6858000"/>
              <a:gd name="connsiteX831" fmla="*/ 5426491 w 7467600"/>
              <a:gd name="connsiteY831" fmla="*/ 281128 h 6858000"/>
              <a:gd name="connsiteX832" fmla="*/ 5731212 w 7467600"/>
              <a:gd name="connsiteY832" fmla="*/ 231951 h 6858000"/>
              <a:gd name="connsiteX833" fmla="*/ 5905192 w 7467600"/>
              <a:gd name="connsiteY833" fmla="*/ 163079 h 6858000"/>
              <a:gd name="connsiteX834" fmla="*/ 5944437 w 7467600"/>
              <a:gd name="connsiteY834" fmla="*/ 113829 h 6858000"/>
              <a:gd name="connsiteX835" fmla="*/ 5825032 w 7467600"/>
              <a:gd name="connsiteY835" fmla="*/ 146405 h 6858000"/>
              <a:gd name="connsiteX836" fmla="*/ 4955599 w 7467600"/>
              <a:gd name="connsiteY836" fmla="*/ 247008 h 6858000"/>
              <a:gd name="connsiteX837" fmla="*/ 5210104 w 7467600"/>
              <a:gd name="connsiteY837" fmla="*/ 228123 h 6858000"/>
              <a:gd name="connsiteX838" fmla="*/ 5261015 w 7467600"/>
              <a:gd name="connsiteY838" fmla="*/ 227087 h 6858000"/>
              <a:gd name="connsiteX839" fmla="*/ 5861181 w 7467600"/>
              <a:gd name="connsiteY839" fmla="*/ 143093 h 6858000"/>
              <a:gd name="connsiteX840" fmla="*/ 5961252 w 7467600"/>
              <a:gd name="connsiteY840" fmla="*/ 114820 h 6858000"/>
              <a:gd name="connsiteX841" fmla="*/ 5944437 w 7467600"/>
              <a:gd name="connsiteY841" fmla="*/ 113829 h 6858000"/>
              <a:gd name="connsiteX842" fmla="*/ 3882765 w 7467600"/>
              <a:gd name="connsiteY842" fmla="*/ 0 h 6858000"/>
              <a:gd name="connsiteX843" fmla="*/ 3995099 w 7467600"/>
              <a:gd name="connsiteY843" fmla="*/ 0 h 6858000"/>
              <a:gd name="connsiteX844" fmla="*/ 4163818 w 7467600"/>
              <a:gd name="connsiteY844" fmla="*/ 234104 h 6858000"/>
              <a:gd name="connsiteX845" fmla="*/ 4172099 w 7467600"/>
              <a:gd name="connsiteY845" fmla="*/ 234207 h 6858000"/>
              <a:gd name="connsiteX846" fmla="*/ 4784282 w 7467600"/>
              <a:gd name="connsiteY846" fmla="*/ 276561 h 6858000"/>
              <a:gd name="connsiteX847" fmla="*/ 4801687 w 7467600"/>
              <a:gd name="connsiteY847" fmla="*/ 267764 h 6858000"/>
              <a:gd name="connsiteX848" fmla="*/ 6082788 w 7467600"/>
              <a:gd name="connsiteY848" fmla="*/ 64119 h 6858000"/>
              <a:gd name="connsiteX849" fmla="*/ 6099442 w 7467600"/>
              <a:gd name="connsiteY849" fmla="*/ 82568 h 6858000"/>
              <a:gd name="connsiteX850" fmla="*/ 4804137 w 7467600"/>
              <a:gd name="connsiteY850" fmla="*/ 320931 h 6858000"/>
              <a:gd name="connsiteX851" fmla="*/ 4227047 w 7467600"/>
              <a:gd name="connsiteY851" fmla="*/ 313415 h 6858000"/>
              <a:gd name="connsiteX852" fmla="*/ 4346041 w 7467600"/>
              <a:gd name="connsiteY852" fmla="*/ 456086 h 6858000"/>
              <a:gd name="connsiteX853" fmla="*/ 4870967 w 7467600"/>
              <a:gd name="connsiteY853" fmla="*/ 963061 h 6858000"/>
              <a:gd name="connsiteX854" fmla="*/ 4889647 w 7467600"/>
              <a:gd name="connsiteY854" fmla="*/ 957147 h 6858000"/>
              <a:gd name="connsiteX855" fmla="*/ 5422504 w 7467600"/>
              <a:gd name="connsiteY855" fmla="*/ 805191 h 6858000"/>
              <a:gd name="connsiteX856" fmla="*/ 6087656 w 7467600"/>
              <a:gd name="connsiteY856" fmla="*/ 826703 h 6858000"/>
              <a:gd name="connsiteX857" fmla="*/ 6058717 w 7467600"/>
              <a:gd name="connsiteY857" fmla="*/ 865992 h 6858000"/>
              <a:gd name="connsiteX858" fmla="*/ 4974153 w 7467600"/>
              <a:gd name="connsiteY858" fmla="*/ 1045456 h 6858000"/>
              <a:gd name="connsiteX859" fmla="*/ 5627835 w 7467600"/>
              <a:gd name="connsiteY859" fmla="*/ 1472077 h 6858000"/>
              <a:gd name="connsiteX860" fmla="*/ 5629817 w 7467600"/>
              <a:gd name="connsiteY860" fmla="*/ 1471412 h 6858000"/>
              <a:gd name="connsiteX861" fmla="*/ 5634124 w 7467600"/>
              <a:gd name="connsiteY861" fmla="*/ 1470572 h 6858000"/>
              <a:gd name="connsiteX862" fmla="*/ 5755832 w 7467600"/>
              <a:gd name="connsiteY862" fmla="*/ 1383886 h 6858000"/>
              <a:gd name="connsiteX863" fmla="*/ 6014186 w 7467600"/>
              <a:gd name="connsiteY863" fmla="*/ 1279799 h 6858000"/>
              <a:gd name="connsiteX864" fmla="*/ 6901619 w 7467600"/>
              <a:gd name="connsiteY864" fmla="*/ 1047874 h 6858000"/>
              <a:gd name="connsiteX865" fmla="*/ 6931566 w 7467600"/>
              <a:gd name="connsiteY865" fmla="*/ 1062034 h 6858000"/>
              <a:gd name="connsiteX866" fmla="*/ 5790982 w 7467600"/>
              <a:gd name="connsiteY866" fmla="*/ 1561380 h 6858000"/>
              <a:gd name="connsiteX867" fmla="*/ 6188971 w 7467600"/>
              <a:gd name="connsiteY867" fmla="*/ 1755168 h 6858000"/>
              <a:gd name="connsiteX868" fmla="*/ 6202446 w 7467600"/>
              <a:gd name="connsiteY868" fmla="*/ 1752268 h 6858000"/>
              <a:gd name="connsiteX869" fmla="*/ 7179560 w 7467600"/>
              <a:gd name="connsiteY869" fmla="*/ 1467551 h 6858000"/>
              <a:gd name="connsiteX870" fmla="*/ 7158730 w 7467600"/>
              <a:gd name="connsiteY870" fmla="*/ 1507835 h 6858000"/>
              <a:gd name="connsiteX871" fmla="*/ 6326959 w 7467600"/>
              <a:gd name="connsiteY871" fmla="*/ 1817686 h 6858000"/>
              <a:gd name="connsiteX872" fmla="*/ 6537433 w 7467600"/>
              <a:gd name="connsiteY872" fmla="*/ 1907790 h 6858000"/>
              <a:gd name="connsiteX873" fmla="*/ 6550221 w 7467600"/>
              <a:gd name="connsiteY873" fmla="*/ 1910729 h 6858000"/>
              <a:gd name="connsiteX874" fmla="*/ 6964438 w 7467600"/>
              <a:gd name="connsiteY874" fmla="*/ 2209505 h 6858000"/>
              <a:gd name="connsiteX875" fmla="*/ 7367862 w 7467600"/>
              <a:gd name="connsiteY875" fmla="*/ 2806833 h 6858000"/>
              <a:gd name="connsiteX876" fmla="*/ 7364329 w 7467600"/>
              <a:gd name="connsiteY876" fmla="*/ 2826907 h 6858000"/>
              <a:gd name="connsiteX877" fmla="*/ 7290545 w 7467600"/>
              <a:gd name="connsiteY877" fmla="*/ 2850663 h 6858000"/>
              <a:gd name="connsiteX878" fmla="*/ 6472036 w 7467600"/>
              <a:gd name="connsiteY878" fmla="*/ 1959003 h 6858000"/>
              <a:gd name="connsiteX879" fmla="*/ 5792897 w 7467600"/>
              <a:gd name="connsiteY879" fmla="*/ 1647747 h 6858000"/>
              <a:gd name="connsiteX880" fmla="*/ 5842751 w 7467600"/>
              <a:gd name="connsiteY880" fmla="*/ 1816112 h 6858000"/>
              <a:gd name="connsiteX881" fmla="*/ 5847424 w 7467600"/>
              <a:gd name="connsiteY881" fmla="*/ 1815776 h 6858000"/>
              <a:gd name="connsiteX882" fmla="*/ 6399821 w 7467600"/>
              <a:gd name="connsiteY882" fmla="*/ 2344799 h 6858000"/>
              <a:gd name="connsiteX883" fmla="*/ 6323232 w 7467600"/>
              <a:gd name="connsiteY883" fmla="*/ 2389634 h 6858000"/>
              <a:gd name="connsiteX884" fmla="*/ 5942958 w 7467600"/>
              <a:gd name="connsiteY884" fmla="*/ 2077708 h 6858000"/>
              <a:gd name="connsiteX885" fmla="*/ 5921559 w 7467600"/>
              <a:gd name="connsiteY885" fmla="*/ 2378596 h 6858000"/>
              <a:gd name="connsiteX886" fmla="*/ 5817651 w 7467600"/>
              <a:gd name="connsiteY886" fmla="*/ 3023919 h 6858000"/>
              <a:gd name="connsiteX887" fmla="*/ 5729634 w 7467600"/>
              <a:gd name="connsiteY887" fmla="*/ 3051849 h 6858000"/>
              <a:gd name="connsiteX888" fmla="*/ 5611018 w 7467600"/>
              <a:gd name="connsiteY888" fmla="*/ 2316769 h 6858000"/>
              <a:gd name="connsiteX889" fmla="*/ 5687608 w 7467600"/>
              <a:gd name="connsiteY889" fmla="*/ 2039972 h 6858000"/>
              <a:gd name="connsiteX890" fmla="*/ 5657554 w 7467600"/>
              <a:gd name="connsiteY890" fmla="*/ 1576445 h 6858000"/>
              <a:gd name="connsiteX891" fmla="*/ 5150475 w 7467600"/>
              <a:gd name="connsiteY891" fmla="*/ 1274012 h 6858000"/>
              <a:gd name="connsiteX892" fmla="*/ 5349142 w 7467600"/>
              <a:gd name="connsiteY892" fmla="*/ 2204405 h 6858000"/>
              <a:gd name="connsiteX893" fmla="*/ 5262214 w 7467600"/>
              <a:gd name="connsiteY893" fmla="*/ 2233836 h 6858000"/>
              <a:gd name="connsiteX894" fmla="*/ 4981539 w 7467600"/>
              <a:gd name="connsiteY894" fmla="*/ 1542201 h 6858000"/>
              <a:gd name="connsiteX895" fmla="*/ 4958461 w 7467600"/>
              <a:gd name="connsiteY895" fmla="*/ 1136957 h 6858000"/>
              <a:gd name="connsiteX896" fmla="*/ 4655015 w 7467600"/>
              <a:gd name="connsiteY896" fmla="*/ 891426 h 6858000"/>
              <a:gd name="connsiteX897" fmla="*/ 4348002 w 7467600"/>
              <a:gd name="connsiteY897" fmla="*/ 2205895 h 6858000"/>
              <a:gd name="connsiteX898" fmla="*/ 4262250 w 7467600"/>
              <a:gd name="connsiteY898" fmla="*/ 2219972 h 6858000"/>
              <a:gd name="connsiteX899" fmla="*/ 4550611 w 7467600"/>
              <a:gd name="connsiteY899" fmla="*/ 817540 h 6858000"/>
              <a:gd name="connsiteX900" fmla="*/ 4564418 w 7467600"/>
              <a:gd name="connsiteY900" fmla="*/ 808293 h 6858000"/>
              <a:gd name="connsiteX901" fmla="*/ 4266388 w 7467600"/>
              <a:gd name="connsiteY901" fmla="*/ 500083 h 6858000"/>
              <a:gd name="connsiteX902" fmla="*/ 4032842 w 7467600"/>
              <a:gd name="connsiteY902" fmla="*/ 211809 h 6858000"/>
              <a:gd name="connsiteX903" fmla="*/ 3882765 w 7467600"/>
              <a:gd name="connsiteY903" fmla="*/ 0 h 6858000"/>
              <a:gd name="connsiteX904" fmla="*/ 3721337 w 7467600"/>
              <a:gd name="connsiteY904" fmla="*/ 0 h 6858000"/>
              <a:gd name="connsiteX905" fmla="*/ 3797544 w 7467600"/>
              <a:gd name="connsiteY905" fmla="*/ 0 h 6858000"/>
              <a:gd name="connsiteX906" fmla="*/ 3775734 w 7467600"/>
              <a:gd name="connsiteY906" fmla="*/ 95131 h 6858000"/>
              <a:gd name="connsiteX907" fmla="*/ 3724807 w 7467600"/>
              <a:gd name="connsiteY907" fmla="*/ 272257 h 6858000"/>
              <a:gd name="connsiteX908" fmla="*/ 3726844 w 7467600"/>
              <a:gd name="connsiteY908" fmla="*/ 282988 h 6858000"/>
              <a:gd name="connsiteX909" fmla="*/ 3742664 w 7467600"/>
              <a:gd name="connsiteY909" fmla="*/ 279918 h 6858000"/>
              <a:gd name="connsiteX910" fmla="*/ 4103910 w 7467600"/>
              <a:gd name="connsiteY910" fmla="*/ 1161917 h 6858000"/>
              <a:gd name="connsiteX911" fmla="*/ 4020269 w 7467600"/>
              <a:gd name="connsiteY911" fmla="*/ 1200406 h 6858000"/>
              <a:gd name="connsiteX912" fmla="*/ 3674882 w 7467600"/>
              <a:gd name="connsiteY912" fmla="*/ 488524 h 6858000"/>
              <a:gd name="connsiteX913" fmla="*/ 3132682 w 7467600"/>
              <a:gd name="connsiteY913" fmla="*/ 1072284 h 6858000"/>
              <a:gd name="connsiteX914" fmla="*/ 2716346 w 7467600"/>
              <a:gd name="connsiteY914" fmla="*/ 1276376 h 6858000"/>
              <a:gd name="connsiteX915" fmla="*/ 2716772 w 7467600"/>
              <a:gd name="connsiteY915" fmla="*/ 1255462 h 6858000"/>
              <a:gd name="connsiteX916" fmla="*/ 3471096 w 7467600"/>
              <a:gd name="connsiteY916" fmla="*/ 437072 h 6858000"/>
              <a:gd name="connsiteX917" fmla="*/ 3639057 w 7467600"/>
              <a:gd name="connsiteY917" fmla="*/ 286334 h 6858000"/>
              <a:gd name="connsiteX918" fmla="*/ 3640309 w 7467600"/>
              <a:gd name="connsiteY918" fmla="*/ 284664 h 6858000"/>
              <a:gd name="connsiteX919" fmla="*/ 3646022 w 7467600"/>
              <a:gd name="connsiteY919" fmla="*/ 276711 h 6858000"/>
              <a:gd name="connsiteX920" fmla="*/ 3707943 w 7467600"/>
              <a:gd name="connsiteY920" fmla="*/ 65958 h 6858000"/>
              <a:gd name="connsiteX921" fmla="*/ 3721337 w 7467600"/>
              <a:gd name="connsiteY921" fmla="*/ 0 h 6858000"/>
              <a:gd name="connsiteX922" fmla="*/ 2867960 w 7467600"/>
              <a:gd name="connsiteY922" fmla="*/ 0 h 6858000"/>
              <a:gd name="connsiteX923" fmla="*/ 2926351 w 7467600"/>
              <a:gd name="connsiteY923" fmla="*/ 0 h 6858000"/>
              <a:gd name="connsiteX924" fmla="*/ 2902823 w 7467600"/>
              <a:gd name="connsiteY924" fmla="*/ 262929 h 6858000"/>
              <a:gd name="connsiteX925" fmla="*/ 2940663 w 7467600"/>
              <a:gd name="connsiteY925" fmla="*/ 140884 h 6858000"/>
              <a:gd name="connsiteX926" fmla="*/ 2947039 w 7467600"/>
              <a:gd name="connsiteY926" fmla="*/ 122524 h 6858000"/>
              <a:gd name="connsiteX927" fmla="*/ 2984316 w 7467600"/>
              <a:gd name="connsiteY927" fmla="*/ 0 h 6858000"/>
              <a:gd name="connsiteX928" fmla="*/ 3016114 w 7467600"/>
              <a:gd name="connsiteY928" fmla="*/ 0 h 6858000"/>
              <a:gd name="connsiteX929" fmla="*/ 2979949 w 7467600"/>
              <a:gd name="connsiteY929" fmla="*/ 119274 h 6858000"/>
              <a:gd name="connsiteX930" fmla="*/ 3023879 w 7467600"/>
              <a:gd name="connsiteY930" fmla="*/ 0 h 6858000"/>
              <a:gd name="connsiteX931" fmla="*/ 3105400 w 7467600"/>
              <a:gd name="connsiteY931" fmla="*/ 0 h 6858000"/>
              <a:gd name="connsiteX932" fmla="*/ 3094669 w 7467600"/>
              <a:gd name="connsiteY932" fmla="*/ 30308 h 6858000"/>
              <a:gd name="connsiteX933" fmla="*/ 2901945 w 7467600"/>
              <a:gd name="connsiteY933" fmla="*/ 466538 h 6858000"/>
              <a:gd name="connsiteX934" fmla="*/ 2815209 w 7467600"/>
              <a:gd name="connsiteY934" fmla="*/ 497361 h 6858000"/>
              <a:gd name="connsiteX935" fmla="*/ 2844845 w 7467600"/>
              <a:gd name="connsiteY935" fmla="*/ 127638 h 6858000"/>
              <a:gd name="connsiteX936" fmla="*/ 2867960 w 7467600"/>
              <a:gd name="connsiteY936" fmla="*/ 0 h 6858000"/>
              <a:gd name="connsiteX937" fmla="*/ 1057230 w 7467600"/>
              <a:gd name="connsiteY937" fmla="*/ 0 h 6858000"/>
              <a:gd name="connsiteX938" fmla="*/ 1111003 w 7467600"/>
              <a:gd name="connsiteY938" fmla="*/ 0 h 6858000"/>
              <a:gd name="connsiteX939" fmla="*/ 1125553 w 7467600"/>
              <a:gd name="connsiteY939" fmla="*/ 52588 h 6858000"/>
              <a:gd name="connsiteX940" fmla="*/ 1304276 w 7467600"/>
              <a:gd name="connsiteY940" fmla="*/ 476275 h 6858000"/>
              <a:gd name="connsiteX941" fmla="*/ 1492066 w 7467600"/>
              <a:gd name="connsiteY941" fmla="*/ 886333 h 6858000"/>
              <a:gd name="connsiteX942" fmla="*/ 1423698 w 7467600"/>
              <a:gd name="connsiteY942" fmla="*/ 710817 h 6858000"/>
              <a:gd name="connsiteX943" fmla="*/ 1357609 w 7467600"/>
              <a:gd name="connsiteY943" fmla="*/ 532892 h 6858000"/>
              <a:gd name="connsiteX944" fmla="*/ 1309550 w 7467600"/>
              <a:gd name="connsiteY944" fmla="*/ 374031 h 6858000"/>
              <a:gd name="connsiteX945" fmla="*/ 1193673 w 7467600"/>
              <a:gd name="connsiteY945" fmla="*/ 49533 h 6858000"/>
              <a:gd name="connsiteX946" fmla="*/ 1164391 w 7467600"/>
              <a:gd name="connsiteY946" fmla="*/ 0 h 6858000"/>
              <a:gd name="connsiteX947" fmla="*/ 1200666 w 7467600"/>
              <a:gd name="connsiteY947" fmla="*/ 0 h 6858000"/>
              <a:gd name="connsiteX948" fmla="*/ 1223408 w 7467600"/>
              <a:gd name="connsiteY948" fmla="*/ 38996 h 6858000"/>
              <a:gd name="connsiteX949" fmla="*/ 1339635 w 7467600"/>
              <a:gd name="connsiteY949" fmla="*/ 365517 h 6858000"/>
              <a:gd name="connsiteX950" fmla="*/ 1387469 w 7467600"/>
              <a:gd name="connsiteY950" fmla="*/ 523079 h 6858000"/>
              <a:gd name="connsiteX951" fmla="*/ 1452685 w 7467600"/>
              <a:gd name="connsiteY951" fmla="*/ 699806 h 6858000"/>
              <a:gd name="connsiteX952" fmla="*/ 1492092 w 7467600"/>
              <a:gd name="connsiteY952" fmla="*/ 800424 h 6858000"/>
              <a:gd name="connsiteX953" fmla="*/ 1455302 w 7467600"/>
              <a:gd name="connsiteY953" fmla="*/ 632913 h 6858000"/>
              <a:gd name="connsiteX954" fmla="*/ 1222336 w 7467600"/>
              <a:gd name="connsiteY954" fmla="*/ 9480 h 6858000"/>
              <a:gd name="connsiteX955" fmla="*/ 1214634 w 7467600"/>
              <a:gd name="connsiteY955" fmla="*/ 0 h 6858000"/>
              <a:gd name="connsiteX956" fmla="*/ 1289827 w 7467600"/>
              <a:gd name="connsiteY956" fmla="*/ 0 h 6858000"/>
              <a:gd name="connsiteX957" fmla="*/ 1321076 w 7467600"/>
              <a:gd name="connsiteY957" fmla="*/ 59722 h 6858000"/>
              <a:gd name="connsiteX958" fmla="*/ 1512579 w 7467600"/>
              <a:gd name="connsiteY958" fmla="*/ 626441 h 6858000"/>
              <a:gd name="connsiteX959" fmla="*/ 1506076 w 7467600"/>
              <a:gd name="connsiteY959" fmla="*/ 1089289 h 6858000"/>
              <a:gd name="connsiteX960" fmla="*/ 1486346 w 7467600"/>
              <a:gd name="connsiteY960" fmla="*/ 1079919 h 6858000"/>
              <a:gd name="connsiteX961" fmla="*/ 1070511 w 7467600"/>
              <a:gd name="connsiteY961" fmla="*/ 48609 h 6858000"/>
              <a:gd name="connsiteX962" fmla="*/ 1057230 w 7467600"/>
              <a:gd name="connsiteY962" fmla="*/ 0 h 6858000"/>
              <a:gd name="connsiteX963" fmla="*/ 43151 w 7467600"/>
              <a:gd name="connsiteY963" fmla="*/ 0 h 6858000"/>
              <a:gd name="connsiteX964" fmla="*/ 95283 w 7467600"/>
              <a:gd name="connsiteY964" fmla="*/ 0 h 6858000"/>
              <a:gd name="connsiteX965" fmla="*/ 300708 w 7467600"/>
              <a:gd name="connsiteY965" fmla="*/ 154571 h 6858000"/>
              <a:gd name="connsiteX966" fmla="*/ 530414 w 7467600"/>
              <a:gd name="connsiteY966" fmla="*/ 354673 h 6858000"/>
              <a:gd name="connsiteX967" fmla="*/ 333785 w 7467600"/>
              <a:gd name="connsiteY967" fmla="*/ 161564 h 6858000"/>
              <a:gd name="connsiteX968" fmla="*/ 147005 w 7467600"/>
              <a:gd name="connsiteY968" fmla="*/ 0 h 6858000"/>
              <a:gd name="connsiteX969" fmla="*/ 272509 w 7467600"/>
              <a:gd name="connsiteY969" fmla="*/ 0 h 6858000"/>
              <a:gd name="connsiteX970" fmla="*/ 326276 w 7467600"/>
              <a:gd name="connsiteY970" fmla="*/ 45847 h 6858000"/>
              <a:gd name="connsiteX971" fmla="*/ 823759 w 7467600"/>
              <a:gd name="connsiteY971" fmla="*/ 574145 h 6858000"/>
              <a:gd name="connsiteX972" fmla="*/ 811254 w 7467600"/>
              <a:gd name="connsiteY972" fmla="*/ 665546 h 6858000"/>
              <a:gd name="connsiteX973" fmla="*/ 154042 w 7467600"/>
              <a:gd name="connsiteY973" fmla="*/ 261522 h 6858000"/>
              <a:gd name="connsiteX974" fmla="*/ 13550 w 7467600"/>
              <a:gd name="connsiteY974" fmla="*/ 158423 h 6858000"/>
              <a:gd name="connsiteX975" fmla="*/ 0 w 7467600"/>
              <a:gd name="connsiteY975" fmla="*/ 146618 h 6858000"/>
              <a:gd name="connsiteX976" fmla="*/ 0 w 7467600"/>
              <a:gd name="connsiteY976" fmla="*/ 59161 h 6858000"/>
              <a:gd name="connsiteX977" fmla="*/ 45427 w 7467600"/>
              <a:gd name="connsiteY977" fmla="*/ 101078 h 6858000"/>
              <a:gd name="connsiteX978" fmla="*/ 630103 w 7467600"/>
              <a:gd name="connsiteY978" fmla="*/ 485885 h 6858000"/>
              <a:gd name="connsiteX979" fmla="*/ 532040 w 7467600"/>
              <a:gd name="connsiteY979" fmla="*/ 399359 h 6858000"/>
              <a:gd name="connsiteX980" fmla="*/ 517618 w 7467600"/>
              <a:gd name="connsiteY980" fmla="*/ 385726 h 6858000"/>
              <a:gd name="connsiteX981" fmla="*/ 285074 w 7467600"/>
              <a:gd name="connsiteY981" fmla="*/ 182755 h 6858000"/>
              <a:gd name="connsiteX982" fmla="*/ 43151 w 7467600"/>
              <a:gd name="connsiteY98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1456157 w 7467600"/>
              <a:gd name="connsiteY103" fmla="*/ 5371404 h 6858000"/>
              <a:gd name="connsiteX104" fmla="*/ 1244432 w 7467600"/>
              <a:gd name="connsiteY104" fmla="*/ 5385601 h 6858000"/>
              <a:gd name="connsiteX105" fmla="*/ 973990 w 7467600"/>
              <a:gd name="connsiteY105" fmla="*/ 5424940 h 6858000"/>
              <a:gd name="connsiteX106" fmla="*/ 1103809 w 7467600"/>
              <a:gd name="connsiteY106" fmla="*/ 5433720 h 6858000"/>
              <a:gd name="connsiteX107" fmla="*/ 1123454 w 7467600"/>
              <a:gd name="connsiteY107" fmla="*/ 5435727 h 6858000"/>
              <a:gd name="connsiteX108" fmla="*/ 1737017 w 7467600"/>
              <a:gd name="connsiteY108" fmla="*/ 5452183 h 6858000"/>
              <a:gd name="connsiteX109" fmla="*/ 1824397 w 7467600"/>
              <a:gd name="connsiteY109" fmla="*/ 5447757 h 6858000"/>
              <a:gd name="connsiteX110" fmla="*/ 2070059 w 7467600"/>
              <a:gd name="connsiteY110" fmla="*/ 5441660 h 6858000"/>
              <a:gd name="connsiteX111" fmla="*/ 1456157 w 7467600"/>
              <a:gd name="connsiteY111" fmla="*/ 5371404 h 6858000"/>
              <a:gd name="connsiteX112" fmla="*/ 4988186 w 7467600"/>
              <a:gd name="connsiteY112" fmla="*/ 5216467 h 6858000"/>
              <a:gd name="connsiteX113" fmla="*/ 4777334 w 7467600"/>
              <a:gd name="connsiteY113" fmla="*/ 5406072 h 6858000"/>
              <a:gd name="connsiteX114" fmla="*/ 4718341 w 7467600"/>
              <a:gd name="connsiteY114" fmla="*/ 5468043 h 6858000"/>
              <a:gd name="connsiteX115" fmla="*/ 4604655 w 7467600"/>
              <a:gd name="connsiteY115" fmla="*/ 5583434 h 6858000"/>
              <a:gd name="connsiteX116" fmla="*/ 4565074 w 7467600"/>
              <a:gd name="connsiteY116" fmla="*/ 5618550 h 6858000"/>
              <a:gd name="connsiteX117" fmla="*/ 4988186 w 7467600"/>
              <a:gd name="connsiteY117" fmla="*/ 5216467 h 6858000"/>
              <a:gd name="connsiteX118" fmla="*/ 4978032 w 7467600"/>
              <a:gd name="connsiteY118" fmla="*/ 5183809 h 6858000"/>
              <a:gd name="connsiteX119" fmla="*/ 4463413 w 7467600"/>
              <a:gd name="connsiteY119" fmla="*/ 5615162 h 6858000"/>
              <a:gd name="connsiteX120" fmla="*/ 4358134 w 7467600"/>
              <a:gd name="connsiteY120" fmla="*/ 5742791 h 6858000"/>
              <a:gd name="connsiteX121" fmla="*/ 4376219 w 7467600"/>
              <a:gd name="connsiteY121" fmla="*/ 5729027 h 6858000"/>
              <a:gd name="connsiteX122" fmla="*/ 4582340 w 7467600"/>
              <a:gd name="connsiteY122" fmla="*/ 5561037 h 6858000"/>
              <a:gd name="connsiteX123" fmla="*/ 4694684 w 7467600"/>
              <a:gd name="connsiteY123" fmla="*/ 5447098 h 6858000"/>
              <a:gd name="connsiteX124" fmla="*/ 4754123 w 7467600"/>
              <a:gd name="connsiteY124" fmla="*/ 5384643 h 6858000"/>
              <a:gd name="connsiteX125" fmla="*/ 4978032 w 7467600"/>
              <a:gd name="connsiteY125" fmla="*/ 5183809 h 6858000"/>
              <a:gd name="connsiteX126" fmla="*/ 1903353 w 7467600"/>
              <a:gd name="connsiteY126" fmla="*/ 5044827 h 6858000"/>
              <a:gd name="connsiteX127" fmla="*/ 1936931 w 7467600"/>
              <a:gd name="connsiteY127" fmla="*/ 5093954 h 6858000"/>
              <a:gd name="connsiteX128" fmla="*/ 2195868 w 7467600"/>
              <a:gd name="connsiteY128" fmla="*/ 5396574 h 6858000"/>
              <a:gd name="connsiteX129" fmla="*/ 2088852 w 7467600"/>
              <a:gd name="connsiteY129" fmla="*/ 5166123 h 6858000"/>
              <a:gd name="connsiteX130" fmla="*/ 1958241 w 7467600"/>
              <a:gd name="connsiteY130" fmla="*/ 5067955 h 6858000"/>
              <a:gd name="connsiteX131" fmla="*/ 1903353 w 7467600"/>
              <a:gd name="connsiteY131" fmla="*/ 5044827 h 6858000"/>
              <a:gd name="connsiteX132" fmla="*/ 1979378 w 7467600"/>
              <a:gd name="connsiteY132" fmla="*/ 4769504 h 6858000"/>
              <a:gd name="connsiteX133" fmla="*/ 2882120 w 7467600"/>
              <a:gd name="connsiteY133" fmla="*/ 5064547 h 6858000"/>
              <a:gd name="connsiteX134" fmla="*/ 2793103 w 7467600"/>
              <a:gd name="connsiteY134" fmla="*/ 5039699 h 6858000"/>
              <a:gd name="connsiteX135" fmla="*/ 2770041 w 7467600"/>
              <a:gd name="connsiteY135" fmla="*/ 5033634 h 6858000"/>
              <a:gd name="connsiteX136" fmla="*/ 1979378 w 7467600"/>
              <a:gd name="connsiteY136" fmla="*/ 4769504 h 6858000"/>
              <a:gd name="connsiteX137" fmla="*/ 1927410 w 7467600"/>
              <a:gd name="connsiteY137" fmla="*/ 4716164 h 6858000"/>
              <a:gd name="connsiteX138" fmla="*/ 1959587 w 7467600"/>
              <a:gd name="connsiteY138" fmla="*/ 4728849 h 6858000"/>
              <a:gd name="connsiteX139" fmla="*/ 2777707 w 7467600"/>
              <a:gd name="connsiteY139" fmla="*/ 5003991 h 6858000"/>
              <a:gd name="connsiteX140" fmla="*/ 2800768 w 7467600"/>
              <a:gd name="connsiteY140" fmla="*/ 5010056 h 6858000"/>
              <a:gd name="connsiteX141" fmla="*/ 2879408 w 7467600"/>
              <a:gd name="connsiteY141" fmla="*/ 5031590 h 6858000"/>
              <a:gd name="connsiteX142" fmla="*/ 2862295 w 7467600"/>
              <a:gd name="connsiteY142" fmla="*/ 5022958 h 6858000"/>
              <a:gd name="connsiteX143" fmla="*/ 2813343 w 7467600"/>
              <a:gd name="connsiteY143" fmla="*/ 4998369 h 6858000"/>
              <a:gd name="connsiteX144" fmla="*/ 2646245 w 7467600"/>
              <a:gd name="connsiteY144" fmla="*/ 4930999 h 6858000"/>
              <a:gd name="connsiteX145" fmla="*/ 1999243 w 7467600"/>
              <a:gd name="connsiteY145" fmla="*/ 4730524 h 6858000"/>
              <a:gd name="connsiteX146" fmla="*/ 1979527 w 7467600"/>
              <a:gd name="connsiteY146" fmla="*/ 4726651 h 6858000"/>
              <a:gd name="connsiteX147" fmla="*/ 1927410 w 7467600"/>
              <a:gd name="connsiteY147" fmla="*/ 4716164 h 6858000"/>
              <a:gd name="connsiteX148" fmla="*/ 1997014 w 7467600"/>
              <a:gd name="connsiteY148" fmla="*/ 4698007 h 6858000"/>
              <a:gd name="connsiteX149" fmla="*/ 2005458 w 7467600"/>
              <a:gd name="connsiteY149" fmla="*/ 4699540 h 6858000"/>
              <a:gd name="connsiteX150" fmla="*/ 2657186 w 7467600"/>
              <a:gd name="connsiteY150" fmla="*/ 4901687 h 6858000"/>
              <a:gd name="connsiteX151" fmla="*/ 2826662 w 7467600"/>
              <a:gd name="connsiteY151" fmla="*/ 4970362 h 6858000"/>
              <a:gd name="connsiteX152" fmla="*/ 2876100 w 7467600"/>
              <a:gd name="connsiteY152" fmla="*/ 4995397 h 6858000"/>
              <a:gd name="connsiteX153" fmla="*/ 3042600 w 7467600"/>
              <a:gd name="connsiteY153" fmla="*/ 5059532 h 6858000"/>
              <a:gd name="connsiteX154" fmla="*/ 1997014 w 7467600"/>
              <a:gd name="connsiteY154" fmla="*/ 4698007 h 6858000"/>
              <a:gd name="connsiteX155" fmla="*/ 2305292 w 7467600"/>
              <a:gd name="connsiteY155" fmla="*/ 4219492 h 6858000"/>
              <a:gd name="connsiteX156" fmla="*/ 3360922 w 7467600"/>
              <a:gd name="connsiteY156" fmla="*/ 4529373 h 6858000"/>
              <a:gd name="connsiteX157" fmla="*/ 3492420 w 7467600"/>
              <a:gd name="connsiteY157" fmla="*/ 4510145 h 6858000"/>
              <a:gd name="connsiteX158" fmla="*/ 3364086 w 7467600"/>
              <a:gd name="connsiteY158" fmla="*/ 4480340 h 6858000"/>
              <a:gd name="connsiteX159" fmla="*/ 3225818 w 7467600"/>
              <a:gd name="connsiteY159" fmla="*/ 4411822 h 6858000"/>
              <a:gd name="connsiteX160" fmla="*/ 3129696 w 7467600"/>
              <a:gd name="connsiteY160" fmla="*/ 4360704 h 6858000"/>
              <a:gd name="connsiteX161" fmla="*/ 2814545 w 7467600"/>
              <a:gd name="connsiteY161" fmla="*/ 4282955 h 6858000"/>
              <a:gd name="connsiteX162" fmla="*/ 2305292 w 7467600"/>
              <a:gd name="connsiteY162" fmla="*/ 4219492 h 6858000"/>
              <a:gd name="connsiteX163" fmla="*/ 2626982 w 7467600"/>
              <a:gd name="connsiteY163" fmla="*/ 4206450 h 6858000"/>
              <a:gd name="connsiteX164" fmla="*/ 2490617 w 7467600"/>
              <a:gd name="connsiteY164" fmla="*/ 4206951 h 6858000"/>
              <a:gd name="connsiteX165" fmla="*/ 2819869 w 7467600"/>
              <a:gd name="connsiteY165" fmla="*/ 4252936 h 6858000"/>
              <a:gd name="connsiteX166" fmla="*/ 3143018 w 7467600"/>
              <a:gd name="connsiteY166" fmla="*/ 4332698 h 6858000"/>
              <a:gd name="connsiteX167" fmla="*/ 3241520 w 7467600"/>
              <a:gd name="connsiteY167" fmla="*/ 4385112 h 6858000"/>
              <a:gd name="connsiteX168" fmla="*/ 3374575 w 7467600"/>
              <a:gd name="connsiteY168" fmla="*/ 4451517 h 6858000"/>
              <a:gd name="connsiteX169" fmla="*/ 3505221 w 7467600"/>
              <a:gd name="connsiteY169" fmla="*/ 4480757 h 6858000"/>
              <a:gd name="connsiteX170" fmla="*/ 2626982 w 7467600"/>
              <a:gd name="connsiteY170" fmla="*/ 4206450 h 6858000"/>
              <a:gd name="connsiteX171" fmla="*/ 1310106 w 7467600"/>
              <a:gd name="connsiteY171" fmla="*/ 3943217 h 6858000"/>
              <a:gd name="connsiteX172" fmla="*/ 854994 w 7467600"/>
              <a:gd name="connsiteY172" fmla="*/ 4399136 h 6858000"/>
              <a:gd name="connsiteX173" fmla="*/ 742462 w 7467600"/>
              <a:gd name="connsiteY173" fmla="*/ 4594648 h 6858000"/>
              <a:gd name="connsiteX174" fmla="*/ 820602 w 7467600"/>
              <a:gd name="connsiteY174" fmla="*/ 4485915 h 6858000"/>
              <a:gd name="connsiteX175" fmla="*/ 878295 w 7467600"/>
              <a:gd name="connsiteY175" fmla="*/ 4403594 h 6858000"/>
              <a:gd name="connsiteX176" fmla="*/ 1240607 w 7467600"/>
              <a:gd name="connsiteY176" fmla="*/ 4010401 h 6858000"/>
              <a:gd name="connsiteX177" fmla="*/ 1310106 w 7467600"/>
              <a:gd name="connsiteY177" fmla="*/ 3943217 h 6858000"/>
              <a:gd name="connsiteX178" fmla="*/ 1423113 w 7467600"/>
              <a:gd name="connsiteY178" fmla="*/ 3874565 h 6858000"/>
              <a:gd name="connsiteX179" fmla="*/ 1260565 w 7467600"/>
              <a:gd name="connsiteY179" fmla="*/ 4031982 h 6858000"/>
              <a:gd name="connsiteX180" fmla="*/ 901900 w 7467600"/>
              <a:gd name="connsiteY180" fmla="*/ 4421236 h 6858000"/>
              <a:gd name="connsiteX181" fmla="*/ 845044 w 7467600"/>
              <a:gd name="connsiteY181" fmla="*/ 4502436 h 6858000"/>
              <a:gd name="connsiteX182" fmla="*/ 685926 w 7467600"/>
              <a:gd name="connsiteY182" fmla="*/ 4703069 h 6858000"/>
              <a:gd name="connsiteX183" fmla="*/ 684248 w 7467600"/>
              <a:gd name="connsiteY183" fmla="*/ 4706721 h 6858000"/>
              <a:gd name="connsiteX184" fmla="*/ 1423113 w 7467600"/>
              <a:gd name="connsiteY184" fmla="*/ 3874565 h 6858000"/>
              <a:gd name="connsiteX185" fmla="*/ 3316479 w 7467600"/>
              <a:gd name="connsiteY185" fmla="*/ 3872136 h 6858000"/>
              <a:gd name="connsiteX186" fmla="*/ 3546806 w 7467600"/>
              <a:gd name="connsiteY186" fmla="*/ 4356139 h 6858000"/>
              <a:gd name="connsiteX187" fmla="*/ 3364433 w 7467600"/>
              <a:gd name="connsiteY187" fmla="*/ 3953121 h 6858000"/>
              <a:gd name="connsiteX188" fmla="*/ 3316479 w 7467600"/>
              <a:gd name="connsiteY188" fmla="*/ 3872136 h 6858000"/>
              <a:gd name="connsiteX189" fmla="*/ 3291335 w 7467600"/>
              <a:gd name="connsiteY189" fmla="*/ 3767420 h 6858000"/>
              <a:gd name="connsiteX190" fmla="*/ 3390805 w 7467600"/>
              <a:gd name="connsiteY190" fmla="*/ 3937163 h 6858000"/>
              <a:gd name="connsiteX191" fmla="*/ 3579062 w 7467600"/>
              <a:gd name="connsiteY191" fmla="*/ 4359040 h 6858000"/>
              <a:gd name="connsiteX192" fmla="*/ 3467355 w 7467600"/>
              <a:gd name="connsiteY192" fmla="*/ 3988130 h 6858000"/>
              <a:gd name="connsiteX193" fmla="*/ 3310753 w 7467600"/>
              <a:gd name="connsiteY193" fmla="*/ 3787140 h 6858000"/>
              <a:gd name="connsiteX194" fmla="*/ 3291335 w 7467600"/>
              <a:gd name="connsiteY194" fmla="*/ 3767420 h 6858000"/>
              <a:gd name="connsiteX195" fmla="*/ 1635889 w 7467600"/>
              <a:gd name="connsiteY195" fmla="*/ 3709494 h 6858000"/>
              <a:gd name="connsiteX196" fmla="*/ 1634800 w 7467600"/>
              <a:gd name="connsiteY196" fmla="*/ 3731111 h 6858000"/>
              <a:gd name="connsiteX197" fmla="*/ 1635889 w 7467600"/>
              <a:gd name="connsiteY197" fmla="*/ 3709494 h 6858000"/>
              <a:gd name="connsiteX198" fmla="*/ 1510397 w 7467600"/>
              <a:gd name="connsiteY198" fmla="*/ 3684705 h 6858000"/>
              <a:gd name="connsiteX199" fmla="*/ 1146550 w 7467600"/>
              <a:gd name="connsiteY199" fmla="*/ 3802012 h 6858000"/>
              <a:gd name="connsiteX200" fmla="*/ 698834 w 7467600"/>
              <a:gd name="connsiteY200" fmla="*/ 3952272 h 6858000"/>
              <a:gd name="connsiteX201" fmla="*/ 34256 w 7467600"/>
              <a:gd name="connsiteY201" fmla="*/ 4347603 h 6858000"/>
              <a:gd name="connsiteX202" fmla="*/ 527241 w 7467600"/>
              <a:gd name="connsiteY202" fmla="*/ 4065078 h 6858000"/>
              <a:gd name="connsiteX203" fmla="*/ 1510397 w 7467600"/>
              <a:gd name="connsiteY203" fmla="*/ 3684705 h 6858000"/>
              <a:gd name="connsiteX204" fmla="*/ 1313114 w 7467600"/>
              <a:gd name="connsiteY204" fmla="*/ 3655216 h 6858000"/>
              <a:gd name="connsiteX205" fmla="*/ 1109304 w 7467600"/>
              <a:gd name="connsiteY205" fmla="*/ 3669030 h 6858000"/>
              <a:gd name="connsiteX206" fmla="*/ 8129 w 7467600"/>
              <a:gd name="connsiteY206" fmla="*/ 4330519 h 6858000"/>
              <a:gd name="connsiteX207" fmla="*/ 687572 w 7467600"/>
              <a:gd name="connsiteY207" fmla="*/ 3925629 h 6858000"/>
              <a:gd name="connsiteX208" fmla="*/ 1138365 w 7467600"/>
              <a:gd name="connsiteY208" fmla="*/ 3774515 h 6858000"/>
              <a:gd name="connsiteX209" fmla="*/ 1505579 w 7467600"/>
              <a:gd name="connsiteY209" fmla="*/ 3655526 h 6858000"/>
              <a:gd name="connsiteX210" fmla="*/ 1313114 w 7467600"/>
              <a:gd name="connsiteY210" fmla="*/ 3655216 h 6858000"/>
              <a:gd name="connsiteX211" fmla="*/ 3655073 w 7467600"/>
              <a:gd name="connsiteY211" fmla="*/ 3650884 h 6858000"/>
              <a:gd name="connsiteX212" fmla="*/ 3989938 w 7467600"/>
              <a:gd name="connsiteY212" fmla="*/ 3991685 h 6858000"/>
              <a:gd name="connsiteX213" fmla="*/ 4393907 w 7467600"/>
              <a:gd name="connsiteY213" fmla="*/ 4261258 h 6858000"/>
              <a:gd name="connsiteX214" fmla="*/ 4648051 w 7467600"/>
              <a:gd name="connsiteY214" fmla="*/ 4374051 h 6858000"/>
              <a:gd name="connsiteX215" fmla="*/ 4383389 w 7467600"/>
              <a:gd name="connsiteY215" fmla="*/ 4184369 h 6858000"/>
              <a:gd name="connsiteX216" fmla="*/ 4165508 w 7467600"/>
              <a:gd name="connsiteY216" fmla="*/ 4035196 h 6858000"/>
              <a:gd name="connsiteX217" fmla="*/ 4068162 w 7467600"/>
              <a:gd name="connsiteY217" fmla="*/ 3953394 h 6858000"/>
              <a:gd name="connsiteX218" fmla="*/ 3981416 w 7467600"/>
              <a:gd name="connsiteY218" fmla="*/ 3880482 h 6858000"/>
              <a:gd name="connsiteX219" fmla="*/ 3800147 w 7467600"/>
              <a:gd name="connsiteY219" fmla="*/ 3749872 h 6858000"/>
              <a:gd name="connsiteX220" fmla="*/ 3655073 w 7467600"/>
              <a:gd name="connsiteY220" fmla="*/ 3650884 h 6858000"/>
              <a:gd name="connsiteX221" fmla="*/ 3670252 w 7467600"/>
              <a:gd name="connsiteY221" fmla="*/ 3622798 h 6858000"/>
              <a:gd name="connsiteX222" fmla="*/ 3817258 w 7467600"/>
              <a:gd name="connsiteY222" fmla="*/ 3723577 h 6858000"/>
              <a:gd name="connsiteX223" fmla="*/ 4000461 w 7467600"/>
              <a:gd name="connsiteY223" fmla="*/ 3855966 h 6858000"/>
              <a:gd name="connsiteX224" fmla="*/ 4088180 w 7467600"/>
              <a:gd name="connsiteY224" fmla="*/ 3929774 h 6858000"/>
              <a:gd name="connsiteX225" fmla="*/ 4184555 w 7467600"/>
              <a:gd name="connsiteY225" fmla="*/ 4010683 h 6858000"/>
              <a:gd name="connsiteX226" fmla="*/ 4399563 w 7467600"/>
              <a:gd name="connsiteY226" fmla="*/ 4158106 h 6858000"/>
              <a:gd name="connsiteX227" fmla="*/ 4684469 w 7467600"/>
              <a:gd name="connsiteY227" fmla="*/ 4364680 h 6858000"/>
              <a:gd name="connsiteX228" fmla="*/ 4690271 w 7467600"/>
              <a:gd name="connsiteY228" fmla="*/ 4370034 h 6858000"/>
              <a:gd name="connsiteX229" fmla="*/ 4136093 w 7467600"/>
              <a:gd name="connsiteY229" fmla="*/ 3858466 h 6858000"/>
              <a:gd name="connsiteX230" fmla="*/ 3670252 w 7467600"/>
              <a:gd name="connsiteY230" fmla="*/ 3622798 h 6858000"/>
              <a:gd name="connsiteX231" fmla="*/ 4440129 w 7467600"/>
              <a:gd name="connsiteY231" fmla="*/ 3448571 h 6858000"/>
              <a:gd name="connsiteX232" fmla="*/ 4856525 w 7467600"/>
              <a:gd name="connsiteY232" fmla="*/ 3915351 h 6858000"/>
              <a:gd name="connsiteX233" fmla="*/ 5059055 w 7467600"/>
              <a:gd name="connsiteY233" fmla="*/ 4108918 h 6858000"/>
              <a:gd name="connsiteX234" fmla="*/ 5290070 w 7467600"/>
              <a:gd name="connsiteY234" fmla="*/ 4263619 h 6858000"/>
              <a:gd name="connsiteX235" fmla="*/ 4834991 w 7467600"/>
              <a:gd name="connsiteY235" fmla="*/ 3830985 h 6858000"/>
              <a:gd name="connsiteX236" fmla="*/ 4440129 w 7467600"/>
              <a:gd name="connsiteY236" fmla="*/ 3448571 h 6858000"/>
              <a:gd name="connsiteX237" fmla="*/ 4441737 w 7467600"/>
              <a:gd name="connsiteY237" fmla="*/ 3399734 h 6858000"/>
              <a:gd name="connsiteX238" fmla="*/ 4431236 w 7467600"/>
              <a:gd name="connsiteY238" fmla="*/ 3400954 h 6858000"/>
              <a:gd name="connsiteX239" fmla="*/ 4557150 w 7467600"/>
              <a:gd name="connsiteY239" fmla="*/ 3510023 h 6858000"/>
              <a:gd name="connsiteX240" fmla="*/ 4856936 w 7467600"/>
              <a:gd name="connsiteY240" fmla="*/ 3809146 h 6858000"/>
              <a:gd name="connsiteX241" fmla="*/ 5111996 w 7467600"/>
              <a:gd name="connsiteY241" fmla="*/ 4065759 h 6858000"/>
              <a:gd name="connsiteX242" fmla="*/ 5388878 w 7467600"/>
              <a:gd name="connsiteY242" fmla="*/ 4300185 h 6858000"/>
              <a:gd name="connsiteX243" fmla="*/ 5425556 w 7467600"/>
              <a:gd name="connsiteY243" fmla="*/ 4308967 h 6858000"/>
              <a:gd name="connsiteX244" fmla="*/ 4943646 w 7467600"/>
              <a:gd name="connsiteY244" fmla="*/ 3822916 h 6858000"/>
              <a:gd name="connsiteX245" fmla="*/ 4594837 w 7467600"/>
              <a:gd name="connsiteY245" fmla="*/ 3532274 h 6858000"/>
              <a:gd name="connsiteX246" fmla="*/ 4441737 w 7467600"/>
              <a:gd name="connsiteY246" fmla="*/ 3399734 h 6858000"/>
              <a:gd name="connsiteX247" fmla="*/ 5425834 w 7467600"/>
              <a:gd name="connsiteY247" fmla="*/ 3162785 h 6858000"/>
              <a:gd name="connsiteX248" fmla="*/ 5401644 w 7467600"/>
              <a:gd name="connsiteY248" fmla="*/ 3617847 h 6858000"/>
              <a:gd name="connsiteX249" fmla="*/ 5467256 w 7467600"/>
              <a:gd name="connsiteY249" fmla="*/ 4175494 h 6858000"/>
              <a:gd name="connsiteX250" fmla="*/ 5448069 w 7467600"/>
              <a:gd name="connsiteY250" fmla="*/ 3567554 h 6858000"/>
              <a:gd name="connsiteX251" fmla="*/ 5425834 w 7467600"/>
              <a:gd name="connsiteY251" fmla="*/ 3162785 h 6858000"/>
              <a:gd name="connsiteX252" fmla="*/ 1318687 w 7467600"/>
              <a:gd name="connsiteY252" fmla="*/ 3113840 h 6858000"/>
              <a:gd name="connsiteX253" fmla="*/ 1066793 w 7467600"/>
              <a:gd name="connsiteY253" fmla="*/ 3212171 h 6858000"/>
              <a:gd name="connsiteX254" fmla="*/ 993319 w 7467600"/>
              <a:gd name="connsiteY254" fmla="*/ 3247648 h 6858000"/>
              <a:gd name="connsiteX255" fmla="*/ 853081 w 7467600"/>
              <a:gd name="connsiteY255" fmla="*/ 3312410 h 6858000"/>
              <a:gd name="connsiteX256" fmla="*/ 805957 w 7467600"/>
              <a:gd name="connsiteY256" fmla="*/ 3330443 h 6858000"/>
              <a:gd name="connsiteX257" fmla="*/ 1318687 w 7467600"/>
              <a:gd name="connsiteY257" fmla="*/ 3113840 h 6858000"/>
              <a:gd name="connsiteX258" fmla="*/ 5453702 w 7467600"/>
              <a:gd name="connsiteY258" fmla="*/ 3090882 h 6858000"/>
              <a:gd name="connsiteX259" fmla="*/ 5480135 w 7467600"/>
              <a:gd name="connsiteY259" fmla="*/ 3565802 h 6858000"/>
              <a:gd name="connsiteX260" fmla="*/ 5499023 w 7467600"/>
              <a:gd name="connsiteY260" fmla="*/ 4166310 h 6858000"/>
              <a:gd name="connsiteX261" fmla="*/ 5547022 w 7467600"/>
              <a:gd name="connsiteY261" fmla="*/ 3607838 h 6858000"/>
              <a:gd name="connsiteX262" fmla="*/ 5515964 w 7467600"/>
              <a:gd name="connsiteY262" fmla="*/ 3378541 h 6858000"/>
              <a:gd name="connsiteX263" fmla="*/ 5453702 w 7467600"/>
              <a:gd name="connsiteY263" fmla="*/ 3090882 h 6858000"/>
              <a:gd name="connsiteX264" fmla="*/ 1238695 w 7467600"/>
              <a:gd name="connsiteY264" fmla="*/ 3076820 h 6858000"/>
              <a:gd name="connsiteX265" fmla="*/ 716371 w 7467600"/>
              <a:gd name="connsiteY265" fmla="*/ 3293249 h 6858000"/>
              <a:gd name="connsiteX266" fmla="*/ 579522 w 7467600"/>
              <a:gd name="connsiteY266" fmla="*/ 3371759 h 6858000"/>
              <a:gd name="connsiteX267" fmla="*/ 600288 w 7467600"/>
              <a:gd name="connsiteY267" fmla="*/ 3365555 h 6858000"/>
              <a:gd name="connsiteX268" fmla="*/ 840692 w 7467600"/>
              <a:gd name="connsiteY268" fmla="*/ 3284921 h 6858000"/>
              <a:gd name="connsiteX269" fmla="*/ 979248 w 7467600"/>
              <a:gd name="connsiteY269" fmla="*/ 3221003 h 6858000"/>
              <a:gd name="connsiteX270" fmla="*/ 1053282 w 7467600"/>
              <a:gd name="connsiteY270" fmla="*/ 3185247 h 6858000"/>
              <a:gd name="connsiteX271" fmla="*/ 1320603 w 7467600"/>
              <a:gd name="connsiteY271" fmla="*/ 3081281 h 6858000"/>
              <a:gd name="connsiteX272" fmla="*/ 1238695 w 7467600"/>
              <a:gd name="connsiteY272" fmla="*/ 3076820 h 6858000"/>
              <a:gd name="connsiteX273" fmla="*/ 5425627 w 7467600"/>
              <a:gd name="connsiteY273" fmla="*/ 2954192 h 6858000"/>
              <a:gd name="connsiteX274" fmla="*/ 5470770 w 7467600"/>
              <a:gd name="connsiteY274" fmla="*/ 3005435 h 6858000"/>
              <a:gd name="connsiteX275" fmla="*/ 5519779 w 7467600"/>
              <a:gd name="connsiteY275" fmla="*/ 4359223 h 6858000"/>
              <a:gd name="connsiteX276" fmla="*/ 5520293 w 7467600"/>
              <a:gd name="connsiteY276" fmla="*/ 4360602 h 6858000"/>
              <a:gd name="connsiteX277" fmla="*/ 5767221 w 7467600"/>
              <a:gd name="connsiteY277" fmla="*/ 4665564 h 6858000"/>
              <a:gd name="connsiteX278" fmla="*/ 6937169 w 7467600"/>
              <a:gd name="connsiteY278" fmla="*/ 4815941 h 6858000"/>
              <a:gd name="connsiteX279" fmla="*/ 6953922 w 7467600"/>
              <a:gd name="connsiteY279" fmla="*/ 4890068 h 6858000"/>
              <a:gd name="connsiteX280" fmla="*/ 6071359 w 7467600"/>
              <a:gd name="connsiteY280" fmla="*/ 4770770 h 6858000"/>
              <a:gd name="connsiteX281" fmla="*/ 6038839 w 7467600"/>
              <a:gd name="connsiteY281" fmla="*/ 4764474 h 6858000"/>
              <a:gd name="connsiteX282" fmla="*/ 6038706 w 7467600"/>
              <a:gd name="connsiteY282" fmla="*/ 4763847 h 6858000"/>
              <a:gd name="connsiteX283" fmla="*/ 6037784 w 7467600"/>
              <a:gd name="connsiteY283" fmla="*/ 4764270 h 6858000"/>
              <a:gd name="connsiteX284" fmla="*/ 6038839 w 7467600"/>
              <a:gd name="connsiteY284" fmla="*/ 4764474 h 6858000"/>
              <a:gd name="connsiteX285" fmla="*/ 6040338 w 7467600"/>
              <a:gd name="connsiteY285" fmla="*/ 4771418 h 6858000"/>
              <a:gd name="connsiteX286" fmla="*/ 6024488 w 7467600"/>
              <a:gd name="connsiteY286" fmla="*/ 4809903 h 6858000"/>
              <a:gd name="connsiteX287" fmla="*/ 5599771 w 7467600"/>
              <a:gd name="connsiteY287" fmla="*/ 5509652 h 6858000"/>
              <a:gd name="connsiteX288" fmla="*/ 5548843 w 7467600"/>
              <a:gd name="connsiteY288" fmla="*/ 5563845 h 6858000"/>
              <a:gd name="connsiteX289" fmla="*/ 5940952 w 7467600"/>
              <a:gd name="connsiteY289" fmla="*/ 6250028 h 6858000"/>
              <a:gd name="connsiteX290" fmla="*/ 6043441 w 7467600"/>
              <a:gd name="connsiteY290" fmla="*/ 6665847 h 6858000"/>
              <a:gd name="connsiteX291" fmla="*/ 6093432 w 7467600"/>
              <a:gd name="connsiteY291" fmla="*/ 6858000 h 6858000"/>
              <a:gd name="connsiteX292" fmla="*/ 6034344 w 7467600"/>
              <a:gd name="connsiteY292" fmla="*/ 6858000 h 6858000"/>
              <a:gd name="connsiteX293" fmla="*/ 6026679 w 7467600"/>
              <a:gd name="connsiteY293" fmla="*/ 6836959 h 6858000"/>
              <a:gd name="connsiteX294" fmla="*/ 5800441 w 7467600"/>
              <a:gd name="connsiteY294" fmla="*/ 6335286 h 6858000"/>
              <a:gd name="connsiteX295" fmla="*/ 5526562 w 7467600"/>
              <a:gd name="connsiteY295" fmla="*/ 5705388 h 6858000"/>
              <a:gd name="connsiteX296" fmla="*/ 5519640 w 7467600"/>
              <a:gd name="connsiteY296" fmla="*/ 5683774 h 6858000"/>
              <a:gd name="connsiteX297" fmla="*/ 5844559 w 7467600"/>
              <a:gd name="connsiteY297" fmla="*/ 6553349 h 6858000"/>
              <a:gd name="connsiteX298" fmla="*/ 5975994 w 7467600"/>
              <a:gd name="connsiteY298" fmla="*/ 6858000 h 6858000"/>
              <a:gd name="connsiteX299" fmla="*/ 5898547 w 7467600"/>
              <a:gd name="connsiteY299" fmla="*/ 6858000 h 6858000"/>
              <a:gd name="connsiteX300" fmla="*/ 5682041 w 7467600"/>
              <a:gd name="connsiteY300" fmla="*/ 6355860 h 6858000"/>
              <a:gd name="connsiteX301" fmla="*/ 5461758 w 7467600"/>
              <a:gd name="connsiteY301" fmla="*/ 5820220 h 6858000"/>
              <a:gd name="connsiteX302" fmla="*/ 5237282 w 7467600"/>
              <a:gd name="connsiteY302" fmla="*/ 6579086 h 6858000"/>
              <a:gd name="connsiteX303" fmla="*/ 5115009 w 7467600"/>
              <a:gd name="connsiteY303" fmla="*/ 6858000 h 6858000"/>
              <a:gd name="connsiteX304" fmla="*/ 5028074 w 7467600"/>
              <a:gd name="connsiteY304" fmla="*/ 6858000 h 6858000"/>
              <a:gd name="connsiteX305" fmla="*/ 5079508 w 7467600"/>
              <a:gd name="connsiteY305" fmla="*/ 6749074 h 6858000"/>
              <a:gd name="connsiteX306" fmla="*/ 5371846 w 7467600"/>
              <a:gd name="connsiteY306" fmla="*/ 5924413 h 6858000"/>
              <a:gd name="connsiteX307" fmla="*/ 5270512 w 7467600"/>
              <a:gd name="connsiteY307" fmla="*/ 6138975 h 6858000"/>
              <a:gd name="connsiteX308" fmla="*/ 5062409 w 7467600"/>
              <a:gd name="connsiteY308" fmla="*/ 6653544 h 6858000"/>
              <a:gd name="connsiteX309" fmla="*/ 5036628 w 7467600"/>
              <a:gd name="connsiteY309" fmla="*/ 6754247 h 6858000"/>
              <a:gd name="connsiteX310" fmla="*/ 5009112 w 7467600"/>
              <a:gd name="connsiteY310" fmla="*/ 6858000 h 6858000"/>
              <a:gd name="connsiteX311" fmla="*/ 4976679 w 7467600"/>
              <a:gd name="connsiteY311" fmla="*/ 6858000 h 6858000"/>
              <a:gd name="connsiteX312" fmla="*/ 5006537 w 7467600"/>
              <a:gd name="connsiteY312" fmla="*/ 6747068 h 6858000"/>
              <a:gd name="connsiteX313" fmla="*/ 5032723 w 7467600"/>
              <a:gd name="connsiteY313" fmla="*/ 6644957 h 6858000"/>
              <a:gd name="connsiteX314" fmla="*/ 5242949 w 7467600"/>
              <a:gd name="connsiteY314" fmla="*/ 6125175 h 6858000"/>
              <a:gd name="connsiteX315" fmla="*/ 5286321 w 7467600"/>
              <a:gd name="connsiteY315" fmla="*/ 6033555 h 6858000"/>
              <a:gd name="connsiteX316" fmla="*/ 5008210 w 7467600"/>
              <a:gd name="connsiteY316" fmla="*/ 6649194 h 6858000"/>
              <a:gd name="connsiteX317" fmla="*/ 4986321 w 7467600"/>
              <a:gd name="connsiteY317" fmla="*/ 6765687 h 6858000"/>
              <a:gd name="connsiteX318" fmla="*/ 4973474 w 7467600"/>
              <a:gd name="connsiteY318" fmla="*/ 6858000 h 6858000"/>
              <a:gd name="connsiteX319" fmla="*/ 4907178 w 7467600"/>
              <a:gd name="connsiteY319" fmla="*/ 6858000 h 6858000"/>
              <a:gd name="connsiteX320" fmla="*/ 4910810 w 7467600"/>
              <a:gd name="connsiteY320" fmla="*/ 6829660 h 6858000"/>
              <a:gd name="connsiteX321" fmla="*/ 4987461 w 7467600"/>
              <a:gd name="connsiteY321" fmla="*/ 6432994 h 6858000"/>
              <a:gd name="connsiteX322" fmla="*/ 5179262 w 7467600"/>
              <a:gd name="connsiteY322" fmla="*/ 6035044 h 6858000"/>
              <a:gd name="connsiteX323" fmla="*/ 4689678 w 7467600"/>
              <a:gd name="connsiteY323" fmla="*/ 6440241 h 6858000"/>
              <a:gd name="connsiteX324" fmla="*/ 4477543 w 7467600"/>
              <a:gd name="connsiteY324" fmla="*/ 6674836 h 6858000"/>
              <a:gd name="connsiteX325" fmla="*/ 4329957 w 7467600"/>
              <a:gd name="connsiteY325" fmla="*/ 6858000 h 6858000"/>
              <a:gd name="connsiteX326" fmla="*/ 4218595 w 7467600"/>
              <a:gd name="connsiteY326" fmla="*/ 6858000 h 6858000"/>
              <a:gd name="connsiteX327" fmla="*/ 4368888 w 7467600"/>
              <a:gd name="connsiteY327" fmla="*/ 6668412 h 6858000"/>
              <a:gd name="connsiteX328" fmla="*/ 4563091 w 7467600"/>
              <a:gd name="connsiteY328" fmla="*/ 6442508 h 6858000"/>
              <a:gd name="connsiteX329" fmla="*/ 5387324 w 7467600"/>
              <a:gd name="connsiteY329" fmla="*/ 5705830 h 6858000"/>
              <a:gd name="connsiteX330" fmla="*/ 5073620 w 7467600"/>
              <a:gd name="connsiteY330" fmla="*/ 5955437 h 6858000"/>
              <a:gd name="connsiteX331" fmla="*/ 4689789 w 7467600"/>
              <a:gd name="connsiteY331" fmla="*/ 6268382 h 6858000"/>
              <a:gd name="connsiteX332" fmla="*/ 4418722 w 7467600"/>
              <a:gd name="connsiteY332" fmla="*/ 6570886 h 6858000"/>
              <a:gd name="connsiteX333" fmla="*/ 4214944 w 7467600"/>
              <a:gd name="connsiteY333" fmla="*/ 6858000 h 6858000"/>
              <a:gd name="connsiteX334" fmla="*/ 4177898 w 7467600"/>
              <a:gd name="connsiteY334" fmla="*/ 6858000 h 6858000"/>
              <a:gd name="connsiteX335" fmla="*/ 4391597 w 7467600"/>
              <a:gd name="connsiteY335" fmla="*/ 6556370 h 6858000"/>
              <a:gd name="connsiteX336" fmla="*/ 4668889 w 7467600"/>
              <a:gd name="connsiteY336" fmla="*/ 6246399 h 6858000"/>
              <a:gd name="connsiteX337" fmla="*/ 5055427 w 7467600"/>
              <a:gd name="connsiteY337" fmla="*/ 5931476 h 6858000"/>
              <a:gd name="connsiteX338" fmla="*/ 5371814 w 7467600"/>
              <a:gd name="connsiteY338" fmla="*/ 5678975 h 6858000"/>
              <a:gd name="connsiteX339" fmla="*/ 4987918 w 7467600"/>
              <a:gd name="connsiteY339" fmla="*/ 5838701 h 6858000"/>
              <a:gd name="connsiteX340" fmla="*/ 4317146 w 7467600"/>
              <a:gd name="connsiteY340" fmla="*/ 6587716 h 6858000"/>
              <a:gd name="connsiteX341" fmla="*/ 4171627 w 7467600"/>
              <a:gd name="connsiteY341" fmla="*/ 6858000 h 6858000"/>
              <a:gd name="connsiteX342" fmla="*/ 4081585 w 7467600"/>
              <a:gd name="connsiteY342" fmla="*/ 6858000 h 6858000"/>
              <a:gd name="connsiteX343" fmla="*/ 4238603 w 7467600"/>
              <a:gd name="connsiteY343" fmla="*/ 6559341 h 6858000"/>
              <a:gd name="connsiteX344" fmla="*/ 4778333 w 7467600"/>
              <a:gd name="connsiteY344" fmla="*/ 5873626 h 6858000"/>
              <a:gd name="connsiteX345" fmla="*/ 5414185 w 7467600"/>
              <a:gd name="connsiteY345" fmla="*/ 5573882 h 6858000"/>
              <a:gd name="connsiteX346" fmla="*/ 5959648 w 7467600"/>
              <a:gd name="connsiteY346" fmla="*/ 4760797 h 6858000"/>
              <a:gd name="connsiteX347" fmla="*/ 5355019 w 7467600"/>
              <a:gd name="connsiteY347" fmla="*/ 4734672 h 6858000"/>
              <a:gd name="connsiteX348" fmla="*/ 5083565 w 7467600"/>
              <a:gd name="connsiteY348" fmla="*/ 5179121 h 6858000"/>
              <a:gd name="connsiteX349" fmla="*/ 4713577 w 7467600"/>
              <a:gd name="connsiteY349" fmla="*/ 5616803 h 6858000"/>
              <a:gd name="connsiteX350" fmla="*/ 3989559 w 7467600"/>
              <a:gd name="connsiteY350" fmla="*/ 6145945 h 6858000"/>
              <a:gd name="connsiteX351" fmla="*/ 3939824 w 7467600"/>
              <a:gd name="connsiteY351" fmla="*/ 6066900 h 6858000"/>
              <a:gd name="connsiteX352" fmla="*/ 4584537 w 7467600"/>
              <a:gd name="connsiteY352" fmla="*/ 5324826 h 6858000"/>
              <a:gd name="connsiteX353" fmla="*/ 5037105 w 7467600"/>
              <a:gd name="connsiteY353" fmla="*/ 5088765 h 6858000"/>
              <a:gd name="connsiteX354" fmla="*/ 5039930 w 7467600"/>
              <a:gd name="connsiteY354" fmla="*/ 5089585 h 6858000"/>
              <a:gd name="connsiteX355" fmla="*/ 5263764 w 7467600"/>
              <a:gd name="connsiteY355" fmla="*/ 4735525 h 6858000"/>
              <a:gd name="connsiteX356" fmla="*/ 4086300 w 7467600"/>
              <a:gd name="connsiteY356" fmla="*/ 4884599 h 6858000"/>
              <a:gd name="connsiteX357" fmla="*/ 4085485 w 7467600"/>
              <a:gd name="connsiteY357" fmla="*/ 4899070 h 6858000"/>
              <a:gd name="connsiteX358" fmla="*/ 3871915 w 7467600"/>
              <a:gd name="connsiteY358" fmla="*/ 5253645 h 6858000"/>
              <a:gd name="connsiteX359" fmla="*/ 3799374 w 7467600"/>
              <a:gd name="connsiteY359" fmla="*/ 5466127 h 6858000"/>
              <a:gd name="connsiteX360" fmla="*/ 3498850 w 7467600"/>
              <a:gd name="connsiteY360" fmla="*/ 6661888 h 6858000"/>
              <a:gd name="connsiteX361" fmla="*/ 3399216 w 7467600"/>
              <a:gd name="connsiteY361" fmla="*/ 6858000 h 6858000"/>
              <a:gd name="connsiteX362" fmla="*/ 3303688 w 7467600"/>
              <a:gd name="connsiteY362" fmla="*/ 6858000 h 6858000"/>
              <a:gd name="connsiteX363" fmla="*/ 3391774 w 7467600"/>
              <a:gd name="connsiteY363" fmla="*/ 6697181 h 6858000"/>
              <a:gd name="connsiteX364" fmla="*/ 3735540 w 7467600"/>
              <a:gd name="connsiteY364" fmla="*/ 5546923 h 6858000"/>
              <a:gd name="connsiteX365" fmla="*/ 3729438 w 7467600"/>
              <a:gd name="connsiteY365" fmla="*/ 5569058 h 6858000"/>
              <a:gd name="connsiteX366" fmla="*/ 3707782 w 7467600"/>
              <a:gd name="connsiteY366" fmla="*/ 5644908 h 6858000"/>
              <a:gd name="connsiteX367" fmla="*/ 3583827 w 7467600"/>
              <a:gd name="connsiteY367" fmla="*/ 6039215 h 6858000"/>
              <a:gd name="connsiteX368" fmla="*/ 3547861 w 7467600"/>
              <a:gd name="connsiteY368" fmla="*/ 6129609 h 6858000"/>
              <a:gd name="connsiteX369" fmla="*/ 3490905 w 7467600"/>
              <a:gd name="connsiteY369" fmla="*/ 6277660 h 6858000"/>
              <a:gd name="connsiteX370" fmla="*/ 3455859 w 7467600"/>
              <a:gd name="connsiteY370" fmla="*/ 6391301 h 6858000"/>
              <a:gd name="connsiteX371" fmla="*/ 3429112 w 7467600"/>
              <a:gd name="connsiteY371" fmla="*/ 6479469 h 6858000"/>
              <a:gd name="connsiteX372" fmla="*/ 3304862 w 7467600"/>
              <a:gd name="connsiteY372" fmla="*/ 6796476 h 6858000"/>
              <a:gd name="connsiteX373" fmla="*/ 3276071 w 7467600"/>
              <a:gd name="connsiteY373" fmla="*/ 6858000 h 6858000"/>
              <a:gd name="connsiteX374" fmla="*/ 3240805 w 7467600"/>
              <a:gd name="connsiteY374" fmla="*/ 6858000 h 6858000"/>
              <a:gd name="connsiteX375" fmla="*/ 3275917 w 7467600"/>
              <a:gd name="connsiteY375" fmla="*/ 6783192 h 6858000"/>
              <a:gd name="connsiteX376" fmla="*/ 3399358 w 7467600"/>
              <a:gd name="connsiteY376" fmla="*/ 6469011 h 6858000"/>
              <a:gd name="connsiteX377" fmla="*/ 3425650 w 7467600"/>
              <a:gd name="connsiteY377" fmla="*/ 6381333 h 6858000"/>
              <a:gd name="connsiteX378" fmla="*/ 3460661 w 7467600"/>
              <a:gd name="connsiteY378" fmla="*/ 6266763 h 6858000"/>
              <a:gd name="connsiteX379" fmla="*/ 3518021 w 7467600"/>
              <a:gd name="connsiteY379" fmla="*/ 6117298 h 6858000"/>
              <a:gd name="connsiteX380" fmla="*/ 3554035 w 7467600"/>
              <a:gd name="connsiteY380" fmla="*/ 6027832 h 6858000"/>
              <a:gd name="connsiteX381" fmla="*/ 3677174 w 7467600"/>
              <a:gd name="connsiteY381" fmla="*/ 5636351 h 6858000"/>
              <a:gd name="connsiteX382" fmla="*/ 3698819 w 7467600"/>
              <a:gd name="connsiteY382" fmla="*/ 5560503 h 6858000"/>
              <a:gd name="connsiteX383" fmla="*/ 3702094 w 7467600"/>
              <a:gd name="connsiteY383" fmla="*/ 5549194 h 6858000"/>
              <a:gd name="connsiteX384" fmla="*/ 3398355 w 7467600"/>
              <a:gd name="connsiteY384" fmla="*/ 6094603 h 6858000"/>
              <a:gd name="connsiteX385" fmla="*/ 3193941 w 7467600"/>
              <a:gd name="connsiteY385" fmla="*/ 6798775 h 6858000"/>
              <a:gd name="connsiteX386" fmla="*/ 3184140 w 7467600"/>
              <a:gd name="connsiteY386" fmla="*/ 6858000 h 6858000"/>
              <a:gd name="connsiteX387" fmla="*/ 3099978 w 7467600"/>
              <a:gd name="connsiteY387" fmla="*/ 6858000 h 6858000"/>
              <a:gd name="connsiteX388" fmla="*/ 3101556 w 7467600"/>
              <a:gd name="connsiteY388" fmla="*/ 6843337 h 6858000"/>
              <a:gd name="connsiteX389" fmla="*/ 3370162 w 7467600"/>
              <a:gd name="connsiteY389" fmla="*/ 5785550 h 6858000"/>
              <a:gd name="connsiteX390" fmla="*/ 3746477 w 7467600"/>
              <a:gd name="connsiteY390" fmla="*/ 5377889 h 6858000"/>
              <a:gd name="connsiteX391" fmla="*/ 3863399 w 7467600"/>
              <a:gd name="connsiteY391" fmla="*/ 5087257 h 6858000"/>
              <a:gd name="connsiteX392" fmla="*/ 3968712 w 7467600"/>
              <a:gd name="connsiteY392" fmla="*/ 4913989 h 6858000"/>
              <a:gd name="connsiteX393" fmla="*/ 2792390 w 7467600"/>
              <a:gd name="connsiteY393" fmla="*/ 5382974 h 6858000"/>
              <a:gd name="connsiteX394" fmla="*/ 2714982 w 7467600"/>
              <a:gd name="connsiteY394" fmla="*/ 5427051 h 6858000"/>
              <a:gd name="connsiteX395" fmla="*/ 2813361 w 7467600"/>
              <a:gd name="connsiteY395" fmla="*/ 6023912 h 6858000"/>
              <a:gd name="connsiteX396" fmla="*/ 2688430 w 7467600"/>
              <a:gd name="connsiteY396" fmla="*/ 6801564 h 6858000"/>
              <a:gd name="connsiteX397" fmla="*/ 2629626 w 7467600"/>
              <a:gd name="connsiteY397" fmla="*/ 6763394 h 6858000"/>
              <a:gd name="connsiteX398" fmla="*/ 2565328 w 7467600"/>
              <a:gd name="connsiteY398" fmla="*/ 5516399 h 6858000"/>
              <a:gd name="connsiteX399" fmla="*/ 1922999 w 7467600"/>
              <a:gd name="connsiteY399" fmla="*/ 5980343 h 6858000"/>
              <a:gd name="connsiteX400" fmla="*/ 1950261 w 7467600"/>
              <a:gd name="connsiteY400" fmla="*/ 6405858 h 6858000"/>
              <a:gd name="connsiteX401" fmla="*/ 2365554 w 7467600"/>
              <a:gd name="connsiteY401" fmla="*/ 6759107 h 6858000"/>
              <a:gd name="connsiteX402" fmla="*/ 2424142 w 7467600"/>
              <a:gd name="connsiteY402" fmla="*/ 6858000 h 6858000"/>
              <a:gd name="connsiteX403" fmla="*/ 2395994 w 7467600"/>
              <a:gd name="connsiteY403" fmla="*/ 6858000 h 6858000"/>
              <a:gd name="connsiteX404" fmla="*/ 2392863 w 7467600"/>
              <a:gd name="connsiteY404" fmla="*/ 6852964 h 6858000"/>
              <a:gd name="connsiteX405" fmla="*/ 2017589 w 7467600"/>
              <a:gd name="connsiteY405" fmla="*/ 6493982 h 6858000"/>
              <a:gd name="connsiteX406" fmla="*/ 2147336 w 7467600"/>
              <a:gd name="connsiteY406" fmla="*/ 6594052 h 6858000"/>
              <a:gd name="connsiteX407" fmla="*/ 2207047 w 7467600"/>
              <a:gd name="connsiteY407" fmla="*/ 6654540 h 6858000"/>
              <a:gd name="connsiteX408" fmla="*/ 2299106 w 7467600"/>
              <a:gd name="connsiteY408" fmla="*/ 6778931 h 6858000"/>
              <a:gd name="connsiteX409" fmla="*/ 2314430 w 7467600"/>
              <a:gd name="connsiteY409" fmla="*/ 6801144 h 6858000"/>
              <a:gd name="connsiteX410" fmla="*/ 2352406 w 7467600"/>
              <a:gd name="connsiteY410" fmla="*/ 6858000 h 6858000"/>
              <a:gd name="connsiteX411" fmla="*/ 2314492 w 7467600"/>
              <a:gd name="connsiteY411" fmla="*/ 6858000 h 6858000"/>
              <a:gd name="connsiteX412" fmla="*/ 2288095 w 7467600"/>
              <a:gd name="connsiteY412" fmla="*/ 6818030 h 6858000"/>
              <a:gd name="connsiteX413" fmla="*/ 2272768 w 7467600"/>
              <a:gd name="connsiteY413" fmla="*/ 6795822 h 6858000"/>
              <a:gd name="connsiteX414" fmla="*/ 2182715 w 7467600"/>
              <a:gd name="connsiteY414" fmla="*/ 6675071 h 6858000"/>
              <a:gd name="connsiteX415" fmla="*/ 2032061 w 7467600"/>
              <a:gd name="connsiteY415" fmla="*/ 6541380 h 6858000"/>
              <a:gd name="connsiteX416" fmla="*/ 2257220 w 7467600"/>
              <a:gd name="connsiteY416" fmla="*/ 6826257 h 6858000"/>
              <a:gd name="connsiteX417" fmla="*/ 2281324 w 7467600"/>
              <a:gd name="connsiteY417" fmla="*/ 6858000 h 6858000"/>
              <a:gd name="connsiteX418" fmla="*/ 2242860 w 7467600"/>
              <a:gd name="connsiteY418" fmla="*/ 6858000 h 6858000"/>
              <a:gd name="connsiteX419" fmla="*/ 2232818 w 7467600"/>
              <a:gd name="connsiteY419" fmla="*/ 6844926 h 6858000"/>
              <a:gd name="connsiteX420" fmla="*/ 1990172 w 7467600"/>
              <a:gd name="connsiteY420" fmla="*/ 6542121 h 6858000"/>
              <a:gd name="connsiteX421" fmla="*/ 2124090 w 7467600"/>
              <a:gd name="connsiteY421" fmla="*/ 6761017 h 6858000"/>
              <a:gd name="connsiteX422" fmla="*/ 2200380 w 7467600"/>
              <a:gd name="connsiteY422" fmla="*/ 6858000 h 6858000"/>
              <a:gd name="connsiteX423" fmla="*/ 2147507 w 7467600"/>
              <a:gd name="connsiteY423" fmla="*/ 6858000 h 6858000"/>
              <a:gd name="connsiteX424" fmla="*/ 2070668 w 7467600"/>
              <a:gd name="connsiteY424" fmla="*/ 6761520 h 6858000"/>
              <a:gd name="connsiteX425" fmla="*/ 1975142 w 7467600"/>
              <a:gd name="connsiteY425" fmla="*/ 6585570 h 6858000"/>
              <a:gd name="connsiteX426" fmla="*/ 2050035 w 7467600"/>
              <a:gd name="connsiteY426" fmla="*/ 6813345 h 6858000"/>
              <a:gd name="connsiteX427" fmla="*/ 2063025 w 7467600"/>
              <a:gd name="connsiteY427" fmla="*/ 6858000 h 6858000"/>
              <a:gd name="connsiteX428" fmla="*/ 2021675 w 7467600"/>
              <a:gd name="connsiteY428" fmla="*/ 6858000 h 6858000"/>
              <a:gd name="connsiteX429" fmla="*/ 2019308 w 7467600"/>
              <a:gd name="connsiteY429" fmla="*/ 6847118 h 6858000"/>
              <a:gd name="connsiteX430" fmla="*/ 1938835 w 7467600"/>
              <a:gd name="connsiteY430" fmla="*/ 6551160 h 6858000"/>
              <a:gd name="connsiteX431" fmla="*/ 1953230 w 7467600"/>
              <a:gd name="connsiteY431" fmla="*/ 6759699 h 6858000"/>
              <a:gd name="connsiteX432" fmla="*/ 1956763 w 7467600"/>
              <a:gd name="connsiteY432" fmla="*/ 6778191 h 6858000"/>
              <a:gd name="connsiteX433" fmla="*/ 1967925 w 7467600"/>
              <a:gd name="connsiteY433" fmla="*/ 6858000 h 6858000"/>
              <a:gd name="connsiteX434" fmla="*/ 1936622 w 7467600"/>
              <a:gd name="connsiteY434" fmla="*/ 6858000 h 6858000"/>
              <a:gd name="connsiteX435" fmla="*/ 1926261 w 7467600"/>
              <a:gd name="connsiteY435" fmla="*/ 6784064 h 6858000"/>
              <a:gd name="connsiteX436" fmla="*/ 1922724 w 7467600"/>
              <a:gd name="connsiteY436" fmla="*/ 6765577 h 6858000"/>
              <a:gd name="connsiteX437" fmla="*/ 1904650 w 7467600"/>
              <a:gd name="connsiteY437" fmla="*/ 6639616 h 6858000"/>
              <a:gd name="connsiteX438" fmla="*/ 1885273 w 7467600"/>
              <a:gd name="connsiteY438" fmla="*/ 6858000 h 6858000"/>
              <a:gd name="connsiteX439" fmla="*/ 1854363 w 7467600"/>
              <a:gd name="connsiteY439" fmla="*/ 6858000 h 6858000"/>
              <a:gd name="connsiteX440" fmla="*/ 1880391 w 7467600"/>
              <a:gd name="connsiteY440" fmla="*/ 6603796 h 6858000"/>
              <a:gd name="connsiteX441" fmla="*/ 1818273 w 7467600"/>
              <a:gd name="connsiteY441" fmla="*/ 6715729 h 6858000"/>
              <a:gd name="connsiteX442" fmla="*/ 1794691 w 7467600"/>
              <a:gd name="connsiteY442" fmla="*/ 6843239 h 6858000"/>
              <a:gd name="connsiteX443" fmla="*/ 1794914 w 7467600"/>
              <a:gd name="connsiteY443" fmla="*/ 6858000 h 6858000"/>
              <a:gd name="connsiteX444" fmla="*/ 1746128 w 7467600"/>
              <a:gd name="connsiteY444" fmla="*/ 6858000 h 6858000"/>
              <a:gd name="connsiteX445" fmla="*/ 1753934 w 7467600"/>
              <a:gd name="connsiteY445" fmla="*/ 6724796 h 6858000"/>
              <a:gd name="connsiteX446" fmla="*/ 1792053 w 7467600"/>
              <a:gd name="connsiteY446" fmla="*/ 6572396 h 6858000"/>
              <a:gd name="connsiteX447" fmla="*/ 1862248 w 7467600"/>
              <a:gd name="connsiteY447" fmla="*/ 6266397 h 6858000"/>
              <a:gd name="connsiteX448" fmla="*/ 1862250 w 7467600"/>
              <a:gd name="connsiteY448" fmla="*/ 6033531 h 6858000"/>
              <a:gd name="connsiteX449" fmla="*/ 1211999 w 7467600"/>
              <a:gd name="connsiteY449" fmla="*/ 6683610 h 6858000"/>
              <a:gd name="connsiteX450" fmla="*/ 1213266 w 7467600"/>
              <a:gd name="connsiteY450" fmla="*/ 6691947 h 6858000"/>
              <a:gd name="connsiteX451" fmla="*/ 1203370 w 7467600"/>
              <a:gd name="connsiteY451" fmla="*/ 6850676 h 6858000"/>
              <a:gd name="connsiteX452" fmla="*/ 1203671 w 7467600"/>
              <a:gd name="connsiteY452" fmla="*/ 6858000 h 6858000"/>
              <a:gd name="connsiteX453" fmla="*/ 1143180 w 7467600"/>
              <a:gd name="connsiteY453" fmla="*/ 6858000 h 6858000"/>
              <a:gd name="connsiteX454" fmla="*/ 1142176 w 7467600"/>
              <a:gd name="connsiteY454" fmla="*/ 6766045 h 6858000"/>
              <a:gd name="connsiteX455" fmla="*/ 1067484 w 7467600"/>
              <a:gd name="connsiteY455" fmla="*/ 6858000 h 6858000"/>
              <a:gd name="connsiteX456" fmla="*/ 953928 w 7467600"/>
              <a:gd name="connsiteY456" fmla="*/ 6858000 h 6858000"/>
              <a:gd name="connsiteX457" fmla="*/ 959715 w 7467600"/>
              <a:gd name="connsiteY457" fmla="*/ 6850185 h 6858000"/>
              <a:gd name="connsiteX458" fmla="*/ 1483788 w 7467600"/>
              <a:gd name="connsiteY458" fmla="*/ 6259174 h 6858000"/>
              <a:gd name="connsiteX459" fmla="*/ 1100671 w 7467600"/>
              <a:gd name="connsiteY459" fmla="*/ 6252137 h 6858000"/>
              <a:gd name="connsiteX460" fmla="*/ 1090144 w 7467600"/>
              <a:gd name="connsiteY460" fmla="*/ 6256748 h 6858000"/>
              <a:gd name="connsiteX461" fmla="*/ 1095872 w 7467600"/>
              <a:gd name="connsiteY461" fmla="*/ 6271892 h 6858000"/>
              <a:gd name="connsiteX462" fmla="*/ 262785 w 7467600"/>
              <a:gd name="connsiteY462" fmla="*/ 6845450 h 6858000"/>
              <a:gd name="connsiteX463" fmla="*/ 209968 w 7467600"/>
              <a:gd name="connsiteY463" fmla="*/ 6770713 h 6858000"/>
              <a:gd name="connsiteX464" fmla="*/ 873460 w 7467600"/>
              <a:gd name="connsiteY464" fmla="*/ 6253768 h 6858000"/>
              <a:gd name="connsiteX465" fmla="*/ 192686 w 7467600"/>
              <a:gd name="connsiteY465" fmla="*/ 5849257 h 6858000"/>
              <a:gd name="connsiteX466" fmla="*/ 4696 w 7467600"/>
              <a:gd name="connsiteY466" fmla="*/ 5697668 h 6858000"/>
              <a:gd name="connsiteX467" fmla="*/ 0 w 7467600"/>
              <a:gd name="connsiteY467" fmla="*/ 5689984 h 6858000"/>
              <a:gd name="connsiteX468" fmla="*/ 0 w 7467600"/>
              <a:gd name="connsiteY468" fmla="*/ 5513472 h 6858000"/>
              <a:gd name="connsiteX469" fmla="*/ 174101 w 7467600"/>
              <a:gd name="connsiteY469" fmla="*/ 5620277 h 6858000"/>
              <a:gd name="connsiteX470" fmla="*/ 891800 w 7467600"/>
              <a:gd name="connsiteY470" fmla="*/ 6036935 h 6858000"/>
              <a:gd name="connsiteX471" fmla="*/ 1072219 w 7467600"/>
              <a:gd name="connsiteY471" fmla="*/ 6169443 h 6858000"/>
              <a:gd name="connsiteX472" fmla="*/ 1074117 w 7467600"/>
              <a:gd name="connsiteY472" fmla="*/ 6170301 h 6858000"/>
              <a:gd name="connsiteX473" fmla="*/ 1083114 w 7467600"/>
              <a:gd name="connsiteY473" fmla="*/ 6174131 h 6858000"/>
              <a:gd name="connsiteX474" fmla="*/ 1543010 w 7467600"/>
              <a:gd name="connsiteY474" fmla="*/ 6191140 h 6858000"/>
              <a:gd name="connsiteX475" fmla="*/ 1551080 w 7467600"/>
              <a:gd name="connsiteY475" fmla="*/ 6195006 h 6858000"/>
              <a:gd name="connsiteX476" fmla="*/ 2345443 w 7467600"/>
              <a:gd name="connsiteY476" fmla="*/ 5549882 h 6858000"/>
              <a:gd name="connsiteX477" fmla="*/ 1721499 w 7467600"/>
              <a:gd name="connsiteY477" fmla="*/ 5599969 h 6858000"/>
              <a:gd name="connsiteX478" fmla="*/ 767716 w 7467600"/>
              <a:gd name="connsiteY478" fmla="*/ 5472768 h 6858000"/>
              <a:gd name="connsiteX479" fmla="*/ 722147 w 7467600"/>
              <a:gd name="connsiteY479" fmla="*/ 5393091 h 6858000"/>
              <a:gd name="connsiteX480" fmla="*/ 1485552 w 7467600"/>
              <a:gd name="connsiteY480" fmla="*/ 5313202 h 6858000"/>
              <a:gd name="connsiteX481" fmla="*/ 2143004 w 7467600"/>
              <a:gd name="connsiteY481" fmla="*/ 5402420 h 6858000"/>
              <a:gd name="connsiteX482" fmla="*/ 1933391 w 7467600"/>
              <a:gd name="connsiteY482" fmla="*/ 5156971 h 6858000"/>
              <a:gd name="connsiteX483" fmla="*/ 1827118 w 7467600"/>
              <a:gd name="connsiteY483" fmla="*/ 4968410 h 6858000"/>
              <a:gd name="connsiteX484" fmla="*/ 1837349 w 7467600"/>
              <a:gd name="connsiteY484" fmla="*/ 4956357 h 6858000"/>
              <a:gd name="connsiteX485" fmla="*/ 2162835 w 7467600"/>
              <a:gd name="connsiteY485" fmla="*/ 5187853 h 6858000"/>
              <a:gd name="connsiteX486" fmla="*/ 2257167 w 7467600"/>
              <a:gd name="connsiteY486" fmla="*/ 5462123 h 6858000"/>
              <a:gd name="connsiteX487" fmla="*/ 2261598 w 7467600"/>
              <a:gd name="connsiteY487" fmla="*/ 5467998 h 6858000"/>
              <a:gd name="connsiteX488" fmla="*/ 2437177 w 7467600"/>
              <a:gd name="connsiteY488" fmla="*/ 5479608 h 6858000"/>
              <a:gd name="connsiteX489" fmla="*/ 2445247 w 7467600"/>
              <a:gd name="connsiteY489" fmla="*/ 5483476 h 6858000"/>
              <a:gd name="connsiteX490" fmla="*/ 2743626 w 7467600"/>
              <a:gd name="connsiteY490" fmla="*/ 5304819 h 6858000"/>
              <a:gd name="connsiteX491" fmla="*/ 3048102 w 7467600"/>
              <a:gd name="connsiteY491" fmla="*/ 5150595 h 6858000"/>
              <a:gd name="connsiteX492" fmla="*/ 1799414 w 7467600"/>
              <a:gd name="connsiteY492" fmla="*/ 4694732 h 6858000"/>
              <a:gd name="connsiteX493" fmla="*/ 1771735 w 7467600"/>
              <a:gd name="connsiteY493" fmla="*/ 4619929 h 6858000"/>
              <a:gd name="connsiteX494" fmla="*/ 3104273 w 7467600"/>
              <a:gd name="connsiteY494" fmla="*/ 5076159 h 6858000"/>
              <a:gd name="connsiteX495" fmla="*/ 3113245 w 7467600"/>
              <a:gd name="connsiteY495" fmla="*/ 5090705 h 6858000"/>
              <a:gd name="connsiteX496" fmla="*/ 3126294 w 7467600"/>
              <a:gd name="connsiteY496" fmla="*/ 5114400 h 6858000"/>
              <a:gd name="connsiteX497" fmla="*/ 3937433 w 7467600"/>
              <a:gd name="connsiteY497" fmla="*/ 4830473 h 6858000"/>
              <a:gd name="connsiteX498" fmla="*/ 3590475 w 7467600"/>
              <a:gd name="connsiteY498" fmla="*/ 4597974 h 6858000"/>
              <a:gd name="connsiteX499" fmla="*/ 3100264 w 7467600"/>
              <a:gd name="connsiteY499" fmla="*/ 4579845 h 6858000"/>
              <a:gd name="connsiteX500" fmla="*/ 2183576 w 7467600"/>
              <a:gd name="connsiteY500" fmla="*/ 4227150 h 6858000"/>
              <a:gd name="connsiteX501" fmla="*/ 2151029 w 7467600"/>
              <a:gd name="connsiteY501" fmla="*/ 4146947 h 6858000"/>
              <a:gd name="connsiteX502" fmla="*/ 3563434 w 7467600"/>
              <a:gd name="connsiteY502" fmla="*/ 4469115 h 6858000"/>
              <a:gd name="connsiteX503" fmla="*/ 3177952 w 7467600"/>
              <a:gd name="connsiteY503" fmla="*/ 3657386 h 6858000"/>
              <a:gd name="connsiteX504" fmla="*/ 3189263 w 7467600"/>
              <a:gd name="connsiteY504" fmla="*/ 3625726 h 6858000"/>
              <a:gd name="connsiteX505" fmla="*/ 3560912 w 7467600"/>
              <a:gd name="connsiteY505" fmla="*/ 4079863 h 6858000"/>
              <a:gd name="connsiteX506" fmla="*/ 3626636 w 7467600"/>
              <a:gd name="connsiteY506" fmla="*/ 4512230 h 6858000"/>
              <a:gd name="connsiteX507" fmla="*/ 3653088 w 7467600"/>
              <a:gd name="connsiteY507" fmla="*/ 4521417 h 6858000"/>
              <a:gd name="connsiteX508" fmla="*/ 3988128 w 7467600"/>
              <a:gd name="connsiteY508" fmla="*/ 4817267 h 6858000"/>
              <a:gd name="connsiteX509" fmla="*/ 4830582 w 7467600"/>
              <a:gd name="connsiteY509" fmla="*/ 4676000 h 6858000"/>
              <a:gd name="connsiteX510" fmla="*/ 4830100 w 7467600"/>
              <a:gd name="connsiteY510" fmla="*/ 4675554 h 6858000"/>
              <a:gd name="connsiteX511" fmla="*/ 4036318 w 7467600"/>
              <a:gd name="connsiteY511" fmla="*/ 4147013 h 6858000"/>
              <a:gd name="connsiteX512" fmla="*/ 3432098 w 7467600"/>
              <a:gd name="connsiteY512" fmla="*/ 3537312 h 6858000"/>
              <a:gd name="connsiteX513" fmla="*/ 3446761 w 7467600"/>
              <a:gd name="connsiteY513" fmla="*/ 3461278 h 6858000"/>
              <a:gd name="connsiteX514" fmla="*/ 4419733 w 7467600"/>
              <a:gd name="connsiteY514" fmla="*/ 3963555 h 6858000"/>
              <a:gd name="connsiteX515" fmla="*/ 4781371 w 7467600"/>
              <a:gd name="connsiteY515" fmla="*/ 4458604 h 6858000"/>
              <a:gd name="connsiteX516" fmla="*/ 4780440 w 7467600"/>
              <a:gd name="connsiteY516" fmla="*/ 4470290 h 6858000"/>
              <a:gd name="connsiteX517" fmla="*/ 4898954 w 7467600"/>
              <a:gd name="connsiteY517" fmla="*/ 4662092 h 6858000"/>
              <a:gd name="connsiteX518" fmla="*/ 4900699 w 7467600"/>
              <a:gd name="connsiteY518" fmla="*/ 4670867 h 6858000"/>
              <a:gd name="connsiteX519" fmla="*/ 5714511 w 7467600"/>
              <a:gd name="connsiteY519" fmla="*/ 4663483 h 6858000"/>
              <a:gd name="connsiteX520" fmla="*/ 5464793 w 7467600"/>
              <a:gd name="connsiteY520" fmla="*/ 4393556 h 6858000"/>
              <a:gd name="connsiteX521" fmla="*/ 5461897 w 7467600"/>
              <a:gd name="connsiteY521" fmla="*/ 4390879 h 6858000"/>
              <a:gd name="connsiteX522" fmla="*/ 4294126 w 7467600"/>
              <a:gd name="connsiteY522" fmla="*/ 3303048 h 6858000"/>
              <a:gd name="connsiteX523" fmla="*/ 4305321 w 7467600"/>
              <a:gd name="connsiteY523" fmla="*/ 3256953 h 6858000"/>
              <a:gd name="connsiteX524" fmla="*/ 4949299 w 7467600"/>
              <a:gd name="connsiteY524" fmla="*/ 3766336 h 6858000"/>
              <a:gd name="connsiteX525" fmla="*/ 5291452 w 7467600"/>
              <a:gd name="connsiteY525" fmla="*/ 4076801 h 6858000"/>
              <a:gd name="connsiteX526" fmla="*/ 5434998 w 7467600"/>
              <a:gd name="connsiteY526" fmla="*/ 4254100 h 6858000"/>
              <a:gd name="connsiteX527" fmla="*/ 5351015 w 7467600"/>
              <a:gd name="connsiteY527" fmla="*/ 3760989 h 6858000"/>
              <a:gd name="connsiteX528" fmla="*/ 5413780 w 7467600"/>
              <a:gd name="connsiteY528" fmla="*/ 2966265 h 6858000"/>
              <a:gd name="connsiteX529" fmla="*/ 5425627 w 7467600"/>
              <a:gd name="connsiteY529" fmla="*/ 2954192 h 6858000"/>
              <a:gd name="connsiteX530" fmla="*/ 6604735 w 7467600"/>
              <a:gd name="connsiteY530" fmla="*/ 2041381 h 6858000"/>
              <a:gd name="connsiteX531" fmla="*/ 7204487 w 7467600"/>
              <a:gd name="connsiteY531" fmla="*/ 2742112 h 6858000"/>
              <a:gd name="connsiteX532" fmla="*/ 7131592 w 7467600"/>
              <a:gd name="connsiteY532" fmla="*/ 2672096 h 6858000"/>
              <a:gd name="connsiteX533" fmla="*/ 6996344 w 7467600"/>
              <a:gd name="connsiteY533" fmla="*/ 2518310 h 6858000"/>
              <a:gd name="connsiteX534" fmla="*/ 6735495 w 7467600"/>
              <a:gd name="connsiteY534" fmla="*/ 2196890 h 6858000"/>
              <a:gd name="connsiteX535" fmla="*/ 6721901 w 7467600"/>
              <a:gd name="connsiteY535" fmla="*/ 2179274 h 6858000"/>
              <a:gd name="connsiteX536" fmla="*/ 6604735 w 7467600"/>
              <a:gd name="connsiteY536" fmla="*/ 2041381 h 6858000"/>
              <a:gd name="connsiteX537" fmla="*/ 6591670 w 7467600"/>
              <a:gd name="connsiteY537" fmla="*/ 1988277 h 6858000"/>
              <a:gd name="connsiteX538" fmla="*/ 6747349 w 7467600"/>
              <a:gd name="connsiteY538" fmla="*/ 2160069 h 6858000"/>
              <a:gd name="connsiteX539" fmla="*/ 6760943 w 7467600"/>
              <a:gd name="connsiteY539" fmla="*/ 2177686 h 6858000"/>
              <a:gd name="connsiteX540" fmla="*/ 7021065 w 7467600"/>
              <a:gd name="connsiteY540" fmla="*/ 2498102 h 6858000"/>
              <a:gd name="connsiteX541" fmla="*/ 7155223 w 7467600"/>
              <a:gd name="connsiteY541" fmla="*/ 2650386 h 6858000"/>
              <a:gd name="connsiteX542" fmla="*/ 7203167 w 7467600"/>
              <a:gd name="connsiteY542" fmla="*/ 2697288 h 6858000"/>
              <a:gd name="connsiteX543" fmla="*/ 6937703 w 7467600"/>
              <a:gd name="connsiteY543" fmla="*/ 2321981 h 6858000"/>
              <a:gd name="connsiteX544" fmla="*/ 6591670 w 7467600"/>
              <a:gd name="connsiteY544" fmla="*/ 1988277 h 6858000"/>
              <a:gd name="connsiteX545" fmla="*/ 5798671 w 7467600"/>
              <a:gd name="connsiteY545" fmla="*/ 1981601 h 6858000"/>
              <a:gd name="connsiteX546" fmla="*/ 5754709 w 7467600"/>
              <a:gd name="connsiteY546" fmla="*/ 2071454 h 6858000"/>
              <a:gd name="connsiteX547" fmla="*/ 5763044 w 7467600"/>
              <a:gd name="connsiteY547" fmla="*/ 2842206 h 6858000"/>
              <a:gd name="connsiteX548" fmla="*/ 5764974 w 7467600"/>
              <a:gd name="connsiteY548" fmla="*/ 2799609 h 6858000"/>
              <a:gd name="connsiteX549" fmla="*/ 5767665 w 7467600"/>
              <a:gd name="connsiteY549" fmla="*/ 2666409 h 6858000"/>
              <a:gd name="connsiteX550" fmla="*/ 5763055 w 7467600"/>
              <a:gd name="connsiteY550" fmla="*/ 2579705 h 6858000"/>
              <a:gd name="connsiteX551" fmla="*/ 5758079 w 7467600"/>
              <a:gd name="connsiteY551" fmla="*/ 2492508 h 6858000"/>
              <a:gd name="connsiteX552" fmla="*/ 5779325 w 7467600"/>
              <a:gd name="connsiteY552" fmla="*/ 2197069 h 6858000"/>
              <a:gd name="connsiteX553" fmla="*/ 5798671 w 7467600"/>
              <a:gd name="connsiteY553" fmla="*/ 1981601 h 6858000"/>
              <a:gd name="connsiteX554" fmla="*/ 5829202 w 7467600"/>
              <a:gd name="connsiteY554" fmla="*/ 1971679 h 6858000"/>
              <a:gd name="connsiteX555" fmla="*/ 5809558 w 7467600"/>
              <a:gd name="connsiteY555" fmla="*/ 2198043 h 6858000"/>
              <a:gd name="connsiteX556" fmla="*/ 5788653 w 7467600"/>
              <a:gd name="connsiteY556" fmla="*/ 2489430 h 6858000"/>
              <a:gd name="connsiteX557" fmla="*/ 5793439 w 7467600"/>
              <a:gd name="connsiteY557" fmla="*/ 2575235 h 6858000"/>
              <a:gd name="connsiteX558" fmla="*/ 5796837 w 7467600"/>
              <a:gd name="connsiteY558" fmla="*/ 2637633 h 6858000"/>
              <a:gd name="connsiteX559" fmla="*/ 5818614 w 7467600"/>
              <a:gd name="connsiteY559" fmla="*/ 2473055 h 6858000"/>
              <a:gd name="connsiteX560" fmla="*/ 5829202 w 7467600"/>
              <a:gd name="connsiteY560" fmla="*/ 1971679 h 6858000"/>
              <a:gd name="connsiteX561" fmla="*/ 5911389 w 7467600"/>
              <a:gd name="connsiteY561" fmla="*/ 1898371 h 6858000"/>
              <a:gd name="connsiteX562" fmla="*/ 6237627 w 7467600"/>
              <a:gd name="connsiteY562" fmla="*/ 2231921 h 6858000"/>
              <a:gd name="connsiteX563" fmla="*/ 5911389 w 7467600"/>
              <a:gd name="connsiteY563" fmla="*/ 1898371 h 6858000"/>
              <a:gd name="connsiteX564" fmla="*/ 6944437 w 7467600"/>
              <a:gd name="connsiteY564" fmla="*/ 1575402 h 6858000"/>
              <a:gd name="connsiteX565" fmla="*/ 6304730 w 7467600"/>
              <a:gd name="connsiteY565" fmla="*/ 1766654 h 6858000"/>
              <a:gd name="connsiteX566" fmla="*/ 6944437 w 7467600"/>
              <a:gd name="connsiteY566" fmla="*/ 1575402 h 6858000"/>
              <a:gd name="connsiteX567" fmla="*/ 7019523 w 7467600"/>
              <a:gd name="connsiteY567" fmla="*/ 1519450 h 6858000"/>
              <a:gd name="connsiteX568" fmla="*/ 6298091 w 7467600"/>
              <a:gd name="connsiteY568" fmla="*/ 1737122 h 6858000"/>
              <a:gd name="connsiteX569" fmla="*/ 7019523 w 7467600"/>
              <a:gd name="connsiteY569" fmla="*/ 1519450 h 6858000"/>
              <a:gd name="connsiteX570" fmla="*/ 2399523 w 7467600"/>
              <a:gd name="connsiteY570" fmla="*/ 1428234 h 6858000"/>
              <a:gd name="connsiteX571" fmla="*/ 2224982 w 7467600"/>
              <a:gd name="connsiteY571" fmla="*/ 1826201 h 6858000"/>
              <a:gd name="connsiteX572" fmla="*/ 2096099 w 7467600"/>
              <a:gd name="connsiteY572" fmla="*/ 2345900 h 6858000"/>
              <a:gd name="connsiteX573" fmla="*/ 2283317 w 7467600"/>
              <a:gd name="connsiteY573" fmla="*/ 1796925 h 6858000"/>
              <a:gd name="connsiteX574" fmla="*/ 2399523 w 7467600"/>
              <a:gd name="connsiteY574" fmla="*/ 1428234 h 6858000"/>
              <a:gd name="connsiteX575" fmla="*/ 2448558 w 7467600"/>
              <a:gd name="connsiteY575" fmla="*/ 1373435 h 6858000"/>
              <a:gd name="connsiteX576" fmla="*/ 2312521 w 7467600"/>
              <a:gd name="connsiteY576" fmla="*/ 1806140 h 6858000"/>
              <a:gd name="connsiteX577" fmla="*/ 2127533 w 7467600"/>
              <a:gd name="connsiteY577" fmla="*/ 2348380 h 6858000"/>
              <a:gd name="connsiteX578" fmla="*/ 2358080 w 7467600"/>
              <a:gd name="connsiteY578" fmla="*/ 1866134 h 6858000"/>
              <a:gd name="connsiteX579" fmla="*/ 2407436 w 7467600"/>
              <a:gd name="connsiteY579" fmla="*/ 1651070 h 6858000"/>
              <a:gd name="connsiteX580" fmla="*/ 2448558 w 7467600"/>
              <a:gd name="connsiteY580" fmla="*/ 1373435 h 6858000"/>
              <a:gd name="connsiteX581" fmla="*/ 278707 w 7467600"/>
              <a:gd name="connsiteY581" fmla="*/ 1352270 h 6858000"/>
              <a:gd name="connsiteX582" fmla="*/ 321570 w 7467600"/>
              <a:gd name="connsiteY582" fmla="*/ 1861610 h 6858000"/>
              <a:gd name="connsiteX583" fmla="*/ 294281 w 7467600"/>
              <a:gd name="connsiteY583" fmla="*/ 1440658 h 6858000"/>
              <a:gd name="connsiteX584" fmla="*/ 278707 w 7467600"/>
              <a:gd name="connsiteY584" fmla="*/ 1352270 h 6858000"/>
              <a:gd name="connsiteX585" fmla="*/ 1423821 w 7467600"/>
              <a:gd name="connsiteY585" fmla="*/ 1351958 h 6858000"/>
              <a:gd name="connsiteX586" fmla="*/ 1638521 w 7467600"/>
              <a:gd name="connsiteY586" fmla="*/ 1908470 h 6858000"/>
              <a:gd name="connsiteX587" fmla="*/ 1754199 w 7467600"/>
              <a:gd name="connsiteY587" fmla="*/ 2149284 h 6858000"/>
              <a:gd name="connsiteX588" fmla="*/ 1908359 w 7467600"/>
              <a:gd name="connsiteY588" fmla="*/ 2364988 h 6858000"/>
              <a:gd name="connsiteX589" fmla="*/ 1647661 w 7467600"/>
              <a:gd name="connsiteY589" fmla="*/ 1825945 h 6858000"/>
              <a:gd name="connsiteX590" fmla="*/ 1423821 w 7467600"/>
              <a:gd name="connsiteY590" fmla="*/ 1351958 h 6858000"/>
              <a:gd name="connsiteX591" fmla="*/ 1431890 w 7467600"/>
              <a:gd name="connsiteY591" fmla="*/ 1306475 h 6858000"/>
              <a:gd name="connsiteX592" fmla="*/ 1507597 w 7467600"/>
              <a:gd name="connsiteY592" fmla="*/ 1446132 h 6858000"/>
              <a:gd name="connsiteX593" fmla="*/ 1674586 w 7467600"/>
              <a:gd name="connsiteY593" fmla="*/ 1813832 h 6858000"/>
              <a:gd name="connsiteX594" fmla="*/ 1815950 w 7467600"/>
              <a:gd name="connsiteY594" fmla="*/ 2128564 h 6858000"/>
              <a:gd name="connsiteX595" fmla="*/ 1984242 w 7467600"/>
              <a:gd name="connsiteY595" fmla="*/ 2430829 h 6858000"/>
              <a:gd name="connsiteX596" fmla="*/ 2014023 w 7467600"/>
              <a:gd name="connsiteY596" fmla="*/ 2450995 h 6858000"/>
              <a:gd name="connsiteX597" fmla="*/ 1747337 w 7467600"/>
              <a:gd name="connsiteY597" fmla="*/ 1855264 h 6858000"/>
              <a:gd name="connsiteX598" fmla="*/ 1533749 w 7467600"/>
              <a:gd name="connsiteY598" fmla="*/ 1478656 h 6858000"/>
              <a:gd name="connsiteX599" fmla="*/ 1431890 w 7467600"/>
              <a:gd name="connsiteY599" fmla="*/ 1306475 h 6858000"/>
              <a:gd name="connsiteX600" fmla="*/ 5052692 w 7467600"/>
              <a:gd name="connsiteY600" fmla="*/ 1292994 h 6858000"/>
              <a:gd name="connsiteX601" fmla="*/ 5200661 w 7467600"/>
              <a:gd name="connsiteY601" fmla="*/ 1635186 h 6858000"/>
              <a:gd name="connsiteX602" fmla="*/ 5297138 w 7467600"/>
              <a:gd name="connsiteY602" fmla="*/ 1906351 h 6858000"/>
              <a:gd name="connsiteX603" fmla="*/ 5052692 w 7467600"/>
              <a:gd name="connsiteY603" fmla="*/ 1292994 h 6858000"/>
              <a:gd name="connsiteX604" fmla="*/ 5009948 w 7467600"/>
              <a:gd name="connsiteY604" fmla="*/ 1273619 h 6858000"/>
              <a:gd name="connsiteX605" fmla="*/ 5121777 w 7467600"/>
              <a:gd name="connsiteY605" fmla="*/ 1654213 h 6858000"/>
              <a:gd name="connsiteX606" fmla="*/ 5293545 w 7467600"/>
              <a:gd name="connsiteY606" fmla="*/ 2072247 h 6858000"/>
              <a:gd name="connsiteX607" fmla="*/ 5294042 w 7467600"/>
              <a:gd name="connsiteY607" fmla="*/ 2065019 h 6858000"/>
              <a:gd name="connsiteX608" fmla="*/ 5171936 w 7467600"/>
              <a:gd name="connsiteY608" fmla="*/ 1647613 h 6858000"/>
              <a:gd name="connsiteX609" fmla="*/ 5009948 w 7467600"/>
              <a:gd name="connsiteY609" fmla="*/ 1273619 h 6858000"/>
              <a:gd name="connsiteX610" fmla="*/ 655236 w 7467600"/>
              <a:gd name="connsiteY610" fmla="*/ 1268632 h 6858000"/>
              <a:gd name="connsiteX611" fmla="*/ 839521 w 7467600"/>
              <a:gd name="connsiteY611" fmla="*/ 1685315 h 6858000"/>
              <a:gd name="connsiteX612" fmla="*/ 1109416 w 7467600"/>
              <a:gd name="connsiteY612" fmla="*/ 2061663 h 6858000"/>
              <a:gd name="connsiteX613" fmla="*/ 1298300 w 7467600"/>
              <a:gd name="connsiteY613" fmla="*/ 2247742 h 6858000"/>
              <a:gd name="connsiteX614" fmla="*/ 1125871 w 7467600"/>
              <a:gd name="connsiteY614" fmla="*/ 1989513 h 6858000"/>
              <a:gd name="connsiteX615" fmla="*/ 981574 w 7467600"/>
              <a:gd name="connsiteY615" fmla="*/ 1783157 h 6858000"/>
              <a:gd name="connsiteX616" fmla="*/ 922198 w 7467600"/>
              <a:gd name="connsiteY616" fmla="*/ 1677437 h 6858000"/>
              <a:gd name="connsiteX617" fmla="*/ 869293 w 7467600"/>
              <a:gd name="connsiteY617" fmla="*/ 1583214 h 6858000"/>
              <a:gd name="connsiteX618" fmla="*/ 751431 w 7467600"/>
              <a:gd name="connsiteY618" fmla="*/ 1405731 h 6858000"/>
              <a:gd name="connsiteX619" fmla="*/ 655236 w 7467600"/>
              <a:gd name="connsiteY619" fmla="*/ 1268632 h 6858000"/>
              <a:gd name="connsiteX620" fmla="*/ 6516292 w 7467600"/>
              <a:gd name="connsiteY620" fmla="*/ 1263064 h 6858000"/>
              <a:gd name="connsiteX621" fmla="*/ 5736320 w 7467600"/>
              <a:gd name="connsiteY621" fmla="*/ 1501803 h 6858000"/>
              <a:gd name="connsiteX622" fmla="*/ 6516292 w 7467600"/>
              <a:gd name="connsiteY622" fmla="*/ 1263064 h 6858000"/>
              <a:gd name="connsiteX623" fmla="*/ 291466 w 7467600"/>
              <a:gd name="connsiteY623" fmla="*/ 1250369 h 6858000"/>
              <a:gd name="connsiteX624" fmla="*/ 323180 w 7467600"/>
              <a:gd name="connsiteY624" fmla="*/ 1435283 h 6858000"/>
              <a:gd name="connsiteX625" fmla="*/ 349381 w 7467600"/>
              <a:gd name="connsiteY625" fmla="*/ 1875041 h 6858000"/>
              <a:gd name="connsiteX626" fmla="*/ 374363 w 7467600"/>
              <a:gd name="connsiteY626" fmla="*/ 1506494 h 6858000"/>
              <a:gd name="connsiteX627" fmla="*/ 302168 w 7467600"/>
              <a:gd name="connsiteY627" fmla="*/ 1274495 h 6858000"/>
              <a:gd name="connsiteX628" fmla="*/ 291466 w 7467600"/>
              <a:gd name="connsiteY628" fmla="*/ 1250369 h 6858000"/>
              <a:gd name="connsiteX629" fmla="*/ 678222 w 7467600"/>
              <a:gd name="connsiteY629" fmla="*/ 1248670 h 6858000"/>
              <a:gd name="connsiteX630" fmla="*/ 775536 w 7467600"/>
              <a:gd name="connsiteY630" fmla="*/ 1388015 h 6858000"/>
              <a:gd name="connsiteX631" fmla="*/ 894529 w 7467600"/>
              <a:gd name="connsiteY631" fmla="*/ 1567739 h 6858000"/>
              <a:gd name="connsiteX632" fmla="*/ 948000 w 7467600"/>
              <a:gd name="connsiteY632" fmla="*/ 1663088 h 6858000"/>
              <a:gd name="connsiteX633" fmla="*/ 1006812 w 7467600"/>
              <a:gd name="connsiteY633" fmla="*/ 1767683 h 6858000"/>
              <a:gd name="connsiteX634" fmla="*/ 1149133 w 7467600"/>
              <a:gd name="connsiteY634" fmla="*/ 1971513 h 6858000"/>
              <a:gd name="connsiteX635" fmla="*/ 1333952 w 7467600"/>
              <a:gd name="connsiteY635" fmla="*/ 2251620 h 6858000"/>
              <a:gd name="connsiteX636" fmla="*/ 1337329 w 7467600"/>
              <a:gd name="connsiteY636" fmla="*/ 2258350 h 6858000"/>
              <a:gd name="connsiteX637" fmla="*/ 1014726 w 7467600"/>
              <a:gd name="connsiteY637" fmla="*/ 1615556 h 6858000"/>
              <a:gd name="connsiteX638" fmla="*/ 678222 w 7467600"/>
              <a:gd name="connsiteY638" fmla="*/ 1248670 h 6858000"/>
              <a:gd name="connsiteX639" fmla="*/ 6691602 w 7467600"/>
              <a:gd name="connsiteY639" fmla="*/ 1140573 h 6858000"/>
              <a:gd name="connsiteX640" fmla="*/ 6571100 w 7467600"/>
              <a:gd name="connsiteY640" fmla="*/ 1183662 h 6858000"/>
              <a:gd name="connsiteX641" fmla="*/ 6241687 w 7467600"/>
              <a:gd name="connsiteY641" fmla="*/ 1257600 h 6858000"/>
              <a:gd name="connsiteX642" fmla="*/ 5693009 w 7467600"/>
              <a:gd name="connsiteY642" fmla="*/ 1478256 h 6858000"/>
              <a:gd name="connsiteX643" fmla="*/ 6548420 w 7467600"/>
              <a:gd name="connsiteY643" fmla="*/ 1214599 h 6858000"/>
              <a:gd name="connsiteX644" fmla="*/ 6605473 w 7467600"/>
              <a:gd name="connsiteY644" fmla="*/ 1184686 h 6858000"/>
              <a:gd name="connsiteX645" fmla="*/ 6691602 w 7467600"/>
              <a:gd name="connsiteY645" fmla="*/ 1140573 h 6858000"/>
              <a:gd name="connsiteX646" fmla="*/ 4002475 w 7467600"/>
              <a:gd name="connsiteY646" fmla="*/ 1037802 h 6858000"/>
              <a:gd name="connsiteX647" fmla="*/ 4000324 w 7467600"/>
              <a:gd name="connsiteY647" fmla="*/ 1039362 h 6858000"/>
              <a:gd name="connsiteX648" fmla="*/ 4002862 w 7467600"/>
              <a:gd name="connsiteY648" fmla="*/ 1042866 h 6858000"/>
              <a:gd name="connsiteX649" fmla="*/ 4002475 w 7467600"/>
              <a:gd name="connsiteY649" fmla="*/ 1037802 h 6858000"/>
              <a:gd name="connsiteX650" fmla="*/ 506322 w 7467600"/>
              <a:gd name="connsiteY650" fmla="*/ 1020997 h 6858000"/>
              <a:gd name="connsiteX651" fmla="*/ 533068 w 7467600"/>
              <a:gd name="connsiteY651" fmla="*/ 1029409 h 6858000"/>
              <a:gd name="connsiteX652" fmla="*/ 1232525 w 7467600"/>
              <a:gd name="connsiteY652" fmla="*/ 1804675 h 6858000"/>
              <a:gd name="connsiteX653" fmla="*/ 1388858 w 7467600"/>
              <a:gd name="connsiteY653" fmla="*/ 2368011 h 6858000"/>
              <a:gd name="connsiteX654" fmla="*/ 1384098 w 7467600"/>
              <a:gd name="connsiteY654" fmla="*/ 2378125 h 6858000"/>
              <a:gd name="connsiteX655" fmla="*/ 1425393 w 7467600"/>
              <a:gd name="connsiteY655" fmla="*/ 2589124 h 6858000"/>
              <a:gd name="connsiteX656" fmla="*/ 1424001 w 7467600"/>
              <a:gd name="connsiteY656" fmla="*/ 2597541 h 6858000"/>
              <a:gd name="connsiteX657" fmla="*/ 2152729 w 7467600"/>
              <a:gd name="connsiteY657" fmla="*/ 2864487 h 6858000"/>
              <a:gd name="connsiteX658" fmla="*/ 2020609 w 7467600"/>
              <a:gd name="connsiteY658" fmla="*/ 2539671 h 6858000"/>
              <a:gd name="connsiteX659" fmla="*/ 2018920 w 7467600"/>
              <a:gd name="connsiteY659" fmla="*/ 2536309 h 6858000"/>
              <a:gd name="connsiteX660" fmla="*/ 1342441 w 7467600"/>
              <a:gd name="connsiteY660" fmla="*/ 1173017 h 6858000"/>
              <a:gd name="connsiteX661" fmla="*/ 1367925 w 7467600"/>
              <a:gd name="connsiteY661" fmla="*/ 1135648 h 6858000"/>
              <a:gd name="connsiteX662" fmla="*/ 1771401 w 7467600"/>
              <a:gd name="connsiteY662" fmla="*/ 1806673 h 6858000"/>
              <a:gd name="connsiteX663" fmla="*/ 1972385 w 7467600"/>
              <a:gd name="connsiteY663" fmla="*/ 2198735 h 6858000"/>
              <a:gd name="connsiteX664" fmla="*/ 2040892 w 7467600"/>
              <a:gd name="connsiteY664" fmla="*/ 2405205 h 6858000"/>
              <a:gd name="connsiteX665" fmla="*/ 2131689 w 7467600"/>
              <a:gd name="connsiteY665" fmla="*/ 1936926 h 6858000"/>
              <a:gd name="connsiteX666" fmla="*/ 2454820 w 7467600"/>
              <a:gd name="connsiteY666" fmla="*/ 1248808 h 6858000"/>
              <a:gd name="connsiteX667" fmla="*/ 2492512 w 7467600"/>
              <a:gd name="connsiteY667" fmla="*/ 1302920 h 6858000"/>
              <a:gd name="connsiteX668" fmla="*/ 2081216 w 7467600"/>
              <a:gd name="connsiteY668" fmla="*/ 2527513 h 6858000"/>
              <a:gd name="connsiteX669" fmla="*/ 2081211 w 7467600"/>
              <a:gd name="connsiteY669" fmla="*/ 2528916 h 6858000"/>
              <a:gd name="connsiteX670" fmla="*/ 2199067 w 7467600"/>
              <a:gd name="connsiteY670" fmla="*/ 2884061 h 6858000"/>
              <a:gd name="connsiteX671" fmla="*/ 3192586 w 7467600"/>
              <a:gd name="connsiteY671" fmla="*/ 3411496 h 6858000"/>
              <a:gd name="connsiteX672" fmla="*/ 3182620 w 7467600"/>
              <a:gd name="connsiteY672" fmla="*/ 3483279 h 6858000"/>
              <a:gd name="connsiteX673" fmla="*/ 2435119 w 7467600"/>
              <a:gd name="connsiteY673" fmla="*/ 3080173 h 6858000"/>
              <a:gd name="connsiteX674" fmla="*/ 2410152 w 7467600"/>
              <a:gd name="connsiteY674" fmla="*/ 3063751 h 6858000"/>
              <a:gd name="connsiteX675" fmla="*/ 2408099 w 7467600"/>
              <a:gd name="connsiteY675" fmla="*/ 3064403 h 6858000"/>
              <a:gd name="connsiteX676" fmla="*/ 2407218 w 7467600"/>
              <a:gd name="connsiteY676" fmla="*/ 3070324 h 6858000"/>
              <a:gd name="connsiteX677" fmla="*/ 2380138 w 7467600"/>
              <a:gd name="connsiteY677" fmla="*/ 3099341 h 6858000"/>
              <a:gd name="connsiteX678" fmla="*/ 1765923 w 7467600"/>
              <a:gd name="connsiteY678" fmla="*/ 3581043 h 6858000"/>
              <a:gd name="connsiteX679" fmla="*/ 1702258 w 7467600"/>
              <a:gd name="connsiteY679" fmla="*/ 3612286 h 6858000"/>
              <a:gd name="connsiteX680" fmla="*/ 1538370 w 7467600"/>
              <a:gd name="connsiteY680" fmla="*/ 3811804 h 6858000"/>
              <a:gd name="connsiteX681" fmla="*/ 542867 w 7467600"/>
              <a:gd name="connsiteY681" fmla="*/ 4944092 h 6858000"/>
              <a:gd name="connsiteX682" fmla="*/ 515800 w 7467600"/>
              <a:gd name="connsiteY682" fmla="*/ 4862180 h 6858000"/>
              <a:gd name="connsiteX683" fmla="*/ 909145 w 7467600"/>
              <a:gd name="connsiteY683" fmla="*/ 4199225 h 6858000"/>
              <a:gd name="connsiteX684" fmla="*/ 1214067 w 7467600"/>
              <a:gd name="connsiteY684" fmla="*/ 3908561 h 6858000"/>
              <a:gd name="connsiteX685" fmla="*/ 640967 w 7467600"/>
              <a:gd name="connsiteY685" fmla="*/ 4105601 h 6858000"/>
              <a:gd name="connsiteX686" fmla="*/ 112563 w 7467600"/>
              <a:gd name="connsiteY686" fmla="*/ 4396952 h 6858000"/>
              <a:gd name="connsiteX687" fmla="*/ 0 w 7467600"/>
              <a:gd name="connsiteY687" fmla="*/ 4466006 h 6858000"/>
              <a:gd name="connsiteX688" fmla="*/ 0 w 7467600"/>
              <a:gd name="connsiteY688" fmla="*/ 4233763 h 6858000"/>
              <a:gd name="connsiteX689" fmla="*/ 36881 w 7467600"/>
              <a:gd name="connsiteY689" fmla="*/ 4200118 h 6858000"/>
              <a:gd name="connsiteX690" fmla="*/ 910534 w 7467600"/>
              <a:gd name="connsiteY690" fmla="*/ 3629753 h 6858000"/>
              <a:gd name="connsiteX691" fmla="*/ 1578717 w 7467600"/>
              <a:gd name="connsiteY691" fmla="*/ 3575982 h 6858000"/>
              <a:gd name="connsiteX692" fmla="*/ 2338780 w 7467600"/>
              <a:gd name="connsiteY692" fmla="*/ 3033725 h 6858000"/>
              <a:gd name="connsiteX693" fmla="*/ 1807991 w 7467600"/>
              <a:gd name="connsiteY693" fmla="*/ 2807184 h 6858000"/>
              <a:gd name="connsiteX694" fmla="*/ 1416358 w 7467600"/>
              <a:gd name="connsiteY694" fmla="*/ 3112571 h 6858000"/>
              <a:gd name="connsiteX695" fmla="*/ 939066 w 7467600"/>
              <a:gd name="connsiteY695" fmla="*/ 3378798 h 6858000"/>
              <a:gd name="connsiteX696" fmla="*/ 115099 w 7467600"/>
              <a:gd name="connsiteY696" fmla="*/ 3607650 h 6858000"/>
              <a:gd name="connsiteX697" fmla="*/ 97284 w 7467600"/>
              <a:gd name="connsiteY697" fmla="*/ 3520393 h 6858000"/>
              <a:gd name="connsiteX698" fmla="*/ 922050 w 7467600"/>
              <a:gd name="connsiteY698" fmla="*/ 3074867 h 6858000"/>
              <a:gd name="connsiteX699" fmla="*/ 1405265 w 7467600"/>
              <a:gd name="connsiteY699" fmla="*/ 3016319 h 6858000"/>
              <a:gd name="connsiteX700" fmla="*/ 1407512 w 7467600"/>
              <a:gd name="connsiteY700" fmla="*/ 3018001 h 6858000"/>
              <a:gd name="connsiteX701" fmla="*/ 1726266 w 7467600"/>
              <a:gd name="connsiteY701" fmla="*/ 2777274 h 6858000"/>
              <a:gd name="connsiteX702" fmla="*/ 625390 w 7467600"/>
              <a:gd name="connsiteY702" fmla="*/ 2514541 h 6858000"/>
              <a:gd name="connsiteX703" fmla="*/ 619799 w 7467600"/>
              <a:gd name="connsiteY703" fmla="*/ 2527180 h 6858000"/>
              <a:gd name="connsiteX704" fmla="*/ 310030 w 7467600"/>
              <a:gd name="connsiteY704" fmla="*/ 2771818 h 6858000"/>
              <a:gd name="connsiteX705" fmla="*/ 173877 w 7467600"/>
              <a:gd name="connsiteY705" fmla="*/ 2937056 h 6858000"/>
              <a:gd name="connsiteX706" fmla="*/ 77889 w 7467600"/>
              <a:gd name="connsiteY706" fmla="*/ 3138440 h 6858000"/>
              <a:gd name="connsiteX707" fmla="*/ 0 w 7467600"/>
              <a:gd name="connsiteY707" fmla="*/ 3271395 h 6858000"/>
              <a:gd name="connsiteX708" fmla="*/ 0 w 7467600"/>
              <a:gd name="connsiteY708" fmla="*/ 3153002 h 6858000"/>
              <a:gd name="connsiteX709" fmla="*/ 2386 w 7467600"/>
              <a:gd name="connsiteY709" fmla="*/ 3149203 h 6858000"/>
              <a:gd name="connsiteX710" fmla="*/ 89753 w 7467600"/>
              <a:gd name="connsiteY710" fmla="*/ 2987702 h 6858000"/>
              <a:gd name="connsiteX711" fmla="*/ 76869 w 7467600"/>
              <a:gd name="connsiteY711" fmla="*/ 3005404 h 6858000"/>
              <a:gd name="connsiteX712" fmla="*/ 32049 w 7467600"/>
              <a:gd name="connsiteY712" fmla="*/ 3065814 h 6858000"/>
              <a:gd name="connsiteX713" fmla="*/ 0 w 7467600"/>
              <a:gd name="connsiteY713" fmla="*/ 3108744 h 6858000"/>
              <a:gd name="connsiteX714" fmla="*/ 0 w 7467600"/>
              <a:gd name="connsiteY714" fmla="*/ 3058059 h 6858000"/>
              <a:gd name="connsiteX715" fmla="*/ 7610 w 7467600"/>
              <a:gd name="connsiteY715" fmla="*/ 3047889 h 6858000"/>
              <a:gd name="connsiteX716" fmla="*/ 52419 w 7467600"/>
              <a:gd name="connsiteY716" fmla="*/ 2987479 h 6858000"/>
              <a:gd name="connsiteX717" fmla="*/ 59142 w 7467600"/>
              <a:gd name="connsiteY717" fmla="*/ 2978488 h 6858000"/>
              <a:gd name="connsiteX718" fmla="*/ 0 w 7467600"/>
              <a:gd name="connsiteY718" fmla="*/ 3015334 h 6858000"/>
              <a:gd name="connsiteX719" fmla="*/ 0 w 7467600"/>
              <a:gd name="connsiteY719" fmla="*/ 2914286 h 6858000"/>
              <a:gd name="connsiteX720" fmla="*/ 36383 w 7467600"/>
              <a:gd name="connsiteY720" fmla="*/ 2901128 h 6858000"/>
              <a:gd name="connsiteX721" fmla="*/ 156329 w 7467600"/>
              <a:gd name="connsiteY721" fmla="*/ 2840533 h 6858000"/>
              <a:gd name="connsiteX722" fmla="*/ 358355 w 7467600"/>
              <a:gd name="connsiteY722" fmla="*/ 2620471 h 6858000"/>
              <a:gd name="connsiteX723" fmla="*/ 510577 w 7467600"/>
              <a:gd name="connsiteY723" fmla="*/ 2501244 h 6858000"/>
              <a:gd name="connsiteX724" fmla="*/ 211967 w 7467600"/>
              <a:gd name="connsiteY724" fmla="*/ 2479171 h 6858000"/>
              <a:gd name="connsiteX725" fmla="*/ 0 w 7467600"/>
              <a:gd name="connsiteY725" fmla="*/ 2476398 h 6858000"/>
              <a:gd name="connsiteX726" fmla="*/ 0 w 7467600"/>
              <a:gd name="connsiteY726" fmla="*/ 2389189 h 6858000"/>
              <a:gd name="connsiteX727" fmla="*/ 103062 w 7467600"/>
              <a:gd name="connsiteY727" fmla="*/ 2389518 h 6858000"/>
              <a:gd name="connsiteX728" fmla="*/ 510734 w 7467600"/>
              <a:gd name="connsiteY728" fmla="*/ 2416201 h 6858000"/>
              <a:gd name="connsiteX729" fmla="*/ 279257 w 7467600"/>
              <a:gd name="connsiteY729" fmla="*/ 2092102 h 6858000"/>
              <a:gd name="connsiteX730" fmla="*/ 65265 w 7467600"/>
              <a:gd name="connsiteY730" fmla="*/ 2006049 h 6858000"/>
              <a:gd name="connsiteX731" fmla="*/ 0 w 7467600"/>
              <a:gd name="connsiteY731" fmla="*/ 1982532 h 6858000"/>
              <a:gd name="connsiteX732" fmla="*/ 0 w 7467600"/>
              <a:gd name="connsiteY732" fmla="*/ 1912789 h 6858000"/>
              <a:gd name="connsiteX733" fmla="*/ 97460 w 7467600"/>
              <a:gd name="connsiteY733" fmla="*/ 1953725 h 6858000"/>
              <a:gd name="connsiteX734" fmla="*/ 221272 w 7467600"/>
              <a:gd name="connsiteY734" fmla="*/ 1980766 h 6858000"/>
              <a:gd name="connsiteX735" fmla="*/ 116765 w 7467600"/>
              <a:gd name="connsiteY735" fmla="*/ 1911033 h 6858000"/>
              <a:gd name="connsiteX736" fmla="*/ 16405 w 7467600"/>
              <a:gd name="connsiteY736" fmla="*/ 1803412 h 6858000"/>
              <a:gd name="connsiteX737" fmla="*/ 0 w 7467600"/>
              <a:gd name="connsiteY737" fmla="*/ 1784777 h 6858000"/>
              <a:gd name="connsiteX738" fmla="*/ 0 w 7467600"/>
              <a:gd name="connsiteY738" fmla="*/ 1740082 h 6858000"/>
              <a:gd name="connsiteX739" fmla="*/ 39394 w 7467600"/>
              <a:gd name="connsiteY739" fmla="*/ 1784856 h 6858000"/>
              <a:gd name="connsiteX740" fmla="*/ 135813 w 7467600"/>
              <a:gd name="connsiteY740" fmla="*/ 1888838 h 6858000"/>
              <a:gd name="connsiteX741" fmla="*/ 242575 w 7467600"/>
              <a:gd name="connsiteY741" fmla="*/ 1958841 h 6858000"/>
              <a:gd name="connsiteX742" fmla="*/ 82197 w 7467600"/>
              <a:gd name="connsiteY742" fmla="*/ 1754826 h 6858000"/>
              <a:gd name="connsiteX743" fmla="*/ 0 w 7467600"/>
              <a:gd name="connsiteY743" fmla="*/ 1679650 h 6858000"/>
              <a:gd name="connsiteX744" fmla="*/ 0 w 7467600"/>
              <a:gd name="connsiteY744" fmla="*/ 1602463 h 6858000"/>
              <a:gd name="connsiteX745" fmla="*/ 84689 w 7467600"/>
              <a:gd name="connsiteY745" fmla="*/ 1677442 h 6858000"/>
              <a:gd name="connsiteX746" fmla="*/ 298437 w 7467600"/>
              <a:gd name="connsiteY746" fmla="*/ 1968019 h 6858000"/>
              <a:gd name="connsiteX747" fmla="*/ 227269 w 7467600"/>
              <a:gd name="connsiteY747" fmla="*/ 1114064 h 6858000"/>
              <a:gd name="connsiteX748" fmla="*/ 248003 w 7467600"/>
              <a:gd name="connsiteY748" fmla="*/ 1089613 h 6858000"/>
              <a:gd name="connsiteX749" fmla="*/ 427020 w 7467600"/>
              <a:gd name="connsiteY749" fmla="*/ 1619803 h 6858000"/>
              <a:gd name="connsiteX750" fmla="*/ 340345 w 7467600"/>
              <a:gd name="connsiteY750" fmla="*/ 2027739 h 6858000"/>
              <a:gd name="connsiteX751" fmla="*/ 360865 w 7467600"/>
              <a:gd name="connsiteY751" fmla="*/ 2044827 h 6858000"/>
              <a:gd name="connsiteX752" fmla="*/ 560414 w 7467600"/>
              <a:gd name="connsiteY752" fmla="*/ 2421457 h 6858000"/>
              <a:gd name="connsiteX753" fmla="*/ 1359703 w 7467600"/>
              <a:gd name="connsiteY753" fmla="*/ 2578554 h 6858000"/>
              <a:gd name="connsiteX754" fmla="*/ 1359422 w 7467600"/>
              <a:gd name="connsiteY754" fmla="*/ 2577994 h 6858000"/>
              <a:gd name="connsiteX755" fmla="*/ 828701 w 7467600"/>
              <a:gd name="connsiteY755" fmla="*/ 1839520 h 6858000"/>
              <a:gd name="connsiteX756" fmla="*/ 494427 w 7467600"/>
              <a:gd name="connsiteY756" fmla="*/ 1092333 h 6858000"/>
              <a:gd name="connsiteX757" fmla="*/ 506322 w 7467600"/>
              <a:gd name="connsiteY757" fmla="*/ 1020997 h 6858000"/>
              <a:gd name="connsiteX758" fmla="*/ 4570198 w 7467600"/>
              <a:gd name="connsiteY758" fmla="*/ 978081 h 6858000"/>
              <a:gd name="connsiteX759" fmla="*/ 4523691 w 7467600"/>
              <a:gd name="connsiteY759" fmla="*/ 1127776 h 6858000"/>
              <a:gd name="connsiteX760" fmla="*/ 4509875 w 7467600"/>
              <a:gd name="connsiteY760" fmla="*/ 1167552 h 6858000"/>
              <a:gd name="connsiteX761" fmla="*/ 4478168 w 7467600"/>
              <a:gd name="connsiteY761" fmla="*/ 1260735 h 6858000"/>
              <a:gd name="connsiteX762" fmla="*/ 4409309 w 7467600"/>
              <a:gd name="connsiteY762" fmla="*/ 1666996 h 6858000"/>
              <a:gd name="connsiteX763" fmla="*/ 4370031 w 7467600"/>
              <a:gd name="connsiteY763" fmla="*/ 1955666 h 6858000"/>
              <a:gd name="connsiteX764" fmla="*/ 4570198 w 7467600"/>
              <a:gd name="connsiteY764" fmla="*/ 978081 h 6858000"/>
              <a:gd name="connsiteX765" fmla="*/ 4557898 w 7467600"/>
              <a:gd name="connsiteY765" fmla="*/ 900011 h 6858000"/>
              <a:gd name="connsiteX766" fmla="*/ 4344840 w 7467600"/>
              <a:gd name="connsiteY766" fmla="*/ 1922038 h 6858000"/>
              <a:gd name="connsiteX767" fmla="*/ 4378710 w 7467600"/>
              <a:gd name="connsiteY767" fmla="*/ 1665516 h 6858000"/>
              <a:gd name="connsiteX768" fmla="*/ 4448798 w 7467600"/>
              <a:gd name="connsiteY768" fmla="*/ 1253024 h 6858000"/>
              <a:gd name="connsiteX769" fmla="*/ 4480315 w 7467600"/>
              <a:gd name="connsiteY769" fmla="*/ 1158454 h 6858000"/>
              <a:gd name="connsiteX770" fmla="*/ 4494133 w 7467600"/>
              <a:gd name="connsiteY770" fmla="*/ 1118676 h 6858000"/>
              <a:gd name="connsiteX771" fmla="*/ 4557898 w 7467600"/>
              <a:gd name="connsiteY771" fmla="*/ 900011 h 6858000"/>
              <a:gd name="connsiteX772" fmla="*/ 5870151 w 7467600"/>
              <a:gd name="connsiteY772" fmla="*/ 898890 h 6858000"/>
              <a:gd name="connsiteX773" fmla="*/ 5861335 w 7467600"/>
              <a:gd name="connsiteY773" fmla="*/ 899177 h 6858000"/>
              <a:gd name="connsiteX774" fmla="*/ 5843702 w 7467600"/>
              <a:gd name="connsiteY774" fmla="*/ 899748 h 6858000"/>
              <a:gd name="connsiteX775" fmla="*/ 5651107 w 7467600"/>
              <a:gd name="connsiteY775" fmla="*/ 920306 h 6858000"/>
              <a:gd name="connsiteX776" fmla="*/ 5459407 w 7467600"/>
              <a:gd name="connsiteY776" fmla="*/ 940975 h 6858000"/>
              <a:gd name="connsiteX777" fmla="*/ 5374846 w 7467600"/>
              <a:gd name="connsiteY777" fmla="*/ 941988 h 6858000"/>
              <a:gd name="connsiteX778" fmla="*/ 5256105 w 7467600"/>
              <a:gd name="connsiteY778" fmla="*/ 945632 h 6858000"/>
              <a:gd name="connsiteX779" fmla="*/ 5107071 w 7467600"/>
              <a:gd name="connsiteY779" fmla="*/ 969720 h 6858000"/>
              <a:gd name="connsiteX780" fmla="*/ 4998681 w 7467600"/>
              <a:gd name="connsiteY780" fmla="*/ 988771 h 6858000"/>
              <a:gd name="connsiteX781" fmla="*/ 5870151 w 7467600"/>
              <a:gd name="connsiteY781" fmla="*/ 898890 h 6858000"/>
              <a:gd name="connsiteX782" fmla="*/ 5504425 w 7467600"/>
              <a:gd name="connsiteY782" fmla="*/ 848067 h 6858000"/>
              <a:gd name="connsiteX783" fmla="*/ 4968849 w 7467600"/>
              <a:gd name="connsiteY783" fmla="*/ 962318 h 6858000"/>
              <a:gd name="connsiteX784" fmla="*/ 5104039 w 7467600"/>
              <a:gd name="connsiteY784" fmla="*/ 940634 h 6858000"/>
              <a:gd name="connsiteX785" fmla="*/ 5256311 w 7467600"/>
              <a:gd name="connsiteY785" fmla="*/ 916490 h 6858000"/>
              <a:gd name="connsiteX786" fmla="*/ 5377381 w 7467600"/>
              <a:gd name="connsiteY786" fmla="*/ 912671 h 6858000"/>
              <a:gd name="connsiteX787" fmla="*/ 5460148 w 7467600"/>
              <a:gd name="connsiteY787" fmla="*/ 911442 h 6858000"/>
              <a:gd name="connsiteX788" fmla="*/ 5648971 w 7467600"/>
              <a:gd name="connsiteY788" fmla="*/ 891331 h 6858000"/>
              <a:gd name="connsiteX789" fmla="*/ 5844807 w 7467600"/>
              <a:gd name="connsiteY789" fmla="*/ 870718 h 6858000"/>
              <a:gd name="connsiteX790" fmla="*/ 5862975 w 7467600"/>
              <a:gd name="connsiteY790" fmla="*/ 869756 h 6858000"/>
              <a:gd name="connsiteX791" fmla="*/ 5920887 w 7467600"/>
              <a:gd name="connsiteY791" fmla="*/ 865929 h 6858000"/>
              <a:gd name="connsiteX792" fmla="*/ 5504425 w 7467600"/>
              <a:gd name="connsiteY792" fmla="*/ 848067 h 6858000"/>
              <a:gd name="connsiteX793" fmla="*/ 3607114 w 7467600"/>
              <a:gd name="connsiteY793" fmla="*/ 467441 h 6858000"/>
              <a:gd name="connsiteX794" fmla="*/ 3296242 w 7467600"/>
              <a:gd name="connsiteY794" fmla="*/ 807991 h 6858000"/>
              <a:gd name="connsiteX795" fmla="*/ 3174674 w 7467600"/>
              <a:gd name="connsiteY795" fmla="*/ 919759 h 6858000"/>
              <a:gd name="connsiteX796" fmla="*/ 3042978 w 7467600"/>
              <a:gd name="connsiteY796" fmla="*/ 1054894 h 6858000"/>
              <a:gd name="connsiteX797" fmla="*/ 2968914 w 7467600"/>
              <a:gd name="connsiteY797" fmla="*/ 1133756 h 6858000"/>
              <a:gd name="connsiteX798" fmla="*/ 3103823 w 7467600"/>
              <a:gd name="connsiteY798" fmla="*/ 1026814 h 6858000"/>
              <a:gd name="connsiteX799" fmla="*/ 3607114 w 7467600"/>
              <a:gd name="connsiteY799" fmla="*/ 467441 h 6858000"/>
              <a:gd name="connsiteX800" fmla="*/ 3744487 w 7467600"/>
              <a:gd name="connsiteY800" fmla="*/ 383136 h 6858000"/>
              <a:gd name="connsiteX801" fmla="*/ 3970213 w 7467600"/>
              <a:gd name="connsiteY801" fmla="*/ 995559 h 6858000"/>
              <a:gd name="connsiteX802" fmla="*/ 3744487 w 7467600"/>
              <a:gd name="connsiteY802" fmla="*/ 383136 h 6858000"/>
              <a:gd name="connsiteX803" fmla="*/ 3624562 w 7467600"/>
              <a:gd name="connsiteY803" fmla="*/ 367041 h 6858000"/>
              <a:gd name="connsiteX804" fmla="*/ 3489712 w 7467600"/>
              <a:gd name="connsiteY804" fmla="*/ 485386 h 6858000"/>
              <a:gd name="connsiteX805" fmla="*/ 3182994 w 7467600"/>
              <a:gd name="connsiteY805" fmla="*/ 828265 h 6858000"/>
              <a:gd name="connsiteX806" fmla="*/ 2892114 w 7467600"/>
              <a:gd name="connsiteY806" fmla="*/ 1172635 h 6858000"/>
              <a:gd name="connsiteX807" fmla="*/ 3021459 w 7467600"/>
              <a:gd name="connsiteY807" fmla="*/ 1035385 h 6858000"/>
              <a:gd name="connsiteX808" fmla="*/ 3153873 w 7467600"/>
              <a:gd name="connsiteY808" fmla="*/ 898971 h 6858000"/>
              <a:gd name="connsiteX809" fmla="*/ 3276511 w 7467600"/>
              <a:gd name="connsiteY809" fmla="*/ 786423 h 6858000"/>
              <a:gd name="connsiteX810" fmla="*/ 3584154 w 7467600"/>
              <a:gd name="connsiteY810" fmla="*/ 448218 h 6858000"/>
              <a:gd name="connsiteX811" fmla="*/ 3624562 w 7467600"/>
              <a:gd name="connsiteY811" fmla="*/ 367041 h 6858000"/>
              <a:gd name="connsiteX812" fmla="*/ 3766672 w 7467600"/>
              <a:gd name="connsiteY812" fmla="*/ 359429 h 6858000"/>
              <a:gd name="connsiteX813" fmla="*/ 3996338 w 7467600"/>
              <a:gd name="connsiteY813" fmla="*/ 968237 h 6858000"/>
              <a:gd name="connsiteX814" fmla="*/ 3766672 w 7467600"/>
              <a:gd name="connsiteY814" fmla="*/ 359429 h 6858000"/>
              <a:gd name="connsiteX815" fmla="*/ 5805386 w 7467600"/>
              <a:gd name="connsiteY815" fmla="*/ 239240 h 6858000"/>
              <a:gd name="connsiteX816" fmla="*/ 5736947 w 7467600"/>
              <a:gd name="connsiteY816" fmla="*/ 261367 h 6858000"/>
              <a:gd name="connsiteX817" fmla="*/ 5427012 w 7467600"/>
              <a:gd name="connsiteY817" fmla="*/ 311272 h 6858000"/>
              <a:gd name="connsiteX818" fmla="*/ 5147818 w 7467600"/>
              <a:gd name="connsiteY818" fmla="*/ 322112 h 6858000"/>
              <a:gd name="connsiteX819" fmla="*/ 5060854 w 7467600"/>
              <a:gd name="connsiteY819" fmla="*/ 311882 h 6858000"/>
              <a:gd name="connsiteX820" fmla="*/ 4945989 w 7467600"/>
              <a:gd name="connsiteY820" fmla="*/ 300516 h 6858000"/>
              <a:gd name="connsiteX821" fmla="*/ 5410479 w 7467600"/>
              <a:gd name="connsiteY821" fmla="*/ 348434 h 6858000"/>
              <a:gd name="connsiteX822" fmla="*/ 5805386 w 7467600"/>
              <a:gd name="connsiteY822" fmla="*/ 239240 h 6858000"/>
              <a:gd name="connsiteX823" fmla="*/ 5905192 w 7467600"/>
              <a:gd name="connsiteY823" fmla="*/ 163079 h 6858000"/>
              <a:gd name="connsiteX824" fmla="*/ 5865655 w 7467600"/>
              <a:gd name="connsiteY824" fmla="*/ 171901 h 6858000"/>
              <a:gd name="connsiteX825" fmla="*/ 5259740 w 7467600"/>
              <a:gd name="connsiteY825" fmla="*/ 257013 h 6858000"/>
              <a:gd name="connsiteX826" fmla="*/ 5208466 w 7467600"/>
              <a:gd name="connsiteY826" fmla="*/ 257550 h 6858000"/>
              <a:gd name="connsiteX827" fmla="*/ 4980204 w 7467600"/>
              <a:gd name="connsiteY827" fmla="*/ 271903 h 6858000"/>
              <a:gd name="connsiteX828" fmla="*/ 5068068 w 7467600"/>
              <a:gd name="connsiteY828" fmla="*/ 282244 h 6858000"/>
              <a:gd name="connsiteX829" fmla="*/ 5153231 w 7467600"/>
              <a:gd name="connsiteY829" fmla="*/ 292240 h 6858000"/>
              <a:gd name="connsiteX830" fmla="*/ 5426491 w 7467600"/>
              <a:gd name="connsiteY830" fmla="*/ 281128 h 6858000"/>
              <a:gd name="connsiteX831" fmla="*/ 5731212 w 7467600"/>
              <a:gd name="connsiteY831" fmla="*/ 231951 h 6858000"/>
              <a:gd name="connsiteX832" fmla="*/ 5905192 w 7467600"/>
              <a:gd name="connsiteY832" fmla="*/ 163079 h 6858000"/>
              <a:gd name="connsiteX833" fmla="*/ 5944437 w 7467600"/>
              <a:gd name="connsiteY833" fmla="*/ 113829 h 6858000"/>
              <a:gd name="connsiteX834" fmla="*/ 5825032 w 7467600"/>
              <a:gd name="connsiteY834" fmla="*/ 146405 h 6858000"/>
              <a:gd name="connsiteX835" fmla="*/ 4955599 w 7467600"/>
              <a:gd name="connsiteY835" fmla="*/ 247008 h 6858000"/>
              <a:gd name="connsiteX836" fmla="*/ 5210104 w 7467600"/>
              <a:gd name="connsiteY836" fmla="*/ 228123 h 6858000"/>
              <a:gd name="connsiteX837" fmla="*/ 5261015 w 7467600"/>
              <a:gd name="connsiteY837" fmla="*/ 227087 h 6858000"/>
              <a:gd name="connsiteX838" fmla="*/ 5861181 w 7467600"/>
              <a:gd name="connsiteY838" fmla="*/ 143093 h 6858000"/>
              <a:gd name="connsiteX839" fmla="*/ 5961252 w 7467600"/>
              <a:gd name="connsiteY839" fmla="*/ 114820 h 6858000"/>
              <a:gd name="connsiteX840" fmla="*/ 5944437 w 7467600"/>
              <a:gd name="connsiteY840" fmla="*/ 113829 h 6858000"/>
              <a:gd name="connsiteX841" fmla="*/ 3882765 w 7467600"/>
              <a:gd name="connsiteY841" fmla="*/ 0 h 6858000"/>
              <a:gd name="connsiteX842" fmla="*/ 3995099 w 7467600"/>
              <a:gd name="connsiteY842" fmla="*/ 0 h 6858000"/>
              <a:gd name="connsiteX843" fmla="*/ 4163818 w 7467600"/>
              <a:gd name="connsiteY843" fmla="*/ 234104 h 6858000"/>
              <a:gd name="connsiteX844" fmla="*/ 4172099 w 7467600"/>
              <a:gd name="connsiteY844" fmla="*/ 234207 h 6858000"/>
              <a:gd name="connsiteX845" fmla="*/ 4784282 w 7467600"/>
              <a:gd name="connsiteY845" fmla="*/ 276561 h 6858000"/>
              <a:gd name="connsiteX846" fmla="*/ 4801687 w 7467600"/>
              <a:gd name="connsiteY846" fmla="*/ 267764 h 6858000"/>
              <a:gd name="connsiteX847" fmla="*/ 6082788 w 7467600"/>
              <a:gd name="connsiteY847" fmla="*/ 64119 h 6858000"/>
              <a:gd name="connsiteX848" fmla="*/ 6099442 w 7467600"/>
              <a:gd name="connsiteY848" fmla="*/ 82568 h 6858000"/>
              <a:gd name="connsiteX849" fmla="*/ 4804137 w 7467600"/>
              <a:gd name="connsiteY849" fmla="*/ 320931 h 6858000"/>
              <a:gd name="connsiteX850" fmla="*/ 4227047 w 7467600"/>
              <a:gd name="connsiteY850" fmla="*/ 313415 h 6858000"/>
              <a:gd name="connsiteX851" fmla="*/ 4346041 w 7467600"/>
              <a:gd name="connsiteY851" fmla="*/ 456086 h 6858000"/>
              <a:gd name="connsiteX852" fmla="*/ 4870967 w 7467600"/>
              <a:gd name="connsiteY852" fmla="*/ 963061 h 6858000"/>
              <a:gd name="connsiteX853" fmla="*/ 4889647 w 7467600"/>
              <a:gd name="connsiteY853" fmla="*/ 957147 h 6858000"/>
              <a:gd name="connsiteX854" fmla="*/ 5422504 w 7467600"/>
              <a:gd name="connsiteY854" fmla="*/ 805191 h 6858000"/>
              <a:gd name="connsiteX855" fmla="*/ 6087656 w 7467600"/>
              <a:gd name="connsiteY855" fmla="*/ 826703 h 6858000"/>
              <a:gd name="connsiteX856" fmla="*/ 6058717 w 7467600"/>
              <a:gd name="connsiteY856" fmla="*/ 865992 h 6858000"/>
              <a:gd name="connsiteX857" fmla="*/ 4974153 w 7467600"/>
              <a:gd name="connsiteY857" fmla="*/ 1045456 h 6858000"/>
              <a:gd name="connsiteX858" fmla="*/ 5627835 w 7467600"/>
              <a:gd name="connsiteY858" fmla="*/ 1472077 h 6858000"/>
              <a:gd name="connsiteX859" fmla="*/ 5629817 w 7467600"/>
              <a:gd name="connsiteY859" fmla="*/ 1471412 h 6858000"/>
              <a:gd name="connsiteX860" fmla="*/ 5634124 w 7467600"/>
              <a:gd name="connsiteY860" fmla="*/ 1470572 h 6858000"/>
              <a:gd name="connsiteX861" fmla="*/ 5755832 w 7467600"/>
              <a:gd name="connsiteY861" fmla="*/ 1383886 h 6858000"/>
              <a:gd name="connsiteX862" fmla="*/ 6014186 w 7467600"/>
              <a:gd name="connsiteY862" fmla="*/ 1279799 h 6858000"/>
              <a:gd name="connsiteX863" fmla="*/ 6901619 w 7467600"/>
              <a:gd name="connsiteY863" fmla="*/ 1047874 h 6858000"/>
              <a:gd name="connsiteX864" fmla="*/ 6931566 w 7467600"/>
              <a:gd name="connsiteY864" fmla="*/ 1062034 h 6858000"/>
              <a:gd name="connsiteX865" fmla="*/ 5790982 w 7467600"/>
              <a:gd name="connsiteY865" fmla="*/ 1561380 h 6858000"/>
              <a:gd name="connsiteX866" fmla="*/ 6188971 w 7467600"/>
              <a:gd name="connsiteY866" fmla="*/ 1755168 h 6858000"/>
              <a:gd name="connsiteX867" fmla="*/ 6202446 w 7467600"/>
              <a:gd name="connsiteY867" fmla="*/ 1752268 h 6858000"/>
              <a:gd name="connsiteX868" fmla="*/ 7179560 w 7467600"/>
              <a:gd name="connsiteY868" fmla="*/ 1467551 h 6858000"/>
              <a:gd name="connsiteX869" fmla="*/ 7158730 w 7467600"/>
              <a:gd name="connsiteY869" fmla="*/ 1507835 h 6858000"/>
              <a:gd name="connsiteX870" fmla="*/ 6326959 w 7467600"/>
              <a:gd name="connsiteY870" fmla="*/ 1817686 h 6858000"/>
              <a:gd name="connsiteX871" fmla="*/ 6537433 w 7467600"/>
              <a:gd name="connsiteY871" fmla="*/ 1907790 h 6858000"/>
              <a:gd name="connsiteX872" fmla="*/ 6550221 w 7467600"/>
              <a:gd name="connsiteY872" fmla="*/ 1910729 h 6858000"/>
              <a:gd name="connsiteX873" fmla="*/ 6964438 w 7467600"/>
              <a:gd name="connsiteY873" fmla="*/ 2209505 h 6858000"/>
              <a:gd name="connsiteX874" fmla="*/ 7367862 w 7467600"/>
              <a:gd name="connsiteY874" fmla="*/ 2806833 h 6858000"/>
              <a:gd name="connsiteX875" fmla="*/ 7364329 w 7467600"/>
              <a:gd name="connsiteY875" fmla="*/ 2826907 h 6858000"/>
              <a:gd name="connsiteX876" fmla="*/ 7290545 w 7467600"/>
              <a:gd name="connsiteY876" fmla="*/ 2850663 h 6858000"/>
              <a:gd name="connsiteX877" fmla="*/ 6472036 w 7467600"/>
              <a:gd name="connsiteY877" fmla="*/ 1959003 h 6858000"/>
              <a:gd name="connsiteX878" fmla="*/ 5792897 w 7467600"/>
              <a:gd name="connsiteY878" fmla="*/ 1647747 h 6858000"/>
              <a:gd name="connsiteX879" fmla="*/ 5842751 w 7467600"/>
              <a:gd name="connsiteY879" fmla="*/ 1816112 h 6858000"/>
              <a:gd name="connsiteX880" fmla="*/ 5847424 w 7467600"/>
              <a:gd name="connsiteY880" fmla="*/ 1815776 h 6858000"/>
              <a:gd name="connsiteX881" fmla="*/ 6399821 w 7467600"/>
              <a:gd name="connsiteY881" fmla="*/ 2344799 h 6858000"/>
              <a:gd name="connsiteX882" fmla="*/ 6323232 w 7467600"/>
              <a:gd name="connsiteY882" fmla="*/ 2389634 h 6858000"/>
              <a:gd name="connsiteX883" fmla="*/ 5942958 w 7467600"/>
              <a:gd name="connsiteY883" fmla="*/ 2077708 h 6858000"/>
              <a:gd name="connsiteX884" fmla="*/ 5921559 w 7467600"/>
              <a:gd name="connsiteY884" fmla="*/ 2378596 h 6858000"/>
              <a:gd name="connsiteX885" fmla="*/ 5817651 w 7467600"/>
              <a:gd name="connsiteY885" fmla="*/ 3023919 h 6858000"/>
              <a:gd name="connsiteX886" fmla="*/ 5729634 w 7467600"/>
              <a:gd name="connsiteY886" fmla="*/ 3051849 h 6858000"/>
              <a:gd name="connsiteX887" fmla="*/ 5611018 w 7467600"/>
              <a:gd name="connsiteY887" fmla="*/ 2316769 h 6858000"/>
              <a:gd name="connsiteX888" fmla="*/ 5687608 w 7467600"/>
              <a:gd name="connsiteY888" fmla="*/ 2039972 h 6858000"/>
              <a:gd name="connsiteX889" fmla="*/ 5657554 w 7467600"/>
              <a:gd name="connsiteY889" fmla="*/ 1576445 h 6858000"/>
              <a:gd name="connsiteX890" fmla="*/ 5150475 w 7467600"/>
              <a:gd name="connsiteY890" fmla="*/ 1274012 h 6858000"/>
              <a:gd name="connsiteX891" fmla="*/ 5349142 w 7467600"/>
              <a:gd name="connsiteY891" fmla="*/ 2204405 h 6858000"/>
              <a:gd name="connsiteX892" fmla="*/ 5262214 w 7467600"/>
              <a:gd name="connsiteY892" fmla="*/ 2233836 h 6858000"/>
              <a:gd name="connsiteX893" fmla="*/ 4981539 w 7467600"/>
              <a:gd name="connsiteY893" fmla="*/ 1542201 h 6858000"/>
              <a:gd name="connsiteX894" fmla="*/ 4958461 w 7467600"/>
              <a:gd name="connsiteY894" fmla="*/ 1136957 h 6858000"/>
              <a:gd name="connsiteX895" fmla="*/ 4655015 w 7467600"/>
              <a:gd name="connsiteY895" fmla="*/ 891426 h 6858000"/>
              <a:gd name="connsiteX896" fmla="*/ 4348002 w 7467600"/>
              <a:gd name="connsiteY896" fmla="*/ 2205895 h 6858000"/>
              <a:gd name="connsiteX897" fmla="*/ 4262250 w 7467600"/>
              <a:gd name="connsiteY897" fmla="*/ 2219972 h 6858000"/>
              <a:gd name="connsiteX898" fmla="*/ 4550611 w 7467600"/>
              <a:gd name="connsiteY898" fmla="*/ 817540 h 6858000"/>
              <a:gd name="connsiteX899" fmla="*/ 4564418 w 7467600"/>
              <a:gd name="connsiteY899" fmla="*/ 808293 h 6858000"/>
              <a:gd name="connsiteX900" fmla="*/ 4266388 w 7467600"/>
              <a:gd name="connsiteY900" fmla="*/ 500083 h 6858000"/>
              <a:gd name="connsiteX901" fmla="*/ 4032842 w 7467600"/>
              <a:gd name="connsiteY901" fmla="*/ 211809 h 6858000"/>
              <a:gd name="connsiteX902" fmla="*/ 3882765 w 7467600"/>
              <a:gd name="connsiteY902" fmla="*/ 0 h 6858000"/>
              <a:gd name="connsiteX903" fmla="*/ 3721337 w 7467600"/>
              <a:gd name="connsiteY903" fmla="*/ 0 h 6858000"/>
              <a:gd name="connsiteX904" fmla="*/ 3797544 w 7467600"/>
              <a:gd name="connsiteY904" fmla="*/ 0 h 6858000"/>
              <a:gd name="connsiteX905" fmla="*/ 3775734 w 7467600"/>
              <a:gd name="connsiteY905" fmla="*/ 95131 h 6858000"/>
              <a:gd name="connsiteX906" fmla="*/ 3724807 w 7467600"/>
              <a:gd name="connsiteY906" fmla="*/ 272257 h 6858000"/>
              <a:gd name="connsiteX907" fmla="*/ 3726844 w 7467600"/>
              <a:gd name="connsiteY907" fmla="*/ 282988 h 6858000"/>
              <a:gd name="connsiteX908" fmla="*/ 3742664 w 7467600"/>
              <a:gd name="connsiteY908" fmla="*/ 279918 h 6858000"/>
              <a:gd name="connsiteX909" fmla="*/ 4103910 w 7467600"/>
              <a:gd name="connsiteY909" fmla="*/ 1161917 h 6858000"/>
              <a:gd name="connsiteX910" fmla="*/ 4020269 w 7467600"/>
              <a:gd name="connsiteY910" fmla="*/ 1200406 h 6858000"/>
              <a:gd name="connsiteX911" fmla="*/ 3674882 w 7467600"/>
              <a:gd name="connsiteY911" fmla="*/ 488524 h 6858000"/>
              <a:gd name="connsiteX912" fmla="*/ 3132682 w 7467600"/>
              <a:gd name="connsiteY912" fmla="*/ 1072284 h 6858000"/>
              <a:gd name="connsiteX913" fmla="*/ 2716346 w 7467600"/>
              <a:gd name="connsiteY913" fmla="*/ 1276376 h 6858000"/>
              <a:gd name="connsiteX914" fmla="*/ 2716772 w 7467600"/>
              <a:gd name="connsiteY914" fmla="*/ 1255462 h 6858000"/>
              <a:gd name="connsiteX915" fmla="*/ 3471096 w 7467600"/>
              <a:gd name="connsiteY915" fmla="*/ 437072 h 6858000"/>
              <a:gd name="connsiteX916" fmla="*/ 3639057 w 7467600"/>
              <a:gd name="connsiteY916" fmla="*/ 286334 h 6858000"/>
              <a:gd name="connsiteX917" fmla="*/ 3640309 w 7467600"/>
              <a:gd name="connsiteY917" fmla="*/ 284664 h 6858000"/>
              <a:gd name="connsiteX918" fmla="*/ 3646022 w 7467600"/>
              <a:gd name="connsiteY918" fmla="*/ 276711 h 6858000"/>
              <a:gd name="connsiteX919" fmla="*/ 3707943 w 7467600"/>
              <a:gd name="connsiteY919" fmla="*/ 65958 h 6858000"/>
              <a:gd name="connsiteX920" fmla="*/ 3721337 w 7467600"/>
              <a:gd name="connsiteY920" fmla="*/ 0 h 6858000"/>
              <a:gd name="connsiteX921" fmla="*/ 2867960 w 7467600"/>
              <a:gd name="connsiteY921" fmla="*/ 0 h 6858000"/>
              <a:gd name="connsiteX922" fmla="*/ 2926351 w 7467600"/>
              <a:gd name="connsiteY922" fmla="*/ 0 h 6858000"/>
              <a:gd name="connsiteX923" fmla="*/ 2902823 w 7467600"/>
              <a:gd name="connsiteY923" fmla="*/ 262929 h 6858000"/>
              <a:gd name="connsiteX924" fmla="*/ 2940663 w 7467600"/>
              <a:gd name="connsiteY924" fmla="*/ 140884 h 6858000"/>
              <a:gd name="connsiteX925" fmla="*/ 2947039 w 7467600"/>
              <a:gd name="connsiteY925" fmla="*/ 122524 h 6858000"/>
              <a:gd name="connsiteX926" fmla="*/ 2984316 w 7467600"/>
              <a:gd name="connsiteY926" fmla="*/ 0 h 6858000"/>
              <a:gd name="connsiteX927" fmla="*/ 3016114 w 7467600"/>
              <a:gd name="connsiteY927" fmla="*/ 0 h 6858000"/>
              <a:gd name="connsiteX928" fmla="*/ 2979949 w 7467600"/>
              <a:gd name="connsiteY928" fmla="*/ 119274 h 6858000"/>
              <a:gd name="connsiteX929" fmla="*/ 3023879 w 7467600"/>
              <a:gd name="connsiteY929" fmla="*/ 0 h 6858000"/>
              <a:gd name="connsiteX930" fmla="*/ 3105400 w 7467600"/>
              <a:gd name="connsiteY930" fmla="*/ 0 h 6858000"/>
              <a:gd name="connsiteX931" fmla="*/ 3094669 w 7467600"/>
              <a:gd name="connsiteY931" fmla="*/ 30308 h 6858000"/>
              <a:gd name="connsiteX932" fmla="*/ 2901945 w 7467600"/>
              <a:gd name="connsiteY932" fmla="*/ 466538 h 6858000"/>
              <a:gd name="connsiteX933" fmla="*/ 2815209 w 7467600"/>
              <a:gd name="connsiteY933" fmla="*/ 497361 h 6858000"/>
              <a:gd name="connsiteX934" fmla="*/ 2844845 w 7467600"/>
              <a:gd name="connsiteY934" fmla="*/ 127638 h 6858000"/>
              <a:gd name="connsiteX935" fmla="*/ 2867960 w 7467600"/>
              <a:gd name="connsiteY935" fmla="*/ 0 h 6858000"/>
              <a:gd name="connsiteX936" fmla="*/ 1057230 w 7467600"/>
              <a:gd name="connsiteY936" fmla="*/ 0 h 6858000"/>
              <a:gd name="connsiteX937" fmla="*/ 1111003 w 7467600"/>
              <a:gd name="connsiteY937" fmla="*/ 0 h 6858000"/>
              <a:gd name="connsiteX938" fmla="*/ 1125553 w 7467600"/>
              <a:gd name="connsiteY938" fmla="*/ 52588 h 6858000"/>
              <a:gd name="connsiteX939" fmla="*/ 1304276 w 7467600"/>
              <a:gd name="connsiteY939" fmla="*/ 476275 h 6858000"/>
              <a:gd name="connsiteX940" fmla="*/ 1492066 w 7467600"/>
              <a:gd name="connsiteY940" fmla="*/ 886333 h 6858000"/>
              <a:gd name="connsiteX941" fmla="*/ 1423698 w 7467600"/>
              <a:gd name="connsiteY941" fmla="*/ 710817 h 6858000"/>
              <a:gd name="connsiteX942" fmla="*/ 1357609 w 7467600"/>
              <a:gd name="connsiteY942" fmla="*/ 532892 h 6858000"/>
              <a:gd name="connsiteX943" fmla="*/ 1309550 w 7467600"/>
              <a:gd name="connsiteY943" fmla="*/ 374031 h 6858000"/>
              <a:gd name="connsiteX944" fmla="*/ 1193673 w 7467600"/>
              <a:gd name="connsiteY944" fmla="*/ 49533 h 6858000"/>
              <a:gd name="connsiteX945" fmla="*/ 1164391 w 7467600"/>
              <a:gd name="connsiteY945" fmla="*/ 0 h 6858000"/>
              <a:gd name="connsiteX946" fmla="*/ 1200666 w 7467600"/>
              <a:gd name="connsiteY946" fmla="*/ 0 h 6858000"/>
              <a:gd name="connsiteX947" fmla="*/ 1223408 w 7467600"/>
              <a:gd name="connsiteY947" fmla="*/ 38996 h 6858000"/>
              <a:gd name="connsiteX948" fmla="*/ 1339635 w 7467600"/>
              <a:gd name="connsiteY948" fmla="*/ 365517 h 6858000"/>
              <a:gd name="connsiteX949" fmla="*/ 1387469 w 7467600"/>
              <a:gd name="connsiteY949" fmla="*/ 523079 h 6858000"/>
              <a:gd name="connsiteX950" fmla="*/ 1452685 w 7467600"/>
              <a:gd name="connsiteY950" fmla="*/ 699806 h 6858000"/>
              <a:gd name="connsiteX951" fmla="*/ 1492092 w 7467600"/>
              <a:gd name="connsiteY951" fmla="*/ 800424 h 6858000"/>
              <a:gd name="connsiteX952" fmla="*/ 1455302 w 7467600"/>
              <a:gd name="connsiteY952" fmla="*/ 632913 h 6858000"/>
              <a:gd name="connsiteX953" fmla="*/ 1222336 w 7467600"/>
              <a:gd name="connsiteY953" fmla="*/ 9480 h 6858000"/>
              <a:gd name="connsiteX954" fmla="*/ 1214634 w 7467600"/>
              <a:gd name="connsiteY954" fmla="*/ 0 h 6858000"/>
              <a:gd name="connsiteX955" fmla="*/ 1289827 w 7467600"/>
              <a:gd name="connsiteY955" fmla="*/ 0 h 6858000"/>
              <a:gd name="connsiteX956" fmla="*/ 1321076 w 7467600"/>
              <a:gd name="connsiteY956" fmla="*/ 59722 h 6858000"/>
              <a:gd name="connsiteX957" fmla="*/ 1512579 w 7467600"/>
              <a:gd name="connsiteY957" fmla="*/ 626441 h 6858000"/>
              <a:gd name="connsiteX958" fmla="*/ 1506076 w 7467600"/>
              <a:gd name="connsiteY958" fmla="*/ 1089289 h 6858000"/>
              <a:gd name="connsiteX959" fmla="*/ 1486346 w 7467600"/>
              <a:gd name="connsiteY959" fmla="*/ 1079919 h 6858000"/>
              <a:gd name="connsiteX960" fmla="*/ 1070511 w 7467600"/>
              <a:gd name="connsiteY960" fmla="*/ 48609 h 6858000"/>
              <a:gd name="connsiteX961" fmla="*/ 1057230 w 7467600"/>
              <a:gd name="connsiteY961" fmla="*/ 0 h 6858000"/>
              <a:gd name="connsiteX962" fmla="*/ 43151 w 7467600"/>
              <a:gd name="connsiteY962" fmla="*/ 0 h 6858000"/>
              <a:gd name="connsiteX963" fmla="*/ 95283 w 7467600"/>
              <a:gd name="connsiteY963" fmla="*/ 0 h 6858000"/>
              <a:gd name="connsiteX964" fmla="*/ 300708 w 7467600"/>
              <a:gd name="connsiteY964" fmla="*/ 154571 h 6858000"/>
              <a:gd name="connsiteX965" fmla="*/ 530414 w 7467600"/>
              <a:gd name="connsiteY965" fmla="*/ 354673 h 6858000"/>
              <a:gd name="connsiteX966" fmla="*/ 333785 w 7467600"/>
              <a:gd name="connsiteY966" fmla="*/ 161564 h 6858000"/>
              <a:gd name="connsiteX967" fmla="*/ 147005 w 7467600"/>
              <a:gd name="connsiteY967" fmla="*/ 0 h 6858000"/>
              <a:gd name="connsiteX968" fmla="*/ 272509 w 7467600"/>
              <a:gd name="connsiteY968" fmla="*/ 0 h 6858000"/>
              <a:gd name="connsiteX969" fmla="*/ 326276 w 7467600"/>
              <a:gd name="connsiteY969" fmla="*/ 45847 h 6858000"/>
              <a:gd name="connsiteX970" fmla="*/ 823759 w 7467600"/>
              <a:gd name="connsiteY970" fmla="*/ 574145 h 6858000"/>
              <a:gd name="connsiteX971" fmla="*/ 811254 w 7467600"/>
              <a:gd name="connsiteY971" fmla="*/ 665546 h 6858000"/>
              <a:gd name="connsiteX972" fmla="*/ 154042 w 7467600"/>
              <a:gd name="connsiteY972" fmla="*/ 261522 h 6858000"/>
              <a:gd name="connsiteX973" fmla="*/ 13550 w 7467600"/>
              <a:gd name="connsiteY973" fmla="*/ 158423 h 6858000"/>
              <a:gd name="connsiteX974" fmla="*/ 0 w 7467600"/>
              <a:gd name="connsiteY974" fmla="*/ 146618 h 6858000"/>
              <a:gd name="connsiteX975" fmla="*/ 0 w 7467600"/>
              <a:gd name="connsiteY975" fmla="*/ 59161 h 6858000"/>
              <a:gd name="connsiteX976" fmla="*/ 45427 w 7467600"/>
              <a:gd name="connsiteY976" fmla="*/ 101078 h 6858000"/>
              <a:gd name="connsiteX977" fmla="*/ 630103 w 7467600"/>
              <a:gd name="connsiteY977" fmla="*/ 485885 h 6858000"/>
              <a:gd name="connsiteX978" fmla="*/ 532040 w 7467600"/>
              <a:gd name="connsiteY978" fmla="*/ 399359 h 6858000"/>
              <a:gd name="connsiteX979" fmla="*/ 517618 w 7467600"/>
              <a:gd name="connsiteY979" fmla="*/ 385726 h 6858000"/>
              <a:gd name="connsiteX980" fmla="*/ 285074 w 7467600"/>
              <a:gd name="connsiteY980" fmla="*/ 182755 h 6858000"/>
              <a:gd name="connsiteX981" fmla="*/ 43151 w 7467600"/>
              <a:gd name="connsiteY98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356878 w 7467600"/>
              <a:gd name="connsiteY90" fmla="*/ 5981332 h 6858000"/>
              <a:gd name="connsiteX91" fmla="*/ 7467600 w 7467600"/>
              <a:gd name="connsiteY91" fmla="*/ 6117703 h 6858000"/>
              <a:gd name="connsiteX92" fmla="*/ 7467600 w 7467600"/>
              <a:gd name="connsiteY92" fmla="*/ 6163634 h 6858000"/>
              <a:gd name="connsiteX93" fmla="*/ 7403637 w 7467600"/>
              <a:gd name="connsiteY93" fmla="*/ 6083957 h 6858000"/>
              <a:gd name="connsiteX94" fmla="*/ 7254615 w 7467600"/>
              <a:gd name="connsiteY94" fmla="*/ 5911918 h 6858000"/>
              <a:gd name="connsiteX95" fmla="*/ 7312589 w 7467600"/>
              <a:gd name="connsiteY95" fmla="*/ 5982309 h 6858000"/>
              <a:gd name="connsiteX96" fmla="*/ 7448321 w 7467600"/>
              <a:gd name="connsiteY96" fmla="*/ 6190991 h 6858000"/>
              <a:gd name="connsiteX97" fmla="*/ 7467600 w 7467600"/>
              <a:gd name="connsiteY97" fmla="*/ 6221686 h 6858000"/>
              <a:gd name="connsiteX98" fmla="*/ 7467600 w 7467600"/>
              <a:gd name="connsiteY98" fmla="*/ 6334256 h 6858000"/>
              <a:gd name="connsiteX99" fmla="*/ 7454976 w 7467600"/>
              <a:gd name="connsiteY99" fmla="*/ 6318297 h 6858000"/>
              <a:gd name="connsiteX100" fmla="*/ 7042773 w 7467600"/>
              <a:gd name="connsiteY100" fmla="*/ 5734011 h 6858000"/>
              <a:gd name="connsiteX101" fmla="*/ 6844835 w 7467600"/>
              <a:gd name="connsiteY101" fmla="*/ 5424988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1903353 w 7467600"/>
              <a:gd name="connsiteY125" fmla="*/ 5044827 h 6858000"/>
              <a:gd name="connsiteX126" fmla="*/ 1936931 w 7467600"/>
              <a:gd name="connsiteY126" fmla="*/ 5093954 h 6858000"/>
              <a:gd name="connsiteX127" fmla="*/ 2195868 w 7467600"/>
              <a:gd name="connsiteY127" fmla="*/ 5396574 h 6858000"/>
              <a:gd name="connsiteX128" fmla="*/ 2088852 w 7467600"/>
              <a:gd name="connsiteY128" fmla="*/ 5166123 h 6858000"/>
              <a:gd name="connsiteX129" fmla="*/ 1958241 w 7467600"/>
              <a:gd name="connsiteY129" fmla="*/ 5067955 h 6858000"/>
              <a:gd name="connsiteX130" fmla="*/ 1903353 w 7467600"/>
              <a:gd name="connsiteY130" fmla="*/ 5044827 h 6858000"/>
              <a:gd name="connsiteX131" fmla="*/ 1979378 w 7467600"/>
              <a:gd name="connsiteY131" fmla="*/ 4769504 h 6858000"/>
              <a:gd name="connsiteX132" fmla="*/ 2882120 w 7467600"/>
              <a:gd name="connsiteY132" fmla="*/ 5064547 h 6858000"/>
              <a:gd name="connsiteX133" fmla="*/ 2793103 w 7467600"/>
              <a:gd name="connsiteY133" fmla="*/ 5039699 h 6858000"/>
              <a:gd name="connsiteX134" fmla="*/ 2770041 w 7467600"/>
              <a:gd name="connsiteY134" fmla="*/ 5033634 h 6858000"/>
              <a:gd name="connsiteX135" fmla="*/ 1979378 w 7467600"/>
              <a:gd name="connsiteY135" fmla="*/ 4769504 h 6858000"/>
              <a:gd name="connsiteX136" fmla="*/ 1927410 w 7467600"/>
              <a:gd name="connsiteY136" fmla="*/ 4716164 h 6858000"/>
              <a:gd name="connsiteX137" fmla="*/ 1959587 w 7467600"/>
              <a:gd name="connsiteY137" fmla="*/ 4728849 h 6858000"/>
              <a:gd name="connsiteX138" fmla="*/ 2777707 w 7467600"/>
              <a:gd name="connsiteY138" fmla="*/ 5003991 h 6858000"/>
              <a:gd name="connsiteX139" fmla="*/ 2800768 w 7467600"/>
              <a:gd name="connsiteY139" fmla="*/ 5010056 h 6858000"/>
              <a:gd name="connsiteX140" fmla="*/ 2879408 w 7467600"/>
              <a:gd name="connsiteY140" fmla="*/ 5031590 h 6858000"/>
              <a:gd name="connsiteX141" fmla="*/ 2862295 w 7467600"/>
              <a:gd name="connsiteY141" fmla="*/ 5022958 h 6858000"/>
              <a:gd name="connsiteX142" fmla="*/ 2813343 w 7467600"/>
              <a:gd name="connsiteY142" fmla="*/ 4998369 h 6858000"/>
              <a:gd name="connsiteX143" fmla="*/ 2646245 w 7467600"/>
              <a:gd name="connsiteY143" fmla="*/ 4930999 h 6858000"/>
              <a:gd name="connsiteX144" fmla="*/ 1999243 w 7467600"/>
              <a:gd name="connsiteY144" fmla="*/ 4730524 h 6858000"/>
              <a:gd name="connsiteX145" fmla="*/ 1979527 w 7467600"/>
              <a:gd name="connsiteY145" fmla="*/ 4726651 h 6858000"/>
              <a:gd name="connsiteX146" fmla="*/ 1927410 w 7467600"/>
              <a:gd name="connsiteY146" fmla="*/ 4716164 h 6858000"/>
              <a:gd name="connsiteX147" fmla="*/ 1997014 w 7467600"/>
              <a:gd name="connsiteY147" fmla="*/ 4698007 h 6858000"/>
              <a:gd name="connsiteX148" fmla="*/ 2005458 w 7467600"/>
              <a:gd name="connsiteY148" fmla="*/ 4699540 h 6858000"/>
              <a:gd name="connsiteX149" fmla="*/ 2657186 w 7467600"/>
              <a:gd name="connsiteY149" fmla="*/ 4901687 h 6858000"/>
              <a:gd name="connsiteX150" fmla="*/ 2826662 w 7467600"/>
              <a:gd name="connsiteY150" fmla="*/ 4970362 h 6858000"/>
              <a:gd name="connsiteX151" fmla="*/ 2876100 w 7467600"/>
              <a:gd name="connsiteY151" fmla="*/ 4995397 h 6858000"/>
              <a:gd name="connsiteX152" fmla="*/ 3042600 w 7467600"/>
              <a:gd name="connsiteY152" fmla="*/ 5059532 h 6858000"/>
              <a:gd name="connsiteX153" fmla="*/ 1997014 w 7467600"/>
              <a:gd name="connsiteY153" fmla="*/ 4698007 h 6858000"/>
              <a:gd name="connsiteX154" fmla="*/ 2305292 w 7467600"/>
              <a:gd name="connsiteY154" fmla="*/ 4219492 h 6858000"/>
              <a:gd name="connsiteX155" fmla="*/ 3360922 w 7467600"/>
              <a:gd name="connsiteY155" fmla="*/ 4529373 h 6858000"/>
              <a:gd name="connsiteX156" fmla="*/ 3492420 w 7467600"/>
              <a:gd name="connsiteY156" fmla="*/ 4510145 h 6858000"/>
              <a:gd name="connsiteX157" fmla="*/ 3364086 w 7467600"/>
              <a:gd name="connsiteY157" fmla="*/ 4480340 h 6858000"/>
              <a:gd name="connsiteX158" fmla="*/ 3225818 w 7467600"/>
              <a:gd name="connsiteY158" fmla="*/ 4411822 h 6858000"/>
              <a:gd name="connsiteX159" fmla="*/ 3129696 w 7467600"/>
              <a:gd name="connsiteY159" fmla="*/ 4360704 h 6858000"/>
              <a:gd name="connsiteX160" fmla="*/ 2814545 w 7467600"/>
              <a:gd name="connsiteY160" fmla="*/ 4282955 h 6858000"/>
              <a:gd name="connsiteX161" fmla="*/ 2305292 w 7467600"/>
              <a:gd name="connsiteY161" fmla="*/ 4219492 h 6858000"/>
              <a:gd name="connsiteX162" fmla="*/ 2626982 w 7467600"/>
              <a:gd name="connsiteY162" fmla="*/ 4206450 h 6858000"/>
              <a:gd name="connsiteX163" fmla="*/ 2490617 w 7467600"/>
              <a:gd name="connsiteY163" fmla="*/ 4206951 h 6858000"/>
              <a:gd name="connsiteX164" fmla="*/ 2819869 w 7467600"/>
              <a:gd name="connsiteY164" fmla="*/ 4252936 h 6858000"/>
              <a:gd name="connsiteX165" fmla="*/ 3143018 w 7467600"/>
              <a:gd name="connsiteY165" fmla="*/ 4332698 h 6858000"/>
              <a:gd name="connsiteX166" fmla="*/ 3241520 w 7467600"/>
              <a:gd name="connsiteY166" fmla="*/ 4385112 h 6858000"/>
              <a:gd name="connsiteX167" fmla="*/ 3374575 w 7467600"/>
              <a:gd name="connsiteY167" fmla="*/ 4451517 h 6858000"/>
              <a:gd name="connsiteX168" fmla="*/ 3505221 w 7467600"/>
              <a:gd name="connsiteY168" fmla="*/ 4480757 h 6858000"/>
              <a:gd name="connsiteX169" fmla="*/ 2626982 w 7467600"/>
              <a:gd name="connsiteY169" fmla="*/ 4206450 h 6858000"/>
              <a:gd name="connsiteX170" fmla="*/ 1310106 w 7467600"/>
              <a:gd name="connsiteY170" fmla="*/ 3943217 h 6858000"/>
              <a:gd name="connsiteX171" fmla="*/ 854994 w 7467600"/>
              <a:gd name="connsiteY171" fmla="*/ 4399136 h 6858000"/>
              <a:gd name="connsiteX172" fmla="*/ 742462 w 7467600"/>
              <a:gd name="connsiteY172" fmla="*/ 4594648 h 6858000"/>
              <a:gd name="connsiteX173" fmla="*/ 820602 w 7467600"/>
              <a:gd name="connsiteY173" fmla="*/ 4485915 h 6858000"/>
              <a:gd name="connsiteX174" fmla="*/ 878295 w 7467600"/>
              <a:gd name="connsiteY174" fmla="*/ 4403594 h 6858000"/>
              <a:gd name="connsiteX175" fmla="*/ 1240607 w 7467600"/>
              <a:gd name="connsiteY175" fmla="*/ 4010401 h 6858000"/>
              <a:gd name="connsiteX176" fmla="*/ 1310106 w 7467600"/>
              <a:gd name="connsiteY176" fmla="*/ 3943217 h 6858000"/>
              <a:gd name="connsiteX177" fmla="*/ 1423113 w 7467600"/>
              <a:gd name="connsiteY177" fmla="*/ 3874565 h 6858000"/>
              <a:gd name="connsiteX178" fmla="*/ 1260565 w 7467600"/>
              <a:gd name="connsiteY178" fmla="*/ 4031982 h 6858000"/>
              <a:gd name="connsiteX179" fmla="*/ 901900 w 7467600"/>
              <a:gd name="connsiteY179" fmla="*/ 4421236 h 6858000"/>
              <a:gd name="connsiteX180" fmla="*/ 845044 w 7467600"/>
              <a:gd name="connsiteY180" fmla="*/ 4502436 h 6858000"/>
              <a:gd name="connsiteX181" fmla="*/ 685926 w 7467600"/>
              <a:gd name="connsiteY181" fmla="*/ 4703069 h 6858000"/>
              <a:gd name="connsiteX182" fmla="*/ 684248 w 7467600"/>
              <a:gd name="connsiteY182" fmla="*/ 4706721 h 6858000"/>
              <a:gd name="connsiteX183" fmla="*/ 1423113 w 7467600"/>
              <a:gd name="connsiteY183" fmla="*/ 3874565 h 6858000"/>
              <a:gd name="connsiteX184" fmla="*/ 3316479 w 7467600"/>
              <a:gd name="connsiteY184" fmla="*/ 3872136 h 6858000"/>
              <a:gd name="connsiteX185" fmla="*/ 3546806 w 7467600"/>
              <a:gd name="connsiteY185" fmla="*/ 4356139 h 6858000"/>
              <a:gd name="connsiteX186" fmla="*/ 3364433 w 7467600"/>
              <a:gd name="connsiteY186" fmla="*/ 3953121 h 6858000"/>
              <a:gd name="connsiteX187" fmla="*/ 3316479 w 7467600"/>
              <a:gd name="connsiteY187" fmla="*/ 3872136 h 6858000"/>
              <a:gd name="connsiteX188" fmla="*/ 3291335 w 7467600"/>
              <a:gd name="connsiteY188" fmla="*/ 3767420 h 6858000"/>
              <a:gd name="connsiteX189" fmla="*/ 3390805 w 7467600"/>
              <a:gd name="connsiteY189" fmla="*/ 3937163 h 6858000"/>
              <a:gd name="connsiteX190" fmla="*/ 3579062 w 7467600"/>
              <a:gd name="connsiteY190" fmla="*/ 4359040 h 6858000"/>
              <a:gd name="connsiteX191" fmla="*/ 3467355 w 7467600"/>
              <a:gd name="connsiteY191" fmla="*/ 3988130 h 6858000"/>
              <a:gd name="connsiteX192" fmla="*/ 3310753 w 7467600"/>
              <a:gd name="connsiteY192" fmla="*/ 3787140 h 6858000"/>
              <a:gd name="connsiteX193" fmla="*/ 3291335 w 7467600"/>
              <a:gd name="connsiteY193" fmla="*/ 3767420 h 6858000"/>
              <a:gd name="connsiteX194" fmla="*/ 1635889 w 7467600"/>
              <a:gd name="connsiteY194" fmla="*/ 3709494 h 6858000"/>
              <a:gd name="connsiteX195" fmla="*/ 1634800 w 7467600"/>
              <a:gd name="connsiteY195" fmla="*/ 3731111 h 6858000"/>
              <a:gd name="connsiteX196" fmla="*/ 1635889 w 7467600"/>
              <a:gd name="connsiteY196" fmla="*/ 3709494 h 6858000"/>
              <a:gd name="connsiteX197" fmla="*/ 1510397 w 7467600"/>
              <a:gd name="connsiteY197" fmla="*/ 3684705 h 6858000"/>
              <a:gd name="connsiteX198" fmla="*/ 1146550 w 7467600"/>
              <a:gd name="connsiteY198" fmla="*/ 3802012 h 6858000"/>
              <a:gd name="connsiteX199" fmla="*/ 698834 w 7467600"/>
              <a:gd name="connsiteY199" fmla="*/ 3952272 h 6858000"/>
              <a:gd name="connsiteX200" fmla="*/ 34256 w 7467600"/>
              <a:gd name="connsiteY200" fmla="*/ 4347603 h 6858000"/>
              <a:gd name="connsiteX201" fmla="*/ 527241 w 7467600"/>
              <a:gd name="connsiteY201" fmla="*/ 4065078 h 6858000"/>
              <a:gd name="connsiteX202" fmla="*/ 1510397 w 7467600"/>
              <a:gd name="connsiteY202" fmla="*/ 3684705 h 6858000"/>
              <a:gd name="connsiteX203" fmla="*/ 1313114 w 7467600"/>
              <a:gd name="connsiteY203" fmla="*/ 3655216 h 6858000"/>
              <a:gd name="connsiteX204" fmla="*/ 1109304 w 7467600"/>
              <a:gd name="connsiteY204" fmla="*/ 3669030 h 6858000"/>
              <a:gd name="connsiteX205" fmla="*/ 8129 w 7467600"/>
              <a:gd name="connsiteY205" fmla="*/ 4330519 h 6858000"/>
              <a:gd name="connsiteX206" fmla="*/ 687572 w 7467600"/>
              <a:gd name="connsiteY206" fmla="*/ 3925629 h 6858000"/>
              <a:gd name="connsiteX207" fmla="*/ 1138365 w 7467600"/>
              <a:gd name="connsiteY207" fmla="*/ 3774515 h 6858000"/>
              <a:gd name="connsiteX208" fmla="*/ 1505579 w 7467600"/>
              <a:gd name="connsiteY208" fmla="*/ 3655526 h 6858000"/>
              <a:gd name="connsiteX209" fmla="*/ 1313114 w 7467600"/>
              <a:gd name="connsiteY209" fmla="*/ 3655216 h 6858000"/>
              <a:gd name="connsiteX210" fmla="*/ 3655073 w 7467600"/>
              <a:gd name="connsiteY210" fmla="*/ 3650884 h 6858000"/>
              <a:gd name="connsiteX211" fmla="*/ 3989938 w 7467600"/>
              <a:gd name="connsiteY211" fmla="*/ 3991685 h 6858000"/>
              <a:gd name="connsiteX212" fmla="*/ 4393907 w 7467600"/>
              <a:gd name="connsiteY212" fmla="*/ 4261258 h 6858000"/>
              <a:gd name="connsiteX213" fmla="*/ 4648051 w 7467600"/>
              <a:gd name="connsiteY213" fmla="*/ 4374051 h 6858000"/>
              <a:gd name="connsiteX214" fmla="*/ 4383389 w 7467600"/>
              <a:gd name="connsiteY214" fmla="*/ 4184369 h 6858000"/>
              <a:gd name="connsiteX215" fmla="*/ 4165508 w 7467600"/>
              <a:gd name="connsiteY215" fmla="*/ 4035196 h 6858000"/>
              <a:gd name="connsiteX216" fmla="*/ 4068162 w 7467600"/>
              <a:gd name="connsiteY216" fmla="*/ 3953394 h 6858000"/>
              <a:gd name="connsiteX217" fmla="*/ 3981416 w 7467600"/>
              <a:gd name="connsiteY217" fmla="*/ 3880482 h 6858000"/>
              <a:gd name="connsiteX218" fmla="*/ 3800147 w 7467600"/>
              <a:gd name="connsiteY218" fmla="*/ 3749872 h 6858000"/>
              <a:gd name="connsiteX219" fmla="*/ 3655073 w 7467600"/>
              <a:gd name="connsiteY219" fmla="*/ 3650884 h 6858000"/>
              <a:gd name="connsiteX220" fmla="*/ 3670252 w 7467600"/>
              <a:gd name="connsiteY220" fmla="*/ 3622798 h 6858000"/>
              <a:gd name="connsiteX221" fmla="*/ 3817258 w 7467600"/>
              <a:gd name="connsiteY221" fmla="*/ 3723577 h 6858000"/>
              <a:gd name="connsiteX222" fmla="*/ 4000461 w 7467600"/>
              <a:gd name="connsiteY222" fmla="*/ 3855966 h 6858000"/>
              <a:gd name="connsiteX223" fmla="*/ 4088180 w 7467600"/>
              <a:gd name="connsiteY223" fmla="*/ 3929774 h 6858000"/>
              <a:gd name="connsiteX224" fmla="*/ 4184555 w 7467600"/>
              <a:gd name="connsiteY224" fmla="*/ 4010683 h 6858000"/>
              <a:gd name="connsiteX225" fmla="*/ 4399563 w 7467600"/>
              <a:gd name="connsiteY225" fmla="*/ 4158106 h 6858000"/>
              <a:gd name="connsiteX226" fmla="*/ 4684469 w 7467600"/>
              <a:gd name="connsiteY226" fmla="*/ 4364680 h 6858000"/>
              <a:gd name="connsiteX227" fmla="*/ 4690271 w 7467600"/>
              <a:gd name="connsiteY227" fmla="*/ 4370034 h 6858000"/>
              <a:gd name="connsiteX228" fmla="*/ 4136093 w 7467600"/>
              <a:gd name="connsiteY228" fmla="*/ 3858466 h 6858000"/>
              <a:gd name="connsiteX229" fmla="*/ 3670252 w 7467600"/>
              <a:gd name="connsiteY229" fmla="*/ 3622798 h 6858000"/>
              <a:gd name="connsiteX230" fmla="*/ 4440129 w 7467600"/>
              <a:gd name="connsiteY230" fmla="*/ 3448571 h 6858000"/>
              <a:gd name="connsiteX231" fmla="*/ 4856525 w 7467600"/>
              <a:gd name="connsiteY231" fmla="*/ 3915351 h 6858000"/>
              <a:gd name="connsiteX232" fmla="*/ 5059055 w 7467600"/>
              <a:gd name="connsiteY232" fmla="*/ 4108918 h 6858000"/>
              <a:gd name="connsiteX233" fmla="*/ 5290070 w 7467600"/>
              <a:gd name="connsiteY233" fmla="*/ 4263619 h 6858000"/>
              <a:gd name="connsiteX234" fmla="*/ 4834991 w 7467600"/>
              <a:gd name="connsiteY234" fmla="*/ 3830985 h 6858000"/>
              <a:gd name="connsiteX235" fmla="*/ 4440129 w 7467600"/>
              <a:gd name="connsiteY235" fmla="*/ 3448571 h 6858000"/>
              <a:gd name="connsiteX236" fmla="*/ 4441737 w 7467600"/>
              <a:gd name="connsiteY236" fmla="*/ 3399734 h 6858000"/>
              <a:gd name="connsiteX237" fmla="*/ 4431236 w 7467600"/>
              <a:gd name="connsiteY237" fmla="*/ 3400954 h 6858000"/>
              <a:gd name="connsiteX238" fmla="*/ 4557150 w 7467600"/>
              <a:gd name="connsiteY238" fmla="*/ 3510023 h 6858000"/>
              <a:gd name="connsiteX239" fmla="*/ 4856936 w 7467600"/>
              <a:gd name="connsiteY239" fmla="*/ 3809146 h 6858000"/>
              <a:gd name="connsiteX240" fmla="*/ 5111996 w 7467600"/>
              <a:gd name="connsiteY240" fmla="*/ 4065759 h 6858000"/>
              <a:gd name="connsiteX241" fmla="*/ 5388878 w 7467600"/>
              <a:gd name="connsiteY241" fmla="*/ 4300185 h 6858000"/>
              <a:gd name="connsiteX242" fmla="*/ 5425556 w 7467600"/>
              <a:gd name="connsiteY242" fmla="*/ 4308967 h 6858000"/>
              <a:gd name="connsiteX243" fmla="*/ 4943646 w 7467600"/>
              <a:gd name="connsiteY243" fmla="*/ 3822916 h 6858000"/>
              <a:gd name="connsiteX244" fmla="*/ 4594837 w 7467600"/>
              <a:gd name="connsiteY244" fmla="*/ 3532274 h 6858000"/>
              <a:gd name="connsiteX245" fmla="*/ 4441737 w 7467600"/>
              <a:gd name="connsiteY245" fmla="*/ 3399734 h 6858000"/>
              <a:gd name="connsiteX246" fmla="*/ 5425834 w 7467600"/>
              <a:gd name="connsiteY246" fmla="*/ 3162785 h 6858000"/>
              <a:gd name="connsiteX247" fmla="*/ 5401644 w 7467600"/>
              <a:gd name="connsiteY247" fmla="*/ 3617847 h 6858000"/>
              <a:gd name="connsiteX248" fmla="*/ 5467256 w 7467600"/>
              <a:gd name="connsiteY248" fmla="*/ 4175494 h 6858000"/>
              <a:gd name="connsiteX249" fmla="*/ 5448069 w 7467600"/>
              <a:gd name="connsiteY249" fmla="*/ 3567554 h 6858000"/>
              <a:gd name="connsiteX250" fmla="*/ 5425834 w 7467600"/>
              <a:gd name="connsiteY250" fmla="*/ 3162785 h 6858000"/>
              <a:gd name="connsiteX251" fmla="*/ 1318687 w 7467600"/>
              <a:gd name="connsiteY251" fmla="*/ 3113840 h 6858000"/>
              <a:gd name="connsiteX252" fmla="*/ 1066793 w 7467600"/>
              <a:gd name="connsiteY252" fmla="*/ 3212171 h 6858000"/>
              <a:gd name="connsiteX253" fmla="*/ 993319 w 7467600"/>
              <a:gd name="connsiteY253" fmla="*/ 3247648 h 6858000"/>
              <a:gd name="connsiteX254" fmla="*/ 853081 w 7467600"/>
              <a:gd name="connsiteY254" fmla="*/ 3312410 h 6858000"/>
              <a:gd name="connsiteX255" fmla="*/ 805957 w 7467600"/>
              <a:gd name="connsiteY255" fmla="*/ 3330443 h 6858000"/>
              <a:gd name="connsiteX256" fmla="*/ 1318687 w 7467600"/>
              <a:gd name="connsiteY256" fmla="*/ 3113840 h 6858000"/>
              <a:gd name="connsiteX257" fmla="*/ 5453702 w 7467600"/>
              <a:gd name="connsiteY257" fmla="*/ 3090882 h 6858000"/>
              <a:gd name="connsiteX258" fmla="*/ 5480135 w 7467600"/>
              <a:gd name="connsiteY258" fmla="*/ 3565802 h 6858000"/>
              <a:gd name="connsiteX259" fmla="*/ 5499023 w 7467600"/>
              <a:gd name="connsiteY259" fmla="*/ 4166310 h 6858000"/>
              <a:gd name="connsiteX260" fmla="*/ 5547022 w 7467600"/>
              <a:gd name="connsiteY260" fmla="*/ 3607838 h 6858000"/>
              <a:gd name="connsiteX261" fmla="*/ 5515964 w 7467600"/>
              <a:gd name="connsiteY261" fmla="*/ 3378541 h 6858000"/>
              <a:gd name="connsiteX262" fmla="*/ 5453702 w 7467600"/>
              <a:gd name="connsiteY262" fmla="*/ 3090882 h 6858000"/>
              <a:gd name="connsiteX263" fmla="*/ 1238695 w 7467600"/>
              <a:gd name="connsiteY263" fmla="*/ 3076820 h 6858000"/>
              <a:gd name="connsiteX264" fmla="*/ 716371 w 7467600"/>
              <a:gd name="connsiteY264" fmla="*/ 3293249 h 6858000"/>
              <a:gd name="connsiteX265" fmla="*/ 579522 w 7467600"/>
              <a:gd name="connsiteY265" fmla="*/ 3371759 h 6858000"/>
              <a:gd name="connsiteX266" fmla="*/ 600288 w 7467600"/>
              <a:gd name="connsiteY266" fmla="*/ 3365555 h 6858000"/>
              <a:gd name="connsiteX267" fmla="*/ 840692 w 7467600"/>
              <a:gd name="connsiteY267" fmla="*/ 3284921 h 6858000"/>
              <a:gd name="connsiteX268" fmla="*/ 979248 w 7467600"/>
              <a:gd name="connsiteY268" fmla="*/ 3221003 h 6858000"/>
              <a:gd name="connsiteX269" fmla="*/ 1053282 w 7467600"/>
              <a:gd name="connsiteY269" fmla="*/ 3185247 h 6858000"/>
              <a:gd name="connsiteX270" fmla="*/ 1320603 w 7467600"/>
              <a:gd name="connsiteY270" fmla="*/ 3081281 h 6858000"/>
              <a:gd name="connsiteX271" fmla="*/ 1238695 w 7467600"/>
              <a:gd name="connsiteY271" fmla="*/ 3076820 h 6858000"/>
              <a:gd name="connsiteX272" fmla="*/ 5425627 w 7467600"/>
              <a:gd name="connsiteY272" fmla="*/ 2954192 h 6858000"/>
              <a:gd name="connsiteX273" fmla="*/ 5470770 w 7467600"/>
              <a:gd name="connsiteY273" fmla="*/ 3005435 h 6858000"/>
              <a:gd name="connsiteX274" fmla="*/ 5519779 w 7467600"/>
              <a:gd name="connsiteY274" fmla="*/ 4359223 h 6858000"/>
              <a:gd name="connsiteX275" fmla="*/ 5520293 w 7467600"/>
              <a:gd name="connsiteY275" fmla="*/ 4360602 h 6858000"/>
              <a:gd name="connsiteX276" fmla="*/ 5767221 w 7467600"/>
              <a:gd name="connsiteY276" fmla="*/ 4665564 h 6858000"/>
              <a:gd name="connsiteX277" fmla="*/ 6937169 w 7467600"/>
              <a:gd name="connsiteY277" fmla="*/ 4815941 h 6858000"/>
              <a:gd name="connsiteX278" fmla="*/ 6953922 w 7467600"/>
              <a:gd name="connsiteY278" fmla="*/ 4890068 h 6858000"/>
              <a:gd name="connsiteX279" fmla="*/ 6071359 w 7467600"/>
              <a:gd name="connsiteY279" fmla="*/ 4770770 h 6858000"/>
              <a:gd name="connsiteX280" fmla="*/ 6038839 w 7467600"/>
              <a:gd name="connsiteY280" fmla="*/ 4764474 h 6858000"/>
              <a:gd name="connsiteX281" fmla="*/ 6038706 w 7467600"/>
              <a:gd name="connsiteY281" fmla="*/ 4763847 h 6858000"/>
              <a:gd name="connsiteX282" fmla="*/ 6037784 w 7467600"/>
              <a:gd name="connsiteY282" fmla="*/ 4764270 h 6858000"/>
              <a:gd name="connsiteX283" fmla="*/ 6038839 w 7467600"/>
              <a:gd name="connsiteY283" fmla="*/ 4764474 h 6858000"/>
              <a:gd name="connsiteX284" fmla="*/ 6040338 w 7467600"/>
              <a:gd name="connsiteY284" fmla="*/ 4771418 h 6858000"/>
              <a:gd name="connsiteX285" fmla="*/ 6024488 w 7467600"/>
              <a:gd name="connsiteY285" fmla="*/ 4809903 h 6858000"/>
              <a:gd name="connsiteX286" fmla="*/ 5599771 w 7467600"/>
              <a:gd name="connsiteY286" fmla="*/ 5509652 h 6858000"/>
              <a:gd name="connsiteX287" fmla="*/ 5548843 w 7467600"/>
              <a:gd name="connsiteY287" fmla="*/ 5563845 h 6858000"/>
              <a:gd name="connsiteX288" fmla="*/ 5940952 w 7467600"/>
              <a:gd name="connsiteY288" fmla="*/ 6250028 h 6858000"/>
              <a:gd name="connsiteX289" fmla="*/ 6043441 w 7467600"/>
              <a:gd name="connsiteY289" fmla="*/ 6665847 h 6858000"/>
              <a:gd name="connsiteX290" fmla="*/ 6093432 w 7467600"/>
              <a:gd name="connsiteY290" fmla="*/ 6858000 h 6858000"/>
              <a:gd name="connsiteX291" fmla="*/ 6034344 w 7467600"/>
              <a:gd name="connsiteY291" fmla="*/ 6858000 h 6858000"/>
              <a:gd name="connsiteX292" fmla="*/ 6026679 w 7467600"/>
              <a:gd name="connsiteY292" fmla="*/ 6836959 h 6858000"/>
              <a:gd name="connsiteX293" fmla="*/ 5800441 w 7467600"/>
              <a:gd name="connsiteY293" fmla="*/ 6335286 h 6858000"/>
              <a:gd name="connsiteX294" fmla="*/ 5526562 w 7467600"/>
              <a:gd name="connsiteY294" fmla="*/ 5705388 h 6858000"/>
              <a:gd name="connsiteX295" fmla="*/ 5519640 w 7467600"/>
              <a:gd name="connsiteY295" fmla="*/ 5683774 h 6858000"/>
              <a:gd name="connsiteX296" fmla="*/ 5844559 w 7467600"/>
              <a:gd name="connsiteY296" fmla="*/ 6553349 h 6858000"/>
              <a:gd name="connsiteX297" fmla="*/ 5975994 w 7467600"/>
              <a:gd name="connsiteY297" fmla="*/ 6858000 h 6858000"/>
              <a:gd name="connsiteX298" fmla="*/ 5898547 w 7467600"/>
              <a:gd name="connsiteY298" fmla="*/ 6858000 h 6858000"/>
              <a:gd name="connsiteX299" fmla="*/ 5682041 w 7467600"/>
              <a:gd name="connsiteY299" fmla="*/ 6355860 h 6858000"/>
              <a:gd name="connsiteX300" fmla="*/ 5461758 w 7467600"/>
              <a:gd name="connsiteY300" fmla="*/ 5820220 h 6858000"/>
              <a:gd name="connsiteX301" fmla="*/ 5237282 w 7467600"/>
              <a:gd name="connsiteY301" fmla="*/ 6579086 h 6858000"/>
              <a:gd name="connsiteX302" fmla="*/ 5115009 w 7467600"/>
              <a:gd name="connsiteY302" fmla="*/ 6858000 h 6858000"/>
              <a:gd name="connsiteX303" fmla="*/ 5028074 w 7467600"/>
              <a:gd name="connsiteY303" fmla="*/ 6858000 h 6858000"/>
              <a:gd name="connsiteX304" fmla="*/ 5079508 w 7467600"/>
              <a:gd name="connsiteY304" fmla="*/ 6749074 h 6858000"/>
              <a:gd name="connsiteX305" fmla="*/ 5371846 w 7467600"/>
              <a:gd name="connsiteY305" fmla="*/ 5924413 h 6858000"/>
              <a:gd name="connsiteX306" fmla="*/ 5270512 w 7467600"/>
              <a:gd name="connsiteY306" fmla="*/ 6138975 h 6858000"/>
              <a:gd name="connsiteX307" fmla="*/ 5062409 w 7467600"/>
              <a:gd name="connsiteY307" fmla="*/ 6653544 h 6858000"/>
              <a:gd name="connsiteX308" fmla="*/ 5036628 w 7467600"/>
              <a:gd name="connsiteY308" fmla="*/ 6754247 h 6858000"/>
              <a:gd name="connsiteX309" fmla="*/ 5009112 w 7467600"/>
              <a:gd name="connsiteY309" fmla="*/ 6858000 h 6858000"/>
              <a:gd name="connsiteX310" fmla="*/ 4976679 w 7467600"/>
              <a:gd name="connsiteY310" fmla="*/ 6858000 h 6858000"/>
              <a:gd name="connsiteX311" fmla="*/ 5006537 w 7467600"/>
              <a:gd name="connsiteY311" fmla="*/ 6747068 h 6858000"/>
              <a:gd name="connsiteX312" fmla="*/ 5032723 w 7467600"/>
              <a:gd name="connsiteY312" fmla="*/ 6644957 h 6858000"/>
              <a:gd name="connsiteX313" fmla="*/ 5242949 w 7467600"/>
              <a:gd name="connsiteY313" fmla="*/ 6125175 h 6858000"/>
              <a:gd name="connsiteX314" fmla="*/ 5286321 w 7467600"/>
              <a:gd name="connsiteY314" fmla="*/ 6033555 h 6858000"/>
              <a:gd name="connsiteX315" fmla="*/ 5008210 w 7467600"/>
              <a:gd name="connsiteY315" fmla="*/ 6649194 h 6858000"/>
              <a:gd name="connsiteX316" fmla="*/ 4986321 w 7467600"/>
              <a:gd name="connsiteY316" fmla="*/ 6765687 h 6858000"/>
              <a:gd name="connsiteX317" fmla="*/ 4973474 w 7467600"/>
              <a:gd name="connsiteY317" fmla="*/ 6858000 h 6858000"/>
              <a:gd name="connsiteX318" fmla="*/ 4907178 w 7467600"/>
              <a:gd name="connsiteY318" fmla="*/ 6858000 h 6858000"/>
              <a:gd name="connsiteX319" fmla="*/ 4910810 w 7467600"/>
              <a:gd name="connsiteY319" fmla="*/ 6829660 h 6858000"/>
              <a:gd name="connsiteX320" fmla="*/ 4987461 w 7467600"/>
              <a:gd name="connsiteY320" fmla="*/ 6432994 h 6858000"/>
              <a:gd name="connsiteX321" fmla="*/ 5179262 w 7467600"/>
              <a:gd name="connsiteY321" fmla="*/ 6035044 h 6858000"/>
              <a:gd name="connsiteX322" fmla="*/ 4689678 w 7467600"/>
              <a:gd name="connsiteY322" fmla="*/ 6440241 h 6858000"/>
              <a:gd name="connsiteX323" fmla="*/ 4477543 w 7467600"/>
              <a:gd name="connsiteY323" fmla="*/ 6674836 h 6858000"/>
              <a:gd name="connsiteX324" fmla="*/ 4329957 w 7467600"/>
              <a:gd name="connsiteY324" fmla="*/ 6858000 h 6858000"/>
              <a:gd name="connsiteX325" fmla="*/ 4218595 w 7467600"/>
              <a:gd name="connsiteY325" fmla="*/ 6858000 h 6858000"/>
              <a:gd name="connsiteX326" fmla="*/ 4368888 w 7467600"/>
              <a:gd name="connsiteY326" fmla="*/ 6668412 h 6858000"/>
              <a:gd name="connsiteX327" fmla="*/ 4563091 w 7467600"/>
              <a:gd name="connsiteY327" fmla="*/ 6442508 h 6858000"/>
              <a:gd name="connsiteX328" fmla="*/ 5387324 w 7467600"/>
              <a:gd name="connsiteY328" fmla="*/ 5705830 h 6858000"/>
              <a:gd name="connsiteX329" fmla="*/ 5073620 w 7467600"/>
              <a:gd name="connsiteY329" fmla="*/ 5955437 h 6858000"/>
              <a:gd name="connsiteX330" fmla="*/ 4689789 w 7467600"/>
              <a:gd name="connsiteY330" fmla="*/ 6268382 h 6858000"/>
              <a:gd name="connsiteX331" fmla="*/ 4418722 w 7467600"/>
              <a:gd name="connsiteY331" fmla="*/ 6570886 h 6858000"/>
              <a:gd name="connsiteX332" fmla="*/ 4214944 w 7467600"/>
              <a:gd name="connsiteY332" fmla="*/ 6858000 h 6858000"/>
              <a:gd name="connsiteX333" fmla="*/ 4177898 w 7467600"/>
              <a:gd name="connsiteY333" fmla="*/ 6858000 h 6858000"/>
              <a:gd name="connsiteX334" fmla="*/ 4391597 w 7467600"/>
              <a:gd name="connsiteY334" fmla="*/ 6556370 h 6858000"/>
              <a:gd name="connsiteX335" fmla="*/ 4668889 w 7467600"/>
              <a:gd name="connsiteY335" fmla="*/ 6246399 h 6858000"/>
              <a:gd name="connsiteX336" fmla="*/ 5055427 w 7467600"/>
              <a:gd name="connsiteY336" fmla="*/ 5931476 h 6858000"/>
              <a:gd name="connsiteX337" fmla="*/ 5371814 w 7467600"/>
              <a:gd name="connsiteY337" fmla="*/ 5678975 h 6858000"/>
              <a:gd name="connsiteX338" fmla="*/ 4987918 w 7467600"/>
              <a:gd name="connsiteY338" fmla="*/ 5838701 h 6858000"/>
              <a:gd name="connsiteX339" fmla="*/ 4317146 w 7467600"/>
              <a:gd name="connsiteY339" fmla="*/ 6587716 h 6858000"/>
              <a:gd name="connsiteX340" fmla="*/ 4171627 w 7467600"/>
              <a:gd name="connsiteY340" fmla="*/ 6858000 h 6858000"/>
              <a:gd name="connsiteX341" fmla="*/ 4081585 w 7467600"/>
              <a:gd name="connsiteY341" fmla="*/ 6858000 h 6858000"/>
              <a:gd name="connsiteX342" fmla="*/ 4238603 w 7467600"/>
              <a:gd name="connsiteY342" fmla="*/ 6559341 h 6858000"/>
              <a:gd name="connsiteX343" fmla="*/ 4778333 w 7467600"/>
              <a:gd name="connsiteY343" fmla="*/ 5873626 h 6858000"/>
              <a:gd name="connsiteX344" fmla="*/ 5414185 w 7467600"/>
              <a:gd name="connsiteY344" fmla="*/ 5573882 h 6858000"/>
              <a:gd name="connsiteX345" fmla="*/ 5959648 w 7467600"/>
              <a:gd name="connsiteY345" fmla="*/ 4760797 h 6858000"/>
              <a:gd name="connsiteX346" fmla="*/ 5355019 w 7467600"/>
              <a:gd name="connsiteY346" fmla="*/ 4734672 h 6858000"/>
              <a:gd name="connsiteX347" fmla="*/ 5083565 w 7467600"/>
              <a:gd name="connsiteY347" fmla="*/ 5179121 h 6858000"/>
              <a:gd name="connsiteX348" fmla="*/ 4713577 w 7467600"/>
              <a:gd name="connsiteY348" fmla="*/ 5616803 h 6858000"/>
              <a:gd name="connsiteX349" fmla="*/ 3989559 w 7467600"/>
              <a:gd name="connsiteY349" fmla="*/ 6145945 h 6858000"/>
              <a:gd name="connsiteX350" fmla="*/ 3939824 w 7467600"/>
              <a:gd name="connsiteY350" fmla="*/ 6066900 h 6858000"/>
              <a:gd name="connsiteX351" fmla="*/ 4584537 w 7467600"/>
              <a:gd name="connsiteY351" fmla="*/ 5324826 h 6858000"/>
              <a:gd name="connsiteX352" fmla="*/ 5037105 w 7467600"/>
              <a:gd name="connsiteY352" fmla="*/ 5088765 h 6858000"/>
              <a:gd name="connsiteX353" fmla="*/ 5039930 w 7467600"/>
              <a:gd name="connsiteY353" fmla="*/ 5089585 h 6858000"/>
              <a:gd name="connsiteX354" fmla="*/ 5263764 w 7467600"/>
              <a:gd name="connsiteY354" fmla="*/ 4735525 h 6858000"/>
              <a:gd name="connsiteX355" fmla="*/ 4086300 w 7467600"/>
              <a:gd name="connsiteY355" fmla="*/ 4884599 h 6858000"/>
              <a:gd name="connsiteX356" fmla="*/ 4085485 w 7467600"/>
              <a:gd name="connsiteY356" fmla="*/ 4899070 h 6858000"/>
              <a:gd name="connsiteX357" fmla="*/ 3871915 w 7467600"/>
              <a:gd name="connsiteY357" fmla="*/ 5253645 h 6858000"/>
              <a:gd name="connsiteX358" fmla="*/ 3799374 w 7467600"/>
              <a:gd name="connsiteY358" fmla="*/ 5466127 h 6858000"/>
              <a:gd name="connsiteX359" fmla="*/ 3498850 w 7467600"/>
              <a:gd name="connsiteY359" fmla="*/ 6661888 h 6858000"/>
              <a:gd name="connsiteX360" fmla="*/ 3399216 w 7467600"/>
              <a:gd name="connsiteY360" fmla="*/ 6858000 h 6858000"/>
              <a:gd name="connsiteX361" fmla="*/ 3303688 w 7467600"/>
              <a:gd name="connsiteY361" fmla="*/ 6858000 h 6858000"/>
              <a:gd name="connsiteX362" fmla="*/ 3391774 w 7467600"/>
              <a:gd name="connsiteY362" fmla="*/ 6697181 h 6858000"/>
              <a:gd name="connsiteX363" fmla="*/ 3735540 w 7467600"/>
              <a:gd name="connsiteY363" fmla="*/ 5546923 h 6858000"/>
              <a:gd name="connsiteX364" fmla="*/ 3729438 w 7467600"/>
              <a:gd name="connsiteY364" fmla="*/ 5569058 h 6858000"/>
              <a:gd name="connsiteX365" fmla="*/ 3707782 w 7467600"/>
              <a:gd name="connsiteY365" fmla="*/ 5644908 h 6858000"/>
              <a:gd name="connsiteX366" fmla="*/ 3583827 w 7467600"/>
              <a:gd name="connsiteY366" fmla="*/ 6039215 h 6858000"/>
              <a:gd name="connsiteX367" fmla="*/ 3547861 w 7467600"/>
              <a:gd name="connsiteY367" fmla="*/ 6129609 h 6858000"/>
              <a:gd name="connsiteX368" fmla="*/ 3490905 w 7467600"/>
              <a:gd name="connsiteY368" fmla="*/ 6277660 h 6858000"/>
              <a:gd name="connsiteX369" fmla="*/ 3455859 w 7467600"/>
              <a:gd name="connsiteY369" fmla="*/ 6391301 h 6858000"/>
              <a:gd name="connsiteX370" fmla="*/ 3429112 w 7467600"/>
              <a:gd name="connsiteY370" fmla="*/ 6479469 h 6858000"/>
              <a:gd name="connsiteX371" fmla="*/ 3304862 w 7467600"/>
              <a:gd name="connsiteY371" fmla="*/ 6796476 h 6858000"/>
              <a:gd name="connsiteX372" fmla="*/ 3276071 w 7467600"/>
              <a:gd name="connsiteY372" fmla="*/ 6858000 h 6858000"/>
              <a:gd name="connsiteX373" fmla="*/ 3240805 w 7467600"/>
              <a:gd name="connsiteY373" fmla="*/ 6858000 h 6858000"/>
              <a:gd name="connsiteX374" fmla="*/ 3275917 w 7467600"/>
              <a:gd name="connsiteY374" fmla="*/ 6783192 h 6858000"/>
              <a:gd name="connsiteX375" fmla="*/ 3399358 w 7467600"/>
              <a:gd name="connsiteY375" fmla="*/ 6469011 h 6858000"/>
              <a:gd name="connsiteX376" fmla="*/ 3425650 w 7467600"/>
              <a:gd name="connsiteY376" fmla="*/ 6381333 h 6858000"/>
              <a:gd name="connsiteX377" fmla="*/ 3460661 w 7467600"/>
              <a:gd name="connsiteY377" fmla="*/ 6266763 h 6858000"/>
              <a:gd name="connsiteX378" fmla="*/ 3518021 w 7467600"/>
              <a:gd name="connsiteY378" fmla="*/ 6117298 h 6858000"/>
              <a:gd name="connsiteX379" fmla="*/ 3554035 w 7467600"/>
              <a:gd name="connsiteY379" fmla="*/ 6027832 h 6858000"/>
              <a:gd name="connsiteX380" fmla="*/ 3677174 w 7467600"/>
              <a:gd name="connsiteY380" fmla="*/ 5636351 h 6858000"/>
              <a:gd name="connsiteX381" fmla="*/ 3698819 w 7467600"/>
              <a:gd name="connsiteY381" fmla="*/ 5560503 h 6858000"/>
              <a:gd name="connsiteX382" fmla="*/ 3702094 w 7467600"/>
              <a:gd name="connsiteY382" fmla="*/ 5549194 h 6858000"/>
              <a:gd name="connsiteX383" fmla="*/ 3398355 w 7467600"/>
              <a:gd name="connsiteY383" fmla="*/ 6094603 h 6858000"/>
              <a:gd name="connsiteX384" fmla="*/ 3193941 w 7467600"/>
              <a:gd name="connsiteY384" fmla="*/ 6798775 h 6858000"/>
              <a:gd name="connsiteX385" fmla="*/ 3184140 w 7467600"/>
              <a:gd name="connsiteY385" fmla="*/ 6858000 h 6858000"/>
              <a:gd name="connsiteX386" fmla="*/ 3099978 w 7467600"/>
              <a:gd name="connsiteY386" fmla="*/ 6858000 h 6858000"/>
              <a:gd name="connsiteX387" fmla="*/ 3101556 w 7467600"/>
              <a:gd name="connsiteY387" fmla="*/ 6843337 h 6858000"/>
              <a:gd name="connsiteX388" fmla="*/ 3370162 w 7467600"/>
              <a:gd name="connsiteY388" fmla="*/ 5785550 h 6858000"/>
              <a:gd name="connsiteX389" fmla="*/ 3746477 w 7467600"/>
              <a:gd name="connsiteY389" fmla="*/ 5377889 h 6858000"/>
              <a:gd name="connsiteX390" fmla="*/ 3863399 w 7467600"/>
              <a:gd name="connsiteY390" fmla="*/ 5087257 h 6858000"/>
              <a:gd name="connsiteX391" fmla="*/ 3968712 w 7467600"/>
              <a:gd name="connsiteY391" fmla="*/ 4913989 h 6858000"/>
              <a:gd name="connsiteX392" fmla="*/ 2792390 w 7467600"/>
              <a:gd name="connsiteY392" fmla="*/ 5382974 h 6858000"/>
              <a:gd name="connsiteX393" fmla="*/ 2714982 w 7467600"/>
              <a:gd name="connsiteY393" fmla="*/ 5427051 h 6858000"/>
              <a:gd name="connsiteX394" fmla="*/ 2813361 w 7467600"/>
              <a:gd name="connsiteY394" fmla="*/ 6023912 h 6858000"/>
              <a:gd name="connsiteX395" fmla="*/ 2688430 w 7467600"/>
              <a:gd name="connsiteY395" fmla="*/ 6801564 h 6858000"/>
              <a:gd name="connsiteX396" fmla="*/ 2629626 w 7467600"/>
              <a:gd name="connsiteY396" fmla="*/ 6763394 h 6858000"/>
              <a:gd name="connsiteX397" fmla="*/ 2565328 w 7467600"/>
              <a:gd name="connsiteY397" fmla="*/ 5516399 h 6858000"/>
              <a:gd name="connsiteX398" fmla="*/ 1922999 w 7467600"/>
              <a:gd name="connsiteY398" fmla="*/ 5980343 h 6858000"/>
              <a:gd name="connsiteX399" fmla="*/ 1950261 w 7467600"/>
              <a:gd name="connsiteY399" fmla="*/ 6405858 h 6858000"/>
              <a:gd name="connsiteX400" fmla="*/ 2365554 w 7467600"/>
              <a:gd name="connsiteY400" fmla="*/ 6759107 h 6858000"/>
              <a:gd name="connsiteX401" fmla="*/ 2424142 w 7467600"/>
              <a:gd name="connsiteY401" fmla="*/ 6858000 h 6858000"/>
              <a:gd name="connsiteX402" fmla="*/ 2395994 w 7467600"/>
              <a:gd name="connsiteY402" fmla="*/ 6858000 h 6858000"/>
              <a:gd name="connsiteX403" fmla="*/ 2392863 w 7467600"/>
              <a:gd name="connsiteY403" fmla="*/ 6852964 h 6858000"/>
              <a:gd name="connsiteX404" fmla="*/ 2017589 w 7467600"/>
              <a:gd name="connsiteY404" fmla="*/ 6493982 h 6858000"/>
              <a:gd name="connsiteX405" fmla="*/ 2147336 w 7467600"/>
              <a:gd name="connsiteY405" fmla="*/ 6594052 h 6858000"/>
              <a:gd name="connsiteX406" fmla="*/ 2207047 w 7467600"/>
              <a:gd name="connsiteY406" fmla="*/ 6654540 h 6858000"/>
              <a:gd name="connsiteX407" fmla="*/ 2299106 w 7467600"/>
              <a:gd name="connsiteY407" fmla="*/ 6778931 h 6858000"/>
              <a:gd name="connsiteX408" fmla="*/ 2314430 w 7467600"/>
              <a:gd name="connsiteY408" fmla="*/ 6801144 h 6858000"/>
              <a:gd name="connsiteX409" fmla="*/ 2352406 w 7467600"/>
              <a:gd name="connsiteY409" fmla="*/ 6858000 h 6858000"/>
              <a:gd name="connsiteX410" fmla="*/ 2314492 w 7467600"/>
              <a:gd name="connsiteY410" fmla="*/ 6858000 h 6858000"/>
              <a:gd name="connsiteX411" fmla="*/ 2288095 w 7467600"/>
              <a:gd name="connsiteY411" fmla="*/ 6818030 h 6858000"/>
              <a:gd name="connsiteX412" fmla="*/ 2272768 w 7467600"/>
              <a:gd name="connsiteY412" fmla="*/ 6795822 h 6858000"/>
              <a:gd name="connsiteX413" fmla="*/ 2182715 w 7467600"/>
              <a:gd name="connsiteY413" fmla="*/ 6675071 h 6858000"/>
              <a:gd name="connsiteX414" fmla="*/ 2032061 w 7467600"/>
              <a:gd name="connsiteY414" fmla="*/ 6541380 h 6858000"/>
              <a:gd name="connsiteX415" fmla="*/ 2257220 w 7467600"/>
              <a:gd name="connsiteY415" fmla="*/ 6826257 h 6858000"/>
              <a:gd name="connsiteX416" fmla="*/ 2281324 w 7467600"/>
              <a:gd name="connsiteY416" fmla="*/ 6858000 h 6858000"/>
              <a:gd name="connsiteX417" fmla="*/ 2242860 w 7467600"/>
              <a:gd name="connsiteY417" fmla="*/ 6858000 h 6858000"/>
              <a:gd name="connsiteX418" fmla="*/ 2232818 w 7467600"/>
              <a:gd name="connsiteY418" fmla="*/ 6844926 h 6858000"/>
              <a:gd name="connsiteX419" fmla="*/ 1990172 w 7467600"/>
              <a:gd name="connsiteY419" fmla="*/ 6542121 h 6858000"/>
              <a:gd name="connsiteX420" fmla="*/ 2124090 w 7467600"/>
              <a:gd name="connsiteY420" fmla="*/ 6761017 h 6858000"/>
              <a:gd name="connsiteX421" fmla="*/ 2200380 w 7467600"/>
              <a:gd name="connsiteY421" fmla="*/ 6858000 h 6858000"/>
              <a:gd name="connsiteX422" fmla="*/ 2147507 w 7467600"/>
              <a:gd name="connsiteY422" fmla="*/ 6858000 h 6858000"/>
              <a:gd name="connsiteX423" fmla="*/ 2070668 w 7467600"/>
              <a:gd name="connsiteY423" fmla="*/ 6761520 h 6858000"/>
              <a:gd name="connsiteX424" fmla="*/ 1975142 w 7467600"/>
              <a:gd name="connsiteY424" fmla="*/ 6585570 h 6858000"/>
              <a:gd name="connsiteX425" fmla="*/ 2050035 w 7467600"/>
              <a:gd name="connsiteY425" fmla="*/ 6813345 h 6858000"/>
              <a:gd name="connsiteX426" fmla="*/ 2063025 w 7467600"/>
              <a:gd name="connsiteY426" fmla="*/ 6858000 h 6858000"/>
              <a:gd name="connsiteX427" fmla="*/ 2021675 w 7467600"/>
              <a:gd name="connsiteY427" fmla="*/ 6858000 h 6858000"/>
              <a:gd name="connsiteX428" fmla="*/ 2019308 w 7467600"/>
              <a:gd name="connsiteY428" fmla="*/ 6847118 h 6858000"/>
              <a:gd name="connsiteX429" fmla="*/ 1938835 w 7467600"/>
              <a:gd name="connsiteY429" fmla="*/ 6551160 h 6858000"/>
              <a:gd name="connsiteX430" fmla="*/ 1953230 w 7467600"/>
              <a:gd name="connsiteY430" fmla="*/ 6759699 h 6858000"/>
              <a:gd name="connsiteX431" fmla="*/ 1956763 w 7467600"/>
              <a:gd name="connsiteY431" fmla="*/ 6778191 h 6858000"/>
              <a:gd name="connsiteX432" fmla="*/ 1967925 w 7467600"/>
              <a:gd name="connsiteY432" fmla="*/ 6858000 h 6858000"/>
              <a:gd name="connsiteX433" fmla="*/ 1936622 w 7467600"/>
              <a:gd name="connsiteY433" fmla="*/ 6858000 h 6858000"/>
              <a:gd name="connsiteX434" fmla="*/ 1926261 w 7467600"/>
              <a:gd name="connsiteY434" fmla="*/ 6784064 h 6858000"/>
              <a:gd name="connsiteX435" fmla="*/ 1922724 w 7467600"/>
              <a:gd name="connsiteY435" fmla="*/ 6765577 h 6858000"/>
              <a:gd name="connsiteX436" fmla="*/ 1904650 w 7467600"/>
              <a:gd name="connsiteY436" fmla="*/ 6639616 h 6858000"/>
              <a:gd name="connsiteX437" fmla="*/ 1885273 w 7467600"/>
              <a:gd name="connsiteY437" fmla="*/ 6858000 h 6858000"/>
              <a:gd name="connsiteX438" fmla="*/ 1854363 w 7467600"/>
              <a:gd name="connsiteY438" fmla="*/ 6858000 h 6858000"/>
              <a:gd name="connsiteX439" fmla="*/ 1880391 w 7467600"/>
              <a:gd name="connsiteY439" fmla="*/ 6603796 h 6858000"/>
              <a:gd name="connsiteX440" fmla="*/ 1818273 w 7467600"/>
              <a:gd name="connsiteY440" fmla="*/ 6715729 h 6858000"/>
              <a:gd name="connsiteX441" fmla="*/ 1794691 w 7467600"/>
              <a:gd name="connsiteY441" fmla="*/ 6843239 h 6858000"/>
              <a:gd name="connsiteX442" fmla="*/ 1794914 w 7467600"/>
              <a:gd name="connsiteY442" fmla="*/ 6858000 h 6858000"/>
              <a:gd name="connsiteX443" fmla="*/ 1746128 w 7467600"/>
              <a:gd name="connsiteY443" fmla="*/ 6858000 h 6858000"/>
              <a:gd name="connsiteX444" fmla="*/ 1753934 w 7467600"/>
              <a:gd name="connsiteY444" fmla="*/ 6724796 h 6858000"/>
              <a:gd name="connsiteX445" fmla="*/ 1792053 w 7467600"/>
              <a:gd name="connsiteY445" fmla="*/ 6572396 h 6858000"/>
              <a:gd name="connsiteX446" fmla="*/ 1862248 w 7467600"/>
              <a:gd name="connsiteY446" fmla="*/ 6266397 h 6858000"/>
              <a:gd name="connsiteX447" fmla="*/ 1862250 w 7467600"/>
              <a:gd name="connsiteY447" fmla="*/ 6033531 h 6858000"/>
              <a:gd name="connsiteX448" fmla="*/ 1211999 w 7467600"/>
              <a:gd name="connsiteY448" fmla="*/ 6683610 h 6858000"/>
              <a:gd name="connsiteX449" fmla="*/ 1213266 w 7467600"/>
              <a:gd name="connsiteY449" fmla="*/ 6691947 h 6858000"/>
              <a:gd name="connsiteX450" fmla="*/ 1203370 w 7467600"/>
              <a:gd name="connsiteY450" fmla="*/ 6850676 h 6858000"/>
              <a:gd name="connsiteX451" fmla="*/ 1203671 w 7467600"/>
              <a:gd name="connsiteY451" fmla="*/ 6858000 h 6858000"/>
              <a:gd name="connsiteX452" fmla="*/ 1143180 w 7467600"/>
              <a:gd name="connsiteY452" fmla="*/ 6858000 h 6858000"/>
              <a:gd name="connsiteX453" fmla="*/ 1142176 w 7467600"/>
              <a:gd name="connsiteY453" fmla="*/ 6766045 h 6858000"/>
              <a:gd name="connsiteX454" fmla="*/ 1067484 w 7467600"/>
              <a:gd name="connsiteY454" fmla="*/ 6858000 h 6858000"/>
              <a:gd name="connsiteX455" fmla="*/ 953928 w 7467600"/>
              <a:gd name="connsiteY455" fmla="*/ 6858000 h 6858000"/>
              <a:gd name="connsiteX456" fmla="*/ 959715 w 7467600"/>
              <a:gd name="connsiteY456" fmla="*/ 6850185 h 6858000"/>
              <a:gd name="connsiteX457" fmla="*/ 1483788 w 7467600"/>
              <a:gd name="connsiteY457" fmla="*/ 6259174 h 6858000"/>
              <a:gd name="connsiteX458" fmla="*/ 1100671 w 7467600"/>
              <a:gd name="connsiteY458" fmla="*/ 6252137 h 6858000"/>
              <a:gd name="connsiteX459" fmla="*/ 1090144 w 7467600"/>
              <a:gd name="connsiteY459" fmla="*/ 6256748 h 6858000"/>
              <a:gd name="connsiteX460" fmla="*/ 1095872 w 7467600"/>
              <a:gd name="connsiteY460" fmla="*/ 6271892 h 6858000"/>
              <a:gd name="connsiteX461" fmla="*/ 262785 w 7467600"/>
              <a:gd name="connsiteY461" fmla="*/ 6845450 h 6858000"/>
              <a:gd name="connsiteX462" fmla="*/ 209968 w 7467600"/>
              <a:gd name="connsiteY462" fmla="*/ 6770713 h 6858000"/>
              <a:gd name="connsiteX463" fmla="*/ 873460 w 7467600"/>
              <a:gd name="connsiteY463" fmla="*/ 6253768 h 6858000"/>
              <a:gd name="connsiteX464" fmla="*/ 192686 w 7467600"/>
              <a:gd name="connsiteY464" fmla="*/ 5849257 h 6858000"/>
              <a:gd name="connsiteX465" fmla="*/ 4696 w 7467600"/>
              <a:gd name="connsiteY465" fmla="*/ 5697668 h 6858000"/>
              <a:gd name="connsiteX466" fmla="*/ 0 w 7467600"/>
              <a:gd name="connsiteY466" fmla="*/ 5689984 h 6858000"/>
              <a:gd name="connsiteX467" fmla="*/ 0 w 7467600"/>
              <a:gd name="connsiteY467" fmla="*/ 5513472 h 6858000"/>
              <a:gd name="connsiteX468" fmla="*/ 174101 w 7467600"/>
              <a:gd name="connsiteY468" fmla="*/ 5620277 h 6858000"/>
              <a:gd name="connsiteX469" fmla="*/ 891800 w 7467600"/>
              <a:gd name="connsiteY469" fmla="*/ 6036935 h 6858000"/>
              <a:gd name="connsiteX470" fmla="*/ 1072219 w 7467600"/>
              <a:gd name="connsiteY470" fmla="*/ 6169443 h 6858000"/>
              <a:gd name="connsiteX471" fmla="*/ 1074117 w 7467600"/>
              <a:gd name="connsiteY471" fmla="*/ 6170301 h 6858000"/>
              <a:gd name="connsiteX472" fmla="*/ 1083114 w 7467600"/>
              <a:gd name="connsiteY472" fmla="*/ 6174131 h 6858000"/>
              <a:gd name="connsiteX473" fmla="*/ 1543010 w 7467600"/>
              <a:gd name="connsiteY473" fmla="*/ 6191140 h 6858000"/>
              <a:gd name="connsiteX474" fmla="*/ 1551080 w 7467600"/>
              <a:gd name="connsiteY474" fmla="*/ 6195006 h 6858000"/>
              <a:gd name="connsiteX475" fmla="*/ 2345443 w 7467600"/>
              <a:gd name="connsiteY475" fmla="*/ 5549882 h 6858000"/>
              <a:gd name="connsiteX476" fmla="*/ 1721499 w 7467600"/>
              <a:gd name="connsiteY476" fmla="*/ 5599969 h 6858000"/>
              <a:gd name="connsiteX477" fmla="*/ 767716 w 7467600"/>
              <a:gd name="connsiteY477" fmla="*/ 5472768 h 6858000"/>
              <a:gd name="connsiteX478" fmla="*/ 722147 w 7467600"/>
              <a:gd name="connsiteY478" fmla="*/ 5393091 h 6858000"/>
              <a:gd name="connsiteX479" fmla="*/ 1485552 w 7467600"/>
              <a:gd name="connsiteY479" fmla="*/ 5313202 h 6858000"/>
              <a:gd name="connsiteX480" fmla="*/ 2143004 w 7467600"/>
              <a:gd name="connsiteY480" fmla="*/ 5402420 h 6858000"/>
              <a:gd name="connsiteX481" fmla="*/ 1933391 w 7467600"/>
              <a:gd name="connsiteY481" fmla="*/ 5156971 h 6858000"/>
              <a:gd name="connsiteX482" fmla="*/ 1827118 w 7467600"/>
              <a:gd name="connsiteY482" fmla="*/ 4968410 h 6858000"/>
              <a:gd name="connsiteX483" fmla="*/ 1837349 w 7467600"/>
              <a:gd name="connsiteY483" fmla="*/ 4956357 h 6858000"/>
              <a:gd name="connsiteX484" fmla="*/ 2162835 w 7467600"/>
              <a:gd name="connsiteY484" fmla="*/ 5187853 h 6858000"/>
              <a:gd name="connsiteX485" fmla="*/ 2257167 w 7467600"/>
              <a:gd name="connsiteY485" fmla="*/ 5462123 h 6858000"/>
              <a:gd name="connsiteX486" fmla="*/ 2261598 w 7467600"/>
              <a:gd name="connsiteY486" fmla="*/ 5467998 h 6858000"/>
              <a:gd name="connsiteX487" fmla="*/ 2437177 w 7467600"/>
              <a:gd name="connsiteY487" fmla="*/ 5479608 h 6858000"/>
              <a:gd name="connsiteX488" fmla="*/ 2445247 w 7467600"/>
              <a:gd name="connsiteY488" fmla="*/ 5483476 h 6858000"/>
              <a:gd name="connsiteX489" fmla="*/ 2743626 w 7467600"/>
              <a:gd name="connsiteY489" fmla="*/ 5304819 h 6858000"/>
              <a:gd name="connsiteX490" fmla="*/ 3048102 w 7467600"/>
              <a:gd name="connsiteY490" fmla="*/ 5150595 h 6858000"/>
              <a:gd name="connsiteX491" fmla="*/ 1799414 w 7467600"/>
              <a:gd name="connsiteY491" fmla="*/ 4694732 h 6858000"/>
              <a:gd name="connsiteX492" fmla="*/ 1771735 w 7467600"/>
              <a:gd name="connsiteY492" fmla="*/ 4619929 h 6858000"/>
              <a:gd name="connsiteX493" fmla="*/ 3104273 w 7467600"/>
              <a:gd name="connsiteY493" fmla="*/ 5076159 h 6858000"/>
              <a:gd name="connsiteX494" fmla="*/ 3113245 w 7467600"/>
              <a:gd name="connsiteY494" fmla="*/ 5090705 h 6858000"/>
              <a:gd name="connsiteX495" fmla="*/ 3126294 w 7467600"/>
              <a:gd name="connsiteY495" fmla="*/ 5114400 h 6858000"/>
              <a:gd name="connsiteX496" fmla="*/ 3937433 w 7467600"/>
              <a:gd name="connsiteY496" fmla="*/ 4830473 h 6858000"/>
              <a:gd name="connsiteX497" fmla="*/ 3590475 w 7467600"/>
              <a:gd name="connsiteY497" fmla="*/ 4597974 h 6858000"/>
              <a:gd name="connsiteX498" fmla="*/ 3100264 w 7467600"/>
              <a:gd name="connsiteY498" fmla="*/ 4579845 h 6858000"/>
              <a:gd name="connsiteX499" fmla="*/ 2183576 w 7467600"/>
              <a:gd name="connsiteY499" fmla="*/ 4227150 h 6858000"/>
              <a:gd name="connsiteX500" fmla="*/ 2151029 w 7467600"/>
              <a:gd name="connsiteY500" fmla="*/ 4146947 h 6858000"/>
              <a:gd name="connsiteX501" fmla="*/ 3563434 w 7467600"/>
              <a:gd name="connsiteY501" fmla="*/ 4469115 h 6858000"/>
              <a:gd name="connsiteX502" fmla="*/ 3177952 w 7467600"/>
              <a:gd name="connsiteY502" fmla="*/ 3657386 h 6858000"/>
              <a:gd name="connsiteX503" fmla="*/ 3189263 w 7467600"/>
              <a:gd name="connsiteY503" fmla="*/ 3625726 h 6858000"/>
              <a:gd name="connsiteX504" fmla="*/ 3560912 w 7467600"/>
              <a:gd name="connsiteY504" fmla="*/ 4079863 h 6858000"/>
              <a:gd name="connsiteX505" fmla="*/ 3626636 w 7467600"/>
              <a:gd name="connsiteY505" fmla="*/ 4512230 h 6858000"/>
              <a:gd name="connsiteX506" fmla="*/ 3653088 w 7467600"/>
              <a:gd name="connsiteY506" fmla="*/ 4521417 h 6858000"/>
              <a:gd name="connsiteX507" fmla="*/ 3988128 w 7467600"/>
              <a:gd name="connsiteY507" fmla="*/ 4817267 h 6858000"/>
              <a:gd name="connsiteX508" fmla="*/ 4830582 w 7467600"/>
              <a:gd name="connsiteY508" fmla="*/ 4676000 h 6858000"/>
              <a:gd name="connsiteX509" fmla="*/ 4830100 w 7467600"/>
              <a:gd name="connsiteY509" fmla="*/ 4675554 h 6858000"/>
              <a:gd name="connsiteX510" fmla="*/ 4036318 w 7467600"/>
              <a:gd name="connsiteY510" fmla="*/ 4147013 h 6858000"/>
              <a:gd name="connsiteX511" fmla="*/ 3432098 w 7467600"/>
              <a:gd name="connsiteY511" fmla="*/ 3537312 h 6858000"/>
              <a:gd name="connsiteX512" fmla="*/ 3446761 w 7467600"/>
              <a:gd name="connsiteY512" fmla="*/ 3461278 h 6858000"/>
              <a:gd name="connsiteX513" fmla="*/ 4419733 w 7467600"/>
              <a:gd name="connsiteY513" fmla="*/ 3963555 h 6858000"/>
              <a:gd name="connsiteX514" fmla="*/ 4781371 w 7467600"/>
              <a:gd name="connsiteY514" fmla="*/ 4458604 h 6858000"/>
              <a:gd name="connsiteX515" fmla="*/ 4780440 w 7467600"/>
              <a:gd name="connsiteY515" fmla="*/ 4470290 h 6858000"/>
              <a:gd name="connsiteX516" fmla="*/ 4898954 w 7467600"/>
              <a:gd name="connsiteY516" fmla="*/ 4662092 h 6858000"/>
              <a:gd name="connsiteX517" fmla="*/ 4900699 w 7467600"/>
              <a:gd name="connsiteY517" fmla="*/ 4670867 h 6858000"/>
              <a:gd name="connsiteX518" fmla="*/ 5714511 w 7467600"/>
              <a:gd name="connsiteY518" fmla="*/ 4663483 h 6858000"/>
              <a:gd name="connsiteX519" fmla="*/ 5464793 w 7467600"/>
              <a:gd name="connsiteY519" fmla="*/ 4393556 h 6858000"/>
              <a:gd name="connsiteX520" fmla="*/ 5461897 w 7467600"/>
              <a:gd name="connsiteY520" fmla="*/ 4390879 h 6858000"/>
              <a:gd name="connsiteX521" fmla="*/ 4294126 w 7467600"/>
              <a:gd name="connsiteY521" fmla="*/ 3303048 h 6858000"/>
              <a:gd name="connsiteX522" fmla="*/ 4305321 w 7467600"/>
              <a:gd name="connsiteY522" fmla="*/ 3256953 h 6858000"/>
              <a:gd name="connsiteX523" fmla="*/ 4949299 w 7467600"/>
              <a:gd name="connsiteY523" fmla="*/ 3766336 h 6858000"/>
              <a:gd name="connsiteX524" fmla="*/ 5291452 w 7467600"/>
              <a:gd name="connsiteY524" fmla="*/ 4076801 h 6858000"/>
              <a:gd name="connsiteX525" fmla="*/ 5434998 w 7467600"/>
              <a:gd name="connsiteY525" fmla="*/ 4254100 h 6858000"/>
              <a:gd name="connsiteX526" fmla="*/ 5351015 w 7467600"/>
              <a:gd name="connsiteY526" fmla="*/ 3760989 h 6858000"/>
              <a:gd name="connsiteX527" fmla="*/ 5413780 w 7467600"/>
              <a:gd name="connsiteY527" fmla="*/ 2966265 h 6858000"/>
              <a:gd name="connsiteX528" fmla="*/ 5425627 w 7467600"/>
              <a:gd name="connsiteY528" fmla="*/ 2954192 h 6858000"/>
              <a:gd name="connsiteX529" fmla="*/ 6604735 w 7467600"/>
              <a:gd name="connsiteY529" fmla="*/ 2041381 h 6858000"/>
              <a:gd name="connsiteX530" fmla="*/ 7204487 w 7467600"/>
              <a:gd name="connsiteY530" fmla="*/ 2742112 h 6858000"/>
              <a:gd name="connsiteX531" fmla="*/ 7131592 w 7467600"/>
              <a:gd name="connsiteY531" fmla="*/ 2672096 h 6858000"/>
              <a:gd name="connsiteX532" fmla="*/ 6996344 w 7467600"/>
              <a:gd name="connsiteY532" fmla="*/ 2518310 h 6858000"/>
              <a:gd name="connsiteX533" fmla="*/ 6735495 w 7467600"/>
              <a:gd name="connsiteY533" fmla="*/ 2196890 h 6858000"/>
              <a:gd name="connsiteX534" fmla="*/ 6721901 w 7467600"/>
              <a:gd name="connsiteY534" fmla="*/ 2179274 h 6858000"/>
              <a:gd name="connsiteX535" fmla="*/ 6604735 w 7467600"/>
              <a:gd name="connsiteY535" fmla="*/ 2041381 h 6858000"/>
              <a:gd name="connsiteX536" fmla="*/ 6591670 w 7467600"/>
              <a:gd name="connsiteY536" fmla="*/ 1988277 h 6858000"/>
              <a:gd name="connsiteX537" fmla="*/ 6747349 w 7467600"/>
              <a:gd name="connsiteY537" fmla="*/ 2160069 h 6858000"/>
              <a:gd name="connsiteX538" fmla="*/ 6760943 w 7467600"/>
              <a:gd name="connsiteY538" fmla="*/ 2177686 h 6858000"/>
              <a:gd name="connsiteX539" fmla="*/ 7021065 w 7467600"/>
              <a:gd name="connsiteY539" fmla="*/ 2498102 h 6858000"/>
              <a:gd name="connsiteX540" fmla="*/ 7155223 w 7467600"/>
              <a:gd name="connsiteY540" fmla="*/ 2650386 h 6858000"/>
              <a:gd name="connsiteX541" fmla="*/ 7203167 w 7467600"/>
              <a:gd name="connsiteY541" fmla="*/ 2697288 h 6858000"/>
              <a:gd name="connsiteX542" fmla="*/ 6937703 w 7467600"/>
              <a:gd name="connsiteY542" fmla="*/ 2321981 h 6858000"/>
              <a:gd name="connsiteX543" fmla="*/ 6591670 w 7467600"/>
              <a:gd name="connsiteY543" fmla="*/ 1988277 h 6858000"/>
              <a:gd name="connsiteX544" fmla="*/ 5798671 w 7467600"/>
              <a:gd name="connsiteY544" fmla="*/ 1981601 h 6858000"/>
              <a:gd name="connsiteX545" fmla="*/ 5754709 w 7467600"/>
              <a:gd name="connsiteY545" fmla="*/ 2071454 h 6858000"/>
              <a:gd name="connsiteX546" fmla="*/ 5763044 w 7467600"/>
              <a:gd name="connsiteY546" fmla="*/ 2842206 h 6858000"/>
              <a:gd name="connsiteX547" fmla="*/ 5764974 w 7467600"/>
              <a:gd name="connsiteY547" fmla="*/ 2799609 h 6858000"/>
              <a:gd name="connsiteX548" fmla="*/ 5767665 w 7467600"/>
              <a:gd name="connsiteY548" fmla="*/ 2666409 h 6858000"/>
              <a:gd name="connsiteX549" fmla="*/ 5763055 w 7467600"/>
              <a:gd name="connsiteY549" fmla="*/ 2579705 h 6858000"/>
              <a:gd name="connsiteX550" fmla="*/ 5758079 w 7467600"/>
              <a:gd name="connsiteY550" fmla="*/ 2492508 h 6858000"/>
              <a:gd name="connsiteX551" fmla="*/ 5779325 w 7467600"/>
              <a:gd name="connsiteY551" fmla="*/ 2197069 h 6858000"/>
              <a:gd name="connsiteX552" fmla="*/ 5798671 w 7467600"/>
              <a:gd name="connsiteY552" fmla="*/ 1981601 h 6858000"/>
              <a:gd name="connsiteX553" fmla="*/ 5829202 w 7467600"/>
              <a:gd name="connsiteY553" fmla="*/ 1971679 h 6858000"/>
              <a:gd name="connsiteX554" fmla="*/ 5809558 w 7467600"/>
              <a:gd name="connsiteY554" fmla="*/ 2198043 h 6858000"/>
              <a:gd name="connsiteX555" fmla="*/ 5788653 w 7467600"/>
              <a:gd name="connsiteY555" fmla="*/ 2489430 h 6858000"/>
              <a:gd name="connsiteX556" fmla="*/ 5793439 w 7467600"/>
              <a:gd name="connsiteY556" fmla="*/ 2575235 h 6858000"/>
              <a:gd name="connsiteX557" fmla="*/ 5796837 w 7467600"/>
              <a:gd name="connsiteY557" fmla="*/ 2637633 h 6858000"/>
              <a:gd name="connsiteX558" fmla="*/ 5818614 w 7467600"/>
              <a:gd name="connsiteY558" fmla="*/ 2473055 h 6858000"/>
              <a:gd name="connsiteX559" fmla="*/ 5829202 w 7467600"/>
              <a:gd name="connsiteY559" fmla="*/ 1971679 h 6858000"/>
              <a:gd name="connsiteX560" fmla="*/ 5911389 w 7467600"/>
              <a:gd name="connsiteY560" fmla="*/ 1898371 h 6858000"/>
              <a:gd name="connsiteX561" fmla="*/ 6237627 w 7467600"/>
              <a:gd name="connsiteY561" fmla="*/ 2231921 h 6858000"/>
              <a:gd name="connsiteX562" fmla="*/ 5911389 w 7467600"/>
              <a:gd name="connsiteY562" fmla="*/ 1898371 h 6858000"/>
              <a:gd name="connsiteX563" fmla="*/ 6944437 w 7467600"/>
              <a:gd name="connsiteY563" fmla="*/ 1575402 h 6858000"/>
              <a:gd name="connsiteX564" fmla="*/ 6304730 w 7467600"/>
              <a:gd name="connsiteY564" fmla="*/ 1766654 h 6858000"/>
              <a:gd name="connsiteX565" fmla="*/ 6944437 w 7467600"/>
              <a:gd name="connsiteY565" fmla="*/ 1575402 h 6858000"/>
              <a:gd name="connsiteX566" fmla="*/ 7019523 w 7467600"/>
              <a:gd name="connsiteY566" fmla="*/ 1519450 h 6858000"/>
              <a:gd name="connsiteX567" fmla="*/ 6298091 w 7467600"/>
              <a:gd name="connsiteY567" fmla="*/ 1737122 h 6858000"/>
              <a:gd name="connsiteX568" fmla="*/ 7019523 w 7467600"/>
              <a:gd name="connsiteY568" fmla="*/ 1519450 h 6858000"/>
              <a:gd name="connsiteX569" fmla="*/ 2399523 w 7467600"/>
              <a:gd name="connsiteY569" fmla="*/ 1428234 h 6858000"/>
              <a:gd name="connsiteX570" fmla="*/ 2224982 w 7467600"/>
              <a:gd name="connsiteY570" fmla="*/ 1826201 h 6858000"/>
              <a:gd name="connsiteX571" fmla="*/ 2096099 w 7467600"/>
              <a:gd name="connsiteY571" fmla="*/ 2345900 h 6858000"/>
              <a:gd name="connsiteX572" fmla="*/ 2283317 w 7467600"/>
              <a:gd name="connsiteY572" fmla="*/ 1796925 h 6858000"/>
              <a:gd name="connsiteX573" fmla="*/ 2399523 w 7467600"/>
              <a:gd name="connsiteY573" fmla="*/ 1428234 h 6858000"/>
              <a:gd name="connsiteX574" fmla="*/ 2448558 w 7467600"/>
              <a:gd name="connsiteY574" fmla="*/ 1373435 h 6858000"/>
              <a:gd name="connsiteX575" fmla="*/ 2312521 w 7467600"/>
              <a:gd name="connsiteY575" fmla="*/ 1806140 h 6858000"/>
              <a:gd name="connsiteX576" fmla="*/ 2127533 w 7467600"/>
              <a:gd name="connsiteY576" fmla="*/ 2348380 h 6858000"/>
              <a:gd name="connsiteX577" fmla="*/ 2358080 w 7467600"/>
              <a:gd name="connsiteY577" fmla="*/ 1866134 h 6858000"/>
              <a:gd name="connsiteX578" fmla="*/ 2407436 w 7467600"/>
              <a:gd name="connsiteY578" fmla="*/ 1651070 h 6858000"/>
              <a:gd name="connsiteX579" fmla="*/ 2448558 w 7467600"/>
              <a:gd name="connsiteY579" fmla="*/ 1373435 h 6858000"/>
              <a:gd name="connsiteX580" fmla="*/ 278707 w 7467600"/>
              <a:gd name="connsiteY580" fmla="*/ 1352270 h 6858000"/>
              <a:gd name="connsiteX581" fmla="*/ 321570 w 7467600"/>
              <a:gd name="connsiteY581" fmla="*/ 1861610 h 6858000"/>
              <a:gd name="connsiteX582" fmla="*/ 294281 w 7467600"/>
              <a:gd name="connsiteY582" fmla="*/ 1440658 h 6858000"/>
              <a:gd name="connsiteX583" fmla="*/ 278707 w 7467600"/>
              <a:gd name="connsiteY583" fmla="*/ 1352270 h 6858000"/>
              <a:gd name="connsiteX584" fmla="*/ 1423821 w 7467600"/>
              <a:gd name="connsiteY584" fmla="*/ 1351958 h 6858000"/>
              <a:gd name="connsiteX585" fmla="*/ 1638521 w 7467600"/>
              <a:gd name="connsiteY585" fmla="*/ 1908470 h 6858000"/>
              <a:gd name="connsiteX586" fmla="*/ 1754199 w 7467600"/>
              <a:gd name="connsiteY586" fmla="*/ 2149284 h 6858000"/>
              <a:gd name="connsiteX587" fmla="*/ 1908359 w 7467600"/>
              <a:gd name="connsiteY587" fmla="*/ 2364988 h 6858000"/>
              <a:gd name="connsiteX588" fmla="*/ 1647661 w 7467600"/>
              <a:gd name="connsiteY588" fmla="*/ 1825945 h 6858000"/>
              <a:gd name="connsiteX589" fmla="*/ 1423821 w 7467600"/>
              <a:gd name="connsiteY589" fmla="*/ 1351958 h 6858000"/>
              <a:gd name="connsiteX590" fmla="*/ 1431890 w 7467600"/>
              <a:gd name="connsiteY590" fmla="*/ 1306475 h 6858000"/>
              <a:gd name="connsiteX591" fmla="*/ 1507597 w 7467600"/>
              <a:gd name="connsiteY591" fmla="*/ 1446132 h 6858000"/>
              <a:gd name="connsiteX592" fmla="*/ 1674586 w 7467600"/>
              <a:gd name="connsiteY592" fmla="*/ 1813832 h 6858000"/>
              <a:gd name="connsiteX593" fmla="*/ 1815950 w 7467600"/>
              <a:gd name="connsiteY593" fmla="*/ 2128564 h 6858000"/>
              <a:gd name="connsiteX594" fmla="*/ 1984242 w 7467600"/>
              <a:gd name="connsiteY594" fmla="*/ 2430829 h 6858000"/>
              <a:gd name="connsiteX595" fmla="*/ 2014023 w 7467600"/>
              <a:gd name="connsiteY595" fmla="*/ 2450995 h 6858000"/>
              <a:gd name="connsiteX596" fmla="*/ 1747337 w 7467600"/>
              <a:gd name="connsiteY596" fmla="*/ 1855264 h 6858000"/>
              <a:gd name="connsiteX597" fmla="*/ 1533749 w 7467600"/>
              <a:gd name="connsiteY597" fmla="*/ 1478656 h 6858000"/>
              <a:gd name="connsiteX598" fmla="*/ 1431890 w 7467600"/>
              <a:gd name="connsiteY598" fmla="*/ 1306475 h 6858000"/>
              <a:gd name="connsiteX599" fmla="*/ 5052692 w 7467600"/>
              <a:gd name="connsiteY599" fmla="*/ 1292994 h 6858000"/>
              <a:gd name="connsiteX600" fmla="*/ 5200661 w 7467600"/>
              <a:gd name="connsiteY600" fmla="*/ 1635186 h 6858000"/>
              <a:gd name="connsiteX601" fmla="*/ 5297138 w 7467600"/>
              <a:gd name="connsiteY601" fmla="*/ 1906351 h 6858000"/>
              <a:gd name="connsiteX602" fmla="*/ 5052692 w 7467600"/>
              <a:gd name="connsiteY602" fmla="*/ 1292994 h 6858000"/>
              <a:gd name="connsiteX603" fmla="*/ 5009948 w 7467600"/>
              <a:gd name="connsiteY603" fmla="*/ 1273619 h 6858000"/>
              <a:gd name="connsiteX604" fmla="*/ 5121777 w 7467600"/>
              <a:gd name="connsiteY604" fmla="*/ 1654213 h 6858000"/>
              <a:gd name="connsiteX605" fmla="*/ 5293545 w 7467600"/>
              <a:gd name="connsiteY605" fmla="*/ 2072247 h 6858000"/>
              <a:gd name="connsiteX606" fmla="*/ 5294042 w 7467600"/>
              <a:gd name="connsiteY606" fmla="*/ 2065019 h 6858000"/>
              <a:gd name="connsiteX607" fmla="*/ 5171936 w 7467600"/>
              <a:gd name="connsiteY607" fmla="*/ 1647613 h 6858000"/>
              <a:gd name="connsiteX608" fmla="*/ 5009948 w 7467600"/>
              <a:gd name="connsiteY608" fmla="*/ 1273619 h 6858000"/>
              <a:gd name="connsiteX609" fmla="*/ 655236 w 7467600"/>
              <a:gd name="connsiteY609" fmla="*/ 1268632 h 6858000"/>
              <a:gd name="connsiteX610" fmla="*/ 839521 w 7467600"/>
              <a:gd name="connsiteY610" fmla="*/ 1685315 h 6858000"/>
              <a:gd name="connsiteX611" fmla="*/ 1109416 w 7467600"/>
              <a:gd name="connsiteY611" fmla="*/ 2061663 h 6858000"/>
              <a:gd name="connsiteX612" fmla="*/ 1298300 w 7467600"/>
              <a:gd name="connsiteY612" fmla="*/ 2247742 h 6858000"/>
              <a:gd name="connsiteX613" fmla="*/ 1125871 w 7467600"/>
              <a:gd name="connsiteY613" fmla="*/ 1989513 h 6858000"/>
              <a:gd name="connsiteX614" fmla="*/ 981574 w 7467600"/>
              <a:gd name="connsiteY614" fmla="*/ 1783157 h 6858000"/>
              <a:gd name="connsiteX615" fmla="*/ 922198 w 7467600"/>
              <a:gd name="connsiteY615" fmla="*/ 1677437 h 6858000"/>
              <a:gd name="connsiteX616" fmla="*/ 869293 w 7467600"/>
              <a:gd name="connsiteY616" fmla="*/ 1583214 h 6858000"/>
              <a:gd name="connsiteX617" fmla="*/ 751431 w 7467600"/>
              <a:gd name="connsiteY617" fmla="*/ 1405731 h 6858000"/>
              <a:gd name="connsiteX618" fmla="*/ 655236 w 7467600"/>
              <a:gd name="connsiteY618" fmla="*/ 1268632 h 6858000"/>
              <a:gd name="connsiteX619" fmla="*/ 6516292 w 7467600"/>
              <a:gd name="connsiteY619" fmla="*/ 1263064 h 6858000"/>
              <a:gd name="connsiteX620" fmla="*/ 5736320 w 7467600"/>
              <a:gd name="connsiteY620" fmla="*/ 1501803 h 6858000"/>
              <a:gd name="connsiteX621" fmla="*/ 6516292 w 7467600"/>
              <a:gd name="connsiteY621" fmla="*/ 1263064 h 6858000"/>
              <a:gd name="connsiteX622" fmla="*/ 291466 w 7467600"/>
              <a:gd name="connsiteY622" fmla="*/ 1250369 h 6858000"/>
              <a:gd name="connsiteX623" fmla="*/ 323180 w 7467600"/>
              <a:gd name="connsiteY623" fmla="*/ 1435283 h 6858000"/>
              <a:gd name="connsiteX624" fmla="*/ 349381 w 7467600"/>
              <a:gd name="connsiteY624" fmla="*/ 1875041 h 6858000"/>
              <a:gd name="connsiteX625" fmla="*/ 374363 w 7467600"/>
              <a:gd name="connsiteY625" fmla="*/ 1506494 h 6858000"/>
              <a:gd name="connsiteX626" fmla="*/ 302168 w 7467600"/>
              <a:gd name="connsiteY626" fmla="*/ 1274495 h 6858000"/>
              <a:gd name="connsiteX627" fmla="*/ 291466 w 7467600"/>
              <a:gd name="connsiteY627" fmla="*/ 1250369 h 6858000"/>
              <a:gd name="connsiteX628" fmla="*/ 678222 w 7467600"/>
              <a:gd name="connsiteY628" fmla="*/ 1248670 h 6858000"/>
              <a:gd name="connsiteX629" fmla="*/ 775536 w 7467600"/>
              <a:gd name="connsiteY629" fmla="*/ 1388015 h 6858000"/>
              <a:gd name="connsiteX630" fmla="*/ 894529 w 7467600"/>
              <a:gd name="connsiteY630" fmla="*/ 1567739 h 6858000"/>
              <a:gd name="connsiteX631" fmla="*/ 948000 w 7467600"/>
              <a:gd name="connsiteY631" fmla="*/ 1663088 h 6858000"/>
              <a:gd name="connsiteX632" fmla="*/ 1006812 w 7467600"/>
              <a:gd name="connsiteY632" fmla="*/ 1767683 h 6858000"/>
              <a:gd name="connsiteX633" fmla="*/ 1149133 w 7467600"/>
              <a:gd name="connsiteY633" fmla="*/ 1971513 h 6858000"/>
              <a:gd name="connsiteX634" fmla="*/ 1333952 w 7467600"/>
              <a:gd name="connsiteY634" fmla="*/ 2251620 h 6858000"/>
              <a:gd name="connsiteX635" fmla="*/ 1337329 w 7467600"/>
              <a:gd name="connsiteY635" fmla="*/ 2258350 h 6858000"/>
              <a:gd name="connsiteX636" fmla="*/ 1014726 w 7467600"/>
              <a:gd name="connsiteY636" fmla="*/ 1615556 h 6858000"/>
              <a:gd name="connsiteX637" fmla="*/ 678222 w 7467600"/>
              <a:gd name="connsiteY637" fmla="*/ 1248670 h 6858000"/>
              <a:gd name="connsiteX638" fmla="*/ 6691602 w 7467600"/>
              <a:gd name="connsiteY638" fmla="*/ 1140573 h 6858000"/>
              <a:gd name="connsiteX639" fmla="*/ 6571100 w 7467600"/>
              <a:gd name="connsiteY639" fmla="*/ 1183662 h 6858000"/>
              <a:gd name="connsiteX640" fmla="*/ 6241687 w 7467600"/>
              <a:gd name="connsiteY640" fmla="*/ 1257600 h 6858000"/>
              <a:gd name="connsiteX641" fmla="*/ 5693009 w 7467600"/>
              <a:gd name="connsiteY641" fmla="*/ 1478256 h 6858000"/>
              <a:gd name="connsiteX642" fmla="*/ 6548420 w 7467600"/>
              <a:gd name="connsiteY642" fmla="*/ 1214599 h 6858000"/>
              <a:gd name="connsiteX643" fmla="*/ 6605473 w 7467600"/>
              <a:gd name="connsiteY643" fmla="*/ 1184686 h 6858000"/>
              <a:gd name="connsiteX644" fmla="*/ 6691602 w 7467600"/>
              <a:gd name="connsiteY644" fmla="*/ 1140573 h 6858000"/>
              <a:gd name="connsiteX645" fmla="*/ 4002475 w 7467600"/>
              <a:gd name="connsiteY645" fmla="*/ 1037802 h 6858000"/>
              <a:gd name="connsiteX646" fmla="*/ 4000324 w 7467600"/>
              <a:gd name="connsiteY646" fmla="*/ 1039362 h 6858000"/>
              <a:gd name="connsiteX647" fmla="*/ 4002862 w 7467600"/>
              <a:gd name="connsiteY647" fmla="*/ 1042866 h 6858000"/>
              <a:gd name="connsiteX648" fmla="*/ 4002475 w 7467600"/>
              <a:gd name="connsiteY648" fmla="*/ 1037802 h 6858000"/>
              <a:gd name="connsiteX649" fmla="*/ 506322 w 7467600"/>
              <a:gd name="connsiteY649" fmla="*/ 1020997 h 6858000"/>
              <a:gd name="connsiteX650" fmla="*/ 533068 w 7467600"/>
              <a:gd name="connsiteY650" fmla="*/ 1029409 h 6858000"/>
              <a:gd name="connsiteX651" fmla="*/ 1232525 w 7467600"/>
              <a:gd name="connsiteY651" fmla="*/ 1804675 h 6858000"/>
              <a:gd name="connsiteX652" fmla="*/ 1388858 w 7467600"/>
              <a:gd name="connsiteY652" fmla="*/ 2368011 h 6858000"/>
              <a:gd name="connsiteX653" fmla="*/ 1384098 w 7467600"/>
              <a:gd name="connsiteY653" fmla="*/ 2378125 h 6858000"/>
              <a:gd name="connsiteX654" fmla="*/ 1425393 w 7467600"/>
              <a:gd name="connsiteY654" fmla="*/ 2589124 h 6858000"/>
              <a:gd name="connsiteX655" fmla="*/ 1424001 w 7467600"/>
              <a:gd name="connsiteY655" fmla="*/ 2597541 h 6858000"/>
              <a:gd name="connsiteX656" fmla="*/ 2152729 w 7467600"/>
              <a:gd name="connsiteY656" fmla="*/ 2864487 h 6858000"/>
              <a:gd name="connsiteX657" fmla="*/ 2020609 w 7467600"/>
              <a:gd name="connsiteY657" fmla="*/ 2539671 h 6858000"/>
              <a:gd name="connsiteX658" fmla="*/ 2018920 w 7467600"/>
              <a:gd name="connsiteY658" fmla="*/ 2536309 h 6858000"/>
              <a:gd name="connsiteX659" fmla="*/ 1342441 w 7467600"/>
              <a:gd name="connsiteY659" fmla="*/ 1173017 h 6858000"/>
              <a:gd name="connsiteX660" fmla="*/ 1367925 w 7467600"/>
              <a:gd name="connsiteY660" fmla="*/ 1135648 h 6858000"/>
              <a:gd name="connsiteX661" fmla="*/ 1771401 w 7467600"/>
              <a:gd name="connsiteY661" fmla="*/ 1806673 h 6858000"/>
              <a:gd name="connsiteX662" fmla="*/ 1972385 w 7467600"/>
              <a:gd name="connsiteY662" fmla="*/ 2198735 h 6858000"/>
              <a:gd name="connsiteX663" fmla="*/ 2040892 w 7467600"/>
              <a:gd name="connsiteY663" fmla="*/ 2405205 h 6858000"/>
              <a:gd name="connsiteX664" fmla="*/ 2131689 w 7467600"/>
              <a:gd name="connsiteY664" fmla="*/ 1936926 h 6858000"/>
              <a:gd name="connsiteX665" fmla="*/ 2454820 w 7467600"/>
              <a:gd name="connsiteY665" fmla="*/ 1248808 h 6858000"/>
              <a:gd name="connsiteX666" fmla="*/ 2492512 w 7467600"/>
              <a:gd name="connsiteY666" fmla="*/ 1302920 h 6858000"/>
              <a:gd name="connsiteX667" fmla="*/ 2081216 w 7467600"/>
              <a:gd name="connsiteY667" fmla="*/ 2527513 h 6858000"/>
              <a:gd name="connsiteX668" fmla="*/ 2081211 w 7467600"/>
              <a:gd name="connsiteY668" fmla="*/ 2528916 h 6858000"/>
              <a:gd name="connsiteX669" fmla="*/ 2199067 w 7467600"/>
              <a:gd name="connsiteY669" fmla="*/ 2884061 h 6858000"/>
              <a:gd name="connsiteX670" fmla="*/ 3192586 w 7467600"/>
              <a:gd name="connsiteY670" fmla="*/ 3411496 h 6858000"/>
              <a:gd name="connsiteX671" fmla="*/ 3182620 w 7467600"/>
              <a:gd name="connsiteY671" fmla="*/ 3483279 h 6858000"/>
              <a:gd name="connsiteX672" fmla="*/ 2435119 w 7467600"/>
              <a:gd name="connsiteY672" fmla="*/ 3080173 h 6858000"/>
              <a:gd name="connsiteX673" fmla="*/ 2410152 w 7467600"/>
              <a:gd name="connsiteY673" fmla="*/ 3063751 h 6858000"/>
              <a:gd name="connsiteX674" fmla="*/ 2408099 w 7467600"/>
              <a:gd name="connsiteY674" fmla="*/ 3064403 h 6858000"/>
              <a:gd name="connsiteX675" fmla="*/ 2407218 w 7467600"/>
              <a:gd name="connsiteY675" fmla="*/ 3070324 h 6858000"/>
              <a:gd name="connsiteX676" fmla="*/ 2380138 w 7467600"/>
              <a:gd name="connsiteY676" fmla="*/ 3099341 h 6858000"/>
              <a:gd name="connsiteX677" fmla="*/ 1765923 w 7467600"/>
              <a:gd name="connsiteY677" fmla="*/ 3581043 h 6858000"/>
              <a:gd name="connsiteX678" fmla="*/ 1702258 w 7467600"/>
              <a:gd name="connsiteY678" fmla="*/ 3612286 h 6858000"/>
              <a:gd name="connsiteX679" fmla="*/ 1538370 w 7467600"/>
              <a:gd name="connsiteY679" fmla="*/ 3811804 h 6858000"/>
              <a:gd name="connsiteX680" fmla="*/ 542867 w 7467600"/>
              <a:gd name="connsiteY680" fmla="*/ 4944092 h 6858000"/>
              <a:gd name="connsiteX681" fmla="*/ 515800 w 7467600"/>
              <a:gd name="connsiteY681" fmla="*/ 4862180 h 6858000"/>
              <a:gd name="connsiteX682" fmla="*/ 909145 w 7467600"/>
              <a:gd name="connsiteY682" fmla="*/ 4199225 h 6858000"/>
              <a:gd name="connsiteX683" fmla="*/ 1214067 w 7467600"/>
              <a:gd name="connsiteY683" fmla="*/ 3908561 h 6858000"/>
              <a:gd name="connsiteX684" fmla="*/ 640967 w 7467600"/>
              <a:gd name="connsiteY684" fmla="*/ 4105601 h 6858000"/>
              <a:gd name="connsiteX685" fmla="*/ 112563 w 7467600"/>
              <a:gd name="connsiteY685" fmla="*/ 4396952 h 6858000"/>
              <a:gd name="connsiteX686" fmla="*/ 0 w 7467600"/>
              <a:gd name="connsiteY686" fmla="*/ 4466006 h 6858000"/>
              <a:gd name="connsiteX687" fmla="*/ 0 w 7467600"/>
              <a:gd name="connsiteY687" fmla="*/ 4233763 h 6858000"/>
              <a:gd name="connsiteX688" fmla="*/ 36881 w 7467600"/>
              <a:gd name="connsiteY688" fmla="*/ 4200118 h 6858000"/>
              <a:gd name="connsiteX689" fmla="*/ 910534 w 7467600"/>
              <a:gd name="connsiteY689" fmla="*/ 3629753 h 6858000"/>
              <a:gd name="connsiteX690" fmla="*/ 1578717 w 7467600"/>
              <a:gd name="connsiteY690" fmla="*/ 3575982 h 6858000"/>
              <a:gd name="connsiteX691" fmla="*/ 2338780 w 7467600"/>
              <a:gd name="connsiteY691" fmla="*/ 3033725 h 6858000"/>
              <a:gd name="connsiteX692" fmla="*/ 1807991 w 7467600"/>
              <a:gd name="connsiteY692" fmla="*/ 2807184 h 6858000"/>
              <a:gd name="connsiteX693" fmla="*/ 1416358 w 7467600"/>
              <a:gd name="connsiteY693" fmla="*/ 3112571 h 6858000"/>
              <a:gd name="connsiteX694" fmla="*/ 939066 w 7467600"/>
              <a:gd name="connsiteY694" fmla="*/ 3378798 h 6858000"/>
              <a:gd name="connsiteX695" fmla="*/ 115099 w 7467600"/>
              <a:gd name="connsiteY695" fmla="*/ 3607650 h 6858000"/>
              <a:gd name="connsiteX696" fmla="*/ 97284 w 7467600"/>
              <a:gd name="connsiteY696" fmla="*/ 3520393 h 6858000"/>
              <a:gd name="connsiteX697" fmla="*/ 922050 w 7467600"/>
              <a:gd name="connsiteY697" fmla="*/ 3074867 h 6858000"/>
              <a:gd name="connsiteX698" fmla="*/ 1405265 w 7467600"/>
              <a:gd name="connsiteY698" fmla="*/ 3016319 h 6858000"/>
              <a:gd name="connsiteX699" fmla="*/ 1407512 w 7467600"/>
              <a:gd name="connsiteY699" fmla="*/ 3018001 h 6858000"/>
              <a:gd name="connsiteX700" fmla="*/ 1726266 w 7467600"/>
              <a:gd name="connsiteY700" fmla="*/ 2777274 h 6858000"/>
              <a:gd name="connsiteX701" fmla="*/ 625390 w 7467600"/>
              <a:gd name="connsiteY701" fmla="*/ 2514541 h 6858000"/>
              <a:gd name="connsiteX702" fmla="*/ 619799 w 7467600"/>
              <a:gd name="connsiteY702" fmla="*/ 2527180 h 6858000"/>
              <a:gd name="connsiteX703" fmla="*/ 310030 w 7467600"/>
              <a:gd name="connsiteY703" fmla="*/ 2771818 h 6858000"/>
              <a:gd name="connsiteX704" fmla="*/ 173877 w 7467600"/>
              <a:gd name="connsiteY704" fmla="*/ 2937056 h 6858000"/>
              <a:gd name="connsiteX705" fmla="*/ 77889 w 7467600"/>
              <a:gd name="connsiteY705" fmla="*/ 3138440 h 6858000"/>
              <a:gd name="connsiteX706" fmla="*/ 0 w 7467600"/>
              <a:gd name="connsiteY706" fmla="*/ 3271395 h 6858000"/>
              <a:gd name="connsiteX707" fmla="*/ 0 w 7467600"/>
              <a:gd name="connsiteY707" fmla="*/ 3153002 h 6858000"/>
              <a:gd name="connsiteX708" fmla="*/ 2386 w 7467600"/>
              <a:gd name="connsiteY708" fmla="*/ 3149203 h 6858000"/>
              <a:gd name="connsiteX709" fmla="*/ 89753 w 7467600"/>
              <a:gd name="connsiteY709" fmla="*/ 2987702 h 6858000"/>
              <a:gd name="connsiteX710" fmla="*/ 76869 w 7467600"/>
              <a:gd name="connsiteY710" fmla="*/ 3005404 h 6858000"/>
              <a:gd name="connsiteX711" fmla="*/ 32049 w 7467600"/>
              <a:gd name="connsiteY711" fmla="*/ 3065814 h 6858000"/>
              <a:gd name="connsiteX712" fmla="*/ 0 w 7467600"/>
              <a:gd name="connsiteY712" fmla="*/ 3108744 h 6858000"/>
              <a:gd name="connsiteX713" fmla="*/ 0 w 7467600"/>
              <a:gd name="connsiteY713" fmla="*/ 3058059 h 6858000"/>
              <a:gd name="connsiteX714" fmla="*/ 7610 w 7467600"/>
              <a:gd name="connsiteY714" fmla="*/ 3047889 h 6858000"/>
              <a:gd name="connsiteX715" fmla="*/ 52419 w 7467600"/>
              <a:gd name="connsiteY715" fmla="*/ 2987479 h 6858000"/>
              <a:gd name="connsiteX716" fmla="*/ 59142 w 7467600"/>
              <a:gd name="connsiteY716" fmla="*/ 2978488 h 6858000"/>
              <a:gd name="connsiteX717" fmla="*/ 0 w 7467600"/>
              <a:gd name="connsiteY717" fmla="*/ 3015334 h 6858000"/>
              <a:gd name="connsiteX718" fmla="*/ 0 w 7467600"/>
              <a:gd name="connsiteY718" fmla="*/ 2914286 h 6858000"/>
              <a:gd name="connsiteX719" fmla="*/ 36383 w 7467600"/>
              <a:gd name="connsiteY719" fmla="*/ 2901128 h 6858000"/>
              <a:gd name="connsiteX720" fmla="*/ 156329 w 7467600"/>
              <a:gd name="connsiteY720" fmla="*/ 2840533 h 6858000"/>
              <a:gd name="connsiteX721" fmla="*/ 358355 w 7467600"/>
              <a:gd name="connsiteY721" fmla="*/ 2620471 h 6858000"/>
              <a:gd name="connsiteX722" fmla="*/ 510577 w 7467600"/>
              <a:gd name="connsiteY722" fmla="*/ 2501244 h 6858000"/>
              <a:gd name="connsiteX723" fmla="*/ 211967 w 7467600"/>
              <a:gd name="connsiteY723" fmla="*/ 2479171 h 6858000"/>
              <a:gd name="connsiteX724" fmla="*/ 0 w 7467600"/>
              <a:gd name="connsiteY724" fmla="*/ 2476398 h 6858000"/>
              <a:gd name="connsiteX725" fmla="*/ 0 w 7467600"/>
              <a:gd name="connsiteY725" fmla="*/ 2389189 h 6858000"/>
              <a:gd name="connsiteX726" fmla="*/ 103062 w 7467600"/>
              <a:gd name="connsiteY726" fmla="*/ 2389518 h 6858000"/>
              <a:gd name="connsiteX727" fmla="*/ 510734 w 7467600"/>
              <a:gd name="connsiteY727" fmla="*/ 2416201 h 6858000"/>
              <a:gd name="connsiteX728" fmla="*/ 279257 w 7467600"/>
              <a:gd name="connsiteY728" fmla="*/ 2092102 h 6858000"/>
              <a:gd name="connsiteX729" fmla="*/ 65265 w 7467600"/>
              <a:gd name="connsiteY729" fmla="*/ 2006049 h 6858000"/>
              <a:gd name="connsiteX730" fmla="*/ 0 w 7467600"/>
              <a:gd name="connsiteY730" fmla="*/ 1982532 h 6858000"/>
              <a:gd name="connsiteX731" fmla="*/ 0 w 7467600"/>
              <a:gd name="connsiteY731" fmla="*/ 1912789 h 6858000"/>
              <a:gd name="connsiteX732" fmla="*/ 97460 w 7467600"/>
              <a:gd name="connsiteY732" fmla="*/ 1953725 h 6858000"/>
              <a:gd name="connsiteX733" fmla="*/ 221272 w 7467600"/>
              <a:gd name="connsiteY733" fmla="*/ 1980766 h 6858000"/>
              <a:gd name="connsiteX734" fmla="*/ 116765 w 7467600"/>
              <a:gd name="connsiteY734" fmla="*/ 1911033 h 6858000"/>
              <a:gd name="connsiteX735" fmla="*/ 16405 w 7467600"/>
              <a:gd name="connsiteY735" fmla="*/ 1803412 h 6858000"/>
              <a:gd name="connsiteX736" fmla="*/ 0 w 7467600"/>
              <a:gd name="connsiteY736" fmla="*/ 1784777 h 6858000"/>
              <a:gd name="connsiteX737" fmla="*/ 0 w 7467600"/>
              <a:gd name="connsiteY737" fmla="*/ 1740082 h 6858000"/>
              <a:gd name="connsiteX738" fmla="*/ 39394 w 7467600"/>
              <a:gd name="connsiteY738" fmla="*/ 1784856 h 6858000"/>
              <a:gd name="connsiteX739" fmla="*/ 135813 w 7467600"/>
              <a:gd name="connsiteY739" fmla="*/ 1888838 h 6858000"/>
              <a:gd name="connsiteX740" fmla="*/ 242575 w 7467600"/>
              <a:gd name="connsiteY740" fmla="*/ 1958841 h 6858000"/>
              <a:gd name="connsiteX741" fmla="*/ 82197 w 7467600"/>
              <a:gd name="connsiteY741" fmla="*/ 1754826 h 6858000"/>
              <a:gd name="connsiteX742" fmla="*/ 0 w 7467600"/>
              <a:gd name="connsiteY742" fmla="*/ 1679650 h 6858000"/>
              <a:gd name="connsiteX743" fmla="*/ 0 w 7467600"/>
              <a:gd name="connsiteY743" fmla="*/ 1602463 h 6858000"/>
              <a:gd name="connsiteX744" fmla="*/ 84689 w 7467600"/>
              <a:gd name="connsiteY744" fmla="*/ 1677442 h 6858000"/>
              <a:gd name="connsiteX745" fmla="*/ 298437 w 7467600"/>
              <a:gd name="connsiteY745" fmla="*/ 1968019 h 6858000"/>
              <a:gd name="connsiteX746" fmla="*/ 227269 w 7467600"/>
              <a:gd name="connsiteY746" fmla="*/ 1114064 h 6858000"/>
              <a:gd name="connsiteX747" fmla="*/ 248003 w 7467600"/>
              <a:gd name="connsiteY747" fmla="*/ 1089613 h 6858000"/>
              <a:gd name="connsiteX748" fmla="*/ 427020 w 7467600"/>
              <a:gd name="connsiteY748" fmla="*/ 1619803 h 6858000"/>
              <a:gd name="connsiteX749" fmla="*/ 340345 w 7467600"/>
              <a:gd name="connsiteY749" fmla="*/ 2027739 h 6858000"/>
              <a:gd name="connsiteX750" fmla="*/ 360865 w 7467600"/>
              <a:gd name="connsiteY750" fmla="*/ 2044827 h 6858000"/>
              <a:gd name="connsiteX751" fmla="*/ 560414 w 7467600"/>
              <a:gd name="connsiteY751" fmla="*/ 2421457 h 6858000"/>
              <a:gd name="connsiteX752" fmla="*/ 1359703 w 7467600"/>
              <a:gd name="connsiteY752" fmla="*/ 2578554 h 6858000"/>
              <a:gd name="connsiteX753" fmla="*/ 1359422 w 7467600"/>
              <a:gd name="connsiteY753" fmla="*/ 2577994 h 6858000"/>
              <a:gd name="connsiteX754" fmla="*/ 828701 w 7467600"/>
              <a:gd name="connsiteY754" fmla="*/ 1839520 h 6858000"/>
              <a:gd name="connsiteX755" fmla="*/ 494427 w 7467600"/>
              <a:gd name="connsiteY755" fmla="*/ 1092333 h 6858000"/>
              <a:gd name="connsiteX756" fmla="*/ 506322 w 7467600"/>
              <a:gd name="connsiteY756" fmla="*/ 1020997 h 6858000"/>
              <a:gd name="connsiteX757" fmla="*/ 4570198 w 7467600"/>
              <a:gd name="connsiteY757" fmla="*/ 978081 h 6858000"/>
              <a:gd name="connsiteX758" fmla="*/ 4523691 w 7467600"/>
              <a:gd name="connsiteY758" fmla="*/ 1127776 h 6858000"/>
              <a:gd name="connsiteX759" fmla="*/ 4509875 w 7467600"/>
              <a:gd name="connsiteY759" fmla="*/ 1167552 h 6858000"/>
              <a:gd name="connsiteX760" fmla="*/ 4478168 w 7467600"/>
              <a:gd name="connsiteY760" fmla="*/ 1260735 h 6858000"/>
              <a:gd name="connsiteX761" fmla="*/ 4409309 w 7467600"/>
              <a:gd name="connsiteY761" fmla="*/ 1666996 h 6858000"/>
              <a:gd name="connsiteX762" fmla="*/ 4370031 w 7467600"/>
              <a:gd name="connsiteY762" fmla="*/ 1955666 h 6858000"/>
              <a:gd name="connsiteX763" fmla="*/ 4570198 w 7467600"/>
              <a:gd name="connsiteY763" fmla="*/ 978081 h 6858000"/>
              <a:gd name="connsiteX764" fmla="*/ 4557898 w 7467600"/>
              <a:gd name="connsiteY764" fmla="*/ 900011 h 6858000"/>
              <a:gd name="connsiteX765" fmla="*/ 4344840 w 7467600"/>
              <a:gd name="connsiteY765" fmla="*/ 1922038 h 6858000"/>
              <a:gd name="connsiteX766" fmla="*/ 4378710 w 7467600"/>
              <a:gd name="connsiteY766" fmla="*/ 1665516 h 6858000"/>
              <a:gd name="connsiteX767" fmla="*/ 4448798 w 7467600"/>
              <a:gd name="connsiteY767" fmla="*/ 1253024 h 6858000"/>
              <a:gd name="connsiteX768" fmla="*/ 4480315 w 7467600"/>
              <a:gd name="connsiteY768" fmla="*/ 1158454 h 6858000"/>
              <a:gd name="connsiteX769" fmla="*/ 4494133 w 7467600"/>
              <a:gd name="connsiteY769" fmla="*/ 1118676 h 6858000"/>
              <a:gd name="connsiteX770" fmla="*/ 4557898 w 7467600"/>
              <a:gd name="connsiteY770" fmla="*/ 900011 h 6858000"/>
              <a:gd name="connsiteX771" fmla="*/ 5870151 w 7467600"/>
              <a:gd name="connsiteY771" fmla="*/ 898890 h 6858000"/>
              <a:gd name="connsiteX772" fmla="*/ 5861335 w 7467600"/>
              <a:gd name="connsiteY772" fmla="*/ 899177 h 6858000"/>
              <a:gd name="connsiteX773" fmla="*/ 5843702 w 7467600"/>
              <a:gd name="connsiteY773" fmla="*/ 899748 h 6858000"/>
              <a:gd name="connsiteX774" fmla="*/ 5651107 w 7467600"/>
              <a:gd name="connsiteY774" fmla="*/ 920306 h 6858000"/>
              <a:gd name="connsiteX775" fmla="*/ 5459407 w 7467600"/>
              <a:gd name="connsiteY775" fmla="*/ 940975 h 6858000"/>
              <a:gd name="connsiteX776" fmla="*/ 5374846 w 7467600"/>
              <a:gd name="connsiteY776" fmla="*/ 941988 h 6858000"/>
              <a:gd name="connsiteX777" fmla="*/ 5256105 w 7467600"/>
              <a:gd name="connsiteY777" fmla="*/ 945632 h 6858000"/>
              <a:gd name="connsiteX778" fmla="*/ 5107071 w 7467600"/>
              <a:gd name="connsiteY778" fmla="*/ 969720 h 6858000"/>
              <a:gd name="connsiteX779" fmla="*/ 4998681 w 7467600"/>
              <a:gd name="connsiteY779" fmla="*/ 988771 h 6858000"/>
              <a:gd name="connsiteX780" fmla="*/ 5870151 w 7467600"/>
              <a:gd name="connsiteY780" fmla="*/ 898890 h 6858000"/>
              <a:gd name="connsiteX781" fmla="*/ 5504425 w 7467600"/>
              <a:gd name="connsiteY781" fmla="*/ 848067 h 6858000"/>
              <a:gd name="connsiteX782" fmla="*/ 4968849 w 7467600"/>
              <a:gd name="connsiteY782" fmla="*/ 962318 h 6858000"/>
              <a:gd name="connsiteX783" fmla="*/ 5104039 w 7467600"/>
              <a:gd name="connsiteY783" fmla="*/ 940634 h 6858000"/>
              <a:gd name="connsiteX784" fmla="*/ 5256311 w 7467600"/>
              <a:gd name="connsiteY784" fmla="*/ 916490 h 6858000"/>
              <a:gd name="connsiteX785" fmla="*/ 5377381 w 7467600"/>
              <a:gd name="connsiteY785" fmla="*/ 912671 h 6858000"/>
              <a:gd name="connsiteX786" fmla="*/ 5460148 w 7467600"/>
              <a:gd name="connsiteY786" fmla="*/ 911442 h 6858000"/>
              <a:gd name="connsiteX787" fmla="*/ 5648971 w 7467600"/>
              <a:gd name="connsiteY787" fmla="*/ 891331 h 6858000"/>
              <a:gd name="connsiteX788" fmla="*/ 5844807 w 7467600"/>
              <a:gd name="connsiteY788" fmla="*/ 870718 h 6858000"/>
              <a:gd name="connsiteX789" fmla="*/ 5862975 w 7467600"/>
              <a:gd name="connsiteY789" fmla="*/ 869756 h 6858000"/>
              <a:gd name="connsiteX790" fmla="*/ 5920887 w 7467600"/>
              <a:gd name="connsiteY790" fmla="*/ 865929 h 6858000"/>
              <a:gd name="connsiteX791" fmla="*/ 5504425 w 7467600"/>
              <a:gd name="connsiteY791" fmla="*/ 848067 h 6858000"/>
              <a:gd name="connsiteX792" fmla="*/ 3607114 w 7467600"/>
              <a:gd name="connsiteY792" fmla="*/ 467441 h 6858000"/>
              <a:gd name="connsiteX793" fmla="*/ 3296242 w 7467600"/>
              <a:gd name="connsiteY793" fmla="*/ 807991 h 6858000"/>
              <a:gd name="connsiteX794" fmla="*/ 3174674 w 7467600"/>
              <a:gd name="connsiteY794" fmla="*/ 919759 h 6858000"/>
              <a:gd name="connsiteX795" fmla="*/ 3042978 w 7467600"/>
              <a:gd name="connsiteY795" fmla="*/ 1054894 h 6858000"/>
              <a:gd name="connsiteX796" fmla="*/ 2968914 w 7467600"/>
              <a:gd name="connsiteY796" fmla="*/ 1133756 h 6858000"/>
              <a:gd name="connsiteX797" fmla="*/ 3103823 w 7467600"/>
              <a:gd name="connsiteY797" fmla="*/ 1026814 h 6858000"/>
              <a:gd name="connsiteX798" fmla="*/ 3607114 w 7467600"/>
              <a:gd name="connsiteY798" fmla="*/ 467441 h 6858000"/>
              <a:gd name="connsiteX799" fmla="*/ 3744487 w 7467600"/>
              <a:gd name="connsiteY799" fmla="*/ 383136 h 6858000"/>
              <a:gd name="connsiteX800" fmla="*/ 3970213 w 7467600"/>
              <a:gd name="connsiteY800" fmla="*/ 995559 h 6858000"/>
              <a:gd name="connsiteX801" fmla="*/ 3744487 w 7467600"/>
              <a:gd name="connsiteY801" fmla="*/ 383136 h 6858000"/>
              <a:gd name="connsiteX802" fmla="*/ 3624562 w 7467600"/>
              <a:gd name="connsiteY802" fmla="*/ 367041 h 6858000"/>
              <a:gd name="connsiteX803" fmla="*/ 3489712 w 7467600"/>
              <a:gd name="connsiteY803" fmla="*/ 485386 h 6858000"/>
              <a:gd name="connsiteX804" fmla="*/ 3182994 w 7467600"/>
              <a:gd name="connsiteY804" fmla="*/ 828265 h 6858000"/>
              <a:gd name="connsiteX805" fmla="*/ 2892114 w 7467600"/>
              <a:gd name="connsiteY805" fmla="*/ 1172635 h 6858000"/>
              <a:gd name="connsiteX806" fmla="*/ 3021459 w 7467600"/>
              <a:gd name="connsiteY806" fmla="*/ 1035385 h 6858000"/>
              <a:gd name="connsiteX807" fmla="*/ 3153873 w 7467600"/>
              <a:gd name="connsiteY807" fmla="*/ 898971 h 6858000"/>
              <a:gd name="connsiteX808" fmla="*/ 3276511 w 7467600"/>
              <a:gd name="connsiteY808" fmla="*/ 786423 h 6858000"/>
              <a:gd name="connsiteX809" fmla="*/ 3584154 w 7467600"/>
              <a:gd name="connsiteY809" fmla="*/ 448218 h 6858000"/>
              <a:gd name="connsiteX810" fmla="*/ 3624562 w 7467600"/>
              <a:gd name="connsiteY810" fmla="*/ 367041 h 6858000"/>
              <a:gd name="connsiteX811" fmla="*/ 3766672 w 7467600"/>
              <a:gd name="connsiteY811" fmla="*/ 359429 h 6858000"/>
              <a:gd name="connsiteX812" fmla="*/ 3996338 w 7467600"/>
              <a:gd name="connsiteY812" fmla="*/ 968237 h 6858000"/>
              <a:gd name="connsiteX813" fmla="*/ 3766672 w 7467600"/>
              <a:gd name="connsiteY813" fmla="*/ 359429 h 6858000"/>
              <a:gd name="connsiteX814" fmla="*/ 5805386 w 7467600"/>
              <a:gd name="connsiteY814" fmla="*/ 239240 h 6858000"/>
              <a:gd name="connsiteX815" fmla="*/ 5736947 w 7467600"/>
              <a:gd name="connsiteY815" fmla="*/ 261367 h 6858000"/>
              <a:gd name="connsiteX816" fmla="*/ 5427012 w 7467600"/>
              <a:gd name="connsiteY816" fmla="*/ 311272 h 6858000"/>
              <a:gd name="connsiteX817" fmla="*/ 5147818 w 7467600"/>
              <a:gd name="connsiteY817" fmla="*/ 322112 h 6858000"/>
              <a:gd name="connsiteX818" fmla="*/ 5060854 w 7467600"/>
              <a:gd name="connsiteY818" fmla="*/ 311882 h 6858000"/>
              <a:gd name="connsiteX819" fmla="*/ 4945989 w 7467600"/>
              <a:gd name="connsiteY819" fmla="*/ 300516 h 6858000"/>
              <a:gd name="connsiteX820" fmla="*/ 5410479 w 7467600"/>
              <a:gd name="connsiteY820" fmla="*/ 348434 h 6858000"/>
              <a:gd name="connsiteX821" fmla="*/ 5805386 w 7467600"/>
              <a:gd name="connsiteY821" fmla="*/ 239240 h 6858000"/>
              <a:gd name="connsiteX822" fmla="*/ 5905192 w 7467600"/>
              <a:gd name="connsiteY822" fmla="*/ 163079 h 6858000"/>
              <a:gd name="connsiteX823" fmla="*/ 5865655 w 7467600"/>
              <a:gd name="connsiteY823" fmla="*/ 171901 h 6858000"/>
              <a:gd name="connsiteX824" fmla="*/ 5259740 w 7467600"/>
              <a:gd name="connsiteY824" fmla="*/ 257013 h 6858000"/>
              <a:gd name="connsiteX825" fmla="*/ 5208466 w 7467600"/>
              <a:gd name="connsiteY825" fmla="*/ 257550 h 6858000"/>
              <a:gd name="connsiteX826" fmla="*/ 4980204 w 7467600"/>
              <a:gd name="connsiteY826" fmla="*/ 271903 h 6858000"/>
              <a:gd name="connsiteX827" fmla="*/ 5068068 w 7467600"/>
              <a:gd name="connsiteY827" fmla="*/ 282244 h 6858000"/>
              <a:gd name="connsiteX828" fmla="*/ 5153231 w 7467600"/>
              <a:gd name="connsiteY828" fmla="*/ 292240 h 6858000"/>
              <a:gd name="connsiteX829" fmla="*/ 5426491 w 7467600"/>
              <a:gd name="connsiteY829" fmla="*/ 281128 h 6858000"/>
              <a:gd name="connsiteX830" fmla="*/ 5731212 w 7467600"/>
              <a:gd name="connsiteY830" fmla="*/ 231951 h 6858000"/>
              <a:gd name="connsiteX831" fmla="*/ 5905192 w 7467600"/>
              <a:gd name="connsiteY831" fmla="*/ 163079 h 6858000"/>
              <a:gd name="connsiteX832" fmla="*/ 5944437 w 7467600"/>
              <a:gd name="connsiteY832" fmla="*/ 113829 h 6858000"/>
              <a:gd name="connsiteX833" fmla="*/ 5825032 w 7467600"/>
              <a:gd name="connsiteY833" fmla="*/ 146405 h 6858000"/>
              <a:gd name="connsiteX834" fmla="*/ 4955599 w 7467600"/>
              <a:gd name="connsiteY834" fmla="*/ 247008 h 6858000"/>
              <a:gd name="connsiteX835" fmla="*/ 5210104 w 7467600"/>
              <a:gd name="connsiteY835" fmla="*/ 228123 h 6858000"/>
              <a:gd name="connsiteX836" fmla="*/ 5261015 w 7467600"/>
              <a:gd name="connsiteY836" fmla="*/ 227087 h 6858000"/>
              <a:gd name="connsiteX837" fmla="*/ 5861181 w 7467600"/>
              <a:gd name="connsiteY837" fmla="*/ 143093 h 6858000"/>
              <a:gd name="connsiteX838" fmla="*/ 5961252 w 7467600"/>
              <a:gd name="connsiteY838" fmla="*/ 114820 h 6858000"/>
              <a:gd name="connsiteX839" fmla="*/ 5944437 w 7467600"/>
              <a:gd name="connsiteY839" fmla="*/ 113829 h 6858000"/>
              <a:gd name="connsiteX840" fmla="*/ 3882765 w 7467600"/>
              <a:gd name="connsiteY840" fmla="*/ 0 h 6858000"/>
              <a:gd name="connsiteX841" fmla="*/ 3995099 w 7467600"/>
              <a:gd name="connsiteY841" fmla="*/ 0 h 6858000"/>
              <a:gd name="connsiteX842" fmla="*/ 4163818 w 7467600"/>
              <a:gd name="connsiteY842" fmla="*/ 234104 h 6858000"/>
              <a:gd name="connsiteX843" fmla="*/ 4172099 w 7467600"/>
              <a:gd name="connsiteY843" fmla="*/ 234207 h 6858000"/>
              <a:gd name="connsiteX844" fmla="*/ 4784282 w 7467600"/>
              <a:gd name="connsiteY844" fmla="*/ 276561 h 6858000"/>
              <a:gd name="connsiteX845" fmla="*/ 4801687 w 7467600"/>
              <a:gd name="connsiteY845" fmla="*/ 267764 h 6858000"/>
              <a:gd name="connsiteX846" fmla="*/ 6082788 w 7467600"/>
              <a:gd name="connsiteY846" fmla="*/ 64119 h 6858000"/>
              <a:gd name="connsiteX847" fmla="*/ 6099442 w 7467600"/>
              <a:gd name="connsiteY847" fmla="*/ 82568 h 6858000"/>
              <a:gd name="connsiteX848" fmla="*/ 4804137 w 7467600"/>
              <a:gd name="connsiteY848" fmla="*/ 320931 h 6858000"/>
              <a:gd name="connsiteX849" fmla="*/ 4227047 w 7467600"/>
              <a:gd name="connsiteY849" fmla="*/ 313415 h 6858000"/>
              <a:gd name="connsiteX850" fmla="*/ 4346041 w 7467600"/>
              <a:gd name="connsiteY850" fmla="*/ 456086 h 6858000"/>
              <a:gd name="connsiteX851" fmla="*/ 4870967 w 7467600"/>
              <a:gd name="connsiteY851" fmla="*/ 963061 h 6858000"/>
              <a:gd name="connsiteX852" fmla="*/ 4889647 w 7467600"/>
              <a:gd name="connsiteY852" fmla="*/ 957147 h 6858000"/>
              <a:gd name="connsiteX853" fmla="*/ 5422504 w 7467600"/>
              <a:gd name="connsiteY853" fmla="*/ 805191 h 6858000"/>
              <a:gd name="connsiteX854" fmla="*/ 6087656 w 7467600"/>
              <a:gd name="connsiteY854" fmla="*/ 826703 h 6858000"/>
              <a:gd name="connsiteX855" fmla="*/ 6058717 w 7467600"/>
              <a:gd name="connsiteY855" fmla="*/ 865992 h 6858000"/>
              <a:gd name="connsiteX856" fmla="*/ 4974153 w 7467600"/>
              <a:gd name="connsiteY856" fmla="*/ 1045456 h 6858000"/>
              <a:gd name="connsiteX857" fmla="*/ 5627835 w 7467600"/>
              <a:gd name="connsiteY857" fmla="*/ 1472077 h 6858000"/>
              <a:gd name="connsiteX858" fmla="*/ 5629817 w 7467600"/>
              <a:gd name="connsiteY858" fmla="*/ 1471412 h 6858000"/>
              <a:gd name="connsiteX859" fmla="*/ 5634124 w 7467600"/>
              <a:gd name="connsiteY859" fmla="*/ 1470572 h 6858000"/>
              <a:gd name="connsiteX860" fmla="*/ 5755832 w 7467600"/>
              <a:gd name="connsiteY860" fmla="*/ 1383886 h 6858000"/>
              <a:gd name="connsiteX861" fmla="*/ 6014186 w 7467600"/>
              <a:gd name="connsiteY861" fmla="*/ 1279799 h 6858000"/>
              <a:gd name="connsiteX862" fmla="*/ 6901619 w 7467600"/>
              <a:gd name="connsiteY862" fmla="*/ 1047874 h 6858000"/>
              <a:gd name="connsiteX863" fmla="*/ 6931566 w 7467600"/>
              <a:gd name="connsiteY863" fmla="*/ 1062034 h 6858000"/>
              <a:gd name="connsiteX864" fmla="*/ 5790982 w 7467600"/>
              <a:gd name="connsiteY864" fmla="*/ 1561380 h 6858000"/>
              <a:gd name="connsiteX865" fmla="*/ 6188971 w 7467600"/>
              <a:gd name="connsiteY865" fmla="*/ 1755168 h 6858000"/>
              <a:gd name="connsiteX866" fmla="*/ 6202446 w 7467600"/>
              <a:gd name="connsiteY866" fmla="*/ 1752268 h 6858000"/>
              <a:gd name="connsiteX867" fmla="*/ 7179560 w 7467600"/>
              <a:gd name="connsiteY867" fmla="*/ 1467551 h 6858000"/>
              <a:gd name="connsiteX868" fmla="*/ 7158730 w 7467600"/>
              <a:gd name="connsiteY868" fmla="*/ 1507835 h 6858000"/>
              <a:gd name="connsiteX869" fmla="*/ 6326959 w 7467600"/>
              <a:gd name="connsiteY869" fmla="*/ 1817686 h 6858000"/>
              <a:gd name="connsiteX870" fmla="*/ 6537433 w 7467600"/>
              <a:gd name="connsiteY870" fmla="*/ 1907790 h 6858000"/>
              <a:gd name="connsiteX871" fmla="*/ 6550221 w 7467600"/>
              <a:gd name="connsiteY871" fmla="*/ 1910729 h 6858000"/>
              <a:gd name="connsiteX872" fmla="*/ 6964438 w 7467600"/>
              <a:gd name="connsiteY872" fmla="*/ 2209505 h 6858000"/>
              <a:gd name="connsiteX873" fmla="*/ 7367862 w 7467600"/>
              <a:gd name="connsiteY873" fmla="*/ 2806833 h 6858000"/>
              <a:gd name="connsiteX874" fmla="*/ 7364329 w 7467600"/>
              <a:gd name="connsiteY874" fmla="*/ 2826907 h 6858000"/>
              <a:gd name="connsiteX875" fmla="*/ 7290545 w 7467600"/>
              <a:gd name="connsiteY875" fmla="*/ 2850663 h 6858000"/>
              <a:gd name="connsiteX876" fmla="*/ 6472036 w 7467600"/>
              <a:gd name="connsiteY876" fmla="*/ 1959003 h 6858000"/>
              <a:gd name="connsiteX877" fmla="*/ 5792897 w 7467600"/>
              <a:gd name="connsiteY877" fmla="*/ 1647747 h 6858000"/>
              <a:gd name="connsiteX878" fmla="*/ 5842751 w 7467600"/>
              <a:gd name="connsiteY878" fmla="*/ 1816112 h 6858000"/>
              <a:gd name="connsiteX879" fmla="*/ 5847424 w 7467600"/>
              <a:gd name="connsiteY879" fmla="*/ 1815776 h 6858000"/>
              <a:gd name="connsiteX880" fmla="*/ 6399821 w 7467600"/>
              <a:gd name="connsiteY880" fmla="*/ 2344799 h 6858000"/>
              <a:gd name="connsiteX881" fmla="*/ 6323232 w 7467600"/>
              <a:gd name="connsiteY881" fmla="*/ 2389634 h 6858000"/>
              <a:gd name="connsiteX882" fmla="*/ 5942958 w 7467600"/>
              <a:gd name="connsiteY882" fmla="*/ 2077708 h 6858000"/>
              <a:gd name="connsiteX883" fmla="*/ 5921559 w 7467600"/>
              <a:gd name="connsiteY883" fmla="*/ 2378596 h 6858000"/>
              <a:gd name="connsiteX884" fmla="*/ 5817651 w 7467600"/>
              <a:gd name="connsiteY884" fmla="*/ 3023919 h 6858000"/>
              <a:gd name="connsiteX885" fmla="*/ 5729634 w 7467600"/>
              <a:gd name="connsiteY885" fmla="*/ 3051849 h 6858000"/>
              <a:gd name="connsiteX886" fmla="*/ 5611018 w 7467600"/>
              <a:gd name="connsiteY886" fmla="*/ 2316769 h 6858000"/>
              <a:gd name="connsiteX887" fmla="*/ 5687608 w 7467600"/>
              <a:gd name="connsiteY887" fmla="*/ 2039972 h 6858000"/>
              <a:gd name="connsiteX888" fmla="*/ 5657554 w 7467600"/>
              <a:gd name="connsiteY888" fmla="*/ 1576445 h 6858000"/>
              <a:gd name="connsiteX889" fmla="*/ 5150475 w 7467600"/>
              <a:gd name="connsiteY889" fmla="*/ 1274012 h 6858000"/>
              <a:gd name="connsiteX890" fmla="*/ 5349142 w 7467600"/>
              <a:gd name="connsiteY890" fmla="*/ 2204405 h 6858000"/>
              <a:gd name="connsiteX891" fmla="*/ 5262214 w 7467600"/>
              <a:gd name="connsiteY891" fmla="*/ 2233836 h 6858000"/>
              <a:gd name="connsiteX892" fmla="*/ 4981539 w 7467600"/>
              <a:gd name="connsiteY892" fmla="*/ 1542201 h 6858000"/>
              <a:gd name="connsiteX893" fmla="*/ 4958461 w 7467600"/>
              <a:gd name="connsiteY893" fmla="*/ 1136957 h 6858000"/>
              <a:gd name="connsiteX894" fmla="*/ 4655015 w 7467600"/>
              <a:gd name="connsiteY894" fmla="*/ 891426 h 6858000"/>
              <a:gd name="connsiteX895" fmla="*/ 4348002 w 7467600"/>
              <a:gd name="connsiteY895" fmla="*/ 2205895 h 6858000"/>
              <a:gd name="connsiteX896" fmla="*/ 4262250 w 7467600"/>
              <a:gd name="connsiteY896" fmla="*/ 2219972 h 6858000"/>
              <a:gd name="connsiteX897" fmla="*/ 4550611 w 7467600"/>
              <a:gd name="connsiteY897" fmla="*/ 817540 h 6858000"/>
              <a:gd name="connsiteX898" fmla="*/ 4564418 w 7467600"/>
              <a:gd name="connsiteY898" fmla="*/ 808293 h 6858000"/>
              <a:gd name="connsiteX899" fmla="*/ 4266388 w 7467600"/>
              <a:gd name="connsiteY899" fmla="*/ 500083 h 6858000"/>
              <a:gd name="connsiteX900" fmla="*/ 4032842 w 7467600"/>
              <a:gd name="connsiteY900" fmla="*/ 211809 h 6858000"/>
              <a:gd name="connsiteX901" fmla="*/ 3882765 w 7467600"/>
              <a:gd name="connsiteY901" fmla="*/ 0 h 6858000"/>
              <a:gd name="connsiteX902" fmla="*/ 3721337 w 7467600"/>
              <a:gd name="connsiteY902" fmla="*/ 0 h 6858000"/>
              <a:gd name="connsiteX903" fmla="*/ 3797544 w 7467600"/>
              <a:gd name="connsiteY903" fmla="*/ 0 h 6858000"/>
              <a:gd name="connsiteX904" fmla="*/ 3775734 w 7467600"/>
              <a:gd name="connsiteY904" fmla="*/ 95131 h 6858000"/>
              <a:gd name="connsiteX905" fmla="*/ 3724807 w 7467600"/>
              <a:gd name="connsiteY905" fmla="*/ 272257 h 6858000"/>
              <a:gd name="connsiteX906" fmla="*/ 3726844 w 7467600"/>
              <a:gd name="connsiteY906" fmla="*/ 282988 h 6858000"/>
              <a:gd name="connsiteX907" fmla="*/ 3742664 w 7467600"/>
              <a:gd name="connsiteY907" fmla="*/ 279918 h 6858000"/>
              <a:gd name="connsiteX908" fmla="*/ 4103910 w 7467600"/>
              <a:gd name="connsiteY908" fmla="*/ 1161917 h 6858000"/>
              <a:gd name="connsiteX909" fmla="*/ 4020269 w 7467600"/>
              <a:gd name="connsiteY909" fmla="*/ 1200406 h 6858000"/>
              <a:gd name="connsiteX910" fmla="*/ 3674882 w 7467600"/>
              <a:gd name="connsiteY910" fmla="*/ 488524 h 6858000"/>
              <a:gd name="connsiteX911" fmla="*/ 3132682 w 7467600"/>
              <a:gd name="connsiteY911" fmla="*/ 1072284 h 6858000"/>
              <a:gd name="connsiteX912" fmla="*/ 2716346 w 7467600"/>
              <a:gd name="connsiteY912" fmla="*/ 1276376 h 6858000"/>
              <a:gd name="connsiteX913" fmla="*/ 2716772 w 7467600"/>
              <a:gd name="connsiteY913" fmla="*/ 1255462 h 6858000"/>
              <a:gd name="connsiteX914" fmla="*/ 3471096 w 7467600"/>
              <a:gd name="connsiteY914" fmla="*/ 437072 h 6858000"/>
              <a:gd name="connsiteX915" fmla="*/ 3639057 w 7467600"/>
              <a:gd name="connsiteY915" fmla="*/ 286334 h 6858000"/>
              <a:gd name="connsiteX916" fmla="*/ 3640309 w 7467600"/>
              <a:gd name="connsiteY916" fmla="*/ 284664 h 6858000"/>
              <a:gd name="connsiteX917" fmla="*/ 3646022 w 7467600"/>
              <a:gd name="connsiteY917" fmla="*/ 276711 h 6858000"/>
              <a:gd name="connsiteX918" fmla="*/ 3707943 w 7467600"/>
              <a:gd name="connsiteY918" fmla="*/ 65958 h 6858000"/>
              <a:gd name="connsiteX919" fmla="*/ 3721337 w 7467600"/>
              <a:gd name="connsiteY919" fmla="*/ 0 h 6858000"/>
              <a:gd name="connsiteX920" fmla="*/ 2867960 w 7467600"/>
              <a:gd name="connsiteY920" fmla="*/ 0 h 6858000"/>
              <a:gd name="connsiteX921" fmla="*/ 2926351 w 7467600"/>
              <a:gd name="connsiteY921" fmla="*/ 0 h 6858000"/>
              <a:gd name="connsiteX922" fmla="*/ 2902823 w 7467600"/>
              <a:gd name="connsiteY922" fmla="*/ 262929 h 6858000"/>
              <a:gd name="connsiteX923" fmla="*/ 2940663 w 7467600"/>
              <a:gd name="connsiteY923" fmla="*/ 140884 h 6858000"/>
              <a:gd name="connsiteX924" fmla="*/ 2947039 w 7467600"/>
              <a:gd name="connsiteY924" fmla="*/ 122524 h 6858000"/>
              <a:gd name="connsiteX925" fmla="*/ 2984316 w 7467600"/>
              <a:gd name="connsiteY925" fmla="*/ 0 h 6858000"/>
              <a:gd name="connsiteX926" fmla="*/ 3016114 w 7467600"/>
              <a:gd name="connsiteY926" fmla="*/ 0 h 6858000"/>
              <a:gd name="connsiteX927" fmla="*/ 2979949 w 7467600"/>
              <a:gd name="connsiteY927" fmla="*/ 119274 h 6858000"/>
              <a:gd name="connsiteX928" fmla="*/ 3023879 w 7467600"/>
              <a:gd name="connsiteY928" fmla="*/ 0 h 6858000"/>
              <a:gd name="connsiteX929" fmla="*/ 3105400 w 7467600"/>
              <a:gd name="connsiteY929" fmla="*/ 0 h 6858000"/>
              <a:gd name="connsiteX930" fmla="*/ 3094669 w 7467600"/>
              <a:gd name="connsiteY930" fmla="*/ 30308 h 6858000"/>
              <a:gd name="connsiteX931" fmla="*/ 2901945 w 7467600"/>
              <a:gd name="connsiteY931" fmla="*/ 466538 h 6858000"/>
              <a:gd name="connsiteX932" fmla="*/ 2815209 w 7467600"/>
              <a:gd name="connsiteY932" fmla="*/ 497361 h 6858000"/>
              <a:gd name="connsiteX933" fmla="*/ 2844845 w 7467600"/>
              <a:gd name="connsiteY933" fmla="*/ 127638 h 6858000"/>
              <a:gd name="connsiteX934" fmla="*/ 2867960 w 7467600"/>
              <a:gd name="connsiteY934" fmla="*/ 0 h 6858000"/>
              <a:gd name="connsiteX935" fmla="*/ 1057230 w 7467600"/>
              <a:gd name="connsiteY935" fmla="*/ 0 h 6858000"/>
              <a:gd name="connsiteX936" fmla="*/ 1111003 w 7467600"/>
              <a:gd name="connsiteY936" fmla="*/ 0 h 6858000"/>
              <a:gd name="connsiteX937" fmla="*/ 1125553 w 7467600"/>
              <a:gd name="connsiteY937" fmla="*/ 52588 h 6858000"/>
              <a:gd name="connsiteX938" fmla="*/ 1304276 w 7467600"/>
              <a:gd name="connsiteY938" fmla="*/ 476275 h 6858000"/>
              <a:gd name="connsiteX939" fmla="*/ 1492066 w 7467600"/>
              <a:gd name="connsiteY939" fmla="*/ 886333 h 6858000"/>
              <a:gd name="connsiteX940" fmla="*/ 1423698 w 7467600"/>
              <a:gd name="connsiteY940" fmla="*/ 710817 h 6858000"/>
              <a:gd name="connsiteX941" fmla="*/ 1357609 w 7467600"/>
              <a:gd name="connsiteY941" fmla="*/ 532892 h 6858000"/>
              <a:gd name="connsiteX942" fmla="*/ 1309550 w 7467600"/>
              <a:gd name="connsiteY942" fmla="*/ 374031 h 6858000"/>
              <a:gd name="connsiteX943" fmla="*/ 1193673 w 7467600"/>
              <a:gd name="connsiteY943" fmla="*/ 49533 h 6858000"/>
              <a:gd name="connsiteX944" fmla="*/ 1164391 w 7467600"/>
              <a:gd name="connsiteY944" fmla="*/ 0 h 6858000"/>
              <a:gd name="connsiteX945" fmla="*/ 1200666 w 7467600"/>
              <a:gd name="connsiteY945" fmla="*/ 0 h 6858000"/>
              <a:gd name="connsiteX946" fmla="*/ 1223408 w 7467600"/>
              <a:gd name="connsiteY946" fmla="*/ 38996 h 6858000"/>
              <a:gd name="connsiteX947" fmla="*/ 1339635 w 7467600"/>
              <a:gd name="connsiteY947" fmla="*/ 365517 h 6858000"/>
              <a:gd name="connsiteX948" fmla="*/ 1387469 w 7467600"/>
              <a:gd name="connsiteY948" fmla="*/ 523079 h 6858000"/>
              <a:gd name="connsiteX949" fmla="*/ 1452685 w 7467600"/>
              <a:gd name="connsiteY949" fmla="*/ 699806 h 6858000"/>
              <a:gd name="connsiteX950" fmla="*/ 1492092 w 7467600"/>
              <a:gd name="connsiteY950" fmla="*/ 800424 h 6858000"/>
              <a:gd name="connsiteX951" fmla="*/ 1455302 w 7467600"/>
              <a:gd name="connsiteY951" fmla="*/ 632913 h 6858000"/>
              <a:gd name="connsiteX952" fmla="*/ 1222336 w 7467600"/>
              <a:gd name="connsiteY952" fmla="*/ 9480 h 6858000"/>
              <a:gd name="connsiteX953" fmla="*/ 1214634 w 7467600"/>
              <a:gd name="connsiteY953" fmla="*/ 0 h 6858000"/>
              <a:gd name="connsiteX954" fmla="*/ 1289827 w 7467600"/>
              <a:gd name="connsiteY954" fmla="*/ 0 h 6858000"/>
              <a:gd name="connsiteX955" fmla="*/ 1321076 w 7467600"/>
              <a:gd name="connsiteY955" fmla="*/ 59722 h 6858000"/>
              <a:gd name="connsiteX956" fmla="*/ 1512579 w 7467600"/>
              <a:gd name="connsiteY956" fmla="*/ 626441 h 6858000"/>
              <a:gd name="connsiteX957" fmla="*/ 1506076 w 7467600"/>
              <a:gd name="connsiteY957" fmla="*/ 1089289 h 6858000"/>
              <a:gd name="connsiteX958" fmla="*/ 1486346 w 7467600"/>
              <a:gd name="connsiteY958" fmla="*/ 1079919 h 6858000"/>
              <a:gd name="connsiteX959" fmla="*/ 1070511 w 7467600"/>
              <a:gd name="connsiteY959" fmla="*/ 48609 h 6858000"/>
              <a:gd name="connsiteX960" fmla="*/ 1057230 w 7467600"/>
              <a:gd name="connsiteY960" fmla="*/ 0 h 6858000"/>
              <a:gd name="connsiteX961" fmla="*/ 43151 w 7467600"/>
              <a:gd name="connsiteY961" fmla="*/ 0 h 6858000"/>
              <a:gd name="connsiteX962" fmla="*/ 95283 w 7467600"/>
              <a:gd name="connsiteY962" fmla="*/ 0 h 6858000"/>
              <a:gd name="connsiteX963" fmla="*/ 300708 w 7467600"/>
              <a:gd name="connsiteY963" fmla="*/ 154571 h 6858000"/>
              <a:gd name="connsiteX964" fmla="*/ 530414 w 7467600"/>
              <a:gd name="connsiteY964" fmla="*/ 354673 h 6858000"/>
              <a:gd name="connsiteX965" fmla="*/ 333785 w 7467600"/>
              <a:gd name="connsiteY965" fmla="*/ 161564 h 6858000"/>
              <a:gd name="connsiteX966" fmla="*/ 147005 w 7467600"/>
              <a:gd name="connsiteY966" fmla="*/ 0 h 6858000"/>
              <a:gd name="connsiteX967" fmla="*/ 272509 w 7467600"/>
              <a:gd name="connsiteY967" fmla="*/ 0 h 6858000"/>
              <a:gd name="connsiteX968" fmla="*/ 326276 w 7467600"/>
              <a:gd name="connsiteY968" fmla="*/ 45847 h 6858000"/>
              <a:gd name="connsiteX969" fmla="*/ 823759 w 7467600"/>
              <a:gd name="connsiteY969" fmla="*/ 574145 h 6858000"/>
              <a:gd name="connsiteX970" fmla="*/ 811254 w 7467600"/>
              <a:gd name="connsiteY970" fmla="*/ 665546 h 6858000"/>
              <a:gd name="connsiteX971" fmla="*/ 154042 w 7467600"/>
              <a:gd name="connsiteY971" fmla="*/ 261522 h 6858000"/>
              <a:gd name="connsiteX972" fmla="*/ 13550 w 7467600"/>
              <a:gd name="connsiteY972" fmla="*/ 158423 h 6858000"/>
              <a:gd name="connsiteX973" fmla="*/ 0 w 7467600"/>
              <a:gd name="connsiteY973" fmla="*/ 146618 h 6858000"/>
              <a:gd name="connsiteX974" fmla="*/ 0 w 7467600"/>
              <a:gd name="connsiteY974" fmla="*/ 59161 h 6858000"/>
              <a:gd name="connsiteX975" fmla="*/ 45427 w 7467600"/>
              <a:gd name="connsiteY975" fmla="*/ 101078 h 6858000"/>
              <a:gd name="connsiteX976" fmla="*/ 630103 w 7467600"/>
              <a:gd name="connsiteY976" fmla="*/ 485885 h 6858000"/>
              <a:gd name="connsiteX977" fmla="*/ 532040 w 7467600"/>
              <a:gd name="connsiteY977" fmla="*/ 399359 h 6858000"/>
              <a:gd name="connsiteX978" fmla="*/ 517618 w 7467600"/>
              <a:gd name="connsiteY978" fmla="*/ 385726 h 6858000"/>
              <a:gd name="connsiteX979" fmla="*/ 285074 w 7467600"/>
              <a:gd name="connsiteY979" fmla="*/ 182755 h 6858000"/>
              <a:gd name="connsiteX980" fmla="*/ 43151 w 7467600"/>
              <a:gd name="connsiteY98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103333 w 7467600"/>
              <a:gd name="connsiteY34" fmla="*/ 5699602 h 6858000"/>
              <a:gd name="connsiteX35" fmla="*/ 5539432 w 7467600"/>
              <a:gd name="connsiteY35" fmla="*/ 5642928 h 6858000"/>
              <a:gd name="connsiteX36" fmla="*/ 5555462 w 7467600"/>
              <a:gd name="connsiteY36" fmla="*/ 5694454 h 6858000"/>
              <a:gd name="connsiteX37" fmla="*/ 5828270 w 7467600"/>
              <a:gd name="connsiteY37" fmla="*/ 6320663 h 6858000"/>
              <a:gd name="connsiteX38" fmla="*/ 5947416 w 7467600"/>
              <a:gd name="connsiteY38" fmla="*/ 6574846 h 6858000"/>
              <a:gd name="connsiteX39" fmla="*/ 5539432 w 7467600"/>
              <a:gd name="connsiteY39" fmla="*/ 5642928 h 6858000"/>
              <a:gd name="connsiteX40" fmla="*/ 51253 w 7467600"/>
              <a:gd name="connsiteY40" fmla="*/ 5631825 h 6858000"/>
              <a:gd name="connsiteX41" fmla="*/ 211622 w 7467600"/>
              <a:gd name="connsiteY41" fmla="*/ 5728803 h 6858000"/>
              <a:gd name="connsiteX42" fmla="*/ 371652 w 7467600"/>
              <a:gd name="connsiteY42" fmla="*/ 5829062 h 6858000"/>
              <a:gd name="connsiteX43" fmla="*/ 505903 w 7467600"/>
              <a:gd name="connsiteY43" fmla="*/ 5925221 h 6858000"/>
              <a:gd name="connsiteX44" fmla="*/ 899240 w 7467600"/>
              <a:gd name="connsiteY44" fmla="*/ 6153068 h 6858000"/>
              <a:gd name="connsiteX45" fmla="*/ 988114 w 7467600"/>
              <a:gd name="connsiteY45" fmla="*/ 6174204 h 6858000"/>
              <a:gd name="connsiteX46" fmla="*/ 845971 w 7467600"/>
              <a:gd name="connsiteY46" fmla="*/ 6067177 h 6858000"/>
              <a:gd name="connsiteX47" fmla="*/ 448057 w 7467600"/>
              <a:gd name="connsiteY47" fmla="*/ 5841376 h 6858000"/>
              <a:gd name="connsiteX48" fmla="*/ 51253 w 7467600"/>
              <a:gd name="connsiteY48" fmla="*/ 5631825 h 6858000"/>
              <a:gd name="connsiteX49" fmla="*/ 2606687 w 7467600"/>
              <a:gd name="connsiteY49" fmla="*/ 5630718 h 6858000"/>
              <a:gd name="connsiteX50" fmla="*/ 2645658 w 7467600"/>
              <a:gd name="connsiteY50" fmla="*/ 6640259 h 6858000"/>
              <a:gd name="connsiteX51" fmla="*/ 2606687 w 7467600"/>
              <a:gd name="connsiteY51" fmla="*/ 5630718 h 6858000"/>
              <a:gd name="connsiteX52" fmla="*/ 3642057 w 7467600"/>
              <a:gd name="connsiteY52" fmla="*/ 5573487 h 6858000"/>
              <a:gd name="connsiteX53" fmla="*/ 3632981 w 7467600"/>
              <a:gd name="connsiteY53" fmla="*/ 5579437 h 6858000"/>
              <a:gd name="connsiteX54" fmla="*/ 3382436 w 7467600"/>
              <a:gd name="connsiteY54" fmla="*/ 5952726 h 6858000"/>
              <a:gd name="connsiteX55" fmla="*/ 3191929 w 7467600"/>
              <a:gd name="connsiteY55" fmla="*/ 6662669 h 6858000"/>
              <a:gd name="connsiteX56" fmla="*/ 3369898 w 7467600"/>
              <a:gd name="connsiteY56" fmla="*/ 6081771 h 6858000"/>
              <a:gd name="connsiteX57" fmla="*/ 3642057 w 7467600"/>
              <a:gd name="connsiteY57" fmla="*/ 5573487 h 6858000"/>
              <a:gd name="connsiteX58" fmla="*/ 2650666 w 7467600"/>
              <a:gd name="connsiteY58" fmla="*/ 5530686 h 6858000"/>
              <a:gd name="connsiteX59" fmla="*/ 2650249 w 7467600"/>
              <a:gd name="connsiteY59" fmla="*/ 5532101 h 6858000"/>
              <a:gd name="connsiteX60" fmla="*/ 2663808 w 7467600"/>
              <a:gd name="connsiteY60" fmla="*/ 6535215 h 6858000"/>
              <a:gd name="connsiteX61" fmla="*/ 2665418 w 7467600"/>
              <a:gd name="connsiteY61" fmla="*/ 6132756 h 6858000"/>
              <a:gd name="connsiteX62" fmla="*/ 2650666 w 7467600"/>
              <a:gd name="connsiteY62" fmla="*/ 5530686 h 6858000"/>
              <a:gd name="connsiteX63" fmla="*/ 2680277 w 7467600"/>
              <a:gd name="connsiteY63" fmla="*/ 5479204 h 6858000"/>
              <a:gd name="connsiteX64" fmla="*/ 2678972 w 7467600"/>
              <a:gd name="connsiteY64" fmla="*/ 5481582 h 6858000"/>
              <a:gd name="connsiteX65" fmla="*/ 2696666 w 7467600"/>
              <a:gd name="connsiteY65" fmla="*/ 6133836 h 6858000"/>
              <a:gd name="connsiteX66" fmla="*/ 2695769 w 7467600"/>
              <a:gd name="connsiteY66" fmla="*/ 6390955 h 6858000"/>
              <a:gd name="connsiteX67" fmla="*/ 2739893 w 7467600"/>
              <a:gd name="connsiteY67" fmla="*/ 6108357 h 6858000"/>
              <a:gd name="connsiteX68" fmla="*/ 2680277 w 7467600"/>
              <a:gd name="connsiteY68" fmla="*/ 5479204 h 6858000"/>
              <a:gd name="connsiteX69" fmla="*/ 1132195 w 7467600"/>
              <a:gd name="connsiteY69" fmla="*/ 5467980 h 6858000"/>
              <a:gd name="connsiteX70" fmla="*/ 1679056 w 7467600"/>
              <a:gd name="connsiteY70" fmla="*/ 5516907 h 6858000"/>
              <a:gd name="connsiteX71" fmla="*/ 2128648 w 7467600"/>
              <a:gd name="connsiteY71" fmla="*/ 5474249 h 6858000"/>
              <a:gd name="connsiteX72" fmla="*/ 1825619 w 7467600"/>
              <a:gd name="connsiteY72" fmla="*/ 5478447 h 6858000"/>
              <a:gd name="connsiteX73" fmla="*/ 1737798 w 7467600"/>
              <a:gd name="connsiteY73" fmla="*/ 5483353 h 6858000"/>
              <a:gd name="connsiteX74" fmla="*/ 1132195 w 7467600"/>
              <a:gd name="connsiteY74" fmla="*/ 5467980 h 6858000"/>
              <a:gd name="connsiteX75" fmla="*/ 6844835 w 7467600"/>
              <a:gd name="connsiteY75" fmla="*/ 5424988 h 6858000"/>
              <a:gd name="connsiteX76" fmla="*/ 6879594 w 7467600"/>
              <a:gd name="connsiteY76" fmla="*/ 5424547 h 6858000"/>
              <a:gd name="connsiteX77" fmla="*/ 7379510 w 7467600"/>
              <a:gd name="connsiteY77" fmla="*/ 5755454 h 6858000"/>
              <a:gd name="connsiteX78" fmla="*/ 7467600 w 7467600"/>
              <a:gd name="connsiteY78" fmla="*/ 5845526 h 6858000"/>
              <a:gd name="connsiteX79" fmla="*/ 7467600 w 7467600"/>
              <a:gd name="connsiteY79" fmla="*/ 5925131 h 6858000"/>
              <a:gd name="connsiteX80" fmla="*/ 7271900 w 7467600"/>
              <a:gd name="connsiteY80" fmla="*/ 5734551 h 6858000"/>
              <a:gd name="connsiteX81" fmla="*/ 7015907 w 7467600"/>
              <a:gd name="connsiteY81" fmla="*/ 5541548 h 6858000"/>
              <a:gd name="connsiteX82" fmla="*/ 7259646 w 7467600"/>
              <a:gd name="connsiteY82" fmla="*/ 5765985 h 6858000"/>
              <a:gd name="connsiteX83" fmla="*/ 7467600 w 7467600"/>
              <a:gd name="connsiteY83" fmla="*/ 5971257 h 6858000"/>
              <a:gd name="connsiteX84" fmla="*/ 7467600 w 7467600"/>
              <a:gd name="connsiteY84" fmla="*/ 6012219 h 6858000"/>
              <a:gd name="connsiteX85" fmla="*/ 7240170 w 7467600"/>
              <a:gd name="connsiteY85" fmla="*/ 5787985 h 6858000"/>
              <a:gd name="connsiteX86" fmla="*/ 6946849 w 7467600"/>
              <a:gd name="connsiteY86" fmla="*/ 5523271 h 6858000"/>
              <a:gd name="connsiteX87" fmla="*/ 6946972 w 7467600"/>
              <a:gd name="connsiteY87" fmla="*/ 5526491 h 6858000"/>
              <a:gd name="connsiteX88" fmla="*/ 7105827 w 7467600"/>
              <a:gd name="connsiteY88" fmla="*/ 5718700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1456157 w 7467600"/>
              <a:gd name="connsiteY101" fmla="*/ 5371404 h 6858000"/>
              <a:gd name="connsiteX102" fmla="*/ 1244432 w 7467600"/>
              <a:gd name="connsiteY102" fmla="*/ 5385601 h 6858000"/>
              <a:gd name="connsiteX103" fmla="*/ 973990 w 7467600"/>
              <a:gd name="connsiteY103" fmla="*/ 5424940 h 6858000"/>
              <a:gd name="connsiteX104" fmla="*/ 1103809 w 7467600"/>
              <a:gd name="connsiteY104" fmla="*/ 5433720 h 6858000"/>
              <a:gd name="connsiteX105" fmla="*/ 1123454 w 7467600"/>
              <a:gd name="connsiteY105" fmla="*/ 5435727 h 6858000"/>
              <a:gd name="connsiteX106" fmla="*/ 1737017 w 7467600"/>
              <a:gd name="connsiteY106" fmla="*/ 5452183 h 6858000"/>
              <a:gd name="connsiteX107" fmla="*/ 1824397 w 7467600"/>
              <a:gd name="connsiteY107" fmla="*/ 5447757 h 6858000"/>
              <a:gd name="connsiteX108" fmla="*/ 2070059 w 7467600"/>
              <a:gd name="connsiteY108" fmla="*/ 5441660 h 6858000"/>
              <a:gd name="connsiteX109" fmla="*/ 1456157 w 7467600"/>
              <a:gd name="connsiteY109" fmla="*/ 5371404 h 6858000"/>
              <a:gd name="connsiteX110" fmla="*/ 4988186 w 7467600"/>
              <a:gd name="connsiteY110" fmla="*/ 5216467 h 6858000"/>
              <a:gd name="connsiteX111" fmla="*/ 4777334 w 7467600"/>
              <a:gd name="connsiteY111" fmla="*/ 5406072 h 6858000"/>
              <a:gd name="connsiteX112" fmla="*/ 4718341 w 7467600"/>
              <a:gd name="connsiteY112" fmla="*/ 5468043 h 6858000"/>
              <a:gd name="connsiteX113" fmla="*/ 4604655 w 7467600"/>
              <a:gd name="connsiteY113" fmla="*/ 5583434 h 6858000"/>
              <a:gd name="connsiteX114" fmla="*/ 4565074 w 7467600"/>
              <a:gd name="connsiteY114" fmla="*/ 5618550 h 6858000"/>
              <a:gd name="connsiteX115" fmla="*/ 4988186 w 7467600"/>
              <a:gd name="connsiteY115" fmla="*/ 5216467 h 6858000"/>
              <a:gd name="connsiteX116" fmla="*/ 4978032 w 7467600"/>
              <a:gd name="connsiteY116" fmla="*/ 5183809 h 6858000"/>
              <a:gd name="connsiteX117" fmla="*/ 4463413 w 7467600"/>
              <a:gd name="connsiteY117" fmla="*/ 5615162 h 6858000"/>
              <a:gd name="connsiteX118" fmla="*/ 4358134 w 7467600"/>
              <a:gd name="connsiteY118" fmla="*/ 5742791 h 6858000"/>
              <a:gd name="connsiteX119" fmla="*/ 4376219 w 7467600"/>
              <a:gd name="connsiteY119" fmla="*/ 5729027 h 6858000"/>
              <a:gd name="connsiteX120" fmla="*/ 4582340 w 7467600"/>
              <a:gd name="connsiteY120" fmla="*/ 5561037 h 6858000"/>
              <a:gd name="connsiteX121" fmla="*/ 4694684 w 7467600"/>
              <a:gd name="connsiteY121" fmla="*/ 5447098 h 6858000"/>
              <a:gd name="connsiteX122" fmla="*/ 4754123 w 7467600"/>
              <a:gd name="connsiteY122" fmla="*/ 5384643 h 6858000"/>
              <a:gd name="connsiteX123" fmla="*/ 4978032 w 7467600"/>
              <a:gd name="connsiteY123" fmla="*/ 5183809 h 6858000"/>
              <a:gd name="connsiteX124" fmla="*/ 1903353 w 7467600"/>
              <a:gd name="connsiteY124" fmla="*/ 5044827 h 6858000"/>
              <a:gd name="connsiteX125" fmla="*/ 1936931 w 7467600"/>
              <a:gd name="connsiteY125" fmla="*/ 5093954 h 6858000"/>
              <a:gd name="connsiteX126" fmla="*/ 2195868 w 7467600"/>
              <a:gd name="connsiteY126" fmla="*/ 5396574 h 6858000"/>
              <a:gd name="connsiteX127" fmla="*/ 2088852 w 7467600"/>
              <a:gd name="connsiteY127" fmla="*/ 5166123 h 6858000"/>
              <a:gd name="connsiteX128" fmla="*/ 1958241 w 7467600"/>
              <a:gd name="connsiteY128" fmla="*/ 5067955 h 6858000"/>
              <a:gd name="connsiteX129" fmla="*/ 1903353 w 7467600"/>
              <a:gd name="connsiteY129" fmla="*/ 5044827 h 6858000"/>
              <a:gd name="connsiteX130" fmla="*/ 1979378 w 7467600"/>
              <a:gd name="connsiteY130" fmla="*/ 4769504 h 6858000"/>
              <a:gd name="connsiteX131" fmla="*/ 2882120 w 7467600"/>
              <a:gd name="connsiteY131" fmla="*/ 5064547 h 6858000"/>
              <a:gd name="connsiteX132" fmla="*/ 2793103 w 7467600"/>
              <a:gd name="connsiteY132" fmla="*/ 5039699 h 6858000"/>
              <a:gd name="connsiteX133" fmla="*/ 2770041 w 7467600"/>
              <a:gd name="connsiteY133" fmla="*/ 5033634 h 6858000"/>
              <a:gd name="connsiteX134" fmla="*/ 1979378 w 7467600"/>
              <a:gd name="connsiteY134" fmla="*/ 4769504 h 6858000"/>
              <a:gd name="connsiteX135" fmla="*/ 1927410 w 7467600"/>
              <a:gd name="connsiteY135" fmla="*/ 4716164 h 6858000"/>
              <a:gd name="connsiteX136" fmla="*/ 1959587 w 7467600"/>
              <a:gd name="connsiteY136" fmla="*/ 4728849 h 6858000"/>
              <a:gd name="connsiteX137" fmla="*/ 2777707 w 7467600"/>
              <a:gd name="connsiteY137" fmla="*/ 5003991 h 6858000"/>
              <a:gd name="connsiteX138" fmla="*/ 2800768 w 7467600"/>
              <a:gd name="connsiteY138" fmla="*/ 5010056 h 6858000"/>
              <a:gd name="connsiteX139" fmla="*/ 2879408 w 7467600"/>
              <a:gd name="connsiteY139" fmla="*/ 5031590 h 6858000"/>
              <a:gd name="connsiteX140" fmla="*/ 2862295 w 7467600"/>
              <a:gd name="connsiteY140" fmla="*/ 5022958 h 6858000"/>
              <a:gd name="connsiteX141" fmla="*/ 2813343 w 7467600"/>
              <a:gd name="connsiteY141" fmla="*/ 4998369 h 6858000"/>
              <a:gd name="connsiteX142" fmla="*/ 2646245 w 7467600"/>
              <a:gd name="connsiteY142" fmla="*/ 4930999 h 6858000"/>
              <a:gd name="connsiteX143" fmla="*/ 1999243 w 7467600"/>
              <a:gd name="connsiteY143" fmla="*/ 4730524 h 6858000"/>
              <a:gd name="connsiteX144" fmla="*/ 1979527 w 7467600"/>
              <a:gd name="connsiteY144" fmla="*/ 4726651 h 6858000"/>
              <a:gd name="connsiteX145" fmla="*/ 1927410 w 7467600"/>
              <a:gd name="connsiteY145" fmla="*/ 4716164 h 6858000"/>
              <a:gd name="connsiteX146" fmla="*/ 1997014 w 7467600"/>
              <a:gd name="connsiteY146" fmla="*/ 4698007 h 6858000"/>
              <a:gd name="connsiteX147" fmla="*/ 2005458 w 7467600"/>
              <a:gd name="connsiteY147" fmla="*/ 4699540 h 6858000"/>
              <a:gd name="connsiteX148" fmla="*/ 2657186 w 7467600"/>
              <a:gd name="connsiteY148" fmla="*/ 4901687 h 6858000"/>
              <a:gd name="connsiteX149" fmla="*/ 2826662 w 7467600"/>
              <a:gd name="connsiteY149" fmla="*/ 4970362 h 6858000"/>
              <a:gd name="connsiteX150" fmla="*/ 2876100 w 7467600"/>
              <a:gd name="connsiteY150" fmla="*/ 4995397 h 6858000"/>
              <a:gd name="connsiteX151" fmla="*/ 3042600 w 7467600"/>
              <a:gd name="connsiteY151" fmla="*/ 5059532 h 6858000"/>
              <a:gd name="connsiteX152" fmla="*/ 1997014 w 7467600"/>
              <a:gd name="connsiteY152" fmla="*/ 4698007 h 6858000"/>
              <a:gd name="connsiteX153" fmla="*/ 2305292 w 7467600"/>
              <a:gd name="connsiteY153" fmla="*/ 4219492 h 6858000"/>
              <a:gd name="connsiteX154" fmla="*/ 3360922 w 7467600"/>
              <a:gd name="connsiteY154" fmla="*/ 4529373 h 6858000"/>
              <a:gd name="connsiteX155" fmla="*/ 3492420 w 7467600"/>
              <a:gd name="connsiteY155" fmla="*/ 4510145 h 6858000"/>
              <a:gd name="connsiteX156" fmla="*/ 3364086 w 7467600"/>
              <a:gd name="connsiteY156" fmla="*/ 4480340 h 6858000"/>
              <a:gd name="connsiteX157" fmla="*/ 3225818 w 7467600"/>
              <a:gd name="connsiteY157" fmla="*/ 4411822 h 6858000"/>
              <a:gd name="connsiteX158" fmla="*/ 3129696 w 7467600"/>
              <a:gd name="connsiteY158" fmla="*/ 4360704 h 6858000"/>
              <a:gd name="connsiteX159" fmla="*/ 2814545 w 7467600"/>
              <a:gd name="connsiteY159" fmla="*/ 4282955 h 6858000"/>
              <a:gd name="connsiteX160" fmla="*/ 2305292 w 7467600"/>
              <a:gd name="connsiteY160" fmla="*/ 4219492 h 6858000"/>
              <a:gd name="connsiteX161" fmla="*/ 2626982 w 7467600"/>
              <a:gd name="connsiteY161" fmla="*/ 4206450 h 6858000"/>
              <a:gd name="connsiteX162" fmla="*/ 2490617 w 7467600"/>
              <a:gd name="connsiteY162" fmla="*/ 4206951 h 6858000"/>
              <a:gd name="connsiteX163" fmla="*/ 2819869 w 7467600"/>
              <a:gd name="connsiteY163" fmla="*/ 4252936 h 6858000"/>
              <a:gd name="connsiteX164" fmla="*/ 3143018 w 7467600"/>
              <a:gd name="connsiteY164" fmla="*/ 4332698 h 6858000"/>
              <a:gd name="connsiteX165" fmla="*/ 3241520 w 7467600"/>
              <a:gd name="connsiteY165" fmla="*/ 4385112 h 6858000"/>
              <a:gd name="connsiteX166" fmla="*/ 3374575 w 7467600"/>
              <a:gd name="connsiteY166" fmla="*/ 4451517 h 6858000"/>
              <a:gd name="connsiteX167" fmla="*/ 3505221 w 7467600"/>
              <a:gd name="connsiteY167" fmla="*/ 4480757 h 6858000"/>
              <a:gd name="connsiteX168" fmla="*/ 2626982 w 7467600"/>
              <a:gd name="connsiteY168" fmla="*/ 4206450 h 6858000"/>
              <a:gd name="connsiteX169" fmla="*/ 1310106 w 7467600"/>
              <a:gd name="connsiteY169" fmla="*/ 3943217 h 6858000"/>
              <a:gd name="connsiteX170" fmla="*/ 854994 w 7467600"/>
              <a:gd name="connsiteY170" fmla="*/ 4399136 h 6858000"/>
              <a:gd name="connsiteX171" fmla="*/ 742462 w 7467600"/>
              <a:gd name="connsiteY171" fmla="*/ 4594648 h 6858000"/>
              <a:gd name="connsiteX172" fmla="*/ 820602 w 7467600"/>
              <a:gd name="connsiteY172" fmla="*/ 4485915 h 6858000"/>
              <a:gd name="connsiteX173" fmla="*/ 878295 w 7467600"/>
              <a:gd name="connsiteY173" fmla="*/ 4403594 h 6858000"/>
              <a:gd name="connsiteX174" fmla="*/ 1240607 w 7467600"/>
              <a:gd name="connsiteY174" fmla="*/ 4010401 h 6858000"/>
              <a:gd name="connsiteX175" fmla="*/ 1310106 w 7467600"/>
              <a:gd name="connsiteY175" fmla="*/ 3943217 h 6858000"/>
              <a:gd name="connsiteX176" fmla="*/ 1423113 w 7467600"/>
              <a:gd name="connsiteY176" fmla="*/ 3874565 h 6858000"/>
              <a:gd name="connsiteX177" fmla="*/ 1260565 w 7467600"/>
              <a:gd name="connsiteY177" fmla="*/ 4031982 h 6858000"/>
              <a:gd name="connsiteX178" fmla="*/ 901900 w 7467600"/>
              <a:gd name="connsiteY178" fmla="*/ 4421236 h 6858000"/>
              <a:gd name="connsiteX179" fmla="*/ 845044 w 7467600"/>
              <a:gd name="connsiteY179" fmla="*/ 4502436 h 6858000"/>
              <a:gd name="connsiteX180" fmla="*/ 685926 w 7467600"/>
              <a:gd name="connsiteY180" fmla="*/ 4703069 h 6858000"/>
              <a:gd name="connsiteX181" fmla="*/ 684248 w 7467600"/>
              <a:gd name="connsiteY181" fmla="*/ 4706721 h 6858000"/>
              <a:gd name="connsiteX182" fmla="*/ 1423113 w 7467600"/>
              <a:gd name="connsiteY182" fmla="*/ 3874565 h 6858000"/>
              <a:gd name="connsiteX183" fmla="*/ 3316479 w 7467600"/>
              <a:gd name="connsiteY183" fmla="*/ 3872136 h 6858000"/>
              <a:gd name="connsiteX184" fmla="*/ 3546806 w 7467600"/>
              <a:gd name="connsiteY184" fmla="*/ 4356139 h 6858000"/>
              <a:gd name="connsiteX185" fmla="*/ 3364433 w 7467600"/>
              <a:gd name="connsiteY185" fmla="*/ 3953121 h 6858000"/>
              <a:gd name="connsiteX186" fmla="*/ 3316479 w 7467600"/>
              <a:gd name="connsiteY186" fmla="*/ 3872136 h 6858000"/>
              <a:gd name="connsiteX187" fmla="*/ 3291335 w 7467600"/>
              <a:gd name="connsiteY187" fmla="*/ 3767420 h 6858000"/>
              <a:gd name="connsiteX188" fmla="*/ 3390805 w 7467600"/>
              <a:gd name="connsiteY188" fmla="*/ 3937163 h 6858000"/>
              <a:gd name="connsiteX189" fmla="*/ 3579062 w 7467600"/>
              <a:gd name="connsiteY189" fmla="*/ 4359040 h 6858000"/>
              <a:gd name="connsiteX190" fmla="*/ 3467355 w 7467600"/>
              <a:gd name="connsiteY190" fmla="*/ 3988130 h 6858000"/>
              <a:gd name="connsiteX191" fmla="*/ 3310753 w 7467600"/>
              <a:gd name="connsiteY191" fmla="*/ 3787140 h 6858000"/>
              <a:gd name="connsiteX192" fmla="*/ 3291335 w 7467600"/>
              <a:gd name="connsiteY192" fmla="*/ 3767420 h 6858000"/>
              <a:gd name="connsiteX193" fmla="*/ 1635889 w 7467600"/>
              <a:gd name="connsiteY193" fmla="*/ 3709494 h 6858000"/>
              <a:gd name="connsiteX194" fmla="*/ 1634800 w 7467600"/>
              <a:gd name="connsiteY194" fmla="*/ 3731111 h 6858000"/>
              <a:gd name="connsiteX195" fmla="*/ 1635889 w 7467600"/>
              <a:gd name="connsiteY195" fmla="*/ 3709494 h 6858000"/>
              <a:gd name="connsiteX196" fmla="*/ 1510397 w 7467600"/>
              <a:gd name="connsiteY196" fmla="*/ 3684705 h 6858000"/>
              <a:gd name="connsiteX197" fmla="*/ 1146550 w 7467600"/>
              <a:gd name="connsiteY197" fmla="*/ 3802012 h 6858000"/>
              <a:gd name="connsiteX198" fmla="*/ 698834 w 7467600"/>
              <a:gd name="connsiteY198" fmla="*/ 3952272 h 6858000"/>
              <a:gd name="connsiteX199" fmla="*/ 34256 w 7467600"/>
              <a:gd name="connsiteY199" fmla="*/ 4347603 h 6858000"/>
              <a:gd name="connsiteX200" fmla="*/ 527241 w 7467600"/>
              <a:gd name="connsiteY200" fmla="*/ 4065078 h 6858000"/>
              <a:gd name="connsiteX201" fmla="*/ 1510397 w 7467600"/>
              <a:gd name="connsiteY201" fmla="*/ 3684705 h 6858000"/>
              <a:gd name="connsiteX202" fmla="*/ 1313114 w 7467600"/>
              <a:gd name="connsiteY202" fmla="*/ 3655216 h 6858000"/>
              <a:gd name="connsiteX203" fmla="*/ 1109304 w 7467600"/>
              <a:gd name="connsiteY203" fmla="*/ 3669030 h 6858000"/>
              <a:gd name="connsiteX204" fmla="*/ 8129 w 7467600"/>
              <a:gd name="connsiteY204" fmla="*/ 4330519 h 6858000"/>
              <a:gd name="connsiteX205" fmla="*/ 687572 w 7467600"/>
              <a:gd name="connsiteY205" fmla="*/ 3925629 h 6858000"/>
              <a:gd name="connsiteX206" fmla="*/ 1138365 w 7467600"/>
              <a:gd name="connsiteY206" fmla="*/ 3774515 h 6858000"/>
              <a:gd name="connsiteX207" fmla="*/ 1505579 w 7467600"/>
              <a:gd name="connsiteY207" fmla="*/ 3655526 h 6858000"/>
              <a:gd name="connsiteX208" fmla="*/ 1313114 w 7467600"/>
              <a:gd name="connsiteY208" fmla="*/ 3655216 h 6858000"/>
              <a:gd name="connsiteX209" fmla="*/ 3655073 w 7467600"/>
              <a:gd name="connsiteY209" fmla="*/ 3650884 h 6858000"/>
              <a:gd name="connsiteX210" fmla="*/ 3989938 w 7467600"/>
              <a:gd name="connsiteY210" fmla="*/ 3991685 h 6858000"/>
              <a:gd name="connsiteX211" fmla="*/ 4393907 w 7467600"/>
              <a:gd name="connsiteY211" fmla="*/ 4261258 h 6858000"/>
              <a:gd name="connsiteX212" fmla="*/ 4648051 w 7467600"/>
              <a:gd name="connsiteY212" fmla="*/ 4374051 h 6858000"/>
              <a:gd name="connsiteX213" fmla="*/ 4383389 w 7467600"/>
              <a:gd name="connsiteY213" fmla="*/ 4184369 h 6858000"/>
              <a:gd name="connsiteX214" fmla="*/ 4165508 w 7467600"/>
              <a:gd name="connsiteY214" fmla="*/ 4035196 h 6858000"/>
              <a:gd name="connsiteX215" fmla="*/ 4068162 w 7467600"/>
              <a:gd name="connsiteY215" fmla="*/ 3953394 h 6858000"/>
              <a:gd name="connsiteX216" fmla="*/ 3981416 w 7467600"/>
              <a:gd name="connsiteY216" fmla="*/ 3880482 h 6858000"/>
              <a:gd name="connsiteX217" fmla="*/ 3800147 w 7467600"/>
              <a:gd name="connsiteY217" fmla="*/ 3749872 h 6858000"/>
              <a:gd name="connsiteX218" fmla="*/ 3655073 w 7467600"/>
              <a:gd name="connsiteY218" fmla="*/ 3650884 h 6858000"/>
              <a:gd name="connsiteX219" fmla="*/ 3670252 w 7467600"/>
              <a:gd name="connsiteY219" fmla="*/ 3622798 h 6858000"/>
              <a:gd name="connsiteX220" fmla="*/ 3817258 w 7467600"/>
              <a:gd name="connsiteY220" fmla="*/ 3723577 h 6858000"/>
              <a:gd name="connsiteX221" fmla="*/ 4000461 w 7467600"/>
              <a:gd name="connsiteY221" fmla="*/ 3855966 h 6858000"/>
              <a:gd name="connsiteX222" fmla="*/ 4088180 w 7467600"/>
              <a:gd name="connsiteY222" fmla="*/ 3929774 h 6858000"/>
              <a:gd name="connsiteX223" fmla="*/ 4184555 w 7467600"/>
              <a:gd name="connsiteY223" fmla="*/ 4010683 h 6858000"/>
              <a:gd name="connsiteX224" fmla="*/ 4399563 w 7467600"/>
              <a:gd name="connsiteY224" fmla="*/ 4158106 h 6858000"/>
              <a:gd name="connsiteX225" fmla="*/ 4684469 w 7467600"/>
              <a:gd name="connsiteY225" fmla="*/ 4364680 h 6858000"/>
              <a:gd name="connsiteX226" fmla="*/ 4690271 w 7467600"/>
              <a:gd name="connsiteY226" fmla="*/ 4370034 h 6858000"/>
              <a:gd name="connsiteX227" fmla="*/ 4136093 w 7467600"/>
              <a:gd name="connsiteY227" fmla="*/ 3858466 h 6858000"/>
              <a:gd name="connsiteX228" fmla="*/ 3670252 w 7467600"/>
              <a:gd name="connsiteY228" fmla="*/ 3622798 h 6858000"/>
              <a:gd name="connsiteX229" fmla="*/ 4440129 w 7467600"/>
              <a:gd name="connsiteY229" fmla="*/ 3448571 h 6858000"/>
              <a:gd name="connsiteX230" fmla="*/ 4856525 w 7467600"/>
              <a:gd name="connsiteY230" fmla="*/ 3915351 h 6858000"/>
              <a:gd name="connsiteX231" fmla="*/ 5059055 w 7467600"/>
              <a:gd name="connsiteY231" fmla="*/ 4108918 h 6858000"/>
              <a:gd name="connsiteX232" fmla="*/ 5290070 w 7467600"/>
              <a:gd name="connsiteY232" fmla="*/ 4263619 h 6858000"/>
              <a:gd name="connsiteX233" fmla="*/ 4834991 w 7467600"/>
              <a:gd name="connsiteY233" fmla="*/ 3830985 h 6858000"/>
              <a:gd name="connsiteX234" fmla="*/ 4440129 w 7467600"/>
              <a:gd name="connsiteY234" fmla="*/ 3448571 h 6858000"/>
              <a:gd name="connsiteX235" fmla="*/ 4441737 w 7467600"/>
              <a:gd name="connsiteY235" fmla="*/ 3399734 h 6858000"/>
              <a:gd name="connsiteX236" fmla="*/ 4431236 w 7467600"/>
              <a:gd name="connsiteY236" fmla="*/ 3400954 h 6858000"/>
              <a:gd name="connsiteX237" fmla="*/ 4557150 w 7467600"/>
              <a:gd name="connsiteY237" fmla="*/ 3510023 h 6858000"/>
              <a:gd name="connsiteX238" fmla="*/ 4856936 w 7467600"/>
              <a:gd name="connsiteY238" fmla="*/ 3809146 h 6858000"/>
              <a:gd name="connsiteX239" fmla="*/ 5111996 w 7467600"/>
              <a:gd name="connsiteY239" fmla="*/ 4065759 h 6858000"/>
              <a:gd name="connsiteX240" fmla="*/ 5388878 w 7467600"/>
              <a:gd name="connsiteY240" fmla="*/ 4300185 h 6858000"/>
              <a:gd name="connsiteX241" fmla="*/ 5425556 w 7467600"/>
              <a:gd name="connsiteY241" fmla="*/ 4308967 h 6858000"/>
              <a:gd name="connsiteX242" fmla="*/ 4943646 w 7467600"/>
              <a:gd name="connsiteY242" fmla="*/ 3822916 h 6858000"/>
              <a:gd name="connsiteX243" fmla="*/ 4594837 w 7467600"/>
              <a:gd name="connsiteY243" fmla="*/ 3532274 h 6858000"/>
              <a:gd name="connsiteX244" fmla="*/ 4441737 w 7467600"/>
              <a:gd name="connsiteY244" fmla="*/ 3399734 h 6858000"/>
              <a:gd name="connsiteX245" fmla="*/ 5425834 w 7467600"/>
              <a:gd name="connsiteY245" fmla="*/ 3162785 h 6858000"/>
              <a:gd name="connsiteX246" fmla="*/ 5401644 w 7467600"/>
              <a:gd name="connsiteY246" fmla="*/ 3617847 h 6858000"/>
              <a:gd name="connsiteX247" fmla="*/ 5467256 w 7467600"/>
              <a:gd name="connsiteY247" fmla="*/ 4175494 h 6858000"/>
              <a:gd name="connsiteX248" fmla="*/ 5448069 w 7467600"/>
              <a:gd name="connsiteY248" fmla="*/ 3567554 h 6858000"/>
              <a:gd name="connsiteX249" fmla="*/ 5425834 w 7467600"/>
              <a:gd name="connsiteY249" fmla="*/ 3162785 h 6858000"/>
              <a:gd name="connsiteX250" fmla="*/ 1318687 w 7467600"/>
              <a:gd name="connsiteY250" fmla="*/ 3113840 h 6858000"/>
              <a:gd name="connsiteX251" fmla="*/ 1066793 w 7467600"/>
              <a:gd name="connsiteY251" fmla="*/ 3212171 h 6858000"/>
              <a:gd name="connsiteX252" fmla="*/ 993319 w 7467600"/>
              <a:gd name="connsiteY252" fmla="*/ 3247648 h 6858000"/>
              <a:gd name="connsiteX253" fmla="*/ 853081 w 7467600"/>
              <a:gd name="connsiteY253" fmla="*/ 3312410 h 6858000"/>
              <a:gd name="connsiteX254" fmla="*/ 805957 w 7467600"/>
              <a:gd name="connsiteY254" fmla="*/ 3330443 h 6858000"/>
              <a:gd name="connsiteX255" fmla="*/ 1318687 w 7467600"/>
              <a:gd name="connsiteY255" fmla="*/ 3113840 h 6858000"/>
              <a:gd name="connsiteX256" fmla="*/ 5453702 w 7467600"/>
              <a:gd name="connsiteY256" fmla="*/ 3090882 h 6858000"/>
              <a:gd name="connsiteX257" fmla="*/ 5480135 w 7467600"/>
              <a:gd name="connsiteY257" fmla="*/ 3565802 h 6858000"/>
              <a:gd name="connsiteX258" fmla="*/ 5499023 w 7467600"/>
              <a:gd name="connsiteY258" fmla="*/ 4166310 h 6858000"/>
              <a:gd name="connsiteX259" fmla="*/ 5547022 w 7467600"/>
              <a:gd name="connsiteY259" fmla="*/ 3607838 h 6858000"/>
              <a:gd name="connsiteX260" fmla="*/ 5515964 w 7467600"/>
              <a:gd name="connsiteY260" fmla="*/ 3378541 h 6858000"/>
              <a:gd name="connsiteX261" fmla="*/ 5453702 w 7467600"/>
              <a:gd name="connsiteY261" fmla="*/ 3090882 h 6858000"/>
              <a:gd name="connsiteX262" fmla="*/ 1238695 w 7467600"/>
              <a:gd name="connsiteY262" fmla="*/ 3076820 h 6858000"/>
              <a:gd name="connsiteX263" fmla="*/ 716371 w 7467600"/>
              <a:gd name="connsiteY263" fmla="*/ 3293249 h 6858000"/>
              <a:gd name="connsiteX264" fmla="*/ 579522 w 7467600"/>
              <a:gd name="connsiteY264" fmla="*/ 3371759 h 6858000"/>
              <a:gd name="connsiteX265" fmla="*/ 600288 w 7467600"/>
              <a:gd name="connsiteY265" fmla="*/ 3365555 h 6858000"/>
              <a:gd name="connsiteX266" fmla="*/ 840692 w 7467600"/>
              <a:gd name="connsiteY266" fmla="*/ 3284921 h 6858000"/>
              <a:gd name="connsiteX267" fmla="*/ 979248 w 7467600"/>
              <a:gd name="connsiteY267" fmla="*/ 3221003 h 6858000"/>
              <a:gd name="connsiteX268" fmla="*/ 1053282 w 7467600"/>
              <a:gd name="connsiteY268" fmla="*/ 3185247 h 6858000"/>
              <a:gd name="connsiteX269" fmla="*/ 1320603 w 7467600"/>
              <a:gd name="connsiteY269" fmla="*/ 3081281 h 6858000"/>
              <a:gd name="connsiteX270" fmla="*/ 1238695 w 7467600"/>
              <a:gd name="connsiteY270" fmla="*/ 3076820 h 6858000"/>
              <a:gd name="connsiteX271" fmla="*/ 5425627 w 7467600"/>
              <a:gd name="connsiteY271" fmla="*/ 2954192 h 6858000"/>
              <a:gd name="connsiteX272" fmla="*/ 5470770 w 7467600"/>
              <a:gd name="connsiteY272" fmla="*/ 3005435 h 6858000"/>
              <a:gd name="connsiteX273" fmla="*/ 5519779 w 7467600"/>
              <a:gd name="connsiteY273" fmla="*/ 4359223 h 6858000"/>
              <a:gd name="connsiteX274" fmla="*/ 5520293 w 7467600"/>
              <a:gd name="connsiteY274" fmla="*/ 4360602 h 6858000"/>
              <a:gd name="connsiteX275" fmla="*/ 5767221 w 7467600"/>
              <a:gd name="connsiteY275" fmla="*/ 4665564 h 6858000"/>
              <a:gd name="connsiteX276" fmla="*/ 6937169 w 7467600"/>
              <a:gd name="connsiteY276" fmla="*/ 4815941 h 6858000"/>
              <a:gd name="connsiteX277" fmla="*/ 6953922 w 7467600"/>
              <a:gd name="connsiteY277" fmla="*/ 4890068 h 6858000"/>
              <a:gd name="connsiteX278" fmla="*/ 6071359 w 7467600"/>
              <a:gd name="connsiteY278" fmla="*/ 4770770 h 6858000"/>
              <a:gd name="connsiteX279" fmla="*/ 6038839 w 7467600"/>
              <a:gd name="connsiteY279" fmla="*/ 4764474 h 6858000"/>
              <a:gd name="connsiteX280" fmla="*/ 6038706 w 7467600"/>
              <a:gd name="connsiteY280" fmla="*/ 4763847 h 6858000"/>
              <a:gd name="connsiteX281" fmla="*/ 6037784 w 7467600"/>
              <a:gd name="connsiteY281" fmla="*/ 4764270 h 6858000"/>
              <a:gd name="connsiteX282" fmla="*/ 6038839 w 7467600"/>
              <a:gd name="connsiteY282" fmla="*/ 4764474 h 6858000"/>
              <a:gd name="connsiteX283" fmla="*/ 6040338 w 7467600"/>
              <a:gd name="connsiteY283" fmla="*/ 4771418 h 6858000"/>
              <a:gd name="connsiteX284" fmla="*/ 6024488 w 7467600"/>
              <a:gd name="connsiteY284" fmla="*/ 4809903 h 6858000"/>
              <a:gd name="connsiteX285" fmla="*/ 5599771 w 7467600"/>
              <a:gd name="connsiteY285" fmla="*/ 5509652 h 6858000"/>
              <a:gd name="connsiteX286" fmla="*/ 5548843 w 7467600"/>
              <a:gd name="connsiteY286" fmla="*/ 5563845 h 6858000"/>
              <a:gd name="connsiteX287" fmla="*/ 5940952 w 7467600"/>
              <a:gd name="connsiteY287" fmla="*/ 6250028 h 6858000"/>
              <a:gd name="connsiteX288" fmla="*/ 6043441 w 7467600"/>
              <a:gd name="connsiteY288" fmla="*/ 6665847 h 6858000"/>
              <a:gd name="connsiteX289" fmla="*/ 6093432 w 7467600"/>
              <a:gd name="connsiteY289" fmla="*/ 6858000 h 6858000"/>
              <a:gd name="connsiteX290" fmla="*/ 6034344 w 7467600"/>
              <a:gd name="connsiteY290" fmla="*/ 6858000 h 6858000"/>
              <a:gd name="connsiteX291" fmla="*/ 6026679 w 7467600"/>
              <a:gd name="connsiteY291" fmla="*/ 6836959 h 6858000"/>
              <a:gd name="connsiteX292" fmla="*/ 5800441 w 7467600"/>
              <a:gd name="connsiteY292" fmla="*/ 6335286 h 6858000"/>
              <a:gd name="connsiteX293" fmla="*/ 5526562 w 7467600"/>
              <a:gd name="connsiteY293" fmla="*/ 5705388 h 6858000"/>
              <a:gd name="connsiteX294" fmla="*/ 5519640 w 7467600"/>
              <a:gd name="connsiteY294" fmla="*/ 5683774 h 6858000"/>
              <a:gd name="connsiteX295" fmla="*/ 5844559 w 7467600"/>
              <a:gd name="connsiteY295" fmla="*/ 6553349 h 6858000"/>
              <a:gd name="connsiteX296" fmla="*/ 5975994 w 7467600"/>
              <a:gd name="connsiteY296" fmla="*/ 6858000 h 6858000"/>
              <a:gd name="connsiteX297" fmla="*/ 5898547 w 7467600"/>
              <a:gd name="connsiteY297" fmla="*/ 6858000 h 6858000"/>
              <a:gd name="connsiteX298" fmla="*/ 5682041 w 7467600"/>
              <a:gd name="connsiteY298" fmla="*/ 6355860 h 6858000"/>
              <a:gd name="connsiteX299" fmla="*/ 5461758 w 7467600"/>
              <a:gd name="connsiteY299" fmla="*/ 5820220 h 6858000"/>
              <a:gd name="connsiteX300" fmla="*/ 5237282 w 7467600"/>
              <a:gd name="connsiteY300" fmla="*/ 6579086 h 6858000"/>
              <a:gd name="connsiteX301" fmla="*/ 5115009 w 7467600"/>
              <a:gd name="connsiteY301" fmla="*/ 6858000 h 6858000"/>
              <a:gd name="connsiteX302" fmla="*/ 5028074 w 7467600"/>
              <a:gd name="connsiteY302" fmla="*/ 6858000 h 6858000"/>
              <a:gd name="connsiteX303" fmla="*/ 5079508 w 7467600"/>
              <a:gd name="connsiteY303" fmla="*/ 6749074 h 6858000"/>
              <a:gd name="connsiteX304" fmla="*/ 5371846 w 7467600"/>
              <a:gd name="connsiteY304" fmla="*/ 5924413 h 6858000"/>
              <a:gd name="connsiteX305" fmla="*/ 5270512 w 7467600"/>
              <a:gd name="connsiteY305" fmla="*/ 6138975 h 6858000"/>
              <a:gd name="connsiteX306" fmla="*/ 5062409 w 7467600"/>
              <a:gd name="connsiteY306" fmla="*/ 6653544 h 6858000"/>
              <a:gd name="connsiteX307" fmla="*/ 5036628 w 7467600"/>
              <a:gd name="connsiteY307" fmla="*/ 6754247 h 6858000"/>
              <a:gd name="connsiteX308" fmla="*/ 5009112 w 7467600"/>
              <a:gd name="connsiteY308" fmla="*/ 6858000 h 6858000"/>
              <a:gd name="connsiteX309" fmla="*/ 4976679 w 7467600"/>
              <a:gd name="connsiteY309" fmla="*/ 6858000 h 6858000"/>
              <a:gd name="connsiteX310" fmla="*/ 5006537 w 7467600"/>
              <a:gd name="connsiteY310" fmla="*/ 6747068 h 6858000"/>
              <a:gd name="connsiteX311" fmla="*/ 5032723 w 7467600"/>
              <a:gd name="connsiteY311" fmla="*/ 6644957 h 6858000"/>
              <a:gd name="connsiteX312" fmla="*/ 5242949 w 7467600"/>
              <a:gd name="connsiteY312" fmla="*/ 6125175 h 6858000"/>
              <a:gd name="connsiteX313" fmla="*/ 5286321 w 7467600"/>
              <a:gd name="connsiteY313" fmla="*/ 6033555 h 6858000"/>
              <a:gd name="connsiteX314" fmla="*/ 5008210 w 7467600"/>
              <a:gd name="connsiteY314" fmla="*/ 6649194 h 6858000"/>
              <a:gd name="connsiteX315" fmla="*/ 4986321 w 7467600"/>
              <a:gd name="connsiteY315" fmla="*/ 6765687 h 6858000"/>
              <a:gd name="connsiteX316" fmla="*/ 4973474 w 7467600"/>
              <a:gd name="connsiteY316" fmla="*/ 6858000 h 6858000"/>
              <a:gd name="connsiteX317" fmla="*/ 4907178 w 7467600"/>
              <a:gd name="connsiteY317" fmla="*/ 6858000 h 6858000"/>
              <a:gd name="connsiteX318" fmla="*/ 4910810 w 7467600"/>
              <a:gd name="connsiteY318" fmla="*/ 6829660 h 6858000"/>
              <a:gd name="connsiteX319" fmla="*/ 4987461 w 7467600"/>
              <a:gd name="connsiteY319" fmla="*/ 6432994 h 6858000"/>
              <a:gd name="connsiteX320" fmla="*/ 5179262 w 7467600"/>
              <a:gd name="connsiteY320" fmla="*/ 6035044 h 6858000"/>
              <a:gd name="connsiteX321" fmla="*/ 4689678 w 7467600"/>
              <a:gd name="connsiteY321" fmla="*/ 6440241 h 6858000"/>
              <a:gd name="connsiteX322" fmla="*/ 4477543 w 7467600"/>
              <a:gd name="connsiteY322" fmla="*/ 6674836 h 6858000"/>
              <a:gd name="connsiteX323" fmla="*/ 4329957 w 7467600"/>
              <a:gd name="connsiteY323" fmla="*/ 6858000 h 6858000"/>
              <a:gd name="connsiteX324" fmla="*/ 4218595 w 7467600"/>
              <a:gd name="connsiteY324" fmla="*/ 6858000 h 6858000"/>
              <a:gd name="connsiteX325" fmla="*/ 4368888 w 7467600"/>
              <a:gd name="connsiteY325" fmla="*/ 6668412 h 6858000"/>
              <a:gd name="connsiteX326" fmla="*/ 4563091 w 7467600"/>
              <a:gd name="connsiteY326" fmla="*/ 6442508 h 6858000"/>
              <a:gd name="connsiteX327" fmla="*/ 5387324 w 7467600"/>
              <a:gd name="connsiteY327" fmla="*/ 5705830 h 6858000"/>
              <a:gd name="connsiteX328" fmla="*/ 5073620 w 7467600"/>
              <a:gd name="connsiteY328" fmla="*/ 5955437 h 6858000"/>
              <a:gd name="connsiteX329" fmla="*/ 4689789 w 7467600"/>
              <a:gd name="connsiteY329" fmla="*/ 6268382 h 6858000"/>
              <a:gd name="connsiteX330" fmla="*/ 4418722 w 7467600"/>
              <a:gd name="connsiteY330" fmla="*/ 6570886 h 6858000"/>
              <a:gd name="connsiteX331" fmla="*/ 4214944 w 7467600"/>
              <a:gd name="connsiteY331" fmla="*/ 6858000 h 6858000"/>
              <a:gd name="connsiteX332" fmla="*/ 4177898 w 7467600"/>
              <a:gd name="connsiteY332" fmla="*/ 6858000 h 6858000"/>
              <a:gd name="connsiteX333" fmla="*/ 4391597 w 7467600"/>
              <a:gd name="connsiteY333" fmla="*/ 6556370 h 6858000"/>
              <a:gd name="connsiteX334" fmla="*/ 4668889 w 7467600"/>
              <a:gd name="connsiteY334" fmla="*/ 6246399 h 6858000"/>
              <a:gd name="connsiteX335" fmla="*/ 5055427 w 7467600"/>
              <a:gd name="connsiteY335" fmla="*/ 5931476 h 6858000"/>
              <a:gd name="connsiteX336" fmla="*/ 5371814 w 7467600"/>
              <a:gd name="connsiteY336" fmla="*/ 5678975 h 6858000"/>
              <a:gd name="connsiteX337" fmla="*/ 4987918 w 7467600"/>
              <a:gd name="connsiteY337" fmla="*/ 5838701 h 6858000"/>
              <a:gd name="connsiteX338" fmla="*/ 4317146 w 7467600"/>
              <a:gd name="connsiteY338" fmla="*/ 6587716 h 6858000"/>
              <a:gd name="connsiteX339" fmla="*/ 4171627 w 7467600"/>
              <a:gd name="connsiteY339" fmla="*/ 6858000 h 6858000"/>
              <a:gd name="connsiteX340" fmla="*/ 4081585 w 7467600"/>
              <a:gd name="connsiteY340" fmla="*/ 6858000 h 6858000"/>
              <a:gd name="connsiteX341" fmla="*/ 4238603 w 7467600"/>
              <a:gd name="connsiteY341" fmla="*/ 6559341 h 6858000"/>
              <a:gd name="connsiteX342" fmla="*/ 4778333 w 7467600"/>
              <a:gd name="connsiteY342" fmla="*/ 5873626 h 6858000"/>
              <a:gd name="connsiteX343" fmla="*/ 5414185 w 7467600"/>
              <a:gd name="connsiteY343" fmla="*/ 5573882 h 6858000"/>
              <a:gd name="connsiteX344" fmla="*/ 5959648 w 7467600"/>
              <a:gd name="connsiteY344" fmla="*/ 4760797 h 6858000"/>
              <a:gd name="connsiteX345" fmla="*/ 5355019 w 7467600"/>
              <a:gd name="connsiteY345" fmla="*/ 4734672 h 6858000"/>
              <a:gd name="connsiteX346" fmla="*/ 5083565 w 7467600"/>
              <a:gd name="connsiteY346" fmla="*/ 5179121 h 6858000"/>
              <a:gd name="connsiteX347" fmla="*/ 4713577 w 7467600"/>
              <a:gd name="connsiteY347" fmla="*/ 5616803 h 6858000"/>
              <a:gd name="connsiteX348" fmla="*/ 3989559 w 7467600"/>
              <a:gd name="connsiteY348" fmla="*/ 6145945 h 6858000"/>
              <a:gd name="connsiteX349" fmla="*/ 3939824 w 7467600"/>
              <a:gd name="connsiteY349" fmla="*/ 6066900 h 6858000"/>
              <a:gd name="connsiteX350" fmla="*/ 4584537 w 7467600"/>
              <a:gd name="connsiteY350" fmla="*/ 5324826 h 6858000"/>
              <a:gd name="connsiteX351" fmla="*/ 5037105 w 7467600"/>
              <a:gd name="connsiteY351" fmla="*/ 5088765 h 6858000"/>
              <a:gd name="connsiteX352" fmla="*/ 5039930 w 7467600"/>
              <a:gd name="connsiteY352" fmla="*/ 5089585 h 6858000"/>
              <a:gd name="connsiteX353" fmla="*/ 5263764 w 7467600"/>
              <a:gd name="connsiteY353" fmla="*/ 4735525 h 6858000"/>
              <a:gd name="connsiteX354" fmla="*/ 4086300 w 7467600"/>
              <a:gd name="connsiteY354" fmla="*/ 4884599 h 6858000"/>
              <a:gd name="connsiteX355" fmla="*/ 4085485 w 7467600"/>
              <a:gd name="connsiteY355" fmla="*/ 4899070 h 6858000"/>
              <a:gd name="connsiteX356" fmla="*/ 3871915 w 7467600"/>
              <a:gd name="connsiteY356" fmla="*/ 5253645 h 6858000"/>
              <a:gd name="connsiteX357" fmla="*/ 3799374 w 7467600"/>
              <a:gd name="connsiteY357" fmla="*/ 5466127 h 6858000"/>
              <a:gd name="connsiteX358" fmla="*/ 3498850 w 7467600"/>
              <a:gd name="connsiteY358" fmla="*/ 6661888 h 6858000"/>
              <a:gd name="connsiteX359" fmla="*/ 3399216 w 7467600"/>
              <a:gd name="connsiteY359" fmla="*/ 6858000 h 6858000"/>
              <a:gd name="connsiteX360" fmla="*/ 3303688 w 7467600"/>
              <a:gd name="connsiteY360" fmla="*/ 6858000 h 6858000"/>
              <a:gd name="connsiteX361" fmla="*/ 3391774 w 7467600"/>
              <a:gd name="connsiteY361" fmla="*/ 6697181 h 6858000"/>
              <a:gd name="connsiteX362" fmla="*/ 3735540 w 7467600"/>
              <a:gd name="connsiteY362" fmla="*/ 5546923 h 6858000"/>
              <a:gd name="connsiteX363" fmla="*/ 3729438 w 7467600"/>
              <a:gd name="connsiteY363" fmla="*/ 5569058 h 6858000"/>
              <a:gd name="connsiteX364" fmla="*/ 3707782 w 7467600"/>
              <a:gd name="connsiteY364" fmla="*/ 5644908 h 6858000"/>
              <a:gd name="connsiteX365" fmla="*/ 3583827 w 7467600"/>
              <a:gd name="connsiteY365" fmla="*/ 6039215 h 6858000"/>
              <a:gd name="connsiteX366" fmla="*/ 3547861 w 7467600"/>
              <a:gd name="connsiteY366" fmla="*/ 6129609 h 6858000"/>
              <a:gd name="connsiteX367" fmla="*/ 3490905 w 7467600"/>
              <a:gd name="connsiteY367" fmla="*/ 6277660 h 6858000"/>
              <a:gd name="connsiteX368" fmla="*/ 3455859 w 7467600"/>
              <a:gd name="connsiteY368" fmla="*/ 6391301 h 6858000"/>
              <a:gd name="connsiteX369" fmla="*/ 3429112 w 7467600"/>
              <a:gd name="connsiteY369" fmla="*/ 6479469 h 6858000"/>
              <a:gd name="connsiteX370" fmla="*/ 3304862 w 7467600"/>
              <a:gd name="connsiteY370" fmla="*/ 6796476 h 6858000"/>
              <a:gd name="connsiteX371" fmla="*/ 3276071 w 7467600"/>
              <a:gd name="connsiteY371" fmla="*/ 6858000 h 6858000"/>
              <a:gd name="connsiteX372" fmla="*/ 3240805 w 7467600"/>
              <a:gd name="connsiteY372" fmla="*/ 6858000 h 6858000"/>
              <a:gd name="connsiteX373" fmla="*/ 3275917 w 7467600"/>
              <a:gd name="connsiteY373" fmla="*/ 6783192 h 6858000"/>
              <a:gd name="connsiteX374" fmla="*/ 3399358 w 7467600"/>
              <a:gd name="connsiteY374" fmla="*/ 6469011 h 6858000"/>
              <a:gd name="connsiteX375" fmla="*/ 3425650 w 7467600"/>
              <a:gd name="connsiteY375" fmla="*/ 6381333 h 6858000"/>
              <a:gd name="connsiteX376" fmla="*/ 3460661 w 7467600"/>
              <a:gd name="connsiteY376" fmla="*/ 6266763 h 6858000"/>
              <a:gd name="connsiteX377" fmla="*/ 3518021 w 7467600"/>
              <a:gd name="connsiteY377" fmla="*/ 6117298 h 6858000"/>
              <a:gd name="connsiteX378" fmla="*/ 3554035 w 7467600"/>
              <a:gd name="connsiteY378" fmla="*/ 6027832 h 6858000"/>
              <a:gd name="connsiteX379" fmla="*/ 3677174 w 7467600"/>
              <a:gd name="connsiteY379" fmla="*/ 5636351 h 6858000"/>
              <a:gd name="connsiteX380" fmla="*/ 3698819 w 7467600"/>
              <a:gd name="connsiteY380" fmla="*/ 5560503 h 6858000"/>
              <a:gd name="connsiteX381" fmla="*/ 3702094 w 7467600"/>
              <a:gd name="connsiteY381" fmla="*/ 5549194 h 6858000"/>
              <a:gd name="connsiteX382" fmla="*/ 3398355 w 7467600"/>
              <a:gd name="connsiteY382" fmla="*/ 6094603 h 6858000"/>
              <a:gd name="connsiteX383" fmla="*/ 3193941 w 7467600"/>
              <a:gd name="connsiteY383" fmla="*/ 6798775 h 6858000"/>
              <a:gd name="connsiteX384" fmla="*/ 3184140 w 7467600"/>
              <a:gd name="connsiteY384" fmla="*/ 6858000 h 6858000"/>
              <a:gd name="connsiteX385" fmla="*/ 3099978 w 7467600"/>
              <a:gd name="connsiteY385" fmla="*/ 6858000 h 6858000"/>
              <a:gd name="connsiteX386" fmla="*/ 3101556 w 7467600"/>
              <a:gd name="connsiteY386" fmla="*/ 6843337 h 6858000"/>
              <a:gd name="connsiteX387" fmla="*/ 3370162 w 7467600"/>
              <a:gd name="connsiteY387" fmla="*/ 5785550 h 6858000"/>
              <a:gd name="connsiteX388" fmla="*/ 3746477 w 7467600"/>
              <a:gd name="connsiteY388" fmla="*/ 5377889 h 6858000"/>
              <a:gd name="connsiteX389" fmla="*/ 3863399 w 7467600"/>
              <a:gd name="connsiteY389" fmla="*/ 5087257 h 6858000"/>
              <a:gd name="connsiteX390" fmla="*/ 3968712 w 7467600"/>
              <a:gd name="connsiteY390" fmla="*/ 4913989 h 6858000"/>
              <a:gd name="connsiteX391" fmla="*/ 2792390 w 7467600"/>
              <a:gd name="connsiteY391" fmla="*/ 5382974 h 6858000"/>
              <a:gd name="connsiteX392" fmla="*/ 2714982 w 7467600"/>
              <a:gd name="connsiteY392" fmla="*/ 5427051 h 6858000"/>
              <a:gd name="connsiteX393" fmla="*/ 2813361 w 7467600"/>
              <a:gd name="connsiteY393" fmla="*/ 6023912 h 6858000"/>
              <a:gd name="connsiteX394" fmla="*/ 2688430 w 7467600"/>
              <a:gd name="connsiteY394" fmla="*/ 6801564 h 6858000"/>
              <a:gd name="connsiteX395" fmla="*/ 2629626 w 7467600"/>
              <a:gd name="connsiteY395" fmla="*/ 6763394 h 6858000"/>
              <a:gd name="connsiteX396" fmla="*/ 2565328 w 7467600"/>
              <a:gd name="connsiteY396" fmla="*/ 5516399 h 6858000"/>
              <a:gd name="connsiteX397" fmla="*/ 1922999 w 7467600"/>
              <a:gd name="connsiteY397" fmla="*/ 5980343 h 6858000"/>
              <a:gd name="connsiteX398" fmla="*/ 1950261 w 7467600"/>
              <a:gd name="connsiteY398" fmla="*/ 6405858 h 6858000"/>
              <a:gd name="connsiteX399" fmla="*/ 2365554 w 7467600"/>
              <a:gd name="connsiteY399" fmla="*/ 6759107 h 6858000"/>
              <a:gd name="connsiteX400" fmla="*/ 2424142 w 7467600"/>
              <a:gd name="connsiteY400" fmla="*/ 6858000 h 6858000"/>
              <a:gd name="connsiteX401" fmla="*/ 2395994 w 7467600"/>
              <a:gd name="connsiteY401" fmla="*/ 6858000 h 6858000"/>
              <a:gd name="connsiteX402" fmla="*/ 2392863 w 7467600"/>
              <a:gd name="connsiteY402" fmla="*/ 6852964 h 6858000"/>
              <a:gd name="connsiteX403" fmla="*/ 2017589 w 7467600"/>
              <a:gd name="connsiteY403" fmla="*/ 6493982 h 6858000"/>
              <a:gd name="connsiteX404" fmla="*/ 2147336 w 7467600"/>
              <a:gd name="connsiteY404" fmla="*/ 6594052 h 6858000"/>
              <a:gd name="connsiteX405" fmla="*/ 2207047 w 7467600"/>
              <a:gd name="connsiteY405" fmla="*/ 6654540 h 6858000"/>
              <a:gd name="connsiteX406" fmla="*/ 2299106 w 7467600"/>
              <a:gd name="connsiteY406" fmla="*/ 6778931 h 6858000"/>
              <a:gd name="connsiteX407" fmla="*/ 2314430 w 7467600"/>
              <a:gd name="connsiteY407" fmla="*/ 6801144 h 6858000"/>
              <a:gd name="connsiteX408" fmla="*/ 2352406 w 7467600"/>
              <a:gd name="connsiteY408" fmla="*/ 6858000 h 6858000"/>
              <a:gd name="connsiteX409" fmla="*/ 2314492 w 7467600"/>
              <a:gd name="connsiteY409" fmla="*/ 6858000 h 6858000"/>
              <a:gd name="connsiteX410" fmla="*/ 2288095 w 7467600"/>
              <a:gd name="connsiteY410" fmla="*/ 6818030 h 6858000"/>
              <a:gd name="connsiteX411" fmla="*/ 2272768 w 7467600"/>
              <a:gd name="connsiteY411" fmla="*/ 6795822 h 6858000"/>
              <a:gd name="connsiteX412" fmla="*/ 2182715 w 7467600"/>
              <a:gd name="connsiteY412" fmla="*/ 6675071 h 6858000"/>
              <a:gd name="connsiteX413" fmla="*/ 2032061 w 7467600"/>
              <a:gd name="connsiteY413" fmla="*/ 6541380 h 6858000"/>
              <a:gd name="connsiteX414" fmla="*/ 2257220 w 7467600"/>
              <a:gd name="connsiteY414" fmla="*/ 6826257 h 6858000"/>
              <a:gd name="connsiteX415" fmla="*/ 2281324 w 7467600"/>
              <a:gd name="connsiteY415" fmla="*/ 6858000 h 6858000"/>
              <a:gd name="connsiteX416" fmla="*/ 2242860 w 7467600"/>
              <a:gd name="connsiteY416" fmla="*/ 6858000 h 6858000"/>
              <a:gd name="connsiteX417" fmla="*/ 2232818 w 7467600"/>
              <a:gd name="connsiteY417" fmla="*/ 6844926 h 6858000"/>
              <a:gd name="connsiteX418" fmla="*/ 1990172 w 7467600"/>
              <a:gd name="connsiteY418" fmla="*/ 6542121 h 6858000"/>
              <a:gd name="connsiteX419" fmla="*/ 2124090 w 7467600"/>
              <a:gd name="connsiteY419" fmla="*/ 6761017 h 6858000"/>
              <a:gd name="connsiteX420" fmla="*/ 2200380 w 7467600"/>
              <a:gd name="connsiteY420" fmla="*/ 6858000 h 6858000"/>
              <a:gd name="connsiteX421" fmla="*/ 2147507 w 7467600"/>
              <a:gd name="connsiteY421" fmla="*/ 6858000 h 6858000"/>
              <a:gd name="connsiteX422" fmla="*/ 2070668 w 7467600"/>
              <a:gd name="connsiteY422" fmla="*/ 6761520 h 6858000"/>
              <a:gd name="connsiteX423" fmla="*/ 1975142 w 7467600"/>
              <a:gd name="connsiteY423" fmla="*/ 6585570 h 6858000"/>
              <a:gd name="connsiteX424" fmla="*/ 2050035 w 7467600"/>
              <a:gd name="connsiteY424" fmla="*/ 6813345 h 6858000"/>
              <a:gd name="connsiteX425" fmla="*/ 2063025 w 7467600"/>
              <a:gd name="connsiteY425" fmla="*/ 6858000 h 6858000"/>
              <a:gd name="connsiteX426" fmla="*/ 2021675 w 7467600"/>
              <a:gd name="connsiteY426" fmla="*/ 6858000 h 6858000"/>
              <a:gd name="connsiteX427" fmla="*/ 2019308 w 7467600"/>
              <a:gd name="connsiteY427" fmla="*/ 6847118 h 6858000"/>
              <a:gd name="connsiteX428" fmla="*/ 1938835 w 7467600"/>
              <a:gd name="connsiteY428" fmla="*/ 6551160 h 6858000"/>
              <a:gd name="connsiteX429" fmla="*/ 1953230 w 7467600"/>
              <a:gd name="connsiteY429" fmla="*/ 6759699 h 6858000"/>
              <a:gd name="connsiteX430" fmla="*/ 1956763 w 7467600"/>
              <a:gd name="connsiteY430" fmla="*/ 6778191 h 6858000"/>
              <a:gd name="connsiteX431" fmla="*/ 1967925 w 7467600"/>
              <a:gd name="connsiteY431" fmla="*/ 6858000 h 6858000"/>
              <a:gd name="connsiteX432" fmla="*/ 1936622 w 7467600"/>
              <a:gd name="connsiteY432" fmla="*/ 6858000 h 6858000"/>
              <a:gd name="connsiteX433" fmla="*/ 1926261 w 7467600"/>
              <a:gd name="connsiteY433" fmla="*/ 6784064 h 6858000"/>
              <a:gd name="connsiteX434" fmla="*/ 1922724 w 7467600"/>
              <a:gd name="connsiteY434" fmla="*/ 6765577 h 6858000"/>
              <a:gd name="connsiteX435" fmla="*/ 1904650 w 7467600"/>
              <a:gd name="connsiteY435" fmla="*/ 6639616 h 6858000"/>
              <a:gd name="connsiteX436" fmla="*/ 1885273 w 7467600"/>
              <a:gd name="connsiteY436" fmla="*/ 6858000 h 6858000"/>
              <a:gd name="connsiteX437" fmla="*/ 1854363 w 7467600"/>
              <a:gd name="connsiteY437" fmla="*/ 6858000 h 6858000"/>
              <a:gd name="connsiteX438" fmla="*/ 1880391 w 7467600"/>
              <a:gd name="connsiteY438" fmla="*/ 6603796 h 6858000"/>
              <a:gd name="connsiteX439" fmla="*/ 1818273 w 7467600"/>
              <a:gd name="connsiteY439" fmla="*/ 6715729 h 6858000"/>
              <a:gd name="connsiteX440" fmla="*/ 1794691 w 7467600"/>
              <a:gd name="connsiteY440" fmla="*/ 6843239 h 6858000"/>
              <a:gd name="connsiteX441" fmla="*/ 1794914 w 7467600"/>
              <a:gd name="connsiteY441" fmla="*/ 6858000 h 6858000"/>
              <a:gd name="connsiteX442" fmla="*/ 1746128 w 7467600"/>
              <a:gd name="connsiteY442" fmla="*/ 6858000 h 6858000"/>
              <a:gd name="connsiteX443" fmla="*/ 1753934 w 7467600"/>
              <a:gd name="connsiteY443" fmla="*/ 6724796 h 6858000"/>
              <a:gd name="connsiteX444" fmla="*/ 1792053 w 7467600"/>
              <a:gd name="connsiteY444" fmla="*/ 6572396 h 6858000"/>
              <a:gd name="connsiteX445" fmla="*/ 1862248 w 7467600"/>
              <a:gd name="connsiteY445" fmla="*/ 6266397 h 6858000"/>
              <a:gd name="connsiteX446" fmla="*/ 1862250 w 7467600"/>
              <a:gd name="connsiteY446" fmla="*/ 6033531 h 6858000"/>
              <a:gd name="connsiteX447" fmla="*/ 1211999 w 7467600"/>
              <a:gd name="connsiteY447" fmla="*/ 6683610 h 6858000"/>
              <a:gd name="connsiteX448" fmla="*/ 1213266 w 7467600"/>
              <a:gd name="connsiteY448" fmla="*/ 6691947 h 6858000"/>
              <a:gd name="connsiteX449" fmla="*/ 1203370 w 7467600"/>
              <a:gd name="connsiteY449" fmla="*/ 6850676 h 6858000"/>
              <a:gd name="connsiteX450" fmla="*/ 1203671 w 7467600"/>
              <a:gd name="connsiteY450" fmla="*/ 6858000 h 6858000"/>
              <a:gd name="connsiteX451" fmla="*/ 1143180 w 7467600"/>
              <a:gd name="connsiteY451" fmla="*/ 6858000 h 6858000"/>
              <a:gd name="connsiteX452" fmla="*/ 1142176 w 7467600"/>
              <a:gd name="connsiteY452" fmla="*/ 6766045 h 6858000"/>
              <a:gd name="connsiteX453" fmla="*/ 1067484 w 7467600"/>
              <a:gd name="connsiteY453" fmla="*/ 6858000 h 6858000"/>
              <a:gd name="connsiteX454" fmla="*/ 953928 w 7467600"/>
              <a:gd name="connsiteY454" fmla="*/ 6858000 h 6858000"/>
              <a:gd name="connsiteX455" fmla="*/ 959715 w 7467600"/>
              <a:gd name="connsiteY455" fmla="*/ 6850185 h 6858000"/>
              <a:gd name="connsiteX456" fmla="*/ 1483788 w 7467600"/>
              <a:gd name="connsiteY456" fmla="*/ 6259174 h 6858000"/>
              <a:gd name="connsiteX457" fmla="*/ 1100671 w 7467600"/>
              <a:gd name="connsiteY457" fmla="*/ 6252137 h 6858000"/>
              <a:gd name="connsiteX458" fmla="*/ 1090144 w 7467600"/>
              <a:gd name="connsiteY458" fmla="*/ 6256748 h 6858000"/>
              <a:gd name="connsiteX459" fmla="*/ 1095872 w 7467600"/>
              <a:gd name="connsiteY459" fmla="*/ 6271892 h 6858000"/>
              <a:gd name="connsiteX460" fmla="*/ 262785 w 7467600"/>
              <a:gd name="connsiteY460" fmla="*/ 6845450 h 6858000"/>
              <a:gd name="connsiteX461" fmla="*/ 209968 w 7467600"/>
              <a:gd name="connsiteY461" fmla="*/ 6770713 h 6858000"/>
              <a:gd name="connsiteX462" fmla="*/ 873460 w 7467600"/>
              <a:gd name="connsiteY462" fmla="*/ 6253768 h 6858000"/>
              <a:gd name="connsiteX463" fmla="*/ 192686 w 7467600"/>
              <a:gd name="connsiteY463" fmla="*/ 5849257 h 6858000"/>
              <a:gd name="connsiteX464" fmla="*/ 4696 w 7467600"/>
              <a:gd name="connsiteY464" fmla="*/ 5697668 h 6858000"/>
              <a:gd name="connsiteX465" fmla="*/ 0 w 7467600"/>
              <a:gd name="connsiteY465" fmla="*/ 5689984 h 6858000"/>
              <a:gd name="connsiteX466" fmla="*/ 0 w 7467600"/>
              <a:gd name="connsiteY466" fmla="*/ 5513472 h 6858000"/>
              <a:gd name="connsiteX467" fmla="*/ 174101 w 7467600"/>
              <a:gd name="connsiteY467" fmla="*/ 5620277 h 6858000"/>
              <a:gd name="connsiteX468" fmla="*/ 891800 w 7467600"/>
              <a:gd name="connsiteY468" fmla="*/ 6036935 h 6858000"/>
              <a:gd name="connsiteX469" fmla="*/ 1072219 w 7467600"/>
              <a:gd name="connsiteY469" fmla="*/ 6169443 h 6858000"/>
              <a:gd name="connsiteX470" fmla="*/ 1074117 w 7467600"/>
              <a:gd name="connsiteY470" fmla="*/ 6170301 h 6858000"/>
              <a:gd name="connsiteX471" fmla="*/ 1083114 w 7467600"/>
              <a:gd name="connsiteY471" fmla="*/ 6174131 h 6858000"/>
              <a:gd name="connsiteX472" fmla="*/ 1543010 w 7467600"/>
              <a:gd name="connsiteY472" fmla="*/ 6191140 h 6858000"/>
              <a:gd name="connsiteX473" fmla="*/ 1551080 w 7467600"/>
              <a:gd name="connsiteY473" fmla="*/ 6195006 h 6858000"/>
              <a:gd name="connsiteX474" fmla="*/ 2345443 w 7467600"/>
              <a:gd name="connsiteY474" fmla="*/ 5549882 h 6858000"/>
              <a:gd name="connsiteX475" fmla="*/ 1721499 w 7467600"/>
              <a:gd name="connsiteY475" fmla="*/ 5599969 h 6858000"/>
              <a:gd name="connsiteX476" fmla="*/ 767716 w 7467600"/>
              <a:gd name="connsiteY476" fmla="*/ 5472768 h 6858000"/>
              <a:gd name="connsiteX477" fmla="*/ 722147 w 7467600"/>
              <a:gd name="connsiteY477" fmla="*/ 5393091 h 6858000"/>
              <a:gd name="connsiteX478" fmla="*/ 1485552 w 7467600"/>
              <a:gd name="connsiteY478" fmla="*/ 5313202 h 6858000"/>
              <a:gd name="connsiteX479" fmla="*/ 2143004 w 7467600"/>
              <a:gd name="connsiteY479" fmla="*/ 5402420 h 6858000"/>
              <a:gd name="connsiteX480" fmla="*/ 1933391 w 7467600"/>
              <a:gd name="connsiteY480" fmla="*/ 5156971 h 6858000"/>
              <a:gd name="connsiteX481" fmla="*/ 1827118 w 7467600"/>
              <a:gd name="connsiteY481" fmla="*/ 4968410 h 6858000"/>
              <a:gd name="connsiteX482" fmla="*/ 1837349 w 7467600"/>
              <a:gd name="connsiteY482" fmla="*/ 4956357 h 6858000"/>
              <a:gd name="connsiteX483" fmla="*/ 2162835 w 7467600"/>
              <a:gd name="connsiteY483" fmla="*/ 5187853 h 6858000"/>
              <a:gd name="connsiteX484" fmla="*/ 2257167 w 7467600"/>
              <a:gd name="connsiteY484" fmla="*/ 5462123 h 6858000"/>
              <a:gd name="connsiteX485" fmla="*/ 2261598 w 7467600"/>
              <a:gd name="connsiteY485" fmla="*/ 5467998 h 6858000"/>
              <a:gd name="connsiteX486" fmla="*/ 2437177 w 7467600"/>
              <a:gd name="connsiteY486" fmla="*/ 5479608 h 6858000"/>
              <a:gd name="connsiteX487" fmla="*/ 2445247 w 7467600"/>
              <a:gd name="connsiteY487" fmla="*/ 5483476 h 6858000"/>
              <a:gd name="connsiteX488" fmla="*/ 2743626 w 7467600"/>
              <a:gd name="connsiteY488" fmla="*/ 5304819 h 6858000"/>
              <a:gd name="connsiteX489" fmla="*/ 3048102 w 7467600"/>
              <a:gd name="connsiteY489" fmla="*/ 5150595 h 6858000"/>
              <a:gd name="connsiteX490" fmla="*/ 1799414 w 7467600"/>
              <a:gd name="connsiteY490" fmla="*/ 4694732 h 6858000"/>
              <a:gd name="connsiteX491" fmla="*/ 1771735 w 7467600"/>
              <a:gd name="connsiteY491" fmla="*/ 4619929 h 6858000"/>
              <a:gd name="connsiteX492" fmla="*/ 3104273 w 7467600"/>
              <a:gd name="connsiteY492" fmla="*/ 5076159 h 6858000"/>
              <a:gd name="connsiteX493" fmla="*/ 3113245 w 7467600"/>
              <a:gd name="connsiteY493" fmla="*/ 5090705 h 6858000"/>
              <a:gd name="connsiteX494" fmla="*/ 3126294 w 7467600"/>
              <a:gd name="connsiteY494" fmla="*/ 5114400 h 6858000"/>
              <a:gd name="connsiteX495" fmla="*/ 3937433 w 7467600"/>
              <a:gd name="connsiteY495" fmla="*/ 4830473 h 6858000"/>
              <a:gd name="connsiteX496" fmla="*/ 3590475 w 7467600"/>
              <a:gd name="connsiteY496" fmla="*/ 4597974 h 6858000"/>
              <a:gd name="connsiteX497" fmla="*/ 3100264 w 7467600"/>
              <a:gd name="connsiteY497" fmla="*/ 4579845 h 6858000"/>
              <a:gd name="connsiteX498" fmla="*/ 2183576 w 7467600"/>
              <a:gd name="connsiteY498" fmla="*/ 4227150 h 6858000"/>
              <a:gd name="connsiteX499" fmla="*/ 2151029 w 7467600"/>
              <a:gd name="connsiteY499" fmla="*/ 4146947 h 6858000"/>
              <a:gd name="connsiteX500" fmla="*/ 3563434 w 7467600"/>
              <a:gd name="connsiteY500" fmla="*/ 4469115 h 6858000"/>
              <a:gd name="connsiteX501" fmla="*/ 3177952 w 7467600"/>
              <a:gd name="connsiteY501" fmla="*/ 3657386 h 6858000"/>
              <a:gd name="connsiteX502" fmla="*/ 3189263 w 7467600"/>
              <a:gd name="connsiteY502" fmla="*/ 3625726 h 6858000"/>
              <a:gd name="connsiteX503" fmla="*/ 3560912 w 7467600"/>
              <a:gd name="connsiteY503" fmla="*/ 4079863 h 6858000"/>
              <a:gd name="connsiteX504" fmla="*/ 3626636 w 7467600"/>
              <a:gd name="connsiteY504" fmla="*/ 4512230 h 6858000"/>
              <a:gd name="connsiteX505" fmla="*/ 3653088 w 7467600"/>
              <a:gd name="connsiteY505" fmla="*/ 4521417 h 6858000"/>
              <a:gd name="connsiteX506" fmla="*/ 3988128 w 7467600"/>
              <a:gd name="connsiteY506" fmla="*/ 4817267 h 6858000"/>
              <a:gd name="connsiteX507" fmla="*/ 4830582 w 7467600"/>
              <a:gd name="connsiteY507" fmla="*/ 4676000 h 6858000"/>
              <a:gd name="connsiteX508" fmla="*/ 4830100 w 7467600"/>
              <a:gd name="connsiteY508" fmla="*/ 4675554 h 6858000"/>
              <a:gd name="connsiteX509" fmla="*/ 4036318 w 7467600"/>
              <a:gd name="connsiteY509" fmla="*/ 4147013 h 6858000"/>
              <a:gd name="connsiteX510" fmla="*/ 3432098 w 7467600"/>
              <a:gd name="connsiteY510" fmla="*/ 3537312 h 6858000"/>
              <a:gd name="connsiteX511" fmla="*/ 3446761 w 7467600"/>
              <a:gd name="connsiteY511" fmla="*/ 3461278 h 6858000"/>
              <a:gd name="connsiteX512" fmla="*/ 4419733 w 7467600"/>
              <a:gd name="connsiteY512" fmla="*/ 3963555 h 6858000"/>
              <a:gd name="connsiteX513" fmla="*/ 4781371 w 7467600"/>
              <a:gd name="connsiteY513" fmla="*/ 4458604 h 6858000"/>
              <a:gd name="connsiteX514" fmla="*/ 4780440 w 7467600"/>
              <a:gd name="connsiteY514" fmla="*/ 4470290 h 6858000"/>
              <a:gd name="connsiteX515" fmla="*/ 4898954 w 7467600"/>
              <a:gd name="connsiteY515" fmla="*/ 4662092 h 6858000"/>
              <a:gd name="connsiteX516" fmla="*/ 4900699 w 7467600"/>
              <a:gd name="connsiteY516" fmla="*/ 4670867 h 6858000"/>
              <a:gd name="connsiteX517" fmla="*/ 5714511 w 7467600"/>
              <a:gd name="connsiteY517" fmla="*/ 4663483 h 6858000"/>
              <a:gd name="connsiteX518" fmla="*/ 5464793 w 7467600"/>
              <a:gd name="connsiteY518" fmla="*/ 4393556 h 6858000"/>
              <a:gd name="connsiteX519" fmla="*/ 5461897 w 7467600"/>
              <a:gd name="connsiteY519" fmla="*/ 4390879 h 6858000"/>
              <a:gd name="connsiteX520" fmla="*/ 4294126 w 7467600"/>
              <a:gd name="connsiteY520" fmla="*/ 3303048 h 6858000"/>
              <a:gd name="connsiteX521" fmla="*/ 4305321 w 7467600"/>
              <a:gd name="connsiteY521" fmla="*/ 3256953 h 6858000"/>
              <a:gd name="connsiteX522" fmla="*/ 4949299 w 7467600"/>
              <a:gd name="connsiteY522" fmla="*/ 3766336 h 6858000"/>
              <a:gd name="connsiteX523" fmla="*/ 5291452 w 7467600"/>
              <a:gd name="connsiteY523" fmla="*/ 4076801 h 6858000"/>
              <a:gd name="connsiteX524" fmla="*/ 5434998 w 7467600"/>
              <a:gd name="connsiteY524" fmla="*/ 4254100 h 6858000"/>
              <a:gd name="connsiteX525" fmla="*/ 5351015 w 7467600"/>
              <a:gd name="connsiteY525" fmla="*/ 3760989 h 6858000"/>
              <a:gd name="connsiteX526" fmla="*/ 5413780 w 7467600"/>
              <a:gd name="connsiteY526" fmla="*/ 2966265 h 6858000"/>
              <a:gd name="connsiteX527" fmla="*/ 5425627 w 7467600"/>
              <a:gd name="connsiteY527" fmla="*/ 2954192 h 6858000"/>
              <a:gd name="connsiteX528" fmla="*/ 6604735 w 7467600"/>
              <a:gd name="connsiteY528" fmla="*/ 2041381 h 6858000"/>
              <a:gd name="connsiteX529" fmla="*/ 7204487 w 7467600"/>
              <a:gd name="connsiteY529" fmla="*/ 2742112 h 6858000"/>
              <a:gd name="connsiteX530" fmla="*/ 7131592 w 7467600"/>
              <a:gd name="connsiteY530" fmla="*/ 2672096 h 6858000"/>
              <a:gd name="connsiteX531" fmla="*/ 6996344 w 7467600"/>
              <a:gd name="connsiteY531" fmla="*/ 2518310 h 6858000"/>
              <a:gd name="connsiteX532" fmla="*/ 6735495 w 7467600"/>
              <a:gd name="connsiteY532" fmla="*/ 2196890 h 6858000"/>
              <a:gd name="connsiteX533" fmla="*/ 6721901 w 7467600"/>
              <a:gd name="connsiteY533" fmla="*/ 2179274 h 6858000"/>
              <a:gd name="connsiteX534" fmla="*/ 6604735 w 7467600"/>
              <a:gd name="connsiteY534" fmla="*/ 2041381 h 6858000"/>
              <a:gd name="connsiteX535" fmla="*/ 6591670 w 7467600"/>
              <a:gd name="connsiteY535" fmla="*/ 1988277 h 6858000"/>
              <a:gd name="connsiteX536" fmla="*/ 6747349 w 7467600"/>
              <a:gd name="connsiteY536" fmla="*/ 2160069 h 6858000"/>
              <a:gd name="connsiteX537" fmla="*/ 6760943 w 7467600"/>
              <a:gd name="connsiteY537" fmla="*/ 2177686 h 6858000"/>
              <a:gd name="connsiteX538" fmla="*/ 7021065 w 7467600"/>
              <a:gd name="connsiteY538" fmla="*/ 2498102 h 6858000"/>
              <a:gd name="connsiteX539" fmla="*/ 7155223 w 7467600"/>
              <a:gd name="connsiteY539" fmla="*/ 2650386 h 6858000"/>
              <a:gd name="connsiteX540" fmla="*/ 7203167 w 7467600"/>
              <a:gd name="connsiteY540" fmla="*/ 2697288 h 6858000"/>
              <a:gd name="connsiteX541" fmla="*/ 6937703 w 7467600"/>
              <a:gd name="connsiteY541" fmla="*/ 2321981 h 6858000"/>
              <a:gd name="connsiteX542" fmla="*/ 6591670 w 7467600"/>
              <a:gd name="connsiteY542" fmla="*/ 1988277 h 6858000"/>
              <a:gd name="connsiteX543" fmla="*/ 5798671 w 7467600"/>
              <a:gd name="connsiteY543" fmla="*/ 1981601 h 6858000"/>
              <a:gd name="connsiteX544" fmla="*/ 5754709 w 7467600"/>
              <a:gd name="connsiteY544" fmla="*/ 2071454 h 6858000"/>
              <a:gd name="connsiteX545" fmla="*/ 5763044 w 7467600"/>
              <a:gd name="connsiteY545" fmla="*/ 2842206 h 6858000"/>
              <a:gd name="connsiteX546" fmla="*/ 5764974 w 7467600"/>
              <a:gd name="connsiteY546" fmla="*/ 2799609 h 6858000"/>
              <a:gd name="connsiteX547" fmla="*/ 5767665 w 7467600"/>
              <a:gd name="connsiteY547" fmla="*/ 2666409 h 6858000"/>
              <a:gd name="connsiteX548" fmla="*/ 5763055 w 7467600"/>
              <a:gd name="connsiteY548" fmla="*/ 2579705 h 6858000"/>
              <a:gd name="connsiteX549" fmla="*/ 5758079 w 7467600"/>
              <a:gd name="connsiteY549" fmla="*/ 2492508 h 6858000"/>
              <a:gd name="connsiteX550" fmla="*/ 5779325 w 7467600"/>
              <a:gd name="connsiteY550" fmla="*/ 2197069 h 6858000"/>
              <a:gd name="connsiteX551" fmla="*/ 5798671 w 7467600"/>
              <a:gd name="connsiteY551" fmla="*/ 1981601 h 6858000"/>
              <a:gd name="connsiteX552" fmla="*/ 5829202 w 7467600"/>
              <a:gd name="connsiteY552" fmla="*/ 1971679 h 6858000"/>
              <a:gd name="connsiteX553" fmla="*/ 5809558 w 7467600"/>
              <a:gd name="connsiteY553" fmla="*/ 2198043 h 6858000"/>
              <a:gd name="connsiteX554" fmla="*/ 5788653 w 7467600"/>
              <a:gd name="connsiteY554" fmla="*/ 2489430 h 6858000"/>
              <a:gd name="connsiteX555" fmla="*/ 5793439 w 7467600"/>
              <a:gd name="connsiteY555" fmla="*/ 2575235 h 6858000"/>
              <a:gd name="connsiteX556" fmla="*/ 5796837 w 7467600"/>
              <a:gd name="connsiteY556" fmla="*/ 2637633 h 6858000"/>
              <a:gd name="connsiteX557" fmla="*/ 5818614 w 7467600"/>
              <a:gd name="connsiteY557" fmla="*/ 2473055 h 6858000"/>
              <a:gd name="connsiteX558" fmla="*/ 5829202 w 7467600"/>
              <a:gd name="connsiteY558" fmla="*/ 1971679 h 6858000"/>
              <a:gd name="connsiteX559" fmla="*/ 5911389 w 7467600"/>
              <a:gd name="connsiteY559" fmla="*/ 1898371 h 6858000"/>
              <a:gd name="connsiteX560" fmla="*/ 6237627 w 7467600"/>
              <a:gd name="connsiteY560" fmla="*/ 2231921 h 6858000"/>
              <a:gd name="connsiteX561" fmla="*/ 5911389 w 7467600"/>
              <a:gd name="connsiteY561" fmla="*/ 1898371 h 6858000"/>
              <a:gd name="connsiteX562" fmla="*/ 6944437 w 7467600"/>
              <a:gd name="connsiteY562" fmla="*/ 1575402 h 6858000"/>
              <a:gd name="connsiteX563" fmla="*/ 6304730 w 7467600"/>
              <a:gd name="connsiteY563" fmla="*/ 1766654 h 6858000"/>
              <a:gd name="connsiteX564" fmla="*/ 6944437 w 7467600"/>
              <a:gd name="connsiteY564" fmla="*/ 1575402 h 6858000"/>
              <a:gd name="connsiteX565" fmla="*/ 7019523 w 7467600"/>
              <a:gd name="connsiteY565" fmla="*/ 1519450 h 6858000"/>
              <a:gd name="connsiteX566" fmla="*/ 6298091 w 7467600"/>
              <a:gd name="connsiteY566" fmla="*/ 1737122 h 6858000"/>
              <a:gd name="connsiteX567" fmla="*/ 7019523 w 7467600"/>
              <a:gd name="connsiteY567" fmla="*/ 1519450 h 6858000"/>
              <a:gd name="connsiteX568" fmla="*/ 2399523 w 7467600"/>
              <a:gd name="connsiteY568" fmla="*/ 1428234 h 6858000"/>
              <a:gd name="connsiteX569" fmla="*/ 2224982 w 7467600"/>
              <a:gd name="connsiteY569" fmla="*/ 1826201 h 6858000"/>
              <a:gd name="connsiteX570" fmla="*/ 2096099 w 7467600"/>
              <a:gd name="connsiteY570" fmla="*/ 2345900 h 6858000"/>
              <a:gd name="connsiteX571" fmla="*/ 2283317 w 7467600"/>
              <a:gd name="connsiteY571" fmla="*/ 1796925 h 6858000"/>
              <a:gd name="connsiteX572" fmla="*/ 2399523 w 7467600"/>
              <a:gd name="connsiteY572" fmla="*/ 1428234 h 6858000"/>
              <a:gd name="connsiteX573" fmla="*/ 2448558 w 7467600"/>
              <a:gd name="connsiteY573" fmla="*/ 1373435 h 6858000"/>
              <a:gd name="connsiteX574" fmla="*/ 2312521 w 7467600"/>
              <a:gd name="connsiteY574" fmla="*/ 1806140 h 6858000"/>
              <a:gd name="connsiteX575" fmla="*/ 2127533 w 7467600"/>
              <a:gd name="connsiteY575" fmla="*/ 2348380 h 6858000"/>
              <a:gd name="connsiteX576" fmla="*/ 2358080 w 7467600"/>
              <a:gd name="connsiteY576" fmla="*/ 1866134 h 6858000"/>
              <a:gd name="connsiteX577" fmla="*/ 2407436 w 7467600"/>
              <a:gd name="connsiteY577" fmla="*/ 1651070 h 6858000"/>
              <a:gd name="connsiteX578" fmla="*/ 2448558 w 7467600"/>
              <a:gd name="connsiteY578" fmla="*/ 1373435 h 6858000"/>
              <a:gd name="connsiteX579" fmla="*/ 278707 w 7467600"/>
              <a:gd name="connsiteY579" fmla="*/ 1352270 h 6858000"/>
              <a:gd name="connsiteX580" fmla="*/ 321570 w 7467600"/>
              <a:gd name="connsiteY580" fmla="*/ 1861610 h 6858000"/>
              <a:gd name="connsiteX581" fmla="*/ 294281 w 7467600"/>
              <a:gd name="connsiteY581" fmla="*/ 1440658 h 6858000"/>
              <a:gd name="connsiteX582" fmla="*/ 278707 w 7467600"/>
              <a:gd name="connsiteY582" fmla="*/ 1352270 h 6858000"/>
              <a:gd name="connsiteX583" fmla="*/ 1423821 w 7467600"/>
              <a:gd name="connsiteY583" fmla="*/ 1351958 h 6858000"/>
              <a:gd name="connsiteX584" fmla="*/ 1638521 w 7467600"/>
              <a:gd name="connsiteY584" fmla="*/ 1908470 h 6858000"/>
              <a:gd name="connsiteX585" fmla="*/ 1754199 w 7467600"/>
              <a:gd name="connsiteY585" fmla="*/ 2149284 h 6858000"/>
              <a:gd name="connsiteX586" fmla="*/ 1908359 w 7467600"/>
              <a:gd name="connsiteY586" fmla="*/ 2364988 h 6858000"/>
              <a:gd name="connsiteX587" fmla="*/ 1647661 w 7467600"/>
              <a:gd name="connsiteY587" fmla="*/ 1825945 h 6858000"/>
              <a:gd name="connsiteX588" fmla="*/ 1423821 w 7467600"/>
              <a:gd name="connsiteY588" fmla="*/ 1351958 h 6858000"/>
              <a:gd name="connsiteX589" fmla="*/ 1431890 w 7467600"/>
              <a:gd name="connsiteY589" fmla="*/ 1306475 h 6858000"/>
              <a:gd name="connsiteX590" fmla="*/ 1507597 w 7467600"/>
              <a:gd name="connsiteY590" fmla="*/ 1446132 h 6858000"/>
              <a:gd name="connsiteX591" fmla="*/ 1674586 w 7467600"/>
              <a:gd name="connsiteY591" fmla="*/ 1813832 h 6858000"/>
              <a:gd name="connsiteX592" fmla="*/ 1815950 w 7467600"/>
              <a:gd name="connsiteY592" fmla="*/ 2128564 h 6858000"/>
              <a:gd name="connsiteX593" fmla="*/ 1984242 w 7467600"/>
              <a:gd name="connsiteY593" fmla="*/ 2430829 h 6858000"/>
              <a:gd name="connsiteX594" fmla="*/ 2014023 w 7467600"/>
              <a:gd name="connsiteY594" fmla="*/ 2450995 h 6858000"/>
              <a:gd name="connsiteX595" fmla="*/ 1747337 w 7467600"/>
              <a:gd name="connsiteY595" fmla="*/ 1855264 h 6858000"/>
              <a:gd name="connsiteX596" fmla="*/ 1533749 w 7467600"/>
              <a:gd name="connsiteY596" fmla="*/ 1478656 h 6858000"/>
              <a:gd name="connsiteX597" fmla="*/ 1431890 w 7467600"/>
              <a:gd name="connsiteY597" fmla="*/ 1306475 h 6858000"/>
              <a:gd name="connsiteX598" fmla="*/ 5052692 w 7467600"/>
              <a:gd name="connsiteY598" fmla="*/ 1292994 h 6858000"/>
              <a:gd name="connsiteX599" fmla="*/ 5200661 w 7467600"/>
              <a:gd name="connsiteY599" fmla="*/ 1635186 h 6858000"/>
              <a:gd name="connsiteX600" fmla="*/ 5297138 w 7467600"/>
              <a:gd name="connsiteY600" fmla="*/ 1906351 h 6858000"/>
              <a:gd name="connsiteX601" fmla="*/ 5052692 w 7467600"/>
              <a:gd name="connsiteY601" fmla="*/ 1292994 h 6858000"/>
              <a:gd name="connsiteX602" fmla="*/ 5009948 w 7467600"/>
              <a:gd name="connsiteY602" fmla="*/ 1273619 h 6858000"/>
              <a:gd name="connsiteX603" fmla="*/ 5121777 w 7467600"/>
              <a:gd name="connsiteY603" fmla="*/ 1654213 h 6858000"/>
              <a:gd name="connsiteX604" fmla="*/ 5293545 w 7467600"/>
              <a:gd name="connsiteY604" fmla="*/ 2072247 h 6858000"/>
              <a:gd name="connsiteX605" fmla="*/ 5294042 w 7467600"/>
              <a:gd name="connsiteY605" fmla="*/ 2065019 h 6858000"/>
              <a:gd name="connsiteX606" fmla="*/ 5171936 w 7467600"/>
              <a:gd name="connsiteY606" fmla="*/ 1647613 h 6858000"/>
              <a:gd name="connsiteX607" fmla="*/ 5009948 w 7467600"/>
              <a:gd name="connsiteY607" fmla="*/ 1273619 h 6858000"/>
              <a:gd name="connsiteX608" fmla="*/ 655236 w 7467600"/>
              <a:gd name="connsiteY608" fmla="*/ 1268632 h 6858000"/>
              <a:gd name="connsiteX609" fmla="*/ 839521 w 7467600"/>
              <a:gd name="connsiteY609" fmla="*/ 1685315 h 6858000"/>
              <a:gd name="connsiteX610" fmla="*/ 1109416 w 7467600"/>
              <a:gd name="connsiteY610" fmla="*/ 2061663 h 6858000"/>
              <a:gd name="connsiteX611" fmla="*/ 1298300 w 7467600"/>
              <a:gd name="connsiteY611" fmla="*/ 2247742 h 6858000"/>
              <a:gd name="connsiteX612" fmla="*/ 1125871 w 7467600"/>
              <a:gd name="connsiteY612" fmla="*/ 1989513 h 6858000"/>
              <a:gd name="connsiteX613" fmla="*/ 981574 w 7467600"/>
              <a:gd name="connsiteY613" fmla="*/ 1783157 h 6858000"/>
              <a:gd name="connsiteX614" fmla="*/ 922198 w 7467600"/>
              <a:gd name="connsiteY614" fmla="*/ 1677437 h 6858000"/>
              <a:gd name="connsiteX615" fmla="*/ 869293 w 7467600"/>
              <a:gd name="connsiteY615" fmla="*/ 1583214 h 6858000"/>
              <a:gd name="connsiteX616" fmla="*/ 751431 w 7467600"/>
              <a:gd name="connsiteY616" fmla="*/ 1405731 h 6858000"/>
              <a:gd name="connsiteX617" fmla="*/ 655236 w 7467600"/>
              <a:gd name="connsiteY617" fmla="*/ 1268632 h 6858000"/>
              <a:gd name="connsiteX618" fmla="*/ 6516292 w 7467600"/>
              <a:gd name="connsiteY618" fmla="*/ 1263064 h 6858000"/>
              <a:gd name="connsiteX619" fmla="*/ 5736320 w 7467600"/>
              <a:gd name="connsiteY619" fmla="*/ 1501803 h 6858000"/>
              <a:gd name="connsiteX620" fmla="*/ 6516292 w 7467600"/>
              <a:gd name="connsiteY620" fmla="*/ 1263064 h 6858000"/>
              <a:gd name="connsiteX621" fmla="*/ 291466 w 7467600"/>
              <a:gd name="connsiteY621" fmla="*/ 1250369 h 6858000"/>
              <a:gd name="connsiteX622" fmla="*/ 323180 w 7467600"/>
              <a:gd name="connsiteY622" fmla="*/ 1435283 h 6858000"/>
              <a:gd name="connsiteX623" fmla="*/ 349381 w 7467600"/>
              <a:gd name="connsiteY623" fmla="*/ 1875041 h 6858000"/>
              <a:gd name="connsiteX624" fmla="*/ 374363 w 7467600"/>
              <a:gd name="connsiteY624" fmla="*/ 1506494 h 6858000"/>
              <a:gd name="connsiteX625" fmla="*/ 302168 w 7467600"/>
              <a:gd name="connsiteY625" fmla="*/ 1274495 h 6858000"/>
              <a:gd name="connsiteX626" fmla="*/ 291466 w 7467600"/>
              <a:gd name="connsiteY626" fmla="*/ 1250369 h 6858000"/>
              <a:gd name="connsiteX627" fmla="*/ 678222 w 7467600"/>
              <a:gd name="connsiteY627" fmla="*/ 1248670 h 6858000"/>
              <a:gd name="connsiteX628" fmla="*/ 775536 w 7467600"/>
              <a:gd name="connsiteY628" fmla="*/ 1388015 h 6858000"/>
              <a:gd name="connsiteX629" fmla="*/ 894529 w 7467600"/>
              <a:gd name="connsiteY629" fmla="*/ 1567739 h 6858000"/>
              <a:gd name="connsiteX630" fmla="*/ 948000 w 7467600"/>
              <a:gd name="connsiteY630" fmla="*/ 1663088 h 6858000"/>
              <a:gd name="connsiteX631" fmla="*/ 1006812 w 7467600"/>
              <a:gd name="connsiteY631" fmla="*/ 1767683 h 6858000"/>
              <a:gd name="connsiteX632" fmla="*/ 1149133 w 7467600"/>
              <a:gd name="connsiteY632" fmla="*/ 1971513 h 6858000"/>
              <a:gd name="connsiteX633" fmla="*/ 1333952 w 7467600"/>
              <a:gd name="connsiteY633" fmla="*/ 2251620 h 6858000"/>
              <a:gd name="connsiteX634" fmla="*/ 1337329 w 7467600"/>
              <a:gd name="connsiteY634" fmla="*/ 2258350 h 6858000"/>
              <a:gd name="connsiteX635" fmla="*/ 1014726 w 7467600"/>
              <a:gd name="connsiteY635" fmla="*/ 1615556 h 6858000"/>
              <a:gd name="connsiteX636" fmla="*/ 678222 w 7467600"/>
              <a:gd name="connsiteY636" fmla="*/ 1248670 h 6858000"/>
              <a:gd name="connsiteX637" fmla="*/ 6691602 w 7467600"/>
              <a:gd name="connsiteY637" fmla="*/ 1140573 h 6858000"/>
              <a:gd name="connsiteX638" fmla="*/ 6571100 w 7467600"/>
              <a:gd name="connsiteY638" fmla="*/ 1183662 h 6858000"/>
              <a:gd name="connsiteX639" fmla="*/ 6241687 w 7467600"/>
              <a:gd name="connsiteY639" fmla="*/ 1257600 h 6858000"/>
              <a:gd name="connsiteX640" fmla="*/ 5693009 w 7467600"/>
              <a:gd name="connsiteY640" fmla="*/ 1478256 h 6858000"/>
              <a:gd name="connsiteX641" fmla="*/ 6548420 w 7467600"/>
              <a:gd name="connsiteY641" fmla="*/ 1214599 h 6858000"/>
              <a:gd name="connsiteX642" fmla="*/ 6605473 w 7467600"/>
              <a:gd name="connsiteY642" fmla="*/ 1184686 h 6858000"/>
              <a:gd name="connsiteX643" fmla="*/ 6691602 w 7467600"/>
              <a:gd name="connsiteY643" fmla="*/ 1140573 h 6858000"/>
              <a:gd name="connsiteX644" fmla="*/ 4002475 w 7467600"/>
              <a:gd name="connsiteY644" fmla="*/ 1037802 h 6858000"/>
              <a:gd name="connsiteX645" fmla="*/ 4000324 w 7467600"/>
              <a:gd name="connsiteY645" fmla="*/ 1039362 h 6858000"/>
              <a:gd name="connsiteX646" fmla="*/ 4002862 w 7467600"/>
              <a:gd name="connsiteY646" fmla="*/ 1042866 h 6858000"/>
              <a:gd name="connsiteX647" fmla="*/ 4002475 w 7467600"/>
              <a:gd name="connsiteY647" fmla="*/ 1037802 h 6858000"/>
              <a:gd name="connsiteX648" fmla="*/ 506322 w 7467600"/>
              <a:gd name="connsiteY648" fmla="*/ 1020997 h 6858000"/>
              <a:gd name="connsiteX649" fmla="*/ 533068 w 7467600"/>
              <a:gd name="connsiteY649" fmla="*/ 1029409 h 6858000"/>
              <a:gd name="connsiteX650" fmla="*/ 1232525 w 7467600"/>
              <a:gd name="connsiteY650" fmla="*/ 1804675 h 6858000"/>
              <a:gd name="connsiteX651" fmla="*/ 1388858 w 7467600"/>
              <a:gd name="connsiteY651" fmla="*/ 2368011 h 6858000"/>
              <a:gd name="connsiteX652" fmla="*/ 1384098 w 7467600"/>
              <a:gd name="connsiteY652" fmla="*/ 2378125 h 6858000"/>
              <a:gd name="connsiteX653" fmla="*/ 1425393 w 7467600"/>
              <a:gd name="connsiteY653" fmla="*/ 2589124 h 6858000"/>
              <a:gd name="connsiteX654" fmla="*/ 1424001 w 7467600"/>
              <a:gd name="connsiteY654" fmla="*/ 2597541 h 6858000"/>
              <a:gd name="connsiteX655" fmla="*/ 2152729 w 7467600"/>
              <a:gd name="connsiteY655" fmla="*/ 2864487 h 6858000"/>
              <a:gd name="connsiteX656" fmla="*/ 2020609 w 7467600"/>
              <a:gd name="connsiteY656" fmla="*/ 2539671 h 6858000"/>
              <a:gd name="connsiteX657" fmla="*/ 2018920 w 7467600"/>
              <a:gd name="connsiteY657" fmla="*/ 2536309 h 6858000"/>
              <a:gd name="connsiteX658" fmla="*/ 1342441 w 7467600"/>
              <a:gd name="connsiteY658" fmla="*/ 1173017 h 6858000"/>
              <a:gd name="connsiteX659" fmla="*/ 1367925 w 7467600"/>
              <a:gd name="connsiteY659" fmla="*/ 1135648 h 6858000"/>
              <a:gd name="connsiteX660" fmla="*/ 1771401 w 7467600"/>
              <a:gd name="connsiteY660" fmla="*/ 1806673 h 6858000"/>
              <a:gd name="connsiteX661" fmla="*/ 1972385 w 7467600"/>
              <a:gd name="connsiteY661" fmla="*/ 2198735 h 6858000"/>
              <a:gd name="connsiteX662" fmla="*/ 2040892 w 7467600"/>
              <a:gd name="connsiteY662" fmla="*/ 2405205 h 6858000"/>
              <a:gd name="connsiteX663" fmla="*/ 2131689 w 7467600"/>
              <a:gd name="connsiteY663" fmla="*/ 1936926 h 6858000"/>
              <a:gd name="connsiteX664" fmla="*/ 2454820 w 7467600"/>
              <a:gd name="connsiteY664" fmla="*/ 1248808 h 6858000"/>
              <a:gd name="connsiteX665" fmla="*/ 2492512 w 7467600"/>
              <a:gd name="connsiteY665" fmla="*/ 1302920 h 6858000"/>
              <a:gd name="connsiteX666" fmla="*/ 2081216 w 7467600"/>
              <a:gd name="connsiteY666" fmla="*/ 2527513 h 6858000"/>
              <a:gd name="connsiteX667" fmla="*/ 2081211 w 7467600"/>
              <a:gd name="connsiteY667" fmla="*/ 2528916 h 6858000"/>
              <a:gd name="connsiteX668" fmla="*/ 2199067 w 7467600"/>
              <a:gd name="connsiteY668" fmla="*/ 2884061 h 6858000"/>
              <a:gd name="connsiteX669" fmla="*/ 3192586 w 7467600"/>
              <a:gd name="connsiteY669" fmla="*/ 3411496 h 6858000"/>
              <a:gd name="connsiteX670" fmla="*/ 3182620 w 7467600"/>
              <a:gd name="connsiteY670" fmla="*/ 3483279 h 6858000"/>
              <a:gd name="connsiteX671" fmla="*/ 2435119 w 7467600"/>
              <a:gd name="connsiteY671" fmla="*/ 3080173 h 6858000"/>
              <a:gd name="connsiteX672" fmla="*/ 2410152 w 7467600"/>
              <a:gd name="connsiteY672" fmla="*/ 3063751 h 6858000"/>
              <a:gd name="connsiteX673" fmla="*/ 2408099 w 7467600"/>
              <a:gd name="connsiteY673" fmla="*/ 3064403 h 6858000"/>
              <a:gd name="connsiteX674" fmla="*/ 2407218 w 7467600"/>
              <a:gd name="connsiteY674" fmla="*/ 3070324 h 6858000"/>
              <a:gd name="connsiteX675" fmla="*/ 2380138 w 7467600"/>
              <a:gd name="connsiteY675" fmla="*/ 3099341 h 6858000"/>
              <a:gd name="connsiteX676" fmla="*/ 1765923 w 7467600"/>
              <a:gd name="connsiteY676" fmla="*/ 3581043 h 6858000"/>
              <a:gd name="connsiteX677" fmla="*/ 1702258 w 7467600"/>
              <a:gd name="connsiteY677" fmla="*/ 3612286 h 6858000"/>
              <a:gd name="connsiteX678" fmla="*/ 1538370 w 7467600"/>
              <a:gd name="connsiteY678" fmla="*/ 3811804 h 6858000"/>
              <a:gd name="connsiteX679" fmla="*/ 542867 w 7467600"/>
              <a:gd name="connsiteY679" fmla="*/ 4944092 h 6858000"/>
              <a:gd name="connsiteX680" fmla="*/ 515800 w 7467600"/>
              <a:gd name="connsiteY680" fmla="*/ 4862180 h 6858000"/>
              <a:gd name="connsiteX681" fmla="*/ 909145 w 7467600"/>
              <a:gd name="connsiteY681" fmla="*/ 4199225 h 6858000"/>
              <a:gd name="connsiteX682" fmla="*/ 1214067 w 7467600"/>
              <a:gd name="connsiteY682" fmla="*/ 3908561 h 6858000"/>
              <a:gd name="connsiteX683" fmla="*/ 640967 w 7467600"/>
              <a:gd name="connsiteY683" fmla="*/ 4105601 h 6858000"/>
              <a:gd name="connsiteX684" fmla="*/ 112563 w 7467600"/>
              <a:gd name="connsiteY684" fmla="*/ 4396952 h 6858000"/>
              <a:gd name="connsiteX685" fmla="*/ 0 w 7467600"/>
              <a:gd name="connsiteY685" fmla="*/ 4466006 h 6858000"/>
              <a:gd name="connsiteX686" fmla="*/ 0 w 7467600"/>
              <a:gd name="connsiteY686" fmla="*/ 4233763 h 6858000"/>
              <a:gd name="connsiteX687" fmla="*/ 36881 w 7467600"/>
              <a:gd name="connsiteY687" fmla="*/ 4200118 h 6858000"/>
              <a:gd name="connsiteX688" fmla="*/ 910534 w 7467600"/>
              <a:gd name="connsiteY688" fmla="*/ 3629753 h 6858000"/>
              <a:gd name="connsiteX689" fmla="*/ 1578717 w 7467600"/>
              <a:gd name="connsiteY689" fmla="*/ 3575982 h 6858000"/>
              <a:gd name="connsiteX690" fmla="*/ 2338780 w 7467600"/>
              <a:gd name="connsiteY690" fmla="*/ 3033725 h 6858000"/>
              <a:gd name="connsiteX691" fmla="*/ 1807991 w 7467600"/>
              <a:gd name="connsiteY691" fmla="*/ 2807184 h 6858000"/>
              <a:gd name="connsiteX692" fmla="*/ 1416358 w 7467600"/>
              <a:gd name="connsiteY692" fmla="*/ 3112571 h 6858000"/>
              <a:gd name="connsiteX693" fmla="*/ 939066 w 7467600"/>
              <a:gd name="connsiteY693" fmla="*/ 3378798 h 6858000"/>
              <a:gd name="connsiteX694" fmla="*/ 115099 w 7467600"/>
              <a:gd name="connsiteY694" fmla="*/ 3607650 h 6858000"/>
              <a:gd name="connsiteX695" fmla="*/ 97284 w 7467600"/>
              <a:gd name="connsiteY695" fmla="*/ 3520393 h 6858000"/>
              <a:gd name="connsiteX696" fmla="*/ 922050 w 7467600"/>
              <a:gd name="connsiteY696" fmla="*/ 3074867 h 6858000"/>
              <a:gd name="connsiteX697" fmla="*/ 1405265 w 7467600"/>
              <a:gd name="connsiteY697" fmla="*/ 3016319 h 6858000"/>
              <a:gd name="connsiteX698" fmla="*/ 1407512 w 7467600"/>
              <a:gd name="connsiteY698" fmla="*/ 3018001 h 6858000"/>
              <a:gd name="connsiteX699" fmla="*/ 1726266 w 7467600"/>
              <a:gd name="connsiteY699" fmla="*/ 2777274 h 6858000"/>
              <a:gd name="connsiteX700" fmla="*/ 625390 w 7467600"/>
              <a:gd name="connsiteY700" fmla="*/ 2514541 h 6858000"/>
              <a:gd name="connsiteX701" fmla="*/ 619799 w 7467600"/>
              <a:gd name="connsiteY701" fmla="*/ 2527180 h 6858000"/>
              <a:gd name="connsiteX702" fmla="*/ 310030 w 7467600"/>
              <a:gd name="connsiteY702" fmla="*/ 2771818 h 6858000"/>
              <a:gd name="connsiteX703" fmla="*/ 173877 w 7467600"/>
              <a:gd name="connsiteY703" fmla="*/ 2937056 h 6858000"/>
              <a:gd name="connsiteX704" fmla="*/ 77889 w 7467600"/>
              <a:gd name="connsiteY704" fmla="*/ 3138440 h 6858000"/>
              <a:gd name="connsiteX705" fmla="*/ 0 w 7467600"/>
              <a:gd name="connsiteY705" fmla="*/ 3271395 h 6858000"/>
              <a:gd name="connsiteX706" fmla="*/ 0 w 7467600"/>
              <a:gd name="connsiteY706" fmla="*/ 3153002 h 6858000"/>
              <a:gd name="connsiteX707" fmla="*/ 2386 w 7467600"/>
              <a:gd name="connsiteY707" fmla="*/ 3149203 h 6858000"/>
              <a:gd name="connsiteX708" fmla="*/ 89753 w 7467600"/>
              <a:gd name="connsiteY708" fmla="*/ 2987702 h 6858000"/>
              <a:gd name="connsiteX709" fmla="*/ 76869 w 7467600"/>
              <a:gd name="connsiteY709" fmla="*/ 3005404 h 6858000"/>
              <a:gd name="connsiteX710" fmla="*/ 32049 w 7467600"/>
              <a:gd name="connsiteY710" fmla="*/ 3065814 h 6858000"/>
              <a:gd name="connsiteX711" fmla="*/ 0 w 7467600"/>
              <a:gd name="connsiteY711" fmla="*/ 3108744 h 6858000"/>
              <a:gd name="connsiteX712" fmla="*/ 0 w 7467600"/>
              <a:gd name="connsiteY712" fmla="*/ 3058059 h 6858000"/>
              <a:gd name="connsiteX713" fmla="*/ 7610 w 7467600"/>
              <a:gd name="connsiteY713" fmla="*/ 3047889 h 6858000"/>
              <a:gd name="connsiteX714" fmla="*/ 52419 w 7467600"/>
              <a:gd name="connsiteY714" fmla="*/ 2987479 h 6858000"/>
              <a:gd name="connsiteX715" fmla="*/ 59142 w 7467600"/>
              <a:gd name="connsiteY715" fmla="*/ 2978488 h 6858000"/>
              <a:gd name="connsiteX716" fmla="*/ 0 w 7467600"/>
              <a:gd name="connsiteY716" fmla="*/ 3015334 h 6858000"/>
              <a:gd name="connsiteX717" fmla="*/ 0 w 7467600"/>
              <a:gd name="connsiteY717" fmla="*/ 2914286 h 6858000"/>
              <a:gd name="connsiteX718" fmla="*/ 36383 w 7467600"/>
              <a:gd name="connsiteY718" fmla="*/ 2901128 h 6858000"/>
              <a:gd name="connsiteX719" fmla="*/ 156329 w 7467600"/>
              <a:gd name="connsiteY719" fmla="*/ 2840533 h 6858000"/>
              <a:gd name="connsiteX720" fmla="*/ 358355 w 7467600"/>
              <a:gd name="connsiteY720" fmla="*/ 2620471 h 6858000"/>
              <a:gd name="connsiteX721" fmla="*/ 510577 w 7467600"/>
              <a:gd name="connsiteY721" fmla="*/ 2501244 h 6858000"/>
              <a:gd name="connsiteX722" fmla="*/ 211967 w 7467600"/>
              <a:gd name="connsiteY722" fmla="*/ 2479171 h 6858000"/>
              <a:gd name="connsiteX723" fmla="*/ 0 w 7467600"/>
              <a:gd name="connsiteY723" fmla="*/ 2476398 h 6858000"/>
              <a:gd name="connsiteX724" fmla="*/ 0 w 7467600"/>
              <a:gd name="connsiteY724" fmla="*/ 2389189 h 6858000"/>
              <a:gd name="connsiteX725" fmla="*/ 103062 w 7467600"/>
              <a:gd name="connsiteY725" fmla="*/ 2389518 h 6858000"/>
              <a:gd name="connsiteX726" fmla="*/ 510734 w 7467600"/>
              <a:gd name="connsiteY726" fmla="*/ 2416201 h 6858000"/>
              <a:gd name="connsiteX727" fmla="*/ 279257 w 7467600"/>
              <a:gd name="connsiteY727" fmla="*/ 2092102 h 6858000"/>
              <a:gd name="connsiteX728" fmla="*/ 65265 w 7467600"/>
              <a:gd name="connsiteY728" fmla="*/ 2006049 h 6858000"/>
              <a:gd name="connsiteX729" fmla="*/ 0 w 7467600"/>
              <a:gd name="connsiteY729" fmla="*/ 1982532 h 6858000"/>
              <a:gd name="connsiteX730" fmla="*/ 0 w 7467600"/>
              <a:gd name="connsiteY730" fmla="*/ 1912789 h 6858000"/>
              <a:gd name="connsiteX731" fmla="*/ 97460 w 7467600"/>
              <a:gd name="connsiteY731" fmla="*/ 1953725 h 6858000"/>
              <a:gd name="connsiteX732" fmla="*/ 221272 w 7467600"/>
              <a:gd name="connsiteY732" fmla="*/ 1980766 h 6858000"/>
              <a:gd name="connsiteX733" fmla="*/ 116765 w 7467600"/>
              <a:gd name="connsiteY733" fmla="*/ 1911033 h 6858000"/>
              <a:gd name="connsiteX734" fmla="*/ 16405 w 7467600"/>
              <a:gd name="connsiteY734" fmla="*/ 1803412 h 6858000"/>
              <a:gd name="connsiteX735" fmla="*/ 0 w 7467600"/>
              <a:gd name="connsiteY735" fmla="*/ 1784777 h 6858000"/>
              <a:gd name="connsiteX736" fmla="*/ 0 w 7467600"/>
              <a:gd name="connsiteY736" fmla="*/ 1740082 h 6858000"/>
              <a:gd name="connsiteX737" fmla="*/ 39394 w 7467600"/>
              <a:gd name="connsiteY737" fmla="*/ 1784856 h 6858000"/>
              <a:gd name="connsiteX738" fmla="*/ 135813 w 7467600"/>
              <a:gd name="connsiteY738" fmla="*/ 1888838 h 6858000"/>
              <a:gd name="connsiteX739" fmla="*/ 242575 w 7467600"/>
              <a:gd name="connsiteY739" fmla="*/ 1958841 h 6858000"/>
              <a:gd name="connsiteX740" fmla="*/ 82197 w 7467600"/>
              <a:gd name="connsiteY740" fmla="*/ 1754826 h 6858000"/>
              <a:gd name="connsiteX741" fmla="*/ 0 w 7467600"/>
              <a:gd name="connsiteY741" fmla="*/ 1679650 h 6858000"/>
              <a:gd name="connsiteX742" fmla="*/ 0 w 7467600"/>
              <a:gd name="connsiteY742" fmla="*/ 1602463 h 6858000"/>
              <a:gd name="connsiteX743" fmla="*/ 84689 w 7467600"/>
              <a:gd name="connsiteY743" fmla="*/ 1677442 h 6858000"/>
              <a:gd name="connsiteX744" fmla="*/ 298437 w 7467600"/>
              <a:gd name="connsiteY744" fmla="*/ 1968019 h 6858000"/>
              <a:gd name="connsiteX745" fmla="*/ 227269 w 7467600"/>
              <a:gd name="connsiteY745" fmla="*/ 1114064 h 6858000"/>
              <a:gd name="connsiteX746" fmla="*/ 248003 w 7467600"/>
              <a:gd name="connsiteY746" fmla="*/ 1089613 h 6858000"/>
              <a:gd name="connsiteX747" fmla="*/ 427020 w 7467600"/>
              <a:gd name="connsiteY747" fmla="*/ 1619803 h 6858000"/>
              <a:gd name="connsiteX748" fmla="*/ 340345 w 7467600"/>
              <a:gd name="connsiteY748" fmla="*/ 2027739 h 6858000"/>
              <a:gd name="connsiteX749" fmla="*/ 360865 w 7467600"/>
              <a:gd name="connsiteY749" fmla="*/ 2044827 h 6858000"/>
              <a:gd name="connsiteX750" fmla="*/ 560414 w 7467600"/>
              <a:gd name="connsiteY750" fmla="*/ 2421457 h 6858000"/>
              <a:gd name="connsiteX751" fmla="*/ 1359703 w 7467600"/>
              <a:gd name="connsiteY751" fmla="*/ 2578554 h 6858000"/>
              <a:gd name="connsiteX752" fmla="*/ 1359422 w 7467600"/>
              <a:gd name="connsiteY752" fmla="*/ 2577994 h 6858000"/>
              <a:gd name="connsiteX753" fmla="*/ 828701 w 7467600"/>
              <a:gd name="connsiteY753" fmla="*/ 1839520 h 6858000"/>
              <a:gd name="connsiteX754" fmla="*/ 494427 w 7467600"/>
              <a:gd name="connsiteY754" fmla="*/ 1092333 h 6858000"/>
              <a:gd name="connsiteX755" fmla="*/ 506322 w 7467600"/>
              <a:gd name="connsiteY755" fmla="*/ 1020997 h 6858000"/>
              <a:gd name="connsiteX756" fmla="*/ 4570198 w 7467600"/>
              <a:gd name="connsiteY756" fmla="*/ 978081 h 6858000"/>
              <a:gd name="connsiteX757" fmla="*/ 4523691 w 7467600"/>
              <a:gd name="connsiteY757" fmla="*/ 1127776 h 6858000"/>
              <a:gd name="connsiteX758" fmla="*/ 4509875 w 7467600"/>
              <a:gd name="connsiteY758" fmla="*/ 1167552 h 6858000"/>
              <a:gd name="connsiteX759" fmla="*/ 4478168 w 7467600"/>
              <a:gd name="connsiteY759" fmla="*/ 1260735 h 6858000"/>
              <a:gd name="connsiteX760" fmla="*/ 4409309 w 7467600"/>
              <a:gd name="connsiteY760" fmla="*/ 1666996 h 6858000"/>
              <a:gd name="connsiteX761" fmla="*/ 4370031 w 7467600"/>
              <a:gd name="connsiteY761" fmla="*/ 1955666 h 6858000"/>
              <a:gd name="connsiteX762" fmla="*/ 4570198 w 7467600"/>
              <a:gd name="connsiteY762" fmla="*/ 978081 h 6858000"/>
              <a:gd name="connsiteX763" fmla="*/ 4557898 w 7467600"/>
              <a:gd name="connsiteY763" fmla="*/ 900011 h 6858000"/>
              <a:gd name="connsiteX764" fmla="*/ 4344840 w 7467600"/>
              <a:gd name="connsiteY764" fmla="*/ 1922038 h 6858000"/>
              <a:gd name="connsiteX765" fmla="*/ 4378710 w 7467600"/>
              <a:gd name="connsiteY765" fmla="*/ 1665516 h 6858000"/>
              <a:gd name="connsiteX766" fmla="*/ 4448798 w 7467600"/>
              <a:gd name="connsiteY766" fmla="*/ 1253024 h 6858000"/>
              <a:gd name="connsiteX767" fmla="*/ 4480315 w 7467600"/>
              <a:gd name="connsiteY767" fmla="*/ 1158454 h 6858000"/>
              <a:gd name="connsiteX768" fmla="*/ 4494133 w 7467600"/>
              <a:gd name="connsiteY768" fmla="*/ 1118676 h 6858000"/>
              <a:gd name="connsiteX769" fmla="*/ 4557898 w 7467600"/>
              <a:gd name="connsiteY769" fmla="*/ 900011 h 6858000"/>
              <a:gd name="connsiteX770" fmla="*/ 5870151 w 7467600"/>
              <a:gd name="connsiteY770" fmla="*/ 898890 h 6858000"/>
              <a:gd name="connsiteX771" fmla="*/ 5861335 w 7467600"/>
              <a:gd name="connsiteY771" fmla="*/ 899177 h 6858000"/>
              <a:gd name="connsiteX772" fmla="*/ 5843702 w 7467600"/>
              <a:gd name="connsiteY772" fmla="*/ 899748 h 6858000"/>
              <a:gd name="connsiteX773" fmla="*/ 5651107 w 7467600"/>
              <a:gd name="connsiteY773" fmla="*/ 920306 h 6858000"/>
              <a:gd name="connsiteX774" fmla="*/ 5459407 w 7467600"/>
              <a:gd name="connsiteY774" fmla="*/ 940975 h 6858000"/>
              <a:gd name="connsiteX775" fmla="*/ 5374846 w 7467600"/>
              <a:gd name="connsiteY775" fmla="*/ 941988 h 6858000"/>
              <a:gd name="connsiteX776" fmla="*/ 5256105 w 7467600"/>
              <a:gd name="connsiteY776" fmla="*/ 945632 h 6858000"/>
              <a:gd name="connsiteX777" fmla="*/ 5107071 w 7467600"/>
              <a:gd name="connsiteY777" fmla="*/ 969720 h 6858000"/>
              <a:gd name="connsiteX778" fmla="*/ 4998681 w 7467600"/>
              <a:gd name="connsiteY778" fmla="*/ 988771 h 6858000"/>
              <a:gd name="connsiteX779" fmla="*/ 5870151 w 7467600"/>
              <a:gd name="connsiteY779" fmla="*/ 898890 h 6858000"/>
              <a:gd name="connsiteX780" fmla="*/ 5504425 w 7467600"/>
              <a:gd name="connsiteY780" fmla="*/ 848067 h 6858000"/>
              <a:gd name="connsiteX781" fmla="*/ 4968849 w 7467600"/>
              <a:gd name="connsiteY781" fmla="*/ 962318 h 6858000"/>
              <a:gd name="connsiteX782" fmla="*/ 5104039 w 7467600"/>
              <a:gd name="connsiteY782" fmla="*/ 940634 h 6858000"/>
              <a:gd name="connsiteX783" fmla="*/ 5256311 w 7467600"/>
              <a:gd name="connsiteY783" fmla="*/ 916490 h 6858000"/>
              <a:gd name="connsiteX784" fmla="*/ 5377381 w 7467600"/>
              <a:gd name="connsiteY784" fmla="*/ 912671 h 6858000"/>
              <a:gd name="connsiteX785" fmla="*/ 5460148 w 7467600"/>
              <a:gd name="connsiteY785" fmla="*/ 911442 h 6858000"/>
              <a:gd name="connsiteX786" fmla="*/ 5648971 w 7467600"/>
              <a:gd name="connsiteY786" fmla="*/ 891331 h 6858000"/>
              <a:gd name="connsiteX787" fmla="*/ 5844807 w 7467600"/>
              <a:gd name="connsiteY787" fmla="*/ 870718 h 6858000"/>
              <a:gd name="connsiteX788" fmla="*/ 5862975 w 7467600"/>
              <a:gd name="connsiteY788" fmla="*/ 869756 h 6858000"/>
              <a:gd name="connsiteX789" fmla="*/ 5920887 w 7467600"/>
              <a:gd name="connsiteY789" fmla="*/ 865929 h 6858000"/>
              <a:gd name="connsiteX790" fmla="*/ 5504425 w 7467600"/>
              <a:gd name="connsiteY790" fmla="*/ 848067 h 6858000"/>
              <a:gd name="connsiteX791" fmla="*/ 3607114 w 7467600"/>
              <a:gd name="connsiteY791" fmla="*/ 467441 h 6858000"/>
              <a:gd name="connsiteX792" fmla="*/ 3296242 w 7467600"/>
              <a:gd name="connsiteY792" fmla="*/ 807991 h 6858000"/>
              <a:gd name="connsiteX793" fmla="*/ 3174674 w 7467600"/>
              <a:gd name="connsiteY793" fmla="*/ 919759 h 6858000"/>
              <a:gd name="connsiteX794" fmla="*/ 3042978 w 7467600"/>
              <a:gd name="connsiteY794" fmla="*/ 1054894 h 6858000"/>
              <a:gd name="connsiteX795" fmla="*/ 2968914 w 7467600"/>
              <a:gd name="connsiteY795" fmla="*/ 1133756 h 6858000"/>
              <a:gd name="connsiteX796" fmla="*/ 3103823 w 7467600"/>
              <a:gd name="connsiteY796" fmla="*/ 1026814 h 6858000"/>
              <a:gd name="connsiteX797" fmla="*/ 3607114 w 7467600"/>
              <a:gd name="connsiteY797" fmla="*/ 467441 h 6858000"/>
              <a:gd name="connsiteX798" fmla="*/ 3744487 w 7467600"/>
              <a:gd name="connsiteY798" fmla="*/ 383136 h 6858000"/>
              <a:gd name="connsiteX799" fmla="*/ 3970213 w 7467600"/>
              <a:gd name="connsiteY799" fmla="*/ 995559 h 6858000"/>
              <a:gd name="connsiteX800" fmla="*/ 3744487 w 7467600"/>
              <a:gd name="connsiteY800" fmla="*/ 383136 h 6858000"/>
              <a:gd name="connsiteX801" fmla="*/ 3624562 w 7467600"/>
              <a:gd name="connsiteY801" fmla="*/ 367041 h 6858000"/>
              <a:gd name="connsiteX802" fmla="*/ 3489712 w 7467600"/>
              <a:gd name="connsiteY802" fmla="*/ 485386 h 6858000"/>
              <a:gd name="connsiteX803" fmla="*/ 3182994 w 7467600"/>
              <a:gd name="connsiteY803" fmla="*/ 828265 h 6858000"/>
              <a:gd name="connsiteX804" fmla="*/ 2892114 w 7467600"/>
              <a:gd name="connsiteY804" fmla="*/ 1172635 h 6858000"/>
              <a:gd name="connsiteX805" fmla="*/ 3021459 w 7467600"/>
              <a:gd name="connsiteY805" fmla="*/ 1035385 h 6858000"/>
              <a:gd name="connsiteX806" fmla="*/ 3153873 w 7467600"/>
              <a:gd name="connsiteY806" fmla="*/ 898971 h 6858000"/>
              <a:gd name="connsiteX807" fmla="*/ 3276511 w 7467600"/>
              <a:gd name="connsiteY807" fmla="*/ 786423 h 6858000"/>
              <a:gd name="connsiteX808" fmla="*/ 3584154 w 7467600"/>
              <a:gd name="connsiteY808" fmla="*/ 448218 h 6858000"/>
              <a:gd name="connsiteX809" fmla="*/ 3624562 w 7467600"/>
              <a:gd name="connsiteY809" fmla="*/ 367041 h 6858000"/>
              <a:gd name="connsiteX810" fmla="*/ 3766672 w 7467600"/>
              <a:gd name="connsiteY810" fmla="*/ 359429 h 6858000"/>
              <a:gd name="connsiteX811" fmla="*/ 3996338 w 7467600"/>
              <a:gd name="connsiteY811" fmla="*/ 968237 h 6858000"/>
              <a:gd name="connsiteX812" fmla="*/ 3766672 w 7467600"/>
              <a:gd name="connsiteY812" fmla="*/ 359429 h 6858000"/>
              <a:gd name="connsiteX813" fmla="*/ 5805386 w 7467600"/>
              <a:gd name="connsiteY813" fmla="*/ 239240 h 6858000"/>
              <a:gd name="connsiteX814" fmla="*/ 5736947 w 7467600"/>
              <a:gd name="connsiteY814" fmla="*/ 261367 h 6858000"/>
              <a:gd name="connsiteX815" fmla="*/ 5427012 w 7467600"/>
              <a:gd name="connsiteY815" fmla="*/ 311272 h 6858000"/>
              <a:gd name="connsiteX816" fmla="*/ 5147818 w 7467600"/>
              <a:gd name="connsiteY816" fmla="*/ 322112 h 6858000"/>
              <a:gd name="connsiteX817" fmla="*/ 5060854 w 7467600"/>
              <a:gd name="connsiteY817" fmla="*/ 311882 h 6858000"/>
              <a:gd name="connsiteX818" fmla="*/ 4945989 w 7467600"/>
              <a:gd name="connsiteY818" fmla="*/ 300516 h 6858000"/>
              <a:gd name="connsiteX819" fmla="*/ 5410479 w 7467600"/>
              <a:gd name="connsiteY819" fmla="*/ 348434 h 6858000"/>
              <a:gd name="connsiteX820" fmla="*/ 5805386 w 7467600"/>
              <a:gd name="connsiteY820" fmla="*/ 239240 h 6858000"/>
              <a:gd name="connsiteX821" fmla="*/ 5905192 w 7467600"/>
              <a:gd name="connsiteY821" fmla="*/ 163079 h 6858000"/>
              <a:gd name="connsiteX822" fmla="*/ 5865655 w 7467600"/>
              <a:gd name="connsiteY822" fmla="*/ 171901 h 6858000"/>
              <a:gd name="connsiteX823" fmla="*/ 5259740 w 7467600"/>
              <a:gd name="connsiteY823" fmla="*/ 257013 h 6858000"/>
              <a:gd name="connsiteX824" fmla="*/ 5208466 w 7467600"/>
              <a:gd name="connsiteY824" fmla="*/ 257550 h 6858000"/>
              <a:gd name="connsiteX825" fmla="*/ 4980204 w 7467600"/>
              <a:gd name="connsiteY825" fmla="*/ 271903 h 6858000"/>
              <a:gd name="connsiteX826" fmla="*/ 5068068 w 7467600"/>
              <a:gd name="connsiteY826" fmla="*/ 282244 h 6858000"/>
              <a:gd name="connsiteX827" fmla="*/ 5153231 w 7467600"/>
              <a:gd name="connsiteY827" fmla="*/ 292240 h 6858000"/>
              <a:gd name="connsiteX828" fmla="*/ 5426491 w 7467600"/>
              <a:gd name="connsiteY828" fmla="*/ 281128 h 6858000"/>
              <a:gd name="connsiteX829" fmla="*/ 5731212 w 7467600"/>
              <a:gd name="connsiteY829" fmla="*/ 231951 h 6858000"/>
              <a:gd name="connsiteX830" fmla="*/ 5905192 w 7467600"/>
              <a:gd name="connsiteY830" fmla="*/ 163079 h 6858000"/>
              <a:gd name="connsiteX831" fmla="*/ 5944437 w 7467600"/>
              <a:gd name="connsiteY831" fmla="*/ 113829 h 6858000"/>
              <a:gd name="connsiteX832" fmla="*/ 5825032 w 7467600"/>
              <a:gd name="connsiteY832" fmla="*/ 146405 h 6858000"/>
              <a:gd name="connsiteX833" fmla="*/ 4955599 w 7467600"/>
              <a:gd name="connsiteY833" fmla="*/ 247008 h 6858000"/>
              <a:gd name="connsiteX834" fmla="*/ 5210104 w 7467600"/>
              <a:gd name="connsiteY834" fmla="*/ 228123 h 6858000"/>
              <a:gd name="connsiteX835" fmla="*/ 5261015 w 7467600"/>
              <a:gd name="connsiteY835" fmla="*/ 227087 h 6858000"/>
              <a:gd name="connsiteX836" fmla="*/ 5861181 w 7467600"/>
              <a:gd name="connsiteY836" fmla="*/ 143093 h 6858000"/>
              <a:gd name="connsiteX837" fmla="*/ 5961252 w 7467600"/>
              <a:gd name="connsiteY837" fmla="*/ 114820 h 6858000"/>
              <a:gd name="connsiteX838" fmla="*/ 5944437 w 7467600"/>
              <a:gd name="connsiteY838" fmla="*/ 113829 h 6858000"/>
              <a:gd name="connsiteX839" fmla="*/ 3882765 w 7467600"/>
              <a:gd name="connsiteY839" fmla="*/ 0 h 6858000"/>
              <a:gd name="connsiteX840" fmla="*/ 3995099 w 7467600"/>
              <a:gd name="connsiteY840" fmla="*/ 0 h 6858000"/>
              <a:gd name="connsiteX841" fmla="*/ 4163818 w 7467600"/>
              <a:gd name="connsiteY841" fmla="*/ 234104 h 6858000"/>
              <a:gd name="connsiteX842" fmla="*/ 4172099 w 7467600"/>
              <a:gd name="connsiteY842" fmla="*/ 234207 h 6858000"/>
              <a:gd name="connsiteX843" fmla="*/ 4784282 w 7467600"/>
              <a:gd name="connsiteY843" fmla="*/ 276561 h 6858000"/>
              <a:gd name="connsiteX844" fmla="*/ 4801687 w 7467600"/>
              <a:gd name="connsiteY844" fmla="*/ 267764 h 6858000"/>
              <a:gd name="connsiteX845" fmla="*/ 6082788 w 7467600"/>
              <a:gd name="connsiteY845" fmla="*/ 64119 h 6858000"/>
              <a:gd name="connsiteX846" fmla="*/ 6099442 w 7467600"/>
              <a:gd name="connsiteY846" fmla="*/ 82568 h 6858000"/>
              <a:gd name="connsiteX847" fmla="*/ 4804137 w 7467600"/>
              <a:gd name="connsiteY847" fmla="*/ 320931 h 6858000"/>
              <a:gd name="connsiteX848" fmla="*/ 4227047 w 7467600"/>
              <a:gd name="connsiteY848" fmla="*/ 313415 h 6858000"/>
              <a:gd name="connsiteX849" fmla="*/ 4346041 w 7467600"/>
              <a:gd name="connsiteY849" fmla="*/ 456086 h 6858000"/>
              <a:gd name="connsiteX850" fmla="*/ 4870967 w 7467600"/>
              <a:gd name="connsiteY850" fmla="*/ 963061 h 6858000"/>
              <a:gd name="connsiteX851" fmla="*/ 4889647 w 7467600"/>
              <a:gd name="connsiteY851" fmla="*/ 957147 h 6858000"/>
              <a:gd name="connsiteX852" fmla="*/ 5422504 w 7467600"/>
              <a:gd name="connsiteY852" fmla="*/ 805191 h 6858000"/>
              <a:gd name="connsiteX853" fmla="*/ 6087656 w 7467600"/>
              <a:gd name="connsiteY853" fmla="*/ 826703 h 6858000"/>
              <a:gd name="connsiteX854" fmla="*/ 6058717 w 7467600"/>
              <a:gd name="connsiteY854" fmla="*/ 865992 h 6858000"/>
              <a:gd name="connsiteX855" fmla="*/ 4974153 w 7467600"/>
              <a:gd name="connsiteY855" fmla="*/ 1045456 h 6858000"/>
              <a:gd name="connsiteX856" fmla="*/ 5627835 w 7467600"/>
              <a:gd name="connsiteY856" fmla="*/ 1472077 h 6858000"/>
              <a:gd name="connsiteX857" fmla="*/ 5629817 w 7467600"/>
              <a:gd name="connsiteY857" fmla="*/ 1471412 h 6858000"/>
              <a:gd name="connsiteX858" fmla="*/ 5634124 w 7467600"/>
              <a:gd name="connsiteY858" fmla="*/ 1470572 h 6858000"/>
              <a:gd name="connsiteX859" fmla="*/ 5755832 w 7467600"/>
              <a:gd name="connsiteY859" fmla="*/ 1383886 h 6858000"/>
              <a:gd name="connsiteX860" fmla="*/ 6014186 w 7467600"/>
              <a:gd name="connsiteY860" fmla="*/ 1279799 h 6858000"/>
              <a:gd name="connsiteX861" fmla="*/ 6901619 w 7467600"/>
              <a:gd name="connsiteY861" fmla="*/ 1047874 h 6858000"/>
              <a:gd name="connsiteX862" fmla="*/ 6931566 w 7467600"/>
              <a:gd name="connsiteY862" fmla="*/ 1062034 h 6858000"/>
              <a:gd name="connsiteX863" fmla="*/ 5790982 w 7467600"/>
              <a:gd name="connsiteY863" fmla="*/ 1561380 h 6858000"/>
              <a:gd name="connsiteX864" fmla="*/ 6188971 w 7467600"/>
              <a:gd name="connsiteY864" fmla="*/ 1755168 h 6858000"/>
              <a:gd name="connsiteX865" fmla="*/ 6202446 w 7467600"/>
              <a:gd name="connsiteY865" fmla="*/ 1752268 h 6858000"/>
              <a:gd name="connsiteX866" fmla="*/ 7179560 w 7467600"/>
              <a:gd name="connsiteY866" fmla="*/ 1467551 h 6858000"/>
              <a:gd name="connsiteX867" fmla="*/ 7158730 w 7467600"/>
              <a:gd name="connsiteY867" fmla="*/ 1507835 h 6858000"/>
              <a:gd name="connsiteX868" fmla="*/ 6326959 w 7467600"/>
              <a:gd name="connsiteY868" fmla="*/ 1817686 h 6858000"/>
              <a:gd name="connsiteX869" fmla="*/ 6537433 w 7467600"/>
              <a:gd name="connsiteY869" fmla="*/ 1907790 h 6858000"/>
              <a:gd name="connsiteX870" fmla="*/ 6550221 w 7467600"/>
              <a:gd name="connsiteY870" fmla="*/ 1910729 h 6858000"/>
              <a:gd name="connsiteX871" fmla="*/ 6964438 w 7467600"/>
              <a:gd name="connsiteY871" fmla="*/ 2209505 h 6858000"/>
              <a:gd name="connsiteX872" fmla="*/ 7367862 w 7467600"/>
              <a:gd name="connsiteY872" fmla="*/ 2806833 h 6858000"/>
              <a:gd name="connsiteX873" fmla="*/ 7364329 w 7467600"/>
              <a:gd name="connsiteY873" fmla="*/ 2826907 h 6858000"/>
              <a:gd name="connsiteX874" fmla="*/ 7290545 w 7467600"/>
              <a:gd name="connsiteY874" fmla="*/ 2850663 h 6858000"/>
              <a:gd name="connsiteX875" fmla="*/ 6472036 w 7467600"/>
              <a:gd name="connsiteY875" fmla="*/ 1959003 h 6858000"/>
              <a:gd name="connsiteX876" fmla="*/ 5792897 w 7467600"/>
              <a:gd name="connsiteY876" fmla="*/ 1647747 h 6858000"/>
              <a:gd name="connsiteX877" fmla="*/ 5842751 w 7467600"/>
              <a:gd name="connsiteY877" fmla="*/ 1816112 h 6858000"/>
              <a:gd name="connsiteX878" fmla="*/ 5847424 w 7467600"/>
              <a:gd name="connsiteY878" fmla="*/ 1815776 h 6858000"/>
              <a:gd name="connsiteX879" fmla="*/ 6399821 w 7467600"/>
              <a:gd name="connsiteY879" fmla="*/ 2344799 h 6858000"/>
              <a:gd name="connsiteX880" fmla="*/ 6323232 w 7467600"/>
              <a:gd name="connsiteY880" fmla="*/ 2389634 h 6858000"/>
              <a:gd name="connsiteX881" fmla="*/ 5942958 w 7467600"/>
              <a:gd name="connsiteY881" fmla="*/ 2077708 h 6858000"/>
              <a:gd name="connsiteX882" fmla="*/ 5921559 w 7467600"/>
              <a:gd name="connsiteY882" fmla="*/ 2378596 h 6858000"/>
              <a:gd name="connsiteX883" fmla="*/ 5817651 w 7467600"/>
              <a:gd name="connsiteY883" fmla="*/ 3023919 h 6858000"/>
              <a:gd name="connsiteX884" fmla="*/ 5729634 w 7467600"/>
              <a:gd name="connsiteY884" fmla="*/ 3051849 h 6858000"/>
              <a:gd name="connsiteX885" fmla="*/ 5611018 w 7467600"/>
              <a:gd name="connsiteY885" fmla="*/ 2316769 h 6858000"/>
              <a:gd name="connsiteX886" fmla="*/ 5687608 w 7467600"/>
              <a:gd name="connsiteY886" fmla="*/ 2039972 h 6858000"/>
              <a:gd name="connsiteX887" fmla="*/ 5657554 w 7467600"/>
              <a:gd name="connsiteY887" fmla="*/ 1576445 h 6858000"/>
              <a:gd name="connsiteX888" fmla="*/ 5150475 w 7467600"/>
              <a:gd name="connsiteY888" fmla="*/ 1274012 h 6858000"/>
              <a:gd name="connsiteX889" fmla="*/ 5349142 w 7467600"/>
              <a:gd name="connsiteY889" fmla="*/ 2204405 h 6858000"/>
              <a:gd name="connsiteX890" fmla="*/ 5262214 w 7467600"/>
              <a:gd name="connsiteY890" fmla="*/ 2233836 h 6858000"/>
              <a:gd name="connsiteX891" fmla="*/ 4981539 w 7467600"/>
              <a:gd name="connsiteY891" fmla="*/ 1542201 h 6858000"/>
              <a:gd name="connsiteX892" fmla="*/ 4958461 w 7467600"/>
              <a:gd name="connsiteY892" fmla="*/ 1136957 h 6858000"/>
              <a:gd name="connsiteX893" fmla="*/ 4655015 w 7467600"/>
              <a:gd name="connsiteY893" fmla="*/ 891426 h 6858000"/>
              <a:gd name="connsiteX894" fmla="*/ 4348002 w 7467600"/>
              <a:gd name="connsiteY894" fmla="*/ 2205895 h 6858000"/>
              <a:gd name="connsiteX895" fmla="*/ 4262250 w 7467600"/>
              <a:gd name="connsiteY895" fmla="*/ 2219972 h 6858000"/>
              <a:gd name="connsiteX896" fmla="*/ 4550611 w 7467600"/>
              <a:gd name="connsiteY896" fmla="*/ 817540 h 6858000"/>
              <a:gd name="connsiteX897" fmla="*/ 4564418 w 7467600"/>
              <a:gd name="connsiteY897" fmla="*/ 808293 h 6858000"/>
              <a:gd name="connsiteX898" fmla="*/ 4266388 w 7467600"/>
              <a:gd name="connsiteY898" fmla="*/ 500083 h 6858000"/>
              <a:gd name="connsiteX899" fmla="*/ 4032842 w 7467600"/>
              <a:gd name="connsiteY899" fmla="*/ 211809 h 6858000"/>
              <a:gd name="connsiteX900" fmla="*/ 3882765 w 7467600"/>
              <a:gd name="connsiteY900" fmla="*/ 0 h 6858000"/>
              <a:gd name="connsiteX901" fmla="*/ 3721337 w 7467600"/>
              <a:gd name="connsiteY901" fmla="*/ 0 h 6858000"/>
              <a:gd name="connsiteX902" fmla="*/ 3797544 w 7467600"/>
              <a:gd name="connsiteY902" fmla="*/ 0 h 6858000"/>
              <a:gd name="connsiteX903" fmla="*/ 3775734 w 7467600"/>
              <a:gd name="connsiteY903" fmla="*/ 95131 h 6858000"/>
              <a:gd name="connsiteX904" fmla="*/ 3724807 w 7467600"/>
              <a:gd name="connsiteY904" fmla="*/ 272257 h 6858000"/>
              <a:gd name="connsiteX905" fmla="*/ 3726844 w 7467600"/>
              <a:gd name="connsiteY905" fmla="*/ 282988 h 6858000"/>
              <a:gd name="connsiteX906" fmla="*/ 3742664 w 7467600"/>
              <a:gd name="connsiteY906" fmla="*/ 279918 h 6858000"/>
              <a:gd name="connsiteX907" fmla="*/ 4103910 w 7467600"/>
              <a:gd name="connsiteY907" fmla="*/ 1161917 h 6858000"/>
              <a:gd name="connsiteX908" fmla="*/ 4020269 w 7467600"/>
              <a:gd name="connsiteY908" fmla="*/ 1200406 h 6858000"/>
              <a:gd name="connsiteX909" fmla="*/ 3674882 w 7467600"/>
              <a:gd name="connsiteY909" fmla="*/ 488524 h 6858000"/>
              <a:gd name="connsiteX910" fmla="*/ 3132682 w 7467600"/>
              <a:gd name="connsiteY910" fmla="*/ 1072284 h 6858000"/>
              <a:gd name="connsiteX911" fmla="*/ 2716346 w 7467600"/>
              <a:gd name="connsiteY911" fmla="*/ 1276376 h 6858000"/>
              <a:gd name="connsiteX912" fmla="*/ 2716772 w 7467600"/>
              <a:gd name="connsiteY912" fmla="*/ 1255462 h 6858000"/>
              <a:gd name="connsiteX913" fmla="*/ 3471096 w 7467600"/>
              <a:gd name="connsiteY913" fmla="*/ 437072 h 6858000"/>
              <a:gd name="connsiteX914" fmla="*/ 3639057 w 7467600"/>
              <a:gd name="connsiteY914" fmla="*/ 286334 h 6858000"/>
              <a:gd name="connsiteX915" fmla="*/ 3640309 w 7467600"/>
              <a:gd name="connsiteY915" fmla="*/ 284664 h 6858000"/>
              <a:gd name="connsiteX916" fmla="*/ 3646022 w 7467600"/>
              <a:gd name="connsiteY916" fmla="*/ 276711 h 6858000"/>
              <a:gd name="connsiteX917" fmla="*/ 3707943 w 7467600"/>
              <a:gd name="connsiteY917" fmla="*/ 65958 h 6858000"/>
              <a:gd name="connsiteX918" fmla="*/ 3721337 w 7467600"/>
              <a:gd name="connsiteY918" fmla="*/ 0 h 6858000"/>
              <a:gd name="connsiteX919" fmla="*/ 2867960 w 7467600"/>
              <a:gd name="connsiteY919" fmla="*/ 0 h 6858000"/>
              <a:gd name="connsiteX920" fmla="*/ 2926351 w 7467600"/>
              <a:gd name="connsiteY920" fmla="*/ 0 h 6858000"/>
              <a:gd name="connsiteX921" fmla="*/ 2902823 w 7467600"/>
              <a:gd name="connsiteY921" fmla="*/ 262929 h 6858000"/>
              <a:gd name="connsiteX922" fmla="*/ 2940663 w 7467600"/>
              <a:gd name="connsiteY922" fmla="*/ 140884 h 6858000"/>
              <a:gd name="connsiteX923" fmla="*/ 2947039 w 7467600"/>
              <a:gd name="connsiteY923" fmla="*/ 122524 h 6858000"/>
              <a:gd name="connsiteX924" fmla="*/ 2984316 w 7467600"/>
              <a:gd name="connsiteY924" fmla="*/ 0 h 6858000"/>
              <a:gd name="connsiteX925" fmla="*/ 3016114 w 7467600"/>
              <a:gd name="connsiteY925" fmla="*/ 0 h 6858000"/>
              <a:gd name="connsiteX926" fmla="*/ 2979949 w 7467600"/>
              <a:gd name="connsiteY926" fmla="*/ 119274 h 6858000"/>
              <a:gd name="connsiteX927" fmla="*/ 3023879 w 7467600"/>
              <a:gd name="connsiteY927" fmla="*/ 0 h 6858000"/>
              <a:gd name="connsiteX928" fmla="*/ 3105400 w 7467600"/>
              <a:gd name="connsiteY928" fmla="*/ 0 h 6858000"/>
              <a:gd name="connsiteX929" fmla="*/ 3094669 w 7467600"/>
              <a:gd name="connsiteY929" fmla="*/ 30308 h 6858000"/>
              <a:gd name="connsiteX930" fmla="*/ 2901945 w 7467600"/>
              <a:gd name="connsiteY930" fmla="*/ 466538 h 6858000"/>
              <a:gd name="connsiteX931" fmla="*/ 2815209 w 7467600"/>
              <a:gd name="connsiteY931" fmla="*/ 497361 h 6858000"/>
              <a:gd name="connsiteX932" fmla="*/ 2844845 w 7467600"/>
              <a:gd name="connsiteY932" fmla="*/ 127638 h 6858000"/>
              <a:gd name="connsiteX933" fmla="*/ 2867960 w 7467600"/>
              <a:gd name="connsiteY933" fmla="*/ 0 h 6858000"/>
              <a:gd name="connsiteX934" fmla="*/ 1057230 w 7467600"/>
              <a:gd name="connsiteY934" fmla="*/ 0 h 6858000"/>
              <a:gd name="connsiteX935" fmla="*/ 1111003 w 7467600"/>
              <a:gd name="connsiteY935" fmla="*/ 0 h 6858000"/>
              <a:gd name="connsiteX936" fmla="*/ 1125553 w 7467600"/>
              <a:gd name="connsiteY936" fmla="*/ 52588 h 6858000"/>
              <a:gd name="connsiteX937" fmla="*/ 1304276 w 7467600"/>
              <a:gd name="connsiteY937" fmla="*/ 476275 h 6858000"/>
              <a:gd name="connsiteX938" fmla="*/ 1492066 w 7467600"/>
              <a:gd name="connsiteY938" fmla="*/ 886333 h 6858000"/>
              <a:gd name="connsiteX939" fmla="*/ 1423698 w 7467600"/>
              <a:gd name="connsiteY939" fmla="*/ 710817 h 6858000"/>
              <a:gd name="connsiteX940" fmla="*/ 1357609 w 7467600"/>
              <a:gd name="connsiteY940" fmla="*/ 532892 h 6858000"/>
              <a:gd name="connsiteX941" fmla="*/ 1309550 w 7467600"/>
              <a:gd name="connsiteY941" fmla="*/ 374031 h 6858000"/>
              <a:gd name="connsiteX942" fmla="*/ 1193673 w 7467600"/>
              <a:gd name="connsiteY942" fmla="*/ 49533 h 6858000"/>
              <a:gd name="connsiteX943" fmla="*/ 1164391 w 7467600"/>
              <a:gd name="connsiteY943" fmla="*/ 0 h 6858000"/>
              <a:gd name="connsiteX944" fmla="*/ 1200666 w 7467600"/>
              <a:gd name="connsiteY944" fmla="*/ 0 h 6858000"/>
              <a:gd name="connsiteX945" fmla="*/ 1223408 w 7467600"/>
              <a:gd name="connsiteY945" fmla="*/ 38996 h 6858000"/>
              <a:gd name="connsiteX946" fmla="*/ 1339635 w 7467600"/>
              <a:gd name="connsiteY946" fmla="*/ 365517 h 6858000"/>
              <a:gd name="connsiteX947" fmla="*/ 1387469 w 7467600"/>
              <a:gd name="connsiteY947" fmla="*/ 523079 h 6858000"/>
              <a:gd name="connsiteX948" fmla="*/ 1452685 w 7467600"/>
              <a:gd name="connsiteY948" fmla="*/ 699806 h 6858000"/>
              <a:gd name="connsiteX949" fmla="*/ 1492092 w 7467600"/>
              <a:gd name="connsiteY949" fmla="*/ 800424 h 6858000"/>
              <a:gd name="connsiteX950" fmla="*/ 1455302 w 7467600"/>
              <a:gd name="connsiteY950" fmla="*/ 632913 h 6858000"/>
              <a:gd name="connsiteX951" fmla="*/ 1222336 w 7467600"/>
              <a:gd name="connsiteY951" fmla="*/ 9480 h 6858000"/>
              <a:gd name="connsiteX952" fmla="*/ 1214634 w 7467600"/>
              <a:gd name="connsiteY952" fmla="*/ 0 h 6858000"/>
              <a:gd name="connsiteX953" fmla="*/ 1289827 w 7467600"/>
              <a:gd name="connsiteY953" fmla="*/ 0 h 6858000"/>
              <a:gd name="connsiteX954" fmla="*/ 1321076 w 7467600"/>
              <a:gd name="connsiteY954" fmla="*/ 59722 h 6858000"/>
              <a:gd name="connsiteX955" fmla="*/ 1512579 w 7467600"/>
              <a:gd name="connsiteY955" fmla="*/ 626441 h 6858000"/>
              <a:gd name="connsiteX956" fmla="*/ 1506076 w 7467600"/>
              <a:gd name="connsiteY956" fmla="*/ 1089289 h 6858000"/>
              <a:gd name="connsiteX957" fmla="*/ 1486346 w 7467600"/>
              <a:gd name="connsiteY957" fmla="*/ 1079919 h 6858000"/>
              <a:gd name="connsiteX958" fmla="*/ 1070511 w 7467600"/>
              <a:gd name="connsiteY958" fmla="*/ 48609 h 6858000"/>
              <a:gd name="connsiteX959" fmla="*/ 1057230 w 7467600"/>
              <a:gd name="connsiteY959" fmla="*/ 0 h 6858000"/>
              <a:gd name="connsiteX960" fmla="*/ 43151 w 7467600"/>
              <a:gd name="connsiteY960" fmla="*/ 0 h 6858000"/>
              <a:gd name="connsiteX961" fmla="*/ 95283 w 7467600"/>
              <a:gd name="connsiteY961" fmla="*/ 0 h 6858000"/>
              <a:gd name="connsiteX962" fmla="*/ 300708 w 7467600"/>
              <a:gd name="connsiteY962" fmla="*/ 154571 h 6858000"/>
              <a:gd name="connsiteX963" fmla="*/ 530414 w 7467600"/>
              <a:gd name="connsiteY963" fmla="*/ 354673 h 6858000"/>
              <a:gd name="connsiteX964" fmla="*/ 333785 w 7467600"/>
              <a:gd name="connsiteY964" fmla="*/ 161564 h 6858000"/>
              <a:gd name="connsiteX965" fmla="*/ 147005 w 7467600"/>
              <a:gd name="connsiteY965" fmla="*/ 0 h 6858000"/>
              <a:gd name="connsiteX966" fmla="*/ 272509 w 7467600"/>
              <a:gd name="connsiteY966" fmla="*/ 0 h 6858000"/>
              <a:gd name="connsiteX967" fmla="*/ 326276 w 7467600"/>
              <a:gd name="connsiteY967" fmla="*/ 45847 h 6858000"/>
              <a:gd name="connsiteX968" fmla="*/ 823759 w 7467600"/>
              <a:gd name="connsiteY968" fmla="*/ 574145 h 6858000"/>
              <a:gd name="connsiteX969" fmla="*/ 811254 w 7467600"/>
              <a:gd name="connsiteY969" fmla="*/ 665546 h 6858000"/>
              <a:gd name="connsiteX970" fmla="*/ 154042 w 7467600"/>
              <a:gd name="connsiteY970" fmla="*/ 261522 h 6858000"/>
              <a:gd name="connsiteX971" fmla="*/ 13550 w 7467600"/>
              <a:gd name="connsiteY971" fmla="*/ 158423 h 6858000"/>
              <a:gd name="connsiteX972" fmla="*/ 0 w 7467600"/>
              <a:gd name="connsiteY972" fmla="*/ 146618 h 6858000"/>
              <a:gd name="connsiteX973" fmla="*/ 0 w 7467600"/>
              <a:gd name="connsiteY973" fmla="*/ 59161 h 6858000"/>
              <a:gd name="connsiteX974" fmla="*/ 45427 w 7467600"/>
              <a:gd name="connsiteY974" fmla="*/ 101078 h 6858000"/>
              <a:gd name="connsiteX975" fmla="*/ 630103 w 7467600"/>
              <a:gd name="connsiteY975" fmla="*/ 485885 h 6858000"/>
              <a:gd name="connsiteX976" fmla="*/ 532040 w 7467600"/>
              <a:gd name="connsiteY976" fmla="*/ 399359 h 6858000"/>
              <a:gd name="connsiteX977" fmla="*/ 517618 w 7467600"/>
              <a:gd name="connsiteY977" fmla="*/ 385726 h 6858000"/>
              <a:gd name="connsiteX978" fmla="*/ 285074 w 7467600"/>
              <a:gd name="connsiteY978" fmla="*/ 182755 h 6858000"/>
              <a:gd name="connsiteX979" fmla="*/ 43151 w 7467600"/>
              <a:gd name="connsiteY97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356878 w 7467600"/>
              <a:gd name="connsiteY88" fmla="*/ 5981332 h 6858000"/>
              <a:gd name="connsiteX89" fmla="*/ 7467600 w 7467600"/>
              <a:gd name="connsiteY89" fmla="*/ 6117703 h 6858000"/>
              <a:gd name="connsiteX90" fmla="*/ 7467600 w 7467600"/>
              <a:gd name="connsiteY90" fmla="*/ 6163634 h 6858000"/>
              <a:gd name="connsiteX91" fmla="*/ 7403637 w 7467600"/>
              <a:gd name="connsiteY91" fmla="*/ 6083957 h 6858000"/>
              <a:gd name="connsiteX92" fmla="*/ 7254615 w 7467600"/>
              <a:gd name="connsiteY92" fmla="*/ 5911918 h 6858000"/>
              <a:gd name="connsiteX93" fmla="*/ 7312589 w 7467600"/>
              <a:gd name="connsiteY93" fmla="*/ 5982309 h 6858000"/>
              <a:gd name="connsiteX94" fmla="*/ 7448321 w 7467600"/>
              <a:gd name="connsiteY94" fmla="*/ 6190991 h 6858000"/>
              <a:gd name="connsiteX95" fmla="*/ 7467600 w 7467600"/>
              <a:gd name="connsiteY95" fmla="*/ 6221686 h 6858000"/>
              <a:gd name="connsiteX96" fmla="*/ 7467600 w 7467600"/>
              <a:gd name="connsiteY96" fmla="*/ 6334256 h 6858000"/>
              <a:gd name="connsiteX97" fmla="*/ 7454976 w 7467600"/>
              <a:gd name="connsiteY97" fmla="*/ 6318297 h 6858000"/>
              <a:gd name="connsiteX98" fmla="*/ 7042773 w 7467600"/>
              <a:gd name="connsiteY98" fmla="*/ 5734011 h 6858000"/>
              <a:gd name="connsiteX99" fmla="*/ 6844835 w 7467600"/>
              <a:gd name="connsiteY99" fmla="*/ 5424988 h 6858000"/>
              <a:gd name="connsiteX100" fmla="*/ 1456157 w 7467600"/>
              <a:gd name="connsiteY100" fmla="*/ 5371404 h 6858000"/>
              <a:gd name="connsiteX101" fmla="*/ 1244432 w 7467600"/>
              <a:gd name="connsiteY101" fmla="*/ 5385601 h 6858000"/>
              <a:gd name="connsiteX102" fmla="*/ 973990 w 7467600"/>
              <a:gd name="connsiteY102" fmla="*/ 5424940 h 6858000"/>
              <a:gd name="connsiteX103" fmla="*/ 1103809 w 7467600"/>
              <a:gd name="connsiteY103" fmla="*/ 5433720 h 6858000"/>
              <a:gd name="connsiteX104" fmla="*/ 1123454 w 7467600"/>
              <a:gd name="connsiteY104" fmla="*/ 5435727 h 6858000"/>
              <a:gd name="connsiteX105" fmla="*/ 1737017 w 7467600"/>
              <a:gd name="connsiteY105" fmla="*/ 5452183 h 6858000"/>
              <a:gd name="connsiteX106" fmla="*/ 1824397 w 7467600"/>
              <a:gd name="connsiteY106" fmla="*/ 5447757 h 6858000"/>
              <a:gd name="connsiteX107" fmla="*/ 2070059 w 7467600"/>
              <a:gd name="connsiteY107" fmla="*/ 5441660 h 6858000"/>
              <a:gd name="connsiteX108" fmla="*/ 1456157 w 7467600"/>
              <a:gd name="connsiteY108" fmla="*/ 5371404 h 6858000"/>
              <a:gd name="connsiteX109" fmla="*/ 4988186 w 7467600"/>
              <a:gd name="connsiteY109" fmla="*/ 5216467 h 6858000"/>
              <a:gd name="connsiteX110" fmla="*/ 4777334 w 7467600"/>
              <a:gd name="connsiteY110" fmla="*/ 5406072 h 6858000"/>
              <a:gd name="connsiteX111" fmla="*/ 4718341 w 7467600"/>
              <a:gd name="connsiteY111" fmla="*/ 5468043 h 6858000"/>
              <a:gd name="connsiteX112" fmla="*/ 4604655 w 7467600"/>
              <a:gd name="connsiteY112" fmla="*/ 5583434 h 6858000"/>
              <a:gd name="connsiteX113" fmla="*/ 4565074 w 7467600"/>
              <a:gd name="connsiteY113" fmla="*/ 5618550 h 6858000"/>
              <a:gd name="connsiteX114" fmla="*/ 4988186 w 7467600"/>
              <a:gd name="connsiteY114" fmla="*/ 5216467 h 6858000"/>
              <a:gd name="connsiteX115" fmla="*/ 4978032 w 7467600"/>
              <a:gd name="connsiteY115" fmla="*/ 5183809 h 6858000"/>
              <a:gd name="connsiteX116" fmla="*/ 4463413 w 7467600"/>
              <a:gd name="connsiteY116" fmla="*/ 5615162 h 6858000"/>
              <a:gd name="connsiteX117" fmla="*/ 4358134 w 7467600"/>
              <a:gd name="connsiteY117" fmla="*/ 5742791 h 6858000"/>
              <a:gd name="connsiteX118" fmla="*/ 4376219 w 7467600"/>
              <a:gd name="connsiteY118" fmla="*/ 5729027 h 6858000"/>
              <a:gd name="connsiteX119" fmla="*/ 4582340 w 7467600"/>
              <a:gd name="connsiteY119" fmla="*/ 5561037 h 6858000"/>
              <a:gd name="connsiteX120" fmla="*/ 4694684 w 7467600"/>
              <a:gd name="connsiteY120" fmla="*/ 5447098 h 6858000"/>
              <a:gd name="connsiteX121" fmla="*/ 4754123 w 7467600"/>
              <a:gd name="connsiteY121" fmla="*/ 5384643 h 6858000"/>
              <a:gd name="connsiteX122" fmla="*/ 4978032 w 7467600"/>
              <a:gd name="connsiteY122" fmla="*/ 5183809 h 6858000"/>
              <a:gd name="connsiteX123" fmla="*/ 1903353 w 7467600"/>
              <a:gd name="connsiteY123" fmla="*/ 5044827 h 6858000"/>
              <a:gd name="connsiteX124" fmla="*/ 1936931 w 7467600"/>
              <a:gd name="connsiteY124" fmla="*/ 5093954 h 6858000"/>
              <a:gd name="connsiteX125" fmla="*/ 2195868 w 7467600"/>
              <a:gd name="connsiteY125" fmla="*/ 5396574 h 6858000"/>
              <a:gd name="connsiteX126" fmla="*/ 2088852 w 7467600"/>
              <a:gd name="connsiteY126" fmla="*/ 5166123 h 6858000"/>
              <a:gd name="connsiteX127" fmla="*/ 1958241 w 7467600"/>
              <a:gd name="connsiteY127" fmla="*/ 5067955 h 6858000"/>
              <a:gd name="connsiteX128" fmla="*/ 1903353 w 7467600"/>
              <a:gd name="connsiteY128" fmla="*/ 5044827 h 6858000"/>
              <a:gd name="connsiteX129" fmla="*/ 1979378 w 7467600"/>
              <a:gd name="connsiteY129" fmla="*/ 4769504 h 6858000"/>
              <a:gd name="connsiteX130" fmla="*/ 2882120 w 7467600"/>
              <a:gd name="connsiteY130" fmla="*/ 5064547 h 6858000"/>
              <a:gd name="connsiteX131" fmla="*/ 2793103 w 7467600"/>
              <a:gd name="connsiteY131" fmla="*/ 5039699 h 6858000"/>
              <a:gd name="connsiteX132" fmla="*/ 2770041 w 7467600"/>
              <a:gd name="connsiteY132" fmla="*/ 5033634 h 6858000"/>
              <a:gd name="connsiteX133" fmla="*/ 1979378 w 7467600"/>
              <a:gd name="connsiteY133" fmla="*/ 4769504 h 6858000"/>
              <a:gd name="connsiteX134" fmla="*/ 1927410 w 7467600"/>
              <a:gd name="connsiteY134" fmla="*/ 4716164 h 6858000"/>
              <a:gd name="connsiteX135" fmla="*/ 1959587 w 7467600"/>
              <a:gd name="connsiteY135" fmla="*/ 4728849 h 6858000"/>
              <a:gd name="connsiteX136" fmla="*/ 2777707 w 7467600"/>
              <a:gd name="connsiteY136" fmla="*/ 5003991 h 6858000"/>
              <a:gd name="connsiteX137" fmla="*/ 2800768 w 7467600"/>
              <a:gd name="connsiteY137" fmla="*/ 5010056 h 6858000"/>
              <a:gd name="connsiteX138" fmla="*/ 2879408 w 7467600"/>
              <a:gd name="connsiteY138" fmla="*/ 5031590 h 6858000"/>
              <a:gd name="connsiteX139" fmla="*/ 2862295 w 7467600"/>
              <a:gd name="connsiteY139" fmla="*/ 5022958 h 6858000"/>
              <a:gd name="connsiteX140" fmla="*/ 2813343 w 7467600"/>
              <a:gd name="connsiteY140" fmla="*/ 4998369 h 6858000"/>
              <a:gd name="connsiteX141" fmla="*/ 2646245 w 7467600"/>
              <a:gd name="connsiteY141" fmla="*/ 4930999 h 6858000"/>
              <a:gd name="connsiteX142" fmla="*/ 1999243 w 7467600"/>
              <a:gd name="connsiteY142" fmla="*/ 4730524 h 6858000"/>
              <a:gd name="connsiteX143" fmla="*/ 1979527 w 7467600"/>
              <a:gd name="connsiteY143" fmla="*/ 4726651 h 6858000"/>
              <a:gd name="connsiteX144" fmla="*/ 1927410 w 7467600"/>
              <a:gd name="connsiteY144" fmla="*/ 4716164 h 6858000"/>
              <a:gd name="connsiteX145" fmla="*/ 1997014 w 7467600"/>
              <a:gd name="connsiteY145" fmla="*/ 4698007 h 6858000"/>
              <a:gd name="connsiteX146" fmla="*/ 2005458 w 7467600"/>
              <a:gd name="connsiteY146" fmla="*/ 4699540 h 6858000"/>
              <a:gd name="connsiteX147" fmla="*/ 2657186 w 7467600"/>
              <a:gd name="connsiteY147" fmla="*/ 4901687 h 6858000"/>
              <a:gd name="connsiteX148" fmla="*/ 2826662 w 7467600"/>
              <a:gd name="connsiteY148" fmla="*/ 4970362 h 6858000"/>
              <a:gd name="connsiteX149" fmla="*/ 2876100 w 7467600"/>
              <a:gd name="connsiteY149" fmla="*/ 4995397 h 6858000"/>
              <a:gd name="connsiteX150" fmla="*/ 3042600 w 7467600"/>
              <a:gd name="connsiteY150" fmla="*/ 5059532 h 6858000"/>
              <a:gd name="connsiteX151" fmla="*/ 1997014 w 7467600"/>
              <a:gd name="connsiteY151" fmla="*/ 4698007 h 6858000"/>
              <a:gd name="connsiteX152" fmla="*/ 2305292 w 7467600"/>
              <a:gd name="connsiteY152" fmla="*/ 4219492 h 6858000"/>
              <a:gd name="connsiteX153" fmla="*/ 3360922 w 7467600"/>
              <a:gd name="connsiteY153" fmla="*/ 4529373 h 6858000"/>
              <a:gd name="connsiteX154" fmla="*/ 3492420 w 7467600"/>
              <a:gd name="connsiteY154" fmla="*/ 4510145 h 6858000"/>
              <a:gd name="connsiteX155" fmla="*/ 3364086 w 7467600"/>
              <a:gd name="connsiteY155" fmla="*/ 4480340 h 6858000"/>
              <a:gd name="connsiteX156" fmla="*/ 3225818 w 7467600"/>
              <a:gd name="connsiteY156" fmla="*/ 4411822 h 6858000"/>
              <a:gd name="connsiteX157" fmla="*/ 3129696 w 7467600"/>
              <a:gd name="connsiteY157" fmla="*/ 4360704 h 6858000"/>
              <a:gd name="connsiteX158" fmla="*/ 2814545 w 7467600"/>
              <a:gd name="connsiteY158" fmla="*/ 4282955 h 6858000"/>
              <a:gd name="connsiteX159" fmla="*/ 2305292 w 7467600"/>
              <a:gd name="connsiteY159" fmla="*/ 4219492 h 6858000"/>
              <a:gd name="connsiteX160" fmla="*/ 2626982 w 7467600"/>
              <a:gd name="connsiteY160" fmla="*/ 4206450 h 6858000"/>
              <a:gd name="connsiteX161" fmla="*/ 2490617 w 7467600"/>
              <a:gd name="connsiteY161" fmla="*/ 4206951 h 6858000"/>
              <a:gd name="connsiteX162" fmla="*/ 2819869 w 7467600"/>
              <a:gd name="connsiteY162" fmla="*/ 4252936 h 6858000"/>
              <a:gd name="connsiteX163" fmla="*/ 3143018 w 7467600"/>
              <a:gd name="connsiteY163" fmla="*/ 4332698 h 6858000"/>
              <a:gd name="connsiteX164" fmla="*/ 3241520 w 7467600"/>
              <a:gd name="connsiteY164" fmla="*/ 4385112 h 6858000"/>
              <a:gd name="connsiteX165" fmla="*/ 3374575 w 7467600"/>
              <a:gd name="connsiteY165" fmla="*/ 4451517 h 6858000"/>
              <a:gd name="connsiteX166" fmla="*/ 3505221 w 7467600"/>
              <a:gd name="connsiteY166" fmla="*/ 4480757 h 6858000"/>
              <a:gd name="connsiteX167" fmla="*/ 2626982 w 7467600"/>
              <a:gd name="connsiteY167" fmla="*/ 4206450 h 6858000"/>
              <a:gd name="connsiteX168" fmla="*/ 1310106 w 7467600"/>
              <a:gd name="connsiteY168" fmla="*/ 3943217 h 6858000"/>
              <a:gd name="connsiteX169" fmla="*/ 854994 w 7467600"/>
              <a:gd name="connsiteY169" fmla="*/ 4399136 h 6858000"/>
              <a:gd name="connsiteX170" fmla="*/ 742462 w 7467600"/>
              <a:gd name="connsiteY170" fmla="*/ 4594648 h 6858000"/>
              <a:gd name="connsiteX171" fmla="*/ 820602 w 7467600"/>
              <a:gd name="connsiteY171" fmla="*/ 4485915 h 6858000"/>
              <a:gd name="connsiteX172" fmla="*/ 878295 w 7467600"/>
              <a:gd name="connsiteY172" fmla="*/ 4403594 h 6858000"/>
              <a:gd name="connsiteX173" fmla="*/ 1240607 w 7467600"/>
              <a:gd name="connsiteY173" fmla="*/ 4010401 h 6858000"/>
              <a:gd name="connsiteX174" fmla="*/ 1310106 w 7467600"/>
              <a:gd name="connsiteY174" fmla="*/ 3943217 h 6858000"/>
              <a:gd name="connsiteX175" fmla="*/ 1423113 w 7467600"/>
              <a:gd name="connsiteY175" fmla="*/ 3874565 h 6858000"/>
              <a:gd name="connsiteX176" fmla="*/ 1260565 w 7467600"/>
              <a:gd name="connsiteY176" fmla="*/ 4031982 h 6858000"/>
              <a:gd name="connsiteX177" fmla="*/ 901900 w 7467600"/>
              <a:gd name="connsiteY177" fmla="*/ 4421236 h 6858000"/>
              <a:gd name="connsiteX178" fmla="*/ 845044 w 7467600"/>
              <a:gd name="connsiteY178" fmla="*/ 4502436 h 6858000"/>
              <a:gd name="connsiteX179" fmla="*/ 685926 w 7467600"/>
              <a:gd name="connsiteY179" fmla="*/ 4703069 h 6858000"/>
              <a:gd name="connsiteX180" fmla="*/ 684248 w 7467600"/>
              <a:gd name="connsiteY180" fmla="*/ 4706721 h 6858000"/>
              <a:gd name="connsiteX181" fmla="*/ 1423113 w 7467600"/>
              <a:gd name="connsiteY181" fmla="*/ 3874565 h 6858000"/>
              <a:gd name="connsiteX182" fmla="*/ 3316479 w 7467600"/>
              <a:gd name="connsiteY182" fmla="*/ 3872136 h 6858000"/>
              <a:gd name="connsiteX183" fmla="*/ 3546806 w 7467600"/>
              <a:gd name="connsiteY183" fmla="*/ 4356139 h 6858000"/>
              <a:gd name="connsiteX184" fmla="*/ 3364433 w 7467600"/>
              <a:gd name="connsiteY184" fmla="*/ 3953121 h 6858000"/>
              <a:gd name="connsiteX185" fmla="*/ 3316479 w 7467600"/>
              <a:gd name="connsiteY185" fmla="*/ 3872136 h 6858000"/>
              <a:gd name="connsiteX186" fmla="*/ 3291335 w 7467600"/>
              <a:gd name="connsiteY186" fmla="*/ 3767420 h 6858000"/>
              <a:gd name="connsiteX187" fmla="*/ 3390805 w 7467600"/>
              <a:gd name="connsiteY187" fmla="*/ 3937163 h 6858000"/>
              <a:gd name="connsiteX188" fmla="*/ 3579062 w 7467600"/>
              <a:gd name="connsiteY188" fmla="*/ 4359040 h 6858000"/>
              <a:gd name="connsiteX189" fmla="*/ 3467355 w 7467600"/>
              <a:gd name="connsiteY189" fmla="*/ 3988130 h 6858000"/>
              <a:gd name="connsiteX190" fmla="*/ 3310753 w 7467600"/>
              <a:gd name="connsiteY190" fmla="*/ 3787140 h 6858000"/>
              <a:gd name="connsiteX191" fmla="*/ 3291335 w 7467600"/>
              <a:gd name="connsiteY191" fmla="*/ 3767420 h 6858000"/>
              <a:gd name="connsiteX192" fmla="*/ 1635889 w 7467600"/>
              <a:gd name="connsiteY192" fmla="*/ 3709494 h 6858000"/>
              <a:gd name="connsiteX193" fmla="*/ 1634800 w 7467600"/>
              <a:gd name="connsiteY193" fmla="*/ 3731111 h 6858000"/>
              <a:gd name="connsiteX194" fmla="*/ 1635889 w 7467600"/>
              <a:gd name="connsiteY194" fmla="*/ 3709494 h 6858000"/>
              <a:gd name="connsiteX195" fmla="*/ 1510397 w 7467600"/>
              <a:gd name="connsiteY195" fmla="*/ 3684705 h 6858000"/>
              <a:gd name="connsiteX196" fmla="*/ 1146550 w 7467600"/>
              <a:gd name="connsiteY196" fmla="*/ 3802012 h 6858000"/>
              <a:gd name="connsiteX197" fmla="*/ 698834 w 7467600"/>
              <a:gd name="connsiteY197" fmla="*/ 3952272 h 6858000"/>
              <a:gd name="connsiteX198" fmla="*/ 34256 w 7467600"/>
              <a:gd name="connsiteY198" fmla="*/ 4347603 h 6858000"/>
              <a:gd name="connsiteX199" fmla="*/ 527241 w 7467600"/>
              <a:gd name="connsiteY199" fmla="*/ 4065078 h 6858000"/>
              <a:gd name="connsiteX200" fmla="*/ 1510397 w 7467600"/>
              <a:gd name="connsiteY200" fmla="*/ 3684705 h 6858000"/>
              <a:gd name="connsiteX201" fmla="*/ 1313114 w 7467600"/>
              <a:gd name="connsiteY201" fmla="*/ 3655216 h 6858000"/>
              <a:gd name="connsiteX202" fmla="*/ 1109304 w 7467600"/>
              <a:gd name="connsiteY202" fmla="*/ 3669030 h 6858000"/>
              <a:gd name="connsiteX203" fmla="*/ 8129 w 7467600"/>
              <a:gd name="connsiteY203" fmla="*/ 4330519 h 6858000"/>
              <a:gd name="connsiteX204" fmla="*/ 687572 w 7467600"/>
              <a:gd name="connsiteY204" fmla="*/ 3925629 h 6858000"/>
              <a:gd name="connsiteX205" fmla="*/ 1138365 w 7467600"/>
              <a:gd name="connsiteY205" fmla="*/ 3774515 h 6858000"/>
              <a:gd name="connsiteX206" fmla="*/ 1505579 w 7467600"/>
              <a:gd name="connsiteY206" fmla="*/ 3655526 h 6858000"/>
              <a:gd name="connsiteX207" fmla="*/ 1313114 w 7467600"/>
              <a:gd name="connsiteY207" fmla="*/ 3655216 h 6858000"/>
              <a:gd name="connsiteX208" fmla="*/ 3655073 w 7467600"/>
              <a:gd name="connsiteY208" fmla="*/ 3650884 h 6858000"/>
              <a:gd name="connsiteX209" fmla="*/ 3989938 w 7467600"/>
              <a:gd name="connsiteY209" fmla="*/ 3991685 h 6858000"/>
              <a:gd name="connsiteX210" fmla="*/ 4393907 w 7467600"/>
              <a:gd name="connsiteY210" fmla="*/ 4261258 h 6858000"/>
              <a:gd name="connsiteX211" fmla="*/ 4648051 w 7467600"/>
              <a:gd name="connsiteY211" fmla="*/ 4374051 h 6858000"/>
              <a:gd name="connsiteX212" fmla="*/ 4383389 w 7467600"/>
              <a:gd name="connsiteY212" fmla="*/ 4184369 h 6858000"/>
              <a:gd name="connsiteX213" fmla="*/ 4165508 w 7467600"/>
              <a:gd name="connsiteY213" fmla="*/ 4035196 h 6858000"/>
              <a:gd name="connsiteX214" fmla="*/ 4068162 w 7467600"/>
              <a:gd name="connsiteY214" fmla="*/ 3953394 h 6858000"/>
              <a:gd name="connsiteX215" fmla="*/ 3981416 w 7467600"/>
              <a:gd name="connsiteY215" fmla="*/ 3880482 h 6858000"/>
              <a:gd name="connsiteX216" fmla="*/ 3800147 w 7467600"/>
              <a:gd name="connsiteY216" fmla="*/ 3749872 h 6858000"/>
              <a:gd name="connsiteX217" fmla="*/ 3655073 w 7467600"/>
              <a:gd name="connsiteY217" fmla="*/ 3650884 h 6858000"/>
              <a:gd name="connsiteX218" fmla="*/ 3670252 w 7467600"/>
              <a:gd name="connsiteY218" fmla="*/ 3622798 h 6858000"/>
              <a:gd name="connsiteX219" fmla="*/ 3817258 w 7467600"/>
              <a:gd name="connsiteY219" fmla="*/ 3723577 h 6858000"/>
              <a:gd name="connsiteX220" fmla="*/ 4000461 w 7467600"/>
              <a:gd name="connsiteY220" fmla="*/ 3855966 h 6858000"/>
              <a:gd name="connsiteX221" fmla="*/ 4088180 w 7467600"/>
              <a:gd name="connsiteY221" fmla="*/ 3929774 h 6858000"/>
              <a:gd name="connsiteX222" fmla="*/ 4184555 w 7467600"/>
              <a:gd name="connsiteY222" fmla="*/ 4010683 h 6858000"/>
              <a:gd name="connsiteX223" fmla="*/ 4399563 w 7467600"/>
              <a:gd name="connsiteY223" fmla="*/ 4158106 h 6858000"/>
              <a:gd name="connsiteX224" fmla="*/ 4684469 w 7467600"/>
              <a:gd name="connsiteY224" fmla="*/ 4364680 h 6858000"/>
              <a:gd name="connsiteX225" fmla="*/ 4690271 w 7467600"/>
              <a:gd name="connsiteY225" fmla="*/ 4370034 h 6858000"/>
              <a:gd name="connsiteX226" fmla="*/ 4136093 w 7467600"/>
              <a:gd name="connsiteY226" fmla="*/ 3858466 h 6858000"/>
              <a:gd name="connsiteX227" fmla="*/ 3670252 w 7467600"/>
              <a:gd name="connsiteY227" fmla="*/ 3622798 h 6858000"/>
              <a:gd name="connsiteX228" fmla="*/ 4440129 w 7467600"/>
              <a:gd name="connsiteY228" fmla="*/ 3448571 h 6858000"/>
              <a:gd name="connsiteX229" fmla="*/ 4856525 w 7467600"/>
              <a:gd name="connsiteY229" fmla="*/ 3915351 h 6858000"/>
              <a:gd name="connsiteX230" fmla="*/ 5059055 w 7467600"/>
              <a:gd name="connsiteY230" fmla="*/ 4108918 h 6858000"/>
              <a:gd name="connsiteX231" fmla="*/ 5290070 w 7467600"/>
              <a:gd name="connsiteY231" fmla="*/ 4263619 h 6858000"/>
              <a:gd name="connsiteX232" fmla="*/ 4834991 w 7467600"/>
              <a:gd name="connsiteY232" fmla="*/ 3830985 h 6858000"/>
              <a:gd name="connsiteX233" fmla="*/ 4440129 w 7467600"/>
              <a:gd name="connsiteY233" fmla="*/ 3448571 h 6858000"/>
              <a:gd name="connsiteX234" fmla="*/ 4441737 w 7467600"/>
              <a:gd name="connsiteY234" fmla="*/ 3399734 h 6858000"/>
              <a:gd name="connsiteX235" fmla="*/ 4431236 w 7467600"/>
              <a:gd name="connsiteY235" fmla="*/ 3400954 h 6858000"/>
              <a:gd name="connsiteX236" fmla="*/ 4557150 w 7467600"/>
              <a:gd name="connsiteY236" fmla="*/ 3510023 h 6858000"/>
              <a:gd name="connsiteX237" fmla="*/ 4856936 w 7467600"/>
              <a:gd name="connsiteY237" fmla="*/ 3809146 h 6858000"/>
              <a:gd name="connsiteX238" fmla="*/ 5111996 w 7467600"/>
              <a:gd name="connsiteY238" fmla="*/ 4065759 h 6858000"/>
              <a:gd name="connsiteX239" fmla="*/ 5388878 w 7467600"/>
              <a:gd name="connsiteY239" fmla="*/ 4300185 h 6858000"/>
              <a:gd name="connsiteX240" fmla="*/ 5425556 w 7467600"/>
              <a:gd name="connsiteY240" fmla="*/ 4308967 h 6858000"/>
              <a:gd name="connsiteX241" fmla="*/ 4943646 w 7467600"/>
              <a:gd name="connsiteY241" fmla="*/ 3822916 h 6858000"/>
              <a:gd name="connsiteX242" fmla="*/ 4594837 w 7467600"/>
              <a:gd name="connsiteY242" fmla="*/ 3532274 h 6858000"/>
              <a:gd name="connsiteX243" fmla="*/ 4441737 w 7467600"/>
              <a:gd name="connsiteY243" fmla="*/ 3399734 h 6858000"/>
              <a:gd name="connsiteX244" fmla="*/ 5425834 w 7467600"/>
              <a:gd name="connsiteY244" fmla="*/ 3162785 h 6858000"/>
              <a:gd name="connsiteX245" fmla="*/ 5401644 w 7467600"/>
              <a:gd name="connsiteY245" fmla="*/ 3617847 h 6858000"/>
              <a:gd name="connsiteX246" fmla="*/ 5467256 w 7467600"/>
              <a:gd name="connsiteY246" fmla="*/ 4175494 h 6858000"/>
              <a:gd name="connsiteX247" fmla="*/ 5448069 w 7467600"/>
              <a:gd name="connsiteY247" fmla="*/ 3567554 h 6858000"/>
              <a:gd name="connsiteX248" fmla="*/ 5425834 w 7467600"/>
              <a:gd name="connsiteY248" fmla="*/ 3162785 h 6858000"/>
              <a:gd name="connsiteX249" fmla="*/ 1318687 w 7467600"/>
              <a:gd name="connsiteY249" fmla="*/ 3113840 h 6858000"/>
              <a:gd name="connsiteX250" fmla="*/ 1066793 w 7467600"/>
              <a:gd name="connsiteY250" fmla="*/ 3212171 h 6858000"/>
              <a:gd name="connsiteX251" fmla="*/ 993319 w 7467600"/>
              <a:gd name="connsiteY251" fmla="*/ 3247648 h 6858000"/>
              <a:gd name="connsiteX252" fmla="*/ 853081 w 7467600"/>
              <a:gd name="connsiteY252" fmla="*/ 3312410 h 6858000"/>
              <a:gd name="connsiteX253" fmla="*/ 805957 w 7467600"/>
              <a:gd name="connsiteY253" fmla="*/ 3330443 h 6858000"/>
              <a:gd name="connsiteX254" fmla="*/ 1318687 w 7467600"/>
              <a:gd name="connsiteY254" fmla="*/ 3113840 h 6858000"/>
              <a:gd name="connsiteX255" fmla="*/ 5453702 w 7467600"/>
              <a:gd name="connsiteY255" fmla="*/ 3090882 h 6858000"/>
              <a:gd name="connsiteX256" fmla="*/ 5480135 w 7467600"/>
              <a:gd name="connsiteY256" fmla="*/ 3565802 h 6858000"/>
              <a:gd name="connsiteX257" fmla="*/ 5499023 w 7467600"/>
              <a:gd name="connsiteY257" fmla="*/ 4166310 h 6858000"/>
              <a:gd name="connsiteX258" fmla="*/ 5547022 w 7467600"/>
              <a:gd name="connsiteY258" fmla="*/ 3607838 h 6858000"/>
              <a:gd name="connsiteX259" fmla="*/ 5515964 w 7467600"/>
              <a:gd name="connsiteY259" fmla="*/ 3378541 h 6858000"/>
              <a:gd name="connsiteX260" fmla="*/ 5453702 w 7467600"/>
              <a:gd name="connsiteY260" fmla="*/ 3090882 h 6858000"/>
              <a:gd name="connsiteX261" fmla="*/ 1238695 w 7467600"/>
              <a:gd name="connsiteY261" fmla="*/ 3076820 h 6858000"/>
              <a:gd name="connsiteX262" fmla="*/ 716371 w 7467600"/>
              <a:gd name="connsiteY262" fmla="*/ 3293249 h 6858000"/>
              <a:gd name="connsiteX263" fmla="*/ 579522 w 7467600"/>
              <a:gd name="connsiteY263" fmla="*/ 3371759 h 6858000"/>
              <a:gd name="connsiteX264" fmla="*/ 600288 w 7467600"/>
              <a:gd name="connsiteY264" fmla="*/ 3365555 h 6858000"/>
              <a:gd name="connsiteX265" fmla="*/ 840692 w 7467600"/>
              <a:gd name="connsiteY265" fmla="*/ 3284921 h 6858000"/>
              <a:gd name="connsiteX266" fmla="*/ 979248 w 7467600"/>
              <a:gd name="connsiteY266" fmla="*/ 3221003 h 6858000"/>
              <a:gd name="connsiteX267" fmla="*/ 1053282 w 7467600"/>
              <a:gd name="connsiteY267" fmla="*/ 3185247 h 6858000"/>
              <a:gd name="connsiteX268" fmla="*/ 1320603 w 7467600"/>
              <a:gd name="connsiteY268" fmla="*/ 3081281 h 6858000"/>
              <a:gd name="connsiteX269" fmla="*/ 1238695 w 7467600"/>
              <a:gd name="connsiteY269" fmla="*/ 3076820 h 6858000"/>
              <a:gd name="connsiteX270" fmla="*/ 5425627 w 7467600"/>
              <a:gd name="connsiteY270" fmla="*/ 2954192 h 6858000"/>
              <a:gd name="connsiteX271" fmla="*/ 5470770 w 7467600"/>
              <a:gd name="connsiteY271" fmla="*/ 3005435 h 6858000"/>
              <a:gd name="connsiteX272" fmla="*/ 5519779 w 7467600"/>
              <a:gd name="connsiteY272" fmla="*/ 4359223 h 6858000"/>
              <a:gd name="connsiteX273" fmla="*/ 5520293 w 7467600"/>
              <a:gd name="connsiteY273" fmla="*/ 4360602 h 6858000"/>
              <a:gd name="connsiteX274" fmla="*/ 5767221 w 7467600"/>
              <a:gd name="connsiteY274" fmla="*/ 4665564 h 6858000"/>
              <a:gd name="connsiteX275" fmla="*/ 6937169 w 7467600"/>
              <a:gd name="connsiteY275" fmla="*/ 4815941 h 6858000"/>
              <a:gd name="connsiteX276" fmla="*/ 6953922 w 7467600"/>
              <a:gd name="connsiteY276" fmla="*/ 4890068 h 6858000"/>
              <a:gd name="connsiteX277" fmla="*/ 6071359 w 7467600"/>
              <a:gd name="connsiteY277" fmla="*/ 4770770 h 6858000"/>
              <a:gd name="connsiteX278" fmla="*/ 6038839 w 7467600"/>
              <a:gd name="connsiteY278" fmla="*/ 4764474 h 6858000"/>
              <a:gd name="connsiteX279" fmla="*/ 6038706 w 7467600"/>
              <a:gd name="connsiteY279" fmla="*/ 4763847 h 6858000"/>
              <a:gd name="connsiteX280" fmla="*/ 6037784 w 7467600"/>
              <a:gd name="connsiteY280" fmla="*/ 4764270 h 6858000"/>
              <a:gd name="connsiteX281" fmla="*/ 6038839 w 7467600"/>
              <a:gd name="connsiteY281" fmla="*/ 4764474 h 6858000"/>
              <a:gd name="connsiteX282" fmla="*/ 6040338 w 7467600"/>
              <a:gd name="connsiteY282" fmla="*/ 4771418 h 6858000"/>
              <a:gd name="connsiteX283" fmla="*/ 6024488 w 7467600"/>
              <a:gd name="connsiteY283" fmla="*/ 4809903 h 6858000"/>
              <a:gd name="connsiteX284" fmla="*/ 5599771 w 7467600"/>
              <a:gd name="connsiteY284" fmla="*/ 5509652 h 6858000"/>
              <a:gd name="connsiteX285" fmla="*/ 5548843 w 7467600"/>
              <a:gd name="connsiteY285" fmla="*/ 5563845 h 6858000"/>
              <a:gd name="connsiteX286" fmla="*/ 5940952 w 7467600"/>
              <a:gd name="connsiteY286" fmla="*/ 6250028 h 6858000"/>
              <a:gd name="connsiteX287" fmla="*/ 6043441 w 7467600"/>
              <a:gd name="connsiteY287" fmla="*/ 6665847 h 6858000"/>
              <a:gd name="connsiteX288" fmla="*/ 6093432 w 7467600"/>
              <a:gd name="connsiteY288" fmla="*/ 6858000 h 6858000"/>
              <a:gd name="connsiteX289" fmla="*/ 6034344 w 7467600"/>
              <a:gd name="connsiteY289" fmla="*/ 6858000 h 6858000"/>
              <a:gd name="connsiteX290" fmla="*/ 6026679 w 7467600"/>
              <a:gd name="connsiteY290" fmla="*/ 6836959 h 6858000"/>
              <a:gd name="connsiteX291" fmla="*/ 5800441 w 7467600"/>
              <a:gd name="connsiteY291" fmla="*/ 6335286 h 6858000"/>
              <a:gd name="connsiteX292" fmla="*/ 5526562 w 7467600"/>
              <a:gd name="connsiteY292" fmla="*/ 5705388 h 6858000"/>
              <a:gd name="connsiteX293" fmla="*/ 5519640 w 7467600"/>
              <a:gd name="connsiteY293" fmla="*/ 5683774 h 6858000"/>
              <a:gd name="connsiteX294" fmla="*/ 5844559 w 7467600"/>
              <a:gd name="connsiteY294" fmla="*/ 6553349 h 6858000"/>
              <a:gd name="connsiteX295" fmla="*/ 5975994 w 7467600"/>
              <a:gd name="connsiteY295" fmla="*/ 6858000 h 6858000"/>
              <a:gd name="connsiteX296" fmla="*/ 5898547 w 7467600"/>
              <a:gd name="connsiteY296" fmla="*/ 6858000 h 6858000"/>
              <a:gd name="connsiteX297" fmla="*/ 5682041 w 7467600"/>
              <a:gd name="connsiteY297" fmla="*/ 6355860 h 6858000"/>
              <a:gd name="connsiteX298" fmla="*/ 5461758 w 7467600"/>
              <a:gd name="connsiteY298" fmla="*/ 5820220 h 6858000"/>
              <a:gd name="connsiteX299" fmla="*/ 5237282 w 7467600"/>
              <a:gd name="connsiteY299" fmla="*/ 6579086 h 6858000"/>
              <a:gd name="connsiteX300" fmla="*/ 5115009 w 7467600"/>
              <a:gd name="connsiteY300" fmla="*/ 6858000 h 6858000"/>
              <a:gd name="connsiteX301" fmla="*/ 5028074 w 7467600"/>
              <a:gd name="connsiteY301" fmla="*/ 6858000 h 6858000"/>
              <a:gd name="connsiteX302" fmla="*/ 5079508 w 7467600"/>
              <a:gd name="connsiteY302" fmla="*/ 6749074 h 6858000"/>
              <a:gd name="connsiteX303" fmla="*/ 5371846 w 7467600"/>
              <a:gd name="connsiteY303" fmla="*/ 5924413 h 6858000"/>
              <a:gd name="connsiteX304" fmla="*/ 5270512 w 7467600"/>
              <a:gd name="connsiteY304" fmla="*/ 6138975 h 6858000"/>
              <a:gd name="connsiteX305" fmla="*/ 5062409 w 7467600"/>
              <a:gd name="connsiteY305" fmla="*/ 6653544 h 6858000"/>
              <a:gd name="connsiteX306" fmla="*/ 5036628 w 7467600"/>
              <a:gd name="connsiteY306" fmla="*/ 6754247 h 6858000"/>
              <a:gd name="connsiteX307" fmla="*/ 5009112 w 7467600"/>
              <a:gd name="connsiteY307" fmla="*/ 6858000 h 6858000"/>
              <a:gd name="connsiteX308" fmla="*/ 4976679 w 7467600"/>
              <a:gd name="connsiteY308" fmla="*/ 6858000 h 6858000"/>
              <a:gd name="connsiteX309" fmla="*/ 5006537 w 7467600"/>
              <a:gd name="connsiteY309" fmla="*/ 6747068 h 6858000"/>
              <a:gd name="connsiteX310" fmla="*/ 5032723 w 7467600"/>
              <a:gd name="connsiteY310" fmla="*/ 6644957 h 6858000"/>
              <a:gd name="connsiteX311" fmla="*/ 5242949 w 7467600"/>
              <a:gd name="connsiteY311" fmla="*/ 6125175 h 6858000"/>
              <a:gd name="connsiteX312" fmla="*/ 5286321 w 7467600"/>
              <a:gd name="connsiteY312" fmla="*/ 6033555 h 6858000"/>
              <a:gd name="connsiteX313" fmla="*/ 5008210 w 7467600"/>
              <a:gd name="connsiteY313" fmla="*/ 6649194 h 6858000"/>
              <a:gd name="connsiteX314" fmla="*/ 4986321 w 7467600"/>
              <a:gd name="connsiteY314" fmla="*/ 6765687 h 6858000"/>
              <a:gd name="connsiteX315" fmla="*/ 4973474 w 7467600"/>
              <a:gd name="connsiteY315" fmla="*/ 6858000 h 6858000"/>
              <a:gd name="connsiteX316" fmla="*/ 4907178 w 7467600"/>
              <a:gd name="connsiteY316" fmla="*/ 6858000 h 6858000"/>
              <a:gd name="connsiteX317" fmla="*/ 4910810 w 7467600"/>
              <a:gd name="connsiteY317" fmla="*/ 6829660 h 6858000"/>
              <a:gd name="connsiteX318" fmla="*/ 4987461 w 7467600"/>
              <a:gd name="connsiteY318" fmla="*/ 6432994 h 6858000"/>
              <a:gd name="connsiteX319" fmla="*/ 5179262 w 7467600"/>
              <a:gd name="connsiteY319" fmla="*/ 6035044 h 6858000"/>
              <a:gd name="connsiteX320" fmla="*/ 4689678 w 7467600"/>
              <a:gd name="connsiteY320" fmla="*/ 6440241 h 6858000"/>
              <a:gd name="connsiteX321" fmla="*/ 4477543 w 7467600"/>
              <a:gd name="connsiteY321" fmla="*/ 6674836 h 6858000"/>
              <a:gd name="connsiteX322" fmla="*/ 4329957 w 7467600"/>
              <a:gd name="connsiteY322" fmla="*/ 6858000 h 6858000"/>
              <a:gd name="connsiteX323" fmla="*/ 4218595 w 7467600"/>
              <a:gd name="connsiteY323" fmla="*/ 6858000 h 6858000"/>
              <a:gd name="connsiteX324" fmla="*/ 4368888 w 7467600"/>
              <a:gd name="connsiteY324" fmla="*/ 6668412 h 6858000"/>
              <a:gd name="connsiteX325" fmla="*/ 4563091 w 7467600"/>
              <a:gd name="connsiteY325" fmla="*/ 6442508 h 6858000"/>
              <a:gd name="connsiteX326" fmla="*/ 5387324 w 7467600"/>
              <a:gd name="connsiteY326" fmla="*/ 5705830 h 6858000"/>
              <a:gd name="connsiteX327" fmla="*/ 5073620 w 7467600"/>
              <a:gd name="connsiteY327" fmla="*/ 5955437 h 6858000"/>
              <a:gd name="connsiteX328" fmla="*/ 4689789 w 7467600"/>
              <a:gd name="connsiteY328" fmla="*/ 6268382 h 6858000"/>
              <a:gd name="connsiteX329" fmla="*/ 4418722 w 7467600"/>
              <a:gd name="connsiteY329" fmla="*/ 6570886 h 6858000"/>
              <a:gd name="connsiteX330" fmla="*/ 4214944 w 7467600"/>
              <a:gd name="connsiteY330" fmla="*/ 6858000 h 6858000"/>
              <a:gd name="connsiteX331" fmla="*/ 4177898 w 7467600"/>
              <a:gd name="connsiteY331" fmla="*/ 6858000 h 6858000"/>
              <a:gd name="connsiteX332" fmla="*/ 4391597 w 7467600"/>
              <a:gd name="connsiteY332" fmla="*/ 6556370 h 6858000"/>
              <a:gd name="connsiteX333" fmla="*/ 4668889 w 7467600"/>
              <a:gd name="connsiteY333" fmla="*/ 6246399 h 6858000"/>
              <a:gd name="connsiteX334" fmla="*/ 5055427 w 7467600"/>
              <a:gd name="connsiteY334" fmla="*/ 5931476 h 6858000"/>
              <a:gd name="connsiteX335" fmla="*/ 5371814 w 7467600"/>
              <a:gd name="connsiteY335" fmla="*/ 5678975 h 6858000"/>
              <a:gd name="connsiteX336" fmla="*/ 4987918 w 7467600"/>
              <a:gd name="connsiteY336" fmla="*/ 5838701 h 6858000"/>
              <a:gd name="connsiteX337" fmla="*/ 4317146 w 7467600"/>
              <a:gd name="connsiteY337" fmla="*/ 6587716 h 6858000"/>
              <a:gd name="connsiteX338" fmla="*/ 4171627 w 7467600"/>
              <a:gd name="connsiteY338" fmla="*/ 6858000 h 6858000"/>
              <a:gd name="connsiteX339" fmla="*/ 4081585 w 7467600"/>
              <a:gd name="connsiteY339" fmla="*/ 6858000 h 6858000"/>
              <a:gd name="connsiteX340" fmla="*/ 4238603 w 7467600"/>
              <a:gd name="connsiteY340" fmla="*/ 6559341 h 6858000"/>
              <a:gd name="connsiteX341" fmla="*/ 4778333 w 7467600"/>
              <a:gd name="connsiteY341" fmla="*/ 5873626 h 6858000"/>
              <a:gd name="connsiteX342" fmla="*/ 5414185 w 7467600"/>
              <a:gd name="connsiteY342" fmla="*/ 5573882 h 6858000"/>
              <a:gd name="connsiteX343" fmla="*/ 5959648 w 7467600"/>
              <a:gd name="connsiteY343" fmla="*/ 4760797 h 6858000"/>
              <a:gd name="connsiteX344" fmla="*/ 5355019 w 7467600"/>
              <a:gd name="connsiteY344" fmla="*/ 4734672 h 6858000"/>
              <a:gd name="connsiteX345" fmla="*/ 5083565 w 7467600"/>
              <a:gd name="connsiteY345" fmla="*/ 5179121 h 6858000"/>
              <a:gd name="connsiteX346" fmla="*/ 4713577 w 7467600"/>
              <a:gd name="connsiteY346" fmla="*/ 5616803 h 6858000"/>
              <a:gd name="connsiteX347" fmla="*/ 3989559 w 7467600"/>
              <a:gd name="connsiteY347" fmla="*/ 6145945 h 6858000"/>
              <a:gd name="connsiteX348" fmla="*/ 3939824 w 7467600"/>
              <a:gd name="connsiteY348" fmla="*/ 6066900 h 6858000"/>
              <a:gd name="connsiteX349" fmla="*/ 4584537 w 7467600"/>
              <a:gd name="connsiteY349" fmla="*/ 5324826 h 6858000"/>
              <a:gd name="connsiteX350" fmla="*/ 5037105 w 7467600"/>
              <a:gd name="connsiteY350" fmla="*/ 5088765 h 6858000"/>
              <a:gd name="connsiteX351" fmla="*/ 5039930 w 7467600"/>
              <a:gd name="connsiteY351" fmla="*/ 5089585 h 6858000"/>
              <a:gd name="connsiteX352" fmla="*/ 5263764 w 7467600"/>
              <a:gd name="connsiteY352" fmla="*/ 4735525 h 6858000"/>
              <a:gd name="connsiteX353" fmla="*/ 4086300 w 7467600"/>
              <a:gd name="connsiteY353" fmla="*/ 4884599 h 6858000"/>
              <a:gd name="connsiteX354" fmla="*/ 4085485 w 7467600"/>
              <a:gd name="connsiteY354" fmla="*/ 4899070 h 6858000"/>
              <a:gd name="connsiteX355" fmla="*/ 3871915 w 7467600"/>
              <a:gd name="connsiteY355" fmla="*/ 5253645 h 6858000"/>
              <a:gd name="connsiteX356" fmla="*/ 3799374 w 7467600"/>
              <a:gd name="connsiteY356" fmla="*/ 5466127 h 6858000"/>
              <a:gd name="connsiteX357" fmla="*/ 3498850 w 7467600"/>
              <a:gd name="connsiteY357" fmla="*/ 6661888 h 6858000"/>
              <a:gd name="connsiteX358" fmla="*/ 3399216 w 7467600"/>
              <a:gd name="connsiteY358" fmla="*/ 6858000 h 6858000"/>
              <a:gd name="connsiteX359" fmla="*/ 3303688 w 7467600"/>
              <a:gd name="connsiteY359" fmla="*/ 6858000 h 6858000"/>
              <a:gd name="connsiteX360" fmla="*/ 3391774 w 7467600"/>
              <a:gd name="connsiteY360" fmla="*/ 6697181 h 6858000"/>
              <a:gd name="connsiteX361" fmla="*/ 3735540 w 7467600"/>
              <a:gd name="connsiteY361" fmla="*/ 5546923 h 6858000"/>
              <a:gd name="connsiteX362" fmla="*/ 3729438 w 7467600"/>
              <a:gd name="connsiteY362" fmla="*/ 5569058 h 6858000"/>
              <a:gd name="connsiteX363" fmla="*/ 3707782 w 7467600"/>
              <a:gd name="connsiteY363" fmla="*/ 5644908 h 6858000"/>
              <a:gd name="connsiteX364" fmla="*/ 3583827 w 7467600"/>
              <a:gd name="connsiteY364" fmla="*/ 6039215 h 6858000"/>
              <a:gd name="connsiteX365" fmla="*/ 3547861 w 7467600"/>
              <a:gd name="connsiteY365" fmla="*/ 6129609 h 6858000"/>
              <a:gd name="connsiteX366" fmla="*/ 3490905 w 7467600"/>
              <a:gd name="connsiteY366" fmla="*/ 6277660 h 6858000"/>
              <a:gd name="connsiteX367" fmla="*/ 3455859 w 7467600"/>
              <a:gd name="connsiteY367" fmla="*/ 6391301 h 6858000"/>
              <a:gd name="connsiteX368" fmla="*/ 3429112 w 7467600"/>
              <a:gd name="connsiteY368" fmla="*/ 6479469 h 6858000"/>
              <a:gd name="connsiteX369" fmla="*/ 3304862 w 7467600"/>
              <a:gd name="connsiteY369" fmla="*/ 6796476 h 6858000"/>
              <a:gd name="connsiteX370" fmla="*/ 3276071 w 7467600"/>
              <a:gd name="connsiteY370" fmla="*/ 6858000 h 6858000"/>
              <a:gd name="connsiteX371" fmla="*/ 3240805 w 7467600"/>
              <a:gd name="connsiteY371" fmla="*/ 6858000 h 6858000"/>
              <a:gd name="connsiteX372" fmla="*/ 3275917 w 7467600"/>
              <a:gd name="connsiteY372" fmla="*/ 6783192 h 6858000"/>
              <a:gd name="connsiteX373" fmla="*/ 3399358 w 7467600"/>
              <a:gd name="connsiteY373" fmla="*/ 6469011 h 6858000"/>
              <a:gd name="connsiteX374" fmla="*/ 3425650 w 7467600"/>
              <a:gd name="connsiteY374" fmla="*/ 6381333 h 6858000"/>
              <a:gd name="connsiteX375" fmla="*/ 3460661 w 7467600"/>
              <a:gd name="connsiteY375" fmla="*/ 6266763 h 6858000"/>
              <a:gd name="connsiteX376" fmla="*/ 3518021 w 7467600"/>
              <a:gd name="connsiteY376" fmla="*/ 6117298 h 6858000"/>
              <a:gd name="connsiteX377" fmla="*/ 3554035 w 7467600"/>
              <a:gd name="connsiteY377" fmla="*/ 6027832 h 6858000"/>
              <a:gd name="connsiteX378" fmla="*/ 3677174 w 7467600"/>
              <a:gd name="connsiteY378" fmla="*/ 5636351 h 6858000"/>
              <a:gd name="connsiteX379" fmla="*/ 3698819 w 7467600"/>
              <a:gd name="connsiteY379" fmla="*/ 5560503 h 6858000"/>
              <a:gd name="connsiteX380" fmla="*/ 3702094 w 7467600"/>
              <a:gd name="connsiteY380" fmla="*/ 5549194 h 6858000"/>
              <a:gd name="connsiteX381" fmla="*/ 3398355 w 7467600"/>
              <a:gd name="connsiteY381" fmla="*/ 6094603 h 6858000"/>
              <a:gd name="connsiteX382" fmla="*/ 3193941 w 7467600"/>
              <a:gd name="connsiteY382" fmla="*/ 6798775 h 6858000"/>
              <a:gd name="connsiteX383" fmla="*/ 3184140 w 7467600"/>
              <a:gd name="connsiteY383" fmla="*/ 6858000 h 6858000"/>
              <a:gd name="connsiteX384" fmla="*/ 3099978 w 7467600"/>
              <a:gd name="connsiteY384" fmla="*/ 6858000 h 6858000"/>
              <a:gd name="connsiteX385" fmla="*/ 3101556 w 7467600"/>
              <a:gd name="connsiteY385" fmla="*/ 6843337 h 6858000"/>
              <a:gd name="connsiteX386" fmla="*/ 3370162 w 7467600"/>
              <a:gd name="connsiteY386" fmla="*/ 5785550 h 6858000"/>
              <a:gd name="connsiteX387" fmla="*/ 3746477 w 7467600"/>
              <a:gd name="connsiteY387" fmla="*/ 5377889 h 6858000"/>
              <a:gd name="connsiteX388" fmla="*/ 3863399 w 7467600"/>
              <a:gd name="connsiteY388" fmla="*/ 5087257 h 6858000"/>
              <a:gd name="connsiteX389" fmla="*/ 3968712 w 7467600"/>
              <a:gd name="connsiteY389" fmla="*/ 4913989 h 6858000"/>
              <a:gd name="connsiteX390" fmla="*/ 2792390 w 7467600"/>
              <a:gd name="connsiteY390" fmla="*/ 5382974 h 6858000"/>
              <a:gd name="connsiteX391" fmla="*/ 2714982 w 7467600"/>
              <a:gd name="connsiteY391" fmla="*/ 5427051 h 6858000"/>
              <a:gd name="connsiteX392" fmla="*/ 2813361 w 7467600"/>
              <a:gd name="connsiteY392" fmla="*/ 6023912 h 6858000"/>
              <a:gd name="connsiteX393" fmla="*/ 2688430 w 7467600"/>
              <a:gd name="connsiteY393" fmla="*/ 6801564 h 6858000"/>
              <a:gd name="connsiteX394" fmla="*/ 2629626 w 7467600"/>
              <a:gd name="connsiteY394" fmla="*/ 6763394 h 6858000"/>
              <a:gd name="connsiteX395" fmla="*/ 2565328 w 7467600"/>
              <a:gd name="connsiteY395" fmla="*/ 5516399 h 6858000"/>
              <a:gd name="connsiteX396" fmla="*/ 1922999 w 7467600"/>
              <a:gd name="connsiteY396" fmla="*/ 5980343 h 6858000"/>
              <a:gd name="connsiteX397" fmla="*/ 1950261 w 7467600"/>
              <a:gd name="connsiteY397" fmla="*/ 6405858 h 6858000"/>
              <a:gd name="connsiteX398" fmla="*/ 2365554 w 7467600"/>
              <a:gd name="connsiteY398" fmla="*/ 6759107 h 6858000"/>
              <a:gd name="connsiteX399" fmla="*/ 2424142 w 7467600"/>
              <a:gd name="connsiteY399" fmla="*/ 6858000 h 6858000"/>
              <a:gd name="connsiteX400" fmla="*/ 2395994 w 7467600"/>
              <a:gd name="connsiteY400" fmla="*/ 6858000 h 6858000"/>
              <a:gd name="connsiteX401" fmla="*/ 2392863 w 7467600"/>
              <a:gd name="connsiteY401" fmla="*/ 6852964 h 6858000"/>
              <a:gd name="connsiteX402" fmla="*/ 2017589 w 7467600"/>
              <a:gd name="connsiteY402" fmla="*/ 6493982 h 6858000"/>
              <a:gd name="connsiteX403" fmla="*/ 2147336 w 7467600"/>
              <a:gd name="connsiteY403" fmla="*/ 6594052 h 6858000"/>
              <a:gd name="connsiteX404" fmla="*/ 2207047 w 7467600"/>
              <a:gd name="connsiteY404" fmla="*/ 6654540 h 6858000"/>
              <a:gd name="connsiteX405" fmla="*/ 2299106 w 7467600"/>
              <a:gd name="connsiteY405" fmla="*/ 6778931 h 6858000"/>
              <a:gd name="connsiteX406" fmla="*/ 2314430 w 7467600"/>
              <a:gd name="connsiteY406" fmla="*/ 6801144 h 6858000"/>
              <a:gd name="connsiteX407" fmla="*/ 2352406 w 7467600"/>
              <a:gd name="connsiteY407" fmla="*/ 6858000 h 6858000"/>
              <a:gd name="connsiteX408" fmla="*/ 2314492 w 7467600"/>
              <a:gd name="connsiteY408" fmla="*/ 6858000 h 6858000"/>
              <a:gd name="connsiteX409" fmla="*/ 2288095 w 7467600"/>
              <a:gd name="connsiteY409" fmla="*/ 6818030 h 6858000"/>
              <a:gd name="connsiteX410" fmla="*/ 2272768 w 7467600"/>
              <a:gd name="connsiteY410" fmla="*/ 6795822 h 6858000"/>
              <a:gd name="connsiteX411" fmla="*/ 2182715 w 7467600"/>
              <a:gd name="connsiteY411" fmla="*/ 6675071 h 6858000"/>
              <a:gd name="connsiteX412" fmla="*/ 2032061 w 7467600"/>
              <a:gd name="connsiteY412" fmla="*/ 6541380 h 6858000"/>
              <a:gd name="connsiteX413" fmla="*/ 2257220 w 7467600"/>
              <a:gd name="connsiteY413" fmla="*/ 6826257 h 6858000"/>
              <a:gd name="connsiteX414" fmla="*/ 2281324 w 7467600"/>
              <a:gd name="connsiteY414" fmla="*/ 6858000 h 6858000"/>
              <a:gd name="connsiteX415" fmla="*/ 2242860 w 7467600"/>
              <a:gd name="connsiteY415" fmla="*/ 6858000 h 6858000"/>
              <a:gd name="connsiteX416" fmla="*/ 2232818 w 7467600"/>
              <a:gd name="connsiteY416" fmla="*/ 6844926 h 6858000"/>
              <a:gd name="connsiteX417" fmla="*/ 1990172 w 7467600"/>
              <a:gd name="connsiteY417" fmla="*/ 6542121 h 6858000"/>
              <a:gd name="connsiteX418" fmla="*/ 2124090 w 7467600"/>
              <a:gd name="connsiteY418" fmla="*/ 6761017 h 6858000"/>
              <a:gd name="connsiteX419" fmla="*/ 2200380 w 7467600"/>
              <a:gd name="connsiteY419" fmla="*/ 6858000 h 6858000"/>
              <a:gd name="connsiteX420" fmla="*/ 2147507 w 7467600"/>
              <a:gd name="connsiteY420" fmla="*/ 6858000 h 6858000"/>
              <a:gd name="connsiteX421" fmla="*/ 2070668 w 7467600"/>
              <a:gd name="connsiteY421" fmla="*/ 6761520 h 6858000"/>
              <a:gd name="connsiteX422" fmla="*/ 1975142 w 7467600"/>
              <a:gd name="connsiteY422" fmla="*/ 6585570 h 6858000"/>
              <a:gd name="connsiteX423" fmla="*/ 2050035 w 7467600"/>
              <a:gd name="connsiteY423" fmla="*/ 6813345 h 6858000"/>
              <a:gd name="connsiteX424" fmla="*/ 2063025 w 7467600"/>
              <a:gd name="connsiteY424" fmla="*/ 6858000 h 6858000"/>
              <a:gd name="connsiteX425" fmla="*/ 2021675 w 7467600"/>
              <a:gd name="connsiteY425" fmla="*/ 6858000 h 6858000"/>
              <a:gd name="connsiteX426" fmla="*/ 2019308 w 7467600"/>
              <a:gd name="connsiteY426" fmla="*/ 6847118 h 6858000"/>
              <a:gd name="connsiteX427" fmla="*/ 1938835 w 7467600"/>
              <a:gd name="connsiteY427" fmla="*/ 6551160 h 6858000"/>
              <a:gd name="connsiteX428" fmla="*/ 1953230 w 7467600"/>
              <a:gd name="connsiteY428" fmla="*/ 6759699 h 6858000"/>
              <a:gd name="connsiteX429" fmla="*/ 1956763 w 7467600"/>
              <a:gd name="connsiteY429" fmla="*/ 6778191 h 6858000"/>
              <a:gd name="connsiteX430" fmla="*/ 1967925 w 7467600"/>
              <a:gd name="connsiteY430" fmla="*/ 6858000 h 6858000"/>
              <a:gd name="connsiteX431" fmla="*/ 1936622 w 7467600"/>
              <a:gd name="connsiteY431" fmla="*/ 6858000 h 6858000"/>
              <a:gd name="connsiteX432" fmla="*/ 1926261 w 7467600"/>
              <a:gd name="connsiteY432" fmla="*/ 6784064 h 6858000"/>
              <a:gd name="connsiteX433" fmla="*/ 1922724 w 7467600"/>
              <a:gd name="connsiteY433" fmla="*/ 6765577 h 6858000"/>
              <a:gd name="connsiteX434" fmla="*/ 1904650 w 7467600"/>
              <a:gd name="connsiteY434" fmla="*/ 6639616 h 6858000"/>
              <a:gd name="connsiteX435" fmla="*/ 1885273 w 7467600"/>
              <a:gd name="connsiteY435" fmla="*/ 6858000 h 6858000"/>
              <a:gd name="connsiteX436" fmla="*/ 1854363 w 7467600"/>
              <a:gd name="connsiteY436" fmla="*/ 6858000 h 6858000"/>
              <a:gd name="connsiteX437" fmla="*/ 1880391 w 7467600"/>
              <a:gd name="connsiteY437" fmla="*/ 6603796 h 6858000"/>
              <a:gd name="connsiteX438" fmla="*/ 1818273 w 7467600"/>
              <a:gd name="connsiteY438" fmla="*/ 6715729 h 6858000"/>
              <a:gd name="connsiteX439" fmla="*/ 1794691 w 7467600"/>
              <a:gd name="connsiteY439" fmla="*/ 6843239 h 6858000"/>
              <a:gd name="connsiteX440" fmla="*/ 1794914 w 7467600"/>
              <a:gd name="connsiteY440" fmla="*/ 6858000 h 6858000"/>
              <a:gd name="connsiteX441" fmla="*/ 1746128 w 7467600"/>
              <a:gd name="connsiteY441" fmla="*/ 6858000 h 6858000"/>
              <a:gd name="connsiteX442" fmla="*/ 1753934 w 7467600"/>
              <a:gd name="connsiteY442" fmla="*/ 6724796 h 6858000"/>
              <a:gd name="connsiteX443" fmla="*/ 1792053 w 7467600"/>
              <a:gd name="connsiteY443" fmla="*/ 6572396 h 6858000"/>
              <a:gd name="connsiteX444" fmla="*/ 1862248 w 7467600"/>
              <a:gd name="connsiteY444" fmla="*/ 6266397 h 6858000"/>
              <a:gd name="connsiteX445" fmla="*/ 1862250 w 7467600"/>
              <a:gd name="connsiteY445" fmla="*/ 6033531 h 6858000"/>
              <a:gd name="connsiteX446" fmla="*/ 1211999 w 7467600"/>
              <a:gd name="connsiteY446" fmla="*/ 6683610 h 6858000"/>
              <a:gd name="connsiteX447" fmla="*/ 1213266 w 7467600"/>
              <a:gd name="connsiteY447" fmla="*/ 6691947 h 6858000"/>
              <a:gd name="connsiteX448" fmla="*/ 1203370 w 7467600"/>
              <a:gd name="connsiteY448" fmla="*/ 6850676 h 6858000"/>
              <a:gd name="connsiteX449" fmla="*/ 1203671 w 7467600"/>
              <a:gd name="connsiteY449" fmla="*/ 6858000 h 6858000"/>
              <a:gd name="connsiteX450" fmla="*/ 1143180 w 7467600"/>
              <a:gd name="connsiteY450" fmla="*/ 6858000 h 6858000"/>
              <a:gd name="connsiteX451" fmla="*/ 1142176 w 7467600"/>
              <a:gd name="connsiteY451" fmla="*/ 6766045 h 6858000"/>
              <a:gd name="connsiteX452" fmla="*/ 1067484 w 7467600"/>
              <a:gd name="connsiteY452" fmla="*/ 6858000 h 6858000"/>
              <a:gd name="connsiteX453" fmla="*/ 953928 w 7467600"/>
              <a:gd name="connsiteY453" fmla="*/ 6858000 h 6858000"/>
              <a:gd name="connsiteX454" fmla="*/ 959715 w 7467600"/>
              <a:gd name="connsiteY454" fmla="*/ 6850185 h 6858000"/>
              <a:gd name="connsiteX455" fmla="*/ 1483788 w 7467600"/>
              <a:gd name="connsiteY455" fmla="*/ 6259174 h 6858000"/>
              <a:gd name="connsiteX456" fmla="*/ 1100671 w 7467600"/>
              <a:gd name="connsiteY456" fmla="*/ 6252137 h 6858000"/>
              <a:gd name="connsiteX457" fmla="*/ 1090144 w 7467600"/>
              <a:gd name="connsiteY457" fmla="*/ 6256748 h 6858000"/>
              <a:gd name="connsiteX458" fmla="*/ 1095872 w 7467600"/>
              <a:gd name="connsiteY458" fmla="*/ 6271892 h 6858000"/>
              <a:gd name="connsiteX459" fmla="*/ 262785 w 7467600"/>
              <a:gd name="connsiteY459" fmla="*/ 6845450 h 6858000"/>
              <a:gd name="connsiteX460" fmla="*/ 209968 w 7467600"/>
              <a:gd name="connsiteY460" fmla="*/ 6770713 h 6858000"/>
              <a:gd name="connsiteX461" fmla="*/ 873460 w 7467600"/>
              <a:gd name="connsiteY461" fmla="*/ 6253768 h 6858000"/>
              <a:gd name="connsiteX462" fmla="*/ 192686 w 7467600"/>
              <a:gd name="connsiteY462" fmla="*/ 5849257 h 6858000"/>
              <a:gd name="connsiteX463" fmla="*/ 4696 w 7467600"/>
              <a:gd name="connsiteY463" fmla="*/ 5697668 h 6858000"/>
              <a:gd name="connsiteX464" fmla="*/ 0 w 7467600"/>
              <a:gd name="connsiteY464" fmla="*/ 5689984 h 6858000"/>
              <a:gd name="connsiteX465" fmla="*/ 0 w 7467600"/>
              <a:gd name="connsiteY465" fmla="*/ 5513472 h 6858000"/>
              <a:gd name="connsiteX466" fmla="*/ 174101 w 7467600"/>
              <a:gd name="connsiteY466" fmla="*/ 5620277 h 6858000"/>
              <a:gd name="connsiteX467" fmla="*/ 891800 w 7467600"/>
              <a:gd name="connsiteY467" fmla="*/ 6036935 h 6858000"/>
              <a:gd name="connsiteX468" fmla="*/ 1072219 w 7467600"/>
              <a:gd name="connsiteY468" fmla="*/ 6169443 h 6858000"/>
              <a:gd name="connsiteX469" fmla="*/ 1074117 w 7467600"/>
              <a:gd name="connsiteY469" fmla="*/ 6170301 h 6858000"/>
              <a:gd name="connsiteX470" fmla="*/ 1083114 w 7467600"/>
              <a:gd name="connsiteY470" fmla="*/ 6174131 h 6858000"/>
              <a:gd name="connsiteX471" fmla="*/ 1543010 w 7467600"/>
              <a:gd name="connsiteY471" fmla="*/ 6191140 h 6858000"/>
              <a:gd name="connsiteX472" fmla="*/ 1551080 w 7467600"/>
              <a:gd name="connsiteY472" fmla="*/ 6195006 h 6858000"/>
              <a:gd name="connsiteX473" fmla="*/ 2345443 w 7467600"/>
              <a:gd name="connsiteY473" fmla="*/ 5549882 h 6858000"/>
              <a:gd name="connsiteX474" fmla="*/ 1721499 w 7467600"/>
              <a:gd name="connsiteY474" fmla="*/ 5599969 h 6858000"/>
              <a:gd name="connsiteX475" fmla="*/ 767716 w 7467600"/>
              <a:gd name="connsiteY475" fmla="*/ 5472768 h 6858000"/>
              <a:gd name="connsiteX476" fmla="*/ 722147 w 7467600"/>
              <a:gd name="connsiteY476" fmla="*/ 5393091 h 6858000"/>
              <a:gd name="connsiteX477" fmla="*/ 1485552 w 7467600"/>
              <a:gd name="connsiteY477" fmla="*/ 5313202 h 6858000"/>
              <a:gd name="connsiteX478" fmla="*/ 2143004 w 7467600"/>
              <a:gd name="connsiteY478" fmla="*/ 5402420 h 6858000"/>
              <a:gd name="connsiteX479" fmla="*/ 1933391 w 7467600"/>
              <a:gd name="connsiteY479" fmla="*/ 5156971 h 6858000"/>
              <a:gd name="connsiteX480" fmla="*/ 1827118 w 7467600"/>
              <a:gd name="connsiteY480" fmla="*/ 4968410 h 6858000"/>
              <a:gd name="connsiteX481" fmla="*/ 1837349 w 7467600"/>
              <a:gd name="connsiteY481" fmla="*/ 4956357 h 6858000"/>
              <a:gd name="connsiteX482" fmla="*/ 2162835 w 7467600"/>
              <a:gd name="connsiteY482" fmla="*/ 5187853 h 6858000"/>
              <a:gd name="connsiteX483" fmla="*/ 2257167 w 7467600"/>
              <a:gd name="connsiteY483" fmla="*/ 5462123 h 6858000"/>
              <a:gd name="connsiteX484" fmla="*/ 2261598 w 7467600"/>
              <a:gd name="connsiteY484" fmla="*/ 5467998 h 6858000"/>
              <a:gd name="connsiteX485" fmla="*/ 2437177 w 7467600"/>
              <a:gd name="connsiteY485" fmla="*/ 5479608 h 6858000"/>
              <a:gd name="connsiteX486" fmla="*/ 2445247 w 7467600"/>
              <a:gd name="connsiteY486" fmla="*/ 5483476 h 6858000"/>
              <a:gd name="connsiteX487" fmla="*/ 2743626 w 7467600"/>
              <a:gd name="connsiteY487" fmla="*/ 5304819 h 6858000"/>
              <a:gd name="connsiteX488" fmla="*/ 3048102 w 7467600"/>
              <a:gd name="connsiteY488" fmla="*/ 5150595 h 6858000"/>
              <a:gd name="connsiteX489" fmla="*/ 1799414 w 7467600"/>
              <a:gd name="connsiteY489" fmla="*/ 4694732 h 6858000"/>
              <a:gd name="connsiteX490" fmla="*/ 1771735 w 7467600"/>
              <a:gd name="connsiteY490" fmla="*/ 4619929 h 6858000"/>
              <a:gd name="connsiteX491" fmla="*/ 3104273 w 7467600"/>
              <a:gd name="connsiteY491" fmla="*/ 5076159 h 6858000"/>
              <a:gd name="connsiteX492" fmla="*/ 3113245 w 7467600"/>
              <a:gd name="connsiteY492" fmla="*/ 5090705 h 6858000"/>
              <a:gd name="connsiteX493" fmla="*/ 3126294 w 7467600"/>
              <a:gd name="connsiteY493" fmla="*/ 5114400 h 6858000"/>
              <a:gd name="connsiteX494" fmla="*/ 3937433 w 7467600"/>
              <a:gd name="connsiteY494" fmla="*/ 4830473 h 6858000"/>
              <a:gd name="connsiteX495" fmla="*/ 3590475 w 7467600"/>
              <a:gd name="connsiteY495" fmla="*/ 4597974 h 6858000"/>
              <a:gd name="connsiteX496" fmla="*/ 3100264 w 7467600"/>
              <a:gd name="connsiteY496" fmla="*/ 4579845 h 6858000"/>
              <a:gd name="connsiteX497" fmla="*/ 2183576 w 7467600"/>
              <a:gd name="connsiteY497" fmla="*/ 4227150 h 6858000"/>
              <a:gd name="connsiteX498" fmla="*/ 2151029 w 7467600"/>
              <a:gd name="connsiteY498" fmla="*/ 4146947 h 6858000"/>
              <a:gd name="connsiteX499" fmla="*/ 3563434 w 7467600"/>
              <a:gd name="connsiteY499" fmla="*/ 4469115 h 6858000"/>
              <a:gd name="connsiteX500" fmla="*/ 3177952 w 7467600"/>
              <a:gd name="connsiteY500" fmla="*/ 3657386 h 6858000"/>
              <a:gd name="connsiteX501" fmla="*/ 3189263 w 7467600"/>
              <a:gd name="connsiteY501" fmla="*/ 3625726 h 6858000"/>
              <a:gd name="connsiteX502" fmla="*/ 3560912 w 7467600"/>
              <a:gd name="connsiteY502" fmla="*/ 4079863 h 6858000"/>
              <a:gd name="connsiteX503" fmla="*/ 3626636 w 7467600"/>
              <a:gd name="connsiteY503" fmla="*/ 4512230 h 6858000"/>
              <a:gd name="connsiteX504" fmla="*/ 3653088 w 7467600"/>
              <a:gd name="connsiteY504" fmla="*/ 4521417 h 6858000"/>
              <a:gd name="connsiteX505" fmla="*/ 3988128 w 7467600"/>
              <a:gd name="connsiteY505" fmla="*/ 4817267 h 6858000"/>
              <a:gd name="connsiteX506" fmla="*/ 4830582 w 7467600"/>
              <a:gd name="connsiteY506" fmla="*/ 4676000 h 6858000"/>
              <a:gd name="connsiteX507" fmla="*/ 4830100 w 7467600"/>
              <a:gd name="connsiteY507" fmla="*/ 4675554 h 6858000"/>
              <a:gd name="connsiteX508" fmla="*/ 4036318 w 7467600"/>
              <a:gd name="connsiteY508" fmla="*/ 4147013 h 6858000"/>
              <a:gd name="connsiteX509" fmla="*/ 3432098 w 7467600"/>
              <a:gd name="connsiteY509" fmla="*/ 3537312 h 6858000"/>
              <a:gd name="connsiteX510" fmla="*/ 3446761 w 7467600"/>
              <a:gd name="connsiteY510" fmla="*/ 3461278 h 6858000"/>
              <a:gd name="connsiteX511" fmla="*/ 4419733 w 7467600"/>
              <a:gd name="connsiteY511" fmla="*/ 3963555 h 6858000"/>
              <a:gd name="connsiteX512" fmla="*/ 4781371 w 7467600"/>
              <a:gd name="connsiteY512" fmla="*/ 4458604 h 6858000"/>
              <a:gd name="connsiteX513" fmla="*/ 4780440 w 7467600"/>
              <a:gd name="connsiteY513" fmla="*/ 4470290 h 6858000"/>
              <a:gd name="connsiteX514" fmla="*/ 4898954 w 7467600"/>
              <a:gd name="connsiteY514" fmla="*/ 4662092 h 6858000"/>
              <a:gd name="connsiteX515" fmla="*/ 4900699 w 7467600"/>
              <a:gd name="connsiteY515" fmla="*/ 4670867 h 6858000"/>
              <a:gd name="connsiteX516" fmla="*/ 5714511 w 7467600"/>
              <a:gd name="connsiteY516" fmla="*/ 4663483 h 6858000"/>
              <a:gd name="connsiteX517" fmla="*/ 5464793 w 7467600"/>
              <a:gd name="connsiteY517" fmla="*/ 4393556 h 6858000"/>
              <a:gd name="connsiteX518" fmla="*/ 5461897 w 7467600"/>
              <a:gd name="connsiteY518" fmla="*/ 4390879 h 6858000"/>
              <a:gd name="connsiteX519" fmla="*/ 4294126 w 7467600"/>
              <a:gd name="connsiteY519" fmla="*/ 3303048 h 6858000"/>
              <a:gd name="connsiteX520" fmla="*/ 4305321 w 7467600"/>
              <a:gd name="connsiteY520" fmla="*/ 3256953 h 6858000"/>
              <a:gd name="connsiteX521" fmla="*/ 4949299 w 7467600"/>
              <a:gd name="connsiteY521" fmla="*/ 3766336 h 6858000"/>
              <a:gd name="connsiteX522" fmla="*/ 5291452 w 7467600"/>
              <a:gd name="connsiteY522" fmla="*/ 4076801 h 6858000"/>
              <a:gd name="connsiteX523" fmla="*/ 5434998 w 7467600"/>
              <a:gd name="connsiteY523" fmla="*/ 4254100 h 6858000"/>
              <a:gd name="connsiteX524" fmla="*/ 5351015 w 7467600"/>
              <a:gd name="connsiteY524" fmla="*/ 3760989 h 6858000"/>
              <a:gd name="connsiteX525" fmla="*/ 5413780 w 7467600"/>
              <a:gd name="connsiteY525" fmla="*/ 2966265 h 6858000"/>
              <a:gd name="connsiteX526" fmla="*/ 5425627 w 7467600"/>
              <a:gd name="connsiteY526" fmla="*/ 2954192 h 6858000"/>
              <a:gd name="connsiteX527" fmla="*/ 6604735 w 7467600"/>
              <a:gd name="connsiteY527" fmla="*/ 2041381 h 6858000"/>
              <a:gd name="connsiteX528" fmla="*/ 7204487 w 7467600"/>
              <a:gd name="connsiteY528" fmla="*/ 2742112 h 6858000"/>
              <a:gd name="connsiteX529" fmla="*/ 7131592 w 7467600"/>
              <a:gd name="connsiteY529" fmla="*/ 2672096 h 6858000"/>
              <a:gd name="connsiteX530" fmla="*/ 6996344 w 7467600"/>
              <a:gd name="connsiteY530" fmla="*/ 2518310 h 6858000"/>
              <a:gd name="connsiteX531" fmla="*/ 6735495 w 7467600"/>
              <a:gd name="connsiteY531" fmla="*/ 2196890 h 6858000"/>
              <a:gd name="connsiteX532" fmla="*/ 6721901 w 7467600"/>
              <a:gd name="connsiteY532" fmla="*/ 2179274 h 6858000"/>
              <a:gd name="connsiteX533" fmla="*/ 6604735 w 7467600"/>
              <a:gd name="connsiteY533" fmla="*/ 2041381 h 6858000"/>
              <a:gd name="connsiteX534" fmla="*/ 6591670 w 7467600"/>
              <a:gd name="connsiteY534" fmla="*/ 1988277 h 6858000"/>
              <a:gd name="connsiteX535" fmla="*/ 6747349 w 7467600"/>
              <a:gd name="connsiteY535" fmla="*/ 2160069 h 6858000"/>
              <a:gd name="connsiteX536" fmla="*/ 6760943 w 7467600"/>
              <a:gd name="connsiteY536" fmla="*/ 2177686 h 6858000"/>
              <a:gd name="connsiteX537" fmla="*/ 7021065 w 7467600"/>
              <a:gd name="connsiteY537" fmla="*/ 2498102 h 6858000"/>
              <a:gd name="connsiteX538" fmla="*/ 7155223 w 7467600"/>
              <a:gd name="connsiteY538" fmla="*/ 2650386 h 6858000"/>
              <a:gd name="connsiteX539" fmla="*/ 7203167 w 7467600"/>
              <a:gd name="connsiteY539" fmla="*/ 2697288 h 6858000"/>
              <a:gd name="connsiteX540" fmla="*/ 6937703 w 7467600"/>
              <a:gd name="connsiteY540" fmla="*/ 2321981 h 6858000"/>
              <a:gd name="connsiteX541" fmla="*/ 6591670 w 7467600"/>
              <a:gd name="connsiteY541" fmla="*/ 1988277 h 6858000"/>
              <a:gd name="connsiteX542" fmla="*/ 5798671 w 7467600"/>
              <a:gd name="connsiteY542" fmla="*/ 1981601 h 6858000"/>
              <a:gd name="connsiteX543" fmla="*/ 5754709 w 7467600"/>
              <a:gd name="connsiteY543" fmla="*/ 2071454 h 6858000"/>
              <a:gd name="connsiteX544" fmla="*/ 5763044 w 7467600"/>
              <a:gd name="connsiteY544" fmla="*/ 2842206 h 6858000"/>
              <a:gd name="connsiteX545" fmla="*/ 5764974 w 7467600"/>
              <a:gd name="connsiteY545" fmla="*/ 2799609 h 6858000"/>
              <a:gd name="connsiteX546" fmla="*/ 5767665 w 7467600"/>
              <a:gd name="connsiteY546" fmla="*/ 2666409 h 6858000"/>
              <a:gd name="connsiteX547" fmla="*/ 5763055 w 7467600"/>
              <a:gd name="connsiteY547" fmla="*/ 2579705 h 6858000"/>
              <a:gd name="connsiteX548" fmla="*/ 5758079 w 7467600"/>
              <a:gd name="connsiteY548" fmla="*/ 2492508 h 6858000"/>
              <a:gd name="connsiteX549" fmla="*/ 5779325 w 7467600"/>
              <a:gd name="connsiteY549" fmla="*/ 2197069 h 6858000"/>
              <a:gd name="connsiteX550" fmla="*/ 5798671 w 7467600"/>
              <a:gd name="connsiteY550" fmla="*/ 1981601 h 6858000"/>
              <a:gd name="connsiteX551" fmla="*/ 5829202 w 7467600"/>
              <a:gd name="connsiteY551" fmla="*/ 1971679 h 6858000"/>
              <a:gd name="connsiteX552" fmla="*/ 5809558 w 7467600"/>
              <a:gd name="connsiteY552" fmla="*/ 2198043 h 6858000"/>
              <a:gd name="connsiteX553" fmla="*/ 5788653 w 7467600"/>
              <a:gd name="connsiteY553" fmla="*/ 2489430 h 6858000"/>
              <a:gd name="connsiteX554" fmla="*/ 5793439 w 7467600"/>
              <a:gd name="connsiteY554" fmla="*/ 2575235 h 6858000"/>
              <a:gd name="connsiteX555" fmla="*/ 5796837 w 7467600"/>
              <a:gd name="connsiteY555" fmla="*/ 2637633 h 6858000"/>
              <a:gd name="connsiteX556" fmla="*/ 5818614 w 7467600"/>
              <a:gd name="connsiteY556" fmla="*/ 2473055 h 6858000"/>
              <a:gd name="connsiteX557" fmla="*/ 5829202 w 7467600"/>
              <a:gd name="connsiteY557" fmla="*/ 1971679 h 6858000"/>
              <a:gd name="connsiteX558" fmla="*/ 5911389 w 7467600"/>
              <a:gd name="connsiteY558" fmla="*/ 1898371 h 6858000"/>
              <a:gd name="connsiteX559" fmla="*/ 6237627 w 7467600"/>
              <a:gd name="connsiteY559" fmla="*/ 2231921 h 6858000"/>
              <a:gd name="connsiteX560" fmla="*/ 5911389 w 7467600"/>
              <a:gd name="connsiteY560" fmla="*/ 1898371 h 6858000"/>
              <a:gd name="connsiteX561" fmla="*/ 6944437 w 7467600"/>
              <a:gd name="connsiteY561" fmla="*/ 1575402 h 6858000"/>
              <a:gd name="connsiteX562" fmla="*/ 6304730 w 7467600"/>
              <a:gd name="connsiteY562" fmla="*/ 1766654 h 6858000"/>
              <a:gd name="connsiteX563" fmla="*/ 6944437 w 7467600"/>
              <a:gd name="connsiteY563" fmla="*/ 1575402 h 6858000"/>
              <a:gd name="connsiteX564" fmla="*/ 7019523 w 7467600"/>
              <a:gd name="connsiteY564" fmla="*/ 1519450 h 6858000"/>
              <a:gd name="connsiteX565" fmla="*/ 6298091 w 7467600"/>
              <a:gd name="connsiteY565" fmla="*/ 1737122 h 6858000"/>
              <a:gd name="connsiteX566" fmla="*/ 7019523 w 7467600"/>
              <a:gd name="connsiteY566" fmla="*/ 1519450 h 6858000"/>
              <a:gd name="connsiteX567" fmla="*/ 2399523 w 7467600"/>
              <a:gd name="connsiteY567" fmla="*/ 1428234 h 6858000"/>
              <a:gd name="connsiteX568" fmla="*/ 2224982 w 7467600"/>
              <a:gd name="connsiteY568" fmla="*/ 1826201 h 6858000"/>
              <a:gd name="connsiteX569" fmla="*/ 2096099 w 7467600"/>
              <a:gd name="connsiteY569" fmla="*/ 2345900 h 6858000"/>
              <a:gd name="connsiteX570" fmla="*/ 2283317 w 7467600"/>
              <a:gd name="connsiteY570" fmla="*/ 1796925 h 6858000"/>
              <a:gd name="connsiteX571" fmla="*/ 2399523 w 7467600"/>
              <a:gd name="connsiteY571" fmla="*/ 1428234 h 6858000"/>
              <a:gd name="connsiteX572" fmla="*/ 2448558 w 7467600"/>
              <a:gd name="connsiteY572" fmla="*/ 1373435 h 6858000"/>
              <a:gd name="connsiteX573" fmla="*/ 2312521 w 7467600"/>
              <a:gd name="connsiteY573" fmla="*/ 1806140 h 6858000"/>
              <a:gd name="connsiteX574" fmla="*/ 2127533 w 7467600"/>
              <a:gd name="connsiteY574" fmla="*/ 2348380 h 6858000"/>
              <a:gd name="connsiteX575" fmla="*/ 2358080 w 7467600"/>
              <a:gd name="connsiteY575" fmla="*/ 1866134 h 6858000"/>
              <a:gd name="connsiteX576" fmla="*/ 2407436 w 7467600"/>
              <a:gd name="connsiteY576" fmla="*/ 1651070 h 6858000"/>
              <a:gd name="connsiteX577" fmla="*/ 2448558 w 7467600"/>
              <a:gd name="connsiteY577" fmla="*/ 1373435 h 6858000"/>
              <a:gd name="connsiteX578" fmla="*/ 278707 w 7467600"/>
              <a:gd name="connsiteY578" fmla="*/ 1352270 h 6858000"/>
              <a:gd name="connsiteX579" fmla="*/ 321570 w 7467600"/>
              <a:gd name="connsiteY579" fmla="*/ 1861610 h 6858000"/>
              <a:gd name="connsiteX580" fmla="*/ 294281 w 7467600"/>
              <a:gd name="connsiteY580" fmla="*/ 1440658 h 6858000"/>
              <a:gd name="connsiteX581" fmla="*/ 278707 w 7467600"/>
              <a:gd name="connsiteY581" fmla="*/ 1352270 h 6858000"/>
              <a:gd name="connsiteX582" fmla="*/ 1423821 w 7467600"/>
              <a:gd name="connsiteY582" fmla="*/ 1351958 h 6858000"/>
              <a:gd name="connsiteX583" fmla="*/ 1638521 w 7467600"/>
              <a:gd name="connsiteY583" fmla="*/ 1908470 h 6858000"/>
              <a:gd name="connsiteX584" fmla="*/ 1754199 w 7467600"/>
              <a:gd name="connsiteY584" fmla="*/ 2149284 h 6858000"/>
              <a:gd name="connsiteX585" fmla="*/ 1908359 w 7467600"/>
              <a:gd name="connsiteY585" fmla="*/ 2364988 h 6858000"/>
              <a:gd name="connsiteX586" fmla="*/ 1647661 w 7467600"/>
              <a:gd name="connsiteY586" fmla="*/ 1825945 h 6858000"/>
              <a:gd name="connsiteX587" fmla="*/ 1423821 w 7467600"/>
              <a:gd name="connsiteY587" fmla="*/ 1351958 h 6858000"/>
              <a:gd name="connsiteX588" fmla="*/ 1431890 w 7467600"/>
              <a:gd name="connsiteY588" fmla="*/ 1306475 h 6858000"/>
              <a:gd name="connsiteX589" fmla="*/ 1507597 w 7467600"/>
              <a:gd name="connsiteY589" fmla="*/ 1446132 h 6858000"/>
              <a:gd name="connsiteX590" fmla="*/ 1674586 w 7467600"/>
              <a:gd name="connsiteY590" fmla="*/ 1813832 h 6858000"/>
              <a:gd name="connsiteX591" fmla="*/ 1815950 w 7467600"/>
              <a:gd name="connsiteY591" fmla="*/ 2128564 h 6858000"/>
              <a:gd name="connsiteX592" fmla="*/ 1984242 w 7467600"/>
              <a:gd name="connsiteY592" fmla="*/ 2430829 h 6858000"/>
              <a:gd name="connsiteX593" fmla="*/ 2014023 w 7467600"/>
              <a:gd name="connsiteY593" fmla="*/ 2450995 h 6858000"/>
              <a:gd name="connsiteX594" fmla="*/ 1747337 w 7467600"/>
              <a:gd name="connsiteY594" fmla="*/ 1855264 h 6858000"/>
              <a:gd name="connsiteX595" fmla="*/ 1533749 w 7467600"/>
              <a:gd name="connsiteY595" fmla="*/ 1478656 h 6858000"/>
              <a:gd name="connsiteX596" fmla="*/ 1431890 w 7467600"/>
              <a:gd name="connsiteY596" fmla="*/ 1306475 h 6858000"/>
              <a:gd name="connsiteX597" fmla="*/ 5052692 w 7467600"/>
              <a:gd name="connsiteY597" fmla="*/ 1292994 h 6858000"/>
              <a:gd name="connsiteX598" fmla="*/ 5200661 w 7467600"/>
              <a:gd name="connsiteY598" fmla="*/ 1635186 h 6858000"/>
              <a:gd name="connsiteX599" fmla="*/ 5297138 w 7467600"/>
              <a:gd name="connsiteY599" fmla="*/ 1906351 h 6858000"/>
              <a:gd name="connsiteX600" fmla="*/ 5052692 w 7467600"/>
              <a:gd name="connsiteY600" fmla="*/ 1292994 h 6858000"/>
              <a:gd name="connsiteX601" fmla="*/ 5009948 w 7467600"/>
              <a:gd name="connsiteY601" fmla="*/ 1273619 h 6858000"/>
              <a:gd name="connsiteX602" fmla="*/ 5121777 w 7467600"/>
              <a:gd name="connsiteY602" fmla="*/ 1654213 h 6858000"/>
              <a:gd name="connsiteX603" fmla="*/ 5293545 w 7467600"/>
              <a:gd name="connsiteY603" fmla="*/ 2072247 h 6858000"/>
              <a:gd name="connsiteX604" fmla="*/ 5294042 w 7467600"/>
              <a:gd name="connsiteY604" fmla="*/ 2065019 h 6858000"/>
              <a:gd name="connsiteX605" fmla="*/ 5171936 w 7467600"/>
              <a:gd name="connsiteY605" fmla="*/ 1647613 h 6858000"/>
              <a:gd name="connsiteX606" fmla="*/ 5009948 w 7467600"/>
              <a:gd name="connsiteY606" fmla="*/ 1273619 h 6858000"/>
              <a:gd name="connsiteX607" fmla="*/ 655236 w 7467600"/>
              <a:gd name="connsiteY607" fmla="*/ 1268632 h 6858000"/>
              <a:gd name="connsiteX608" fmla="*/ 839521 w 7467600"/>
              <a:gd name="connsiteY608" fmla="*/ 1685315 h 6858000"/>
              <a:gd name="connsiteX609" fmla="*/ 1109416 w 7467600"/>
              <a:gd name="connsiteY609" fmla="*/ 2061663 h 6858000"/>
              <a:gd name="connsiteX610" fmla="*/ 1298300 w 7467600"/>
              <a:gd name="connsiteY610" fmla="*/ 2247742 h 6858000"/>
              <a:gd name="connsiteX611" fmla="*/ 1125871 w 7467600"/>
              <a:gd name="connsiteY611" fmla="*/ 1989513 h 6858000"/>
              <a:gd name="connsiteX612" fmla="*/ 981574 w 7467600"/>
              <a:gd name="connsiteY612" fmla="*/ 1783157 h 6858000"/>
              <a:gd name="connsiteX613" fmla="*/ 922198 w 7467600"/>
              <a:gd name="connsiteY613" fmla="*/ 1677437 h 6858000"/>
              <a:gd name="connsiteX614" fmla="*/ 869293 w 7467600"/>
              <a:gd name="connsiteY614" fmla="*/ 1583214 h 6858000"/>
              <a:gd name="connsiteX615" fmla="*/ 751431 w 7467600"/>
              <a:gd name="connsiteY615" fmla="*/ 1405731 h 6858000"/>
              <a:gd name="connsiteX616" fmla="*/ 655236 w 7467600"/>
              <a:gd name="connsiteY616" fmla="*/ 1268632 h 6858000"/>
              <a:gd name="connsiteX617" fmla="*/ 6516292 w 7467600"/>
              <a:gd name="connsiteY617" fmla="*/ 1263064 h 6858000"/>
              <a:gd name="connsiteX618" fmla="*/ 5736320 w 7467600"/>
              <a:gd name="connsiteY618" fmla="*/ 1501803 h 6858000"/>
              <a:gd name="connsiteX619" fmla="*/ 6516292 w 7467600"/>
              <a:gd name="connsiteY619" fmla="*/ 1263064 h 6858000"/>
              <a:gd name="connsiteX620" fmla="*/ 291466 w 7467600"/>
              <a:gd name="connsiteY620" fmla="*/ 1250369 h 6858000"/>
              <a:gd name="connsiteX621" fmla="*/ 323180 w 7467600"/>
              <a:gd name="connsiteY621" fmla="*/ 1435283 h 6858000"/>
              <a:gd name="connsiteX622" fmla="*/ 349381 w 7467600"/>
              <a:gd name="connsiteY622" fmla="*/ 1875041 h 6858000"/>
              <a:gd name="connsiteX623" fmla="*/ 374363 w 7467600"/>
              <a:gd name="connsiteY623" fmla="*/ 1506494 h 6858000"/>
              <a:gd name="connsiteX624" fmla="*/ 302168 w 7467600"/>
              <a:gd name="connsiteY624" fmla="*/ 1274495 h 6858000"/>
              <a:gd name="connsiteX625" fmla="*/ 291466 w 7467600"/>
              <a:gd name="connsiteY625" fmla="*/ 1250369 h 6858000"/>
              <a:gd name="connsiteX626" fmla="*/ 678222 w 7467600"/>
              <a:gd name="connsiteY626" fmla="*/ 1248670 h 6858000"/>
              <a:gd name="connsiteX627" fmla="*/ 775536 w 7467600"/>
              <a:gd name="connsiteY627" fmla="*/ 1388015 h 6858000"/>
              <a:gd name="connsiteX628" fmla="*/ 894529 w 7467600"/>
              <a:gd name="connsiteY628" fmla="*/ 1567739 h 6858000"/>
              <a:gd name="connsiteX629" fmla="*/ 948000 w 7467600"/>
              <a:gd name="connsiteY629" fmla="*/ 1663088 h 6858000"/>
              <a:gd name="connsiteX630" fmla="*/ 1006812 w 7467600"/>
              <a:gd name="connsiteY630" fmla="*/ 1767683 h 6858000"/>
              <a:gd name="connsiteX631" fmla="*/ 1149133 w 7467600"/>
              <a:gd name="connsiteY631" fmla="*/ 1971513 h 6858000"/>
              <a:gd name="connsiteX632" fmla="*/ 1333952 w 7467600"/>
              <a:gd name="connsiteY632" fmla="*/ 2251620 h 6858000"/>
              <a:gd name="connsiteX633" fmla="*/ 1337329 w 7467600"/>
              <a:gd name="connsiteY633" fmla="*/ 2258350 h 6858000"/>
              <a:gd name="connsiteX634" fmla="*/ 1014726 w 7467600"/>
              <a:gd name="connsiteY634" fmla="*/ 1615556 h 6858000"/>
              <a:gd name="connsiteX635" fmla="*/ 678222 w 7467600"/>
              <a:gd name="connsiteY635" fmla="*/ 1248670 h 6858000"/>
              <a:gd name="connsiteX636" fmla="*/ 6691602 w 7467600"/>
              <a:gd name="connsiteY636" fmla="*/ 1140573 h 6858000"/>
              <a:gd name="connsiteX637" fmla="*/ 6571100 w 7467600"/>
              <a:gd name="connsiteY637" fmla="*/ 1183662 h 6858000"/>
              <a:gd name="connsiteX638" fmla="*/ 6241687 w 7467600"/>
              <a:gd name="connsiteY638" fmla="*/ 1257600 h 6858000"/>
              <a:gd name="connsiteX639" fmla="*/ 5693009 w 7467600"/>
              <a:gd name="connsiteY639" fmla="*/ 1478256 h 6858000"/>
              <a:gd name="connsiteX640" fmla="*/ 6548420 w 7467600"/>
              <a:gd name="connsiteY640" fmla="*/ 1214599 h 6858000"/>
              <a:gd name="connsiteX641" fmla="*/ 6605473 w 7467600"/>
              <a:gd name="connsiteY641" fmla="*/ 1184686 h 6858000"/>
              <a:gd name="connsiteX642" fmla="*/ 6691602 w 7467600"/>
              <a:gd name="connsiteY642" fmla="*/ 1140573 h 6858000"/>
              <a:gd name="connsiteX643" fmla="*/ 4002475 w 7467600"/>
              <a:gd name="connsiteY643" fmla="*/ 1037802 h 6858000"/>
              <a:gd name="connsiteX644" fmla="*/ 4000324 w 7467600"/>
              <a:gd name="connsiteY644" fmla="*/ 1039362 h 6858000"/>
              <a:gd name="connsiteX645" fmla="*/ 4002862 w 7467600"/>
              <a:gd name="connsiteY645" fmla="*/ 1042866 h 6858000"/>
              <a:gd name="connsiteX646" fmla="*/ 4002475 w 7467600"/>
              <a:gd name="connsiteY646" fmla="*/ 1037802 h 6858000"/>
              <a:gd name="connsiteX647" fmla="*/ 506322 w 7467600"/>
              <a:gd name="connsiteY647" fmla="*/ 1020997 h 6858000"/>
              <a:gd name="connsiteX648" fmla="*/ 533068 w 7467600"/>
              <a:gd name="connsiteY648" fmla="*/ 1029409 h 6858000"/>
              <a:gd name="connsiteX649" fmla="*/ 1232525 w 7467600"/>
              <a:gd name="connsiteY649" fmla="*/ 1804675 h 6858000"/>
              <a:gd name="connsiteX650" fmla="*/ 1388858 w 7467600"/>
              <a:gd name="connsiteY650" fmla="*/ 2368011 h 6858000"/>
              <a:gd name="connsiteX651" fmla="*/ 1384098 w 7467600"/>
              <a:gd name="connsiteY651" fmla="*/ 2378125 h 6858000"/>
              <a:gd name="connsiteX652" fmla="*/ 1425393 w 7467600"/>
              <a:gd name="connsiteY652" fmla="*/ 2589124 h 6858000"/>
              <a:gd name="connsiteX653" fmla="*/ 1424001 w 7467600"/>
              <a:gd name="connsiteY653" fmla="*/ 2597541 h 6858000"/>
              <a:gd name="connsiteX654" fmla="*/ 2152729 w 7467600"/>
              <a:gd name="connsiteY654" fmla="*/ 2864487 h 6858000"/>
              <a:gd name="connsiteX655" fmla="*/ 2020609 w 7467600"/>
              <a:gd name="connsiteY655" fmla="*/ 2539671 h 6858000"/>
              <a:gd name="connsiteX656" fmla="*/ 2018920 w 7467600"/>
              <a:gd name="connsiteY656" fmla="*/ 2536309 h 6858000"/>
              <a:gd name="connsiteX657" fmla="*/ 1342441 w 7467600"/>
              <a:gd name="connsiteY657" fmla="*/ 1173017 h 6858000"/>
              <a:gd name="connsiteX658" fmla="*/ 1367925 w 7467600"/>
              <a:gd name="connsiteY658" fmla="*/ 1135648 h 6858000"/>
              <a:gd name="connsiteX659" fmla="*/ 1771401 w 7467600"/>
              <a:gd name="connsiteY659" fmla="*/ 1806673 h 6858000"/>
              <a:gd name="connsiteX660" fmla="*/ 1972385 w 7467600"/>
              <a:gd name="connsiteY660" fmla="*/ 2198735 h 6858000"/>
              <a:gd name="connsiteX661" fmla="*/ 2040892 w 7467600"/>
              <a:gd name="connsiteY661" fmla="*/ 2405205 h 6858000"/>
              <a:gd name="connsiteX662" fmla="*/ 2131689 w 7467600"/>
              <a:gd name="connsiteY662" fmla="*/ 1936926 h 6858000"/>
              <a:gd name="connsiteX663" fmla="*/ 2454820 w 7467600"/>
              <a:gd name="connsiteY663" fmla="*/ 1248808 h 6858000"/>
              <a:gd name="connsiteX664" fmla="*/ 2492512 w 7467600"/>
              <a:gd name="connsiteY664" fmla="*/ 1302920 h 6858000"/>
              <a:gd name="connsiteX665" fmla="*/ 2081216 w 7467600"/>
              <a:gd name="connsiteY665" fmla="*/ 2527513 h 6858000"/>
              <a:gd name="connsiteX666" fmla="*/ 2081211 w 7467600"/>
              <a:gd name="connsiteY666" fmla="*/ 2528916 h 6858000"/>
              <a:gd name="connsiteX667" fmla="*/ 2199067 w 7467600"/>
              <a:gd name="connsiteY667" fmla="*/ 2884061 h 6858000"/>
              <a:gd name="connsiteX668" fmla="*/ 3192586 w 7467600"/>
              <a:gd name="connsiteY668" fmla="*/ 3411496 h 6858000"/>
              <a:gd name="connsiteX669" fmla="*/ 3182620 w 7467600"/>
              <a:gd name="connsiteY669" fmla="*/ 3483279 h 6858000"/>
              <a:gd name="connsiteX670" fmla="*/ 2435119 w 7467600"/>
              <a:gd name="connsiteY670" fmla="*/ 3080173 h 6858000"/>
              <a:gd name="connsiteX671" fmla="*/ 2410152 w 7467600"/>
              <a:gd name="connsiteY671" fmla="*/ 3063751 h 6858000"/>
              <a:gd name="connsiteX672" fmla="*/ 2408099 w 7467600"/>
              <a:gd name="connsiteY672" fmla="*/ 3064403 h 6858000"/>
              <a:gd name="connsiteX673" fmla="*/ 2407218 w 7467600"/>
              <a:gd name="connsiteY673" fmla="*/ 3070324 h 6858000"/>
              <a:gd name="connsiteX674" fmla="*/ 2380138 w 7467600"/>
              <a:gd name="connsiteY674" fmla="*/ 3099341 h 6858000"/>
              <a:gd name="connsiteX675" fmla="*/ 1765923 w 7467600"/>
              <a:gd name="connsiteY675" fmla="*/ 3581043 h 6858000"/>
              <a:gd name="connsiteX676" fmla="*/ 1702258 w 7467600"/>
              <a:gd name="connsiteY676" fmla="*/ 3612286 h 6858000"/>
              <a:gd name="connsiteX677" fmla="*/ 1538370 w 7467600"/>
              <a:gd name="connsiteY677" fmla="*/ 3811804 h 6858000"/>
              <a:gd name="connsiteX678" fmla="*/ 542867 w 7467600"/>
              <a:gd name="connsiteY678" fmla="*/ 4944092 h 6858000"/>
              <a:gd name="connsiteX679" fmla="*/ 515800 w 7467600"/>
              <a:gd name="connsiteY679" fmla="*/ 4862180 h 6858000"/>
              <a:gd name="connsiteX680" fmla="*/ 909145 w 7467600"/>
              <a:gd name="connsiteY680" fmla="*/ 4199225 h 6858000"/>
              <a:gd name="connsiteX681" fmla="*/ 1214067 w 7467600"/>
              <a:gd name="connsiteY681" fmla="*/ 3908561 h 6858000"/>
              <a:gd name="connsiteX682" fmla="*/ 640967 w 7467600"/>
              <a:gd name="connsiteY682" fmla="*/ 4105601 h 6858000"/>
              <a:gd name="connsiteX683" fmla="*/ 112563 w 7467600"/>
              <a:gd name="connsiteY683" fmla="*/ 4396952 h 6858000"/>
              <a:gd name="connsiteX684" fmla="*/ 0 w 7467600"/>
              <a:gd name="connsiteY684" fmla="*/ 4466006 h 6858000"/>
              <a:gd name="connsiteX685" fmla="*/ 0 w 7467600"/>
              <a:gd name="connsiteY685" fmla="*/ 4233763 h 6858000"/>
              <a:gd name="connsiteX686" fmla="*/ 36881 w 7467600"/>
              <a:gd name="connsiteY686" fmla="*/ 4200118 h 6858000"/>
              <a:gd name="connsiteX687" fmla="*/ 910534 w 7467600"/>
              <a:gd name="connsiteY687" fmla="*/ 3629753 h 6858000"/>
              <a:gd name="connsiteX688" fmla="*/ 1578717 w 7467600"/>
              <a:gd name="connsiteY688" fmla="*/ 3575982 h 6858000"/>
              <a:gd name="connsiteX689" fmla="*/ 2338780 w 7467600"/>
              <a:gd name="connsiteY689" fmla="*/ 3033725 h 6858000"/>
              <a:gd name="connsiteX690" fmla="*/ 1807991 w 7467600"/>
              <a:gd name="connsiteY690" fmla="*/ 2807184 h 6858000"/>
              <a:gd name="connsiteX691" fmla="*/ 1416358 w 7467600"/>
              <a:gd name="connsiteY691" fmla="*/ 3112571 h 6858000"/>
              <a:gd name="connsiteX692" fmla="*/ 939066 w 7467600"/>
              <a:gd name="connsiteY692" fmla="*/ 3378798 h 6858000"/>
              <a:gd name="connsiteX693" fmla="*/ 115099 w 7467600"/>
              <a:gd name="connsiteY693" fmla="*/ 3607650 h 6858000"/>
              <a:gd name="connsiteX694" fmla="*/ 97284 w 7467600"/>
              <a:gd name="connsiteY694" fmla="*/ 3520393 h 6858000"/>
              <a:gd name="connsiteX695" fmla="*/ 922050 w 7467600"/>
              <a:gd name="connsiteY695" fmla="*/ 3074867 h 6858000"/>
              <a:gd name="connsiteX696" fmla="*/ 1405265 w 7467600"/>
              <a:gd name="connsiteY696" fmla="*/ 3016319 h 6858000"/>
              <a:gd name="connsiteX697" fmla="*/ 1407512 w 7467600"/>
              <a:gd name="connsiteY697" fmla="*/ 3018001 h 6858000"/>
              <a:gd name="connsiteX698" fmla="*/ 1726266 w 7467600"/>
              <a:gd name="connsiteY698" fmla="*/ 2777274 h 6858000"/>
              <a:gd name="connsiteX699" fmla="*/ 625390 w 7467600"/>
              <a:gd name="connsiteY699" fmla="*/ 2514541 h 6858000"/>
              <a:gd name="connsiteX700" fmla="*/ 619799 w 7467600"/>
              <a:gd name="connsiteY700" fmla="*/ 2527180 h 6858000"/>
              <a:gd name="connsiteX701" fmla="*/ 310030 w 7467600"/>
              <a:gd name="connsiteY701" fmla="*/ 2771818 h 6858000"/>
              <a:gd name="connsiteX702" fmla="*/ 173877 w 7467600"/>
              <a:gd name="connsiteY702" fmla="*/ 2937056 h 6858000"/>
              <a:gd name="connsiteX703" fmla="*/ 77889 w 7467600"/>
              <a:gd name="connsiteY703" fmla="*/ 3138440 h 6858000"/>
              <a:gd name="connsiteX704" fmla="*/ 0 w 7467600"/>
              <a:gd name="connsiteY704" fmla="*/ 3271395 h 6858000"/>
              <a:gd name="connsiteX705" fmla="*/ 0 w 7467600"/>
              <a:gd name="connsiteY705" fmla="*/ 3153002 h 6858000"/>
              <a:gd name="connsiteX706" fmla="*/ 2386 w 7467600"/>
              <a:gd name="connsiteY706" fmla="*/ 3149203 h 6858000"/>
              <a:gd name="connsiteX707" fmla="*/ 89753 w 7467600"/>
              <a:gd name="connsiteY707" fmla="*/ 2987702 h 6858000"/>
              <a:gd name="connsiteX708" fmla="*/ 76869 w 7467600"/>
              <a:gd name="connsiteY708" fmla="*/ 3005404 h 6858000"/>
              <a:gd name="connsiteX709" fmla="*/ 32049 w 7467600"/>
              <a:gd name="connsiteY709" fmla="*/ 3065814 h 6858000"/>
              <a:gd name="connsiteX710" fmla="*/ 0 w 7467600"/>
              <a:gd name="connsiteY710" fmla="*/ 3108744 h 6858000"/>
              <a:gd name="connsiteX711" fmla="*/ 0 w 7467600"/>
              <a:gd name="connsiteY711" fmla="*/ 3058059 h 6858000"/>
              <a:gd name="connsiteX712" fmla="*/ 7610 w 7467600"/>
              <a:gd name="connsiteY712" fmla="*/ 3047889 h 6858000"/>
              <a:gd name="connsiteX713" fmla="*/ 52419 w 7467600"/>
              <a:gd name="connsiteY713" fmla="*/ 2987479 h 6858000"/>
              <a:gd name="connsiteX714" fmla="*/ 59142 w 7467600"/>
              <a:gd name="connsiteY714" fmla="*/ 2978488 h 6858000"/>
              <a:gd name="connsiteX715" fmla="*/ 0 w 7467600"/>
              <a:gd name="connsiteY715" fmla="*/ 3015334 h 6858000"/>
              <a:gd name="connsiteX716" fmla="*/ 0 w 7467600"/>
              <a:gd name="connsiteY716" fmla="*/ 2914286 h 6858000"/>
              <a:gd name="connsiteX717" fmla="*/ 36383 w 7467600"/>
              <a:gd name="connsiteY717" fmla="*/ 2901128 h 6858000"/>
              <a:gd name="connsiteX718" fmla="*/ 156329 w 7467600"/>
              <a:gd name="connsiteY718" fmla="*/ 2840533 h 6858000"/>
              <a:gd name="connsiteX719" fmla="*/ 358355 w 7467600"/>
              <a:gd name="connsiteY719" fmla="*/ 2620471 h 6858000"/>
              <a:gd name="connsiteX720" fmla="*/ 510577 w 7467600"/>
              <a:gd name="connsiteY720" fmla="*/ 2501244 h 6858000"/>
              <a:gd name="connsiteX721" fmla="*/ 211967 w 7467600"/>
              <a:gd name="connsiteY721" fmla="*/ 2479171 h 6858000"/>
              <a:gd name="connsiteX722" fmla="*/ 0 w 7467600"/>
              <a:gd name="connsiteY722" fmla="*/ 2476398 h 6858000"/>
              <a:gd name="connsiteX723" fmla="*/ 0 w 7467600"/>
              <a:gd name="connsiteY723" fmla="*/ 2389189 h 6858000"/>
              <a:gd name="connsiteX724" fmla="*/ 103062 w 7467600"/>
              <a:gd name="connsiteY724" fmla="*/ 2389518 h 6858000"/>
              <a:gd name="connsiteX725" fmla="*/ 510734 w 7467600"/>
              <a:gd name="connsiteY725" fmla="*/ 2416201 h 6858000"/>
              <a:gd name="connsiteX726" fmla="*/ 279257 w 7467600"/>
              <a:gd name="connsiteY726" fmla="*/ 2092102 h 6858000"/>
              <a:gd name="connsiteX727" fmla="*/ 65265 w 7467600"/>
              <a:gd name="connsiteY727" fmla="*/ 2006049 h 6858000"/>
              <a:gd name="connsiteX728" fmla="*/ 0 w 7467600"/>
              <a:gd name="connsiteY728" fmla="*/ 1982532 h 6858000"/>
              <a:gd name="connsiteX729" fmla="*/ 0 w 7467600"/>
              <a:gd name="connsiteY729" fmla="*/ 1912789 h 6858000"/>
              <a:gd name="connsiteX730" fmla="*/ 97460 w 7467600"/>
              <a:gd name="connsiteY730" fmla="*/ 1953725 h 6858000"/>
              <a:gd name="connsiteX731" fmla="*/ 221272 w 7467600"/>
              <a:gd name="connsiteY731" fmla="*/ 1980766 h 6858000"/>
              <a:gd name="connsiteX732" fmla="*/ 116765 w 7467600"/>
              <a:gd name="connsiteY732" fmla="*/ 1911033 h 6858000"/>
              <a:gd name="connsiteX733" fmla="*/ 16405 w 7467600"/>
              <a:gd name="connsiteY733" fmla="*/ 1803412 h 6858000"/>
              <a:gd name="connsiteX734" fmla="*/ 0 w 7467600"/>
              <a:gd name="connsiteY734" fmla="*/ 1784777 h 6858000"/>
              <a:gd name="connsiteX735" fmla="*/ 0 w 7467600"/>
              <a:gd name="connsiteY735" fmla="*/ 1740082 h 6858000"/>
              <a:gd name="connsiteX736" fmla="*/ 39394 w 7467600"/>
              <a:gd name="connsiteY736" fmla="*/ 1784856 h 6858000"/>
              <a:gd name="connsiteX737" fmla="*/ 135813 w 7467600"/>
              <a:gd name="connsiteY737" fmla="*/ 1888838 h 6858000"/>
              <a:gd name="connsiteX738" fmla="*/ 242575 w 7467600"/>
              <a:gd name="connsiteY738" fmla="*/ 1958841 h 6858000"/>
              <a:gd name="connsiteX739" fmla="*/ 82197 w 7467600"/>
              <a:gd name="connsiteY739" fmla="*/ 1754826 h 6858000"/>
              <a:gd name="connsiteX740" fmla="*/ 0 w 7467600"/>
              <a:gd name="connsiteY740" fmla="*/ 1679650 h 6858000"/>
              <a:gd name="connsiteX741" fmla="*/ 0 w 7467600"/>
              <a:gd name="connsiteY741" fmla="*/ 1602463 h 6858000"/>
              <a:gd name="connsiteX742" fmla="*/ 84689 w 7467600"/>
              <a:gd name="connsiteY742" fmla="*/ 1677442 h 6858000"/>
              <a:gd name="connsiteX743" fmla="*/ 298437 w 7467600"/>
              <a:gd name="connsiteY743" fmla="*/ 1968019 h 6858000"/>
              <a:gd name="connsiteX744" fmla="*/ 227269 w 7467600"/>
              <a:gd name="connsiteY744" fmla="*/ 1114064 h 6858000"/>
              <a:gd name="connsiteX745" fmla="*/ 248003 w 7467600"/>
              <a:gd name="connsiteY745" fmla="*/ 1089613 h 6858000"/>
              <a:gd name="connsiteX746" fmla="*/ 427020 w 7467600"/>
              <a:gd name="connsiteY746" fmla="*/ 1619803 h 6858000"/>
              <a:gd name="connsiteX747" fmla="*/ 340345 w 7467600"/>
              <a:gd name="connsiteY747" fmla="*/ 2027739 h 6858000"/>
              <a:gd name="connsiteX748" fmla="*/ 360865 w 7467600"/>
              <a:gd name="connsiteY748" fmla="*/ 2044827 h 6858000"/>
              <a:gd name="connsiteX749" fmla="*/ 560414 w 7467600"/>
              <a:gd name="connsiteY749" fmla="*/ 2421457 h 6858000"/>
              <a:gd name="connsiteX750" fmla="*/ 1359703 w 7467600"/>
              <a:gd name="connsiteY750" fmla="*/ 2578554 h 6858000"/>
              <a:gd name="connsiteX751" fmla="*/ 1359422 w 7467600"/>
              <a:gd name="connsiteY751" fmla="*/ 2577994 h 6858000"/>
              <a:gd name="connsiteX752" fmla="*/ 828701 w 7467600"/>
              <a:gd name="connsiteY752" fmla="*/ 1839520 h 6858000"/>
              <a:gd name="connsiteX753" fmla="*/ 494427 w 7467600"/>
              <a:gd name="connsiteY753" fmla="*/ 1092333 h 6858000"/>
              <a:gd name="connsiteX754" fmla="*/ 506322 w 7467600"/>
              <a:gd name="connsiteY754" fmla="*/ 1020997 h 6858000"/>
              <a:gd name="connsiteX755" fmla="*/ 4570198 w 7467600"/>
              <a:gd name="connsiteY755" fmla="*/ 978081 h 6858000"/>
              <a:gd name="connsiteX756" fmla="*/ 4523691 w 7467600"/>
              <a:gd name="connsiteY756" fmla="*/ 1127776 h 6858000"/>
              <a:gd name="connsiteX757" fmla="*/ 4509875 w 7467600"/>
              <a:gd name="connsiteY757" fmla="*/ 1167552 h 6858000"/>
              <a:gd name="connsiteX758" fmla="*/ 4478168 w 7467600"/>
              <a:gd name="connsiteY758" fmla="*/ 1260735 h 6858000"/>
              <a:gd name="connsiteX759" fmla="*/ 4409309 w 7467600"/>
              <a:gd name="connsiteY759" fmla="*/ 1666996 h 6858000"/>
              <a:gd name="connsiteX760" fmla="*/ 4370031 w 7467600"/>
              <a:gd name="connsiteY760" fmla="*/ 1955666 h 6858000"/>
              <a:gd name="connsiteX761" fmla="*/ 4570198 w 7467600"/>
              <a:gd name="connsiteY761" fmla="*/ 978081 h 6858000"/>
              <a:gd name="connsiteX762" fmla="*/ 4557898 w 7467600"/>
              <a:gd name="connsiteY762" fmla="*/ 900011 h 6858000"/>
              <a:gd name="connsiteX763" fmla="*/ 4344840 w 7467600"/>
              <a:gd name="connsiteY763" fmla="*/ 1922038 h 6858000"/>
              <a:gd name="connsiteX764" fmla="*/ 4378710 w 7467600"/>
              <a:gd name="connsiteY764" fmla="*/ 1665516 h 6858000"/>
              <a:gd name="connsiteX765" fmla="*/ 4448798 w 7467600"/>
              <a:gd name="connsiteY765" fmla="*/ 1253024 h 6858000"/>
              <a:gd name="connsiteX766" fmla="*/ 4480315 w 7467600"/>
              <a:gd name="connsiteY766" fmla="*/ 1158454 h 6858000"/>
              <a:gd name="connsiteX767" fmla="*/ 4494133 w 7467600"/>
              <a:gd name="connsiteY767" fmla="*/ 1118676 h 6858000"/>
              <a:gd name="connsiteX768" fmla="*/ 4557898 w 7467600"/>
              <a:gd name="connsiteY768" fmla="*/ 900011 h 6858000"/>
              <a:gd name="connsiteX769" fmla="*/ 5870151 w 7467600"/>
              <a:gd name="connsiteY769" fmla="*/ 898890 h 6858000"/>
              <a:gd name="connsiteX770" fmla="*/ 5861335 w 7467600"/>
              <a:gd name="connsiteY770" fmla="*/ 899177 h 6858000"/>
              <a:gd name="connsiteX771" fmla="*/ 5843702 w 7467600"/>
              <a:gd name="connsiteY771" fmla="*/ 899748 h 6858000"/>
              <a:gd name="connsiteX772" fmla="*/ 5651107 w 7467600"/>
              <a:gd name="connsiteY772" fmla="*/ 920306 h 6858000"/>
              <a:gd name="connsiteX773" fmla="*/ 5459407 w 7467600"/>
              <a:gd name="connsiteY773" fmla="*/ 940975 h 6858000"/>
              <a:gd name="connsiteX774" fmla="*/ 5374846 w 7467600"/>
              <a:gd name="connsiteY774" fmla="*/ 941988 h 6858000"/>
              <a:gd name="connsiteX775" fmla="*/ 5256105 w 7467600"/>
              <a:gd name="connsiteY775" fmla="*/ 945632 h 6858000"/>
              <a:gd name="connsiteX776" fmla="*/ 5107071 w 7467600"/>
              <a:gd name="connsiteY776" fmla="*/ 969720 h 6858000"/>
              <a:gd name="connsiteX777" fmla="*/ 4998681 w 7467600"/>
              <a:gd name="connsiteY777" fmla="*/ 988771 h 6858000"/>
              <a:gd name="connsiteX778" fmla="*/ 5870151 w 7467600"/>
              <a:gd name="connsiteY778" fmla="*/ 898890 h 6858000"/>
              <a:gd name="connsiteX779" fmla="*/ 5504425 w 7467600"/>
              <a:gd name="connsiteY779" fmla="*/ 848067 h 6858000"/>
              <a:gd name="connsiteX780" fmla="*/ 4968849 w 7467600"/>
              <a:gd name="connsiteY780" fmla="*/ 962318 h 6858000"/>
              <a:gd name="connsiteX781" fmla="*/ 5104039 w 7467600"/>
              <a:gd name="connsiteY781" fmla="*/ 940634 h 6858000"/>
              <a:gd name="connsiteX782" fmla="*/ 5256311 w 7467600"/>
              <a:gd name="connsiteY782" fmla="*/ 916490 h 6858000"/>
              <a:gd name="connsiteX783" fmla="*/ 5377381 w 7467600"/>
              <a:gd name="connsiteY783" fmla="*/ 912671 h 6858000"/>
              <a:gd name="connsiteX784" fmla="*/ 5460148 w 7467600"/>
              <a:gd name="connsiteY784" fmla="*/ 911442 h 6858000"/>
              <a:gd name="connsiteX785" fmla="*/ 5648971 w 7467600"/>
              <a:gd name="connsiteY785" fmla="*/ 891331 h 6858000"/>
              <a:gd name="connsiteX786" fmla="*/ 5844807 w 7467600"/>
              <a:gd name="connsiteY786" fmla="*/ 870718 h 6858000"/>
              <a:gd name="connsiteX787" fmla="*/ 5862975 w 7467600"/>
              <a:gd name="connsiteY787" fmla="*/ 869756 h 6858000"/>
              <a:gd name="connsiteX788" fmla="*/ 5920887 w 7467600"/>
              <a:gd name="connsiteY788" fmla="*/ 865929 h 6858000"/>
              <a:gd name="connsiteX789" fmla="*/ 5504425 w 7467600"/>
              <a:gd name="connsiteY789" fmla="*/ 848067 h 6858000"/>
              <a:gd name="connsiteX790" fmla="*/ 3607114 w 7467600"/>
              <a:gd name="connsiteY790" fmla="*/ 467441 h 6858000"/>
              <a:gd name="connsiteX791" fmla="*/ 3296242 w 7467600"/>
              <a:gd name="connsiteY791" fmla="*/ 807991 h 6858000"/>
              <a:gd name="connsiteX792" fmla="*/ 3174674 w 7467600"/>
              <a:gd name="connsiteY792" fmla="*/ 919759 h 6858000"/>
              <a:gd name="connsiteX793" fmla="*/ 3042978 w 7467600"/>
              <a:gd name="connsiteY793" fmla="*/ 1054894 h 6858000"/>
              <a:gd name="connsiteX794" fmla="*/ 2968914 w 7467600"/>
              <a:gd name="connsiteY794" fmla="*/ 1133756 h 6858000"/>
              <a:gd name="connsiteX795" fmla="*/ 3103823 w 7467600"/>
              <a:gd name="connsiteY795" fmla="*/ 1026814 h 6858000"/>
              <a:gd name="connsiteX796" fmla="*/ 3607114 w 7467600"/>
              <a:gd name="connsiteY796" fmla="*/ 467441 h 6858000"/>
              <a:gd name="connsiteX797" fmla="*/ 3744487 w 7467600"/>
              <a:gd name="connsiteY797" fmla="*/ 383136 h 6858000"/>
              <a:gd name="connsiteX798" fmla="*/ 3970213 w 7467600"/>
              <a:gd name="connsiteY798" fmla="*/ 995559 h 6858000"/>
              <a:gd name="connsiteX799" fmla="*/ 3744487 w 7467600"/>
              <a:gd name="connsiteY799" fmla="*/ 383136 h 6858000"/>
              <a:gd name="connsiteX800" fmla="*/ 3624562 w 7467600"/>
              <a:gd name="connsiteY800" fmla="*/ 367041 h 6858000"/>
              <a:gd name="connsiteX801" fmla="*/ 3489712 w 7467600"/>
              <a:gd name="connsiteY801" fmla="*/ 485386 h 6858000"/>
              <a:gd name="connsiteX802" fmla="*/ 3182994 w 7467600"/>
              <a:gd name="connsiteY802" fmla="*/ 828265 h 6858000"/>
              <a:gd name="connsiteX803" fmla="*/ 2892114 w 7467600"/>
              <a:gd name="connsiteY803" fmla="*/ 1172635 h 6858000"/>
              <a:gd name="connsiteX804" fmla="*/ 3021459 w 7467600"/>
              <a:gd name="connsiteY804" fmla="*/ 1035385 h 6858000"/>
              <a:gd name="connsiteX805" fmla="*/ 3153873 w 7467600"/>
              <a:gd name="connsiteY805" fmla="*/ 898971 h 6858000"/>
              <a:gd name="connsiteX806" fmla="*/ 3276511 w 7467600"/>
              <a:gd name="connsiteY806" fmla="*/ 786423 h 6858000"/>
              <a:gd name="connsiteX807" fmla="*/ 3584154 w 7467600"/>
              <a:gd name="connsiteY807" fmla="*/ 448218 h 6858000"/>
              <a:gd name="connsiteX808" fmla="*/ 3624562 w 7467600"/>
              <a:gd name="connsiteY808" fmla="*/ 367041 h 6858000"/>
              <a:gd name="connsiteX809" fmla="*/ 3766672 w 7467600"/>
              <a:gd name="connsiteY809" fmla="*/ 359429 h 6858000"/>
              <a:gd name="connsiteX810" fmla="*/ 3996338 w 7467600"/>
              <a:gd name="connsiteY810" fmla="*/ 968237 h 6858000"/>
              <a:gd name="connsiteX811" fmla="*/ 3766672 w 7467600"/>
              <a:gd name="connsiteY811" fmla="*/ 359429 h 6858000"/>
              <a:gd name="connsiteX812" fmla="*/ 5805386 w 7467600"/>
              <a:gd name="connsiteY812" fmla="*/ 239240 h 6858000"/>
              <a:gd name="connsiteX813" fmla="*/ 5736947 w 7467600"/>
              <a:gd name="connsiteY813" fmla="*/ 261367 h 6858000"/>
              <a:gd name="connsiteX814" fmla="*/ 5427012 w 7467600"/>
              <a:gd name="connsiteY814" fmla="*/ 311272 h 6858000"/>
              <a:gd name="connsiteX815" fmla="*/ 5147818 w 7467600"/>
              <a:gd name="connsiteY815" fmla="*/ 322112 h 6858000"/>
              <a:gd name="connsiteX816" fmla="*/ 5060854 w 7467600"/>
              <a:gd name="connsiteY816" fmla="*/ 311882 h 6858000"/>
              <a:gd name="connsiteX817" fmla="*/ 4945989 w 7467600"/>
              <a:gd name="connsiteY817" fmla="*/ 300516 h 6858000"/>
              <a:gd name="connsiteX818" fmla="*/ 5410479 w 7467600"/>
              <a:gd name="connsiteY818" fmla="*/ 348434 h 6858000"/>
              <a:gd name="connsiteX819" fmla="*/ 5805386 w 7467600"/>
              <a:gd name="connsiteY819" fmla="*/ 239240 h 6858000"/>
              <a:gd name="connsiteX820" fmla="*/ 5905192 w 7467600"/>
              <a:gd name="connsiteY820" fmla="*/ 163079 h 6858000"/>
              <a:gd name="connsiteX821" fmla="*/ 5865655 w 7467600"/>
              <a:gd name="connsiteY821" fmla="*/ 171901 h 6858000"/>
              <a:gd name="connsiteX822" fmla="*/ 5259740 w 7467600"/>
              <a:gd name="connsiteY822" fmla="*/ 257013 h 6858000"/>
              <a:gd name="connsiteX823" fmla="*/ 5208466 w 7467600"/>
              <a:gd name="connsiteY823" fmla="*/ 257550 h 6858000"/>
              <a:gd name="connsiteX824" fmla="*/ 4980204 w 7467600"/>
              <a:gd name="connsiteY824" fmla="*/ 271903 h 6858000"/>
              <a:gd name="connsiteX825" fmla="*/ 5068068 w 7467600"/>
              <a:gd name="connsiteY825" fmla="*/ 282244 h 6858000"/>
              <a:gd name="connsiteX826" fmla="*/ 5153231 w 7467600"/>
              <a:gd name="connsiteY826" fmla="*/ 292240 h 6858000"/>
              <a:gd name="connsiteX827" fmla="*/ 5426491 w 7467600"/>
              <a:gd name="connsiteY827" fmla="*/ 281128 h 6858000"/>
              <a:gd name="connsiteX828" fmla="*/ 5731212 w 7467600"/>
              <a:gd name="connsiteY828" fmla="*/ 231951 h 6858000"/>
              <a:gd name="connsiteX829" fmla="*/ 5905192 w 7467600"/>
              <a:gd name="connsiteY829" fmla="*/ 163079 h 6858000"/>
              <a:gd name="connsiteX830" fmla="*/ 5944437 w 7467600"/>
              <a:gd name="connsiteY830" fmla="*/ 113829 h 6858000"/>
              <a:gd name="connsiteX831" fmla="*/ 5825032 w 7467600"/>
              <a:gd name="connsiteY831" fmla="*/ 146405 h 6858000"/>
              <a:gd name="connsiteX832" fmla="*/ 4955599 w 7467600"/>
              <a:gd name="connsiteY832" fmla="*/ 247008 h 6858000"/>
              <a:gd name="connsiteX833" fmla="*/ 5210104 w 7467600"/>
              <a:gd name="connsiteY833" fmla="*/ 228123 h 6858000"/>
              <a:gd name="connsiteX834" fmla="*/ 5261015 w 7467600"/>
              <a:gd name="connsiteY834" fmla="*/ 227087 h 6858000"/>
              <a:gd name="connsiteX835" fmla="*/ 5861181 w 7467600"/>
              <a:gd name="connsiteY835" fmla="*/ 143093 h 6858000"/>
              <a:gd name="connsiteX836" fmla="*/ 5961252 w 7467600"/>
              <a:gd name="connsiteY836" fmla="*/ 114820 h 6858000"/>
              <a:gd name="connsiteX837" fmla="*/ 5944437 w 7467600"/>
              <a:gd name="connsiteY837" fmla="*/ 113829 h 6858000"/>
              <a:gd name="connsiteX838" fmla="*/ 3882765 w 7467600"/>
              <a:gd name="connsiteY838" fmla="*/ 0 h 6858000"/>
              <a:gd name="connsiteX839" fmla="*/ 3995099 w 7467600"/>
              <a:gd name="connsiteY839" fmla="*/ 0 h 6858000"/>
              <a:gd name="connsiteX840" fmla="*/ 4163818 w 7467600"/>
              <a:gd name="connsiteY840" fmla="*/ 234104 h 6858000"/>
              <a:gd name="connsiteX841" fmla="*/ 4172099 w 7467600"/>
              <a:gd name="connsiteY841" fmla="*/ 234207 h 6858000"/>
              <a:gd name="connsiteX842" fmla="*/ 4784282 w 7467600"/>
              <a:gd name="connsiteY842" fmla="*/ 276561 h 6858000"/>
              <a:gd name="connsiteX843" fmla="*/ 4801687 w 7467600"/>
              <a:gd name="connsiteY843" fmla="*/ 267764 h 6858000"/>
              <a:gd name="connsiteX844" fmla="*/ 6082788 w 7467600"/>
              <a:gd name="connsiteY844" fmla="*/ 64119 h 6858000"/>
              <a:gd name="connsiteX845" fmla="*/ 6099442 w 7467600"/>
              <a:gd name="connsiteY845" fmla="*/ 82568 h 6858000"/>
              <a:gd name="connsiteX846" fmla="*/ 4804137 w 7467600"/>
              <a:gd name="connsiteY846" fmla="*/ 320931 h 6858000"/>
              <a:gd name="connsiteX847" fmla="*/ 4227047 w 7467600"/>
              <a:gd name="connsiteY847" fmla="*/ 313415 h 6858000"/>
              <a:gd name="connsiteX848" fmla="*/ 4346041 w 7467600"/>
              <a:gd name="connsiteY848" fmla="*/ 456086 h 6858000"/>
              <a:gd name="connsiteX849" fmla="*/ 4870967 w 7467600"/>
              <a:gd name="connsiteY849" fmla="*/ 963061 h 6858000"/>
              <a:gd name="connsiteX850" fmla="*/ 4889647 w 7467600"/>
              <a:gd name="connsiteY850" fmla="*/ 957147 h 6858000"/>
              <a:gd name="connsiteX851" fmla="*/ 5422504 w 7467600"/>
              <a:gd name="connsiteY851" fmla="*/ 805191 h 6858000"/>
              <a:gd name="connsiteX852" fmla="*/ 6087656 w 7467600"/>
              <a:gd name="connsiteY852" fmla="*/ 826703 h 6858000"/>
              <a:gd name="connsiteX853" fmla="*/ 6058717 w 7467600"/>
              <a:gd name="connsiteY853" fmla="*/ 865992 h 6858000"/>
              <a:gd name="connsiteX854" fmla="*/ 4974153 w 7467600"/>
              <a:gd name="connsiteY854" fmla="*/ 1045456 h 6858000"/>
              <a:gd name="connsiteX855" fmla="*/ 5627835 w 7467600"/>
              <a:gd name="connsiteY855" fmla="*/ 1472077 h 6858000"/>
              <a:gd name="connsiteX856" fmla="*/ 5629817 w 7467600"/>
              <a:gd name="connsiteY856" fmla="*/ 1471412 h 6858000"/>
              <a:gd name="connsiteX857" fmla="*/ 5634124 w 7467600"/>
              <a:gd name="connsiteY857" fmla="*/ 1470572 h 6858000"/>
              <a:gd name="connsiteX858" fmla="*/ 5755832 w 7467600"/>
              <a:gd name="connsiteY858" fmla="*/ 1383886 h 6858000"/>
              <a:gd name="connsiteX859" fmla="*/ 6014186 w 7467600"/>
              <a:gd name="connsiteY859" fmla="*/ 1279799 h 6858000"/>
              <a:gd name="connsiteX860" fmla="*/ 6901619 w 7467600"/>
              <a:gd name="connsiteY860" fmla="*/ 1047874 h 6858000"/>
              <a:gd name="connsiteX861" fmla="*/ 6931566 w 7467600"/>
              <a:gd name="connsiteY861" fmla="*/ 1062034 h 6858000"/>
              <a:gd name="connsiteX862" fmla="*/ 5790982 w 7467600"/>
              <a:gd name="connsiteY862" fmla="*/ 1561380 h 6858000"/>
              <a:gd name="connsiteX863" fmla="*/ 6188971 w 7467600"/>
              <a:gd name="connsiteY863" fmla="*/ 1755168 h 6858000"/>
              <a:gd name="connsiteX864" fmla="*/ 6202446 w 7467600"/>
              <a:gd name="connsiteY864" fmla="*/ 1752268 h 6858000"/>
              <a:gd name="connsiteX865" fmla="*/ 7179560 w 7467600"/>
              <a:gd name="connsiteY865" fmla="*/ 1467551 h 6858000"/>
              <a:gd name="connsiteX866" fmla="*/ 7158730 w 7467600"/>
              <a:gd name="connsiteY866" fmla="*/ 1507835 h 6858000"/>
              <a:gd name="connsiteX867" fmla="*/ 6326959 w 7467600"/>
              <a:gd name="connsiteY867" fmla="*/ 1817686 h 6858000"/>
              <a:gd name="connsiteX868" fmla="*/ 6537433 w 7467600"/>
              <a:gd name="connsiteY868" fmla="*/ 1907790 h 6858000"/>
              <a:gd name="connsiteX869" fmla="*/ 6550221 w 7467600"/>
              <a:gd name="connsiteY869" fmla="*/ 1910729 h 6858000"/>
              <a:gd name="connsiteX870" fmla="*/ 6964438 w 7467600"/>
              <a:gd name="connsiteY870" fmla="*/ 2209505 h 6858000"/>
              <a:gd name="connsiteX871" fmla="*/ 7367862 w 7467600"/>
              <a:gd name="connsiteY871" fmla="*/ 2806833 h 6858000"/>
              <a:gd name="connsiteX872" fmla="*/ 7364329 w 7467600"/>
              <a:gd name="connsiteY872" fmla="*/ 2826907 h 6858000"/>
              <a:gd name="connsiteX873" fmla="*/ 7290545 w 7467600"/>
              <a:gd name="connsiteY873" fmla="*/ 2850663 h 6858000"/>
              <a:gd name="connsiteX874" fmla="*/ 6472036 w 7467600"/>
              <a:gd name="connsiteY874" fmla="*/ 1959003 h 6858000"/>
              <a:gd name="connsiteX875" fmla="*/ 5792897 w 7467600"/>
              <a:gd name="connsiteY875" fmla="*/ 1647747 h 6858000"/>
              <a:gd name="connsiteX876" fmla="*/ 5842751 w 7467600"/>
              <a:gd name="connsiteY876" fmla="*/ 1816112 h 6858000"/>
              <a:gd name="connsiteX877" fmla="*/ 5847424 w 7467600"/>
              <a:gd name="connsiteY877" fmla="*/ 1815776 h 6858000"/>
              <a:gd name="connsiteX878" fmla="*/ 6399821 w 7467600"/>
              <a:gd name="connsiteY878" fmla="*/ 2344799 h 6858000"/>
              <a:gd name="connsiteX879" fmla="*/ 6323232 w 7467600"/>
              <a:gd name="connsiteY879" fmla="*/ 2389634 h 6858000"/>
              <a:gd name="connsiteX880" fmla="*/ 5942958 w 7467600"/>
              <a:gd name="connsiteY880" fmla="*/ 2077708 h 6858000"/>
              <a:gd name="connsiteX881" fmla="*/ 5921559 w 7467600"/>
              <a:gd name="connsiteY881" fmla="*/ 2378596 h 6858000"/>
              <a:gd name="connsiteX882" fmla="*/ 5817651 w 7467600"/>
              <a:gd name="connsiteY882" fmla="*/ 3023919 h 6858000"/>
              <a:gd name="connsiteX883" fmla="*/ 5729634 w 7467600"/>
              <a:gd name="connsiteY883" fmla="*/ 3051849 h 6858000"/>
              <a:gd name="connsiteX884" fmla="*/ 5611018 w 7467600"/>
              <a:gd name="connsiteY884" fmla="*/ 2316769 h 6858000"/>
              <a:gd name="connsiteX885" fmla="*/ 5687608 w 7467600"/>
              <a:gd name="connsiteY885" fmla="*/ 2039972 h 6858000"/>
              <a:gd name="connsiteX886" fmla="*/ 5657554 w 7467600"/>
              <a:gd name="connsiteY886" fmla="*/ 1576445 h 6858000"/>
              <a:gd name="connsiteX887" fmla="*/ 5150475 w 7467600"/>
              <a:gd name="connsiteY887" fmla="*/ 1274012 h 6858000"/>
              <a:gd name="connsiteX888" fmla="*/ 5349142 w 7467600"/>
              <a:gd name="connsiteY888" fmla="*/ 2204405 h 6858000"/>
              <a:gd name="connsiteX889" fmla="*/ 5262214 w 7467600"/>
              <a:gd name="connsiteY889" fmla="*/ 2233836 h 6858000"/>
              <a:gd name="connsiteX890" fmla="*/ 4981539 w 7467600"/>
              <a:gd name="connsiteY890" fmla="*/ 1542201 h 6858000"/>
              <a:gd name="connsiteX891" fmla="*/ 4958461 w 7467600"/>
              <a:gd name="connsiteY891" fmla="*/ 1136957 h 6858000"/>
              <a:gd name="connsiteX892" fmla="*/ 4655015 w 7467600"/>
              <a:gd name="connsiteY892" fmla="*/ 891426 h 6858000"/>
              <a:gd name="connsiteX893" fmla="*/ 4348002 w 7467600"/>
              <a:gd name="connsiteY893" fmla="*/ 2205895 h 6858000"/>
              <a:gd name="connsiteX894" fmla="*/ 4262250 w 7467600"/>
              <a:gd name="connsiteY894" fmla="*/ 2219972 h 6858000"/>
              <a:gd name="connsiteX895" fmla="*/ 4550611 w 7467600"/>
              <a:gd name="connsiteY895" fmla="*/ 817540 h 6858000"/>
              <a:gd name="connsiteX896" fmla="*/ 4564418 w 7467600"/>
              <a:gd name="connsiteY896" fmla="*/ 808293 h 6858000"/>
              <a:gd name="connsiteX897" fmla="*/ 4266388 w 7467600"/>
              <a:gd name="connsiteY897" fmla="*/ 500083 h 6858000"/>
              <a:gd name="connsiteX898" fmla="*/ 4032842 w 7467600"/>
              <a:gd name="connsiteY898" fmla="*/ 211809 h 6858000"/>
              <a:gd name="connsiteX899" fmla="*/ 3882765 w 7467600"/>
              <a:gd name="connsiteY899" fmla="*/ 0 h 6858000"/>
              <a:gd name="connsiteX900" fmla="*/ 3721337 w 7467600"/>
              <a:gd name="connsiteY900" fmla="*/ 0 h 6858000"/>
              <a:gd name="connsiteX901" fmla="*/ 3797544 w 7467600"/>
              <a:gd name="connsiteY901" fmla="*/ 0 h 6858000"/>
              <a:gd name="connsiteX902" fmla="*/ 3775734 w 7467600"/>
              <a:gd name="connsiteY902" fmla="*/ 95131 h 6858000"/>
              <a:gd name="connsiteX903" fmla="*/ 3724807 w 7467600"/>
              <a:gd name="connsiteY903" fmla="*/ 272257 h 6858000"/>
              <a:gd name="connsiteX904" fmla="*/ 3726844 w 7467600"/>
              <a:gd name="connsiteY904" fmla="*/ 282988 h 6858000"/>
              <a:gd name="connsiteX905" fmla="*/ 3742664 w 7467600"/>
              <a:gd name="connsiteY905" fmla="*/ 279918 h 6858000"/>
              <a:gd name="connsiteX906" fmla="*/ 4103910 w 7467600"/>
              <a:gd name="connsiteY906" fmla="*/ 1161917 h 6858000"/>
              <a:gd name="connsiteX907" fmla="*/ 4020269 w 7467600"/>
              <a:gd name="connsiteY907" fmla="*/ 1200406 h 6858000"/>
              <a:gd name="connsiteX908" fmla="*/ 3674882 w 7467600"/>
              <a:gd name="connsiteY908" fmla="*/ 488524 h 6858000"/>
              <a:gd name="connsiteX909" fmla="*/ 3132682 w 7467600"/>
              <a:gd name="connsiteY909" fmla="*/ 1072284 h 6858000"/>
              <a:gd name="connsiteX910" fmla="*/ 2716346 w 7467600"/>
              <a:gd name="connsiteY910" fmla="*/ 1276376 h 6858000"/>
              <a:gd name="connsiteX911" fmla="*/ 2716772 w 7467600"/>
              <a:gd name="connsiteY911" fmla="*/ 1255462 h 6858000"/>
              <a:gd name="connsiteX912" fmla="*/ 3471096 w 7467600"/>
              <a:gd name="connsiteY912" fmla="*/ 437072 h 6858000"/>
              <a:gd name="connsiteX913" fmla="*/ 3639057 w 7467600"/>
              <a:gd name="connsiteY913" fmla="*/ 286334 h 6858000"/>
              <a:gd name="connsiteX914" fmla="*/ 3640309 w 7467600"/>
              <a:gd name="connsiteY914" fmla="*/ 284664 h 6858000"/>
              <a:gd name="connsiteX915" fmla="*/ 3646022 w 7467600"/>
              <a:gd name="connsiteY915" fmla="*/ 276711 h 6858000"/>
              <a:gd name="connsiteX916" fmla="*/ 3707943 w 7467600"/>
              <a:gd name="connsiteY916" fmla="*/ 65958 h 6858000"/>
              <a:gd name="connsiteX917" fmla="*/ 3721337 w 7467600"/>
              <a:gd name="connsiteY917" fmla="*/ 0 h 6858000"/>
              <a:gd name="connsiteX918" fmla="*/ 2867960 w 7467600"/>
              <a:gd name="connsiteY918" fmla="*/ 0 h 6858000"/>
              <a:gd name="connsiteX919" fmla="*/ 2926351 w 7467600"/>
              <a:gd name="connsiteY919" fmla="*/ 0 h 6858000"/>
              <a:gd name="connsiteX920" fmla="*/ 2902823 w 7467600"/>
              <a:gd name="connsiteY920" fmla="*/ 262929 h 6858000"/>
              <a:gd name="connsiteX921" fmla="*/ 2940663 w 7467600"/>
              <a:gd name="connsiteY921" fmla="*/ 140884 h 6858000"/>
              <a:gd name="connsiteX922" fmla="*/ 2947039 w 7467600"/>
              <a:gd name="connsiteY922" fmla="*/ 122524 h 6858000"/>
              <a:gd name="connsiteX923" fmla="*/ 2984316 w 7467600"/>
              <a:gd name="connsiteY923" fmla="*/ 0 h 6858000"/>
              <a:gd name="connsiteX924" fmla="*/ 3016114 w 7467600"/>
              <a:gd name="connsiteY924" fmla="*/ 0 h 6858000"/>
              <a:gd name="connsiteX925" fmla="*/ 2979949 w 7467600"/>
              <a:gd name="connsiteY925" fmla="*/ 119274 h 6858000"/>
              <a:gd name="connsiteX926" fmla="*/ 3023879 w 7467600"/>
              <a:gd name="connsiteY926" fmla="*/ 0 h 6858000"/>
              <a:gd name="connsiteX927" fmla="*/ 3105400 w 7467600"/>
              <a:gd name="connsiteY927" fmla="*/ 0 h 6858000"/>
              <a:gd name="connsiteX928" fmla="*/ 3094669 w 7467600"/>
              <a:gd name="connsiteY928" fmla="*/ 30308 h 6858000"/>
              <a:gd name="connsiteX929" fmla="*/ 2901945 w 7467600"/>
              <a:gd name="connsiteY929" fmla="*/ 466538 h 6858000"/>
              <a:gd name="connsiteX930" fmla="*/ 2815209 w 7467600"/>
              <a:gd name="connsiteY930" fmla="*/ 497361 h 6858000"/>
              <a:gd name="connsiteX931" fmla="*/ 2844845 w 7467600"/>
              <a:gd name="connsiteY931" fmla="*/ 127638 h 6858000"/>
              <a:gd name="connsiteX932" fmla="*/ 2867960 w 7467600"/>
              <a:gd name="connsiteY932" fmla="*/ 0 h 6858000"/>
              <a:gd name="connsiteX933" fmla="*/ 1057230 w 7467600"/>
              <a:gd name="connsiteY933" fmla="*/ 0 h 6858000"/>
              <a:gd name="connsiteX934" fmla="*/ 1111003 w 7467600"/>
              <a:gd name="connsiteY934" fmla="*/ 0 h 6858000"/>
              <a:gd name="connsiteX935" fmla="*/ 1125553 w 7467600"/>
              <a:gd name="connsiteY935" fmla="*/ 52588 h 6858000"/>
              <a:gd name="connsiteX936" fmla="*/ 1304276 w 7467600"/>
              <a:gd name="connsiteY936" fmla="*/ 476275 h 6858000"/>
              <a:gd name="connsiteX937" fmla="*/ 1492066 w 7467600"/>
              <a:gd name="connsiteY937" fmla="*/ 886333 h 6858000"/>
              <a:gd name="connsiteX938" fmla="*/ 1423698 w 7467600"/>
              <a:gd name="connsiteY938" fmla="*/ 710817 h 6858000"/>
              <a:gd name="connsiteX939" fmla="*/ 1357609 w 7467600"/>
              <a:gd name="connsiteY939" fmla="*/ 532892 h 6858000"/>
              <a:gd name="connsiteX940" fmla="*/ 1309550 w 7467600"/>
              <a:gd name="connsiteY940" fmla="*/ 374031 h 6858000"/>
              <a:gd name="connsiteX941" fmla="*/ 1193673 w 7467600"/>
              <a:gd name="connsiteY941" fmla="*/ 49533 h 6858000"/>
              <a:gd name="connsiteX942" fmla="*/ 1164391 w 7467600"/>
              <a:gd name="connsiteY942" fmla="*/ 0 h 6858000"/>
              <a:gd name="connsiteX943" fmla="*/ 1200666 w 7467600"/>
              <a:gd name="connsiteY943" fmla="*/ 0 h 6858000"/>
              <a:gd name="connsiteX944" fmla="*/ 1223408 w 7467600"/>
              <a:gd name="connsiteY944" fmla="*/ 38996 h 6858000"/>
              <a:gd name="connsiteX945" fmla="*/ 1339635 w 7467600"/>
              <a:gd name="connsiteY945" fmla="*/ 365517 h 6858000"/>
              <a:gd name="connsiteX946" fmla="*/ 1387469 w 7467600"/>
              <a:gd name="connsiteY946" fmla="*/ 523079 h 6858000"/>
              <a:gd name="connsiteX947" fmla="*/ 1452685 w 7467600"/>
              <a:gd name="connsiteY947" fmla="*/ 699806 h 6858000"/>
              <a:gd name="connsiteX948" fmla="*/ 1492092 w 7467600"/>
              <a:gd name="connsiteY948" fmla="*/ 800424 h 6858000"/>
              <a:gd name="connsiteX949" fmla="*/ 1455302 w 7467600"/>
              <a:gd name="connsiteY949" fmla="*/ 632913 h 6858000"/>
              <a:gd name="connsiteX950" fmla="*/ 1222336 w 7467600"/>
              <a:gd name="connsiteY950" fmla="*/ 9480 h 6858000"/>
              <a:gd name="connsiteX951" fmla="*/ 1214634 w 7467600"/>
              <a:gd name="connsiteY951" fmla="*/ 0 h 6858000"/>
              <a:gd name="connsiteX952" fmla="*/ 1289827 w 7467600"/>
              <a:gd name="connsiteY952" fmla="*/ 0 h 6858000"/>
              <a:gd name="connsiteX953" fmla="*/ 1321076 w 7467600"/>
              <a:gd name="connsiteY953" fmla="*/ 59722 h 6858000"/>
              <a:gd name="connsiteX954" fmla="*/ 1512579 w 7467600"/>
              <a:gd name="connsiteY954" fmla="*/ 626441 h 6858000"/>
              <a:gd name="connsiteX955" fmla="*/ 1506076 w 7467600"/>
              <a:gd name="connsiteY955" fmla="*/ 1089289 h 6858000"/>
              <a:gd name="connsiteX956" fmla="*/ 1486346 w 7467600"/>
              <a:gd name="connsiteY956" fmla="*/ 1079919 h 6858000"/>
              <a:gd name="connsiteX957" fmla="*/ 1070511 w 7467600"/>
              <a:gd name="connsiteY957" fmla="*/ 48609 h 6858000"/>
              <a:gd name="connsiteX958" fmla="*/ 1057230 w 7467600"/>
              <a:gd name="connsiteY958" fmla="*/ 0 h 6858000"/>
              <a:gd name="connsiteX959" fmla="*/ 43151 w 7467600"/>
              <a:gd name="connsiteY959" fmla="*/ 0 h 6858000"/>
              <a:gd name="connsiteX960" fmla="*/ 95283 w 7467600"/>
              <a:gd name="connsiteY960" fmla="*/ 0 h 6858000"/>
              <a:gd name="connsiteX961" fmla="*/ 300708 w 7467600"/>
              <a:gd name="connsiteY961" fmla="*/ 154571 h 6858000"/>
              <a:gd name="connsiteX962" fmla="*/ 530414 w 7467600"/>
              <a:gd name="connsiteY962" fmla="*/ 354673 h 6858000"/>
              <a:gd name="connsiteX963" fmla="*/ 333785 w 7467600"/>
              <a:gd name="connsiteY963" fmla="*/ 161564 h 6858000"/>
              <a:gd name="connsiteX964" fmla="*/ 147005 w 7467600"/>
              <a:gd name="connsiteY964" fmla="*/ 0 h 6858000"/>
              <a:gd name="connsiteX965" fmla="*/ 272509 w 7467600"/>
              <a:gd name="connsiteY965" fmla="*/ 0 h 6858000"/>
              <a:gd name="connsiteX966" fmla="*/ 326276 w 7467600"/>
              <a:gd name="connsiteY966" fmla="*/ 45847 h 6858000"/>
              <a:gd name="connsiteX967" fmla="*/ 823759 w 7467600"/>
              <a:gd name="connsiteY967" fmla="*/ 574145 h 6858000"/>
              <a:gd name="connsiteX968" fmla="*/ 811254 w 7467600"/>
              <a:gd name="connsiteY968" fmla="*/ 665546 h 6858000"/>
              <a:gd name="connsiteX969" fmla="*/ 154042 w 7467600"/>
              <a:gd name="connsiteY969" fmla="*/ 261522 h 6858000"/>
              <a:gd name="connsiteX970" fmla="*/ 13550 w 7467600"/>
              <a:gd name="connsiteY970" fmla="*/ 158423 h 6858000"/>
              <a:gd name="connsiteX971" fmla="*/ 0 w 7467600"/>
              <a:gd name="connsiteY971" fmla="*/ 146618 h 6858000"/>
              <a:gd name="connsiteX972" fmla="*/ 0 w 7467600"/>
              <a:gd name="connsiteY972" fmla="*/ 59161 h 6858000"/>
              <a:gd name="connsiteX973" fmla="*/ 45427 w 7467600"/>
              <a:gd name="connsiteY973" fmla="*/ 101078 h 6858000"/>
              <a:gd name="connsiteX974" fmla="*/ 630103 w 7467600"/>
              <a:gd name="connsiteY974" fmla="*/ 485885 h 6858000"/>
              <a:gd name="connsiteX975" fmla="*/ 532040 w 7467600"/>
              <a:gd name="connsiteY975" fmla="*/ 399359 h 6858000"/>
              <a:gd name="connsiteX976" fmla="*/ 517618 w 7467600"/>
              <a:gd name="connsiteY976" fmla="*/ 385726 h 6858000"/>
              <a:gd name="connsiteX977" fmla="*/ 285074 w 7467600"/>
              <a:gd name="connsiteY977" fmla="*/ 182755 h 6858000"/>
              <a:gd name="connsiteX978" fmla="*/ 43151 w 7467600"/>
              <a:gd name="connsiteY97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6946849 w 7467600"/>
              <a:gd name="connsiteY84" fmla="*/ 5523271 h 6858000"/>
              <a:gd name="connsiteX85" fmla="*/ 6946972 w 7467600"/>
              <a:gd name="connsiteY85" fmla="*/ 5526491 h 6858000"/>
              <a:gd name="connsiteX86" fmla="*/ 7105827 w 7467600"/>
              <a:gd name="connsiteY86" fmla="*/ 5718700 h 6858000"/>
              <a:gd name="connsiteX87" fmla="*/ 7356878 w 7467600"/>
              <a:gd name="connsiteY87" fmla="*/ 5981332 h 6858000"/>
              <a:gd name="connsiteX88" fmla="*/ 7467600 w 7467600"/>
              <a:gd name="connsiteY88" fmla="*/ 6117703 h 6858000"/>
              <a:gd name="connsiteX89" fmla="*/ 7467600 w 7467600"/>
              <a:gd name="connsiteY89" fmla="*/ 6163634 h 6858000"/>
              <a:gd name="connsiteX90" fmla="*/ 7403637 w 7467600"/>
              <a:gd name="connsiteY90" fmla="*/ 6083957 h 6858000"/>
              <a:gd name="connsiteX91" fmla="*/ 7254615 w 7467600"/>
              <a:gd name="connsiteY91" fmla="*/ 5911918 h 6858000"/>
              <a:gd name="connsiteX92" fmla="*/ 7312589 w 7467600"/>
              <a:gd name="connsiteY92" fmla="*/ 5982309 h 6858000"/>
              <a:gd name="connsiteX93" fmla="*/ 7448321 w 7467600"/>
              <a:gd name="connsiteY93" fmla="*/ 6190991 h 6858000"/>
              <a:gd name="connsiteX94" fmla="*/ 7467600 w 7467600"/>
              <a:gd name="connsiteY94" fmla="*/ 6221686 h 6858000"/>
              <a:gd name="connsiteX95" fmla="*/ 7467600 w 7467600"/>
              <a:gd name="connsiteY95" fmla="*/ 6334256 h 6858000"/>
              <a:gd name="connsiteX96" fmla="*/ 7454976 w 7467600"/>
              <a:gd name="connsiteY96" fmla="*/ 6318297 h 6858000"/>
              <a:gd name="connsiteX97" fmla="*/ 7042773 w 7467600"/>
              <a:gd name="connsiteY97" fmla="*/ 5734011 h 6858000"/>
              <a:gd name="connsiteX98" fmla="*/ 6844835 w 7467600"/>
              <a:gd name="connsiteY98" fmla="*/ 5424988 h 6858000"/>
              <a:gd name="connsiteX99" fmla="*/ 1456157 w 7467600"/>
              <a:gd name="connsiteY99" fmla="*/ 5371404 h 6858000"/>
              <a:gd name="connsiteX100" fmla="*/ 1244432 w 7467600"/>
              <a:gd name="connsiteY100" fmla="*/ 5385601 h 6858000"/>
              <a:gd name="connsiteX101" fmla="*/ 973990 w 7467600"/>
              <a:gd name="connsiteY101" fmla="*/ 5424940 h 6858000"/>
              <a:gd name="connsiteX102" fmla="*/ 1103809 w 7467600"/>
              <a:gd name="connsiteY102" fmla="*/ 5433720 h 6858000"/>
              <a:gd name="connsiteX103" fmla="*/ 1123454 w 7467600"/>
              <a:gd name="connsiteY103" fmla="*/ 5435727 h 6858000"/>
              <a:gd name="connsiteX104" fmla="*/ 1737017 w 7467600"/>
              <a:gd name="connsiteY104" fmla="*/ 5452183 h 6858000"/>
              <a:gd name="connsiteX105" fmla="*/ 1824397 w 7467600"/>
              <a:gd name="connsiteY105" fmla="*/ 5447757 h 6858000"/>
              <a:gd name="connsiteX106" fmla="*/ 2070059 w 7467600"/>
              <a:gd name="connsiteY106" fmla="*/ 5441660 h 6858000"/>
              <a:gd name="connsiteX107" fmla="*/ 1456157 w 7467600"/>
              <a:gd name="connsiteY107" fmla="*/ 5371404 h 6858000"/>
              <a:gd name="connsiteX108" fmla="*/ 4988186 w 7467600"/>
              <a:gd name="connsiteY108" fmla="*/ 5216467 h 6858000"/>
              <a:gd name="connsiteX109" fmla="*/ 4777334 w 7467600"/>
              <a:gd name="connsiteY109" fmla="*/ 5406072 h 6858000"/>
              <a:gd name="connsiteX110" fmla="*/ 4718341 w 7467600"/>
              <a:gd name="connsiteY110" fmla="*/ 5468043 h 6858000"/>
              <a:gd name="connsiteX111" fmla="*/ 4604655 w 7467600"/>
              <a:gd name="connsiteY111" fmla="*/ 5583434 h 6858000"/>
              <a:gd name="connsiteX112" fmla="*/ 4565074 w 7467600"/>
              <a:gd name="connsiteY112" fmla="*/ 5618550 h 6858000"/>
              <a:gd name="connsiteX113" fmla="*/ 4988186 w 7467600"/>
              <a:gd name="connsiteY113" fmla="*/ 5216467 h 6858000"/>
              <a:gd name="connsiteX114" fmla="*/ 4978032 w 7467600"/>
              <a:gd name="connsiteY114" fmla="*/ 5183809 h 6858000"/>
              <a:gd name="connsiteX115" fmla="*/ 4463413 w 7467600"/>
              <a:gd name="connsiteY115" fmla="*/ 5615162 h 6858000"/>
              <a:gd name="connsiteX116" fmla="*/ 4358134 w 7467600"/>
              <a:gd name="connsiteY116" fmla="*/ 5742791 h 6858000"/>
              <a:gd name="connsiteX117" fmla="*/ 4376219 w 7467600"/>
              <a:gd name="connsiteY117" fmla="*/ 5729027 h 6858000"/>
              <a:gd name="connsiteX118" fmla="*/ 4582340 w 7467600"/>
              <a:gd name="connsiteY118" fmla="*/ 5561037 h 6858000"/>
              <a:gd name="connsiteX119" fmla="*/ 4694684 w 7467600"/>
              <a:gd name="connsiteY119" fmla="*/ 5447098 h 6858000"/>
              <a:gd name="connsiteX120" fmla="*/ 4754123 w 7467600"/>
              <a:gd name="connsiteY120" fmla="*/ 5384643 h 6858000"/>
              <a:gd name="connsiteX121" fmla="*/ 4978032 w 7467600"/>
              <a:gd name="connsiteY121" fmla="*/ 5183809 h 6858000"/>
              <a:gd name="connsiteX122" fmla="*/ 1903353 w 7467600"/>
              <a:gd name="connsiteY122" fmla="*/ 5044827 h 6858000"/>
              <a:gd name="connsiteX123" fmla="*/ 1936931 w 7467600"/>
              <a:gd name="connsiteY123" fmla="*/ 5093954 h 6858000"/>
              <a:gd name="connsiteX124" fmla="*/ 2195868 w 7467600"/>
              <a:gd name="connsiteY124" fmla="*/ 5396574 h 6858000"/>
              <a:gd name="connsiteX125" fmla="*/ 2088852 w 7467600"/>
              <a:gd name="connsiteY125" fmla="*/ 5166123 h 6858000"/>
              <a:gd name="connsiteX126" fmla="*/ 1958241 w 7467600"/>
              <a:gd name="connsiteY126" fmla="*/ 5067955 h 6858000"/>
              <a:gd name="connsiteX127" fmla="*/ 1903353 w 7467600"/>
              <a:gd name="connsiteY127" fmla="*/ 5044827 h 6858000"/>
              <a:gd name="connsiteX128" fmla="*/ 1979378 w 7467600"/>
              <a:gd name="connsiteY128" fmla="*/ 4769504 h 6858000"/>
              <a:gd name="connsiteX129" fmla="*/ 2882120 w 7467600"/>
              <a:gd name="connsiteY129" fmla="*/ 5064547 h 6858000"/>
              <a:gd name="connsiteX130" fmla="*/ 2793103 w 7467600"/>
              <a:gd name="connsiteY130" fmla="*/ 5039699 h 6858000"/>
              <a:gd name="connsiteX131" fmla="*/ 2770041 w 7467600"/>
              <a:gd name="connsiteY131" fmla="*/ 5033634 h 6858000"/>
              <a:gd name="connsiteX132" fmla="*/ 1979378 w 7467600"/>
              <a:gd name="connsiteY132" fmla="*/ 4769504 h 6858000"/>
              <a:gd name="connsiteX133" fmla="*/ 1927410 w 7467600"/>
              <a:gd name="connsiteY133" fmla="*/ 4716164 h 6858000"/>
              <a:gd name="connsiteX134" fmla="*/ 1959587 w 7467600"/>
              <a:gd name="connsiteY134" fmla="*/ 4728849 h 6858000"/>
              <a:gd name="connsiteX135" fmla="*/ 2777707 w 7467600"/>
              <a:gd name="connsiteY135" fmla="*/ 5003991 h 6858000"/>
              <a:gd name="connsiteX136" fmla="*/ 2800768 w 7467600"/>
              <a:gd name="connsiteY136" fmla="*/ 5010056 h 6858000"/>
              <a:gd name="connsiteX137" fmla="*/ 2879408 w 7467600"/>
              <a:gd name="connsiteY137" fmla="*/ 5031590 h 6858000"/>
              <a:gd name="connsiteX138" fmla="*/ 2862295 w 7467600"/>
              <a:gd name="connsiteY138" fmla="*/ 5022958 h 6858000"/>
              <a:gd name="connsiteX139" fmla="*/ 2813343 w 7467600"/>
              <a:gd name="connsiteY139" fmla="*/ 4998369 h 6858000"/>
              <a:gd name="connsiteX140" fmla="*/ 2646245 w 7467600"/>
              <a:gd name="connsiteY140" fmla="*/ 4930999 h 6858000"/>
              <a:gd name="connsiteX141" fmla="*/ 1999243 w 7467600"/>
              <a:gd name="connsiteY141" fmla="*/ 4730524 h 6858000"/>
              <a:gd name="connsiteX142" fmla="*/ 1979527 w 7467600"/>
              <a:gd name="connsiteY142" fmla="*/ 4726651 h 6858000"/>
              <a:gd name="connsiteX143" fmla="*/ 1927410 w 7467600"/>
              <a:gd name="connsiteY143" fmla="*/ 4716164 h 6858000"/>
              <a:gd name="connsiteX144" fmla="*/ 1997014 w 7467600"/>
              <a:gd name="connsiteY144" fmla="*/ 4698007 h 6858000"/>
              <a:gd name="connsiteX145" fmla="*/ 2005458 w 7467600"/>
              <a:gd name="connsiteY145" fmla="*/ 4699540 h 6858000"/>
              <a:gd name="connsiteX146" fmla="*/ 2657186 w 7467600"/>
              <a:gd name="connsiteY146" fmla="*/ 4901687 h 6858000"/>
              <a:gd name="connsiteX147" fmla="*/ 2826662 w 7467600"/>
              <a:gd name="connsiteY147" fmla="*/ 4970362 h 6858000"/>
              <a:gd name="connsiteX148" fmla="*/ 2876100 w 7467600"/>
              <a:gd name="connsiteY148" fmla="*/ 4995397 h 6858000"/>
              <a:gd name="connsiteX149" fmla="*/ 3042600 w 7467600"/>
              <a:gd name="connsiteY149" fmla="*/ 5059532 h 6858000"/>
              <a:gd name="connsiteX150" fmla="*/ 1997014 w 7467600"/>
              <a:gd name="connsiteY150" fmla="*/ 4698007 h 6858000"/>
              <a:gd name="connsiteX151" fmla="*/ 2305292 w 7467600"/>
              <a:gd name="connsiteY151" fmla="*/ 4219492 h 6858000"/>
              <a:gd name="connsiteX152" fmla="*/ 3360922 w 7467600"/>
              <a:gd name="connsiteY152" fmla="*/ 4529373 h 6858000"/>
              <a:gd name="connsiteX153" fmla="*/ 3492420 w 7467600"/>
              <a:gd name="connsiteY153" fmla="*/ 4510145 h 6858000"/>
              <a:gd name="connsiteX154" fmla="*/ 3364086 w 7467600"/>
              <a:gd name="connsiteY154" fmla="*/ 4480340 h 6858000"/>
              <a:gd name="connsiteX155" fmla="*/ 3225818 w 7467600"/>
              <a:gd name="connsiteY155" fmla="*/ 4411822 h 6858000"/>
              <a:gd name="connsiteX156" fmla="*/ 3129696 w 7467600"/>
              <a:gd name="connsiteY156" fmla="*/ 4360704 h 6858000"/>
              <a:gd name="connsiteX157" fmla="*/ 2814545 w 7467600"/>
              <a:gd name="connsiteY157" fmla="*/ 4282955 h 6858000"/>
              <a:gd name="connsiteX158" fmla="*/ 2305292 w 7467600"/>
              <a:gd name="connsiteY158" fmla="*/ 4219492 h 6858000"/>
              <a:gd name="connsiteX159" fmla="*/ 2626982 w 7467600"/>
              <a:gd name="connsiteY159" fmla="*/ 4206450 h 6858000"/>
              <a:gd name="connsiteX160" fmla="*/ 2490617 w 7467600"/>
              <a:gd name="connsiteY160" fmla="*/ 4206951 h 6858000"/>
              <a:gd name="connsiteX161" fmla="*/ 2819869 w 7467600"/>
              <a:gd name="connsiteY161" fmla="*/ 4252936 h 6858000"/>
              <a:gd name="connsiteX162" fmla="*/ 3143018 w 7467600"/>
              <a:gd name="connsiteY162" fmla="*/ 4332698 h 6858000"/>
              <a:gd name="connsiteX163" fmla="*/ 3241520 w 7467600"/>
              <a:gd name="connsiteY163" fmla="*/ 4385112 h 6858000"/>
              <a:gd name="connsiteX164" fmla="*/ 3374575 w 7467600"/>
              <a:gd name="connsiteY164" fmla="*/ 4451517 h 6858000"/>
              <a:gd name="connsiteX165" fmla="*/ 3505221 w 7467600"/>
              <a:gd name="connsiteY165" fmla="*/ 4480757 h 6858000"/>
              <a:gd name="connsiteX166" fmla="*/ 2626982 w 7467600"/>
              <a:gd name="connsiteY166" fmla="*/ 4206450 h 6858000"/>
              <a:gd name="connsiteX167" fmla="*/ 1310106 w 7467600"/>
              <a:gd name="connsiteY167" fmla="*/ 3943217 h 6858000"/>
              <a:gd name="connsiteX168" fmla="*/ 854994 w 7467600"/>
              <a:gd name="connsiteY168" fmla="*/ 4399136 h 6858000"/>
              <a:gd name="connsiteX169" fmla="*/ 742462 w 7467600"/>
              <a:gd name="connsiteY169" fmla="*/ 4594648 h 6858000"/>
              <a:gd name="connsiteX170" fmla="*/ 820602 w 7467600"/>
              <a:gd name="connsiteY170" fmla="*/ 4485915 h 6858000"/>
              <a:gd name="connsiteX171" fmla="*/ 878295 w 7467600"/>
              <a:gd name="connsiteY171" fmla="*/ 4403594 h 6858000"/>
              <a:gd name="connsiteX172" fmla="*/ 1240607 w 7467600"/>
              <a:gd name="connsiteY172" fmla="*/ 4010401 h 6858000"/>
              <a:gd name="connsiteX173" fmla="*/ 1310106 w 7467600"/>
              <a:gd name="connsiteY173" fmla="*/ 3943217 h 6858000"/>
              <a:gd name="connsiteX174" fmla="*/ 1423113 w 7467600"/>
              <a:gd name="connsiteY174" fmla="*/ 3874565 h 6858000"/>
              <a:gd name="connsiteX175" fmla="*/ 1260565 w 7467600"/>
              <a:gd name="connsiteY175" fmla="*/ 4031982 h 6858000"/>
              <a:gd name="connsiteX176" fmla="*/ 901900 w 7467600"/>
              <a:gd name="connsiteY176" fmla="*/ 4421236 h 6858000"/>
              <a:gd name="connsiteX177" fmla="*/ 845044 w 7467600"/>
              <a:gd name="connsiteY177" fmla="*/ 4502436 h 6858000"/>
              <a:gd name="connsiteX178" fmla="*/ 685926 w 7467600"/>
              <a:gd name="connsiteY178" fmla="*/ 4703069 h 6858000"/>
              <a:gd name="connsiteX179" fmla="*/ 684248 w 7467600"/>
              <a:gd name="connsiteY179" fmla="*/ 4706721 h 6858000"/>
              <a:gd name="connsiteX180" fmla="*/ 1423113 w 7467600"/>
              <a:gd name="connsiteY180" fmla="*/ 3874565 h 6858000"/>
              <a:gd name="connsiteX181" fmla="*/ 3316479 w 7467600"/>
              <a:gd name="connsiteY181" fmla="*/ 3872136 h 6858000"/>
              <a:gd name="connsiteX182" fmla="*/ 3546806 w 7467600"/>
              <a:gd name="connsiteY182" fmla="*/ 4356139 h 6858000"/>
              <a:gd name="connsiteX183" fmla="*/ 3364433 w 7467600"/>
              <a:gd name="connsiteY183" fmla="*/ 3953121 h 6858000"/>
              <a:gd name="connsiteX184" fmla="*/ 3316479 w 7467600"/>
              <a:gd name="connsiteY184" fmla="*/ 3872136 h 6858000"/>
              <a:gd name="connsiteX185" fmla="*/ 3291335 w 7467600"/>
              <a:gd name="connsiteY185" fmla="*/ 3767420 h 6858000"/>
              <a:gd name="connsiteX186" fmla="*/ 3390805 w 7467600"/>
              <a:gd name="connsiteY186" fmla="*/ 3937163 h 6858000"/>
              <a:gd name="connsiteX187" fmla="*/ 3579062 w 7467600"/>
              <a:gd name="connsiteY187" fmla="*/ 4359040 h 6858000"/>
              <a:gd name="connsiteX188" fmla="*/ 3467355 w 7467600"/>
              <a:gd name="connsiteY188" fmla="*/ 3988130 h 6858000"/>
              <a:gd name="connsiteX189" fmla="*/ 3310753 w 7467600"/>
              <a:gd name="connsiteY189" fmla="*/ 3787140 h 6858000"/>
              <a:gd name="connsiteX190" fmla="*/ 3291335 w 7467600"/>
              <a:gd name="connsiteY190" fmla="*/ 3767420 h 6858000"/>
              <a:gd name="connsiteX191" fmla="*/ 1635889 w 7467600"/>
              <a:gd name="connsiteY191" fmla="*/ 3709494 h 6858000"/>
              <a:gd name="connsiteX192" fmla="*/ 1634800 w 7467600"/>
              <a:gd name="connsiteY192" fmla="*/ 3731111 h 6858000"/>
              <a:gd name="connsiteX193" fmla="*/ 1635889 w 7467600"/>
              <a:gd name="connsiteY193" fmla="*/ 3709494 h 6858000"/>
              <a:gd name="connsiteX194" fmla="*/ 1510397 w 7467600"/>
              <a:gd name="connsiteY194" fmla="*/ 3684705 h 6858000"/>
              <a:gd name="connsiteX195" fmla="*/ 1146550 w 7467600"/>
              <a:gd name="connsiteY195" fmla="*/ 3802012 h 6858000"/>
              <a:gd name="connsiteX196" fmla="*/ 698834 w 7467600"/>
              <a:gd name="connsiteY196" fmla="*/ 3952272 h 6858000"/>
              <a:gd name="connsiteX197" fmla="*/ 34256 w 7467600"/>
              <a:gd name="connsiteY197" fmla="*/ 4347603 h 6858000"/>
              <a:gd name="connsiteX198" fmla="*/ 527241 w 7467600"/>
              <a:gd name="connsiteY198" fmla="*/ 4065078 h 6858000"/>
              <a:gd name="connsiteX199" fmla="*/ 1510397 w 7467600"/>
              <a:gd name="connsiteY199" fmla="*/ 3684705 h 6858000"/>
              <a:gd name="connsiteX200" fmla="*/ 1313114 w 7467600"/>
              <a:gd name="connsiteY200" fmla="*/ 3655216 h 6858000"/>
              <a:gd name="connsiteX201" fmla="*/ 1109304 w 7467600"/>
              <a:gd name="connsiteY201" fmla="*/ 3669030 h 6858000"/>
              <a:gd name="connsiteX202" fmla="*/ 8129 w 7467600"/>
              <a:gd name="connsiteY202" fmla="*/ 4330519 h 6858000"/>
              <a:gd name="connsiteX203" fmla="*/ 687572 w 7467600"/>
              <a:gd name="connsiteY203" fmla="*/ 3925629 h 6858000"/>
              <a:gd name="connsiteX204" fmla="*/ 1138365 w 7467600"/>
              <a:gd name="connsiteY204" fmla="*/ 3774515 h 6858000"/>
              <a:gd name="connsiteX205" fmla="*/ 1505579 w 7467600"/>
              <a:gd name="connsiteY205" fmla="*/ 3655526 h 6858000"/>
              <a:gd name="connsiteX206" fmla="*/ 1313114 w 7467600"/>
              <a:gd name="connsiteY206" fmla="*/ 3655216 h 6858000"/>
              <a:gd name="connsiteX207" fmla="*/ 3655073 w 7467600"/>
              <a:gd name="connsiteY207" fmla="*/ 3650884 h 6858000"/>
              <a:gd name="connsiteX208" fmla="*/ 3989938 w 7467600"/>
              <a:gd name="connsiteY208" fmla="*/ 3991685 h 6858000"/>
              <a:gd name="connsiteX209" fmla="*/ 4393907 w 7467600"/>
              <a:gd name="connsiteY209" fmla="*/ 4261258 h 6858000"/>
              <a:gd name="connsiteX210" fmla="*/ 4648051 w 7467600"/>
              <a:gd name="connsiteY210" fmla="*/ 4374051 h 6858000"/>
              <a:gd name="connsiteX211" fmla="*/ 4383389 w 7467600"/>
              <a:gd name="connsiteY211" fmla="*/ 4184369 h 6858000"/>
              <a:gd name="connsiteX212" fmla="*/ 4165508 w 7467600"/>
              <a:gd name="connsiteY212" fmla="*/ 4035196 h 6858000"/>
              <a:gd name="connsiteX213" fmla="*/ 4068162 w 7467600"/>
              <a:gd name="connsiteY213" fmla="*/ 3953394 h 6858000"/>
              <a:gd name="connsiteX214" fmla="*/ 3981416 w 7467600"/>
              <a:gd name="connsiteY214" fmla="*/ 3880482 h 6858000"/>
              <a:gd name="connsiteX215" fmla="*/ 3800147 w 7467600"/>
              <a:gd name="connsiteY215" fmla="*/ 3749872 h 6858000"/>
              <a:gd name="connsiteX216" fmla="*/ 3655073 w 7467600"/>
              <a:gd name="connsiteY216" fmla="*/ 3650884 h 6858000"/>
              <a:gd name="connsiteX217" fmla="*/ 3670252 w 7467600"/>
              <a:gd name="connsiteY217" fmla="*/ 3622798 h 6858000"/>
              <a:gd name="connsiteX218" fmla="*/ 3817258 w 7467600"/>
              <a:gd name="connsiteY218" fmla="*/ 3723577 h 6858000"/>
              <a:gd name="connsiteX219" fmla="*/ 4000461 w 7467600"/>
              <a:gd name="connsiteY219" fmla="*/ 3855966 h 6858000"/>
              <a:gd name="connsiteX220" fmla="*/ 4088180 w 7467600"/>
              <a:gd name="connsiteY220" fmla="*/ 3929774 h 6858000"/>
              <a:gd name="connsiteX221" fmla="*/ 4184555 w 7467600"/>
              <a:gd name="connsiteY221" fmla="*/ 4010683 h 6858000"/>
              <a:gd name="connsiteX222" fmla="*/ 4399563 w 7467600"/>
              <a:gd name="connsiteY222" fmla="*/ 4158106 h 6858000"/>
              <a:gd name="connsiteX223" fmla="*/ 4684469 w 7467600"/>
              <a:gd name="connsiteY223" fmla="*/ 4364680 h 6858000"/>
              <a:gd name="connsiteX224" fmla="*/ 4690271 w 7467600"/>
              <a:gd name="connsiteY224" fmla="*/ 4370034 h 6858000"/>
              <a:gd name="connsiteX225" fmla="*/ 4136093 w 7467600"/>
              <a:gd name="connsiteY225" fmla="*/ 3858466 h 6858000"/>
              <a:gd name="connsiteX226" fmla="*/ 3670252 w 7467600"/>
              <a:gd name="connsiteY226" fmla="*/ 3622798 h 6858000"/>
              <a:gd name="connsiteX227" fmla="*/ 4440129 w 7467600"/>
              <a:gd name="connsiteY227" fmla="*/ 3448571 h 6858000"/>
              <a:gd name="connsiteX228" fmla="*/ 4856525 w 7467600"/>
              <a:gd name="connsiteY228" fmla="*/ 3915351 h 6858000"/>
              <a:gd name="connsiteX229" fmla="*/ 5059055 w 7467600"/>
              <a:gd name="connsiteY229" fmla="*/ 4108918 h 6858000"/>
              <a:gd name="connsiteX230" fmla="*/ 5290070 w 7467600"/>
              <a:gd name="connsiteY230" fmla="*/ 4263619 h 6858000"/>
              <a:gd name="connsiteX231" fmla="*/ 4834991 w 7467600"/>
              <a:gd name="connsiteY231" fmla="*/ 3830985 h 6858000"/>
              <a:gd name="connsiteX232" fmla="*/ 4440129 w 7467600"/>
              <a:gd name="connsiteY232" fmla="*/ 3448571 h 6858000"/>
              <a:gd name="connsiteX233" fmla="*/ 4441737 w 7467600"/>
              <a:gd name="connsiteY233" fmla="*/ 3399734 h 6858000"/>
              <a:gd name="connsiteX234" fmla="*/ 4431236 w 7467600"/>
              <a:gd name="connsiteY234" fmla="*/ 3400954 h 6858000"/>
              <a:gd name="connsiteX235" fmla="*/ 4557150 w 7467600"/>
              <a:gd name="connsiteY235" fmla="*/ 3510023 h 6858000"/>
              <a:gd name="connsiteX236" fmla="*/ 4856936 w 7467600"/>
              <a:gd name="connsiteY236" fmla="*/ 3809146 h 6858000"/>
              <a:gd name="connsiteX237" fmla="*/ 5111996 w 7467600"/>
              <a:gd name="connsiteY237" fmla="*/ 4065759 h 6858000"/>
              <a:gd name="connsiteX238" fmla="*/ 5388878 w 7467600"/>
              <a:gd name="connsiteY238" fmla="*/ 4300185 h 6858000"/>
              <a:gd name="connsiteX239" fmla="*/ 5425556 w 7467600"/>
              <a:gd name="connsiteY239" fmla="*/ 4308967 h 6858000"/>
              <a:gd name="connsiteX240" fmla="*/ 4943646 w 7467600"/>
              <a:gd name="connsiteY240" fmla="*/ 3822916 h 6858000"/>
              <a:gd name="connsiteX241" fmla="*/ 4594837 w 7467600"/>
              <a:gd name="connsiteY241" fmla="*/ 3532274 h 6858000"/>
              <a:gd name="connsiteX242" fmla="*/ 4441737 w 7467600"/>
              <a:gd name="connsiteY242" fmla="*/ 3399734 h 6858000"/>
              <a:gd name="connsiteX243" fmla="*/ 5425834 w 7467600"/>
              <a:gd name="connsiteY243" fmla="*/ 3162785 h 6858000"/>
              <a:gd name="connsiteX244" fmla="*/ 5401644 w 7467600"/>
              <a:gd name="connsiteY244" fmla="*/ 3617847 h 6858000"/>
              <a:gd name="connsiteX245" fmla="*/ 5467256 w 7467600"/>
              <a:gd name="connsiteY245" fmla="*/ 4175494 h 6858000"/>
              <a:gd name="connsiteX246" fmla="*/ 5448069 w 7467600"/>
              <a:gd name="connsiteY246" fmla="*/ 3567554 h 6858000"/>
              <a:gd name="connsiteX247" fmla="*/ 5425834 w 7467600"/>
              <a:gd name="connsiteY247" fmla="*/ 3162785 h 6858000"/>
              <a:gd name="connsiteX248" fmla="*/ 1318687 w 7467600"/>
              <a:gd name="connsiteY248" fmla="*/ 3113840 h 6858000"/>
              <a:gd name="connsiteX249" fmla="*/ 1066793 w 7467600"/>
              <a:gd name="connsiteY249" fmla="*/ 3212171 h 6858000"/>
              <a:gd name="connsiteX250" fmla="*/ 993319 w 7467600"/>
              <a:gd name="connsiteY250" fmla="*/ 3247648 h 6858000"/>
              <a:gd name="connsiteX251" fmla="*/ 853081 w 7467600"/>
              <a:gd name="connsiteY251" fmla="*/ 3312410 h 6858000"/>
              <a:gd name="connsiteX252" fmla="*/ 805957 w 7467600"/>
              <a:gd name="connsiteY252" fmla="*/ 3330443 h 6858000"/>
              <a:gd name="connsiteX253" fmla="*/ 1318687 w 7467600"/>
              <a:gd name="connsiteY253" fmla="*/ 3113840 h 6858000"/>
              <a:gd name="connsiteX254" fmla="*/ 5453702 w 7467600"/>
              <a:gd name="connsiteY254" fmla="*/ 3090882 h 6858000"/>
              <a:gd name="connsiteX255" fmla="*/ 5480135 w 7467600"/>
              <a:gd name="connsiteY255" fmla="*/ 3565802 h 6858000"/>
              <a:gd name="connsiteX256" fmla="*/ 5499023 w 7467600"/>
              <a:gd name="connsiteY256" fmla="*/ 4166310 h 6858000"/>
              <a:gd name="connsiteX257" fmla="*/ 5547022 w 7467600"/>
              <a:gd name="connsiteY257" fmla="*/ 3607838 h 6858000"/>
              <a:gd name="connsiteX258" fmla="*/ 5515964 w 7467600"/>
              <a:gd name="connsiteY258" fmla="*/ 3378541 h 6858000"/>
              <a:gd name="connsiteX259" fmla="*/ 5453702 w 7467600"/>
              <a:gd name="connsiteY259" fmla="*/ 3090882 h 6858000"/>
              <a:gd name="connsiteX260" fmla="*/ 1238695 w 7467600"/>
              <a:gd name="connsiteY260" fmla="*/ 3076820 h 6858000"/>
              <a:gd name="connsiteX261" fmla="*/ 716371 w 7467600"/>
              <a:gd name="connsiteY261" fmla="*/ 3293249 h 6858000"/>
              <a:gd name="connsiteX262" fmla="*/ 579522 w 7467600"/>
              <a:gd name="connsiteY262" fmla="*/ 3371759 h 6858000"/>
              <a:gd name="connsiteX263" fmla="*/ 600288 w 7467600"/>
              <a:gd name="connsiteY263" fmla="*/ 3365555 h 6858000"/>
              <a:gd name="connsiteX264" fmla="*/ 840692 w 7467600"/>
              <a:gd name="connsiteY264" fmla="*/ 3284921 h 6858000"/>
              <a:gd name="connsiteX265" fmla="*/ 979248 w 7467600"/>
              <a:gd name="connsiteY265" fmla="*/ 3221003 h 6858000"/>
              <a:gd name="connsiteX266" fmla="*/ 1053282 w 7467600"/>
              <a:gd name="connsiteY266" fmla="*/ 3185247 h 6858000"/>
              <a:gd name="connsiteX267" fmla="*/ 1320603 w 7467600"/>
              <a:gd name="connsiteY267" fmla="*/ 3081281 h 6858000"/>
              <a:gd name="connsiteX268" fmla="*/ 1238695 w 7467600"/>
              <a:gd name="connsiteY268" fmla="*/ 3076820 h 6858000"/>
              <a:gd name="connsiteX269" fmla="*/ 5425627 w 7467600"/>
              <a:gd name="connsiteY269" fmla="*/ 2954192 h 6858000"/>
              <a:gd name="connsiteX270" fmla="*/ 5470770 w 7467600"/>
              <a:gd name="connsiteY270" fmla="*/ 3005435 h 6858000"/>
              <a:gd name="connsiteX271" fmla="*/ 5519779 w 7467600"/>
              <a:gd name="connsiteY271" fmla="*/ 4359223 h 6858000"/>
              <a:gd name="connsiteX272" fmla="*/ 5520293 w 7467600"/>
              <a:gd name="connsiteY272" fmla="*/ 4360602 h 6858000"/>
              <a:gd name="connsiteX273" fmla="*/ 5767221 w 7467600"/>
              <a:gd name="connsiteY273" fmla="*/ 4665564 h 6858000"/>
              <a:gd name="connsiteX274" fmla="*/ 6937169 w 7467600"/>
              <a:gd name="connsiteY274" fmla="*/ 4815941 h 6858000"/>
              <a:gd name="connsiteX275" fmla="*/ 6953922 w 7467600"/>
              <a:gd name="connsiteY275" fmla="*/ 4890068 h 6858000"/>
              <a:gd name="connsiteX276" fmla="*/ 6071359 w 7467600"/>
              <a:gd name="connsiteY276" fmla="*/ 4770770 h 6858000"/>
              <a:gd name="connsiteX277" fmla="*/ 6038839 w 7467600"/>
              <a:gd name="connsiteY277" fmla="*/ 4764474 h 6858000"/>
              <a:gd name="connsiteX278" fmla="*/ 6038706 w 7467600"/>
              <a:gd name="connsiteY278" fmla="*/ 4763847 h 6858000"/>
              <a:gd name="connsiteX279" fmla="*/ 6037784 w 7467600"/>
              <a:gd name="connsiteY279" fmla="*/ 4764270 h 6858000"/>
              <a:gd name="connsiteX280" fmla="*/ 6038839 w 7467600"/>
              <a:gd name="connsiteY280" fmla="*/ 4764474 h 6858000"/>
              <a:gd name="connsiteX281" fmla="*/ 6040338 w 7467600"/>
              <a:gd name="connsiteY281" fmla="*/ 4771418 h 6858000"/>
              <a:gd name="connsiteX282" fmla="*/ 6024488 w 7467600"/>
              <a:gd name="connsiteY282" fmla="*/ 4809903 h 6858000"/>
              <a:gd name="connsiteX283" fmla="*/ 5599771 w 7467600"/>
              <a:gd name="connsiteY283" fmla="*/ 5509652 h 6858000"/>
              <a:gd name="connsiteX284" fmla="*/ 5548843 w 7467600"/>
              <a:gd name="connsiteY284" fmla="*/ 5563845 h 6858000"/>
              <a:gd name="connsiteX285" fmla="*/ 5940952 w 7467600"/>
              <a:gd name="connsiteY285" fmla="*/ 6250028 h 6858000"/>
              <a:gd name="connsiteX286" fmla="*/ 6043441 w 7467600"/>
              <a:gd name="connsiteY286" fmla="*/ 6665847 h 6858000"/>
              <a:gd name="connsiteX287" fmla="*/ 6093432 w 7467600"/>
              <a:gd name="connsiteY287" fmla="*/ 6858000 h 6858000"/>
              <a:gd name="connsiteX288" fmla="*/ 6034344 w 7467600"/>
              <a:gd name="connsiteY288" fmla="*/ 6858000 h 6858000"/>
              <a:gd name="connsiteX289" fmla="*/ 6026679 w 7467600"/>
              <a:gd name="connsiteY289" fmla="*/ 6836959 h 6858000"/>
              <a:gd name="connsiteX290" fmla="*/ 5800441 w 7467600"/>
              <a:gd name="connsiteY290" fmla="*/ 6335286 h 6858000"/>
              <a:gd name="connsiteX291" fmla="*/ 5526562 w 7467600"/>
              <a:gd name="connsiteY291" fmla="*/ 5705388 h 6858000"/>
              <a:gd name="connsiteX292" fmla="*/ 5519640 w 7467600"/>
              <a:gd name="connsiteY292" fmla="*/ 5683774 h 6858000"/>
              <a:gd name="connsiteX293" fmla="*/ 5844559 w 7467600"/>
              <a:gd name="connsiteY293" fmla="*/ 6553349 h 6858000"/>
              <a:gd name="connsiteX294" fmla="*/ 5975994 w 7467600"/>
              <a:gd name="connsiteY294" fmla="*/ 6858000 h 6858000"/>
              <a:gd name="connsiteX295" fmla="*/ 5898547 w 7467600"/>
              <a:gd name="connsiteY295" fmla="*/ 6858000 h 6858000"/>
              <a:gd name="connsiteX296" fmla="*/ 5682041 w 7467600"/>
              <a:gd name="connsiteY296" fmla="*/ 6355860 h 6858000"/>
              <a:gd name="connsiteX297" fmla="*/ 5461758 w 7467600"/>
              <a:gd name="connsiteY297" fmla="*/ 5820220 h 6858000"/>
              <a:gd name="connsiteX298" fmla="*/ 5237282 w 7467600"/>
              <a:gd name="connsiteY298" fmla="*/ 6579086 h 6858000"/>
              <a:gd name="connsiteX299" fmla="*/ 5115009 w 7467600"/>
              <a:gd name="connsiteY299" fmla="*/ 6858000 h 6858000"/>
              <a:gd name="connsiteX300" fmla="*/ 5028074 w 7467600"/>
              <a:gd name="connsiteY300" fmla="*/ 6858000 h 6858000"/>
              <a:gd name="connsiteX301" fmla="*/ 5079508 w 7467600"/>
              <a:gd name="connsiteY301" fmla="*/ 6749074 h 6858000"/>
              <a:gd name="connsiteX302" fmla="*/ 5371846 w 7467600"/>
              <a:gd name="connsiteY302" fmla="*/ 5924413 h 6858000"/>
              <a:gd name="connsiteX303" fmla="*/ 5270512 w 7467600"/>
              <a:gd name="connsiteY303" fmla="*/ 6138975 h 6858000"/>
              <a:gd name="connsiteX304" fmla="*/ 5062409 w 7467600"/>
              <a:gd name="connsiteY304" fmla="*/ 6653544 h 6858000"/>
              <a:gd name="connsiteX305" fmla="*/ 5036628 w 7467600"/>
              <a:gd name="connsiteY305" fmla="*/ 6754247 h 6858000"/>
              <a:gd name="connsiteX306" fmla="*/ 5009112 w 7467600"/>
              <a:gd name="connsiteY306" fmla="*/ 6858000 h 6858000"/>
              <a:gd name="connsiteX307" fmla="*/ 4976679 w 7467600"/>
              <a:gd name="connsiteY307" fmla="*/ 6858000 h 6858000"/>
              <a:gd name="connsiteX308" fmla="*/ 5006537 w 7467600"/>
              <a:gd name="connsiteY308" fmla="*/ 6747068 h 6858000"/>
              <a:gd name="connsiteX309" fmla="*/ 5032723 w 7467600"/>
              <a:gd name="connsiteY309" fmla="*/ 6644957 h 6858000"/>
              <a:gd name="connsiteX310" fmla="*/ 5242949 w 7467600"/>
              <a:gd name="connsiteY310" fmla="*/ 6125175 h 6858000"/>
              <a:gd name="connsiteX311" fmla="*/ 5286321 w 7467600"/>
              <a:gd name="connsiteY311" fmla="*/ 6033555 h 6858000"/>
              <a:gd name="connsiteX312" fmla="*/ 5008210 w 7467600"/>
              <a:gd name="connsiteY312" fmla="*/ 6649194 h 6858000"/>
              <a:gd name="connsiteX313" fmla="*/ 4986321 w 7467600"/>
              <a:gd name="connsiteY313" fmla="*/ 6765687 h 6858000"/>
              <a:gd name="connsiteX314" fmla="*/ 4973474 w 7467600"/>
              <a:gd name="connsiteY314" fmla="*/ 6858000 h 6858000"/>
              <a:gd name="connsiteX315" fmla="*/ 4907178 w 7467600"/>
              <a:gd name="connsiteY315" fmla="*/ 6858000 h 6858000"/>
              <a:gd name="connsiteX316" fmla="*/ 4910810 w 7467600"/>
              <a:gd name="connsiteY316" fmla="*/ 6829660 h 6858000"/>
              <a:gd name="connsiteX317" fmla="*/ 4987461 w 7467600"/>
              <a:gd name="connsiteY317" fmla="*/ 6432994 h 6858000"/>
              <a:gd name="connsiteX318" fmla="*/ 5179262 w 7467600"/>
              <a:gd name="connsiteY318" fmla="*/ 6035044 h 6858000"/>
              <a:gd name="connsiteX319" fmla="*/ 4689678 w 7467600"/>
              <a:gd name="connsiteY319" fmla="*/ 6440241 h 6858000"/>
              <a:gd name="connsiteX320" fmla="*/ 4477543 w 7467600"/>
              <a:gd name="connsiteY320" fmla="*/ 6674836 h 6858000"/>
              <a:gd name="connsiteX321" fmla="*/ 4329957 w 7467600"/>
              <a:gd name="connsiteY321" fmla="*/ 6858000 h 6858000"/>
              <a:gd name="connsiteX322" fmla="*/ 4218595 w 7467600"/>
              <a:gd name="connsiteY322" fmla="*/ 6858000 h 6858000"/>
              <a:gd name="connsiteX323" fmla="*/ 4368888 w 7467600"/>
              <a:gd name="connsiteY323" fmla="*/ 6668412 h 6858000"/>
              <a:gd name="connsiteX324" fmla="*/ 4563091 w 7467600"/>
              <a:gd name="connsiteY324" fmla="*/ 6442508 h 6858000"/>
              <a:gd name="connsiteX325" fmla="*/ 5387324 w 7467600"/>
              <a:gd name="connsiteY325" fmla="*/ 5705830 h 6858000"/>
              <a:gd name="connsiteX326" fmla="*/ 5073620 w 7467600"/>
              <a:gd name="connsiteY326" fmla="*/ 5955437 h 6858000"/>
              <a:gd name="connsiteX327" fmla="*/ 4689789 w 7467600"/>
              <a:gd name="connsiteY327" fmla="*/ 6268382 h 6858000"/>
              <a:gd name="connsiteX328" fmla="*/ 4418722 w 7467600"/>
              <a:gd name="connsiteY328" fmla="*/ 6570886 h 6858000"/>
              <a:gd name="connsiteX329" fmla="*/ 4214944 w 7467600"/>
              <a:gd name="connsiteY329" fmla="*/ 6858000 h 6858000"/>
              <a:gd name="connsiteX330" fmla="*/ 4177898 w 7467600"/>
              <a:gd name="connsiteY330" fmla="*/ 6858000 h 6858000"/>
              <a:gd name="connsiteX331" fmla="*/ 4391597 w 7467600"/>
              <a:gd name="connsiteY331" fmla="*/ 6556370 h 6858000"/>
              <a:gd name="connsiteX332" fmla="*/ 4668889 w 7467600"/>
              <a:gd name="connsiteY332" fmla="*/ 6246399 h 6858000"/>
              <a:gd name="connsiteX333" fmla="*/ 5055427 w 7467600"/>
              <a:gd name="connsiteY333" fmla="*/ 5931476 h 6858000"/>
              <a:gd name="connsiteX334" fmla="*/ 5371814 w 7467600"/>
              <a:gd name="connsiteY334" fmla="*/ 5678975 h 6858000"/>
              <a:gd name="connsiteX335" fmla="*/ 4987918 w 7467600"/>
              <a:gd name="connsiteY335" fmla="*/ 5838701 h 6858000"/>
              <a:gd name="connsiteX336" fmla="*/ 4317146 w 7467600"/>
              <a:gd name="connsiteY336" fmla="*/ 6587716 h 6858000"/>
              <a:gd name="connsiteX337" fmla="*/ 4171627 w 7467600"/>
              <a:gd name="connsiteY337" fmla="*/ 6858000 h 6858000"/>
              <a:gd name="connsiteX338" fmla="*/ 4081585 w 7467600"/>
              <a:gd name="connsiteY338" fmla="*/ 6858000 h 6858000"/>
              <a:gd name="connsiteX339" fmla="*/ 4238603 w 7467600"/>
              <a:gd name="connsiteY339" fmla="*/ 6559341 h 6858000"/>
              <a:gd name="connsiteX340" fmla="*/ 4778333 w 7467600"/>
              <a:gd name="connsiteY340" fmla="*/ 5873626 h 6858000"/>
              <a:gd name="connsiteX341" fmla="*/ 5414185 w 7467600"/>
              <a:gd name="connsiteY341" fmla="*/ 5573882 h 6858000"/>
              <a:gd name="connsiteX342" fmla="*/ 5959648 w 7467600"/>
              <a:gd name="connsiteY342" fmla="*/ 4760797 h 6858000"/>
              <a:gd name="connsiteX343" fmla="*/ 5355019 w 7467600"/>
              <a:gd name="connsiteY343" fmla="*/ 4734672 h 6858000"/>
              <a:gd name="connsiteX344" fmla="*/ 5083565 w 7467600"/>
              <a:gd name="connsiteY344" fmla="*/ 5179121 h 6858000"/>
              <a:gd name="connsiteX345" fmla="*/ 4713577 w 7467600"/>
              <a:gd name="connsiteY345" fmla="*/ 5616803 h 6858000"/>
              <a:gd name="connsiteX346" fmla="*/ 3989559 w 7467600"/>
              <a:gd name="connsiteY346" fmla="*/ 6145945 h 6858000"/>
              <a:gd name="connsiteX347" fmla="*/ 3939824 w 7467600"/>
              <a:gd name="connsiteY347" fmla="*/ 6066900 h 6858000"/>
              <a:gd name="connsiteX348" fmla="*/ 4584537 w 7467600"/>
              <a:gd name="connsiteY348" fmla="*/ 5324826 h 6858000"/>
              <a:gd name="connsiteX349" fmla="*/ 5037105 w 7467600"/>
              <a:gd name="connsiteY349" fmla="*/ 5088765 h 6858000"/>
              <a:gd name="connsiteX350" fmla="*/ 5039930 w 7467600"/>
              <a:gd name="connsiteY350" fmla="*/ 5089585 h 6858000"/>
              <a:gd name="connsiteX351" fmla="*/ 5263764 w 7467600"/>
              <a:gd name="connsiteY351" fmla="*/ 4735525 h 6858000"/>
              <a:gd name="connsiteX352" fmla="*/ 4086300 w 7467600"/>
              <a:gd name="connsiteY352" fmla="*/ 4884599 h 6858000"/>
              <a:gd name="connsiteX353" fmla="*/ 4085485 w 7467600"/>
              <a:gd name="connsiteY353" fmla="*/ 4899070 h 6858000"/>
              <a:gd name="connsiteX354" fmla="*/ 3871915 w 7467600"/>
              <a:gd name="connsiteY354" fmla="*/ 5253645 h 6858000"/>
              <a:gd name="connsiteX355" fmla="*/ 3799374 w 7467600"/>
              <a:gd name="connsiteY355" fmla="*/ 5466127 h 6858000"/>
              <a:gd name="connsiteX356" fmla="*/ 3498850 w 7467600"/>
              <a:gd name="connsiteY356" fmla="*/ 6661888 h 6858000"/>
              <a:gd name="connsiteX357" fmla="*/ 3399216 w 7467600"/>
              <a:gd name="connsiteY357" fmla="*/ 6858000 h 6858000"/>
              <a:gd name="connsiteX358" fmla="*/ 3303688 w 7467600"/>
              <a:gd name="connsiteY358" fmla="*/ 6858000 h 6858000"/>
              <a:gd name="connsiteX359" fmla="*/ 3391774 w 7467600"/>
              <a:gd name="connsiteY359" fmla="*/ 6697181 h 6858000"/>
              <a:gd name="connsiteX360" fmla="*/ 3735540 w 7467600"/>
              <a:gd name="connsiteY360" fmla="*/ 5546923 h 6858000"/>
              <a:gd name="connsiteX361" fmla="*/ 3729438 w 7467600"/>
              <a:gd name="connsiteY361" fmla="*/ 5569058 h 6858000"/>
              <a:gd name="connsiteX362" fmla="*/ 3707782 w 7467600"/>
              <a:gd name="connsiteY362" fmla="*/ 5644908 h 6858000"/>
              <a:gd name="connsiteX363" fmla="*/ 3583827 w 7467600"/>
              <a:gd name="connsiteY363" fmla="*/ 6039215 h 6858000"/>
              <a:gd name="connsiteX364" fmla="*/ 3547861 w 7467600"/>
              <a:gd name="connsiteY364" fmla="*/ 6129609 h 6858000"/>
              <a:gd name="connsiteX365" fmla="*/ 3490905 w 7467600"/>
              <a:gd name="connsiteY365" fmla="*/ 6277660 h 6858000"/>
              <a:gd name="connsiteX366" fmla="*/ 3455859 w 7467600"/>
              <a:gd name="connsiteY366" fmla="*/ 6391301 h 6858000"/>
              <a:gd name="connsiteX367" fmla="*/ 3429112 w 7467600"/>
              <a:gd name="connsiteY367" fmla="*/ 6479469 h 6858000"/>
              <a:gd name="connsiteX368" fmla="*/ 3304862 w 7467600"/>
              <a:gd name="connsiteY368" fmla="*/ 6796476 h 6858000"/>
              <a:gd name="connsiteX369" fmla="*/ 3276071 w 7467600"/>
              <a:gd name="connsiteY369" fmla="*/ 6858000 h 6858000"/>
              <a:gd name="connsiteX370" fmla="*/ 3240805 w 7467600"/>
              <a:gd name="connsiteY370" fmla="*/ 6858000 h 6858000"/>
              <a:gd name="connsiteX371" fmla="*/ 3275917 w 7467600"/>
              <a:gd name="connsiteY371" fmla="*/ 6783192 h 6858000"/>
              <a:gd name="connsiteX372" fmla="*/ 3399358 w 7467600"/>
              <a:gd name="connsiteY372" fmla="*/ 6469011 h 6858000"/>
              <a:gd name="connsiteX373" fmla="*/ 3425650 w 7467600"/>
              <a:gd name="connsiteY373" fmla="*/ 6381333 h 6858000"/>
              <a:gd name="connsiteX374" fmla="*/ 3460661 w 7467600"/>
              <a:gd name="connsiteY374" fmla="*/ 6266763 h 6858000"/>
              <a:gd name="connsiteX375" fmla="*/ 3518021 w 7467600"/>
              <a:gd name="connsiteY375" fmla="*/ 6117298 h 6858000"/>
              <a:gd name="connsiteX376" fmla="*/ 3554035 w 7467600"/>
              <a:gd name="connsiteY376" fmla="*/ 6027832 h 6858000"/>
              <a:gd name="connsiteX377" fmla="*/ 3677174 w 7467600"/>
              <a:gd name="connsiteY377" fmla="*/ 5636351 h 6858000"/>
              <a:gd name="connsiteX378" fmla="*/ 3698819 w 7467600"/>
              <a:gd name="connsiteY378" fmla="*/ 5560503 h 6858000"/>
              <a:gd name="connsiteX379" fmla="*/ 3702094 w 7467600"/>
              <a:gd name="connsiteY379" fmla="*/ 5549194 h 6858000"/>
              <a:gd name="connsiteX380" fmla="*/ 3398355 w 7467600"/>
              <a:gd name="connsiteY380" fmla="*/ 6094603 h 6858000"/>
              <a:gd name="connsiteX381" fmla="*/ 3193941 w 7467600"/>
              <a:gd name="connsiteY381" fmla="*/ 6798775 h 6858000"/>
              <a:gd name="connsiteX382" fmla="*/ 3184140 w 7467600"/>
              <a:gd name="connsiteY382" fmla="*/ 6858000 h 6858000"/>
              <a:gd name="connsiteX383" fmla="*/ 3099978 w 7467600"/>
              <a:gd name="connsiteY383" fmla="*/ 6858000 h 6858000"/>
              <a:gd name="connsiteX384" fmla="*/ 3101556 w 7467600"/>
              <a:gd name="connsiteY384" fmla="*/ 6843337 h 6858000"/>
              <a:gd name="connsiteX385" fmla="*/ 3370162 w 7467600"/>
              <a:gd name="connsiteY385" fmla="*/ 5785550 h 6858000"/>
              <a:gd name="connsiteX386" fmla="*/ 3746477 w 7467600"/>
              <a:gd name="connsiteY386" fmla="*/ 5377889 h 6858000"/>
              <a:gd name="connsiteX387" fmla="*/ 3863399 w 7467600"/>
              <a:gd name="connsiteY387" fmla="*/ 5087257 h 6858000"/>
              <a:gd name="connsiteX388" fmla="*/ 3968712 w 7467600"/>
              <a:gd name="connsiteY388" fmla="*/ 4913989 h 6858000"/>
              <a:gd name="connsiteX389" fmla="*/ 2792390 w 7467600"/>
              <a:gd name="connsiteY389" fmla="*/ 5382974 h 6858000"/>
              <a:gd name="connsiteX390" fmla="*/ 2714982 w 7467600"/>
              <a:gd name="connsiteY390" fmla="*/ 5427051 h 6858000"/>
              <a:gd name="connsiteX391" fmla="*/ 2813361 w 7467600"/>
              <a:gd name="connsiteY391" fmla="*/ 6023912 h 6858000"/>
              <a:gd name="connsiteX392" fmla="*/ 2688430 w 7467600"/>
              <a:gd name="connsiteY392" fmla="*/ 6801564 h 6858000"/>
              <a:gd name="connsiteX393" fmla="*/ 2629626 w 7467600"/>
              <a:gd name="connsiteY393" fmla="*/ 6763394 h 6858000"/>
              <a:gd name="connsiteX394" fmla="*/ 2565328 w 7467600"/>
              <a:gd name="connsiteY394" fmla="*/ 5516399 h 6858000"/>
              <a:gd name="connsiteX395" fmla="*/ 1922999 w 7467600"/>
              <a:gd name="connsiteY395" fmla="*/ 5980343 h 6858000"/>
              <a:gd name="connsiteX396" fmla="*/ 1950261 w 7467600"/>
              <a:gd name="connsiteY396" fmla="*/ 6405858 h 6858000"/>
              <a:gd name="connsiteX397" fmla="*/ 2365554 w 7467600"/>
              <a:gd name="connsiteY397" fmla="*/ 6759107 h 6858000"/>
              <a:gd name="connsiteX398" fmla="*/ 2424142 w 7467600"/>
              <a:gd name="connsiteY398" fmla="*/ 6858000 h 6858000"/>
              <a:gd name="connsiteX399" fmla="*/ 2395994 w 7467600"/>
              <a:gd name="connsiteY399" fmla="*/ 6858000 h 6858000"/>
              <a:gd name="connsiteX400" fmla="*/ 2392863 w 7467600"/>
              <a:gd name="connsiteY400" fmla="*/ 6852964 h 6858000"/>
              <a:gd name="connsiteX401" fmla="*/ 2017589 w 7467600"/>
              <a:gd name="connsiteY401" fmla="*/ 6493982 h 6858000"/>
              <a:gd name="connsiteX402" fmla="*/ 2147336 w 7467600"/>
              <a:gd name="connsiteY402" fmla="*/ 6594052 h 6858000"/>
              <a:gd name="connsiteX403" fmla="*/ 2207047 w 7467600"/>
              <a:gd name="connsiteY403" fmla="*/ 6654540 h 6858000"/>
              <a:gd name="connsiteX404" fmla="*/ 2299106 w 7467600"/>
              <a:gd name="connsiteY404" fmla="*/ 6778931 h 6858000"/>
              <a:gd name="connsiteX405" fmla="*/ 2314430 w 7467600"/>
              <a:gd name="connsiteY405" fmla="*/ 6801144 h 6858000"/>
              <a:gd name="connsiteX406" fmla="*/ 2352406 w 7467600"/>
              <a:gd name="connsiteY406" fmla="*/ 6858000 h 6858000"/>
              <a:gd name="connsiteX407" fmla="*/ 2314492 w 7467600"/>
              <a:gd name="connsiteY407" fmla="*/ 6858000 h 6858000"/>
              <a:gd name="connsiteX408" fmla="*/ 2288095 w 7467600"/>
              <a:gd name="connsiteY408" fmla="*/ 6818030 h 6858000"/>
              <a:gd name="connsiteX409" fmla="*/ 2272768 w 7467600"/>
              <a:gd name="connsiteY409" fmla="*/ 6795822 h 6858000"/>
              <a:gd name="connsiteX410" fmla="*/ 2182715 w 7467600"/>
              <a:gd name="connsiteY410" fmla="*/ 6675071 h 6858000"/>
              <a:gd name="connsiteX411" fmla="*/ 2032061 w 7467600"/>
              <a:gd name="connsiteY411" fmla="*/ 6541380 h 6858000"/>
              <a:gd name="connsiteX412" fmla="*/ 2257220 w 7467600"/>
              <a:gd name="connsiteY412" fmla="*/ 6826257 h 6858000"/>
              <a:gd name="connsiteX413" fmla="*/ 2281324 w 7467600"/>
              <a:gd name="connsiteY413" fmla="*/ 6858000 h 6858000"/>
              <a:gd name="connsiteX414" fmla="*/ 2242860 w 7467600"/>
              <a:gd name="connsiteY414" fmla="*/ 6858000 h 6858000"/>
              <a:gd name="connsiteX415" fmla="*/ 2232818 w 7467600"/>
              <a:gd name="connsiteY415" fmla="*/ 6844926 h 6858000"/>
              <a:gd name="connsiteX416" fmla="*/ 1990172 w 7467600"/>
              <a:gd name="connsiteY416" fmla="*/ 6542121 h 6858000"/>
              <a:gd name="connsiteX417" fmla="*/ 2124090 w 7467600"/>
              <a:gd name="connsiteY417" fmla="*/ 6761017 h 6858000"/>
              <a:gd name="connsiteX418" fmla="*/ 2200380 w 7467600"/>
              <a:gd name="connsiteY418" fmla="*/ 6858000 h 6858000"/>
              <a:gd name="connsiteX419" fmla="*/ 2147507 w 7467600"/>
              <a:gd name="connsiteY419" fmla="*/ 6858000 h 6858000"/>
              <a:gd name="connsiteX420" fmla="*/ 2070668 w 7467600"/>
              <a:gd name="connsiteY420" fmla="*/ 6761520 h 6858000"/>
              <a:gd name="connsiteX421" fmla="*/ 1975142 w 7467600"/>
              <a:gd name="connsiteY421" fmla="*/ 6585570 h 6858000"/>
              <a:gd name="connsiteX422" fmla="*/ 2050035 w 7467600"/>
              <a:gd name="connsiteY422" fmla="*/ 6813345 h 6858000"/>
              <a:gd name="connsiteX423" fmla="*/ 2063025 w 7467600"/>
              <a:gd name="connsiteY423" fmla="*/ 6858000 h 6858000"/>
              <a:gd name="connsiteX424" fmla="*/ 2021675 w 7467600"/>
              <a:gd name="connsiteY424" fmla="*/ 6858000 h 6858000"/>
              <a:gd name="connsiteX425" fmla="*/ 2019308 w 7467600"/>
              <a:gd name="connsiteY425" fmla="*/ 6847118 h 6858000"/>
              <a:gd name="connsiteX426" fmla="*/ 1938835 w 7467600"/>
              <a:gd name="connsiteY426" fmla="*/ 6551160 h 6858000"/>
              <a:gd name="connsiteX427" fmla="*/ 1953230 w 7467600"/>
              <a:gd name="connsiteY427" fmla="*/ 6759699 h 6858000"/>
              <a:gd name="connsiteX428" fmla="*/ 1956763 w 7467600"/>
              <a:gd name="connsiteY428" fmla="*/ 6778191 h 6858000"/>
              <a:gd name="connsiteX429" fmla="*/ 1967925 w 7467600"/>
              <a:gd name="connsiteY429" fmla="*/ 6858000 h 6858000"/>
              <a:gd name="connsiteX430" fmla="*/ 1936622 w 7467600"/>
              <a:gd name="connsiteY430" fmla="*/ 6858000 h 6858000"/>
              <a:gd name="connsiteX431" fmla="*/ 1926261 w 7467600"/>
              <a:gd name="connsiteY431" fmla="*/ 6784064 h 6858000"/>
              <a:gd name="connsiteX432" fmla="*/ 1922724 w 7467600"/>
              <a:gd name="connsiteY432" fmla="*/ 6765577 h 6858000"/>
              <a:gd name="connsiteX433" fmla="*/ 1904650 w 7467600"/>
              <a:gd name="connsiteY433" fmla="*/ 6639616 h 6858000"/>
              <a:gd name="connsiteX434" fmla="*/ 1885273 w 7467600"/>
              <a:gd name="connsiteY434" fmla="*/ 6858000 h 6858000"/>
              <a:gd name="connsiteX435" fmla="*/ 1854363 w 7467600"/>
              <a:gd name="connsiteY435" fmla="*/ 6858000 h 6858000"/>
              <a:gd name="connsiteX436" fmla="*/ 1880391 w 7467600"/>
              <a:gd name="connsiteY436" fmla="*/ 6603796 h 6858000"/>
              <a:gd name="connsiteX437" fmla="*/ 1818273 w 7467600"/>
              <a:gd name="connsiteY437" fmla="*/ 6715729 h 6858000"/>
              <a:gd name="connsiteX438" fmla="*/ 1794691 w 7467600"/>
              <a:gd name="connsiteY438" fmla="*/ 6843239 h 6858000"/>
              <a:gd name="connsiteX439" fmla="*/ 1794914 w 7467600"/>
              <a:gd name="connsiteY439" fmla="*/ 6858000 h 6858000"/>
              <a:gd name="connsiteX440" fmla="*/ 1746128 w 7467600"/>
              <a:gd name="connsiteY440" fmla="*/ 6858000 h 6858000"/>
              <a:gd name="connsiteX441" fmla="*/ 1753934 w 7467600"/>
              <a:gd name="connsiteY441" fmla="*/ 6724796 h 6858000"/>
              <a:gd name="connsiteX442" fmla="*/ 1792053 w 7467600"/>
              <a:gd name="connsiteY442" fmla="*/ 6572396 h 6858000"/>
              <a:gd name="connsiteX443" fmla="*/ 1862248 w 7467600"/>
              <a:gd name="connsiteY443" fmla="*/ 6266397 h 6858000"/>
              <a:gd name="connsiteX444" fmla="*/ 1862250 w 7467600"/>
              <a:gd name="connsiteY444" fmla="*/ 6033531 h 6858000"/>
              <a:gd name="connsiteX445" fmla="*/ 1211999 w 7467600"/>
              <a:gd name="connsiteY445" fmla="*/ 6683610 h 6858000"/>
              <a:gd name="connsiteX446" fmla="*/ 1213266 w 7467600"/>
              <a:gd name="connsiteY446" fmla="*/ 6691947 h 6858000"/>
              <a:gd name="connsiteX447" fmla="*/ 1203370 w 7467600"/>
              <a:gd name="connsiteY447" fmla="*/ 6850676 h 6858000"/>
              <a:gd name="connsiteX448" fmla="*/ 1203671 w 7467600"/>
              <a:gd name="connsiteY448" fmla="*/ 6858000 h 6858000"/>
              <a:gd name="connsiteX449" fmla="*/ 1143180 w 7467600"/>
              <a:gd name="connsiteY449" fmla="*/ 6858000 h 6858000"/>
              <a:gd name="connsiteX450" fmla="*/ 1142176 w 7467600"/>
              <a:gd name="connsiteY450" fmla="*/ 6766045 h 6858000"/>
              <a:gd name="connsiteX451" fmla="*/ 1067484 w 7467600"/>
              <a:gd name="connsiteY451" fmla="*/ 6858000 h 6858000"/>
              <a:gd name="connsiteX452" fmla="*/ 953928 w 7467600"/>
              <a:gd name="connsiteY452" fmla="*/ 6858000 h 6858000"/>
              <a:gd name="connsiteX453" fmla="*/ 959715 w 7467600"/>
              <a:gd name="connsiteY453" fmla="*/ 6850185 h 6858000"/>
              <a:gd name="connsiteX454" fmla="*/ 1483788 w 7467600"/>
              <a:gd name="connsiteY454" fmla="*/ 6259174 h 6858000"/>
              <a:gd name="connsiteX455" fmla="*/ 1100671 w 7467600"/>
              <a:gd name="connsiteY455" fmla="*/ 6252137 h 6858000"/>
              <a:gd name="connsiteX456" fmla="*/ 1090144 w 7467600"/>
              <a:gd name="connsiteY456" fmla="*/ 6256748 h 6858000"/>
              <a:gd name="connsiteX457" fmla="*/ 1095872 w 7467600"/>
              <a:gd name="connsiteY457" fmla="*/ 6271892 h 6858000"/>
              <a:gd name="connsiteX458" fmla="*/ 262785 w 7467600"/>
              <a:gd name="connsiteY458" fmla="*/ 6845450 h 6858000"/>
              <a:gd name="connsiteX459" fmla="*/ 209968 w 7467600"/>
              <a:gd name="connsiteY459" fmla="*/ 6770713 h 6858000"/>
              <a:gd name="connsiteX460" fmla="*/ 873460 w 7467600"/>
              <a:gd name="connsiteY460" fmla="*/ 6253768 h 6858000"/>
              <a:gd name="connsiteX461" fmla="*/ 192686 w 7467600"/>
              <a:gd name="connsiteY461" fmla="*/ 5849257 h 6858000"/>
              <a:gd name="connsiteX462" fmla="*/ 4696 w 7467600"/>
              <a:gd name="connsiteY462" fmla="*/ 5697668 h 6858000"/>
              <a:gd name="connsiteX463" fmla="*/ 0 w 7467600"/>
              <a:gd name="connsiteY463" fmla="*/ 5689984 h 6858000"/>
              <a:gd name="connsiteX464" fmla="*/ 0 w 7467600"/>
              <a:gd name="connsiteY464" fmla="*/ 5513472 h 6858000"/>
              <a:gd name="connsiteX465" fmla="*/ 174101 w 7467600"/>
              <a:gd name="connsiteY465" fmla="*/ 5620277 h 6858000"/>
              <a:gd name="connsiteX466" fmla="*/ 891800 w 7467600"/>
              <a:gd name="connsiteY466" fmla="*/ 6036935 h 6858000"/>
              <a:gd name="connsiteX467" fmla="*/ 1072219 w 7467600"/>
              <a:gd name="connsiteY467" fmla="*/ 6169443 h 6858000"/>
              <a:gd name="connsiteX468" fmla="*/ 1074117 w 7467600"/>
              <a:gd name="connsiteY468" fmla="*/ 6170301 h 6858000"/>
              <a:gd name="connsiteX469" fmla="*/ 1083114 w 7467600"/>
              <a:gd name="connsiteY469" fmla="*/ 6174131 h 6858000"/>
              <a:gd name="connsiteX470" fmla="*/ 1543010 w 7467600"/>
              <a:gd name="connsiteY470" fmla="*/ 6191140 h 6858000"/>
              <a:gd name="connsiteX471" fmla="*/ 1551080 w 7467600"/>
              <a:gd name="connsiteY471" fmla="*/ 6195006 h 6858000"/>
              <a:gd name="connsiteX472" fmla="*/ 2345443 w 7467600"/>
              <a:gd name="connsiteY472" fmla="*/ 5549882 h 6858000"/>
              <a:gd name="connsiteX473" fmla="*/ 1721499 w 7467600"/>
              <a:gd name="connsiteY473" fmla="*/ 5599969 h 6858000"/>
              <a:gd name="connsiteX474" fmla="*/ 767716 w 7467600"/>
              <a:gd name="connsiteY474" fmla="*/ 5472768 h 6858000"/>
              <a:gd name="connsiteX475" fmla="*/ 722147 w 7467600"/>
              <a:gd name="connsiteY475" fmla="*/ 5393091 h 6858000"/>
              <a:gd name="connsiteX476" fmla="*/ 1485552 w 7467600"/>
              <a:gd name="connsiteY476" fmla="*/ 5313202 h 6858000"/>
              <a:gd name="connsiteX477" fmla="*/ 2143004 w 7467600"/>
              <a:gd name="connsiteY477" fmla="*/ 5402420 h 6858000"/>
              <a:gd name="connsiteX478" fmla="*/ 1933391 w 7467600"/>
              <a:gd name="connsiteY478" fmla="*/ 5156971 h 6858000"/>
              <a:gd name="connsiteX479" fmla="*/ 1827118 w 7467600"/>
              <a:gd name="connsiteY479" fmla="*/ 4968410 h 6858000"/>
              <a:gd name="connsiteX480" fmla="*/ 1837349 w 7467600"/>
              <a:gd name="connsiteY480" fmla="*/ 4956357 h 6858000"/>
              <a:gd name="connsiteX481" fmla="*/ 2162835 w 7467600"/>
              <a:gd name="connsiteY481" fmla="*/ 5187853 h 6858000"/>
              <a:gd name="connsiteX482" fmla="*/ 2257167 w 7467600"/>
              <a:gd name="connsiteY482" fmla="*/ 5462123 h 6858000"/>
              <a:gd name="connsiteX483" fmla="*/ 2261598 w 7467600"/>
              <a:gd name="connsiteY483" fmla="*/ 5467998 h 6858000"/>
              <a:gd name="connsiteX484" fmla="*/ 2437177 w 7467600"/>
              <a:gd name="connsiteY484" fmla="*/ 5479608 h 6858000"/>
              <a:gd name="connsiteX485" fmla="*/ 2445247 w 7467600"/>
              <a:gd name="connsiteY485" fmla="*/ 5483476 h 6858000"/>
              <a:gd name="connsiteX486" fmla="*/ 2743626 w 7467600"/>
              <a:gd name="connsiteY486" fmla="*/ 5304819 h 6858000"/>
              <a:gd name="connsiteX487" fmla="*/ 3048102 w 7467600"/>
              <a:gd name="connsiteY487" fmla="*/ 5150595 h 6858000"/>
              <a:gd name="connsiteX488" fmla="*/ 1799414 w 7467600"/>
              <a:gd name="connsiteY488" fmla="*/ 4694732 h 6858000"/>
              <a:gd name="connsiteX489" fmla="*/ 1771735 w 7467600"/>
              <a:gd name="connsiteY489" fmla="*/ 4619929 h 6858000"/>
              <a:gd name="connsiteX490" fmla="*/ 3104273 w 7467600"/>
              <a:gd name="connsiteY490" fmla="*/ 5076159 h 6858000"/>
              <a:gd name="connsiteX491" fmla="*/ 3113245 w 7467600"/>
              <a:gd name="connsiteY491" fmla="*/ 5090705 h 6858000"/>
              <a:gd name="connsiteX492" fmla="*/ 3126294 w 7467600"/>
              <a:gd name="connsiteY492" fmla="*/ 5114400 h 6858000"/>
              <a:gd name="connsiteX493" fmla="*/ 3937433 w 7467600"/>
              <a:gd name="connsiteY493" fmla="*/ 4830473 h 6858000"/>
              <a:gd name="connsiteX494" fmla="*/ 3590475 w 7467600"/>
              <a:gd name="connsiteY494" fmla="*/ 4597974 h 6858000"/>
              <a:gd name="connsiteX495" fmla="*/ 3100264 w 7467600"/>
              <a:gd name="connsiteY495" fmla="*/ 4579845 h 6858000"/>
              <a:gd name="connsiteX496" fmla="*/ 2183576 w 7467600"/>
              <a:gd name="connsiteY496" fmla="*/ 4227150 h 6858000"/>
              <a:gd name="connsiteX497" fmla="*/ 2151029 w 7467600"/>
              <a:gd name="connsiteY497" fmla="*/ 4146947 h 6858000"/>
              <a:gd name="connsiteX498" fmla="*/ 3563434 w 7467600"/>
              <a:gd name="connsiteY498" fmla="*/ 4469115 h 6858000"/>
              <a:gd name="connsiteX499" fmla="*/ 3177952 w 7467600"/>
              <a:gd name="connsiteY499" fmla="*/ 3657386 h 6858000"/>
              <a:gd name="connsiteX500" fmla="*/ 3189263 w 7467600"/>
              <a:gd name="connsiteY500" fmla="*/ 3625726 h 6858000"/>
              <a:gd name="connsiteX501" fmla="*/ 3560912 w 7467600"/>
              <a:gd name="connsiteY501" fmla="*/ 4079863 h 6858000"/>
              <a:gd name="connsiteX502" fmla="*/ 3626636 w 7467600"/>
              <a:gd name="connsiteY502" fmla="*/ 4512230 h 6858000"/>
              <a:gd name="connsiteX503" fmla="*/ 3653088 w 7467600"/>
              <a:gd name="connsiteY503" fmla="*/ 4521417 h 6858000"/>
              <a:gd name="connsiteX504" fmla="*/ 3988128 w 7467600"/>
              <a:gd name="connsiteY504" fmla="*/ 4817267 h 6858000"/>
              <a:gd name="connsiteX505" fmla="*/ 4830582 w 7467600"/>
              <a:gd name="connsiteY505" fmla="*/ 4676000 h 6858000"/>
              <a:gd name="connsiteX506" fmla="*/ 4830100 w 7467600"/>
              <a:gd name="connsiteY506" fmla="*/ 4675554 h 6858000"/>
              <a:gd name="connsiteX507" fmla="*/ 4036318 w 7467600"/>
              <a:gd name="connsiteY507" fmla="*/ 4147013 h 6858000"/>
              <a:gd name="connsiteX508" fmla="*/ 3432098 w 7467600"/>
              <a:gd name="connsiteY508" fmla="*/ 3537312 h 6858000"/>
              <a:gd name="connsiteX509" fmla="*/ 3446761 w 7467600"/>
              <a:gd name="connsiteY509" fmla="*/ 3461278 h 6858000"/>
              <a:gd name="connsiteX510" fmla="*/ 4419733 w 7467600"/>
              <a:gd name="connsiteY510" fmla="*/ 3963555 h 6858000"/>
              <a:gd name="connsiteX511" fmla="*/ 4781371 w 7467600"/>
              <a:gd name="connsiteY511" fmla="*/ 4458604 h 6858000"/>
              <a:gd name="connsiteX512" fmla="*/ 4780440 w 7467600"/>
              <a:gd name="connsiteY512" fmla="*/ 4470290 h 6858000"/>
              <a:gd name="connsiteX513" fmla="*/ 4898954 w 7467600"/>
              <a:gd name="connsiteY513" fmla="*/ 4662092 h 6858000"/>
              <a:gd name="connsiteX514" fmla="*/ 4900699 w 7467600"/>
              <a:gd name="connsiteY514" fmla="*/ 4670867 h 6858000"/>
              <a:gd name="connsiteX515" fmla="*/ 5714511 w 7467600"/>
              <a:gd name="connsiteY515" fmla="*/ 4663483 h 6858000"/>
              <a:gd name="connsiteX516" fmla="*/ 5464793 w 7467600"/>
              <a:gd name="connsiteY516" fmla="*/ 4393556 h 6858000"/>
              <a:gd name="connsiteX517" fmla="*/ 5461897 w 7467600"/>
              <a:gd name="connsiteY517" fmla="*/ 4390879 h 6858000"/>
              <a:gd name="connsiteX518" fmla="*/ 4294126 w 7467600"/>
              <a:gd name="connsiteY518" fmla="*/ 3303048 h 6858000"/>
              <a:gd name="connsiteX519" fmla="*/ 4305321 w 7467600"/>
              <a:gd name="connsiteY519" fmla="*/ 3256953 h 6858000"/>
              <a:gd name="connsiteX520" fmla="*/ 4949299 w 7467600"/>
              <a:gd name="connsiteY520" fmla="*/ 3766336 h 6858000"/>
              <a:gd name="connsiteX521" fmla="*/ 5291452 w 7467600"/>
              <a:gd name="connsiteY521" fmla="*/ 4076801 h 6858000"/>
              <a:gd name="connsiteX522" fmla="*/ 5434998 w 7467600"/>
              <a:gd name="connsiteY522" fmla="*/ 4254100 h 6858000"/>
              <a:gd name="connsiteX523" fmla="*/ 5351015 w 7467600"/>
              <a:gd name="connsiteY523" fmla="*/ 3760989 h 6858000"/>
              <a:gd name="connsiteX524" fmla="*/ 5413780 w 7467600"/>
              <a:gd name="connsiteY524" fmla="*/ 2966265 h 6858000"/>
              <a:gd name="connsiteX525" fmla="*/ 5425627 w 7467600"/>
              <a:gd name="connsiteY525" fmla="*/ 2954192 h 6858000"/>
              <a:gd name="connsiteX526" fmla="*/ 6604735 w 7467600"/>
              <a:gd name="connsiteY526" fmla="*/ 2041381 h 6858000"/>
              <a:gd name="connsiteX527" fmla="*/ 7204487 w 7467600"/>
              <a:gd name="connsiteY527" fmla="*/ 2742112 h 6858000"/>
              <a:gd name="connsiteX528" fmla="*/ 7131592 w 7467600"/>
              <a:gd name="connsiteY528" fmla="*/ 2672096 h 6858000"/>
              <a:gd name="connsiteX529" fmla="*/ 6996344 w 7467600"/>
              <a:gd name="connsiteY529" fmla="*/ 2518310 h 6858000"/>
              <a:gd name="connsiteX530" fmla="*/ 6735495 w 7467600"/>
              <a:gd name="connsiteY530" fmla="*/ 2196890 h 6858000"/>
              <a:gd name="connsiteX531" fmla="*/ 6721901 w 7467600"/>
              <a:gd name="connsiteY531" fmla="*/ 2179274 h 6858000"/>
              <a:gd name="connsiteX532" fmla="*/ 6604735 w 7467600"/>
              <a:gd name="connsiteY532" fmla="*/ 2041381 h 6858000"/>
              <a:gd name="connsiteX533" fmla="*/ 6591670 w 7467600"/>
              <a:gd name="connsiteY533" fmla="*/ 1988277 h 6858000"/>
              <a:gd name="connsiteX534" fmla="*/ 6747349 w 7467600"/>
              <a:gd name="connsiteY534" fmla="*/ 2160069 h 6858000"/>
              <a:gd name="connsiteX535" fmla="*/ 6760943 w 7467600"/>
              <a:gd name="connsiteY535" fmla="*/ 2177686 h 6858000"/>
              <a:gd name="connsiteX536" fmla="*/ 7021065 w 7467600"/>
              <a:gd name="connsiteY536" fmla="*/ 2498102 h 6858000"/>
              <a:gd name="connsiteX537" fmla="*/ 7155223 w 7467600"/>
              <a:gd name="connsiteY537" fmla="*/ 2650386 h 6858000"/>
              <a:gd name="connsiteX538" fmla="*/ 7203167 w 7467600"/>
              <a:gd name="connsiteY538" fmla="*/ 2697288 h 6858000"/>
              <a:gd name="connsiteX539" fmla="*/ 6937703 w 7467600"/>
              <a:gd name="connsiteY539" fmla="*/ 2321981 h 6858000"/>
              <a:gd name="connsiteX540" fmla="*/ 6591670 w 7467600"/>
              <a:gd name="connsiteY540" fmla="*/ 1988277 h 6858000"/>
              <a:gd name="connsiteX541" fmla="*/ 5798671 w 7467600"/>
              <a:gd name="connsiteY541" fmla="*/ 1981601 h 6858000"/>
              <a:gd name="connsiteX542" fmla="*/ 5754709 w 7467600"/>
              <a:gd name="connsiteY542" fmla="*/ 2071454 h 6858000"/>
              <a:gd name="connsiteX543" fmla="*/ 5763044 w 7467600"/>
              <a:gd name="connsiteY543" fmla="*/ 2842206 h 6858000"/>
              <a:gd name="connsiteX544" fmla="*/ 5764974 w 7467600"/>
              <a:gd name="connsiteY544" fmla="*/ 2799609 h 6858000"/>
              <a:gd name="connsiteX545" fmla="*/ 5767665 w 7467600"/>
              <a:gd name="connsiteY545" fmla="*/ 2666409 h 6858000"/>
              <a:gd name="connsiteX546" fmla="*/ 5763055 w 7467600"/>
              <a:gd name="connsiteY546" fmla="*/ 2579705 h 6858000"/>
              <a:gd name="connsiteX547" fmla="*/ 5758079 w 7467600"/>
              <a:gd name="connsiteY547" fmla="*/ 2492508 h 6858000"/>
              <a:gd name="connsiteX548" fmla="*/ 5779325 w 7467600"/>
              <a:gd name="connsiteY548" fmla="*/ 2197069 h 6858000"/>
              <a:gd name="connsiteX549" fmla="*/ 5798671 w 7467600"/>
              <a:gd name="connsiteY549" fmla="*/ 1981601 h 6858000"/>
              <a:gd name="connsiteX550" fmla="*/ 5829202 w 7467600"/>
              <a:gd name="connsiteY550" fmla="*/ 1971679 h 6858000"/>
              <a:gd name="connsiteX551" fmla="*/ 5809558 w 7467600"/>
              <a:gd name="connsiteY551" fmla="*/ 2198043 h 6858000"/>
              <a:gd name="connsiteX552" fmla="*/ 5788653 w 7467600"/>
              <a:gd name="connsiteY552" fmla="*/ 2489430 h 6858000"/>
              <a:gd name="connsiteX553" fmla="*/ 5793439 w 7467600"/>
              <a:gd name="connsiteY553" fmla="*/ 2575235 h 6858000"/>
              <a:gd name="connsiteX554" fmla="*/ 5796837 w 7467600"/>
              <a:gd name="connsiteY554" fmla="*/ 2637633 h 6858000"/>
              <a:gd name="connsiteX555" fmla="*/ 5818614 w 7467600"/>
              <a:gd name="connsiteY555" fmla="*/ 2473055 h 6858000"/>
              <a:gd name="connsiteX556" fmla="*/ 5829202 w 7467600"/>
              <a:gd name="connsiteY556" fmla="*/ 1971679 h 6858000"/>
              <a:gd name="connsiteX557" fmla="*/ 5911389 w 7467600"/>
              <a:gd name="connsiteY557" fmla="*/ 1898371 h 6858000"/>
              <a:gd name="connsiteX558" fmla="*/ 6237627 w 7467600"/>
              <a:gd name="connsiteY558" fmla="*/ 2231921 h 6858000"/>
              <a:gd name="connsiteX559" fmla="*/ 5911389 w 7467600"/>
              <a:gd name="connsiteY559" fmla="*/ 1898371 h 6858000"/>
              <a:gd name="connsiteX560" fmla="*/ 6944437 w 7467600"/>
              <a:gd name="connsiteY560" fmla="*/ 1575402 h 6858000"/>
              <a:gd name="connsiteX561" fmla="*/ 6304730 w 7467600"/>
              <a:gd name="connsiteY561" fmla="*/ 1766654 h 6858000"/>
              <a:gd name="connsiteX562" fmla="*/ 6944437 w 7467600"/>
              <a:gd name="connsiteY562" fmla="*/ 1575402 h 6858000"/>
              <a:gd name="connsiteX563" fmla="*/ 7019523 w 7467600"/>
              <a:gd name="connsiteY563" fmla="*/ 1519450 h 6858000"/>
              <a:gd name="connsiteX564" fmla="*/ 6298091 w 7467600"/>
              <a:gd name="connsiteY564" fmla="*/ 1737122 h 6858000"/>
              <a:gd name="connsiteX565" fmla="*/ 7019523 w 7467600"/>
              <a:gd name="connsiteY565" fmla="*/ 1519450 h 6858000"/>
              <a:gd name="connsiteX566" fmla="*/ 2399523 w 7467600"/>
              <a:gd name="connsiteY566" fmla="*/ 1428234 h 6858000"/>
              <a:gd name="connsiteX567" fmla="*/ 2224982 w 7467600"/>
              <a:gd name="connsiteY567" fmla="*/ 1826201 h 6858000"/>
              <a:gd name="connsiteX568" fmla="*/ 2096099 w 7467600"/>
              <a:gd name="connsiteY568" fmla="*/ 2345900 h 6858000"/>
              <a:gd name="connsiteX569" fmla="*/ 2283317 w 7467600"/>
              <a:gd name="connsiteY569" fmla="*/ 1796925 h 6858000"/>
              <a:gd name="connsiteX570" fmla="*/ 2399523 w 7467600"/>
              <a:gd name="connsiteY570" fmla="*/ 1428234 h 6858000"/>
              <a:gd name="connsiteX571" fmla="*/ 2448558 w 7467600"/>
              <a:gd name="connsiteY571" fmla="*/ 1373435 h 6858000"/>
              <a:gd name="connsiteX572" fmla="*/ 2312521 w 7467600"/>
              <a:gd name="connsiteY572" fmla="*/ 1806140 h 6858000"/>
              <a:gd name="connsiteX573" fmla="*/ 2127533 w 7467600"/>
              <a:gd name="connsiteY573" fmla="*/ 2348380 h 6858000"/>
              <a:gd name="connsiteX574" fmla="*/ 2358080 w 7467600"/>
              <a:gd name="connsiteY574" fmla="*/ 1866134 h 6858000"/>
              <a:gd name="connsiteX575" fmla="*/ 2407436 w 7467600"/>
              <a:gd name="connsiteY575" fmla="*/ 1651070 h 6858000"/>
              <a:gd name="connsiteX576" fmla="*/ 2448558 w 7467600"/>
              <a:gd name="connsiteY576" fmla="*/ 1373435 h 6858000"/>
              <a:gd name="connsiteX577" fmla="*/ 278707 w 7467600"/>
              <a:gd name="connsiteY577" fmla="*/ 1352270 h 6858000"/>
              <a:gd name="connsiteX578" fmla="*/ 321570 w 7467600"/>
              <a:gd name="connsiteY578" fmla="*/ 1861610 h 6858000"/>
              <a:gd name="connsiteX579" fmla="*/ 294281 w 7467600"/>
              <a:gd name="connsiteY579" fmla="*/ 1440658 h 6858000"/>
              <a:gd name="connsiteX580" fmla="*/ 278707 w 7467600"/>
              <a:gd name="connsiteY580" fmla="*/ 1352270 h 6858000"/>
              <a:gd name="connsiteX581" fmla="*/ 1423821 w 7467600"/>
              <a:gd name="connsiteY581" fmla="*/ 1351958 h 6858000"/>
              <a:gd name="connsiteX582" fmla="*/ 1638521 w 7467600"/>
              <a:gd name="connsiteY582" fmla="*/ 1908470 h 6858000"/>
              <a:gd name="connsiteX583" fmla="*/ 1754199 w 7467600"/>
              <a:gd name="connsiteY583" fmla="*/ 2149284 h 6858000"/>
              <a:gd name="connsiteX584" fmla="*/ 1908359 w 7467600"/>
              <a:gd name="connsiteY584" fmla="*/ 2364988 h 6858000"/>
              <a:gd name="connsiteX585" fmla="*/ 1647661 w 7467600"/>
              <a:gd name="connsiteY585" fmla="*/ 1825945 h 6858000"/>
              <a:gd name="connsiteX586" fmla="*/ 1423821 w 7467600"/>
              <a:gd name="connsiteY586" fmla="*/ 1351958 h 6858000"/>
              <a:gd name="connsiteX587" fmla="*/ 1431890 w 7467600"/>
              <a:gd name="connsiteY587" fmla="*/ 1306475 h 6858000"/>
              <a:gd name="connsiteX588" fmla="*/ 1507597 w 7467600"/>
              <a:gd name="connsiteY588" fmla="*/ 1446132 h 6858000"/>
              <a:gd name="connsiteX589" fmla="*/ 1674586 w 7467600"/>
              <a:gd name="connsiteY589" fmla="*/ 1813832 h 6858000"/>
              <a:gd name="connsiteX590" fmla="*/ 1815950 w 7467600"/>
              <a:gd name="connsiteY590" fmla="*/ 2128564 h 6858000"/>
              <a:gd name="connsiteX591" fmla="*/ 1984242 w 7467600"/>
              <a:gd name="connsiteY591" fmla="*/ 2430829 h 6858000"/>
              <a:gd name="connsiteX592" fmla="*/ 2014023 w 7467600"/>
              <a:gd name="connsiteY592" fmla="*/ 2450995 h 6858000"/>
              <a:gd name="connsiteX593" fmla="*/ 1747337 w 7467600"/>
              <a:gd name="connsiteY593" fmla="*/ 1855264 h 6858000"/>
              <a:gd name="connsiteX594" fmla="*/ 1533749 w 7467600"/>
              <a:gd name="connsiteY594" fmla="*/ 1478656 h 6858000"/>
              <a:gd name="connsiteX595" fmla="*/ 1431890 w 7467600"/>
              <a:gd name="connsiteY595" fmla="*/ 1306475 h 6858000"/>
              <a:gd name="connsiteX596" fmla="*/ 5052692 w 7467600"/>
              <a:gd name="connsiteY596" fmla="*/ 1292994 h 6858000"/>
              <a:gd name="connsiteX597" fmla="*/ 5200661 w 7467600"/>
              <a:gd name="connsiteY597" fmla="*/ 1635186 h 6858000"/>
              <a:gd name="connsiteX598" fmla="*/ 5297138 w 7467600"/>
              <a:gd name="connsiteY598" fmla="*/ 1906351 h 6858000"/>
              <a:gd name="connsiteX599" fmla="*/ 5052692 w 7467600"/>
              <a:gd name="connsiteY599" fmla="*/ 1292994 h 6858000"/>
              <a:gd name="connsiteX600" fmla="*/ 5009948 w 7467600"/>
              <a:gd name="connsiteY600" fmla="*/ 1273619 h 6858000"/>
              <a:gd name="connsiteX601" fmla="*/ 5121777 w 7467600"/>
              <a:gd name="connsiteY601" fmla="*/ 1654213 h 6858000"/>
              <a:gd name="connsiteX602" fmla="*/ 5293545 w 7467600"/>
              <a:gd name="connsiteY602" fmla="*/ 2072247 h 6858000"/>
              <a:gd name="connsiteX603" fmla="*/ 5294042 w 7467600"/>
              <a:gd name="connsiteY603" fmla="*/ 2065019 h 6858000"/>
              <a:gd name="connsiteX604" fmla="*/ 5171936 w 7467600"/>
              <a:gd name="connsiteY604" fmla="*/ 1647613 h 6858000"/>
              <a:gd name="connsiteX605" fmla="*/ 5009948 w 7467600"/>
              <a:gd name="connsiteY605" fmla="*/ 1273619 h 6858000"/>
              <a:gd name="connsiteX606" fmla="*/ 655236 w 7467600"/>
              <a:gd name="connsiteY606" fmla="*/ 1268632 h 6858000"/>
              <a:gd name="connsiteX607" fmla="*/ 839521 w 7467600"/>
              <a:gd name="connsiteY607" fmla="*/ 1685315 h 6858000"/>
              <a:gd name="connsiteX608" fmla="*/ 1109416 w 7467600"/>
              <a:gd name="connsiteY608" fmla="*/ 2061663 h 6858000"/>
              <a:gd name="connsiteX609" fmla="*/ 1298300 w 7467600"/>
              <a:gd name="connsiteY609" fmla="*/ 2247742 h 6858000"/>
              <a:gd name="connsiteX610" fmla="*/ 1125871 w 7467600"/>
              <a:gd name="connsiteY610" fmla="*/ 1989513 h 6858000"/>
              <a:gd name="connsiteX611" fmla="*/ 981574 w 7467600"/>
              <a:gd name="connsiteY611" fmla="*/ 1783157 h 6858000"/>
              <a:gd name="connsiteX612" fmla="*/ 922198 w 7467600"/>
              <a:gd name="connsiteY612" fmla="*/ 1677437 h 6858000"/>
              <a:gd name="connsiteX613" fmla="*/ 869293 w 7467600"/>
              <a:gd name="connsiteY613" fmla="*/ 1583214 h 6858000"/>
              <a:gd name="connsiteX614" fmla="*/ 751431 w 7467600"/>
              <a:gd name="connsiteY614" fmla="*/ 1405731 h 6858000"/>
              <a:gd name="connsiteX615" fmla="*/ 655236 w 7467600"/>
              <a:gd name="connsiteY615" fmla="*/ 1268632 h 6858000"/>
              <a:gd name="connsiteX616" fmla="*/ 6516292 w 7467600"/>
              <a:gd name="connsiteY616" fmla="*/ 1263064 h 6858000"/>
              <a:gd name="connsiteX617" fmla="*/ 5736320 w 7467600"/>
              <a:gd name="connsiteY617" fmla="*/ 1501803 h 6858000"/>
              <a:gd name="connsiteX618" fmla="*/ 6516292 w 7467600"/>
              <a:gd name="connsiteY618" fmla="*/ 1263064 h 6858000"/>
              <a:gd name="connsiteX619" fmla="*/ 291466 w 7467600"/>
              <a:gd name="connsiteY619" fmla="*/ 1250369 h 6858000"/>
              <a:gd name="connsiteX620" fmla="*/ 323180 w 7467600"/>
              <a:gd name="connsiteY620" fmla="*/ 1435283 h 6858000"/>
              <a:gd name="connsiteX621" fmla="*/ 349381 w 7467600"/>
              <a:gd name="connsiteY621" fmla="*/ 1875041 h 6858000"/>
              <a:gd name="connsiteX622" fmla="*/ 374363 w 7467600"/>
              <a:gd name="connsiteY622" fmla="*/ 1506494 h 6858000"/>
              <a:gd name="connsiteX623" fmla="*/ 302168 w 7467600"/>
              <a:gd name="connsiteY623" fmla="*/ 1274495 h 6858000"/>
              <a:gd name="connsiteX624" fmla="*/ 291466 w 7467600"/>
              <a:gd name="connsiteY624" fmla="*/ 1250369 h 6858000"/>
              <a:gd name="connsiteX625" fmla="*/ 678222 w 7467600"/>
              <a:gd name="connsiteY625" fmla="*/ 1248670 h 6858000"/>
              <a:gd name="connsiteX626" fmla="*/ 775536 w 7467600"/>
              <a:gd name="connsiteY626" fmla="*/ 1388015 h 6858000"/>
              <a:gd name="connsiteX627" fmla="*/ 894529 w 7467600"/>
              <a:gd name="connsiteY627" fmla="*/ 1567739 h 6858000"/>
              <a:gd name="connsiteX628" fmla="*/ 948000 w 7467600"/>
              <a:gd name="connsiteY628" fmla="*/ 1663088 h 6858000"/>
              <a:gd name="connsiteX629" fmla="*/ 1006812 w 7467600"/>
              <a:gd name="connsiteY629" fmla="*/ 1767683 h 6858000"/>
              <a:gd name="connsiteX630" fmla="*/ 1149133 w 7467600"/>
              <a:gd name="connsiteY630" fmla="*/ 1971513 h 6858000"/>
              <a:gd name="connsiteX631" fmla="*/ 1333952 w 7467600"/>
              <a:gd name="connsiteY631" fmla="*/ 2251620 h 6858000"/>
              <a:gd name="connsiteX632" fmla="*/ 1337329 w 7467600"/>
              <a:gd name="connsiteY632" fmla="*/ 2258350 h 6858000"/>
              <a:gd name="connsiteX633" fmla="*/ 1014726 w 7467600"/>
              <a:gd name="connsiteY633" fmla="*/ 1615556 h 6858000"/>
              <a:gd name="connsiteX634" fmla="*/ 678222 w 7467600"/>
              <a:gd name="connsiteY634" fmla="*/ 1248670 h 6858000"/>
              <a:gd name="connsiteX635" fmla="*/ 6691602 w 7467600"/>
              <a:gd name="connsiteY635" fmla="*/ 1140573 h 6858000"/>
              <a:gd name="connsiteX636" fmla="*/ 6571100 w 7467600"/>
              <a:gd name="connsiteY636" fmla="*/ 1183662 h 6858000"/>
              <a:gd name="connsiteX637" fmla="*/ 6241687 w 7467600"/>
              <a:gd name="connsiteY637" fmla="*/ 1257600 h 6858000"/>
              <a:gd name="connsiteX638" fmla="*/ 5693009 w 7467600"/>
              <a:gd name="connsiteY638" fmla="*/ 1478256 h 6858000"/>
              <a:gd name="connsiteX639" fmla="*/ 6548420 w 7467600"/>
              <a:gd name="connsiteY639" fmla="*/ 1214599 h 6858000"/>
              <a:gd name="connsiteX640" fmla="*/ 6605473 w 7467600"/>
              <a:gd name="connsiteY640" fmla="*/ 1184686 h 6858000"/>
              <a:gd name="connsiteX641" fmla="*/ 6691602 w 7467600"/>
              <a:gd name="connsiteY641" fmla="*/ 1140573 h 6858000"/>
              <a:gd name="connsiteX642" fmla="*/ 4002475 w 7467600"/>
              <a:gd name="connsiteY642" fmla="*/ 1037802 h 6858000"/>
              <a:gd name="connsiteX643" fmla="*/ 4000324 w 7467600"/>
              <a:gd name="connsiteY643" fmla="*/ 1039362 h 6858000"/>
              <a:gd name="connsiteX644" fmla="*/ 4002862 w 7467600"/>
              <a:gd name="connsiteY644" fmla="*/ 1042866 h 6858000"/>
              <a:gd name="connsiteX645" fmla="*/ 4002475 w 7467600"/>
              <a:gd name="connsiteY645" fmla="*/ 1037802 h 6858000"/>
              <a:gd name="connsiteX646" fmla="*/ 506322 w 7467600"/>
              <a:gd name="connsiteY646" fmla="*/ 1020997 h 6858000"/>
              <a:gd name="connsiteX647" fmla="*/ 533068 w 7467600"/>
              <a:gd name="connsiteY647" fmla="*/ 1029409 h 6858000"/>
              <a:gd name="connsiteX648" fmla="*/ 1232525 w 7467600"/>
              <a:gd name="connsiteY648" fmla="*/ 1804675 h 6858000"/>
              <a:gd name="connsiteX649" fmla="*/ 1388858 w 7467600"/>
              <a:gd name="connsiteY649" fmla="*/ 2368011 h 6858000"/>
              <a:gd name="connsiteX650" fmla="*/ 1384098 w 7467600"/>
              <a:gd name="connsiteY650" fmla="*/ 2378125 h 6858000"/>
              <a:gd name="connsiteX651" fmla="*/ 1425393 w 7467600"/>
              <a:gd name="connsiteY651" fmla="*/ 2589124 h 6858000"/>
              <a:gd name="connsiteX652" fmla="*/ 1424001 w 7467600"/>
              <a:gd name="connsiteY652" fmla="*/ 2597541 h 6858000"/>
              <a:gd name="connsiteX653" fmla="*/ 2152729 w 7467600"/>
              <a:gd name="connsiteY653" fmla="*/ 2864487 h 6858000"/>
              <a:gd name="connsiteX654" fmla="*/ 2020609 w 7467600"/>
              <a:gd name="connsiteY654" fmla="*/ 2539671 h 6858000"/>
              <a:gd name="connsiteX655" fmla="*/ 2018920 w 7467600"/>
              <a:gd name="connsiteY655" fmla="*/ 2536309 h 6858000"/>
              <a:gd name="connsiteX656" fmla="*/ 1342441 w 7467600"/>
              <a:gd name="connsiteY656" fmla="*/ 1173017 h 6858000"/>
              <a:gd name="connsiteX657" fmla="*/ 1367925 w 7467600"/>
              <a:gd name="connsiteY657" fmla="*/ 1135648 h 6858000"/>
              <a:gd name="connsiteX658" fmla="*/ 1771401 w 7467600"/>
              <a:gd name="connsiteY658" fmla="*/ 1806673 h 6858000"/>
              <a:gd name="connsiteX659" fmla="*/ 1972385 w 7467600"/>
              <a:gd name="connsiteY659" fmla="*/ 2198735 h 6858000"/>
              <a:gd name="connsiteX660" fmla="*/ 2040892 w 7467600"/>
              <a:gd name="connsiteY660" fmla="*/ 2405205 h 6858000"/>
              <a:gd name="connsiteX661" fmla="*/ 2131689 w 7467600"/>
              <a:gd name="connsiteY661" fmla="*/ 1936926 h 6858000"/>
              <a:gd name="connsiteX662" fmla="*/ 2454820 w 7467600"/>
              <a:gd name="connsiteY662" fmla="*/ 1248808 h 6858000"/>
              <a:gd name="connsiteX663" fmla="*/ 2492512 w 7467600"/>
              <a:gd name="connsiteY663" fmla="*/ 1302920 h 6858000"/>
              <a:gd name="connsiteX664" fmla="*/ 2081216 w 7467600"/>
              <a:gd name="connsiteY664" fmla="*/ 2527513 h 6858000"/>
              <a:gd name="connsiteX665" fmla="*/ 2081211 w 7467600"/>
              <a:gd name="connsiteY665" fmla="*/ 2528916 h 6858000"/>
              <a:gd name="connsiteX666" fmla="*/ 2199067 w 7467600"/>
              <a:gd name="connsiteY666" fmla="*/ 2884061 h 6858000"/>
              <a:gd name="connsiteX667" fmla="*/ 3192586 w 7467600"/>
              <a:gd name="connsiteY667" fmla="*/ 3411496 h 6858000"/>
              <a:gd name="connsiteX668" fmla="*/ 3182620 w 7467600"/>
              <a:gd name="connsiteY668" fmla="*/ 3483279 h 6858000"/>
              <a:gd name="connsiteX669" fmla="*/ 2435119 w 7467600"/>
              <a:gd name="connsiteY669" fmla="*/ 3080173 h 6858000"/>
              <a:gd name="connsiteX670" fmla="*/ 2410152 w 7467600"/>
              <a:gd name="connsiteY670" fmla="*/ 3063751 h 6858000"/>
              <a:gd name="connsiteX671" fmla="*/ 2408099 w 7467600"/>
              <a:gd name="connsiteY671" fmla="*/ 3064403 h 6858000"/>
              <a:gd name="connsiteX672" fmla="*/ 2407218 w 7467600"/>
              <a:gd name="connsiteY672" fmla="*/ 3070324 h 6858000"/>
              <a:gd name="connsiteX673" fmla="*/ 2380138 w 7467600"/>
              <a:gd name="connsiteY673" fmla="*/ 3099341 h 6858000"/>
              <a:gd name="connsiteX674" fmla="*/ 1765923 w 7467600"/>
              <a:gd name="connsiteY674" fmla="*/ 3581043 h 6858000"/>
              <a:gd name="connsiteX675" fmla="*/ 1702258 w 7467600"/>
              <a:gd name="connsiteY675" fmla="*/ 3612286 h 6858000"/>
              <a:gd name="connsiteX676" fmla="*/ 1538370 w 7467600"/>
              <a:gd name="connsiteY676" fmla="*/ 3811804 h 6858000"/>
              <a:gd name="connsiteX677" fmla="*/ 542867 w 7467600"/>
              <a:gd name="connsiteY677" fmla="*/ 4944092 h 6858000"/>
              <a:gd name="connsiteX678" fmla="*/ 515800 w 7467600"/>
              <a:gd name="connsiteY678" fmla="*/ 4862180 h 6858000"/>
              <a:gd name="connsiteX679" fmla="*/ 909145 w 7467600"/>
              <a:gd name="connsiteY679" fmla="*/ 4199225 h 6858000"/>
              <a:gd name="connsiteX680" fmla="*/ 1214067 w 7467600"/>
              <a:gd name="connsiteY680" fmla="*/ 3908561 h 6858000"/>
              <a:gd name="connsiteX681" fmla="*/ 640967 w 7467600"/>
              <a:gd name="connsiteY681" fmla="*/ 4105601 h 6858000"/>
              <a:gd name="connsiteX682" fmla="*/ 112563 w 7467600"/>
              <a:gd name="connsiteY682" fmla="*/ 4396952 h 6858000"/>
              <a:gd name="connsiteX683" fmla="*/ 0 w 7467600"/>
              <a:gd name="connsiteY683" fmla="*/ 4466006 h 6858000"/>
              <a:gd name="connsiteX684" fmla="*/ 0 w 7467600"/>
              <a:gd name="connsiteY684" fmla="*/ 4233763 h 6858000"/>
              <a:gd name="connsiteX685" fmla="*/ 36881 w 7467600"/>
              <a:gd name="connsiteY685" fmla="*/ 4200118 h 6858000"/>
              <a:gd name="connsiteX686" fmla="*/ 910534 w 7467600"/>
              <a:gd name="connsiteY686" fmla="*/ 3629753 h 6858000"/>
              <a:gd name="connsiteX687" fmla="*/ 1578717 w 7467600"/>
              <a:gd name="connsiteY687" fmla="*/ 3575982 h 6858000"/>
              <a:gd name="connsiteX688" fmla="*/ 2338780 w 7467600"/>
              <a:gd name="connsiteY688" fmla="*/ 3033725 h 6858000"/>
              <a:gd name="connsiteX689" fmla="*/ 1807991 w 7467600"/>
              <a:gd name="connsiteY689" fmla="*/ 2807184 h 6858000"/>
              <a:gd name="connsiteX690" fmla="*/ 1416358 w 7467600"/>
              <a:gd name="connsiteY690" fmla="*/ 3112571 h 6858000"/>
              <a:gd name="connsiteX691" fmla="*/ 939066 w 7467600"/>
              <a:gd name="connsiteY691" fmla="*/ 3378798 h 6858000"/>
              <a:gd name="connsiteX692" fmla="*/ 115099 w 7467600"/>
              <a:gd name="connsiteY692" fmla="*/ 3607650 h 6858000"/>
              <a:gd name="connsiteX693" fmla="*/ 97284 w 7467600"/>
              <a:gd name="connsiteY693" fmla="*/ 3520393 h 6858000"/>
              <a:gd name="connsiteX694" fmla="*/ 922050 w 7467600"/>
              <a:gd name="connsiteY694" fmla="*/ 3074867 h 6858000"/>
              <a:gd name="connsiteX695" fmla="*/ 1405265 w 7467600"/>
              <a:gd name="connsiteY695" fmla="*/ 3016319 h 6858000"/>
              <a:gd name="connsiteX696" fmla="*/ 1407512 w 7467600"/>
              <a:gd name="connsiteY696" fmla="*/ 3018001 h 6858000"/>
              <a:gd name="connsiteX697" fmla="*/ 1726266 w 7467600"/>
              <a:gd name="connsiteY697" fmla="*/ 2777274 h 6858000"/>
              <a:gd name="connsiteX698" fmla="*/ 625390 w 7467600"/>
              <a:gd name="connsiteY698" fmla="*/ 2514541 h 6858000"/>
              <a:gd name="connsiteX699" fmla="*/ 619799 w 7467600"/>
              <a:gd name="connsiteY699" fmla="*/ 2527180 h 6858000"/>
              <a:gd name="connsiteX700" fmla="*/ 310030 w 7467600"/>
              <a:gd name="connsiteY700" fmla="*/ 2771818 h 6858000"/>
              <a:gd name="connsiteX701" fmla="*/ 173877 w 7467600"/>
              <a:gd name="connsiteY701" fmla="*/ 2937056 h 6858000"/>
              <a:gd name="connsiteX702" fmla="*/ 77889 w 7467600"/>
              <a:gd name="connsiteY702" fmla="*/ 3138440 h 6858000"/>
              <a:gd name="connsiteX703" fmla="*/ 0 w 7467600"/>
              <a:gd name="connsiteY703" fmla="*/ 3271395 h 6858000"/>
              <a:gd name="connsiteX704" fmla="*/ 0 w 7467600"/>
              <a:gd name="connsiteY704" fmla="*/ 3153002 h 6858000"/>
              <a:gd name="connsiteX705" fmla="*/ 2386 w 7467600"/>
              <a:gd name="connsiteY705" fmla="*/ 3149203 h 6858000"/>
              <a:gd name="connsiteX706" fmla="*/ 89753 w 7467600"/>
              <a:gd name="connsiteY706" fmla="*/ 2987702 h 6858000"/>
              <a:gd name="connsiteX707" fmla="*/ 76869 w 7467600"/>
              <a:gd name="connsiteY707" fmla="*/ 3005404 h 6858000"/>
              <a:gd name="connsiteX708" fmla="*/ 32049 w 7467600"/>
              <a:gd name="connsiteY708" fmla="*/ 3065814 h 6858000"/>
              <a:gd name="connsiteX709" fmla="*/ 0 w 7467600"/>
              <a:gd name="connsiteY709" fmla="*/ 3108744 h 6858000"/>
              <a:gd name="connsiteX710" fmla="*/ 0 w 7467600"/>
              <a:gd name="connsiteY710" fmla="*/ 3058059 h 6858000"/>
              <a:gd name="connsiteX711" fmla="*/ 7610 w 7467600"/>
              <a:gd name="connsiteY711" fmla="*/ 3047889 h 6858000"/>
              <a:gd name="connsiteX712" fmla="*/ 52419 w 7467600"/>
              <a:gd name="connsiteY712" fmla="*/ 2987479 h 6858000"/>
              <a:gd name="connsiteX713" fmla="*/ 59142 w 7467600"/>
              <a:gd name="connsiteY713" fmla="*/ 2978488 h 6858000"/>
              <a:gd name="connsiteX714" fmla="*/ 0 w 7467600"/>
              <a:gd name="connsiteY714" fmla="*/ 3015334 h 6858000"/>
              <a:gd name="connsiteX715" fmla="*/ 0 w 7467600"/>
              <a:gd name="connsiteY715" fmla="*/ 2914286 h 6858000"/>
              <a:gd name="connsiteX716" fmla="*/ 36383 w 7467600"/>
              <a:gd name="connsiteY716" fmla="*/ 2901128 h 6858000"/>
              <a:gd name="connsiteX717" fmla="*/ 156329 w 7467600"/>
              <a:gd name="connsiteY717" fmla="*/ 2840533 h 6858000"/>
              <a:gd name="connsiteX718" fmla="*/ 358355 w 7467600"/>
              <a:gd name="connsiteY718" fmla="*/ 2620471 h 6858000"/>
              <a:gd name="connsiteX719" fmla="*/ 510577 w 7467600"/>
              <a:gd name="connsiteY719" fmla="*/ 2501244 h 6858000"/>
              <a:gd name="connsiteX720" fmla="*/ 211967 w 7467600"/>
              <a:gd name="connsiteY720" fmla="*/ 2479171 h 6858000"/>
              <a:gd name="connsiteX721" fmla="*/ 0 w 7467600"/>
              <a:gd name="connsiteY721" fmla="*/ 2476398 h 6858000"/>
              <a:gd name="connsiteX722" fmla="*/ 0 w 7467600"/>
              <a:gd name="connsiteY722" fmla="*/ 2389189 h 6858000"/>
              <a:gd name="connsiteX723" fmla="*/ 103062 w 7467600"/>
              <a:gd name="connsiteY723" fmla="*/ 2389518 h 6858000"/>
              <a:gd name="connsiteX724" fmla="*/ 510734 w 7467600"/>
              <a:gd name="connsiteY724" fmla="*/ 2416201 h 6858000"/>
              <a:gd name="connsiteX725" fmla="*/ 279257 w 7467600"/>
              <a:gd name="connsiteY725" fmla="*/ 2092102 h 6858000"/>
              <a:gd name="connsiteX726" fmla="*/ 65265 w 7467600"/>
              <a:gd name="connsiteY726" fmla="*/ 2006049 h 6858000"/>
              <a:gd name="connsiteX727" fmla="*/ 0 w 7467600"/>
              <a:gd name="connsiteY727" fmla="*/ 1982532 h 6858000"/>
              <a:gd name="connsiteX728" fmla="*/ 0 w 7467600"/>
              <a:gd name="connsiteY728" fmla="*/ 1912789 h 6858000"/>
              <a:gd name="connsiteX729" fmla="*/ 97460 w 7467600"/>
              <a:gd name="connsiteY729" fmla="*/ 1953725 h 6858000"/>
              <a:gd name="connsiteX730" fmla="*/ 221272 w 7467600"/>
              <a:gd name="connsiteY730" fmla="*/ 1980766 h 6858000"/>
              <a:gd name="connsiteX731" fmla="*/ 116765 w 7467600"/>
              <a:gd name="connsiteY731" fmla="*/ 1911033 h 6858000"/>
              <a:gd name="connsiteX732" fmla="*/ 16405 w 7467600"/>
              <a:gd name="connsiteY732" fmla="*/ 1803412 h 6858000"/>
              <a:gd name="connsiteX733" fmla="*/ 0 w 7467600"/>
              <a:gd name="connsiteY733" fmla="*/ 1784777 h 6858000"/>
              <a:gd name="connsiteX734" fmla="*/ 0 w 7467600"/>
              <a:gd name="connsiteY734" fmla="*/ 1740082 h 6858000"/>
              <a:gd name="connsiteX735" fmla="*/ 39394 w 7467600"/>
              <a:gd name="connsiteY735" fmla="*/ 1784856 h 6858000"/>
              <a:gd name="connsiteX736" fmla="*/ 135813 w 7467600"/>
              <a:gd name="connsiteY736" fmla="*/ 1888838 h 6858000"/>
              <a:gd name="connsiteX737" fmla="*/ 242575 w 7467600"/>
              <a:gd name="connsiteY737" fmla="*/ 1958841 h 6858000"/>
              <a:gd name="connsiteX738" fmla="*/ 82197 w 7467600"/>
              <a:gd name="connsiteY738" fmla="*/ 1754826 h 6858000"/>
              <a:gd name="connsiteX739" fmla="*/ 0 w 7467600"/>
              <a:gd name="connsiteY739" fmla="*/ 1679650 h 6858000"/>
              <a:gd name="connsiteX740" fmla="*/ 0 w 7467600"/>
              <a:gd name="connsiteY740" fmla="*/ 1602463 h 6858000"/>
              <a:gd name="connsiteX741" fmla="*/ 84689 w 7467600"/>
              <a:gd name="connsiteY741" fmla="*/ 1677442 h 6858000"/>
              <a:gd name="connsiteX742" fmla="*/ 298437 w 7467600"/>
              <a:gd name="connsiteY742" fmla="*/ 1968019 h 6858000"/>
              <a:gd name="connsiteX743" fmla="*/ 227269 w 7467600"/>
              <a:gd name="connsiteY743" fmla="*/ 1114064 h 6858000"/>
              <a:gd name="connsiteX744" fmla="*/ 248003 w 7467600"/>
              <a:gd name="connsiteY744" fmla="*/ 1089613 h 6858000"/>
              <a:gd name="connsiteX745" fmla="*/ 427020 w 7467600"/>
              <a:gd name="connsiteY745" fmla="*/ 1619803 h 6858000"/>
              <a:gd name="connsiteX746" fmla="*/ 340345 w 7467600"/>
              <a:gd name="connsiteY746" fmla="*/ 2027739 h 6858000"/>
              <a:gd name="connsiteX747" fmla="*/ 360865 w 7467600"/>
              <a:gd name="connsiteY747" fmla="*/ 2044827 h 6858000"/>
              <a:gd name="connsiteX748" fmla="*/ 560414 w 7467600"/>
              <a:gd name="connsiteY748" fmla="*/ 2421457 h 6858000"/>
              <a:gd name="connsiteX749" fmla="*/ 1359703 w 7467600"/>
              <a:gd name="connsiteY749" fmla="*/ 2578554 h 6858000"/>
              <a:gd name="connsiteX750" fmla="*/ 1359422 w 7467600"/>
              <a:gd name="connsiteY750" fmla="*/ 2577994 h 6858000"/>
              <a:gd name="connsiteX751" fmla="*/ 828701 w 7467600"/>
              <a:gd name="connsiteY751" fmla="*/ 1839520 h 6858000"/>
              <a:gd name="connsiteX752" fmla="*/ 494427 w 7467600"/>
              <a:gd name="connsiteY752" fmla="*/ 1092333 h 6858000"/>
              <a:gd name="connsiteX753" fmla="*/ 506322 w 7467600"/>
              <a:gd name="connsiteY753" fmla="*/ 1020997 h 6858000"/>
              <a:gd name="connsiteX754" fmla="*/ 4570198 w 7467600"/>
              <a:gd name="connsiteY754" fmla="*/ 978081 h 6858000"/>
              <a:gd name="connsiteX755" fmla="*/ 4523691 w 7467600"/>
              <a:gd name="connsiteY755" fmla="*/ 1127776 h 6858000"/>
              <a:gd name="connsiteX756" fmla="*/ 4509875 w 7467600"/>
              <a:gd name="connsiteY756" fmla="*/ 1167552 h 6858000"/>
              <a:gd name="connsiteX757" fmla="*/ 4478168 w 7467600"/>
              <a:gd name="connsiteY757" fmla="*/ 1260735 h 6858000"/>
              <a:gd name="connsiteX758" fmla="*/ 4409309 w 7467600"/>
              <a:gd name="connsiteY758" fmla="*/ 1666996 h 6858000"/>
              <a:gd name="connsiteX759" fmla="*/ 4370031 w 7467600"/>
              <a:gd name="connsiteY759" fmla="*/ 1955666 h 6858000"/>
              <a:gd name="connsiteX760" fmla="*/ 4570198 w 7467600"/>
              <a:gd name="connsiteY760" fmla="*/ 978081 h 6858000"/>
              <a:gd name="connsiteX761" fmla="*/ 4557898 w 7467600"/>
              <a:gd name="connsiteY761" fmla="*/ 900011 h 6858000"/>
              <a:gd name="connsiteX762" fmla="*/ 4344840 w 7467600"/>
              <a:gd name="connsiteY762" fmla="*/ 1922038 h 6858000"/>
              <a:gd name="connsiteX763" fmla="*/ 4378710 w 7467600"/>
              <a:gd name="connsiteY763" fmla="*/ 1665516 h 6858000"/>
              <a:gd name="connsiteX764" fmla="*/ 4448798 w 7467600"/>
              <a:gd name="connsiteY764" fmla="*/ 1253024 h 6858000"/>
              <a:gd name="connsiteX765" fmla="*/ 4480315 w 7467600"/>
              <a:gd name="connsiteY765" fmla="*/ 1158454 h 6858000"/>
              <a:gd name="connsiteX766" fmla="*/ 4494133 w 7467600"/>
              <a:gd name="connsiteY766" fmla="*/ 1118676 h 6858000"/>
              <a:gd name="connsiteX767" fmla="*/ 4557898 w 7467600"/>
              <a:gd name="connsiteY767" fmla="*/ 900011 h 6858000"/>
              <a:gd name="connsiteX768" fmla="*/ 5870151 w 7467600"/>
              <a:gd name="connsiteY768" fmla="*/ 898890 h 6858000"/>
              <a:gd name="connsiteX769" fmla="*/ 5861335 w 7467600"/>
              <a:gd name="connsiteY769" fmla="*/ 899177 h 6858000"/>
              <a:gd name="connsiteX770" fmla="*/ 5843702 w 7467600"/>
              <a:gd name="connsiteY770" fmla="*/ 899748 h 6858000"/>
              <a:gd name="connsiteX771" fmla="*/ 5651107 w 7467600"/>
              <a:gd name="connsiteY771" fmla="*/ 920306 h 6858000"/>
              <a:gd name="connsiteX772" fmla="*/ 5459407 w 7467600"/>
              <a:gd name="connsiteY772" fmla="*/ 940975 h 6858000"/>
              <a:gd name="connsiteX773" fmla="*/ 5374846 w 7467600"/>
              <a:gd name="connsiteY773" fmla="*/ 941988 h 6858000"/>
              <a:gd name="connsiteX774" fmla="*/ 5256105 w 7467600"/>
              <a:gd name="connsiteY774" fmla="*/ 945632 h 6858000"/>
              <a:gd name="connsiteX775" fmla="*/ 5107071 w 7467600"/>
              <a:gd name="connsiteY775" fmla="*/ 969720 h 6858000"/>
              <a:gd name="connsiteX776" fmla="*/ 4998681 w 7467600"/>
              <a:gd name="connsiteY776" fmla="*/ 988771 h 6858000"/>
              <a:gd name="connsiteX777" fmla="*/ 5870151 w 7467600"/>
              <a:gd name="connsiteY777" fmla="*/ 898890 h 6858000"/>
              <a:gd name="connsiteX778" fmla="*/ 5504425 w 7467600"/>
              <a:gd name="connsiteY778" fmla="*/ 848067 h 6858000"/>
              <a:gd name="connsiteX779" fmla="*/ 4968849 w 7467600"/>
              <a:gd name="connsiteY779" fmla="*/ 962318 h 6858000"/>
              <a:gd name="connsiteX780" fmla="*/ 5104039 w 7467600"/>
              <a:gd name="connsiteY780" fmla="*/ 940634 h 6858000"/>
              <a:gd name="connsiteX781" fmla="*/ 5256311 w 7467600"/>
              <a:gd name="connsiteY781" fmla="*/ 916490 h 6858000"/>
              <a:gd name="connsiteX782" fmla="*/ 5377381 w 7467600"/>
              <a:gd name="connsiteY782" fmla="*/ 912671 h 6858000"/>
              <a:gd name="connsiteX783" fmla="*/ 5460148 w 7467600"/>
              <a:gd name="connsiteY783" fmla="*/ 911442 h 6858000"/>
              <a:gd name="connsiteX784" fmla="*/ 5648971 w 7467600"/>
              <a:gd name="connsiteY784" fmla="*/ 891331 h 6858000"/>
              <a:gd name="connsiteX785" fmla="*/ 5844807 w 7467600"/>
              <a:gd name="connsiteY785" fmla="*/ 870718 h 6858000"/>
              <a:gd name="connsiteX786" fmla="*/ 5862975 w 7467600"/>
              <a:gd name="connsiteY786" fmla="*/ 869756 h 6858000"/>
              <a:gd name="connsiteX787" fmla="*/ 5920887 w 7467600"/>
              <a:gd name="connsiteY787" fmla="*/ 865929 h 6858000"/>
              <a:gd name="connsiteX788" fmla="*/ 5504425 w 7467600"/>
              <a:gd name="connsiteY788" fmla="*/ 848067 h 6858000"/>
              <a:gd name="connsiteX789" fmla="*/ 3607114 w 7467600"/>
              <a:gd name="connsiteY789" fmla="*/ 467441 h 6858000"/>
              <a:gd name="connsiteX790" fmla="*/ 3296242 w 7467600"/>
              <a:gd name="connsiteY790" fmla="*/ 807991 h 6858000"/>
              <a:gd name="connsiteX791" fmla="*/ 3174674 w 7467600"/>
              <a:gd name="connsiteY791" fmla="*/ 919759 h 6858000"/>
              <a:gd name="connsiteX792" fmla="*/ 3042978 w 7467600"/>
              <a:gd name="connsiteY792" fmla="*/ 1054894 h 6858000"/>
              <a:gd name="connsiteX793" fmla="*/ 2968914 w 7467600"/>
              <a:gd name="connsiteY793" fmla="*/ 1133756 h 6858000"/>
              <a:gd name="connsiteX794" fmla="*/ 3103823 w 7467600"/>
              <a:gd name="connsiteY794" fmla="*/ 1026814 h 6858000"/>
              <a:gd name="connsiteX795" fmla="*/ 3607114 w 7467600"/>
              <a:gd name="connsiteY795" fmla="*/ 467441 h 6858000"/>
              <a:gd name="connsiteX796" fmla="*/ 3744487 w 7467600"/>
              <a:gd name="connsiteY796" fmla="*/ 383136 h 6858000"/>
              <a:gd name="connsiteX797" fmla="*/ 3970213 w 7467600"/>
              <a:gd name="connsiteY797" fmla="*/ 995559 h 6858000"/>
              <a:gd name="connsiteX798" fmla="*/ 3744487 w 7467600"/>
              <a:gd name="connsiteY798" fmla="*/ 383136 h 6858000"/>
              <a:gd name="connsiteX799" fmla="*/ 3624562 w 7467600"/>
              <a:gd name="connsiteY799" fmla="*/ 367041 h 6858000"/>
              <a:gd name="connsiteX800" fmla="*/ 3489712 w 7467600"/>
              <a:gd name="connsiteY800" fmla="*/ 485386 h 6858000"/>
              <a:gd name="connsiteX801" fmla="*/ 3182994 w 7467600"/>
              <a:gd name="connsiteY801" fmla="*/ 828265 h 6858000"/>
              <a:gd name="connsiteX802" fmla="*/ 2892114 w 7467600"/>
              <a:gd name="connsiteY802" fmla="*/ 1172635 h 6858000"/>
              <a:gd name="connsiteX803" fmla="*/ 3021459 w 7467600"/>
              <a:gd name="connsiteY803" fmla="*/ 1035385 h 6858000"/>
              <a:gd name="connsiteX804" fmla="*/ 3153873 w 7467600"/>
              <a:gd name="connsiteY804" fmla="*/ 898971 h 6858000"/>
              <a:gd name="connsiteX805" fmla="*/ 3276511 w 7467600"/>
              <a:gd name="connsiteY805" fmla="*/ 786423 h 6858000"/>
              <a:gd name="connsiteX806" fmla="*/ 3584154 w 7467600"/>
              <a:gd name="connsiteY806" fmla="*/ 448218 h 6858000"/>
              <a:gd name="connsiteX807" fmla="*/ 3624562 w 7467600"/>
              <a:gd name="connsiteY807" fmla="*/ 367041 h 6858000"/>
              <a:gd name="connsiteX808" fmla="*/ 3766672 w 7467600"/>
              <a:gd name="connsiteY808" fmla="*/ 359429 h 6858000"/>
              <a:gd name="connsiteX809" fmla="*/ 3996338 w 7467600"/>
              <a:gd name="connsiteY809" fmla="*/ 968237 h 6858000"/>
              <a:gd name="connsiteX810" fmla="*/ 3766672 w 7467600"/>
              <a:gd name="connsiteY810" fmla="*/ 359429 h 6858000"/>
              <a:gd name="connsiteX811" fmla="*/ 5805386 w 7467600"/>
              <a:gd name="connsiteY811" fmla="*/ 239240 h 6858000"/>
              <a:gd name="connsiteX812" fmla="*/ 5736947 w 7467600"/>
              <a:gd name="connsiteY812" fmla="*/ 261367 h 6858000"/>
              <a:gd name="connsiteX813" fmla="*/ 5427012 w 7467600"/>
              <a:gd name="connsiteY813" fmla="*/ 311272 h 6858000"/>
              <a:gd name="connsiteX814" fmla="*/ 5147818 w 7467600"/>
              <a:gd name="connsiteY814" fmla="*/ 322112 h 6858000"/>
              <a:gd name="connsiteX815" fmla="*/ 5060854 w 7467600"/>
              <a:gd name="connsiteY815" fmla="*/ 311882 h 6858000"/>
              <a:gd name="connsiteX816" fmla="*/ 4945989 w 7467600"/>
              <a:gd name="connsiteY816" fmla="*/ 300516 h 6858000"/>
              <a:gd name="connsiteX817" fmla="*/ 5410479 w 7467600"/>
              <a:gd name="connsiteY817" fmla="*/ 348434 h 6858000"/>
              <a:gd name="connsiteX818" fmla="*/ 5805386 w 7467600"/>
              <a:gd name="connsiteY818" fmla="*/ 239240 h 6858000"/>
              <a:gd name="connsiteX819" fmla="*/ 5905192 w 7467600"/>
              <a:gd name="connsiteY819" fmla="*/ 163079 h 6858000"/>
              <a:gd name="connsiteX820" fmla="*/ 5865655 w 7467600"/>
              <a:gd name="connsiteY820" fmla="*/ 171901 h 6858000"/>
              <a:gd name="connsiteX821" fmla="*/ 5259740 w 7467600"/>
              <a:gd name="connsiteY821" fmla="*/ 257013 h 6858000"/>
              <a:gd name="connsiteX822" fmla="*/ 5208466 w 7467600"/>
              <a:gd name="connsiteY822" fmla="*/ 257550 h 6858000"/>
              <a:gd name="connsiteX823" fmla="*/ 4980204 w 7467600"/>
              <a:gd name="connsiteY823" fmla="*/ 271903 h 6858000"/>
              <a:gd name="connsiteX824" fmla="*/ 5068068 w 7467600"/>
              <a:gd name="connsiteY824" fmla="*/ 282244 h 6858000"/>
              <a:gd name="connsiteX825" fmla="*/ 5153231 w 7467600"/>
              <a:gd name="connsiteY825" fmla="*/ 292240 h 6858000"/>
              <a:gd name="connsiteX826" fmla="*/ 5426491 w 7467600"/>
              <a:gd name="connsiteY826" fmla="*/ 281128 h 6858000"/>
              <a:gd name="connsiteX827" fmla="*/ 5731212 w 7467600"/>
              <a:gd name="connsiteY827" fmla="*/ 231951 h 6858000"/>
              <a:gd name="connsiteX828" fmla="*/ 5905192 w 7467600"/>
              <a:gd name="connsiteY828" fmla="*/ 163079 h 6858000"/>
              <a:gd name="connsiteX829" fmla="*/ 5944437 w 7467600"/>
              <a:gd name="connsiteY829" fmla="*/ 113829 h 6858000"/>
              <a:gd name="connsiteX830" fmla="*/ 5825032 w 7467600"/>
              <a:gd name="connsiteY830" fmla="*/ 146405 h 6858000"/>
              <a:gd name="connsiteX831" fmla="*/ 4955599 w 7467600"/>
              <a:gd name="connsiteY831" fmla="*/ 247008 h 6858000"/>
              <a:gd name="connsiteX832" fmla="*/ 5210104 w 7467600"/>
              <a:gd name="connsiteY832" fmla="*/ 228123 h 6858000"/>
              <a:gd name="connsiteX833" fmla="*/ 5261015 w 7467600"/>
              <a:gd name="connsiteY833" fmla="*/ 227087 h 6858000"/>
              <a:gd name="connsiteX834" fmla="*/ 5861181 w 7467600"/>
              <a:gd name="connsiteY834" fmla="*/ 143093 h 6858000"/>
              <a:gd name="connsiteX835" fmla="*/ 5961252 w 7467600"/>
              <a:gd name="connsiteY835" fmla="*/ 114820 h 6858000"/>
              <a:gd name="connsiteX836" fmla="*/ 5944437 w 7467600"/>
              <a:gd name="connsiteY836" fmla="*/ 113829 h 6858000"/>
              <a:gd name="connsiteX837" fmla="*/ 3882765 w 7467600"/>
              <a:gd name="connsiteY837" fmla="*/ 0 h 6858000"/>
              <a:gd name="connsiteX838" fmla="*/ 3995099 w 7467600"/>
              <a:gd name="connsiteY838" fmla="*/ 0 h 6858000"/>
              <a:gd name="connsiteX839" fmla="*/ 4163818 w 7467600"/>
              <a:gd name="connsiteY839" fmla="*/ 234104 h 6858000"/>
              <a:gd name="connsiteX840" fmla="*/ 4172099 w 7467600"/>
              <a:gd name="connsiteY840" fmla="*/ 234207 h 6858000"/>
              <a:gd name="connsiteX841" fmla="*/ 4784282 w 7467600"/>
              <a:gd name="connsiteY841" fmla="*/ 276561 h 6858000"/>
              <a:gd name="connsiteX842" fmla="*/ 4801687 w 7467600"/>
              <a:gd name="connsiteY842" fmla="*/ 267764 h 6858000"/>
              <a:gd name="connsiteX843" fmla="*/ 6082788 w 7467600"/>
              <a:gd name="connsiteY843" fmla="*/ 64119 h 6858000"/>
              <a:gd name="connsiteX844" fmla="*/ 6099442 w 7467600"/>
              <a:gd name="connsiteY844" fmla="*/ 82568 h 6858000"/>
              <a:gd name="connsiteX845" fmla="*/ 4804137 w 7467600"/>
              <a:gd name="connsiteY845" fmla="*/ 320931 h 6858000"/>
              <a:gd name="connsiteX846" fmla="*/ 4227047 w 7467600"/>
              <a:gd name="connsiteY846" fmla="*/ 313415 h 6858000"/>
              <a:gd name="connsiteX847" fmla="*/ 4346041 w 7467600"/>
              <a:gd name="connsiteY847" fmla="*/ 456086 h 6858000"/>
              <a:gd name="connsiteX848" fmla="*/ 4870967 w 7467600"/>
              <a:gd name="connsiteY848" fmla="*/ 963061 h 6858000"/>
              <a:gd name="connsiteX849" fmla="*/ 4889647 w 7467600"/>
              <a:gd name="connsiteY849" fmla="*/ 957147 h 6858000"/>
              <a:gd name="connsiteX850" fmla="*/ 5422504 w 7467600"/>
              <a:gd name="connsiteY850" fmla="*/ 805191 h 6858000"/>
              <a:gd name="connsiteX851" fmla="*/ 6087656 w 7467600"/>
              <a:gd name="connsiteY851" fmla="*/ 826703 h 6858000"/>
              <a:gd name="connsiteX852" fmla="*/ 6058717 w 7467600"/>
              <a:gd name="connsiteY852" fmla="*/ 865992 h 6858000"/>
              <a:gd name="connsiteX853" fmla="*/ 4974153 w 7467600"/>
              <a:gd name="connsiteY853" fmla="*/ 1045456 h 6858000"/>
              <a:gd name="connsiteX854" fmla="*/ 5627835 w 7467600"/>
              <a:gd name="connsiteY854" fmla="*/ 1472077 h 6858000"/>
              <a:gd name="connsiteX855" fmla="*/ 5629817 w 7467600"/>
              <a:gd name="connsiteY855" fmla="*/ 1471412 h 6858000"/>
              <a:gd name="connsiteX856" fmla="*/ 5634124 w 7467600"/>
              <a:gd name="connsiteY856" fmla="*/ 1470572 h 6858000"/>
              <a:gd name="connsiteX857" fmla="*/ 5755832 w 7467600"/>
              <a:gd name="connsiteY857" fmla="*/ 1383886 h 6858000"/>
              <a:gd name="connsiteX858" fmla="*/ 6014186 w 7467600"/>
              <a:gd name="connsiteY858" fmla="*/ 1279799 h 6858000"/>
              <a:gd name="connsiteX859" fmla="*/ 6901619 w 7467600"/>
              <a:gd name="connsiteY859" fmla="*/ 1047874 h 6858000"/>
              <a:gd name="connsiteX860" fmla="*/ 6931566 w 7467600"/>
              <a:gd name="connsiteY860" fmla="*/ 1062034 h 6858000"/>
              <a:gd name="connsiteX861" fmla="*/ 5790982 w 7467600"/>
              <a:gd name="connsiteY861" fmla="*/ 1561380 h 6858000"/>
              <a:gd name="connsiteX862" fmla="*/ 6188971 w 7467600"/>
              <a:gd name="connsiteY862" fmla="*/ 1755168 h 6858000"/>
              <a:gd name="connsiteX863" fmla="*/ 6202446 w 7467600"/>
              <a:gd name="connsiteY863" fmla="*/ 1752268 h 6858000"/>
              <a:gd name="connsiteX864" fmla="*/ 7179560 w 7467600"/>
              <a:gd name="connsiteY864" fmla="*/ 1467551 h 6858000"/>
              <a:gd name="connsiteX865" fmla="*/ 7158730 w 7467600"/>
              <a:gd name="connsiteY865" fmla="*/ 1507835 h 6858000"/>
              <a:gd name="connsiteX866" fmla="*/ 6326959 w 7467600"/>
              <a:gd name="connsiteY866" fmla="*/ 1817686 h 6858000"/>
              <a:gd name="connsiteX867" fmla="*/ 6537433 w 7467600"/>
              <a:gd name="connsiteY867" fmla="*/ 1907790 h 6858000"/>
              <a:gd name="connsiteX868" fmla="*/ 6550221 w 7467600"/>
              <a:gd name="connsiteY868" fmla="*/ 1910729 h 6858000"/>
              <a:gd name="connsiteX869" fmla="*/ 6964438 w 7467600"/>
              <a:gd name="connsiteY869" fmla="*/ 2209505 h 6858000"/>
              <a:gd name="connsiteX870" fmla="*/ 7367862 w 7467600"/>
              <a:gd name="connsiteY870" fmla="*/ 2806833 h 6858000"/>
              <a:gd name="connsiteX871" fmla="*/ 7364329 w 7467600"/>
              <a:gd name="connsiteY871" fmla="*/ 2826907 h 6858000"/>
              <a:gd name="connsiteX872" fmla="*/ 7290545 w 7467600"/>
              <a:gd name="connsiteY872" fmla="*/ 2850663 h 6858000"/>
              <a:gd name="connsiteX873" fmla="*/ 6472036 w 7467600"/>
              <a:gd name="connsiteY873" fmla="*/ 1959003 h 6858000"/>
              <a:gd name="connsiteX874" fmla="*/ 5792897 w 7467600"/>
              <a:gd name="connsiteY874" fmla="*/ 1647747 h 6858000"/>
              <a:gd name="connsiteX875" fmla="*/ 5842751 w 7467600"/>
              <a:gd name="connsiteY875" fmla="*/ 1816112 h 6858000"/>
              <a:gd name="connsiteX876" fmla="*/ 5847424 w 7467600"/>
              <a:gd name="connsiteY876" fmla="*/ 1815776 h 6858000"/>
              <a:gd name="connsiteX877" fmla="*/ 6399821 w 7467600"/>
              <a:gd name="connsiteY877" fmla="*/ 2344799 h 6858000"/>
              <a:gd name="connsiteX878" fmla="*/ 6323232 w 7467600"/>
              <a:gd name="connsiteY878" fmla="*/ 2389634 h 6858000"/>
              <a:gd name="connsiteX879" fmla="*/ 5942958 w 7467600"/>
              <a:gd name="connsiteY879" fmla="*/ 2077708 h 6858000"/>
              <a:gd name="connsiteX880" fmla="*/ 5921559 w 7467600"/>
              <a:gd name="connsiteY880" fmla="*/ 2378596 h 6858000"/>
              <a:gd name="connsiteX881" fmla="*/ 5817651 w 7467600"/>
              <a:gd name="connsiteY881" fmla="*/ 3023919 h 6858000"/>
              <a:gd name="connsiteX882" fmla="*/ 5729634 w 7467600"/>
              <a:gd name="connsiteY882" fmla="*/ 3051849 h 6858000"/>
              <a:gd name="connsiteX883" fmla="*/ 5611018 w 7467600"/>
              <a:gd name="connsiteY883" fmla="*/ 2316769 h 6858000"/>
              <a:gd name="connsiteX884" fmla="*/ 5687608 w 7467600"/>
              <a:gd name="connsiteY884" fmla="*/ 2039972 h 6858000"/>
              <a:gd name="connsiteX885" fmla="*/ 5657554 w 7467600"/>
              <a:gd name="connsiteY885" fmla="*/ 1576445 h 6858000"/>
              <a:gd name="connsiteX886" fmla="*/ 5150475 w 7467600"/>
              <a:gd name="connsiteY886" fmla="*/ 1274012 h 6858000"/>
              <a:gd name="connsiteX887" fmla="*/ 5349142 w 7467600"/>
              <a:gd name="connsiteY887" fmla="*/ 2204405 h 6858000"/>
              <a:gd name="connsiteX888" fmla="*/ 5262214 w 7467600"/>
              <a:gd name="connsiteY888" fmla="*/ 2233836 h 6858000"/>
              <a:gd name="connsiteX889" fmla="*/ 4981539 w 7467600"/>
              <a:gd name="connsiteY889" fmla="*/ 1542201 h 6858000"/>
              <a:gd name="connsiteX890" fmla="*/ 4958461 w 7467600"/>
              <a:gd name="connsiteY890" fmla="*/ 1136957 h 6858000"/>
              <a:gd name="connsiteX891" fmla="*/ 4655015 w 7467600"/>
              <a:gd name="connsiteY891" fmla="*/ 891426 h 6858000"/>
              <a:gd name="connsiteX892" fmla="*/ 4348002 w 7467600"/>
              <a:gd name="connsiteY892" fmla="*/ 2205895 h 6858000"/>
              <a:gd name="connsiteX893" fmla="*/ 4262250 w 7467600"/>
              <a:gd name="connsiteY893" fmla="*/ 2219972 h 6858000"/>
              <a:gd name="connsiteX894" fmla="*/ 4550611 w 7467600"/>
              <a:gd name="connsiteY894" fmla="*/ 817540 h 6858000"/>
              <a:gd name="connsiteX895" fmla="*/ 4564418 w 7467600"/>
              <a:gd name="connsiteY895" fmla="*/ 808293 h 6858000"/>
              <a:gd name="connsiteX896" fmla="*/ 4266388 w 7467600"/>
              <a:gd name="connsiteY896" fmla="*/ 500083 h 6858000"/>
              <a:gd name="connsiteX897" fmla="*/ 4032842 w 7467600"/>
              <a:gd name="connsiteY897" fmla="*/ 211809 h 6858000"/>
              <a:gd name="connsiteX898" fmla="*/ 3882765 w 7467600"/>
              <a:gd name="connsiteY898" fmla="*/ 0 h 6858000"/>
              <a:gd name="connsiteX899" fmla="*/ 3721337 w 7467600"/>
              <a:gd name="connsiteY899" fmla="*/ 0 h 6858000"/>
              <a:gd name="connsiteX900" fmla="*/ 3797544 w 7467600"/>
              <a:gd name="connsiteY900" fmla="*/ 0 h 6858000"/>
              <a:gd name="connsiteX901" fmla="*/ 3775734 w 7467600"/>
              <a:gd name="connsiteY901" fmla="*/ 95131 h 6858000"/>
              <a:gd name="connsiteX902" fmla="*/ 3724807 w 7467600"/>
              <a:gd name="connsiteY902" fmla="*/ 272257 h 6858000"/>
              <a:gd name="connsiteX903" fmla="*/ 3726844 w 7467600"/>
              <a:gd name="connsiteY903" fmla="*/ 282988 h 6858000"/>
              <a:gd name="connsiteX904" fmla="*/ 3742664 w 7467600"/>
              <a:gd name="connsiteY904" fmla="*/ 279918 h 6858000"/>
              <a:gd name="connsiteX905" fmla="*/ 4103910 w 7467600"/>
              <a:gd name="connsiteY905" fmla="*/ 1161917 h 6858000"/>
              <a:gd name="connsiteX906" fmla="*/ 4020269 w 7467600"/>
              <a:gd name="connsiteY906" fmla="*/ 1200406 h 6858000"/>
              <a:gd name="connsiteX907" fmla="*/ 3674882 w 7467600"/>
              <a:gd name="connsiteY907" fmla="*/ 488524 h 6858000"/>
              <a:gd name="connsiteX908" fmla="*/ 3132682 w 7467600"/>
              <a:gd name="connsiteY908" fmla="*/ 1072284 h 6858000"/>
              <a:gd name="connsiteX909" fmla="*/ 2716346 w 7467600"/>
              <a:gd name="connsiteY909" fmla="*/ 1276376 h 6858000"/>
              <a:gd name="connsiteX910" fmla="*/ 2716772 w 7467600"/>
              <a:gd name="connsiteY910" fmla="*/ 1255462 h 6858000"/>
              <a:gd name="connsiteX911" fmla="*/ 3471096 w 7467600"/>
              <a:gd name="connsiteY911" fmla="*/ 437072 h 6858000"/>
              <a:gd name="connsiteX912" fmla="*/ 3639057 w 7467600"/>
              <a:gd name="connsiteY912" fmla="*/ 286334 h 6858000"/>
              <a:gd name="connsiteX913" fmla="*/ 3640309 w 7467600"/>
              <a:gd name="connsiteY913" fmla="*/ 284664 h 6858000"/>
              <a:gd name="connsiteX914" fmla="*/ 3646022 w 7467600"/>
              <a:gd name="connsiteY914" fmla="*/ 276711 h 6858000"/>
              <a:gd name="connsiteX915" fmla="*/ 3707943 w 7467600"/>
              <a:gd name="connsiteY915" fmla="*/ 65958 h 6858000"/>
              <a:gd name="connsiteX916" fmla="*/ 3721337 w 7467600"/>
              <a:gd name="connsiteY916" fmla="*/ 0 h 6858000"/>
              <a:gd name="connsiteX917" fmla="*/ 2867960 w 7467600"/>
              <a:gd name="connsiteY917" fmla="*/ 0 h 6858000"/>
              <a:gd name="connsiteX918" fmla="*/ 2926351 w 7467600"/>
              <a:gd name="connsiteY918" fmla="*/ 0 h 6858000"/>
              <a:gd name="connsiteX919" fmla="*/ 2902823 w 7467600"/>
              <a:gd name="connsiteY919" fmla="*/ 262929 h 6858000"/>
              <a:gd name="connsiteX920" fmla="*/ 2940663 w 7467600"/>
              <a:gd name="connsiteY920" fmla="*/ 140884 h 6858000"/>
              <a:gd name="connsiteX921" fmla="*/ 2947039 w 7467600"/>
              <a:gd name="connsiteY921" fmla="*/ 122524 h 6858000"/>
              <a:gd name="connsiteX922" fmla="*/ 2984316 w 7467600"/>
              <a:gd name="connsiteY922" fmla="*/ 0 h 6858000"/>
              <a:gd name="connsiteX923" fmla="*/ 3016114 w 7467600"/>
              <a:gd name="connsiteY923" fmla="*/ 0 h 6858000"/>
              <a:gd name="connsiteX924" fmla="*/ 2979949 w 7467600"/>
              <a:gd name="connsiteY924" fmla="*/ 119274 h 6858000"/>
              <a:gd name="connsiteX925" fmla="*/ 3023879 w 7467600"/>
              <a:gd name="connsiteY925" fmla="*/ 0 h 6858000"/>
              <a:gd name="connsiteX926" fmla="*/ 3105400 w 7467600"/>
              <a:gd name="connsiteY926" fmla="*/ 0 h 6858000"/>
              <a:gd name="connsiteX927" fmla="*/ 3094669 w 7467600"/>
              <a:gd name="connsiteY927" fmla="*/ 30308 h 6858000"/>
              <a:gd name="connsiteX928" fmla="*/ 2901945 w 7467600"/>
              <a:gd name="connsiteY928" fmla="*/ 466538 h 6858000"/>
              <a:gd name="connsiteX929" fmla="*/ 2815209 w 7467600"/>
              <a:gd name="connsiteY929" fmla="*/ 497361 h 6858000"/>
              <a:gd name="connsiteX930" fmla="*/ 2844845 w 7467600"/>
              <a:gd name="connsiteY930" fmla="*/ 127638 h 6858000"/>
              <a:gd name="connsiteX931" fmla="*/ 2867960 w 7467600"/>
              <a:gd name="connsiteY931" fmla="*/ 0 h 6858000"/>
              <a:gd name="connsiteX932" fmla="*/ 1057230 w 7467600"/>
              <a:gd name="connsiteY932" fmla="*/ 0 h 6858000"/>
              <a:gd name="connsiteX933" fmla="*/ 1111003 w 7467600"/>
              <a:gd name="connsiteY933" fmla="*/ 0 h 6858000"/>
              <a:gd name="connsiteX934" fmla="*/ 1125553 w 7467600"/>
              <a:gd name="connsiteY934" fmla="*/ 52588 h 6858000"/>
              <a:gd name="connsiteX935" fmla="*/ 1304276 w 7467600"/>
              <a:gd name="connsiteY935" fmla="*/ 476275 h 6858000"/>
              <a:gd name="connsiteX936" fmla="*/ 1492066 w 7467600"/>
              <a:gd name="connsiteY936" fmla="*/ 886333 h 6858000"/>
              <a:gd name="connsiteX937" fmla="*/ 1423698 w 7467600"/>
              <a:gd name="connsiteY937" fmla="*/ 710817 h 6858000"/>
              <a:gd name="connsiteX938" fmla="*/ 1357609 w 7467600"/>
              <a:gd name="connsiteY938" fmla="*/ 532892 h 6858000"/>
              <a:gd name="connsiteX939" fmla="*/ 1309550 w 7467600"/>
              <a:gd name="connsiteY939" fmla="*/ 374031 h 6858000"/>
              <a:gd name="connsiteX940" fmla="*/ 1193673 w 7467600"/>
              <a:gd name="connsiteY940" fmla="*/ 49533 h 6858000"/>
              <a:gd name="connsiteX941" fmla="*/ 1164391 w 7467600"/>
              <a:gd name="connsiteY941" fmla="*/ 0 h 6858000"/>
              <a:gd name="connsiteX942" fmla="*/ 1200666 w 7467600"/>
              <a:gd name="connsiteY942" fmla="*/ 0 h 6858000"/>
              <a:gd name="connsiteX943" fmla="*/ 1223408 w 7467600"/>
              <a:gd name="connsiteY943" fmla="*/ 38996 h 6858000"/>
              <a:gd name="connsiteX944" fmla="*/ 1339635 w 7467600"/>
              <a:gd name="connsiteY944" fmla="*/ 365517 h 6858000"/>
              <a:gd name="connsiteX945" fmla="*/ 1387469 w 7467600"/>
              <a:gd name="connsiteY945" fmla="*/ 523079 h 6858000"/>
              <a:gd name="connsiteX946" fmla="*/ 1452685 w 7467600"/>
              <a:gd name="connsiteY946" fmla="*/ 699806 h 6858000"/>
              <a:gd name="connsiteX947" fmla="*/ 1492092 w 7467600"/>
              <a:gd name="connsiteY947" fmla="*/ 800424 h 6858000"/>
              <a:gd name="connsiteX948" fmla="*/ 1455302 w 7467600"/>
              <a:gd name="connsiteY948" fmla="*/ 632913 h 6858000"/>
              <a:gd name="connsiteX949" fmla="*/ 1222336 w 7467600"/>
              <a:gd name="connsiteY949" fmla="*/ 9480 h 6858000"/>
              <a:gd name="connsiteX950" fmla="*/ 1214634 w 7467600"/>
              <a:gd name="connsiteY950" fmla="*/ 0 h 6858000"/>
              <a:gd name="connsiteX951" fmla="*/ 1289827 w 7467600"/>
              <a:gd name="connsiteY951" fmla="*/ 0 h 6858000"/>
              <a:gd name="connsiteX952" fmla="*/ 1321076 w 7467600"/>
              <a:gd name="connsiteY952" fmla="*/ 59722 h 6858000"/>
              <a:gd name="connsiteX953" fmla="*/ 1512579 w 7467600"/>
              <a:gd name="connsiteY953" fmla="*/ 626441 h 6858000"/>
              <a:gd name="connsiteX954" fmla="*/ 1506076 w 7467600"/>
              <a:gd name="connsiteY954" fmla="*/ 1089289 h 6858000"/>
              <a:gd name="connsiteX955" fmla="*/ 1486346 w 7467600"/>
              <a:gd name="connsiteY955" fmla="*/ 1079919 h 6858000"/>
              <a:gd name="connsiteX956" fmla="*/ 1070511 w 7467600"/>
              <a:gd name="connsiteY956" fmla="*/ 48609 h 6858000"/>
              <a:gd name="connsiteX957" fmla="*/ 1057230 w 7467600"/>
              <a:gd name="connsiteY957" fmla="*/ 0 h 6858000"/>
              <a:gd name="connsiteX958" fmla="*/ 43151 w 7467600"/>
              <a:gd name="connsiteY958" fmla="*/ 0 h 6858000"/>
              <a:gd name="connsiteX959" fmla="*/ 95283 w 7467600"/>
              <a:gd name="connsiteY959" fmla="*/ 0 h 6858000"/>
              <a:gd name="connsiteX960" fmla="*/ 300708 w 7467600"/>
              <a:gd name="connsiteY960" fmla="*/ 154571 h 6858000"/>
              <a:gd name="connsiteX961" fmla="*/ 530414 w 7467600"/>
              <a:gd name="connsiteY961" fmla="*/ 354673 h 6858000"/>
              <a:gd name="connsiteX962" fmla="*/ 333785 w 7467600"/>
              <a:gd name="connsiteY962" fmla="*/ 161564 h 6858000"/>
              <a:gd name="connsiteX963" fmla="*/ 147005 w 7467600"/>
              <a:gd name="connsiteY963" fmla="*/ 0 h 6858000"/>
              <a:gd name="connsiteX964" fmla="*/ 272509 w 7467600"/>
              <a:gd name="connsiteY964" fmla="*/ 0 h 6858000"/>
              <a:gd name="connsiteX965" fmla="*/ 326276 w 7467600"/>
              <a:gd name="connsiteY965" fmla="*/ 45847 h 6858000"/>
              <a:gd name="connsiteX966" fmla="*/ 823759 w 7467600"/>
              <a:gd name="connsiteY966" fmla="*/ 574145 h 6858000"/>
              <a:gd name="connsiteX967" fmla="*/ 811254 w 7467600"/>
              <a:gd name="connsiteY967" fmla="*/ 665546 h 6858000"/>
              <a:gd name="connsiteX968" fmla="*/ 154042 w 7467600"/>
              <a:gd name="connsiteY968" fmla="*/ 261522 h 6858000"/>
              <a:gd name="connsiteX969" fmla="*/ 13550 w 7467600"/>
              <a:gd name="connsiteY969" fmla="*/ 158423 h 6858000"/>
              <a:gd name="connsiteX970" fmla="*/ 0 w 7467600"/>
              <a:gd name="connsiteY970" fmla="*/ 146618 h 6858000"/>
              <a:gd name="connsiteX971" fmla="*/ 0 w 7467600"/>
              <a:gd name="connsiteY971" fmla="*/ 59161 h 6858000"/>
              <a:gd name="connsiteX972" fmla="*/ 45427 w 7467600"/>
              <a:gd name="connsiteY972" fmla="*/ 101078 h 6858000"/>
              <a:gd name="connsiteX973" fmla="*/ 630103 w 7467600"/>
              <a:gd name="connsiteY973" fmla="*/ 485885 h 6858000"/>
              <a:gd name="connsiteX974" fmla="*/ 532040 w 7467600"/>
              <a:gd name="connsiteY974" fmla="*/ 399359 h 6858000"/>
              <a:gd name="connsiteX975" fmla="*/ 517618 w 7467600"/>
              <a:gd name="connsiteY975" fmla="*/ 385726 h 6858000"/>
              <a:gd name="connsiteX976" fmla="*/ 285074 w 7467600"/>
              <a:gd name="connsiteY976" fmla="*/ 182755 h 6858000"/>
              <a:gd name="connsiteX977" fmla="*/ 43151 w 7467600"/>
              <a:gd name="connsiteY97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6012219 h 6858000"/>
              <a:gd name="connsiteX83" fmla="*/ 6946849 w 7467600"/>
              <a:gd name="connsiteY83" fmla="*/ 5523271 h 6858000"/>
              <a:gd name="connsiteX84" fmla="*/ 6946972 w 7467600"/>
              <a:gd name="connsiteY84" fmla="*/ 5526491 h 6858000"/>
              <a:gd name="connsiteX85" fmla="*/ 7105827 w 7467600"/>
              <a:gd name="connsiteY85" fmla="*/ 5718700 h 6858000"/>
              <a:gd name="connsiteX86" fmla="*/ 7356878 w 7467600"/>
              <a:gd name="connsiteY86" fmla="*/ 5981332 h 6858000"/>
              <a:gd name="connsiteX87" fmla="*/ 7467600 w 7467600"/>
              <a:gd name="connsiteY87" fmla="*/ 6117703 h 6858000"/>
              <a:gd name="connsiteX88" fmla="*/ 7467600 w 7467600"/>
              <a:gd name="connsiteY88" fmla="*/ 6163634 h 6858000"/>
              <a:gd name="connsiteX89" fmla="*/ 7403637 w 7467600"/>
              <a:gd name="connsiteY89" fmla="*/ 6083957 h 6858000"/>
              <a:gd name="connsiteX90" fmla="*/ 7254615 w 7467600"/>
              <a:gd name="connsiteY90" fmla="*/ 5911918 h 6858000"/>
              <a:gd name="connsiteX91" fmla="*/ 7312589 w 7467600"/>
              <a:gd name="connsiteY91" fmla="*/ 5982309 h 6858000"/>
              <a:gd name="connsiteX92" fmla="*/ 7448321 w 7467600"/>
              <a:gd name="connsiteY92" fmla="*/ 6190991 h 6858000"/>
              <a:gd name="connsiteX93" fmla="*/ 7467600 w 7467600"/>
              <a:gd name="connsiteY93" fmla="*/ 6221686 h 6858000"/>
              <a:gd name="connsiteX94" fmla="*/ 7467600 w 7467600"/>
              <a:gd name="connsiteY94" fmla="*/ 6334256 h 6858000"/>
              <a:gd name="connsiteX95" fmla="*/ 7454976 w 7467600"/>
              <a:gd name="connsiteY95" fmla="*/ 6318297 h 6858000"/>
              <a:gd name="connsiteX96" fmla="*/ 7042773 w 7467600"/>
              <a:gd name="connsiteY96" fmla="*/ 5734011 h 6858000"/>
              <a:gd name="connsiteX97" fmla="*/ 6844835 w 7467600"/>
              <a:gd name="connsiteY97" fmla="*/ 5424988 h 6858000"/>
              <a:gd name="connsiteX98" fmla="*/ 1456157 w 7467600"/>
              <a:gd name="connsiteY98" fmla="*/ 5371404 h 6858000"/>
              <a:gd name="connsiteX99" fmla="*/ 1244432 w 7467600"/>
              <a:gd name="connsiteY99" fmla="*/ 5385601 h 6858000"/>
              <a:gd name="connsiteX100" fmla="*/ 973990 w 7467600"/>
              <a:gd name="connsiteY100" fmla="*/ 5424940 h 6858000"/>
              <a:gd name="connsiteX101" fmla="*/ 1103809 w 7467600"/>
              <a:gd name="connsiteY101" fmla="*/ 5433720 h 6858000"/>
              <a:gd name="connsiteX102" fmla="*/ 1123454 w 7467600"/>
              <a:gd name="connsiteY102" fmla="*/ 5435727 h 6858000"/>
              <a:gd name="connsiteX103" fmla="*/ 1737017 w 7467600"/>
              <a:gd name="connsiteY103" fmla="*/ 5452183 h 6858000"/>
              <a:gd name="connsiteX104" fmla="*/ 1824397 w 7467600"/>
              <a:gd name="connsiteY104" fmla="*/ 5447757 h 6858000"/>
              <a:gd name="connsiteX105" fmla="*/ 2070059 w 7467600"/>
              <a:gd name="connsiteY105" fmla="*/ 5441660 h 6858000"/>
              <a:gd name="connsiteX106" fmla="*/ 1456157 w 7467600"/>
              <a:gd name="connsiteY106" fmla="*/ 5371404 h 6858000"/>
              <a:gd name="connsiteX107" fmla="*/ 4988186 w 7467600"/>
              <a:gd name="connsiteY107" fmla="*/ 5216467 h 6858000"/>
              <a:gd name="connsiteX108" fmla="*/ 4777334 w 7467600"/>
              <a:gd name="connsiteY108" fmla="*/ 5406072 h 6858000"/>
              <a:gd name="connsiteX109" fmla="*/ 4718341 w 7467600"/>
              <a:gd name="connsiteY109" fmla="*/ 5468043 h 6858000"/>
              <a:gd name="connsiteX110" fmla="*/ 4604655 w 7467600"/>
              <a:gd name="connsiteY110" fmla="*/ 5583434 h 6858000"/>
              <a:gd name="connsiteX111" fmla="*/ 4565074 w 7467600"/>
              <a:gd name="connsiteY111" fmla="*/ 5618550 h 6858000"/>
              <a:gd name="connsiteX112" fmla="*/ 4988186 w 7467600"/>
              <a:gd name="connsiteY112" fmla="*/ 5216467 h 6858000"/>
              <a:gd name="connsiteX113" fmla="*/ 4978032 w 7467600"/>
              <a:gd name="connsiteY113" fmla="*/ 5183809 h 6858000"/>
              <a:gd name="connsiteX114" fmla="*/ 4463413 w 7467600"/>
              <a:gd name="connsiteY114" fmla="*/ 5615162 h 6858000"/>
              <a:gd name="connsiteX115" fmla="*/ 4358134 w 7467600"/>
              <a:gd name="connsiteY115" fmla="*/ 5742791 h 6858000"/>
              <a:gd name="connsiteX116" fmla="*/ 4376219 w 7467600"/>
              <a:gd name="connsiteY116" fmla="*/ 5729027 h 6858000"/>
              <a:gd name="connsiteX117" fmla="*/ 4582340 w 7467600"/>
              <a:gd name="connsiteY117" fmla="*/ 5561037 h 6858000"/>
              <a:gd name="connsiteX118" fmla="*/ 4694684 w 7467600"/>
              <a:gd name="connsiteY118" fmla="*/ 5447098 h 6858000"/>
              <a:gd name="connsiteX119" fmla="*/ 4754123 w 7467600"/>
              <a:gd name="connsiteY119" fmla="*/ 5384643 h 6858000"/>
              <a:gd name="connsiteX120" fmla="*/ 4978032 w 7467600"/>
              <a:gd name="connsiteY120" fmla="*/ 5183809 h 6858000"/>
              <a:gd name="connsiteX121" fmla="*/ 1903353 w 7467600"/>
              <a:gd name="connsiteY121" fmla="*/ 5044827 h 6858000"/>
              <a:gd name="connsiteX122" fmla="*/ 1936931 w 7467600"/>
              <a:gd name="connsiteY122" fmla="*/ 5093954 h 6858000"/>
              <a:gd name="connsiteX123" fmla="*/ 2195868 w 7467600"/>
              <a:gd name="connsiteY123" fmla="*/ 5396574 h 6858000"/>
              <a:gd name="connsiteX124" fmla="*/ 2088852 w 7467600"/>
              <a:gd name="connsiteY124" fmla="*/ 5166123 h 6858000"/>
              <a:gd name="connsiteX125" fmla="*/ 1958241 w 7467600"/>
              <a:gd name="connsiteY125" fmla="*/ 5067955 h 6858000"/>
              <a:gd name="connsiteX126" fmla="*/ 1903353 w 7467600"/>
              <a:gd name="connsiteY126" fmla="*/ 5044827 h 6858000"/>
              <a:gd name="connsiteX127" fmla="*/ 1979378 w 7467600"/>
              <a:gd name="connsiteY127" fmla="*/ 4769504 h 6858000"/>
              <a:gd name="connsiteX128" fmla="*/ 2882120 w 7467600"/>
              <a:gd name="connsiteY128" fmla="*/ 5064547 h 6858000"/>
              <a:gd name="connsiteX129" fmla="*/ 2793103 w 7467600"/>
              <a:gd name="connsiteY129" fmla="*/ 5039699 h 6858000"/>
              <a:gd name="connsiteX130" fmla="*/ 2770041 w 7467600"/>
              <a:gd name="connsiteY130" fmla="*/ 5033634 h 6858000"/>
              <a:gd name="connsiteX131" fmla="*/ 1979378 w 7467600"/>
              <a:gd name="connsiteY131" fmla="*/ 4769504 h 6858000"/>
              <a:gd name="connsiteX132" fmla="*/ 1927410 w 7467600"/>
              <a:gd name="connsiteY132" fmla="*/ 4716164 h 6858000"/>
              <a:gd name="connsiteX133" fmla="*/ 1959587 w 7467600"/>
              <a:gd name="connsiteY133" fmla="*/ 4728849 h 6858000"/>
              <a:gd name="connsiteX134" fmla="*/ 2777707 w 7467600"/>
              <a:gd name="connsiteY134" fmla="*/ 5003991 h 6858000"/>
              <a:gd name="connsiteX135" fmla="*/ 2800768 w 7467600"/>
              <a:gd name="connsiteY135" fmla="*/ 5010056 h 6858000"/>
              <a:gd name="connsiteX136" fmla="*/ 2879408 w 7467600"/>
              <a:gd name="connsiteY136" fmla="*/ 5031590 h 6858000"/>
              <a:gd name="connsiteX137" fmla="*/ 2862295 w 7467600"/>
              <a:gd name="connsiteY137" fmla="*/ 5022958 h 6858000"/>
              <a:gd name="connsiteX138" fmla="*/ 2813343 w 7467600"/>
              <a:gd name="connsiteY138" fmla="*/ 4998369 h 6858000"/>
              <a:gd name="connsiteX139" fmla="*/ 2646245 w 7467600"/>
              <a:gd name="connsiteY139" fmla="*/ 4930999 h 6858000"/>
              <a:gd name="connsiteX140" fmla="*/ 1999243 w 7467600"/>
              <a:gd name="connsiteY140" fmla="*/ 4730524 h 6858000"/>
              <a:gd name="connsiteX141" fmla="*/ 1979527 w 7467600"/>
              <a:gd name="connsiteY141" fmla="*/ 4726651 h 6858000"/>
              <a:gd name="connsiteX142" fmla="*/ 1927410 w 7467600"/>
              <a:gd name="connsiteY142" fmla="*/ 4716164 h 6858000"/>
              <a:gd name="connsiteX143" fmla="*/ 1997014 w 7467600"/>
              <a:gd name="connsiteY143" fmla="*/ 4698007 h 6858000"/>
              <a:gd name="connsiteX144" fmla="*/ 2005458 w 7467600"/>
              <a:gd name="connsiteY144" fmla="*/ 4699540 h 6858000"/>
              <a:gd name="connsiteX145" fmla="*/ 2657186 w 7467600"/>
              <a:gd name="connsiteY145" fmla="*/ 4901687 h 6858000"/>
              <a:gd name="connsiteX146" fmla="*/ 2826662 w 7467600"/>
              <a:gd name="connsiteY146" fmla="*/ 4970362 h 6858000"/>
              <a:gd name="connsiteX147" fmla="*/ 2876100 w 7467600"/>
              <a:gd name="connsiteY147" fmla="*/ 4995397 h 6858000"/>
              <a:gd name="connsiteX148" fmla="*/ 3042600 w 7467600"/>
              <a:gd name="connsiteY148" fmla="*/ 5059532 h 6858000"/>
              <a:gd name="connsiteX149" fmla="*/ 1997014 w 7467600"/>
              <a:gd name="connsiteY149" fmla="*/ 4698007 h 6858000"/>
              <a:gd name="connsiteX150" fmla="*/ 2305292 w 7467600"/>
              <a:gd name="connsiteY150" fmla="*/ 4219492 h 6858000"/>
              <a:gd name="connsiteX151" fmla="*/ 3360922 w 7467600"/>
              <a:gd name="connsiteY151" fmla="*/ 4529373 h 6858000"/>
              <a:gd name="connsiteX152" fmla="*/ 3492420 w 7467600"/>
              <a:gd name="connsiteY152" fmla="*/ 4510145 h 6858000"/>
              <a:gd name="connsiteX153" fmla="*/ 3364086 w 7467600"/>
              <a:gd name="connsiteY153" fmla="*/ 4480340 h 6858000"/>
              <a:gd name="connsiteX154" fmla="*/ 3225818 w 7467600"/>
              <a:gd name="connsiteY154" fmla="*/ 4411822 h 6858000"/>
              <a:gd name="connsiteX155" fmla="*/ 3129696 w 7467600"/>
              <a:gd name="connsiteY155" fmla="*/ 4360704 h 6858000"/>
              <a:gd name="connsiteX156" fmla="*/ 2814545 w 7467600"/>
              <a:gd name="connsiteY156" fmla="*/ 4282955 h 6858000"/>
              <a:gd name="connsiteX157" fmla="*/ 2305292 w 7467600"/>
              <a:gd name="connsiteY157" fmla="*/ 4219492 h 6858000"/>
              <a:gd name="connsiteX158" fmla="*/ 2626982 w 7467600"/>
              <a:gd name="connsiteY158" fmla="*/ 4206450 h 6858000"/>
              <a:gd name="connsiteX159" fmla="*/ 2490617 w 7467600"/>
              <a:gd name="connsiteY159" fmla="*/ 4206951 h 6858000"/>
              <a:gd name="connsiteX160" fmla="*/ 2819869 w 7467600"/>
              <a:gd name="connsiteY160" fmla="*/ 4252936 h 6858000"/>
              <a:gd name="connsiteX161" fmla="*/ 3143018 w 7467600"/>
              <a:gd name="connsiteY161" fmla="*/ 4332698 h 6858000"/>
              <a:gd name="connsiteX162" fmla="*/ 3241520 w 7467600"/>
              <a:gd name="connsiteY162" fmla="*/ 4385112 h 6858000"/>
              <a:gd name="connsiteX163" fmla="*/ 3374575 w 7467600"/>
              <a:gd name="connsiteY163" fmla="*/ 4451517 h 6858000"/>
              <a:gd name="connsiteX164" fmla="*/ 3505221 w 7467600"/>
              <a:gd name="connsiteY164" fmla="*/ 4480757 h 6858000"/>
              <a:gd name="connsiteX165" fmla="*/ 2626982 w 7467600"/>
              <a:gd name="connsiteY165" fmla="*/ 4206450 h 6858000"/>
              <a:gd name="connsiteX166" fmla="*/ 1310106 w 7467600"/>
              <a:gd name="connsiteY166" fmla="*/ 3943217 h 6858000"/>
              <a:gd name="connsiteX167" fmla="*/ 854994 w 7467600"/>
              <a:gd name="connsiteY167" fmla="*/ 4399136 h 6858000"/>
              <a:gd name="connsiteX168" fmla="*/ 742462 w 7467600"/>
              <a:gd name="connsiteY168" fmla="*/ 4594648 h 6858000"/>
              <a:gd name="connsiteX169" fmla="*/ 820602 w 7467600"/>
              <a:gd name="connsiteY169" fmla="*/ 4485915 h 6858000"/>
              <a:gd name="connsiteX170" fmla="*/ 878295 w 7467600"/>
              <a:gd name="connsiteY170" fmla="*/ 4403594 h 6858000"/>
              <a:gd name="connsiteX171" fmla="*/ 1240607 w 7467600"/>
              <a:gd name="connsiteY171" fmla="*/ 4010401 h 6858000"/>
              <a:gd name="connsiteX172" fmla="*/ 1310106 w 7467600"/>
              <a:gd name="connsiteY172" fmla="*/ 3943217 h 6858000"/>
              <a:gd name="connsiteX173" fmla="*/ 1423113 w 7467600"/>
              <a:gd name="connsiteY173" fmla="*/ 3874565 h 6858000"/>
              <a:gd name="connsiteX174" fmla="*/ 1260565 w 7467600"/>
              <a:gd name="connsiteY174" fmla="*/ 4031982 h 6858000"/>
              <a:gd name="connsiteX175" fmla="*/ 901900 w 7467600"/>
              <a:gd name="connsiteY175" fmla="*/ 4421236 h 6858000"/>
              <a:gd name="connsiteX176" fmla="*/ 845044 w 7467600"/>
              <a:gd name="connsiteY176" fmla="*/ 4502436 h 6858000"/>
              <a:gd name="connsiteX177" fmla="*/ 685926 w 7467600"/>
              <a:gd name="connsiteY177" fmla="*/ 4703069 h 6858000"/>
              <a:gd name="connsiteX178" fmla="*/ 684248 w 7467600"/>
              <a:gd name="connsiteY178" fmla="*/ 4706721 h 6858000"/>
              <a:gd name="connsiteX179" fmla="*/ 1423113 w 7467600"/>
              <a:gd name="connsiteY179" fmla="*/ 3874565 h 6858000"/>
              <a:gd name="connsiteX180" fmla="*/ 3316479 w 7467600"/>
              <a:gd name="connsiteY180" fmla="*/ 3872136 h 6858000"/>
              <a:gd name="connsiteX181" fmla="*/ 3546806 w 7467600"/>
              <a:gd name="connsiteY181" fmla="*/ 4356139 h 6858000"/>
              <a:gd name="connsiteX182" fmla="*/ 3364433 w 7467600"/>
              <a:gd name="connsiteY182" fmla="*/ 3953121 h 6858000"/>
              <a:gd name="connsiteX183" fmla="*/ 3316479 w 7467600"/>
              <a:gd name="connsiteY183" fmla="*/ 3872136 h 6858000"/>
              <a:gd name="connsiteX184" fmla="*/ 3291335 w 7467600"/>
              <a:gd name="connsiteY184" fmla="*/ 3767420 h 6858000"/>
              <a:gd name="connsiteX185" fmla="*/ 3390805 w 7467600"/>
              <a:gd name="connsiteY185" fmla="*/ 3937163 h 6858000"/>
              <a:gd name="connsiteX186" fmla="*/ 3579062 w 7467600"/>
              <a:gd name="connsiteY186" fmla="*/ 4359040 h 6858000"/>
              <a:gd name="connsiteX187" fmla="*/ 3467355 w 7467600"/>
              <a:gd name="connsiteY187" fmla="*/ 3988130 h 6858000"/>
              <a:gd name="connsiteX188" fmla="*/ 3310753 w 7467600"/>
              <a:gd name="connsiteY188" fmla="*/ 3787140 h 6858000"/>
              <a:gd name="connsiteX189" fmla="*/ 3291335 w 7467600"/>
              <a:gd name="connsiteY189" fmla="*/ 3767420 h 6858000"/>
              <a:gd name="connsiteX190" fmla="*/ 1635889 w 7467600"/>
              <a:gd name="connsiteY190" fmla="*/ 3709494 h 6858000"/>
              <a:gd name="connsiteX191" fmla="*/ 1634800 w 7467600"/>
              <a:gd name="connsiteY191" fmla="*/ 3731111 h 6858000"/>
              <a:gd name="connsiteX192" fmla="*/ 1635889 w 7467600"/>
              <a:gd name="connsiteY192" fmla="*/ 3709494 h 6858000"/>
              <a:gd name="connsiteX193" fmla="*/ 1510397 w 7467600"/>
              <a:gd name="connsiteY193" fmla="*/ 3684705 h 6858000"/>
              <a:gd name="connsiteX194" fmla="*/ 1146550 w 7467600"/>
              <a:gd name="connsiteY194" fmla="*/ 3802012 h 6858000"/>
              <a:gd name="connsiteX195" fmla="*/ 698834 w 7467600"/>
              <a:gd name="connsiteY195" fmla="*/ 3952272 h 6858000"/>
              <a:gd name="connsiteX196" fmla="*/ 34256 w 7467600"/>
              <a:gd name="connsiteY196" fmla="*/ 4347603 h 6858000"/>
              <a:gd name="connsiteX197" fmla="*/ 527241 w 7467600"/>
              <a:gd name="connsiteY197" fmla="*/ 4065078 h 6858000"/>
              <a:gd name="connsiteX198" fmla="*/ 1510397 w 7467600"/>
              <a:gd name="connsiteY198" fmla="*/ 3684705 h 6858000"/>
              <a:gd name="connsiteX199" fmla="*/ 1313114 w 7467600"/>
              <a:gd name="connsiteY199" fmla="*/ 3655216 h 6858000"/>
              <a:gd name="connsiteX200" fmla="*/ 1109304 w 7467600"/>
              <a:gd name="connsiteY200" fmla="*/ 3669030 h 6858000"/>
              <a:gd name="connsiteX201" fmla="*/ 8129 w 7467600"/>
              <a:gd name="connsiteY201" fmla="*/ 4330519 h 6858000"/>
              <a:gd name="connsiteX202" fmla="*/ 687572 w 7467600"/>
              <a:gd name="connsiteY202" fmla="*/ 3925629 h 6858000"/>
              <a:gd name="connsiteX203" fmla="*/ 1138365 w 7467600"/>
              <a:gd name="connsiteY203" fmla="*/ 3774515 h 6858000"/>
              <a:gd name="connsiteX204" fmla="*/ 1505579 w 7467600"/>
              <a:gd name="connsiteY204" fmla="*/ 3655526 h 6858000"/>
              <a:gd name="connsiteX205" fmla="*/ 1313114 w 7467600"/>
              <a:gd name="connsiteY205" fmla="*/ 3655216 h 6858000"/>
              <a:gd name="connsiteX206" fmla="*/ 3655073 w 7467600"/>
              <a:gd name="connsiteY206" fmla="*/ 3650884 h 6858000"/>
              <a:gd name="connsiteX207" fmla="*/ 3989938 w 7467600"/>
              <a:gd name="connsiteY207" fmla="*/ 3991685 h 6858000"/>
              <a:gd name="connsiteX208" fmla="*/ 4393907 w 7467600"/>
              <a:gd name="connsiteY208" fmla="*/ 4261258 h 6858000"/>
              <a:gd name="connsiteX209" fmla="*/ 4648051 w 7467600"/>
              <a:gd name="connsiteY209" fmla="*/ 4374051 h 6858000"/>
              <a:gd name="connsiteX210" fmla="*/ 4383389 w 7467600"/>
              <a:gd name="connsiteY210" fmla="*/ 4184369 h 6858000"/>
              <a:gd name="connsiteX211" fmla="*/ 4165508 w 7467600"/>
              <a:gd name="connsiteY211" fmla="*/ 4035196 h 6858000"/>
              <a:gd name="connsiteX212" fmla="*/ 4068162 w 7467600"/>
              <a:gd name="connsiteY212" fmla="*/ 3953394 h 6858000"/>
              <a:gd name="connsiteX213" fmla="*/ 3981416 w 7467600"/>
              <a:gd name="connsiteY213" fmla="*/ 3880482 h 6858000"/>
              <a:gd name="connsiteX214" fmla="*/ 3800147 w 7467600"/>
              <a:gd name="connsiteY214" fmla="*/ 3749872 h 6858000"/>
              <a:gd name="connsiteX215" fmla="*/ 3655073 w 7467600"/>
              <a:gd name="connsiteY215" fmla="*/ 3650884 h 6858000"/>
              <a:gd name="connsiteX216" fmla="*/ 3670252 w 7467600"/>
              <a:gd name="connsiteY216" fmla="*/ 3622798 h 6858000"/>
              <a:gd name="connsiteX217" fmla="*/ 3817258 w 7467600"/>
              <a:gd name="connsiteY217" fmla="*/ 3723577 h 6858000"/>
              <a:gd name="connsiteX218" fmla="*/ 4000461 w 7467600"/>
              <a:gd name="connsiteY218" fmla="*/ 3855966 h 6858000"/>
              <a:gd name="connsiteX219" fmla="*/ 4088180 w 7467600"/>
              <a:gd name="connsiteY219" fmla="*/ 3929774 h 6858000"/>
              <a:gd name="connsiteX220" fmla="*/ 4184555 w 7467600"/>
              <a:gd name="connsiteY220" fmla="*/ 4010683 h 6858000"/>
              <a:gd name="connsiteX221" fmla="*/ 4399563 w 7467600"/>
              <a:gd name="connsiteY221" fmla="*/ 4158106 h 6858000"/>
              <a:gd name="connsiteX222" fmla="*/ 4684469 w 7467600"/>
              <a:gd name="connsiteY222" fmla="*/ 4364680 h 6858000"/>
              <a:gd name="connsiteX223" fmla="*/ 4690271 w 7467600"/>
              <a:gd name="connsiteY223" fmla="*/ 4370034 h 6858000"/>
              <a:gd name="connsiteX224" fmla="*/ 4136093 w 7467600"/>
              <a:gd name="connsiteY224" fmla="*/ 3858466 h 6858000"/>
              <a:gd name="connsiteX225" fmla="*/ 3670252 w 7467600"/>
              <a:gd name="connsiteY225" fmla="*/ 3622798 h 6858000"/>
              <a:gd name="connsiteX226" fmla="*/ 4440129 w 7467600"/>
              <a:gd name="connsiteY226" fmla="*/ 3448571 h 6858000"/>
              <a:gd name="connsiteX227" fmla="*/ 4856525 w 7467600"/>
              <a:gd name="connsiteY227" fmla="*/ 3915351 h 6858000"/>
              <a:gd name="connsiteX228" fmla="*/ 5059055 w 7467600"/>
              <a:gd name="connsiteY228" fmla="*/ 4108918 h 6858000"/>
              <a:gd name="connsiteX229" fmla="*/ 5290070 w 7467600"/>
              <a:gd name="connsiteY229" fmla="*/ 4263619 h 6858000"/>
              <a:gd name="connsiteX230" fmla="*/ 4834991 w 7467600"/>
              <a:gd name="connsiteY230" fmla="*/ 3830985 h 6858000"/>
              <a:gd name="connsiteX231" fmla="*/ 4440129 w 7467600"/>
              <a:gd name="connsiteY231" fmla="*/ 3448571 h 6858000"/>
              <a:gd name="connsiteX232" fmla="*/ 4441737 w 7467600"/>
              <a:gd name="connsiteY232" fmla="*/ 3399734 h 6858000"/>
              <a:gd name="connsiteX233" fmla="*/ 4431236 w 7467600"/>
              <a:gd name="connsiteY233" fmla="*/ 3400954 h 6858000"/>
              <a:gd name="connsiteX234" fmla="*/ 4557150 w 7467600"/>
              <a:gd name="connsiteY234" fmla="*/ 3510023 h 6858000"/>
              <a:gd name="connsiteX235" fmla="*/ 4856936 w 7467600"/>
              <a:gd name="connsiteY235" fmla="*/ 3809146 h 6858000"/>
              <a:gd name="connsiteX236" fmla="*/ 5111996 w 7467600"/>
              <a:gd name="connsiteY236" fmla="*/ 4065759 h 6858000"/>
              <a:gd name="connsiteX237" fmla="*/ 5388878 w 7467600"/>
              <a:gd name="connsiteY237" fmla="*/ 4300185 h 6858000"/>
              <a:gd name="connsiteX238" fmla="*/ 5425556 w 7467600"/>
              <a:gd name="connsiteY238" fmla="*/ 4308967 h 6858000"/>
              <a:gd name="connsiteX239" fmla="*/ 4943646 w 7467600"/>
              <a:gd name="connsiteY239" fmla="*/ 3822916 h 6858000"/>
              <a:gd name="connsiteX240" fmla="*/ 4594837 w 7467600"/>
              <a:gd name="connsiteY240" fmla="*/ 3532274 h 6858000"/>
              <a:gd name="connsiteX241" fmla="*/ 4441737 w 7467600"/>
              <a:gd name="connsiteY241" fmla="*/ 3399734 h 6858000"/>
              <a:gd name="connsiteX242" fmla="*/ 5425834 w 7467600"/>
              <a:gd name="connsiteY242" fmla="*/ 3162785 h 6858000"/>
              <a:gd name="connsiteX243" fmla="*/ 5401644 w 7467600"/>
              <a:gd name="connsiteY243" fmla="*/ 3617847 h 6858000"/>
              <a:gd name="connsiteX244" fmla="*/ 5467256 w 7467600"/>
              <a:gd name="connsiteY244" fmla="*/ 4175494 h 6858000"/>
              <a:gd name="connsiteX245" fmla="*/ 5448069 w 7467600"/>
              <a:gd name="connsiteY245" fmla="*/ 3567554 h 6858000"/>
              <a:gd name="connsiteX246" fmla="*/ 5425834 w 7467600"/>
              <a:gd name="connsiteY246" fmla="*/ 3162785 h 6858000"/>
              <a:gd name="connsiteX247" fmla="*/ 1318687 w 7467600"/>
              <a:gd name="connsiteY247" fmla="*/ 3113840 h 6858000"/>
              <a:gd name="connsiteX248" fmla="*/ 1066793 w 7467600"/>
              <a:gd name="connsiteY248" fmla="*/ 3212171 h 6858000"/>
              <a:gd name="connsiteX249" fmla="*/ 993319 w 7467600"/>
              <a:gd name="connsiteY249" fmla="*/ 3247648 h 6858000"/>
              <a:gd name="connsiteX250" fmla="*/ 853081 w 7467600"/>
              <a:gd name="connsiteY250" fmla="*/ 3312410 h 6858000"/>
              <a:gd name="connsiteX251" fmla="*/ 805957 w 7467600"/>
              <a:gd name="connsiteY251" fmla="*/ 3330443 h 6858000"/>
              <a:gd name="connsiteX252" fmla="*/ 1318687 w 7467600"/>
              <a:gd name="connsiteY252" fmla="*/ 3113840 h 6858000"/>
              <a:gd name="connsiteX253" fmla="*/ 5453702 w 7467600"/>
              <a:gd name="connsiteY253" fmla="*/ 3090882 h 6858000"/>
              <a:gd name="connsiteX254" fmla="*/ 5480135 w 7467600"/>
              <a:gd name="connsiteY254" fmla="*/ 3565802 h 6858000"/>
              <a:gd name="connsiteX255" fmla="*/ 5499023 w 7467600"/>
              <a:gd name="connsiteY255" fmla="*/ 4166310 h 6858000"/>
              <a:gd name="connsiteX256" fmla="*/ 5547022 w 7467600"/>
              <a:gd name="connsiteY256" fmla="*/ 3607838 h 6858000"/>
              <a:gd name="connsiteX257" fmla="*/ 5515964 w 7467600"/>
              <a:gd name="connsiteY257" fmla="*/ 3378541 h 6858000"/>
              <a:gd name="connsiteX258" fmla="*/ 5453702 w 7467600"/>
              <a:gd name="connsiteY258" fmla="*/ 3090882 h 6858000"/>
              <a:gd name="connsiteX259" fmla="*/ 1238695 w 7467600"/>
              <a:gd name="connsiteY259" fmla="*/ 3076820 h 6858000"/>
              <a:gd name="connsiteX260" fmla="*/ 716371 w 7467600"/>
              <a:gd name="connsiteY260" fmla="*/ 3293249 h 6858000"/>
              <a:gd name="connsiteX261" fmla="*/ 579522 w 7467600"/>
              <a:gd name="connsiteY261" fmla="*/ 3371759 h 6858000"/>
              <a:gd name="connsiteX262" fmla="*/ 600288 w 7467600"/>
              <a:gd name="connsiteY262" fmla="*/ 3365555 h 6858000"/>
              <a:gd name="connsiteX263" fmla="*/ 840692 w 7467600"/>
              <a:gd name="connsiteY263" fmla="*/ 3284921 h 6858000"/>
              <a:gd name="connsiteX264" fmla="*/ 979248 w 7467600"/>
              <a:gd name="connsiteY264" fmla="*/ 3221003 h 6858000"/>
              <a:gd name="connsiteX265" fmla="*/ 1053282 w 7467600"/>
              <a:gd name="connsiteY265" fmla="*/ 3185247 h 6858000"/>
              <a:gd name="connsiteX266" fmla="*/ 1320603 w 7467600"/>
              <a:gd name="connsiteY266" fmla="*/ 3081281 h 6858000"/>
              <a:gd name="connsiteX267" fmla="*/ 1238695 w 7467600"/>
              <a:gd name="connsiteY267" fmla="*/ 3076820 h 6858000"/>
              <a:gd name="connsiteX268" fmla="*/ 5425627 w 7467600"/>
              <a:gd name="connsiteY268" fmla="*/ 2954192 h 6858000"/>
              <a:gd name="connsiteX269" fmla="*/ 5470770 w 7467600"/>
              <a:gd name="connsiteY269" fmla="*/ 3005435 h 6858000"/>
              <a:gd name="connsiteX270" fmla="*/ 5519779 w 7467600"/>
              <a:gd name="connsiteY270" fmla="*/ 4359223 h 6858000"/>
              <a:gd name="connsiteX271" fmla="*/ 5520293 w 7467600"/>
              <a:gd name="connsiteY271" fmla="*/ 4360602 h 6858000"/>
              <a:gd name="connsiteX272" fmla="*/ 5767221 w 7467600"/>
              <a:gd name="connsiteY272" fmla="*/ 4665564 h 6858000"/>
              <a:gd name="connsiteX273" fmla="*/ 6937169 w 7467600"/>
              <a:gd name="connsiteY273" fmla="*/ 4815941 h 6858000"/>
              <a:gd name="connsiteX274" fmla="*/ 6953922 w 7467600"/>
              <a:gd name="connsiteY274" fmla="*/ 4890068 h 6858000"/>
              <a:gd name="connsiteX275" fmla="*/ 6071359 w 7467600"/>
              <a:gd name="connsiteY275" fmla="*/ 4770770 h 6858000"/>
              <a:gd name="connsiteX276" fmla="*/ 6038839 w 7467600"/>
              <a:gd name="connsiteY276" fmla="*/ 4764474 h 6858000"/>
              <a:gd name="connsiteX277" fmla="*/ 6038706 w 7467600"/>
              <a:gd name="connsiteY277" fmla="*/ 4763847 h 6858000"/>
              <a:gd name="connsiteX278" fmla="*/ 6037784 w 7467600"/>
              <a:gd name="connsiteY278" fmla="*/ 4764270 h 6858000"/>
              <a:gd name="connsiteX279" fmla="*/ 6038839 w 7467600"/>
              <a:gd name="connsiteY279" fmla="*/ 4764474 h 6858000"/>
              <a:gd name="connsiteX280" fmla="*/ 6040338 w 7467600"/>
              <a:gd name="connsiteY280" fmla="*/ 4771418 h 6858000"/>
              <a:gd name="connsiteX281" fmla="*/ 6024488 w 7467600"/>
              <a:gd name="connsiteY281" fmla="*/ 4809903 h 6858000"/>
              <a:gd name="connsiteX282" fmla="*/ 5599771 w 7467600"/>
              <a:gd name="connsiteY282" fmla="*/ 5509652 h 6858000"/>
              <a:gd name="connsiteX283" fmla="*/ 5548843 w 7467600"/>
              <a:gd name="connsiteY283" fmla="*/ 5563845 h 6858000"/>
              <a:gd name="connsiteX284" fmla="*/ 5940952 w 7467600"/>
              <a:gd name="connsiteY284" fmla="*/ 6250028 h 6858000"/>
              <a:gd name="connsiteX285" fmla="*/ 6043441 w 7467600"/>
              <a:gd name="connsiteY285" fmla="*/ 6665847 h 6858000"/>
              <a:gd name="connsiteX286" fmla="*/ 6093432 w 7467600"/>
              <a:gd name="connsiteY286" fmla="*/ 6858000 h 6858000"/>
              <a:gd name="connsiteX287" fmla="*/ 6034344 w 7467600"/>
              <a:gd name="connsiteY287" fmla="*/ 6858000 h 6858000"/>
              <a:gd name="connsiteX288" fmla="*/ 6026679 w 7467600"/>
              <a:gd name="connsiteY288" fmla="*/ 6836959 h 6858000"/>
              <a:gd name="connsiteX289" fmla="*/ 5800441 w 7467600"/>
              <a:gd name="connsiteY289" fmla="*/ 6335286 h 6858000"/>
              <a:gd name="connsiteX290" fmla="*/ 5526562 w 7467600"/>
              <a:gd name="connsiteY290" fmla="*/ 5705388 h 6858000"/>
              <a:gd name="connsiteX291" fmla="*/ 5519640 w 7467600"/>
              <a:gd name="connsiteY291" fmla="*/ 5683774 h 6858000"/>
              <a:gd name="connsiteX292" fmla="*/ 5844559 w 7467600"/>
              <a:gd name="connsiteY292" fmla="*/ 6553349 h 6858000"/>
              <a:gd name="connsiteX293" fmla="*/ 5975994 w 7467600"/>
              <a:gd name="connsiteY293" fmla="*/ 6858000 h 6858000"/>
              <a:gd name="connsiteX294" fmla="*/ 5898547 w 7467600"/>
              <a:gd name="connsiteY294" fmla="*/ 6858000 h 6858000"/>
              <a:gd name="connsiteX295" fmla="*/ 5682041 w 7467600"/>
              <a:gd name="connsiteY295" fmla="*/ 6355860 h 6858000"/>
              <a:gd name="connsiteX296" fmla="*/ 5461758 w 7467600"/>
              <a:gd name="connsiteY296" fmla="*/ 5820220 h 6858000"/>
              <a:gd name="connsiteX297" fmla="*/ 5237282 w 7467600"/>
              <a:gd name="connsiteY297" fmla="*/ 6579086 h 6858000"/>
              <a:gd name="connsiteX298" fmla="*/ 5115009 w 7467600"/>
              <a:gd name="connsiteY298" fmla="*/ 6858000 h 6858000"/>
              <a:gd name="connsiteX299" fmla="*/ 5028074 w 7467600"/>
              <a:gd name="connsiteY299" fmla="*/ 6858000 h 6858000"/>
              <a:gd name="connsiteX300" fmla="*/ 5079508 w 7467600"/>
              <a:gd name="connsiteY300" fmla="*/ 6749074 h 6858000"/>
              <a:gd name="connsiteX301" fmla="*/ 5371846 w 7467600"/>
              <a:gd name="connsiteY301" fmla="*/ 5924413 h 6858000"/>
              <a:gd name="connsiteX302" fmla="*/ 5270512 w 7467600"/>
              <a:gd name="connsiteY302" fmla="*/ 6138975 h 6858000"/>
              <a:gd name="connsiteX303" fmla="*/ 5062409 w 7467600"/>
              <a:gd name="connsiteY303" fmla="*/ 6653544 h 6858000"/>
              <a:gd name="connsiteX304" fmla="*/ 5036628 w 7467600"/>
              <a:gd name="connsiteY304" fmla="*/ 6754247 h 6858000"/>
              <a:gd name="connsiteX305" fmla="*/ 5009112 w 7467600"/>
              <a:gd name="connsiteY305" fmla="*/ 6858000 h 6858000"/>
              <a:gd name="connsiteX306" fmla="*/ 4976679 w 7467600"/>
              <a:gd name="connsiteY306" fmla="*/ 6858000 h 6858000"/>
              <a:gd name="connsiteX307" fmla="*/ 5006537 w 7467600"/>
              <a:gd name="connsiteY307" fmla="*/ 6747068 h 6858000"/>
              <a:gd name="connsiteX308" fmla="*/ 5032723 w 7467600"/>
              <a:gd name="connsiteY308" fmla="*/ 6644957 h 6858000"/>
              <a:gd name="connsiteX309" fmla="*/ 5242949 w 7467600"/>
              <a:gd name="connsiteY309" fmla="*/ 6125175 h 6858000"/>
              <a:gd name="connsiteX310" fmla="*/ 5286321 w 7467600"/>
              <a:gd name="connsiteY310" fmla="*/ 6033555 h 6858000"/>
              <a:gd name="connsiteX311" fmla="*/ 5008210 w 7467600"/>
              <a:gd name="connsiteY311" fmla="*/ 6649194 h 6858000"/>
              <a:gd name="connsiteX312" fmla="*/ 4986321 w 7467600"/>
              <a:gd name="connsiteY312" fmla="*/ 6765687 h 6858000"/>
              <a:gd name="connsiteX313" fmla="*/ 4973474 w 7467600"/>
              <a:gd name="connsiteY313" fmla="*/ 6858000 h 6858000"/>
              <a:gd name="connsiteX314" fmla="*/ 4907178 w 7467600"/>
              <a:gd name="connsiteY314" fmla="*/ 6858000 h 6858000"/>
              <a:gd name="connsiteX315" fmla="*/ 4910810 w 7467600"/>
              <a:gd name="connsiteY315" fmla="*/ 6829660 h 6858000"/>
              <a:gd name="connsiteX316" fmla="*/ 4987461 w 7467600"/>
              <a:gd name="connsiteY316" fmla="*/ 6432994 h 6858000"/>
              <a:gd name="connsiteX317" fmla="*/ 5179262 w 7467600"/>
              <a:gd name="connsiteY317" fmla="*/ 6035044 h 6858000"/>
              <a:gd name="connsiteX318" fmla="*/ 4689678 w 7467600"/>
              <a:gd name="connsiteY318" fmla="*/ 6440241 h 6858000"/>
              <a:gd name="connsiteX319" fmla="*/ 4477543 w 7467600"/>
              <a:gd name="connsiteY319" fmla="*/ 6674836 h 6858000"/>
              <a:gd name="connsiteX320" fmla="*/ 4329957 w 7467600"/>
              <a:gd name="connsiteY320" fmla="*/ 6858000 h 6858000"/>
              <a:gd name="connsiteX321" fmla="*/ 4218595 w 7467600"/>
              <a:gd name="connsiteY321" fmla="*/ 6858000 h 6858000"/>
              <a:gd name="connsiteX322" fmla="*/ 4368888 w 7467600"/>
              <a:gd name="connsiteY322" fmla="*/ 6668412 h 6858000"/>
              <a:gd name="connsiteX323" fmla="*/ 4563091 w 7467600"/>
              <a:gd name="connsiteY323" fmla="*/ 6442508 h 6858000"/>
              <a:gd name="connsiteX324" fmla="*/ 5387324 w 7467600"/>
              <a:gd name="connsiteY324" fmla="*/ 5705830 h 6858000"/>
              <a:gd name="connsiteX325" fmla="*/ 5073620 w 7467600"/>
              <a:gd name="connsiteY325" fmla="*/ 5955437 h 6858000"/>
              <a:gd name="connsiteX326" fmla="*/ 4689789 w 7467600"/>
              <a:gd name="connsiteY326" fmla="*/ 6268382 h 6858000"/>
              <a:gd name="connsiteX327" fmla="*/ 4418722 w 7467600"/>
              <a:gd name="connsiteY327" fmla="*/ 6570886 h 6858000"/>
              <a:gd name="connsiteX328" fmla="*/ 4214944 w 7467600"/>
              <a:gd name="connsiteY328" fmla="*/ 6858000 h 6858000"/>
              <a:gd name="connsiteX329" fmla="*/ 4177898 w 7467600"/>
              <a:gd name="connsiteY329" fmla="*/ 6858000 h 6858000"/>
              <a:gd name="connsiteX330" fmla="*/ 4391597 w 7467600"/>
              <a:gd name="connsiteY330" fmla="*/ 6556370 h 6858000"/>
              <a:gd name="connsiteX331" fmla="*/ 4668889 w 7467600"/>
              <a:gd name="connsiteY331" fmla="*/ 6246399 h 6858000"/>
              <a:gd name="connsiteX332" fmla="*/ 5055427 w 7467600"/>
              <a:gd name="connsiteY332" fmla="*/ 5931476 h 6858000"/>
              <a:gd name="connsiteX333" fmla="*/ 5371814 w 7467600"/>
              <a:gd name="connsiteY333" fmla="*/ 5678975 h 6858000"/>
              <a:gd name="connsiteX334" fmla="*/ 4987918 w 7467600"/>
              <a:gd name="connsiteY334" fmla="*/ 5838701 h 6858000"/>
              <a:gd name="connsiteX335" fmla="*/ 4317146 w 7467600"/>
              <a:gd name="connsiteY335" fmla="*/ 6587716 h 6858000"/>
              <a:gd name="connsiteX336" fmla="*/ 4171627 w 7467600"/>
              <a:gd name="connsiteY336" fmla="*/ 6858000 h 6858000"/>
              <a:gd name="connsiteX337" fmla="*/ 4081585 w 7467600"/>
              <a:gd name="connsiteY337" fmla="*/ 6858000 h 6858000"/>
              <a:gd name="connsiteX338" fmla="*/ 4238603 w 7467600"/>
              <a:gd name="connsiteY338" fmla="*/ 6559341 h 6858000"/>
              <a:gd name="connsiteX339" fmla="*/ 4778333 w 7467600"/>
              <a:gd name="connsiteY339" fmla="*/ 5873626 h 6858000"/>
              <a:gd name="connsiteX340" fmla="*/ 5414185 w 7467600"/>
              <a:gd name="connsiteY340" fmla="*/ 5573882 h 6858000"/>
              <a:gd name="connsiteX341" fmla="*/ 5959648 w 7467600"/>
              <a:gd name="connsiteY341" fmla="*/ 4760797 h 6858000"/>
              <a:gd name="connsiteX342" fmla="*/ 5355019 w 7467600"/>
              <a:gd name="connsiteY342" fmla="*/ 4734672 h 6858000"/>
              <a:gd name="connsiteX343" fmla="*/ 5083565 w 7467600"/>
              <a:gd name="connsiteY343" fmla="*/ 5179121 h 6858000"/>
              <a:gd name="connsiteX344" fmla="*/ 4713577 w 7467600"/>
              <a:gd name="connsiteY344" fmla="*/ 5616803 h 6858000"/>
              <a:gd name="connsiteX345" fmla="*/ 3989559 w 7467600"/>
              <a:gd name="connsiteY345" fmla="*/ 6145945 h 6858000"/>
              <a:gd name="connsiteX346" fmla="*/ 3939824 w 7467600"/>
              <a:gd name="connsiteY346" fmla="*/ 6066900 h 6858000"/>
              <a:gd name="connsiteX347" fmla="*/ 4584537 w 7467600"/>
              <a:gd name="connsiteY347" fmla="*/ 5324826 h 6858000"/>
              <a:gd name="connsiteX348" fmla="*/ 5037105 w 7467600"/>
              <a:gd name="connsiteY348" fmla="*/ 5088765 h 6858000"/>
              <a:gd name="connsiteX349" fmla="*/ 5039930 w 7467600"/>
              <a:gd name="connsiteY349" fmla="*/ 5089585 h 6858000"/>
              <a:gd name="connsiteX350" fmla="*/ 5263764 w 7467600"/>
              <a:gd name="connsiteY350" fmla="*/ 4735525 h 6858000"/>
              <a:gd name="connsiteX351" fmla="*/ 4086300 w 7467600"/>
              <a:gd name="connsiteY351" fmla="*/ 4884599 h 6858000"/>
              <a:gd name="connsiteX352" fmla="*/ 4085485 w 7467600"/>
              <a:gd name="connsiteY352" fmla="*/ 4899070 h 6858000"/>
              <a:gd name="connsiteX353" fmla="*/ 3871915 w 7467600"/>
              <a:gd name="connsiteY353" fmla="*/ 5253645 h 6858000"/>
              <a:gd name="connsiteX354" fmla="*/ 3799374 w 7467600"/>
              <a:gd name="connsiteY354" fmla="*/ 5466127 h 6858000"/>
              <a:gd name="connsiteX355" fmla="*/ 3498850 w 7467600"/>
              <a:gd name="connsiteY355" fmla="*/ 6661888 h 6858000"/>
              <a:gd name="connsiteX356" fmla="*/ 3399216 w 7467600"/>
              <a:gd name="connsiteY356" fmla="*/ 6858000 h 6858000"/>
              <a:gd name="connsiteX357" fmla="*/ 3303688 w 7467600"/>
              <a:gd name="connsiteY357" fmla="*/ 6858000 h 6858000"/>
              <a:gd name="connsiteX358" fmla="*/ 3391774 w 7467600"/>
              <a:gd name="connsiteY358" fmla="*/ 6697181 h 6858000"/>
              <a:gd name="connsiteX359" fmla="*/ 3735540 w 7467600"/>
              <a:gd name="connsiteY359" fmla="*/ 5546923 h 6858000"/>
              <a:gd name="connsiteX360" fmla="*/ 3729438 w 7467600"/>
              <a:gd name="connsiteY360" fmla="*/ 5569058 h 6858000"/>
              <a:gd name="connsiteX361" fmla="*/ 3707782 w 7467600"/>
              <a:gd name="connsiteY361" fmla="*/ 5644908 h 6858000"/>
              <a:gd name="connsiteX362" fmla="*/ 3583827 w 7467600"/>
              <a:gd name="connsiteY362" fmla="*/ 6039215 h 6858000"/>
              <a:gd name="connsiteX363" fmla="*/ 3547861 w 7467600"/>
              <a:gd name="connsiteY363" fmla="*/ 6129609 h 6858000"/>
              <a:gd name="connsiteX364" fmla="*/ 3490905 w 7467600"/>
              <a:gd name="connsiteY364" fmla="*/ 6277660 h 6858000"/>
              <a:gd name="connsiteX365" fmla="*/ 3455859 w 7467600"/>
              <a:gd name="connsiteY365" fmla="*/ 6391301 h 6858000"/>
              <a:gd name="connsiteX366" fmla="*/ 3429112 w 7467600"/>
              <a:gd name="connsiteY366" fmla="*/ 6479469 h 6858000"/>
              <a:gd name="connsiteX367" fmla="*/ 3304862 w 7467600"/>
              <a:gd name="connsiteY367" fmla="*/ 6796476 h 6858000"/>
              <a:gd name="connsiteX368" fmla="*/ 3276071 w 7467600"/>
              <a:gd name="connsiteY368" fmla="*/ 6858000 h 6858000"/>
              <a:gd name="connsiteX369" fmla="*/ 3240805 w 7467600"/>
              <a:gd name="connsiteY369" fmla="*/ 6858000 h 6858000"/>
              <a:gd name="connsiteX370" fmla="*/ 3275917 w 7467600"/>
              <a:gd name="connsiteY370" fmla="*/ 6783192 h 6858000"/>
              <a:gd name="connsiteX371" fmla="*/ 3399358 w 7467600"/>
              <a:gd name="connsiteY371" fmla="*/ 6469011 h 6858000"/>
              <a:gd name="connsiteX372" fmla="*/ 3425650 w 7467600"/>
              <a:gd name="connsiteY372" fmla="*/ 6381333 h 6858000"/>
              <a:gd name="connsiteX373" fmla="*/ 3460661 w 7467600"/>
              <a:gd name="connsiteY373" fmla="*/ 6266763 h 6858000"/>
              <a:gd name="connsiteX374" fmla="*/ 3518021 w 7467600"/>
              <a:gd name="connsiteY374" fmla="*/ 6117298 h 6858000"/>
              <a:gd name="connsiteX375" fmla="*/ 3554035 w 7467600"/>
              <a:gd name="connsiteY375" fmla="*/ 6027832 h 6858000"/>
              <a:gd name="connsiteX376" fmla="*/ 3677174 w 7467600"/>
              <a:gd name="connsiteY376" fmla="*/ 5636351 h 6858000"/>
              <a:gd name="connsiteX377" fmla="*/ 3698819 w 7467600"/>
              <a:gd name="connsiteY377" fmla="*/ 5560503 h 6858000"/>
              <a:gd name="connsiteX378" fmla="*/ 3702094 w 7467600"/>
              <a:gd name="connsiteY378" fmla="*/ 5549194 h 6858000"/>
              <a:gd name="connsiteX379" fmla="*/ 3398355 w 7467600"/>
              <a:gd name="connsiteY379" fmla="*/ 6094603 h 6858000"/>
              <a:gd name="connsiteX380" fmla="*/ 3193941 w 7467600"/>
              <a:gd name="connsiteY380" fmla="*/ 6798775 h 6858000"/>
              <a:gd name="connsiteX381" fmla="*/ 3184140 w 7467600"/>
              <a:gd name="connsiteY381" fmla="*/ 6858000 h 6858000"/>
              <a:gd name="connsiteX382" fmla="*/ 3099978 w 7467600"/>
              <a:gd name="connsiteY382" fmla="*/ 6858000 h 6858000"/>
              <a:gd name="connsiteX383" fmla="*/ 3101556 w 7467600"/>
              <a:gd name="connsiteY383" fmla="*/ 6843337 h 6858000"/>
              <a:gd name="connsiteX384" fmla="*/ 3370162 w 7467600"/>
              <a:gd name="connsiteY384" fmla="*/ 5785550 h 6858000"/>
              <a:gd name="connsiteX385" fmla="*/ 3746477 w 7467600"/>
              <a:gd name="connsiteY385" fmla="*/ 5377889 h 6858000"/>
              <a:gd name="connsiteX386" fmla="*/ 3863399 w 7467600"/>
              <a:gd name="connsiteY386" fmla="*/ 5087257 h 6858000"/>
              <a:gd name="connsiteX387" fmla="*/ 3968712 w 7467600"/>
              <a:gd name="connsiteY387" fmla="*/ 4913989 h 6858000"/>
              <a:gd name="connsiteX388" fmla="*/ 2792390 w 7467600"/>
              <a:gd name="connsiteY388" fmla="*/ 5382974 h 6858000"/>
              <a:gd name="connsiteX389" fmla="*/ 2714982 w 7467600"/>
              <a:gd name="connsiteY389" fmla="*/ 5427051 h 6858000"/>
              <a:gd name="connsiteX390" fmla="*/ 2813361 w 7467600"/>
              <a:gd name="connsiteY390" fmla="*/ 6023912 h 6858000"/>
              <a:gd name="connsiteX391" fmla="*/ 2688430 w 7467600"/>
              <a:gd name="connsiteY391" fmla="*/ 6801564 h 6858000"/>
              <a:gd name="connsiteX392" fmla="*/ 2629626 w 7467600"/>
              <a:gd name="connsiteY392" fmla="*/ 6763394 h 6858000"/>
              <a:gd name="connsiteX393" fmla="*/ 2565328 w 7467600"/>
              <a:gd name="connsiteY393" fmla="*/ 5516399 h 6858000"/>
              <a:gd name="connsiteX394" fmla="*/ 1922999 w 7467600"/>
              <a:gd name="connsiteY394" fmla="*/ 5980343 h 6858000"/>
              <a:gd name="connsiteX395" fmla="*/ 1950261 w 7467600"/>
              <a:gd name="connsiteY395" fmla="*/ 6405858 h 6858000"/>
              <a:gd name="connsiteX396" fmla="*/ 2365554 w 7467600"/>
              <a:gd name="connsiteY396" fmla="*/ 6759107 h 6858000"/>
              <a:gd name="connsiteX397" fmla="*/ 2424142 w 7467600"/>
              <a:gd name="connsiteY397" fmla="*/ 6858000 h 6858000"/>
              <a:gd name="connsiteX398" fmla="*/ 2395994 w 7467600"/>
              <a:gd name="connsiteY398" fmla="*/ 6858000 h 6858000"/>
              <a:gd name="connsiteX399" fmla="*/ 2392863 w 7467600"/>
              <a:gd name="connsiteY399" fmla="*/ 6852964 h 6858000"/>
              <a:gd name="connsiteX400" fmla="*/ 2017589 w 7467600"/>
              <a:gd name="connsiteY400" fmla="*/ 6493982 h 6858000"/>
              <a:gd name="connsiteX401" fmla="*/ 2147336 w 7467600"/>
              <a:gd name="connsiteY401" fmla="*/ 6594052 h 6858000"/>
              <a:gd name="connsiteX402" fmla="*/ 2207047 w 7467600"/>
              <a:gd name="connsiteY402" fmla="*/ 6654540 h 6858000"/>
              <a:gd name="connsiteX403" fmla="*/ 2299106 w 7467600"/>
              <a:gd name="connsiteY403" fmla="*/ 6778931 h 6858000"/>
              <a:gd name="connsiteX404" fmla="*/ 2314430 w 7467600"/>
              <a:gd name="connsiteY404" fmla="*/ 6801144 h 6858000"/>
              <a:gd name="connsiteX405" fmla="*/ 2352406 w 7467600"/>
              <a:gd name="connsiteY405" fmla="*/ 6858000 h 6858000"/>
              <a:gd name="connsiteX406" fmla="*/ 2314492 w 7467600"/>
              <a:gd name="connsiteY406" fmla="*/ 6858000 h 6858000"/>
              <a:gd name="connsiteX407" fmla="*/ 2288095 w 7467600"/>
              <a:gd name="connsiteY407" fmla="*/ 6818030 h 6858000"/>
              <a:gd name="connsiteX408" fmla="*/ 2272768 w 7467600"/>
              <a:gd name="connsiteY408" fmla="*/ 6795822 h 6858000"/>
              <a:gd name="connsiteX409" fmla="*/ 2182715 w 7467600"/>
              <a:gd name="connsiteY409" fmla="*/ 6675071 h 6858000"/>
              <a:gd name="connsiteX410" fmla="*/ 2032061 w 7467600"/>
              <a:gd name="connsiteY410" fmla="*/ 6541380 h 6858000"/>
              <a:gd name="connsiteX411" fmla="*/ 2257220 w 7467600"/>
              <a:gd name="connsiteY411" fmla="*/ 6826257 h 6858000"/>
              <a:gd name="connsiteX412" fmla="*/ 2281324 w 7467600"/>
              <a:gd name="connsiteY412" fmla="*/ 6858000 h 6858000"/>
              <a:gd name="connsiteX413" fmla="*/ 2242860 w 7467600"/>
              <a:gd name="connsiteY413" fmla="*/ 6858000 h 6858000"/>
              <a:gd name="connsiteX414" fmla="*/ 2232818 w 7467600"/>
              <a:gd name="connsiteY414" fmla="*/ 6844926 h 6858000"/>
              <a:gd name="connsiteX415" fmla="*/ 1990172 w 7467600"/>
              <a:gd name="connsiteY415" fmla="*/ 6542121 h 6858000"/>
              <a:gd name="connsiteX416" fmla="*/ 2124090 w 7467600"/>
              <a:gd name="connsiteY416" fmla="*/ 6761017 h 6858000"/>
              <a:gd name="connsiteX417" fmla="*/ 2200380 w 7467600"/>
              <a:gd name="connsiteY417" fmla="*/ 6858000 h 6858000"/>
              <a:gd name="connsiteX418" fmla="*/ 2147507 w 7467600"/>
              <a:gd name="connsiteY418" fmla="*/ 6858000 h 6858000"/>
              <a:gd name="connsiteX419" fmla="*/ 2070668 w 7467600"/>
              <a:gd name="connsiteY419" fmla="*/ 6761520 h 6858000"/>
              <a:gd name="connsiteX420" fmla="*/ 1975142 w 7467600"/>
              <a:gd name="connsiteY420" fmla="*/ 6585570 h 6858000"/>
              <a:gd name="connsiteX421" fmla="*/ 2050035 w 7467600"/>
              <a:gd name="connsiteY421" fmla="*/ 6813345 h 6858000"/>
              <a:gd name="connsiteX422" fmla="*/ 2063025 w 7467600"/>
              <a:gd name="connsiteY422" fmla="*/ 6858000 h 6858000"/>
              <a:gd name="connsiteX423" fmla="*/ 2021675 w 7467600"/>
              <a:gd name="connsiteY423" fmla="*/ 6858000 h 6858000"/>
              <a:gd name="connsiteX424" fmla="*/ 2019308 w 7467600"/>
              <a:gd name="connsiteY424" fmla="*/ 6847118 h 6858000"/>
              <a:gd name="connsiteX425" fmla="*/ 1938835 w 7467600"/>
              <a:gd name="connsiteY425" fmla="*/ 6551160 h 6858000"/>
              <a:gd name="connsiteX426" fmla="*/ 1953230 w 7467600"/>
              <a:gd name="connsiteY426" fmla="*/ 6759699 h 6858000"/>
              <a:gd name="connsiteX427" fmla="*/ 1956763 w 7467600"/>
              <a:gd name="connsiteY427" fmla="*/ 6778191 h 6858000"/>
              <a:gd name="connsiteX428" fmla="*/ 1967925 w 7467600"/>
              <a:gd name="connsiteY428" fmla="*/ 6858000 h 6858000"/>
              <a:gd name="connsiteX429" fmla="*/ 1936622 w 7467600"/>
              <a:gd name="connsiteY429" fmla="*/ 6858000 h 6858000"/>
              <a:gd name="connsiteX430" fmla="*/ 1926261 w 7467600"/>
              <a:gd name="connsiteY430" fmla="*/ 6784064 h 6858000"/>
              <a:gd name="connsiteX431" fmla="*/ 1922724 w 7467600"/>
              <a:gd name="connsiteY431" fmla="*/ 6765577 h 6858000"/>
              <a:gd name="connsiteX432" fmla="*/ 1904650 w 7467600"/>
              <a:gd name="connsiteY432" fmla="*/ 6639616 h 6858000"/>
              <a:gd name="connsiteX433" fmla="*/ 1885273 w 7467600"/>
              <a:gd name="connsiteY433" fmla="*/ 6858000 h 6858000"/>
              <a:gd name="connsiteX434" fmla="*/ 1854363 w 7467600"/>
              <a:gd name="connsiteY434" fmla="*/ 6858000 h 6858000"/>
              <a:gd name="connsiteX435" fmla="*/ 1880391 w 7467600"/>
              <a:gd name="connsiteY435" fmla="*/ 6603796 h 6858000"/>
              <a:gd name="connsiteX436" fmla="*/ 1818273 w 7467600"/>
              <a:gd name="connsiteY436" fmla="*/ 6715729 h 6858000"/>
              <a:gd name="connsiteX437" fmla="*/ 1794691 w 7467600"/>
              <a:gd name="connsiteY437" fmla="*/ 6843239 h 6858000"/>
              <a:gd name="connsiteX438" fmla="*/ 1794914 w 7467600"/>
              <a:gd name="connsiteY438" fmla="*/ 6858000 h 6858000"/>
              <a:gd name="connsiteX439" fmla="*/ 1746128 w 7467600"/>
              <a:gd name="connsiteY439" fmla="*/ 6858000 h 6858000"/>
              <a:gd name="connsiteX440" fmla="*/ 1753934 w 7467600"/>
              <a:gd name="connsiteY440" fmla="*/ 6724796 h 6858000"/>
              <a:gd name="connsiteX441" fmla="*/ 1792053 w 7467600"/>
              <a:gd name="connsiteY441" fmla="*/ 6572396 h 6858000"/>
              <a:gd name="connsiteX442" fmla="*/ 1862248 w 7467600"/>
              <a:gd name="connsiteY442" fmla="*/ 6266397 h 6858000"/>
              <a:gd name="connsiteX443" fmla="*/ 1862250 w 7467600"/>
              <a:gd name="connsiteY443" fmla="*/ 6033531 h 6858000"/>
              <a:gd name="connsiteX444" fmla="*/ 1211999 w 7467600"/>
              <a:gd name="connsiteY444" fmla="*/ 6683610 h 6858000"/>
              <a:gd name="connsiteX445" fmla="*/ 1213266 w 7467600"/>
              <a:gd name="connsiteY445" fmla="*/ 6691947 h 6858000"/>
              <a:gd name="connsiteX446" fmla="*/ 1203370 w 7467600"/>
              <a:gd name="connsiteY446" fmla="*/ 6850676 h 6858000"/>
              <a:gd name="connsiteX447" fmla="*/ 1203671 w 7467600"/>
              <a:gd name="connsiteY447" fmla="*/ 6858000 h 6858000"/>
              <a:gd name="connsiteX448" fmla="*/ 1143180 w 7467600"/>
              <a:gd name="connsiteY448" fmla="*/ 6858000 h 6858000"/>
              <a:gd name="connsiteX449" fmla="*/ 1142176 w 7467600"/>
              <a:gd name="connsiteY449" fmla="*/ 6766045 h 6858000"/>
              <a:gd name="connsiteX450" fmla="*/ 1067484 w 7467600"/>
              <a:gd name="connsiteY450" fmla="*/ 6858000 h 6858000"/>
              <a:gd name="connsiteX451" fmla="*/ 953928 w 7467600"/>
              <a:gd name="connsiteY451" fmla="*/ 6858000 h 6858000"/>
              <a:gd name="connsiteX452" fmla="*/ 959715 w 7467600"/>
              <a:gd name="connsiteY452" fmla="*/ 6850185 h 6858000"/>
              <a:gd name="connsiteX453" fmla="*/ 1483788 w 7467600"/>
              <a:gd name="connsiteY453" fmla="*/ 6259174 h 6858000"/>
              <a:gd name="connsiteX454" fmla="*/ 1100671 w 7467600"/>
              <a:gd name="connsiteY454" fmla="*/ 6252137 h 6858000"/>
              <a:gd name="connsiteX455" fmla="*/ 1090144 w 7467600"/>
              <a:gd name="connsiteY455" fmla="*/ 6256748 h 6858000"/>
              <a:gd name="connsiteX456" fmla="*/ 1095872 w 7467600"/>
              <a:gd name="connsiteY456" fmla="*/ 6271892 h 6858000"/>
              <a:gd name="connsiteX457" fmla="*/ 262785 w 7467600"/>
              <a:gd name="connsiteY457" fmla="*/ 6845450 h 6858000"/>
              <a:gd name="connsiteX458" fmla="*/ 209968 w 7467600"/>
              <a:gd name="connsiteY458" fmla="*/ 6770713 h 6858000"/>
              <a:gd name="connsiteX459" fmla="*/ 873460 w 7467600"/>
              <a:gd name="connsiteY459" fmla="*/ 6253768 h 6858000"/>
              <a:gd name="connsiteX460" fmla="*/ 192686 w 7467600"/>
              <a:gd name="connsiteY460" fmla="*/ 5849257 h 6858000"/>
              <a:gd name="connsiteX461" fmla="*/ 4696 w 7467600"/>
              <a:gd name="connsiteY461" fmla="*/ 5697668 h 6858000"/>
              <a:gd name="connsiteX462" fmla="*/ 0 w 7467600"/>
              <a:gd name="connsiteY462" fmla="*/ 5689984 h 6858000"/>
              <a:gd name="connsiteX463" fmla="*/ 0 w 7467600"/>
              <a:gd name="connsiteY463" fmla="*/ 5513472 h 6858000"/>
              <a:gd name="connsiteX464" fmla="*/ 174101 w 7467600"/>
              <a:gd name="connsiteY464" fmla="*/ 5620277 h 6858000"/>
              <a:gd name="connsiteX465" fmla="*/ 891800 w 7467600"/>
              <a:gd name="connsiteY465" fmla="*/ 6036935 h 6858000"/>
              <a:gd name="connsiteX466" fmla="*/ 1072219 w 7467600"/>
              <a:gd name="connsiteY466" fmla="*/ 6169443 h 6858000"/>
              <a:gd name="connsiteX467" fmla="*/ 1074117 w 7467600"/>
              <a:gd name="connsiteY467" fmla="*/ 6170301 h 6858000"/>
              <a:gd name="connsiteX468" fmla="*/ 1083114 w 7467600"/>
              <a:gd name="connsiteY468" fmla="*/ 6174131 h 6858000"/>
              <a:gd name="connsiteX469" fmla="*/ 1543010 w 7467600"/>
              <a:gd name="connsiteY469" fmla="*/ 6191140 h 6858000"/>
              <a:gd name="connsiteX470" fmla="*/ 1551080 w 7467600"/>
              <a:gd name="connsiteY470" fmla="*/ 6195006 h 6858000"/>
              <a:gd name="connsiteX471" fmla="*/ 2345443 w 7467600"/>
              <a:gd name="connsiteY471" fmla="*/ 5549882 h 6858000"/>
              <a:gd name="connsiteX472" fmla="*/ 1721499 w 7467600"/>
              <a:gd name="connsiteY472" fmla="*/ 5599969 h 6858000"/>
              <a:gd name="connsiteX473" fmla="*/ 767716 w 7467600"/>
              <a:gd name="connsiteY473" fmla="*/ 5472768 h 6858000"/>
              <a:gd name="connsiteX474" fmla="*/ 722147 w 7467600"/>
              <a:gd name="connsiteY474" fmla="*/ 5393091 h 6858000"/>
              <a:gd name="connsiteX475" fmla="*/ 1485552 w 7467600"/>
              <a:gd name="connsiteY475" fmla="*/ 5313202 h 6858000"/>
              <a:gd name="connsiteX476" fmla="*/ 2143004 w 7467600"/>
              <a:gd name="connsiteY476" fmla="*/ 5402420 h 6858000"/>
              <a:gd name="connsiteX477" fmla="*/ 1933391 w 7467600"/>
              <a:gd name="connsiteY477" fmla="*/ 5156971 h 6858000"/>
              <a:gd name="connsiteX478" fmla="*/ 1827118 w 7467600"/>
              <a:gd name="connsiteY478" fmla="*/ 4968410 h 6858000"/>
              <a:gd name="connsiteX479" fmla="*/ 1837349 w 7467600"/>
              <a:gd name="connsiteY479" fmla="*/ 4956357 h 6858000"/>
              <a:gd name="connsiteX480" fmla="*/ 2162835 w 7467600"/>
              <a:gd name="connsiteY480" fmla="*/ 5187853 h 6858000"/>
              <a:gd name="connsiteX481" fmla="*/ 2257167 w 7467600"/>
              <a:gd name="connsiteY481" fmla="*/ 5462123 h 6858000"/>
              <a:gd name="connsiteX482" fmla="*/ 2261598 w 7467600"/>
              <a:gd name="connsiteY482" fmla="*/ 5467998 h 6858000"/>
              <a:gd name="connsiteX483" fmla="*/ 2437177 w 7467600"/>
              <a:gd name="connsiteY483" fmla="*/ 5479608 h 6858000"/>
              <a:gd name="connsiteX484" fmla="*/ 2445247 w 7467600"/>
              <a:gd name="connsiteY484" fmla="*/ 5483476 h 6858000"/>
              <a:gd name="connsiteX485" fmla="*/ 2743626 w 7467600"/>
              <a:gd name="connsiteY485" fmla="*/ 5304819 h 6858000"/>
              <a:gd name="connsiteX486" fmla="*/ 3048102 w 7467600"/>
              <a:gd name="connsiteY486" fmla="*/ 5150595 h 6858000"/>
              <a:gd name="connsiteX487" fmla="*/ 1799414 w 7467600"/>
              <a:gd name="connsiteY487" fmla="*/ 4694732 h 6858000"/>
              <a:gd name="connsiteX488" fmla="*/ 1771735 w 7467600"/>
              <a:gd name="connsiteY488" fmla="*/ 4619929 h 6858000"/>
              <a:gd name="connsiteX489" fmla="*/ 3104273 w 7467600"/>
              <a:gd name="connsiteY489" fmla="*/ 5076159 h 6858000"/>
              <a:gd name="connsiteX490" fmla="*/ 3113245 w 7467600"/>
              <a:gd name="connsiteY490" fmla="*/ 5090705 h 6858000"/>
              <a:gd name="connsiteX491" fmla="*/ 3126294 w 7467600"/>
              <a:gd name="connsiteY491" fmla="*/ 5114400 h 6858000"/>
              <a:gd name="connsiteX492" fmla="*/ 3937433 w 7467600"/>
              <a:gd name="connsiteY492" fmla="*/ 4830473 h 6858000"/>
              <a:gd name="connsiteX493" fmla="*/ 3590475 w 7467600"/>
              <a:gd name="connsiteY493" fmla="*/ 4597974 h 6858000"/>
              <a:gd name="connsiteX494" fmla="*/ 3100264 w 7467600"/>
              <a:gd name="connsiteY494" fmla="*/ 4579845 h 6858000"/>
              <a:gd name="connsiteX495" fmla="*/ 2183576 w 7467600"/>
              <a:gd name="connsiteY495" fmla="*/ 4227150 h 6858000"/>
              <a:gd name="connsiteX496" fmla="*/ 2151029 w 7467600"/>
              <a:gd name="connsiteY496" fmla="*/ 4146947 h 6858000"/>
              <a:gd name="connsiteX497" fmla="*/ 3563434 w 7467600"/>
              <a:gd name="connsiteY497" fmla="*/ 4469115 h 6858000"/>
              <a:gd name="connsiteX498" fmla="*/ 3177952 w 7467600"/>
              <a:gd name="connsiteY498" fmla="*/ 3657386 h 6858000"/>
              <a:gd name="connsiteX499" fmla="*/ 3189263 w 7467600"/>
              <a:gd name="connsiteY499" fmla="*/ 3625726 h 6858000"/>
              <a:gd name="connsiteX500" fmla="*/ 3560912 w 7467600"/>
              <a:gd name="connsiteY500" fmla="*/ 4079863 h 6858000"/>
              <a:gd name="connsiteX501" fmla="*/ 3626636 w 7467600"/>
              <a:gd name="connsiteY501" fmla="*/ 4512230 h 6858000"/>
              <a:gd name="connsiteX502" fmla="*/ 3653088 w 7467600"/>
              <a:gd name="connsiteY502" fmla="*/ 4521417 h 6858000"/>
              <a:gd name="connsiteX503" fmla="*/ 3988128 w 7467600"/>
              <a:gd name="connsiteY503" fmla="*/ 4817267 h 6858000"/>
              <a:gd name="connsiteX504" fmla="*/ 4830582 w 7467600"/>
              <a:gd name="connsiteY504" fmla="*/ 4676000 h 6858000"/>
              <a:gd name="connsiteX505" fmla="*/ 4830100 w 7467600"/>
              <a:gd name="connsiteY505" fmla="*/ 4675554 h 6858000"/>
              <a:gd name="connsiteX506" fmla="*/ 4036318 w 7467600"/>
              <a:gd name="connsiteY506" fmla="*/ 4147013 h 6858000"/>
              <a:gd name="connsiteX507" fmla="*/ 3432098 w 7467600"/>
              <a:gd name="connsiteY507" fmla="*/ 3537312 h 6858000"/>
              <a:gd name="connsiteX508" fmla="*/ 3446761 w 7467600"/>
              <a:gd name="connsiteY508" fmla="*/ 3461278 h 6858000"/>
              <a:gd name="connsiteX509" fmla="*/ 4419733 w 7467600"/>
              <a:gd name="connsiteY509" fmla="*/ 3963555 h 6858000"/>
              <a:gd name="connsiteX510" fmla="*/ 4781371 w 7467600"/>
              <a:gd name="connsiteY510" fmla="*/ 4458604 h 6858000"/>
              <a:gd name="connsiteX511" fmla="*/ 4780440 w 7467600"/>
              <a:gd name="connsiteY511" fmla="*/ 4470290 h 6858000"/>
              <a:gd name="connsiteX512" fmla="*/ 4898954 w 7467600"/>
              <a:gd name="connsiteY512" fmla="*/ 4662092 h 6858000"/>
              <a:gd name="connsiteX513" fmla="*/ 4900699 w 7467600"/>
              <a:gd name="connsiteY513" fmla="*/ 4670867 h 6858000"/>
              <a:gd name="connsiteX514" fmla="*/ 5714511 w 7467600"/>
              <a:gd name="connsiteY514" fmla="*/ 4663483 h 6858000"/>
              <a:gd name="connsiteX515" fmla="*/ 5464793 w 7467600"/>
              <a:gd name="connsiteY515" fmla="*/ 4393556 h 6858000"/>
              <a:gd name="connsiteX516" fmla="*/ 5461897 w 7467600"/>
              <a:gd name="connsiteY516" fmla="*/ 4390879 h 6858000"/>
              <a:gd name="connsiteX517" fmla="*/ 4294126 w 7467600"/>
              <a:gd name="connsiteY517" fmla="*/ 3303048 h 6858000"/>
              <a:gd name="connsiteX518" fmla="*/ 4305321 w 7467600"/>
              <a:gd name="connsiteY518" fmla="*/ 3256953 h 6858000"/>
              <a:gd name="connsiteX519" fmla="*/ 4949299 w 7467600"/>
              <a:gd name="connsiteY519" fmla="*/ 3766336 h 6858000"/>
              <a:gd name="connsiteX520" fmla="*/ 5291452 w 7467600"/>
              <a:gd name="connsiteY520" fmla="*/ 4076801 h 6858000"/>
              <a:gd name="connsiteX521" fmla="*/ 5434998 w 7467600"/>
              <a:gd name="connsiteY521" fmla="*/ 4254100 h 6858000"/>
              <a:gd name="connsiteX522" fmla="*/ 5351015 w 7467600"/>
              <a:gd name="connsiteY522" fmla="*/ 3760989 h 6858000"/>
              <a:gd name="connsiteX523" fmla="*/ 5413780 w 7467600"/>
              <a:gd name="connsiteY523" fmla="*/ 2966265 h 6858000"/>
              <a:gd name="connsiteX524" fmla="*/ 5425627 w 7467600"/>
              <a:gd name="connsiteY524" fmla="*/ 2954192 h 6858000"/>
              <a:gd name="connsiteX525" fmla="*/ 6604735 w 7467600"/>
              <a:gd name="connsiteY525" fmla="*/ 2041381 h 6858000"/>
              <a:gd name="connsiteX526" fmla="*/ 7204487 w 7467600"/>
              <a:gd name="connsiteY526" fmla="*/ 2742112 h 6858000"/>
              <a:gd name="connsiteX527" fmla="*/ 7131592 w 7467600"/>
              <a:gd name="connsiteY527" fmla="*/ 2672096 h 6858000"/>
              <a:gd name="connsiteX528" fmla="*/ 6996344 w 7467600"/>
              <a:gd name="connsiteY528" fmla="*/ 2518310 h 6858000"/>
              <a:gd name="connsiteX529" fmla="*/ 6735495 w 7467600"/>
              <a:gd name="connsiteY529" fmla="*/ 2196890 h 6858000"/>
              <a:gd name="connsiteX530" fmla="*/ 6721901 w 7467600"/>
              <a:gd name="connsiteY530" fmla="*/ 2179274 h 6858000"/>
              <a:gd name="connsiteX531" fmla="*/ 6604735 w 7467600"/>
              <a:gd name="connsiteY531" fmla="*/ 2041381 h 6858000"/>
              <a:gd name="connsiteX532" fmla="*/ 6591670 w 7467600"/>
              <a:gd name="connsiteY532" fmla="*/ 1988277 h 6858000"/>
              <a:gd name="connsiteX533" fmla="*/ 6747349 w 7467600"/>
              <a:gd name="connsiteY533" fmla="*/ 2160069 h 6858000"/>
              <a:gd name="connsiteX534" fmla="*/ 6760943 w 7467600"/>
              <a:gd name="connsiteY534" fmla="*/ 2177686 h 6858000"/>
              <a:gd name="connsiteX535" fmla="*/ 7021065 w 7467600"/>
              <a:gd name="connsiteY535" fmla="*/ 2498102 h 6858000"/>
              <a:gd name="connsiteX536" fmla="*/ 7155223 w 7467600"/>
              <a:gd name="connsiteY536" fmla="*/ 2650386 h 6858000"/>
              <a:gd name="connsiteX537" fmla="*/ 7203167 w 7467600"/>
              <a:gd name="connsiteY537" fmla="*/ 2697288 h 6858000"/>
              <a:gd name="connsiteX538" fmla="*/ 6937703 w 7467600"/>
              <a:gd name="connsiteY538" fmla="*/ 2321981 h 6858000"/>
              <a:gd name="connsiteX539" fmla="*/ 6591670 w 7467600"/>
              <a:gd name="connsiteY539" fmla="*/ 1988277 h 6858000"/>
              <a:gd name="connsiteX540" fmla="*/ 5798671 w 7467600"/>
              <a:gd name="connsiteY540" fmla="*/ 1981601 h 6858000"/>
              <a:gd name="connsiteX541" fmla="*/ 5754709 w 7467600"/>
              <a:gd name="connsiteY541" fmla="*/ 2071454 h 6858000"/>
              <a:gd name="connsiteX542" fmla="*/ 5763044 w 7467600"/>
              <a:gd name="connsiteY542" fmla="*/ 2842206 h 6858000"/>
              <a:gd name="connsiteX543" fmla="*/ 5764974 w 7467600"/>
              <a:gd name="connsiteY543" fmla="*/ 2799609 h 6858000"/>
              <a:gd name="connsiteX544" fmla="*/ 5767665 w 7467600"/>
              <a:gd name="connsiteY544" fmla="*/ 2666409 h 6858000"/>
              <a:gd name="connsiteX545" fmla="*/ 5763055 w 7467600"/>
              <a:gd name="connsiteY545" fmla="*/ 2579705 h 6858000"/>
              <a:gd name="connsiteX546" fmla="*/ 5758079 w 7467600"/>
              <a:gd name="connsiteY546" fmla="*/ 2492508 h 6858000"/>
              <a:gd name="connsiteX547" fmla="*/ 5779325 w 7467600"/>
              <a:gd name="connsiteY547" fmla="*/ 2197069 h 6858000"/>
              <a:gd name="connsiteX548" fmla="*/ 5798671 w 7467600"/>
              <a:gd name="connsiteY548" fmla="*/ 1981601 h 6858000"/>
              <a:gd name="connsiteX549" fmla="*/ 5829202 w 7467600"/>
              <a:gd name="connsiteY549" fmla="*/ 1971679 h 6858000"/>
              <a:gd name="connsiteX550" fmla="*/ 5809558 w 7467600"/>
              <a:gd name="connsiteY550" fmla="*/ 2198043 h 6858000"/>
              <a:gd name="connsiteX551" fmla="*/ 5788653 w 7467600"/>
              <a:gd name="connsiteY551" fmla="*/ 2489430 h 6858000"/>
              <a:gd name="connsiteX552" fmla="*/ 5793439 w 7467600"/>
              <a:gd name="connsiteY552" fmla="*/ 2575235 h 6858000"/>
              <a:gd name="connsiteX553" fmla="*/ 5796837 w 7467600"/>
              <a:gd name="connsiteY553" fmla="*/ 2637633 h 6858000"/>
              <a:gd name="connsiteX554" fmla="*/ 5818614 w 7467600"/>
              <a:gd name="connsiteY554" fmla="*/ 2473055 h 6858000"/>
              <a:gd name="connsiteX555" fmla="*/ 5829202 w 7467600"/>
              <a:gd name="connsiteY555" fmla="*/ 1971679 h 6858000"/>
              <a:gd name="connsiteX556" fmla="*/ 5911389 w 7467600"/>
              <a:gd name="connsiteY556" fmla="*/ 1898371 h 6858000"/>
              <a:gd name="connsiteX557" fmla="*/ 6237627 w 7467600"/>
              <a:gd name="connsiteY557" fmla="*/ 2231921 h 6858000"/>
              <a:gd name="connsiteX558" fmla="*/ 5911389 w 7467600"/>
              <a:gd name="connsiteY558" fmla="*/ 1898371 h 6858000"/>
              <a:gd name="connsiteX559" fmla="*/ 6944437 w 7467600"/>
              <a:gd name="connsiteY559" fmla="*/ 1575402 h 6858000"/>
              <a:gd name="connsiteX560" fmla="*/ 6304730 w 7467600"/>
              <a:gd name="connsiteY560" fmla="*/ 1766654 h 6858000"/>
              <a:gd name="connsiteX561" fmla="*/ 6944437 w 7467600"/>
              <a:gd name="connsiteY561" fmla="*/ 1575402 h 6858000"/>
              <a:gd name="connsiteX562" fmla="*/ 7019523 w 7467600"/>
              <a:gd name="connsiteY562" fmla="*/ 1519450 h 6858000"/>
              <a:gd name="connsiteX563" fmla="*/ 6298091 w 7467600"/>
              <a:gd name="connsiteY563" fmla="*/ 1737122 h 6858000"/>
              <a:gd name="connsiteX564" fmla="*/ 7019523 w 7467600"/>
              <a:gd name="connsiteY564" fmla="*/ 1519450 h 6858000"/>
              <a:gd name="connsiteX565" fmla="*/ 2399523 w 7467600"/>
              <a:gd name="connsiteY565" fmla="*/ 1428234 h 6858000"/>
              <a:gd name="connsiteX566" fmla="*/ 2224982 w 7467600"/>
              <a:gd name="connsiteY566" fmla="*/ 1826201 h 6858000"/>
              <a:gd name="connsiteX567" fmla="*/ 2096099 w 7467600"/>
              <a:gd name="connsiteY567" fmla="*/ 2345900 h 6858000"/>
              <a:gd name="connsiteX568" fmla="*/ 2283317 w 7467600"/>
              <a:gd name="connsiteY568" fmla="*/ 1796925 h 6858000"/>
              <a:gd name="connsiteX569" fmla="*/ 2399523 w 7467600"/>
              <a:gd name="connsiteY569" fmla="*/ 1428234 h 6858000"/>
              <a:gd name="connsiteX570" fmla="*/ 2448558 w 7467600"/>
              <a:gd name="connsiteY570" fmla="*/ 1373435 h 6858000"/>
              <a:gd name="connsiteX571" fmla="*/ 2312521 w 7467600"/>
              <a:gd name="connsiteY571" fmla="*/ 1806140 h 6858000"/>
              <a:gd name="connsiteX572" fmla="*/ 2127533 w 7467600"/>
              <a:gd name="connsiteY572" fmla="*/ 2348380 h 6858000"/>
              <a:gd name="connsiteX573" fmla="*/ 2358080 w 7467600"/>
              <a:gd name="connsiteY573" fmla="*/ 1866134 h 6858000"/>
              <a:gd name="connsiteX574" fmla="*/ 2407436 w 7467600"/>
              <a:gd name="connsiteY574" fmla="*/ 1651070 h 6858000"/>
              <a:gd name="connsiteX575" fmla="*/ 2448558 w 7467600"/>
              <a:gd name="connsiteY575" fmla="*/ 1373435 h 6858000"/>
              <a:gd name="connsiteX576" fmla="*/ 278707 w 7467600"/>
              <a:gd name="connsiteY576" fmla="*/ 1352270 h 6858000"/>
              <a:gd name="connsiteX577" fmla="*/ 321570 w 7467600"/>
              <a:gd name="connsiteY577" fmla="*/ 1861610 h 6858000"/>
              <a:gd name="connsiteX578" fmla="*/ 294281 w 7467600"/>
              <a:gd name="connsiteY578" fmla="*/ 1440658 h 6858000"/>
              <a:gd name="connsiteX579" fmla="*/ 278707 w 7467600"/>
              <a:gd name="connsiteY579" fmla="*/ 1352270 h 6858000"/>
              <a:gd name="connsiteX580" fmla="*/ 1423821 w 7467600"/>
              <a:gd name="connsiteY580" fmla="*/ 1351958 h 6858000"/>
              <a:gd name="connsiteX581" fmla="*/ 1638521 w 7467600"/>
              <a:gd name="connsiteY581" fmla="*/ 1908470 h 6858000"/>
              <a:gd name="connsiteX582" fmla="*/ 1754199 w 7467600"/>
              <a:gd name="connsiteY582" fmla="*/ 2149284 h 6858000"/>
              <a:gd name="connsiteX583" fmla="*/ 1908359 w 7467600"/>
              <a:gd name="connsiteY583" fmla="*/ 2364988 h 6858000"/>
              <a:gd name="connsiteX584" fmla="*/ 1647661 w 7467600"/>
              <a:gd name="connsiteY584" fmla="*/ 1825945 h 6858000"/>
              <a:gd name="connsiteX585" fmla="*/ 1423821 w 7467600"/>
              <a:gd name="connsiteY585" fmla="*/ 1351958 h 6858000"/>
              <a:gd name="connsiteX586" fmla="*/ 1431890 w 7467600"/>
              <a:gd name="connsiteY586" fmla="*/ 1306475 h 6858000"/>
              <a:gd name="connsiteX587" fmla="*/ 1507597 w 7467600"/>
              <a:gd name="connsiteY587" fmla="*/ 1446132 h 6858000"/>
              <a:gd name="connsiteX588" fmla="*/ 1674586 w 7467600"/>
              <a:gd name="connsiteY588" fmla="*/ 1813832 h 6858000"/>
              <a:gd name="connsiteX589" fmla="*/ 1815950 w 7467600"/>
              <a:gd name="connsiteY589" fmla="*/ 2128564 h 6858000"/>
              <a:gd name="connsiteX590" fmla="*/ 1984242 w 7467600"/>
              <a:gd name="connsiteY590" fmla="*/ 2430829 h 6858000"/>
              <a:gd name="connsiteX591" fmla="*/ 2014023 w 7467600"/>
              <a:gd name="connsiteY591" fmla="*/ 2450995 h 6858000"/>
              <a:gd name="connsiteX592" fmla="*/ 1747337 w 7467600"/>
              <a:gd name="connsiteY592" fmla="*/ 1855264 h 6858000"/>
              <a:gd name="connsiteX593" fmla="*/ 1533749 w 7467600"/>
              <a:gd name="connsiteY593" fmla="*/ 1478656 h 6858000"/>
              <a:gd name="connsiteX594" fmla="*/ 1431890 w 7467600"/>
              <a:gd name="connsiteY594" fmla="*/ 1306475 h 6858000"/>
              <a:gd name="connsiteX595" fmla="*/ 5052692 w 7467600"/>
              <a:gd name="connsiteY595" fmla="*/ 1292994 h 6858000"/>
              <a:gd name="connsiteX596" fmla="*/ 5200661 w 7467600"/>
              <a:gd name="connsiteY596" fmla="*/ 1635186 h 6858000"/>
              <a:gd name="connsiteX597" fmla="*/ 5297138 w 7467600"/>
              <a:gd name="connsiteY597" fmla="*/ 1906351 h 6858000"/>
              <a:gd name="connsiteX598" fmla="*/ 5052692 w 7467600"/>
              <a:gd name="connsiteY598" fmla="*/ 1292994 h 6858000"/>
              <a:gd name="connsiteX599" fmla="*/ 5009948 w 7467600"/>
              <a:gd name="connsiteY599" fmla="*/ 1273619 h 6858000"/>
              <a:gd name="connsiteX600" fmla="*/ 5121777 w 7467600"/>
              <a:gd name="connsiteY600" fmla="*/ 1654213 h 6858000"/>
              <a:gd name="connsiteX601" fmla="*/ 5293545 w 7467600"/>
              <a:gd name="connsiteY601" fmla="*/ 2072247 h 6858000"/>
              <a:gd name="connsiteX602" fmla="*/ 5294042 w 7467600"/>
              <a:gd name="connsiteY602" fmla="*/ 2065019 h 6858000"/>
              <a:gd name="connsiteX603" fmla="*/ 5171936 w 7467600"/>
              <a:gd name="connsiteY603" fmla="*/ 1647613 h 6858000"/>
              <a:gd name="connsiteX604" fmla="*/ 5009948 w 7467600"/>
              <a:gd name="connsiteY604" fmla="*/ 1273619 h 6858000"/>
              <a:gd name="connsiteX605" fmla="*/ 655236 w 7467600"/>
              <a:gd name="connsiteY605" fmla="*/ 1268632 h 6858000"/>
              <a:gd name="connsiteX606" fmla="*/ 839521 w 7467600"/>
              <a:gd name="connsiteY606" fmla="*/ 1685315 h 6858000"/>
              <a:gd name="connsiteX607" fmla="*/ 1109416 w 7467600"/>
              <a:gd name="connsiteY607" fmla="*/ 2061663 h 6858000"/>
              <a:gd name="connsiteX608" fmla="*/ 1298300 w 7467600"/>
              <a:gd name="connsiteY608" fmla="*/ 2247742 h 6858000"/>
              <a:gd name="connsiteX609" fmla="*/ 1125871 w 7467600"/>
              <a:gd name="connsiteY609" fmla="*/ 1989513 h 6858000"/>
              <a:gd name="connsiteX610" fmla="*/ 981574 w 7467600"/>
              <a:gd name="connsiteY610" fmla="*/ 1783157 h 6858000"/>
              <a:gd name="connsiteX611" fmla="*/ 922198 w 7467600"/>
              <a:gd name="connsiteY611" fmla="*/ 1677437 h 6858000"/>
              <a:gd name="connsiteX612" fmla="*/ 869293 w 7467600"/>
              <a:gd name="connsiteY612" fmla="*/ 1583214 h 6858000"/>
              <a:gd name="connsiteX613" fmla="*/ 751431 w 7467600"/>
              <a:gd name="connsiteY613" fmla="*/ 1405731 h 6858000"/>
              <a:gd name="connsiteX614" fmla="*/ 655236 w 7467600"/>
              <a:gd name="connsiteY614" fmla="*/ 1268632 h 6858000"/>
              <a:gd name="connsiteX615" fmla="*/ 6516292 w 7467600"/>
              <a:gd name="connsiteY615" fmla="*/ 1263064 h 6858000"/>
              <a:gd name="connsiteX616" fmla="*/ 5736320 w 7467600"/>
              <a:gd name="connsiteY616" fmla="*/ 1501803 h 6858000"/>
              <a:gd name="connsiteX617" fmla="*/ 6516292 w 7467600"/>
              <a:gd name="connsiteY617" fmla="*/ 1263064 h 6858000"/>
              <a:gd name="connsiteX618" fmla="*/ 291466 w 7467600"/>
              <a:gd name="connsiteY618" fmla="*/ 1250369 h 6858000"/>
              <a:gd name="connsiteX619" fmla="*/ 323180 w 7467600"/>
              <a:gd name="connsiteY619" fmla="*/ 1435283 h 6858000"/>
              <a:gd name="connsiteX620" fmla="*/ 349381 w 7467600"/>
              <a:gd name="connsiteY620" fmla="*/ 1875041 h 6858000"/>
              <a:gd name="connsiteX621" fmla="*/ 374363 w 7467600"/>
              <a:gd name="connsiteY621" fmla="*/ 1506494 h 6858000"/>
              <a:gd name="connsiteX622" fmla="*/ 302168 w 7467600"/>
              <a:gd name="connsiteY622" fmla="*/ 1274495 h 6858000"/>
              <a:gd name="connsiteX623" fmla="*/ 291466 w 7467600"/>
              <a:gd name="connsiteY623" fmla="*/ 1250369 h 6858000"/>
              <a:gd name="connsiteX624" fmla="*/ 678222 w 7467600"/>
              <a:gd name="connsiteY624" fmla="*/ 1248670 h 6858000"/>
              <a:gd name="connsiteX625" fmla="*/ 775536 w 7467600"/>
              <a:gd name="connsiteY625" fmla="*/ 1388015 h 6858000"/>
              <a:gd name="connsiteX626" fmla="*/ 894529 w 7467600"/>
              <a:gd name="connsiteY626" fmla="*/ 1567739 h 6858000"/>
              <a:gd name="connsiteX627" fmla="*/ 948000 w 7467600"/>
              <a:gd name="connsiteY627" fmla="*/ 1663088 h 6858000"/>
              <a:gd name="connsiteX628" fmla="*/ 1006812 w 7467600"/>
              <a:gd name="connsiteY628" fmla="*/ 1767683 h 6858000"/>
              <a:gd name="connsiteX629" fmla="*/ 1149133 w 7467600"/>
              <a:gd name="connsiteY629" fmla="*/ 1971513 h 6858000"/>
              <a:gd name="connsiteX630" fmla="*/ 1333952 w 7467600"/>
              <a:gd name="connsiteY630" fmla="*/ 2251620 h 6858000"/>
              <a:gd name="connsiteX631" fmla="*/ 1337329 w 7467600"/>
              <a:gd name="connsiteY631" fmla="*/ 2258350 h 6858000"/>
              <a:gd name="connsiteX632" fmla="*/ 1014726 w 7467600"/>
              <a:gd name="connsiteY632" fmla="*/ 1615556 h 6858000"/>
              <a:gd name="connsiteX633" fmla="*/ 678222 w 7467600"/>
              <a:gd name="connsiteY633" fmla="*/ 1248670 h 6858000"/>
              <a:gd name="connsiteX634" fmla="*/ 6691602 w 7467600"/>
              <a:gd name="connsiteY634" fmla="*/ 1140573 h 6858000"/>
              <a:gd name="connsiteX635" fmla="*/ 6571100 w 7467600"/>
              <a:gd name="connsiteY635" fmla="*/ 1183662 h 6858000"/>
              <a:gd name="connsiteX636" fmla="*/ 6241687 w 7467600"/>
              <a:gd name="connsiteY636" fmla="*/ 1257600 h 6858000"/>
              <a:gd name="connsiteX637" fmla="*/ 5693009 w 7467600"/>
              <a:gd name="connsiteY637" fmla="*/ 1478256 h 6858000"/>
              <a:gd name="connsiteX638" fmla="*/ 6548420 w 7467600"/>
              <a:gd name="connsiteY638" fmla="*/ 1214599 h 6858000"/>
              <a:gd name="connsiteX639" fmla="*/ 6605473 w 7467600"/>
              <a:gd name="connsiteY639" fmla="*/ 1184686 h 6858000"/>
              <a:gd name="connsiteX640" fmla="*/ 6691602 w 7467600"/>
              <a:gd name="connsiteY640" fmla="*/ 1140573 h 6858000"/>
              <a:gd name="connsiteX641" fmla="*/ 4002475 w 7467600"/>
              <a:gd name="connsiteY641" fmla="*/ 1037802 h 6858000"/>
              <a:gd name="connsiteX642" fmla="*/ 4000324 w 7467600"/>
              <a:gd name="connsiteY642" fmla="*/ 1039362 h 6858000"/>
              <a:gd name="connsiteX643" fmla="*/ 4002862 w 7467600"/>
              <a:gd name="connsiteY643" fmla="*/ 1042866 h 6858000"/>
              <a:gd name="connsiteX644" fmla="*/ 4002475 w 7467600"/>
              <a:gd name="connsiteY644" fmla="*/ 1037802 h 6858000"/>
              <a:gd name="connsiteX645" fmla="*/ 506322 w 7467600"/>
              <a:gd name="connsiteY645" fmla="*/ 1020997 h 6858000"/>
              <a:gd name="connsiteX646" fmla="*/ 533068 w 7467600"/>
              <a:gd name="connsiteY646" fmla="*/ 1029409 h 6858000"/>
              <a:gd name="connsiteX647" fmla="*/ 1232525 w 7467600"/>
              <a:gd name="connsiteY647" fmla="*/ 1804675 h 6858000"/>
              <a:gd name="connsiteX648" fmla="*/ 1388858 w 7467600"/>
              <a:gd name="connsiteY648" fmla="*/ 2368011 h 6858000"/>
              <a:gd name="connsiteX649" fmla="*/ 1384098 w 7467600"/>
              <a:gd name="connsiteY649" fmla="*/ 2378125 h 6858000"/>
              <a:gd name="connsiteX650" fmla="*/ 1425393 w 7467600"/>
              <a:gd name="connsiteY650" fmla="*/ 2589124 h 6858000"/>
              <a:gd name="connsiteX651" fmla="*/ 1424001 w 7467600"/>
              <a:gd name="connsiteY651" fmla="*/ 2597541 h 6858000"/>
              <a:gd name="connsiteX652" fmla="*/ 2152729 w 7467600"/>
              <a:gd name="connsiteY652" fmla="*/ 2864487 h 6858000"/>
              <a:gd name="connsiteX653" fmla="*/ 2020609 w 7467600"/>
              <a:gd name="connsiteY653" fmla="*/ 2539671 h 6858000"/>
              <a:gd name="connsiteX654" fmla="*/ 2018920 w 7467600"/>
              <a:gd name="connsiteY654" fmla="*/ 2536309 h 6858000"/>
              <a:gd name="connsiteX655" fmla="*/ 1342441 w 7467600"/>
              <a:gd name="connsiteY655" fmla="*/ 1173017 h 6858000"/>
              <a:gd name="connsiteX656" fmla="*/ 1367925 w 7467600"/>
              <a:gd name="connsiteY656" fmla="*/ 1135648 h 6858000"/>
              <a:gd name="connsiteX657" fmla="*/ 1771401 w 7467600"/>
              <a:gd name="connsiteY657" fmla="*/ 1806673 h 6858000"/>
              <a:gd name="connsiteX658" fmla="*/ 1972385 w 7467600"/>
              <a:gd name="connsiteY658" fmla="*/ 2198735 h 6858000"/>
              <a:gd name="connsiteX659" fmla="*/ 2040892 w 7467600"/>
              <a:gd name="connsiteY659" fmla="*/ 2405205 h 6858000"/>
              <a:gd name="connsiteX660" fmla="*/ 2131689 w 7467600"/>
              <a:gd name="connsiteY660" fmla="*/ 1936926 h 6858000"/>
              <a:gd name="connsiteX661" fmla="*/ 2454820 w 7467600"/>
              <a:gd name="connsiteY661" fmla="*/ 1248808 h 6858000"/>
              <a:gd name="connsiteX662" fmla="*/ 2492512 w 7467600"/>
              <a:gd name="connsiteY662" fmla="*/ 1302920 h 6858000"/>
              <a:gd name="connsiteX663" fmla="*/ 2081216 w 7467600"/>
              <a:gd name="connsiteY663" fmla="*/ 2527513 h 6858000"/>
              <a:gd name="connsiteX664" fmla="*/ 2081211 w 7467600"/>
              <a:gd name="connsiteY664" fmla="*/ 2528916 h 6858000"/>
              <a:gd name="connsiteX665" fmla="*/ 2199067 w 7467600"/>
              <a:gd name="connsiteY665" fmla="*/ 2884061 h 6858000"/>
              <a:gd name="connsiteX666" fmla="*/ 3192586 w 7467600"/>
              <a:gd name="connsiteY666" fmla="*/ 3411496 h 6858000"/>
              <a:gd name="connsiteX667" fmla="*/ 3182620 w 7467600"/>
              <a:gd name="connsiteY667" fmla="*/ 3483279 h 6858000"/>
              <a:gd name="connsiteX668" fmla="*/ 2435119 w 7467600"/>
              <a:gd name="connsiteY668" fmla="*/ 3080173 h 6858000"/>
              <a:gd name="connsiteX669" fmla="*/ 2410152 w 7467600"/>
              <a:gd name="connsiteY669" fmla="*/ 3063751 h 6858000"/>
              <a:gd name="connsiteX670" fmla="*/ 2408099 w 7467600"/>
              <a:gd name="connsiteY670" fmla="*/ 3064403 h 6858000"/>
              <a:gd name="connsiteX671" fmla="*/ 2407218 w 7467600"/>
              <a:gd name="connsiteY671" fmla="*/ 3070324 h 6858000"/>
              <a:gd name="connsiteX672" fmla="*/ 2380138 w 7467600"/>
              <a:gd name="connsiteY672" fmla="*/ 3099341 h 6858000"/>
              <a:gd name="connsiteX673" fmla="*/ 1765923 w 7467600"/>
              <a:gd name="connsiteY673" fmla="*/ 3581043 h 6858000"/>
              <a:gd name="connsiteX674" fmla="*/ 1702258 w 7467600"/>
              <a:gd name="connsiteY674" fmla="*/ 3612286 h 6858000"/>
              <a:gd name="connsiteX675" fmla="*/ 1538370 w 7467600"/>
              <a:gd name="connsiteY675" fmla="*/ 3811804 h 6858000"/>
              <a:gd name="connsiteX676" fmla="*/ 542867 w 7467600"/>
              <a:gd name="connsiteY676" fmla="*/ 4944092 h 6858000"/>
              <a:gd name="connsiteX677" fmla="*/ 515800 w 7467600"/>
              <a:gd name="connsiteY677" fmla="*/ 4862180 h 6858000"/>
              <a:gd name="connsiteX678" fmla="*/ 909145 w 7467600"/>
              <a:gd name="connsiteY678" fmla="*/ 4199225 h 6858000"/>
              <a:gd name="connsiteX679" fmla="*/ 1214067 w 7467600"/>
              <a:gd name="connsiteY679" fmla="*/ 3908561 h 6858000"/>
              <a:gd name="connsiteX680" fmla="*/ 640967 w 7467600"/>
              <a:gd name="connsiteY680" fmla="*/ 4105601 h 6858000"/>
              <a:gd name="connsiteX681" fmla="*/ 112563 w 7467600"/>
              <a:gd name="connsiteY681" fmla="*/ 4396952 h 6858000"/>
              <a:gd name="connsiteX682" fmla="*/ 0 w 7467600"/>
              <a:gd name="connsiteY682" fmla="*/ 4466006 h 6858000"/>
              <a:gd name="connsiteX683" fmla="*/ 0 w 7467600"/>
              <a:gd name="connsiteY683" fmla="*/ 4233763 h 6858000"/>
              <a:gd name="connsiteX684" fmla="*/ 36881 w 7467600"/>
              <a:gd name="connsiteY684" fmla="*/ 4200118 h 6858000"/>
              <a:gd name="connsiteX685" fmla="*/ 910534 w 7467600"/>
              <a:gd name="connsiteY685" fmla="*/ 3629753 h 6858000"/>
              <a:gd name="connsiteX686" fmla="*/ 1578717 w 7467600"/>
              <a:gd name="connsiteY686" fmla="*/ 3575982 h 6858000"/>
              <a:gd name="connsiteX687" fmla="*/ 2338780 w 7467600"/>
              <a:gd name="connsiteY687" fmla="*/ 3033725 h 6858000"/>
              <a:gd name="connsiteX688" fmla="*/ 1807991 w 7467600"/>
              <a:gd name="connsiteY688" fmla="*/ 2807184 h 6858000"/>
              <a:gd name="connsiteX689" fmla="*/ 1416358 w 7467600"/>
              <a:gd name="connsiteY689" fmla="*/ 3112571 h 6858000"/>
              <a:gd name="connsiteX690" fmla="*/ 939066 w 7467600"/>
              <a:gd name="connsiteY690" fmla="*/ 3378798 h 6858000"/>
              <a:gd name="connsiteX691" fmla="*/ 115099 w 7467600"/>
              <a:gd name="connsiteY691" fmla="*/ 3607650 h 6858000"/>
              <a:gd name="connsiteX692" fmla="*/ 97284 w 7467600"/>
              <a:gd name="connsiteY692" fmla="*/ 3520393 h 6858000"/>
              <a:gd name="connsiteX693" fmla="*/ 922050 w 7467600"/>
              <a:gd name="connsiteY693" fmla="*/ 3074867 h 6858000"/>
              <a:gd name="connsiteX694" fmla="*/ 1405265 w 7467600"/>
              <a:gd name="connsiteY694" fmla="*/ 3016319 h 6858000"/>
              <a:gd name="connsiteX695" fmla="*/ 1407512 w 7467600"/>
              <a:gd name="connsiteY695" fmla="*/ 3018001 h 6858000"/>
              <a:gd name="connsiteX696" fmla="*/ 1726266 w 7467600"/>
              <a:gd name="connsiteY696" fmla="*/ 2777274 h 6858000"/>
              <a:gd name="connsiteX697" fmla="*/ 625390 w 7467600"/>
              <a:gd name="connsiteY697" fmla="*/ 2514541 h 6858000"/>
              <a:gd name="connsiteX698" fmla="*/ 619799 w 7467600"/>
              <a:gd name="connsiteY698" fmla="*/ 2527180 h 6858000"/>
              <a:gd name="connsiteX699" fmla="*/ 310030 w 7467600"/>
              <a:gd name="connsiteY699" fmla="*/ 2771818 h 6858000"/>
              <a:gd name="connsiteX700" fmla="*/ 173877 w 7467600"/>
              <a:gd name="connsiteY700" fmla="*/ 2937056 h 6858000"/>
              <a:gd name="connsiteX701" fmla="*/ 77889 w 7467600"/>
              <a:gd name="connsiteY701" fmla="*/ 3138440 h 6858000"/>
              <a:gd name="connsiteX702" fmla="*/ 0 w 7467600"/>
              <a:gd name="connsiteY702" fmla="*/ 3271395 h 6858000"/>
              <a:gd name="connsiteX703" fmla="*/ 0 w 7467600"/>
              <a:gd name="connsiteY703" fmla="*/ 3153002 h 6858000"/>
              <a:gd name="connsiteX704" fmla="*/ 2386 w 7467600"/>
              <a:gd name="connsiteY704" fmla="*/ 3149203 h 6858000"/>
              <a:gd name="connsiteX705" fmla="*/ 89753 w 7467600"/>
              <a:gd name="connsiteY705" fmla="*/ 2987702 h 6858000"/>
              <a:gd name="connsiteX706" fmla="*/ 76869 w 7467600"/>
              <a:gd name="connsiteY706" fmla="*/ 3005404 h 6858000"/>
              <a:gd name="connsiteX707" fmla="*/ 32049 w 7467600"/>
              <a:gd name="connsiteY707" fmla="*/ 3065814 h 6858000"/>
              <a:gd name="connsiteX708" fmla="*/ 0 w 7467600"/>
              <a:gd name="connsiteY708" fmla="*/ 3108744 h 6858000"/>
              <a:gd name="connsiteX709" fmla="*/ 0 w 7467600"/>
              <a:gd name="connsiteY709" fmla="*/ 3058059 h 6858000"/>
              <a:gd name="connsiteX710" fmla="*/ 7610 w 7467600"/>
              <a:gd name="connsiteY710" fmla="*/ 3047889 h 6858000"/>
              <a:gd name="connsiteX711" fmla="*/ 52419 w 7467600"/>
              <a:gd name="connsiteY711" fmla="*/ 2987479 h 6858000"/>
              <a:gd name="connsiteX712" fmla="*/ 59142 w 7467600"/>
              <a:gd name="connsiteY712" fmla="*/ 2978488 h 6858000"/>
              <a:gd name="connsiteX713" fmla="*/ 0 w 7467600"/>
              <a:gd name="connsiteY713" fmla="*/ 3015334 h 6858000"/>
              <a:gd name="connsiteX714" fmla="*/ 0 w 7467600"/>
              <a:gd name="connsiteY714" fmla="*/ 2914286 h 6858000"/>
              <a:gd name="connsiteX715" fmla="*/ 36383 w 7467600"/>
              <a:gd name="connsiteY715" fmla="*/ 2901128 h 6858000"/>
              <a:gd name="connsiteX716" fmla="*/ 156329 w 7467600"/>
              <a:gd name="connsiteY716" fmla="*/ 2840533 h 6858000"/>
              <a:gd name="connsiteX717" fmla="*/ 358355 w 7467600"/>
              <a:gd name="connsiteY717" fmla="*/ 2620471 h 6858000"/>
              <a:gd name="connsiteX718" fmla="*/ 510577 w 7467600"/>
              <a:gd name="connsiteY718" fmla="*/ 2501244 h 6858000"/>
              <a:gd name="connsiteX719" fmla="*/ 211967 w 7467600"/>
              <a:gd name="connsiteY719" fmla="*/ 2479171 h 6858000"/>
              <a:gd name="connsiteX720" fmla="*/ 0 w 7467600"/>
              <a:gd name="connsiteY720" fmla="*/ 2476398 h 6858000"/>
              <a:gd name="connsiteX721" fmla="*/ 0 w 7467600"/>
              <a:gd name="connsiteY721" fmla="*/ 2389189 h 6858000"/>
              <a:gd name="connsiteX722" fmla="*/ 103062 w 7467600"/>
              <a:gd name="connsiteY722" fmla="*/ 2389518 h 6858000"/>
              <a:gd name="connsiteX723" fmla="*/ 510734 w 7467600"/>
              <a:gd name="connsiteY723" fmla="*/ 2416201 h 6858000"/>
              <a:gd name="connsiteX724" fmla="*/ 279257 w 7467600"/>
              <a:gd name="connsiteY724" fmla="*/ 2092102 h 6858000"/>
              <a:gd name="connsiteX725" fmla="*/ 65265 w 7467600"/>
              <a:gd name="connsiteY725" fmla="*/ 2006049 h 6858000"/>
              <a:gd name="connsiteX726" fmla="*/ 0 w 7467600"/>
              <a:gd name="connsiteY726" fmla="*/ 1982532 h 6858000"/>
              <a:gd name="connsiteX727" fmla="*/ 0 w 7467600"/>
              <a:gd name="connsiteY727" fmla="*/ 1912789 h 6858000"/>
              <a:gd name="connsiteX728" fmla="*/ 97460 w 7467600"/>
              <a:gd name="connsiteY728" fmla="*/ 1953725 h 6858000"/>
              <a:gd name="connsiteX729" fmla="*/ 221272 w 7467600"/>
              <a:gd name="connsiteY729" fmla="*/ 1980766 h 6858000"/>
              <a:gd name="connsiteX730" fmla="*/ 116765 w 7467600"/>
              <a:gd name="connsiteY730" fmla="*/ 1911033 h 6858000"/>
              <a:gd name="connsiteX731" fmla="*/ 16405 w 7467600"/>
              <a:gd name="connsiteY731" fmla="*/ 1803412 h 6858000"/>
              <a:gd name="connsiteX732" fmla="*/ 0 w 7467600"/>
              <a:gd name="connsiteY732" fmla="*/ 1784777 h 6858000"/>
              <a:gd name="connsiteX733" fmla="*/ 0 w 7467600"/>
              <a:gd name="connsiteY733" fmla="*/ 1740082 h 6858000"/>
              <a:gd name="connsiteX734" fmla="*/ 39394 w 7467600"/>
              <a:gd name="connsiteY734" fmla="*/ 1784856 h 6858000"/>
              <a:gd name="connsiteX735" fmla="*/ 135813 w 7467600"/>
              <a:gd name="connsiteY735" fmla="*/ 1888838 h 6858000"/>
              <a:gd name="connsiteX736" fmla="*/ 242575 w 7467600"/>
              <a:gd name="connsiteY736" fmla="*/ 1958841 h 6858000"/>
              <a:gd name="connsiteX737" fmla="*/ 82197 w 7467600"/>
              <a:gd name="connsiteY737" fmla="*/ 1754826 h 6858000"/>
              <a:gd name="connsiteX738" fmla="*/ 0 w 7467600"/>
              <a:gd name="connsiteY738" fmla="*/ 1679650 h 6858000"/>
              <a:gd name="connsiteX739" fmla="*/ 0 w 7467600"/>
              <a:gd name="connsiteY739" fmla="*/ 1602463 h 6858000"/>
              <a:gd name="connsiteX740" fmla="*/ 84689 w 7467600"/>
              <a:gd name="connsiteY740" fmla="*/ 1677442 h 6858000"/>
              <a:gd name="connsiteX741" fmla="*/ 298437 w 7467600"/>
              <a:gd name="connsiteY741" fmla="*/ 1968019 h 6858000"/>
              <a:gd name="connsiteX742" fmla="*/ 227269 w 7467600"/>
              <a:gd name="connsiteY742" fmla="*/ 1114064 h 6858000"/>
              <a:gd name="connsiteX743" fmla="*/ 248003 w 7467600"/>
              <a:gd name="connsiteY743" fmla="*/ 1089613 h 6858000"/>
              <a:gd name="connsiteX744" fmla="*/ 427020 w 7467600"/>
              <a:gd name="connsiteY744" fmla="*/ 1619803 h 6858000"/>
              <a:gd name="connsiteX745" fmla="*/ 340345 w 7467600"/>
              <a:gd name="connsiteY745" fmla="*/ 2027739 h 6858000"/>
              <a:gd name="connsiteX746" fmla="*/ 360865 w 7467600"/>
              <a:gd name="connsiteY746" fmla="*/ 2044827 h 6858000"/>
              <a:gd name="connsiteX747" fmla="*/ 560414 w 7467600"/>
              <a:gd name="connsiteY747" fmla="*/ 2421457 h 6858000"/>
              <a:gd name="connsiteX748" fmla="*/ 1359703 w 7467600"/>
              <a:gd name="connsiteY748" fmla="*/ 2578554 h 6858000"/>
              <a:gd name="connsiteX749" fmla="*/ 1359422 w 7467600"/>
              <a:gd name="connsiteY749" fmla="*/ 2577994 h 6858000"/>
              <a:gd name="connsiteX750" fmla="*/ 828701 w 7467600"/>
              <a:gd name="connsiteY750" fmla="*/ 1839520 h 6858000"/>
              <a:gd name="connsiteX751" fmla="*/ 494427 w 7467600"/>
              <a:gd name="connsiteY751" fmla="*/ 1092333 h 6858000"/>
              <a:gd name="connsiteX752" fmla="*/ 506322 w 7467600"/>
              <a:gd name="connsiteY752" fmla="*/ 1020997 h 6858000"/>
              <a:gd name="connsiteX753" fmla="*/ 4570198 w 7467600"/>
              <a:gd name="connsiteY753" fmla="*/ 978081 h 6858000"/>
              <a:gd name="connsiteX754" fmla="*/ 4523691 w 7467600"/>
              <a:gd name="connsiteY754" fmla="*/ 1127776 h 6858000"/>
              <a:gd name="connsiteX755" fmla="*/ 4509875 w 7467600"/>
              <a:gd name="connsiteY755" fmla="*/ 1167552 h 6858000"/>
              <a:gd name="connsiteX756" fmla="*/ 4478168 w 7467600"/>
              <a:gd name="connsiteY756" fmla="*/ 1260735 h 6858000"/>
              <a:gd name="connsiteX757" fmla="*/ 4409309 w 7467600"/>
              <a:gd name="connsiteY757" fmla="*/ 1666996 h 6858000"/>
              <a:gd name="connsiteX758" fmla="*/ 4370031 w 7467600"/>
              <a:gd name="connsiteY758" fmla="*/ 1955666 h 6858000"/>
              <a:gd name="connsiteX759" fmla="*/ 4570198 w 7467600"/>
              <a:gd name="connsiteY759" fmla="*/ 978081 h 6858000"/>
              <a:gd name="connsiteX760" fmla="*/ 4557898 w 7467600"/>
              <a:gd name="connsiteY760" fmla="*/ 900011 h 6858000"/>
              <a:gd name="connsiteX761" fmla="*/ 4344840 w 7467600"/>
              <a:gd name="connsiteY761" fmla="*/ 1922038 h 6858000"/>
              <a:gd name="connsiteX762" fmla="*/ 4378710 w 7467600"/>
              <a:gd name="connsiteY762" fmla="*/ 1665516 h 6858000"/>
              <a:gd name="connsiteX763" fmla="*/ 4448798 w 7467600"/>
              <a:gd name="connsiteY763" fmla="*/ 1253024 h 6858000"/>
              <a:gd name="connsiteX764" fmla="*/ 4480315 w 7467600"/>
              <a:gd name="connsiteY764" fmla="*/ 1158454 h 6858000"/>
              <a:gd name="connsiteX765" fmla="*/ 4494133 w 7467600"/>
              <a:gd name="connsiteY765" fmla="*/ 1118676 h 6858000"/>
              <a:gd name="connsiteX766" fmla="*/ 4557898 w 7467600"/>
              <a:gd name="connsiteY766" fmla="*/ 900011 h 6858000"/>
              <a:gd name="connsiteX767" fmla="*/ 5870151 w 7467600"/>
              <a:gd name="connsiteY767" fmla="*/ 898890 h 6858000"/>
              <a:gd name="connsiteX768" fmla="*/ 5861335 w 7467600"/>
              <a:gd name="connsiteY768" fmla="*/ 899177 h 6858000"/>
              <a:gd name="connsiteX769" fmla="*/ 5843702 w 7467600"/>
              <a:gd name="connsiteY769" fmla="*/ 899748 h 6858000"/>
              <a:gd name="connsiteX770" fmla="*/ 5651107 w 7467600"/>
              <a:gd name="connsiteY770" fmla="*/ 920306 h 6858000"/>
              <a:gd name="connsiteX771" fmla="*/ 5459407 w 7467600"/>
              <a:gd name="connsiteY771" fmla="*/ 940975 h 6858000"/>
              <a:gd name="connsiteX772" fmla="*/ 5374846 w 7467600"/>
              <a:gd name="connsiteY772" fmla="*/ 941988 h 6858000"/>
              <a:gd name="connsiteX773" fmla="*/ 5256105 w 7467600"/>
              <a:gd name="connsiteY773" fmla="*/ 945632 h 6858000"/>
              <a:gd name="connsiteX774" fmla="*/ 5107071 w 7467600"/>
              <a:gd name="connsiteY774" fmla="*/ 969720 h 6858000"/>
              <a:gd name="connsiteX775" fmla="*/ 4998681 w 7467600"/>
              <a:gd name="connsiteY775" fmla="*/ 988771 h 6858000"/>
              <a:gd name="connsiteX776" fmla="*/ 5870151 w 7467600"/>
              <a:gd name="connsiteY776" fmla="*/ 898890 h 6858000"/>
              <a:gd name="connsiteX777" fmla="*/ 5504425 w 7467600"/>
              <a:gd name="connsiteY777" fmla="*/ 848067 h 6858000"/>
              <a:gd name="connsiteX778" fmla="*/ 4968849 w 7467600"/>
              <a:gd name="connsiteY778" fmla="*/ 962318 h 6858000"/>
              <a:gd name="connsiteX779" fmla="*/ 5104039 w 7467600"/>
              <a:gd name="connsiteY779" fmla="*/ 940634 h 6858000"/>
              <a:gd name="connsiteX780" fmla="*/ 5256311 w 7467600"/>
              <a:gd name="connsiteY780" fmla="*/ 916490 h 6858000"/>
              <a:gd name="connsiteX781" fmla="*/ 5377381 w 7467600"/>
              <a:gd name="connsiteY781" fmla="*/ 912671 h 6858000"/>
              <a:gd name="connsiteX782" fmla="*/ 5460148 w 7467600"/>
              <a:gd name="connsiteY782" fmla="*/ 911442 h 6858000"/>
              <a:gd name="connsiteX783" fmla="*/ 5648971 w 7467600"/>
              <a:gd name="connsiteY783" fmla="*/ 891331 h 6858000"/>
              <a:gd name="connsiteX784" fmla="*/ 5844807 w 7467600"/>
              <a:gd name="connsiteY784" fmla="*/ 870718 h 6858000"/>
              <a:gd name="connsiteX785" fmla="*/ 5862975 w 7467600"/>
              <a:gd name="connsiteY785" fmla="*/ 869756 h 6858000"/>
              <a:gd name="connsiteX786" fmla="*/ 5920887 w 7467600"/>
              <a:gd name="connsiteY786" fmla="*/ 865929 h 6858000"/>
              <a:gd name="connsiteX787" fmla="*/ 5504425 w 7467600"/>
              <a:gd name="connsiteY787" fmla="*/ 848067 h 6858000"/>
              <a:gd name="connsiteX788" fmla="*/ 3607114 w 7467600"/>
              <a:gd name="connsiteY788" fmla="*/ 467441 h 6858000"/>
              <a:gd name="connsiteX789" fmla="*/ 3296242 w 7467600"/>
              <a:gd name="connsiteY789" fmla="*/ 807991 h 6858000"/>
              <a:gd name="connsiteX790" fmla="*/ 3174674 w 7467600"/>
              <a:gd name="connsiteY790" fmla="*/ 919759 h 6858000"/>
              <a:gd name="connsiteX791" fmla="*/ 3042978 w 7467600"/>
              <a:gd name="connsiteY791" fmla="*/ 1054894 h 6858000"/>
              <a:gd name="connsiteX792" fmla="*/ 2968914 w 7467600"/>
              <a:gd name="connsiteY792" fmla="*/ 1133756 h 6858000"/>
              <a:gd name="connsiteX793" fmla="*/ 3103823 w 7467600"/>
              <a:gd name="connsiteY793" fmla="*/ 1026814 h 6858000"/>
              <a:gd name="connsiteX794" fmla="*/ 3607114 w 7467600"/>
              <a:gd name="connsiteY794" fmla="*/ 467441 h 6858000"/>
              <a:gd name="connsiteX795" fmla="*/ 3744487 w 7467600"/>
              <a:gd name="connsiteY795" fmla="*/ 383136 h 6858000"/>
              <a:gd name="connsiteX796" fmla="*/ 3970213 w 7467600"/>
              <a:gd name="connsiteY796" fmla="*/ 995559 h 6858000"/>
              <a:gd name="connsiteX797" fmla="*/ 3744487 w 7467600"/>
              <a:gd name="connsiteY797" fmla="*/ 383136 h 6858000"/>
              <a:gd name="connsiteX798" fmla="*/ 3624562 w 7467600"/>
              <a:gd name="connsiteY798" fmla="*/ 367041 h 6858000"/>
              <a:gd name="connsiteX799" fmla="*/ 3489712 w 7467600"/>
              <a:gd name="connsiteY799" fmla="*/ 485386 h 6858000"/>
              <a:gd name="connsiteX800" fmla="*/ 3182994 w 7467600"/>
              <a:gd name="connsiteY800" fmla="*/ 828265 h 6858000"/>
              <a:gd name="connsiteX801" fmla="*/ 2892114 w 7467600"/>
              <a:gd name="connsiteY801" fmla="*/ 1172635 h 6858000"/>
              <a:gd name="connsiteX802" fmla="*/ 3021459 w 7467600"/>
              <a:gd name="connsiteY802" fmla="*/ 1035385 h 6858000"/>
              <a:gd name="connsiteX803" fmla="*/ 3153873 w 7467600"/>
              <a:gd name="connsiteY803" fmla="*/ 898971 h 6858000"/>
              <a:gd name="connsiteX804" fmla="*/ 3276511 w 7467600"/>
              <a:gd name="connsiteY804" fmla="*/ 786423 h 6858000"/>
              <a:gd name="connsiteX805" fmla="*/ 3584154 w 7467600"/>
              <a:gd name="connsiteY805" fmla="*/ 448218 h 6858000"/>
              <a:gd name="connsiteX806" fmla="*/ 3624562 w 7467600"/>
              <a:gd name="connsiteY806" fmla="*/ 367041 h 6858000"/>
              <a:gd name="connsiteX807" fmla="*/ 3766672 w 7467600"/>
              <a:gd name="connsiteY807" fmla="*/ 359429 h 6858000"/>
              <a:gd name="connsiteX808" fmla="*/ 3996338 w 7467600"/>
              <a:gd name="connsiteY808" fmla="*/ 968237 h 6858000"/>
              <a:gd name="connsiteX809" fmla="*/ 3766672 w 7467600"/>
              <a:gd name="connsiteY809" fmla="*/ 359429 h 6858000"/>
              <a:gd name="connsiteX810" fmla="*/ 5805386 w 7467600"/>
              <a:gd name="connsiteY810" fmla="*/ 239240 h 6858000"/>
              <a:gd name="connsiteX811" fmla="*/ 5736947 w 7467600"/>
              <a:gd name="connsiteY811" fmla="*/ 261367 h 6858000"/>
              <a:gd name="connsiteX812" fmla="*/ 5427012 w 7467600"/>
              <a:gd name="connsiteY812" fmla="*/ 311272 h 6858000"/>
              <a:gd name="connsiteX813" fmla="*/ 5147818 w 7467600"/>
              <a:gd name="connsiteY813" fmla="*/ 322112 h 6858000"/>
              <a:gd name="connsiteX814" fmla="*/ 5060854 w 7467600"/>
              <a:gd name="connsiteY814" fmla="*/ 311882 h 6858000"/>
              <a:gd name="connsiteX815" fmla="*/ 4945989 w 7467600"/>
              <a:gd name="connsiteY815" fmla="*/ 300516 h 6858000"/>
              <a:gd name="connsiteX816" fmla="*/ 5410479 w 7467600"/>
              <a:gd name="connsiteY816" fmla="*/ 348434 h 6858000"/>
              <a:gd name="connsiteX817" fmla="*/ 5805386 w 7467600"/>
              <a:gd name="connsiteY817" fmla="*/ 239240 h 6858000"/>
              <a:gd name="connsiteX818" fmla="*/ 5905192 w 7467600"/>
              <a:gd name="connsiteY818" fmla="*/ 163079 h 6858000"/>
              <a:gd name="connsiteX819" fmla="*/ 5865655 w 7467600"/>
              <a:gd name="connsiteY819" fmla="*/ 171901 h 6858000"/>
              <a:gd name="connsiteX820" fmla="*/ 5259740 w 7467600"/>
              <a:gd name="connsiteY820" fmla="*/ 257013 h 6858000"/>
              <a:gd name="connsiteX821" fmla="*/ 5208466 w 7467600"/>
              <a:gd name="connsiteY821" fmla="*/ 257550 h 6858000"/>
              <a:gd name="connsiteX822" fmla="*/ 4980204 w 7467600"/>
              <a:gd name="connsiteY822" fmla="*/ 271903 h 6858000"/>
              <a:gd name="connsiteX823" fmla="*/ 5068068 w 7467600"/>
              <a:gd name="connsiteY823" fmla="*/ 282244 h 6858000"/>
              <a:gd name="connsiteX824" fmla="*/ 5153231 w 7467600"/>
              <a:gd name="connsiteY824" fmla="*/ 292240 h 6858000"/>
              <a:gd name="connsiteX825" fmla="*/ 5426491 w 7467600"/>
              <a:gd name="connsiteY825" fmla="*/ 281128 h 6858000"/>
              <a:gd name="connsiteX826" fmla="*/ 5731212 w 7467600"/>
              <a:gd name="connsiteY826" fmla="*/ 231951 h 6858000"/>
              <a:gd name="connsiteX827" fmla="*/ 5905192 w 7467600"/>
              <a:gd name="connsiteY827" fmla="*/ 163079 h 6858000"/>
              <a:gd name="connsiteX828" fmla="*/ 5944437 w 7467600"/>
              <a:gd name="connsiteY828" fmla="*/ 113829 h 6858000"/>
              <a:gd name="connsiteX829" fmla="*/ 5825032 w 7467600"/>
              <a:gd name="connsiteY829" fmla="*/ 146405 h 6858000"/>
              <a:gd name="connsiteX830" fmla="*/ 4955599 w 7467600"/>
              <a:gd name="connsiteY830" fmla="*/ 247008 h 6858000"/>
              <a:gd name="connsiteX831" fmla="*/ 5210104 w 7467600"/>
              <a:gd name="connsiteY831" fmla="*/ 228123 h 6858000"/>
              <a:gd name="connsiteX832" fmla="*/ 5261015 w 7467600"/>
              <a:gd name="connsiteY832" fmla="*/ 227087 h 6858000"/>
              <a:gd name="connsiteX833" fmla="*/ 5861181 w 7467600"/>
              <a:gd name="connsiteY833" fmla="*/ 143093 h 6858000"/>
              <a:gd name="connsiteX834" fmla="*/ 5961252 w 7467600"/>
              <a:gd name="connsiteY834" fmla="*/ 114820 h 6858000"/>
              <a:gd name="connsiteX835" fmla="*/ 5944437 w 7467600"/>
              <a:gd name="connsiteY835" fmla="*/ 113829 h 6858000"/>
              <a:gd name="connsiteX836" fmla="*/ 3882765 w 7467600"/>
              <a:gd name="connsiteY836" fmla="*/ 0 h 6858000"/>
              <a:gd name="connsiteX837" fmla="*/ 3995099 w 7467600"/>
              <a:gd name="connsiteY837" fmla="*/ 0 h 6858000"/>
              <a:gd name="connsiteX838" fmla="*/ 4163818 w 7467600"/>
              <a:gd name="connsiteY838" fmla="*/ 234104 h 6858000"/>
              <a:gd name="connsiteX839" fmla="*/ 4172099 w 7467600"/>
              <a:gd name="connsiteY839" fmla="*/ 234207 h 6858000"/>
              <a:gd name="connsiteX840" fmla="*/ 4784282 w 7467600"/>
              <a:gd name="connsiteY840" fmla="*/ 276561 h 6858000"/>
              <a:gd name="connsiteX841" fmla="*/ 4801687 w 7467600"/>
              <a:gd name="connsiteY841" fmla="*/ 267764 h 6858000"/>
              <a:gd name="connsiteX842" fmla="*/ 6082788 w 7467600"/>
              <a:gd name="connsiteY842" fmla="*/ 64119 h 6858000"/>
              <a:gd name="connsiteX843" fmla="*/ 6099442 w 7467600"/>
              <a:gd name="connsiteY843" fmla="*/ 82568 h 6858000"/>
              <a:gd name="connsiteX844" fmla="*/ 4804137 w 7467600"/>
              <a:gd name="connsiteY844" fmla="*/ 320931 h 6858000"/>
              <a:gd name="connsiteX845" fmla="*/ 4227047 w 7467600"/>
              <a:gd name="connsiteY845" fmla="*/ 313415 h 6858000"/>
              <a:gd name="connsiteX846" fmla="*/ 4346041 w 7467600"/>
              <a:gd name="connsiteY846" fmla="*/ 456086 h 6858000"/>
              <a:gd name="connsiteX847" fmla="*/ 4870967 w 7467600"/>
              <a:gd name="connsiteY847" fmla="*/ 963061 h 6858000"/>
              <a:gd name="connsiteX848" fmla="*/ 4889647 w 7467600"/>
              <a:gd name="connsiteY848" fmla="*/ 957147 h 6858000"/>
              <a:gd name="connsiteX849" fmla="*/ 5422504 w 7467600"/>
              <a:gd name="connsiteY849" fmla="*/ 805191 h 6858000"/>
              <a:gd name="connsiteX850" fmla="*/ 6087656 w 7467600"/>
              <a:gd name="connsiteY850" fmla="*/ 826703 h 6858000"/>
              <a:gd name="connsiteX851" fmla="*/ 6058717 w 7467600"/>
              <a:gd name="connsiteY851" fmla="*/ 865992 h 6858000"/>
              <a:gd name="connsiteX852" fmla="*/ 4974153 w 7467600"/>
              <a:gd name="connsiteY852" fmla="*/ 1045456 h 6858000"/>
              <a:gd name="connsiteX853" fmla="*/ 5627835 w 7467600"/>
              <a:gd name="connsiteY853" fmla="*/ 1472077 h 6858000"/>
              <a:gd name="connsiteX854" fmla="*/ 5629817 w 7467600"/>
              <a:gd name="connsiteY854" fmla="*/ 1471412 h 6858000"/>
              <a:gd name="connsiteX855" fmla="*/ 5634124 w 7467600"/>
              <a:gd name="connsiteY855" fmla="*/ 1470572 h 6858000"/>
              <a:gd name="connsiteX856" fmla="*/ 5755832 w 7467600"/>
              <a:gd name="connsiteY856" fmla="*/ 1383886 h 6858000"/>
              <a:gd name="connsiteX857" fmla="*/ 6014186 w 7467600"/>
              <a:gd name="connsiteY857" fmla="*/ 1279799 h 6858000"/>
              <a:gd name="connsiteX858" fmla="*/ 6901619 w 7467600"/>
              <a:gd name="connsiteY858" fmla="*/ 1047874 h 6858000"/>
              <a:gd name="connsiteX859" fmla="*/ 6931566 w 7467600"/>
              <a:gd name="connsiteY859" fmla="*/ 1062034 h 6858000"/>
              <a:gd name="connsiteX860" fmla="*/ 5790982 w 7467600"/>
              <a:gd name="connsiteY860" fmla="*/ 1561380 h 6858000"/>
              <a:gd name="connsiteX861" fmla="*/ 6188971 w 7467600"/>
              <a:gd name="connsiteY861" fmla="*/ 1755168 h 6858000"/>
              <a:gd name="connsiteX862" fmla="*/ 6202446 w 7467600"/>
              <a:gd name="connsiteY862" fmla="*/ 1752268 h 6858000"/>
              <a:gd name="connsiteX863" fmla="*/ 7179560 w 7467600"/>
              <a:gd name="connsiteY863" fmla="*/ 1467551 h 6858000"/>
              <a:gd name="connsiteX864" fmla="*/ 7158730 w 7467600"/>
              <a:gd name="connsiteY864" fmla="*/ 1507835 h 6858000"/>
              <a:gd name="connsiteX865" fmla="*/ 6326959 w 7467600"/>
              <a:gd name="connsiteY865" fmla="*/ 1817686 h 6858000"/>
              <a:gd name="connsiteX866" fmla="*/ 6537433 w 7467600"/>
              <a:gd name="connsiteY866" fmla="*/ 1907790 h 6858000"/>
              <a:gd name="connsiteX867" fmla="*/ 6550221 w 7467600"/>
              <a:gd name="connsiteY867" fmla="*/ 1910729 h 6858000"/>
              <a:gd name="connsiteX868" fmla="*/ 6964438 w 7467600"/>
              <a:gd name="connsiteY868" fmla="*/ 2209505 h 6858000"/>
              <a:gd name="connsiteX869" fmla="*/ 7367862 w 7467600"/>
              <a:gd name="connsiteY869" fmla="*/ 2806833 h 6858000"/>
              <a:gd name="connsiteX870" fmla="*/ 7364329 w 7467600"/>
              <a:gd name="connsiteY870" fmla="*/ 2826907 h 6858000"/>
              <a:gd name="connsiteX871" fmla="*/ 7290545 w 7467600"/>
              <a:gd name="connsiteY871" fmla="*/ 2850663 h 6858000"/>
              <a:gd name="connsiteX872" fmla="*/ 6472036 w 7467600"/>
              <a:gd name="connsiteY872" fmla="*/ 1959003 h 6858000"/>
              <a:gd name="connsiteX873" fmla="*/ 5792897 w 7467600"/>
              <a:gd name="connsiteY873" fmla="*/ 1647747 h 6858000"/>
              <a:gd name="connsiteX874" fmla="*/ 5842751 w 7467600"/>
              <a:gd name="connsiteY874" fmla="*/ 1816112 h 6858000"/>
              <a:gd name="connsiteX875" fmla="*/ 5847424 w 7467600"/>
              <a:gd name="connsiteY875" fmla="*/ 1815776 h 6858000"/>
              <a:gd name="connsiteX876" fmla="*/ 6399821 w 7467600"/>
              <a:gd name="connsiteY876" fmla="*/ 2344799 h 6858000"/>
              <a:gd name="connsiteX877" fmla="*/ 6323232 w 7467600"/>
              <a:gd name="connsiteY877" fmla="*/ 2389634 h 6858000"/>
              <a:gd name="connsiteX878" fmla="*/ 5942958 w 7467600"/>
              <a:gd name="connsiteY878" fmla="*/ 2077708 h 6858000"/>
              <a:gd name="connsiteX879" fmla="*/ 5921559 w 7467600"/>
              <a:gd name="connsiteY879" fmla="*/ 2378596 h 6858000"/>
              <a:gd name="connsiteX880" fmla="*/ 5817651 w 7467600"/>
              <a:gd name="connsiteY880" fmla="*/ 3023919 h 6858000"/>
              <a:gd name="connsiteX881" fmla="*/ 5729634 w 7467600"/>
              <a:gd name="connsiteY881" fmla="*/ 3051849 h 6858000"/>
              <a:gd name="connsiteX882" fmla="*/ 5611018 w 7467600"/>
              <a:gd name="connsiteY882" fmla="*/ 2316769 h 6858000"/>
              <a:gd name="connsiteX883" fmla="*/ 5687608 w 7467600"/>
              <a:gd name="connsiteY883" fmla="*/ 2039972 h 6858000"/>
              <a:gd name="connsiteX884" fmla="*/ 5657554 w 7467600"/>
              <a:gd name="connsiteY884" fmla="*/ 1576445 h 6858000"/>
              <a:gd name="connsiteX885" fmla="*/ 5150475 w 7467600"/>
              <a:gd name="connsiteY885" fmla="*/ 1274012 h 6858000"/>
              <a:gd name="connsiteX886" fmla="*/ 5349142 w 7467600"/>
              <a:gd name="connsiteY886" fmla="*/ 2204405 h 6858000"/>
              <a:gd name="connsiteX887" fmla="*/ 5262214 w 7467600"/>
              <a:gd name="connsiteY887" fmla="*/ 2233836 h 6858000"/>
              <a:gd name="connsiteX888" fmla="*/ 4981539 w 7467600"/>
              <a:gd name="connsiteY888" fmla="*/ 1542201 h 6858000"/>
              <a:gd name="connsiteX889" fmla="*/ 4958461 w 7467600"/>
              <a:gd name="connsiteY889" fmla="*/ 1136957 h 6858000"/>
              <a:gd name="connsiteX890" fmla="*/ 4655015 w 7467600"/>
              <a:gd name="connsiteY890" fmla="*/ 891426 h 6858000"/>
              <a:gd name="connsiteX891" fmla="*/ 4348002 w 7467600"/>
              <a:gd name="connsiteY891" fmla="*/ 2205895 h 6858000"/>
              <a:gd name="connsiteX892" fmla="*/ 4262250 w 7467600"/>
              <a:gd name="connsiteY892" fmla="*/ 2219972 h 6858000"/>
              <a:gd name="connsiteX893" fmla="*/ 4550611 w 7467600"/>
              <a:gd name="connsiteY893" fmla="*/ 817540 h 6858000"/>
              <a:gd name="connsiteX894" fmla="*/ 4564418 w 7467600"/>
              <a:gd name="connsiteY894" fmla="*/ 808293 h 6858000"/>
              <a:gd name="connsiteX895" fmla="*/ 4266388 w 7467600"/>
              <a:gd name="connsiteY895" fmla="*/ 500083 h 6858000"/>
              <a:gd name="connsiteX896" fmla="*/ 4032842 w 7467600"/>
              <a:gd name="connsiteY896" fmla="*/ 211809 h 6858000"/>
              <a:gd name="connsiteX897" fmla="*/ 3882765 w 7467600"/>
              <a:gd name="connsiteY897" fmla="*/ 0 h 6858000"/>
              <a:gd name="connsiteX898" fmla="*/ 3721337 w 7467600"/>
              <a:gd name="connsiteY898" fmla="*/ 0 h 6858000"/>
              <a:gd name="connsiteX899" fmla="*/ 3797544 w 7467600"/>
              <a:gd name="connsiteY899" fmla="*/ 0 h 6858000"/>
              <a:gd name="connsiteX900" fmla="*/ 3775734 w 7467600"/>
              <a:gd name="connsiteY900" fmla="*/ 95131 h 6858000"/>
              <a:gd name="connsiteX901" fmla="*/ 3724807 w 7467600"/>
              <a:gd name="connsiteY901" fmla="*/ 272257 h 6858000"/>
              <a:gd name="connsiteX902" fmla="*/ 3726844 w 7467600"/>
              <a:gd name="connsiteY902" fmla="*/ 282988 h 6858000"/>
              <a:gd name="connsiteX903" fmla="*/ 3742664 w 7467600"/>
              <a:gd name="connsiteY903" fmla="*/ 279918 h 6858000"/>
              <a:gd name="connsiteX904" fmla="*/ 4103910 w 7467600"/>
              <a:gd name="connsiteY904" fmla="*/ 1161917 h 6858000"/>
              <a:gd name="connsiteX905" fmla="*/ 4020269 w 7467600"/>
              <a:gd name="connsiteY905" fmla="*/ 1200406 h 6858000"/>
              <a:gd name="connsiteX906" fmla="*/ 3674882 w 7467600"/>
              <a:gd name="connsiteY906" fmla="*/ 488524 h 6858000"/>
              <a:gd name="connsiteX907" fmla="*/ 3132682 w 7467600"/>
              <a:gd name="connsiteY907" fmla="*/ 1072284 h 6858000"/>
              <a:gd name="connsiteX908" fmla="*/ 2716346 w 7467600"/>
              <a:gd name="connsiteY908" fmla="*/ 1276376 h 6858000"/>
              <a:gd name="connsiteX909" fmla="*/ 2716772 w 7467600"/>
              <a:gd name="connsiteY909" fmla="*/ 1255462 h 6858000"/>
              <a:gd name="connsiteX910" fmla="*/ 3471096 w 7467600"/>
              <a:gd name="connsiteY910" fmla="*/ 437072 h 6858000"/>
              <a:gd name="connsiteX911" fmla="*/ 3639057 w 7467600"/>
              <a:gd name="connsiteY911" fmla="*/ 286334 h 6858000"/>
              <a:gd name="connsiteX912" fmla="*/ 3640309 w 7467600"/>
              <a:gd name="connsiteY912" fmla="*/ 284664 h 6858000"/>
              <a:gd name="connsiteX913" fmla="*/ 3646022 w 7467600"/>
              <a:gd name="connsiteY913" fmla="*/ 276711 h 6858000"/>
              <a:gd name="connsiteX914" fmla="*/ 3707943 w 7467600"/>
              <a:gd name="connsiteY914" fmla="*/ 65958 h 6858000"/>
              <a:gd name="connsiteX915" fmla="*/ 3721337 w 7467600"/>
              <a:gd name="connsiteY915" fmla="*/ 0 h 6858000"/>
              <a:gd name="connsiteX916" fmla="*/ 2867960 w 7467600"/>
              <a:gd name="connsiteY916" fmla="*/ 0 h 6858000"/>
              <a:gd name="connsiteX917" fmla="*/ 2926351 w 7467600"/>
              <a:gd name="connsiteY917" fmla="*/ 0 h 6858000"/>
              <a:gd name="connsiteX918" fmla="*/ 2902823 w 7467600"/>
              <a:gd name="connsiteY918" fmla="*/ 262929 h 6858000"/>
              <a:gd name="connsiteX919" fmla="*/ 2940663 w 7467600"/>
              <a:gd name="connsiteY919" fmla="*/ 140884 h 6858000"/>
              <a:gd name="connsiteX920" fmla="*/ 2947039 w 7467600"/>
              <a:gd name="connsiteY920" fmla="*/ 122524 h 6858000"/>
              <a:gd name="connsiteX921" fmla="*/ 2984316 w 7467600"/>
              <a:gd name="connsiteY921" fmla="*/ 0 h 6858000"/>
              <a:gd name="connsiteX922" fmla="*/ 3016114 w 7467600"/>
              <a:gd name="connsiteY922" fmla="*/ 0 h 6858000"/>
              <a:gd name="connsiteX923" fmla="*/ 2979949 w 7467600"/>
              <a:gd name="connsiteY923" fmla="*/ 119274 h 6858000"/>
              <a:gd name="connsiteX924" fmla="*/ 3023879 w 7467600"/>
              <a:gd name="connsiteY924" fmla="*/ 0 h 6858000"/>
              <a:gd name="connsiteX925" fmla="*/ 3105400 w 7467600"/>
              <a:gd name="connsiteY925" fmla="*/ 0 h 6858000"/>
              <a:gd name="connsiteX926" fmla="*/ 3094669 w 7467600"/>
              <a:gd name="connsiteY926" fmla="*/ 30308 h 6858000"/>
              <a:gd name="connsiteX927" fmla="*/ 2901945 w 7467600"/>
              <a:gd name="connsiteY927" fmla="*/ 466538 h 6858000"/>
              <a:gd name="connsiteX928" fmla="*/ 2815209 w 7467600"/>
              <a:gd name="connsiteY928" fmla="*/ 497361 h 6858000"/>
              <a:gd name="connsiteX929" fmla="*/ 2844845 w 7467600"/>
              <a:gd name="connsiteY929" fmla="*/ 127638 h 6858000"/>
              <a:gd name="connsiteX930" fmla="*/ 2867960 w 7467600"/>
              <a:gd name="connsiteY930" fmla="*/ 0 h 6858000"/>
              <a:gd name="connsiteX931" fmla="*/ 1057230 w 7467600"/>
              <a:gd name="connsiteY931" fmla="*/ 0 h 6858000"/>
              <a:gd name="connsiteX932" fmla="*/ 1111003 w 7467600"/>
              <a:gd name="connsiteY932" fmla="*/ 0 h 6858000"/>
              <a:gd name="connsiteX933" fmla="*/ 1125553 w 7467600"/>
              <a:gd name="connsiteY933" fmla="*/ 52588 h 6858000"/>
              <a:gd name="connsiteX934" fmla="*/ 1304276 w 7467600"/>
              <a:gd name="connsiteY934" fmla="*/ 476275 h 6858000"/>
              <a:gd name="connsiteX935" fmla="*/ 1492066 w 7467600"/>
              <a:gd name="connsiteY935" fmla="*/ 886333 h 6858000"/>
              <a:gd name="connsiteX936" fmla="*/ 1423698 w 7467600"/>
              <a:gd name="connsiteY936" fmla="*/ 710817 h 6858000"/>
              <a:gd name="connsiteX937" fmla="*/ 1357609 w 7467600"/>
              <a:gd name="connsiteY937" fmla="*/ 532892 h 6858000"/>
              <a:gd name="connsiteX938" fmla="*/ 1309550 w 7467600"/>
              <a:gd name="connsiteY938" fmla="*/ 374031 h 6858000"/>
              <a:gd name="connsiteX939" fmla="*/ 1193673 w 7467600"/>
              <a:gd name="connsiteY939" fmla="*/ 49533 h 6858000"/>
              <a:gd name="connsiteX940" fmla="*/ 1164391 w 7467600"/>
              <a:gd name="connsiteY940" fmla="*/ 0 h 6858000"/>
              <a:gd name="connsiteX941" fmla="*/ 1200666 w 7467600"/>
              <a:gd name="connsiteY941" fmla="*/ 0 h 6858000"/>
              <a:gd name="connsiteX942" fmla="*/ 1223408 w 7467600"/>
              <a:gd name="connsiteY942" fmla="*/ 38996 h 6858000"/>
              <a:gd name="connsiteX943" fmla="*/ 1339635 w 7467600"/>
              <a:gd name="connsiteY943" fmla="*/ 365517 h 6858000"/>
              <a:gd name="connsiteX944" fmla="*/ 1387469 w 7467600"/>
              <a:gd name="connsiteY944" fmla="*/ 523079 h 6858000"/>
              <a:gd name="connsiteX945" fmla="*/ 1452685 w 7467600"/>
              <a:gd name="connsiteY945" fmla="*/ 699806 h 6858000"/>
              <a:gd name="connsiteX946" fmla="*/ 1492092 w 7467600"/>
              <a:gd name="connsiteY946" fmla="*/ 800424 h 6858000"/>
              <a:gd name="connsiteX947" fmla="*/ 1455302 w 7467600"/>
              <a:gd name="connsiteY947" fmla="*/ 632913 h 6858000"/>
              <a:gd name="connsiteX948" fmla="*/ 1222336 w 7467600"/>
              <a:gd name="connsiteY948" fmla="*/ 9480 h 6858000"/>
              <a:gd name="connsiteX949" fmla="*/ 1214634 w 7467600"/>
              <a:gd name="connsiteY949" fmla="*/ 0 h 6858000"/>
              <a:gd name="connsiteX950" fmla="*/ 1289827 w 7467600"/>
              <a:gd name="connsiteY950" fmla="*/ 0 h 6858000"/>
              <a:gd name="connsiteX951" fmla="*/ 1321076 w 7467600"/>
              <a:gd name="connsiteY951" fmla="*/ 59722 h 6858000"/>
              <a:gd name="connsiteX952" fmla="*/ 1512579 w 7467600"/>
              <a:gd name="connsiteY952" fmla="*/ 626441 h 6858000"/>
              <a:gd name="connsiteX953" fmla="*/ 1506076 w 7467600"/>
              <a:gd name="connsiteY953" fmla="*/ 1089289 h 6858000"/>
              <a:gd name="connsiteX954" fmla="*/ 1486346 w 7467600"/>
              <a:gd name="connsiteY954" fmla="*/ 1079919 h 6858000"/>
              <a:gd name="connsiteX955" fmla="*/ 1070511 w 7467600"/>
              <a:gd name="connsiteY955" fmla="*/ 48609 h 6858000"/>
              <a:gd name="connsiteX956" fmla="*/ 1057230 w 7467600"/>
              <a:gd name="connsiteY956" fmla="*/ 0 h 6858000"/>
              <a:gd name="connsiteX957" fmla="*/ 43151 w 7467600"/>
              <a:gd name="connsiteY957" fmla="*/ 0 h 6858000"/>
              <a:gd name="connsiteX958" fmla="*/ 95283 w 7467600"/>
              <a:gd name="connsiteY958" fmla="*/ 0 h 6858000"/>
              <a:gd name="connsiteX959" fmla="*/ 300708 w 7467600"/>
              <a:gd name="connsiteY959" fmla="*/ 154571 h 6858000"/>
              <a:gd name="connsiteX960" fmla="*/ 530414 w 7467600"/>
              <a:gd name="connsiteY960" fmla="*/ 354673 h 6858000"/>
              <a:gd name="connsiteX961" fmla="*/ 333785 w 7467600"/>
              <a:gd name="connsiteY961" fmla="*/ 161564 h 6858000"/>
              <a:gd name="connsiteX962" fmla="*/ 147005 w 7467600"/>
              <a:gd name="connsiteY962" fmla="*/ 0 h 6858000"/>
              <a:gd name="connsiteX963" fmla="*/ 272509 w 7467600"/>
              <a:gd name="connsiteY963" fmla="*/ 0 h 6858000"/>
              <a:gd name="connsiteX964" fmla="*/ 326276 w 7467600"/>
              <a:gd name="connsiteY964" fmla="*/ 45847 h 6858000"/>
              <a:gd name="connsiteX965" fmla="*/ 823759 w 7467600"/>
              <a:gd name="connsiteY965" fmla="*/ 574145 h 6858000"/>
              <a:gd name="connsiteX966" fmla="*/ 811254 w 7467600"/>
              <a:gd name="connsiteY966" fmla="*/ 665546 h 6858000"/>
              <a:gd name="connsiteX967" fmla="*/ 154042 w 7467600"/>
              <a:gd name="connsiteY967" fmla="*/ 261522 h 6858000"/>
              <a:gd name="connsiteX968" fmla="*/ 13550 w 7467600"/>
              <a:gd name="connsiteY968" fmla="*/ 158423 h 6858000"/>
              <a:gd name="connsiteX969" fmla="*/ 0 w 7467600"/>
              <a:gd name="connsiteY969" fmla="*/ 146618 h 6858000"/>
              <a:gd name="connsiteX970" fmla="*/ 0 w 7467600"/>
              <a:gd name="connsiteY970" fmla="*/ 59161 h 6858000"/>
              <a:gd name="connsiteX971" fmla="*/ 45427 w 7467600"/>
              <a:gd name="connsiteY971" fmla="*/ 101078 h 6858000"/>
              <a:gd name="connsiteX972" fmla="*/ 630103 w 7467600"/>
              <a:gd name="connsiteY972" fmla="*/ 485885 h 6858000"/>
              <a:gd name="connsiteX973" fmla="*/ 532040 w 7467600"/>
              <a:gd name="connsiteY973" fmla="*/ 399359 h 6858000"/>
              <a:gd name="connsiteX974" fmla="*/ 517618 w 7467600"/>
              <a:gd name="connsiteY974" fmla="*/ 385726 h 6858000"/>
              <a:gd name="connsiteX975" fmla="*/ 285074 w 7467600"/>
              <a:gd name="connsiteY975" fmla="*/ 182755 h 6858000"/>
              <a:gd name="connsiteX976" fmla="*/ 43151 w 7467600"/>
              <a:gd name="connsiteY97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6844835 w 7467600"/>
              <a:gd name="connsiteY96" fmla="*/ 5424988 h 6858000"/>
              <a:gd name="connsiteX97" fmla="*/ 1456157 w 7467600"/>
              <a:gd name="connsiteY97" fmla="*/ 5371404 h 6858000"/>
              <a:gd name="connsiteX98" fmla="*/ 1244432 w 7467600"/>
              <a:gd name="connsiteY98" fmla="*/ 5385601 h 6858000"/>
              <a:gd name="connsiteX99" fmla="*/ 973990 w 7467600"/>
              <a:gd name="connsiteY99" fmla="*/ 5424940 h 6858000"/>
              <a:gd name="connsiteX100" fmla="*/ 1103809 w 7467600"/>
              <a:gd name="connsiteY100" fmla="*/ 5433720 h 6858000"/>
              <a:gd name="connsiteX101" fmla="*/ 1123454 w 7467600"/>
              <a:gd name="connsiteY101" fmla="*/ 5435727 h 6858000"/>
              <a:gd name="connsiteX102" fmla="*/ 1737017 w 7467600"/>
              <a:gd name="connsiteY102" fmla="*/ 5452183 h 6858000"/>
              <a:gd name="connsiteX103" fmla="*/ 1824397 w 7467600"/>
              <a:gd name="connsiteY103" fmla="*/ 5447757 h 6858000"/>
              <a:gd name="connsiteX104" fmla="*/ 2070059 w 7467600"/>
              <a:gd name="connsiteY104" fmla="*/ 5441660 h 6858000"/>
              <a:gd name="connsiteX105" fmla="*/ 1456157 w 7467600"/>
              <a:gd name="connsiteY105" fmla="*/ 5371404 h 6858000"/>
              <a:gd name="connsiteX106" fmla="*/ 4988186 w 7467600"/>
              <a:gd name="connsiteY106" fmla="*/ 5216467 h 6858000"/>
              <a:gd name="connsiteX107" fmla="*/ 4777334 w 7467600"/>
              <a:gd name="connsiteY107" fmla="*/ 5406072 h 6858000"/>
              <a:gd name="connsiteX108" fmla="*/ 4718341 w 7467600"/>
              <a:gd name="connsiteY108" fmla="*/ 5468043 h 6858000"/>
              <a:gd name="connsiteX109" fmla="*/ 4604655 w 7467600"/>
              <a:gd name="connsiteY109" fmla="*/ 5583434 h 6858000"/>
              <a:gd name="connsiteX110" fmla="*/ 4565074 w 7467600"/>
              <a:gd name="connsiteY110" fmla="*/ 5618550 h 6858000"/>
              <a:gd name="connsiteX111" fmla="*/ 4988186 w 7467600"/>
              <a:gd name="connsiteY111" fmla="*/ 5216467 h 6858000"/>
              <a:gd name="connsiteX112" fmla="*/ 4978032 w 7467600"/>
              <a:gd name="connsiteY112" fmla="*/ 5183809 h 6858000"/>
              <a:gd name="connsiteX113" fmla="*/ 4463413 w 7467600"/>
              <a:gd name="connsiteY113" fmla="*/ 5615162 h 6858000"/>
              <a:gd name="connsiteX114" fmla="*/ 4358134 w 7467600"/>
              <a:gd name="connsiteY114" fmla="*/ 5742791 h 6858000"/>
              <a:gd name="connsiteX115" fmla="*/ 4376219 w 7467600"/>
              <a:gd name="connsiteY115" fmla="*/ 5729027 h 6858000"/>
              <a:gd name="connsiteX116" fmla="*/ 4582340 w 7467600"/>
              <a:gd name="connsiteY116" fmla="*/ 5561037 h 6858000"/>
              <a:gd name="connsiteX117" fmla="*/ 4694684 w 7467600"/>
              <a:gd name="connsiteY117" fmla="*/ 5447098 h 6858000"/>
              <a:gd name="connsiteX118" fmla="*/ 4754123 w 7467600"/>
              <a:gd name="connsiteY118" fmla="*/ 5384643 h 6858000"/>
              <a:gd name="connsiteX119" fmla="*/ 4978032 w 7467600"/>
              <a:gd name="connsiteY119" fmla="*/ 5183809 h 6858000"/>
              <a:gd name="connsiteX120" fmla="*/ 1903353 w 7467600"/>
              <a:gd name="connsiteY120" fmla="*/ 5044827 h 6858000"/>
              <a:gd name="connsiteX121" fmla="*/ 1936931 w 7467600"/>
              <a:gd name="connsiteY121" fmla="*/ 5093954 h 6858000"/>
              <a:gd name="connsiteX122" fmla="*/ 2195868 w 7467600"/>
              <a:gd name="connsiteY122" fmla="*/ 5396574 h 6858000"/>
              <a:gd name="connsiteX123" fmla="*/ 2088852 w 7467600"/>
              <a:gd name="connsiteY123" fmla="*/ 5166123 h 6858000"/>
              <a:gd name="connsiteX124" fmla="*/ 1958241 w 7467600"/>
              <a:gd name="connsiteY124" fmla="*/ 5067955 h 6858000"/>
              <a:gd name="connsiteX125" fmla="*/ 1903353 w 7467600"/>
              <a:gd name="connsiteY125" fmla="*/ 5044827 h 6858000"/>
              <a:gd name="connsiteX126" fmla="*/ 1979378 w 7467600"/>
              <a:gd name="connsiteY126" fmla="*/ 4769504 h 6858000"/>
              <a:gd name="connsiteX127" fmla="*/ 2882120 w 7467600"/>
              <a:gd name="connsiteY127" fmla="*/ 5064547 h 6858000"/>
              <a:gd name="connsiteX128" fmla="*/ 2793103 w 7467600"/>
              <a:gd name="connsiteY128" fmla="*/ 5039699 h 6858000"/>
              <a:gd name="connsiteX129" fmla="*/ 2770041 w 7467600"/>
              <a:gd name="connsiteY129" fmla="*/ 5033634 h 6858000"/>
              <a:gd name="connsiteX130" fmla="*/ 1979378 w 7467600"/>
              <a:gd name="connsiteY130" fmla="*/ 4769504 h 6858000"/>
              <a:gd name="connsiteX131" fmla="*/ 1927410 w 7467600"/>
              <a:gd name="connsiteY131" fmla="*/ 4716164 h 6858000"/>
              <a:gd name="connsiteX132" fmla="*/ 1959587 w 7467600"/>
              <a:gd name="connsiteY132" fmla="*/ 4728849 h 6858000"/>
              <a:gd name="connsiteX133" fmla="*/ 2777707 w 7467600"/>
              <a:gd name="connsiteY133" fmla="*/ 5003991 h 6858000"/>
              <a:gd name="connsiteX134" fmla="*/ 2800768 w 7467600"/>
              <a:gd name="connsiteY134" fmla="*/ 5010056 h 6858000"/>
              <a:gd name="connsiteX135" fmla="*/ 2879408 w 7467600"/>
              <a:gd name="connsiteY135" fmla="*/ 5031590 h 6858000"/>
              <a:gd name="connsiteX136" fmla="*/ 2862295 w 7467600"/>
              <a:gd name="connsiteY136" fmla="*/ 5022958 h 6858000"/>
              <a:gd name="connsiteX137" fmla="*/ 2813343 w 7467600"/>
              <a:gd name="connsiteY137" fmla="*/ 4998369 h 6858000"/>
              <a:gd name="connsiteX138" fmla="*/ 2646245 w 7467600"/>
              <a:gd name="connsiteY138" fmla="*/ 4930999 h 6858000"/>
              <a:gd name="connsiteX139" fmla="*/ 1999243 w 7467600"/>
              <a:gd name="connsiteY139" fmla="*/ 4730524 h 6858000"/>
              <a:gd name="connsiteX140" fmla="*/ 1979527 w 7467600"/>
              <a:gd name="connsiteY140" fmla="*/ 4726651 h 6858000"/>
              <a:gd name="connsiteX141" fmla="*/ 1927410 w 7467600"/>
              <a:gd name="connsiteY141" fmla="*/ 4716164 h 6858000"/>
              <a:gd name="connsiteX142" fmla="*/ 1997014 w 7467600"/>
              <a:gd name="connsiteY142" fmla="*/ 4698007 h 6858000"/>
              <a:gd name="connsiteX143" fmla="*/ 2005458 w 7467600"/>
              <a:gd name="connsiteY143" fmla="*/ 4699540 h 6858000"/>
              <a:gd name="connsiteX144" fmla="*/ 2657186 w 7467600"/>
              <a:gd name="connsiteY144" fmla="*/ 4901687 h 6858000"/>
              <a:gd name="connsiteX145" fmla="*/ 2826662 w 7467600"/>
              <a:gd name="connsiteY145" fmla="*/ 4970362 h 6858000"/>
              <a:gd name="connsiteX146" fmla="*/ 2876100 w 7467600"/>
              <a:gd name="connsiteY146" fmla="*/ 4995397 h 6858000"/>
              <a:gd name="connsiteX147" fmla="*/ 3042600 w 7467600"/>
              <a:gd name="connsiteY147" fmla="*/ 5059532 h 6858000"/>
              <a:gd name="connsiteX148" fmla="*/ 1997014 w 7467600"/>
              <a:gd name="connsiteY148" fmla="*/ 4698007 h 6858000"/>
              <a:gd name="connsiteX149" fmla="*/ 2305292 w 7467600"/>
              <a:gd name="connsiteY149" fmla="*/ 4219492 h 6858000"/>
              <a:gd name="connsiteX150" fmla="*/ 3360922 w 7467600"/>
              <a:gd name="connsiteY150" fmla="*/ 4529373 h 6858000"/>
              <a:gd name="connsiteX151" fmla="*/ 3492420 w 7467600"/>
              <a:gd name="connsiteY151" fmla="*/ 4510145 h 6858000"/>
              <a:gd name="connsiteX152" fmla="*/ 3364086 w 7467600"/>
              <a:gd name="connsiteY152" fmla="*/ 4480340 h 6858000"/>
              <a:gd name="connsiteX153" fmla="*/ 3225818 w 7467600"/>
              <a:gd name="connsiteY153" fmla="*/ 4411822 h 6858000"/>
              <a:gd name="connsiteX154" fmla="*/ 3129696 w 7467600"/>
              <a:gd name="connsiteY154" fmla="*/ 4360704 h 6858000"/>
              <a:gd name="connsiteX155" fmla="*/ 2814545 w 7467600"/>
              <a:gd name="connsiteY155" fmla="*/ 4282955 h 6858000"/>
              <a:gd name="connsiteX156" fmla="*/ 2305292 w 7467600"/>
              <a:gd name="connsiteY156" fmla="*/ 4219492 h 6858000"/>
              <a:gd name="connsiteX157" fmla="*/ 2626982 w 7467600"/>
              <a:gd name="connsiteY157" fmla="*/ 4206450 h 6858000"/>
              <a:gd name="connsiteX158" fmla="*/ 2490617 w 7467600"/>
              <a:gd name="connsiteY158" fmla="*/ 4206951 h 6858000"/>
              <a:gd name="connsiteX159" fmla="*/ 2819869 w 7467600"/>
              <a:gd name="connsiteY159" fmla="*/ 4252936 h 6858000"/>
              <a:gd name="connsiteX160" fmla="*/ 3143018 w 7467600"/>
              <a:gd name="connsiteY160" fmla="*/ 4332698 h 6858000"/>
              <a:gd name="connsiteX161" fmla="*/ 3241520 w 7467600"/>
              <a:gd name="connsiteY161" fmla="*/ 4385112 h 6858000"/>
              <a:gd name="connsiteX162" fmla="*/ 3374575 w 7467600"/>
              <a:gd name="connsiteY162" fmla="*/ 4451517 h 6858000"/>
              <a:gd name="connsiteX163" fmla="*/ 3505221 w 7467600"/>
              <a:gd name="connsiteY163" fmla="*/ 4480757 h 6858000"/>
              <a:gd name="connsiteX164" fmla="*/ 2626982 w 7467600"/>
              <a:gd name="connsiteY164" fmla="*/ 4206450 h 6858000"/>
              <a:gd name="connsiteX165" fmla="*/ 1310106 w 7467600"/>
              <a:gd name="connsiteY165" fmla="*/ 3943217 h 6858000"/>
              <a:gd name="connsiteX166" fmla="*/ 854994 w 7467600"/>
              <a:gd name="connsiteY166" fmla="*/ 4399136 h 6858000"/>
              <a:gd name="connsiteX167" fmla="*/ 742462 w 7467600"/>
              <a:gd name="connsiteY167" fmla="*/ 4594648 h 6858000"/>
              <a:gd name="connsiteX168" fmla="*/ 820602 w 7467600"/>
              <a:gd name="connsiteY168" fmla="*/ 4485915 h 6858000"/>
              <a:gd name="connsiteX169" fmla="*/ 878295 w 7467600"/>
              <a:gd name="connsiteY169" fmla="*/ 4403594 h 6858000"/>
              <a:gd name="connsiteX170" fmla="*/ 1240607 w 7467600"/>
              <a:gd name="connsiteY170" fmla="*/ 4010401 h 6858000"/>
              <a:gd name="connsiteX171" fmla="*/ 1310106 w 7467600"/>
              <a:gd name="connsiteY171" fmla="*/ 3943217 h 6858000"/>
              <a:gd name="connsiteX172" fmla="*/ 1423113 w 7467600"/>
              <a:gd name="connsiteY172" fmla="*/ 3874565 h 6858000"/>
              <a:gd name="connsiteX173" fmla="*/ 1260565 w 7467600"/>
              <a:gd name="connsiteY173" fmla="*/ 4031982 h 6858000"/>
              <a:gd name="connsiteX174" fmla="*/ 901900 w 7467600"/>
              <a:gd name="connsiteY174" fmla="*/ 4421236 h 6858000"/>
              <a:gd name="connsiteX175" fmla="*/ 845044 w 7467600"/>
              <a:gd name="connsiteY175" fmla="*/ 4502436 h 6858000"/>
              <a:gd name="connsiteX176" fmla="*/ 685926 w 7467600"/>
              <a:gd name="connsiteY176" fmla="*/ 4703069 h 6858000"/>
              <a:gd name="connsiteX177" fmla="*/ 684248 w 7467600"/>
              <a:gd name="connsiteY177" fmla="*/ 4706721 h 6858000"/>
              <a:gd name="connsiteX178" fmla="*/ 1423113 w 7467600"/>
              <a:gd name="connsiteY178" fmla="*/ 3874565 h 6858000"/>
              <a:gd name="connsiteX179" fmla="*/ 3316479 w 7467600"/>
              <a:gd name="connsiteY179" fmla="*/ 3872136 h 6858000"/>
              <a:gd name="connsiteX180" fmla="*/ 3546806 w 7467600"/>
              <a:gd name="connsiteY180" fmla="*/ 4356139 h 6858000"/>
              <a:gd name="connsiteX181" fmla="*/ 3364433 w 7467600"/>
              <a:gd name="connsiteY181" fmla="*/ 3953121 h 6858000"/>
              <a:gd name="connsiteX182" fmla="*/ 3316479 w 7467600"/>
              <a:gd name="connsiteY182" fmla="*/ 3872136 h 6858000"/>
              <a:gd name="connsiteX183" fmla="*/ 3291335 w 7467600"/>
              <a:gd name="connsiteY183" fmla="*/ 3767420 h 6858000"/>
              <a:gd name="connsiteX184" fmla="*/ 3390805 w 7467600"/>
              <a:gd name="connsiteY184" fmla="*/ 3937163 h 6858000"/>
              <a:gd name="connsiteX185" fmla="*/ 3579062 w 7467600"/>
              <a:gd name="connsiteY185" fmla="*/ 4359040 h 6858000"/>
              <a:gd name="connsiteX186" fmla="*/ 3467355 w 7467600"/>
              <a:gd name="connsiteY186" fmla="*/ 3988130 h 6858000"/>
              <a:gd name="connsiteX187" fmla="*/ 3310753 w 7467600"/>
              <a:gd name="connsiteY187" fmla="*/ 3787140 h 6858000"/>
              <a:gd name="connsiteX188" fmla="*/ 3291335 w 7467600"/>
              <a:gd name="connsiteY188" fmla="*/ 3767420 h 6858000"/>
              <a:gd name="connsiteX189" fmla="*/ 1635889 w 7467600"/>
              <a:gd name="connsiteY189" fmla="*/ 3709494 h 6858000"/>
              <a:gd name="connsiteX190" fmla="*/ 1634800 w 7467600"/>
              <a:gd name="connsiteY190" fmla="*/ 3731111 h 6858000"/>
              <a:gd name="connsiteX191" fmla="*/ 1635889 w 7467600"/>
              <a:gd name="connsiteY191" fmla="*/ 3709494 h 6858000"/>
              <a:gd name="connsiteX192" fmla="*/ 1510397 w 7467600"/>
              <a:gd name="connsiteY192" fmla="*/ 3684705 h 6858000"/>
              <a:gd name="connsiteX193" fmla="*/ 1146550 w 7467600"/>
              <a:gd name="connsiteY193" fmla="*/ 3802012 h 6858000"/>
              <a:gd name="connsiteX194" fmla="*/ 698834 w 7467600"/>
              <a:gd name="connsiteY194" fmla="*/ 3952272 h 6858000"/>
              <a:gd name="connsiteX195" fmla="*/ 34256 w 7467600"/>
              <a:gd name="connsiteY195" fmla="*/ 4347603 h 6858000"/>
              <a:gd name="connsiteX196" fmla="*/ 527241 w 7467600"/>
              <a:gd name="connsiteY196" fmla="*/ 4065078 h 6858000"/>
              <a:gd name="connsiteX197" fmla="*/ 1510397 w 7467600"/>
              <a:gd name="connsiteY197" fmla="*/ 3684705 h 6858000"/>
              <a:gd name="connsiteX198" fmla="*/ 1313114 w 7467600"/>
              <a:gd name="connsiteY198" fmla="*/ 3655216 h 6858000"/>
              <a:gd name="connsiteX199" fmla="*/ 1109304 w 7467600"/>
              <a:gd name="connsiteY199" fmla="*/ 3669030 h 6858000"/>
              <a:gd name="connsiteX200" fmla="*/ 8129 w 7467600"/>
              <a:gd name="connsiteY200" fmla="*/ 4330519 h 6858000"/>
              <a:gd name="connsiteX201" fmla="*/ 687572 w 7467600"/>
              <a:gd name="connsiteY201" fmla="*/ 3925629 h 6858000"/>
              <a:gd name="connsiteX202" fmla="*/ 1138365 w 7467600"/>
              <a:gd name="connsiteY202" fmla="*/ 3774515 h 6858000"/>
              <a:gd name="connsiteX203" fmla="*/ 1505579 w 7467600"/>
              <a:gd name="connsiteY203" fmla="*/ 3655526 h 6858000"/>
              <a:gd name="connsiteX204" fmla="*/ 1313114 w 7467600"/>
              <a:gd name="connsiteY204" fmla="*/ 3655216 h 6858000"/>
              <a:gd name="connsiteX205" fmla="*/ 3655073 w 7467600"/>
              <a:gd name="connsiteY205" fmla="*/ 3650884 h 6858000"/>
              <a:gd name="connsiteX206" fmla="*/ 3989938 w 7467600"/>
              <a:gd name="connsiteY206" fmla="*/ 3991685 h 6858000"/>
              <a:gd name="connsiteX207" fmla="*/ 4393907 w 7467600"/>
              <a:gd name="connsiteY207" fmla="*/ 4261258 h 6858000"/>
              <a:gd name="connsiteX208" fmla="*/ 4648051 w 7467600"/>
              <a:gd name="connsiteY208" fmla="*/ 4374051 h 6858000"/>
              <a:gd name="connsiteX209" fmla="*/ 4383389 w 7467600"/>
              <a:gd name="connsiteY209" fmla="*/ 4184369 h 6858000"/>
              <a:gd name="connsiteX210" fmla="*/ 4165508 w 7467600"/>
              <a:gd name="connsiteY210" fmla="*/ 4035196 h 6858000"/>
              <a:gd name="connsiteX211" fmla="*/ 4068162 w 7467600"/>
              <a:gd name="connsiteY211" fmla="*/ 3953394 h 6858000"/>
              <a:gd name="connsiteX212" fmla="*/ 3981416 w 7467600"/>
              <a:gd name="connsiteY212" fmla="*/ 3880482 h 6858000"/>
              <a:gd name="connsiteX213" fmla="*/ 3800147 w 7467600"/>
              <a:gd name="connsiteY213" fmla="*/ 3749872 h 6858000"/>
              <a:gd name="connsiteX214" fmla="*/ 3655073 w 7467600"/>
              <a:gd name="connsiteY214" fmla="*/ 3650884 h 6858000"/>
              <a:gd name="connsiteX215" fmla="*/ 3670252 w 7467600"/>
              <a:gd name="connsiteY215" fmla="*/ 3622798 h 6858000"/>
              <a:gd name="connsiteX216" fmla="*/ 3817258 w 7467600"/>
              <a:gd name="connsiteY216" fmla="*/ 3723577 h 6858000"/>
              <a:gd name="connsiteX217" fmla="*/ 4000461 w 7467600"/>
              <a:gd name="connsiteY217" fmla="*/ 3855966 h 6858000"/>
              <a:gd name="connsiteX218" fmla="*/ 4088180 w 7467600"/>
              <a:gd name="connsiteY218" fmla="*/ 3929774 h 6858000"/>
              <a:gd name="connsiteX219" fmla="*/ 4184555 w 7467600"/>
              <a:gd name="connsiteY219" fmla="*/ 4010683 h 6858000"/>
              <a:gd name="connsiteX220" fmla="*/ 4399563 w 7467600"/>
              <a:gd name="connsiteY220" fmla="*/ 4158106 h 6858000"/>
              <a:gd name="connsiteX221" fmla="*/ 4684469 w 7467600"/>
              <a:gd name="connsiteY221" fmla="*/ 4364680 h 6858000"/>
              <a:gd name="connsiteX222" fmla="*/ 4690271 w 7467600"/>
              <a:gd name="connsiteY222" fmla="*/ 4370034 h 6858000"/>
              <a:gd name="connsiteX223" fmla="*/ 4136093 w 7467600"/>
              <a:gd name="connsiteY223" fmla="*/ 3858466 h 6858000"/>
              <a:gd name="connsiteX224" fmla="*/ 3670252 w 7467600"/>
              <a:gd name="connsiteY224" fmla="*/ 3622798 h 6858000"/>
              <a:gd name="connsiteX225" fmla="*/ 4440129 w 7467600"/>
              <a:gd name="connsiteY225" fmla="*/ 3448571 h 6858000"/>
              <a:gd name="connsiteX226" fmla="*/ 4856525 w 7467600"/>
              <a:gd name="connsiteY226" fmla="*/ 3915351 h 6858000"/>
              <a:gd name="connsiteX227" fmla="*/ 5059055 w 7467600"/>
              <a:gd name="connsiteY227" fmla="*/ 4108918 h 6858000"/>
              <a:gd name="connsiteX228" fmla="*/ 5290070 w 7467600"/>
              <a:gd name="connsiteY228" fmla="*/ 4263619 h 6858000"/>
              <a:gd name="connsiteX229" fmla="*/ 4834991 w 7467600"/>
              <a:gd name="connsiteY229" fmla="*/ 3830985 h 6858000"/>
              <a:gd name="connsiteX230" fmla="*/ 4440129 w 7467600"/>
              <a:gd name="connsiteY230" fmla="*/ 3448571 h 6858000"/>
              <a:gd name="connsiteX231" fmla="*/ 4441737 w 7467600"/>
              <a:gd name="connsiteY231" fmla="*/ 3399734 h 6858000"/>
              <a:gd name="connsiteX232" fmla="*/ 4431236 w 7467600"/>
              <a:gd name="connsiteY232" fmla="*/ 3400954 h 6858000"/>
              <a:gd name="connsiteX233" fmla="*/ 4557150 w 7467600"/>
              <a:gd name="connsiteY233" fmla="*/ 3510023 h 6858000"/>
              <a:gd name="connsiteX234" fmla="*/ 4856936 w 7467600"/>
              <a:gd name="connsiteY234" fmla="*/ 3809146 h 6858000"/>
              <a:gd name="connsiteX235" fmla="*/ 5111996 w 7467600"/>
              <a:gd name="connsiteY235" fmla="*/ 4065759 h 6858000"/>
              <a:gd name="connsiteX236" fmla="*/ 5388878 w 7467600"/>
              <a:gd name="connsiteY236" fmla="*/ 4300185 h 6858000"/>
              <a:gd name="connsiteX237" fmla="*/ 5425556 w 7467600"/>
              <a:gd name="connsiteY237" fmla="*/ 4308967 h 6858000"/>
              <a:gd name="connsiteX238" fmla="*/ 4943646 w 7467600"/>
              <a:gd name="connsiteY238" fmla="*/ 3822916 h 6858000"/>
              <a:gd name="connsiteX239" fmla="*/ 4594837 w 7467600"/>
              <a:gd name="connsiteY239" fmla="*/ 3532274 h 6858000"/>
              <a:gd name="connsiteX240" fmla="*/ 4441737 w 7467600"/>
              <a:gd name="connsiteY240" fmla="*/ 3399734 h 6858000"/>
              <a:gd name="connsiteX241" fmla="*/ 5425834 w 7467600"/>
              <a:gd name="connsiteY241" fmla="*/ 3162785 h 6858000"/>
              <a:gd name="connsiteX242" fmla="*/ 5401644 w 7467600"/>
              <a:gd name="connsiteY242" fmla="*/ 3617847 h 6858000"/>
              <a:gd name="connsiteX243" fmla="*/ 5467256 w 7467600"/>
              <a:gd name="connsiteY243" fmla="*/ 4175494 h 6858000"/>
              <a:gd name="connsiteX244" fmla="*/ 5448069 w 7467600"/>
              <a:gd name="connsiteY244" fmla="*/ 3567554 h 6858000"/>
              <a:gd name="connsiteX245" fmla="*/ 5425834 w 7467600"/>
              <a:gd name="connsiteY245" fmla="*/ 3162785 h 6858000"/>
              <a:gd name="connsiteX246" fmla="*/ 1318687 w 7467600"/>
              <a:gd name="connsiteY246" fmla="*/ 3113840 h 6858000"/>
              <a:gd name="connsiteX247" fmla="*/ 1066793 w 7467600"/>
              <a:gd name="connsiteY247" fmla="*/ 3212171 h 6858000"/>
              <a:gd name="connsiteX248" fmla="*/ 993319 w 7467600"/>
              <a:gd name="connsiteY248" fmla="*/ 3247648 h 6858000"/>
              <a:gd name="connsiteX249" fmla="*/ 853081 w 7467600"/>
              <a:gd name="connsiteY249" fmla="*/ 3312410 h 6858000"/>
              <a:gd name="connsiteX250" fmla="*/ 805957 w 7467600"/>
              <a:gd name="connsiteY250" fmla="*/ 3330443 h 6858000"/>
              <a:gd name="connsiteX251" fmla="*/ 1318687 w 7467600"/>
              <a:gd name="connsiteY251" fmla="*/ 3113840 h 6858000"/>
              <a:gd name="connsiteX252" fmla="*/ 5453702 w 7467600"/>
              <a:gd name="connsiteY252" fmla="*/ 3090882 h 6858000"/>
              <a:gd name="connsiteX253" fmla="*/ 5480135 w 7467600"/>
              <a:gd name="connsiteY253" fmla="*/ 3565802 h 6858000"/>
              <a:gd name="connsiteX254" fmla="*/ 5499023 w 7467600"/>
              <a:gd name="connsiteY254" fmla="*/ 4166310 h 6858000"/>
              <a:gd name="connsiteX255" fmla="*/ 5547022 w 7467600"/>
              <a:gd name="connsiteY255" fmla="*/ 3607838 h 6858000"/>
              <a:gd name="connsiteX256" fmla="*/ 5515964 w 7467600"/>
              <a:gd name="connsiteY256" fmla="*/ 3378541 h 6858000"/>
              <a:gd name="connsiteX257" fmla="*/ 5453702 w 7467600"/>
              <a:gd name="connsiteY257" fmla="*/ 3090882 h 6858000"/>
              <a:gd name="connsiteX258" fmla="*/ 1238695 w 7467600"/>
              <a:gd name="connsiteY258" fmla="*/ 3076820 h 6858000"/>
              <a:gd name="connsiteX259" fmla="*/ 716371 w 7467600"/>
              <a:gd name="connsiteY259" fmla="*/ 3293249 h 6858000"/>
              <a:gd name="connsiteX260" fmla="*/ 579522 w 7467600"/>
              <a:gd name="connsiteY260" fmla="*/ 3371759 h 6858000"/>
              <a:gd name="connsiteX261" fmla="*/ 600288 w 7467600"/>
              <a:gd name="connsiteY261" fmla="*/ 3365555 h 6858000"/>
              <a:gd name="connsiteX262" fmla="*/ 840692 w 7467600"/>
              <a:gd name="connsiteY262" fmla="*/ 3284921 h 6858000"/>
              <a:gd name="connsiteX263" fmla="*/ 979248 w 7467600"/>
              <a:gd name="connsiteY263" fmla="*/ 3221003 h 6858000"/>
              <a:gd name="connsiteX264" fmla="*/ 1053282 w 7467600"/>
              <a:gd name="connsiteY264" fmla="*/ 3185247 h 6858000"/>
              <a:gd name="connsiteX265" fmla="*/ 1320603 w 7467600"/>
              <a:gd name="connsiteY265" fmla="*/ 3081281 h 6858000"/>
              <a:gd name="connsiteX266" fmla="*/ 1238695 w 7467600"/>
              <a:gd name="connsiteY266" fmla="*/ 3076820 h 6858000"/>
              <a:gd name="connsiteX267" fmla="*/ 5425627 w 7467600"/>
              <a:gd name="connsiteY267" fmla="*/ 2954192 h 6858000"/>
              <a:gd name="connsiteX268" fmla="*/ 5470770 w 7467600"/>
              <a:gd name="connsiteY268" fmla="*/ 3005435 h 6858000"/>
              <a:gd name="connsiteX269" fmla="*/ 5519779 w 7467600"/>
              <a:gd name="connsiteY269" fmla="*/ 4359223 h 6858000"/>
              <a:gd name="connsiteX270" fmla="*/ 5520293 w 7467600"/>
              <a:gd name="connsiteY270" fmla="*/ 4360602 h 6858000"/>
              <a:gd name="connsiteX271" fmla="*/ 5767221 w 7467600"/>
              <a:gd name="connsiteY271" fmla="*/ 4665564 h 6858000"/>
              <a:gd name="connsiteX272" fmla="*/ 6937169 w 7467600"/>
              <a:gd name="connsiteY272" fmla="*/ 4815941 h 6858000"/>
              <a:gd name="connsiteX273" fmla="*/ 6953922 w 7467600"/>
              <a:gd name="connsiteY273" fmla="*/ 4890068 h 6858000"/>
              <a:gd name="connsiteX274" fmla="*/ 6071359 w 7467600"/>
              <a:gd name="connsiteY274" fmla="*/ 4770770 h 6858000"/>
              <a:gd name="connsiteX275" fmla="*/ 6038839 w 7467600"/>
              <a:gd name="connsiteY275" fmla="*/ 4764474 h 6858000"/>
              <a:gd name="connsiteX276" fmla="*/ 6038706 w 7467600"/>
              <a:gd name="connsiteY276" fmla="*/ 4763847 h 6858000"/>
              <a:gd name="connsiteX277" fmla="*/ 6037784 w 7467600"/>
              <a:gd name="connsiteY277" fmla="*/ 4764270 h 6858000"/>
              <a:gd name="connsiteX278" fmla="*/ 6038839 w 7467600"/>
              <a:gd name="connsiteY278" fmla="*/ 4764474 h 6858000"/>
              <a:gd name="connsiteX279" fmla="*/ 6040338 w 7467600"/>
              <a:gd name="connsiteY279" fmla="*/ 4771418 h 6858000"/>
              <a:gd name="connsiteX280" fmla="*/ 6024488 w 7467600"/>
              <a:gd name="connsiteY280" fmla="*/ 4809903 h 6858000"/>
              <a:gd name="connsiteX281" fmla="*/ 5599771 w 7467600"/>
              <a:gd name="connsiteY281" fmla="*/ 5509652 h 6858000"/>
              <a:gd name="connsiteX282" fmla="*/ 5548843 w 7467600"/>
              <a:gd name="connsiteY282" fmla="*/ 5563845 h 6858000"/>
              <a:gd name="connsiteX283" fmla="*/ 5940952 w 7467600"/>
              <a:gd name="connsiteY283" fmla="*/ 6250028 h 6858000"/>
              <a:gd name="connsiteX284" fmla="*/ 6043441 w 7467600"/>
              <a:gd name="connsiteY284" fmla="*/ 6665847 h 6858000"/>
              <a:gd name="connsiteX285" fmla="*/ 6093432 w 7467600"/>
              <a:gd name="connsiteY285" fmla="*/ 6858000 h 6858000"/>
              <a:gd name="connsiteX286" fmla="*/ 6034344 w 7467600"/>
              <a:gd name="connsiteY286" fmla="*/ 6858000 h 6858000"/>
              <a:gd name="connsiteX287" fmla="*/ 6026679 w 7467600"/>
              <a:gd name="connsiteY287" fmla="*/ 6836959 h 6858000"/>
              <a:gd name="connsiteX288" fmla="*/ 5800441 w 7467600"/>
              <a:gd name="connsiteY288" fmla="*/ 6335286 h 6858000"/>
              <a:gd name="connsiteX289" fmla="*/ 5526562 w 7467600"/>
              <a:gd name="connsiteY289" fmla="*/ 5705388 h 6858000"/>
              <a:gd name="connsiteX290" fmla="*/ 5519640 w 7467600"/>
              <a:gd name="connsiteY290" fmla="*/ 5683774 h 6858000"/>
              <a:gd name="connsiteX291" fmla="*/ 5844559 w 7467600"/>
              <a:gd name="connsiteY291" fmla="*/ 6553349 h 6858000"/>
              <a:gd name="connsiteX292" fmla="*/ 5975994 w 7467600"/>
              <a:gd name="connsiteY292" fmla="*/ 6858000 h 6858000"/>
              <a:gd name="connsiteX293" fmla="*/ 5898547 w 7467600"/>
              <a:gd name="connsiteY293" fmla="*/ 6858000 h 6858000"/>
              <a:gd name="connsiteX294" fmla="*/ 5682041 w 7467600"/>
              <a:gd name="connsiteY294" fmla="*/ 6355860 h 6858000"/>
              <a:gd name="connsiteX295" fmla="*/ 5461758 w 7467600"/>
              <a:gd name="connsiteY295" fmla="*/ 5820220 h 6858000"/>
              <a:gd name="connsiteX296" fmla="*/ 5237282 w 7467600"/>
              <a:gd name="connsiteY296" fmla="*/ 6579086 h 6858000"/>
              <a:gd name="connsiteX297" fmla="*/ 5115009 w 7467600"/>
              <a:gd name="connsiteY297" fmla="*/ 6858000 h 6858000"/>
              <a:gd name="connsiteX298" fmla="*/ 5028074 w 7467600"/>
              <a:gd name="connsiteY298" fmla="*/ 6858000 h 6858000"/>
              <a:gd name="connsiteX299" fmla="*/ 5079508 w 7467600"/>
              <a:gd name="connsiteY299" fmla="*/ 6749074 h 6858000"/>
              <a:gd name="connsiteX300" fmla="*/ 5371846 w 7467600"/>
              <a:gd name="connsiteY300" fmla="*/ 5924413 h 6858000"/>
              <a:gd name="connsiteX301" fmla="*/ 5270512 w 7467600"/>
              <a:gd name="connsiteY301" fmla="*/ 6138975 h 6858000"/>
              <a:gd name="connsiteX302" fmla="*/ 5062409 w 7467600"/>
              <a:gd name="connsiteY302" fmla="*/ 6653544 h 6858000"/>
              <a:gd name="connsiteX303" fmla="*/ 5036628 w 7467600"/>
              <a:gd name="connsiteY303" fmla="*/ 6754247 h 6858000"/>
              <a:gd name="connsiteX304" fmla="*/ 5009112 w 7467600"/>
              <a:gd name="connsiteY304" fmla="*/ 6858000 h 6858000"/>
              <a:gd name="connsiteX305" fmla="*/ 4976679 w 7467600"/>
              <a:gd name="connsiteY305" fmla="*/ 6858000 h 6858000"/>
              <a:gd name="connsiteX306" fmla="*/ 5006537 w 7467600"/>
              <a:gd name="connsiteY306" fmla="*/ 6747068 h 6858000"/>
              <a:gd name="connsiteX307" fmla="*/ 5032723 w 7467600"/>
              <a:gd name="connsiteY307" fmla="*/ 6644957 h 6858000"/>
              <a:gd name="connsiteX308" fmla="*/ 5242949 w 7467600"/>
              <a:gd name="connsiteY308" fmla="*/ 6125175 h 6858000"/>
              <a:gd name="connsiteX309" fmla="*/ 5286321 w 7467600"/>
              <a:gd name="connsiteY309" fmla="*/ 6033555 h 6858000"/>
              <a:gd name="connsiteX310" fmla="*/ 5008210 w 7467600"/>
              <a:gd name="connsiteY310" fmla="*/ 6649194 h 6858000"/>
              <a:gd name="connsiteX311" fmla="*/ 4986321 w 7467600"/>
              <a:gd name="connsiteY311" fmla="*/ 6765687 h 6858000"/>
              <a:gd name="connsiteX312" fmla="*/ 4973474 w 7467600"/>
              <a:gd name="connsiteY312" fmla="*/ 6858000 h 6858000"/>
              <a:gd name="connsiteX313" fmla="*/ 4907178 w 7467600"/>
              <a:gd name="connsiteY313" fmla="*/ 6858000 h 6858000"/>
              <a:gd name="connsiteX314" fmla="*/ 4910810 w 7467600"/>
              <a:gd name="connsiteY314" fmla="*/ 6829660 h 6858000"/>
              <a:gd name="connsiteX315" fmla="*/ 4987461 w 7467600"/>
              <a:gd name="connsiteY315" fmla="*/ 6432994 h 6858000"/>
              <a:gd name="connsiteX316" fmla="*/ 5179262 w 7467600"/>
              <a:gd name="connsiteY316" fmla="*/ 6035044 h 6858000"/>
              <a:gd name="connsiteX317" fmla="*/ 4689678 w 7467600"/>
              <a:gd name="connsiteY317" fmla="*/ 6440241 h 6858000"/>
              <a:gd name="connsiteX318" fmla="*/ 4477543 w 7467600"/>
              <a:gd name="connsiteY318" fmla="*/ 6674836 h 6858000"/>
              <a:gd name="connsiteX319" fmla="*/ 4329957 w 7467600"/>
              <a:gd name="connsiteY319" fmla="*/ 6858000 h 6858000"/>
              <a:gd name="connsiteX320" fmla="*/ 4218595 w 7467600"/>
              <a:gd name="connsiteY320" fmla="*/ 6858000 h 6858000"/>
              <a:gd name="connsiteX321" fmla="*/ 4368888 w 7467600"/>
              <a:gd name="connsiteY321" fmla="*/ 6668412 h 6858000"/>
              <a:gd name="connsiteX322" fmla="*/ 4563091 w 7467600"/>
              <a:gd name="connsiteY322" fmla="*/ 6442508 h 6858000"/>
              <a:gd name="connsiteX323" fmla="*/ 5387324 w 7467600"/>
              <a:gd name="connsiteY323" fmla="*/ 5705830 h 6858000"/>
              <a:gd name="connsiteX324" fmla="*/ 5073620 w 7467600"/>
              <a:gd name="connsiteY324" fmla="*/ 5955437 h 6858000"/>
              <a:gd name="connsiteX325" fmla="*/ 4689789 w 7467600"/>
              <a:gd name="connsiteY325" fmla="*/ 6268382 h 6858000"/>
              <a:gd name="connsiteX326" fmla="*/ 4418722 w 7467600"/>
              <a:gd name="connsiteY326" fmla="*/ 6570886 h 6858000"/>
              <a:gd name="connsiteX327" fmla="*/ 4214944 w 7467600"/>
              <a:gd name="connsiteY327" fmla="*/ 6858000 h 6858000"/>
              <a:gd name="connsiteX328" fmla="*/ 4177898 w 7467600"/>
              <a:gd name="connsiteY328" fmla="*/ 6858000 h 6858000"/>
              <a:gd name="connsiteX329" fmla="*/ 4391597 w 7467600"/>
              <a:gd name="connsiteY329" fmla="*/ 6556370 h 6858000"/>
              <a:gd name="connsiteX330" fmla="*/ 4668889 w 7467600"/>
              <a:gd name="connsiteY330" fmla="*/ 6246399 h 6858000"/>
              <a:gd name="connsiteX331" fmla="*/ 5055427 w 7467600"/>
              <a:gd name="connsiteY331" fmla="*/ 5931476 h 6858000"/>
              <a:gd name="connsiteX332" fmla="*/ 5371814 w 7467600"/>
              <a:gd name="connsiteY332" fmla="*/ 5678975 h 6858000"/>
              <a:gd name="connsiteX333" fmla="*/ 4987918 w 7467600"/>
              <a:gd name="connsiteY333" fmla="*/ 5838701 h 6858000"/>
              <a:gd name="connsiteX334" fmla="*/ 4317146 w 7467600"/>
              <a:gd name="connsiteY334" fmla="*/ 6587716 h 6858000"/>
              <a:gd name="connsiteX335" fmla="*/ 4171627 w 7467600"/>
              <a:gd name="connsiteY335" fmla="*/ 6858000 h 6858000"/>
              <a:gd name="connsiteX336" fmla="*/ 4081585 w 7467600"/>
              <a:gd name="connsiteY336" fmla="*/ 6858000 h 6858000"/>
              <a:gd name="connsiteX337" fmla="*/ 4238603 w 7467600"/>
              <a:gd name="connsiteY337" fmla="*/ 6559341 h 6858000"/>
              <a:gd name="connsiteX338" fmla="*/ 4778333 w 7467600"/>
              <a:gd name="connsiteY338" fmla="*/ 5873626 h 6858000"/>
              <a:gd name="connsiteX339" fmla="*/ 5414185 w 7467600"/>
              <a:gd name="connsiteY339" fmla="*/ 5573882 h 6858000"/>
              <a:gd name="connsiteX340" fmla="*/ 5959648 w 7467600"/>
              <a:gd name="connsiteY340" fmla="*/ 4760797 h 6858000"/>
              <a:gd name="connsiteX341" fmla="*/ 5355019 w 7467600"/>
              <a:gd name="connsiteY341" fmla="*/ 4734672 h 6858000"/>
              <a:gd name="connsiteX342" fmla="*/ 5083565 w 7467600"/>
              <a:gd name="connsiteY342" fmla="*/ 5179121 h 6858000"/>
              <a:gd name="connsiteX343" fmla="*/ 4713577 w 7467600"/>
              <a:gd name="connsiteY343" fmla="*/ 5616803 h 6858000"/>
              <a:gd name="connsiteX344" fmla="*/ 3989559 w 7467600"/>
              <a:gd name="connsiteY344" fmla="*/ 6145945 h 6858000"/>
              <a:gd name="connsiteX345" fmla="*/ 3939824 w 7467600"/>
              <a:gd name="connsiteY345" fmla="*/ 6066900 h 6858000"/>
              <a:gd name="connsiteX346" fmla="*/ 4584537 w 7467600"/>
              <a:gd name="connsiteY346" fmla="*/ 5324826 h 6858000"/>
              <a:gd name="connsiteX347" fmla="*/ 5037105 w 7467600"/>
              <a:gd name="connsiteY347" fmla="*/ 5088765 h 6858000"/>
              <a:gd name="connsiteX348" fmla="*/ 5039930 w 7467600"/>
              <a:gd name="connsiteY348" fmla="*/ 5089585 h 6858000"/>
              <a:gd name="connsiteX349" fmla="*/ 5263764 w 7467600"/>
              <a:gd name="connsiteY349" fmla="*/ 4735525 h 6858000"/>
              <a:gd name="connsiteX350" fmla="*/ 4086300 w 7467600"/>
              <a:gd name="connsiteY350" fmla="*/ 4884599 h 6858000"/>
              <a:gd name="connsiteX351" fmla="*/ 4085485 w 7467600"/>
              <a:gd name="connsiteY351" fmla="*/ 4899070 h 6858000"/>
              <a:gd name="connsiteX352" fmla="*/ 3871915 w 7467600"/>
              <a:gd name="connsiteY352" fmla="*/ 5253645 h 6858000"/>
              <a:gd name="connsiteX353" fmla="*/ 3799374 w 7467600"/>
              <a:gd name="connsiteY353" fmla="*/ 5466127 h 6858000"/>
              <a:gd name="connsiteX354" fmla="*/ 3498850 w 7467600"/>
              <a:gd name="connsiteY354" fmla="*/ 6661888 h 6858000"/>
              <a:gd name="connsiteX355" fmla="*/ 3399216 w 7467600"/>
              <a:gd name="connsiteY355" fmla="*/ 6858000 h 6858000"/>
              <a:gd name="connsiteX356" fmla="*/ 3303688 w 7467600"/>
              <a:gd name="connsiteY356" fmla="*/ 6858000 h 6858000"/>
              <a:gd name="connsiteX357" fmla="*/ 3391774 w 7467600"/>
              <a:gd name="connsiteY357" fmla="*/ 6697181 h 6858000"/>
              <a:gd name="connsiteX358" fmla="*/ 3735540 w 7467600"/>
              <a:gd name="connsiteY358" fmla="*/ 5546923 h 6858000"/>
              <a:gd name="connsiteX359" fmla="*/ 3729438 w 7467600"/>
              <a:gd name="connsiteY359" fmla="*/ 5569058 h 6858000"/>
              <a:gd name="connsiteX360" fmla="*/ 3707782 w 7467600"/>
              <a:gd name="connsiteY360" fmla="*/ 5644908 h 6858000"/>
              <a:gd name="connsiteX361" fmla="*/ 3583827 w 7467600"/>
              <a:gd name="connsiteY361" fmla="*/ 6039215 h 6858000"/>
              <a:gd name="connsiteX362" fmla="*/ 3547861 w 7467600"/>
              <a:gd name="connsiteY362" fmla="*/ 6129609 h 6858000"/>
              <a:gd name="connsiteX363" fmla="*/ 3490905 w 7467600"/>
              <a:gd name="connsiteY363" fmla="*/ 6277660 h 6858000"/>
              <a:gd name="connsiteX364" fmla="*/ 3455859 w 7467600"/>
              <a:gd name="connsiteY364" fmla="*/ 6391301 h 6858000"/>
              <a:gd name="connsiteX365" fmla="*/ 3429112 w 7467600"/>
              <a:gd name="connsiteY365" fmla="*/ 6479469 h 6858000"/>
              <a:gd name="connsiteX366" fmla="*/ 3304862 w 7467600"/>
              <a:gd name="connsiteY366" fmla="*/ 6796476 h 6858000"/>
              <a:gd name="connsiteX367" fmla="*/ 3276071 w 7467600"/>
              <a:gd name="connsiteY367" fmla="*/ 6858000 h 6858000"/>
              <a:gd name="connsiteX368" fmla="*/ 3240805 w 7467600"/>
              <a:gd name="connsiteY368" fmla="*/ 6858000 h 6858000"/>
              <a:gd name="connsiteX369" fmla="*/ 3275917 w 7467600"/>
              <a:gd name="connsiteY369" fmla="*/ 6783192 h 6858000"/>
              <a:gd name="connsiteX370" fmla="*/ 3399358 w 7467600"/>
              <a:gd name="connsiteY370" fmla="*/ 6469011 h 6858000"/>
              <a:gd name="connsiteX371" fmla="*/ 3425650 w 7467600"/>
              <a:gd name="connsiteY371" fmla="*/ 6381333 h 6858000"/>
              <a:gd name="connsiteX372" fmla="*/ 3460661 w 7467600"/>
              <a:gd name="connsiteY372" fmla="*/ 6266763 h 6858000"/>
              <a:gd name="connsiteX373" fmla="*/ 3518021 w 7467600"/>
              <a:gd name="connsiteY373" fmla="*/ 6117298 h 6858000"/>
              <a:gd name="connsiteX374" fmla="*/ 3554035 w 7467600"/>
              <a:gd name="connsiteY374" fmla="*/ 6027832 h 6858000"/>
              <a:gd name="connsiteX375" fmla="*/ 3677174 w 7467600"/>
              <a:gd name="connsiteY375" fmla="*/ 5636351 h 6858000"/>
              <a:gd name="connsiteX376" fmla="*/ 3698819 w 7467600"/>
              <a:gd name="connsiteY376" fmla="*/ 5560503 h 6858000"/>
              <a:gd name="connsiteX377" fmla="*/ 3702094 w 7467600"/>
              <a:gd name="connsiteY377" fmla="*/ 5549194 h 6858000"/>
              <a:gd name="connsiteX378" fmla="*/ 3398355 w 7467600"/>
              <a:gd name="connsiteY378" fmla="*/ 6094603 h 6858000"/>
              <a:gd name="connsiteX379" fmla="*/ 3193941 w 7467600"/>
              <a:gd name="connsiteY379" fmla="*/ 6798775 h 6858000"/>
              <a:gd name="connsiteX380" fmla="*/ 3184140 w 7467600"/>
              <a:gd name="connsiteY380" fmla="*/ 6858000 h 6858000"/>
              <a:gd name="connsiteX381" fmla="*/ 3099978 w 7467600"/>
              <a:gd name="connsiteY381" fmla="*/ 6858000 h 6858000"/>
              <a:gd name="connsiteX382" fmla="*/ 3101556 w 7467600"/>
              <a:gd name="connsiteY382" fmla="*/ 6843337 h 6858000"/>
              <a:gd name="connsiteX383" fmla="*/ 3370162 w 7467600"/>
              <a:gd name="connsiteY383" fmla="*/ 5785550 h 6858000"/>
              <a:gd name="connsiteX384" fmla="*/ 3746477 w 7467600"/>
              <a:gd name="connsiteY384" fmla="*/ 5377889 h 6858000"/>
              <a:gd name="connsiteX385" fmla="*/ 3863399 w 7467600"/>
              <a:gd name="connsiteY385" fmla="*/ 5087257 h 6858000"/>
              <a:gd name="connsiteX386" fmla="*/ 3968712 w 7467600"/>
              <a:gd name="connsiteY386" fmla="*/ 4913989 h 6858000"/>
              <a:gd name="connsiteX387" fmla="*/ 2792390 w 7467600"/>
              <a:gd name="connsiteY387" fmla="*/ 5382974 h 6858000"/>
              <a:gd name="connsiteX388" fmla="*/ 2714982 w 7467600"/>
              <a:gd name="connsiteY388" fmla="*/ 5427051 h 6858000"/>
              <a:gd name="connsiteX389" fmla="*/ 2813361 w 7467600"/>
              <a:gd name="connsiteY389" fmla="*/ 6023912 h 6858000"/>
              <a:gd name="connsiteX390" fmla="*/ 2688430 w 7467600"/>
              <a:gd name="connsiteY390" fmla="*/ 6801564 h 6858000"/>
              <a:gd name="connsiteX391" fmla="*/ 2629626 w 7467600"/>
              <a:gd name="connsiteY391" fmla="*/ 6763394 h 6858000"/>
              <a:gd name="connsiteX392" fmla="*/ 2565328 w 7467600"/>
              <a:gd name="connsiteY392" fmla="*/ 5516399 h 6858000"/>
              <a:gd name="connsiteX393" fmla="*/ 1922999 w 7467600"/>
              <a:gd name="connsiteY393" fmla="*/ 5980343 h 6858000"/>
              <a:gd name="connsiteX394" fmla="*/ 1950261 w 7467600"/>
              <a:gd name="connsiteY394" fmla="*/ 6405858 h 6858000"/>
              <a:gd name="connsiteX395" fmla="*/ 2365554 w 7467600"/>
              <a:gd name="connsiteY395" fmla="*/ 6759107 h 6858000"/>
              <a:gd name="connsiteX396" fmla="*/ 2424142 w 7467600"/>
              <a:gd name="connsiteY396" fmla="*/ 6858000 h 6858000"/>
              <a:gd name="connsiteX397" fmla="*/ 2395994 w 7467600"/>
              <a:gd name="connsiteY397" fmla="*/ 6858000 h 6858000"/>
              <a:gd name="connsiteX398" fmla="*/ 2392863 w 7467600"/>
              <a:gd name="connsiteY398" fmla="*/ 6852964 h 6858000"/>
              <a:gd name="connsiteX399" fmla="*/ 2017589 w 7467600"/>
              <a:gd name="connsiteY399" fmla="*/ 6493982 h 6858000"/>
              <a:gd name="connsiteX400" fmla="*/ 2147336 w 7467600"/>
              <a:gd name="connsiteY400" fmla="*/ 6594052 h 6858000"/>
              <a:gd name="connsiteX401" fmla="*/ 2207047 w 7467600"/>
              <a:gd name="connsiteY401" fmla="*/ 6654540 h 6858000"/>
              <a:gd name="connsiteX402" fmla="*/ 2299106 w 7467600"/>
              <a:gd name="connsiteY402" fmla="*/ 6778931 h 6858000"/>
              <a:gd name="connsiteX403" fmla="*/ 2314430 w 7467600"/>
              <a:gd name="connsiteY403" fmla="*/ 6801144 h 6858000"/>
              <a:gd name="connsiteX404" fmla="*/ 2352406 w 7467600"/>
              <a:gd name="connsiteY404" fmla="*/ 6858000 h 6858000"/>
              <a:gd name="connsiteX405" fmla="*/ 2314492 w 7467600"/>
              <a:gd name="connsiteY405" fmla="*/ 6858000 h 6858000"/>
              <a:gd name="connsiteX406" fmla="*/ 2288095 w 7467600"/>
              <a:gd name="connsiteY406" fmla="*/ 6818030 h 6858000"/>
              <a:gd name="connsiteX407" fmla="*/ 2272768 w 7467600"/>
              <a:gd name="connsiteY407" fmla="*/ 6795822 h 6858000"/>
              <a:gd name="connsiteX408" fmla="*/ 2182715 w 7467600"/>
              <a:gd name="connsiteY408" fmla="*/ 6675071 h 6858000"/>
              <a:gd name="connsiteX409" fmla="*/ 2032061 w 7467600"/>
              <a:gd name="connsiteY409" fmla="*/ 6541380 h 6858000"/>
              <a:gd name="connsiteX410" fmla="*/ 2257220 w 7467600"/>
              <a:gd name="connsiteY410" fmla="*/ 6826257 h 6858000"/>
              <a:gd name="connsiteX411" fmla="*/ 2281324 w 7467600"/>
              <a:gd name="connsiteY411" fmla="*/ 6858000 h 6858000"/>
              <a:gd name="connsiteX412" fmla="*/ 2242860 w 7467600"/>
              <a:gd name="connsiteY412" fmla="*/ 6858000 h 6858000"/>
              <a:gd name="connsiteX413" fmla="*/ 2232818 w 7467600"/>
              <a:gd name="connsiteY413" fmla="*/ 6844926 h 6858000"/>
              <a:gd name="connsiteX414" fmla="*/ 1990172 w 7467600"/>
              <a:gd name="connsiteY414" fmla="*/ 6542121 h 6858000"/>
              <a:gd name="connsiteX415" fmla="*/ 2124090 w 7467600"/>
              <a:gd name="connsiteY415" fmla="*/ 6761017 h 6858000"/>
              <a:gd name="connsiteX416" fmla="*/ 2200380 w 7467600"/>
              <a:gd name="connsiteY416" fmla="*/ 6858000 h 6858000"/>
              <a:gd name="connsiteX417" fmla="*/ 2147507 w 7467600"/>
              <a:gd name="connsiteY417" fmla="*/ 6858000 h 6858000"/>
              <a:gd name="connsiteX418" fmla="*/ 2070668 w 7467600"/>
              <a:gd name="connsiteY418" fmla="*/ 6761520 h 6858000"/>
              <a:gd name="connsiteX419" fmla="*/ 1975142 w 7467600"/>
              <a:gd name="connsiteY419" fmla="*/ 6585570 h 6858000"/>
              <a:gd name="connsiteX420" fmla="*/ 2050035 w 7467600"/>
              <a:gd name="connsiteY420" fmla="*/ 6813345 h 6858000"/>
              <a:gd name="connsiteX421" fmla="*/ 2063025 w 7467600"/>
              <a:gd name="connsiteY421" fmla="*/ 6858000 h 6858000"/>
              <a:gd name="connsiteX422" fmla="*/ 2021675 w 7467600"/>
              <a:gd name="connsiteY422" fmla="*/ 6858000 h 6858000"/>
              <a:gd name="connsiteX423" fmla="*/ 2019308 w 7467600"/>
              <a:gd name="connsiteY423" fmla="*/ 6847118 h 6858000"/>
              <a:gd name="connsiteX424" fmla="*/ 1938835 w 7467600"/>
              <a:gd name="connsiteY424" fmla="*/ 6551160 h 6858000"/>
              <a:gd name="connsiteX425" fmla="*/ 1953230 w 7467600"/>
              <a:gd name="connsiteY425" fmla="*/ 6759699 h 6858000"/>
              <a:gd name="connsiteX426" fmla="*/ 1956763 w 7467600"/>
              <a:gd name="connsiteY426" fmla="*/ 6778191 h 6858000"/>
              <a:gd name="connsiteX427" fmla="*/ 1967925 w 7467600"/>
              <a:gd name="connsiteY427" fmla="*/ 6858000 h 6858000"/>
              <a:gd name="connsiteX428" fmla="*/ 1936622 w 7467600"/>
              <a:gd name="connsiteY428" fmla="*/ 6858000 h 6858000"/>
              <a:gd name="connsiteX429" fmla="*/ 1926261 w 7467600"/>
              <a:gd name="connsiteY429" fmla="*/ 6784064 h 6858000"/>
              <a:gd name="connsiteX430" fmla="*/ 1922724 w 7467600"/>
              <a:gd name="connsiteY430" fmla="*/ 6765577 h 6858000"/>
              <a:gd name="connsiteX431" fmla="*/ 1904650 w 7467600"/>
              <a:gd name="connsiteY431" fmla="*/ 6639616 h 6858000"/>
              <a:gd name="connsiteX432" fmla="*/ 1885273 w 7467600"/>
              <a:gd name="connsiteY432" fmla="*/ 6858000 h 6858000"/>
              <a:gd name="connsiteX433" fmla="*/ 1854363 w 7467600"/>
              <a:gd name="connsiteY433" fmla="*/ 6858000 h 6858000"/>
              <a:gd name="connsiteX434" fmla="*/ 1880391 w 7467600"/>
              <a:gd name="connsiteY434" fmla="*/ 6603796 h 6858000"/>
              <a:gd name="connsiteX435" fmla="*/ 1818273 w 7467600"/>
              <a:gd name="connsiteY435" fmla="*/ 6715729 h 6858000"/>
              <a:gd name="connsiteX436" fmla="*/ 1794691 w 7467600"/>
              <a:gd name="connsiteY436" fmla="*/ 6843239 h 6858000"/>
              <a:gd name="connsiteX437" fmla="*/ 1794914 w 7467600"/>
              <a:gd name="connsiteY437" fmla="*/ 6858000 h 6858000"/>
              <a:gd name="connsiteX438" fmla="*/ 1746128 w 7467600"/>
              <a:gd name="connsiteY438" fmla="*/ 6858000 h 6858000"/>
              <a:gd name="connsiteX439" fmla="*/ 1753934 w 7467600"/>
              <a:gd name="connsiteY439" fmla="*/ 6724796 h 6858000"/>
              <a:gd name="connsiteX440" fmla="*/ 1792053 w 7467600"/>
              <a:gd name="connsiteY440" fmla="*/ 6572396 h 6858000"/>
              <a:gd name="connsiteX441" fmla="*/ 1862248 w 7467600"/>
              <a:gd name="connsiteY441" fmla="*/ 6266397 h 6858000"/>
              <a:gd name="connsiteX442" fmla="*/ 1862250 w 7467600"/>
              <a:gd name="connsiteY442" fmla="*/ 6033531 h 6858000"/>
              <a:gd name="connsiteX443" fmla="*/ 1211999 w 7467600"/>
              <a:gd name="connsiteY443" fmla="*/ 6683610 h 6858000"/>
              <a:gd name="connsiteX444" fmla="*/ 1213266 w 7467600"/>
              <a:gd name="connsiteY444" fmla="*/ 6691947 h 6858000"/>
              <a:gd name="connsiteX445" fmla="*/ 1203370 w 7467600"/>
              <a:gd name="connsiteY445" fmla="*/ 6850676 h 6858000"/>
              <a:gd name="connsiteX446" fmla="*/ 1203671 w 7467600"/>
              <a:gd name="connsiteY446" fmla="*/ 6858000 h 6858000"/>
              <a:gd name="connsiteX447" fmla="*/ 1143180 w 7467600"/>
              <a:gd name="connsiteY447" fmla="*/ 6858000 h 6858000"/>
              <a:gd name="connsiteX448" fmla="*/ 1142176 w 7467600"/>
              <a:gd name="connsiteY448" fmla="*/ 6766045 h 6858000"/>
              <a:gd name="connsiteX449" fmla="*/ 1067484 w 7467600"/>
              <a:gd name="connsiteY449" fmla="*/ 6858000 h 6858000"/>
              <a:gd name="connsiteX450" fmla="*/ 953928 w 7467600"/>
              <a:gd name="connsiteY450" fmla="*/ 6858000 h 6858000"/>
              <a:gd name="connsiteX451" fmla="*/ 959715 w 7467600"/>
              <a:gd name="connsiteY451" fmla="*/ 6850185 h 6858000"/>
              <a:gd name="connsiteX452" fmla="*/ 1483788 w 7467600"/>
              <a:gd name="connsiteY452" fmla="*/ 6259174 h 6858000"/>
              <a:gd name="connsiteX453" fmla="*/ 1100671 w 7467600"/>
              <a:gd name="connsiteY453" fmla="*/ 6252137 h 6858000"/>
              <a:gd name="connsiteX454" fmla="*/ 1090144 w 7467600"/>
              <a:gd name="connsiteY454" fmla="*/ 6256748 h 6858000"/>
              <a:gd name="connsiteX455" fmla="*/ 1095872 w 7467600"/>
              <a:gd name="connsiteY455" fmla="*/ 6271892 h 6858000"/>
              <a:gd name="connsiteX456" fmla="*/ 262785 w 7467600"/>
              <a:gd name="connsiteY456" fmla="*/ 6845450 h 6858000"/>
              <a:gd name="connsiteX457" fmla="*/ 209968 w 7467600"/>
              <a:gd name="connsiteY457" fmla="*/ 6770713 h 6858000"/>
              <a:gd name="connsiteX458" fmla="*/ 873460 w 7467600"/>
              <a:gd name="connsiteY458" fmla="*/ 6253768 h 6858000"/>
              <a:gd name="connsiteX459" fmla="*/ 192686 w 7467600"/>
              <a:gd name="connsiteY459" fmla="*/ 5849257 h 6858000"/>
              <a:gd name="connsiteX460" fmla="*/ 4696 w 7467600"/>
              <a:gd name="connsiteY460" fmla="*/ 5697668 h 6858000"/>
              <a:gd name="connsiteX461" fmla="*/ 0 w 7467600"/>
              <a:gd name="connsiteY461" fmla="*/ 5689984 h 6858000"/>
              <a:gd name="connsiteX462" fmla="*/ 0 w 7467600"/>
              <a:gd name="connsiteY462" fmla="*/ 5513472 h 6858000"/>
              <a:gd name="connsiteX463" fmla="*/ 174101 w 7467600"/>
              <a:gd name="connsiteY463" fmla="*/ 5620277 h 6858000"/>
              <a:gd name="connsiteX464" fmla="*/ 891800 w 7467600"/>
              <a:gd name="connsiteY464" fmla="*/ 6036935 h 6858000"/>
              <a:gd name="connsiteX465" fmla="*/ 1072219 w 7467600"/>
              <a:gd name="connsiteY465" fmla="*/ 6169443 h 6858000"/>
              <a:gd name="connsiteX466" fmla="*/ 1074117 w 7467600"/>
              <a:gd name="connsiteY466" fmla="*/ 6170301 h 6858000"/>
              <a:gd name="connsiteX467" fmla="*/ 1083114 w 7467600"/>
              <a:gd name="connsiteY467" fmla="*/ 6174131 h 6858000"/>
              <a:gd name="connsiteX468" fmla="*/ 1543010 w 7467600"/>
              <a:gd name="connsiteY468" fmla="*/ 6191140 h 6858000"/>
              <a:gd name="connsiteX469" fmla="*/ 1551080 w 7467600"/>
              <a:gd name="connsiteY469" fmla="*/ 6195006 h 6858000"/>
              <a:gd name="connsiteX470" fmla="*/ 2345443 w 7467600"/>
              <a:gd name="connsiteY470" fmla="*/ 5549882 h 6858000"/>
              <a:gd name="connsiteX471" fmla="*/ 1721499 w 7467600"/>
              <a:gd name="connsiteY471" fmla="*/ 5599969 h 6858000"/>
              <a:gd name="connsiteX472" fmla="*/ 767716 w 7467600"/>
              <a:gd name="connsiteY472" fmla="*/ 5472768 h 6858000"/>
              <a:gd name="connsiteX473" fmla="*/ 722147 w 7467600"/>
              <a:gd name="connsiteY473" fmla="*/ 5393091 h 6858000"/>
              <a:gd name="connsiteX474" fmla="*/ 1485552 w 7467600"/>
              <a:gd name="connsiteY474" fmla="*/ 5313202 h 6858000"/>
              <a:gd name="connsiteX475" fmla="*/ 2143004 w 7467600"/>
              <a:gd name="connsiteY475" fmla="*/ 5402420 h 6858000"/>
              <a:gd name="connsiteX476" fmla="*/ 1933391 w 7467600"/>
              <a:gd name="connsiteY476" fmla="*/ 5156971 h 6858000"/>
              <a:gd name="connsiteX477" fmla="*/ 1827118 w 7467600"/>
              <a:gd name="connsiteY477" fmla="*/ 4968410 h 6858000"/>
              <a:gd name="connsiteX478" fmla="*/ 1837349 w 7467600"/>
              <a:gd name="connsiteY478" fmla="*/ 4956357 h 6858000"/>
              <a:gd name="connsiteX479" fmla="*/ 2162835 w 7467600"/>
              <a:gd name="connsiteY479" fmla="*/ 5187853 h 6858000"/>
              <a:gd name="connsiteX480" fmla="*/ 2257167 w 7467600"/>
              <a:gd name="connsiteY480" fmla="*/ 5462123 h 6858000"/>
              <a:gd name="connsiteX481" fmla="*/ 2261598 w 7467600"/>
              <a:gd name="connsiteY481" fmla="*/ 5467998 h 6858000"/>
              <a:gd name="connsiteX482" fmla="*/ 2437177 w 7467600"/>
              <a:gd name="connsiteY482" fmla="*/ 5479608 h 6858000"/>
              <a:gd name="connsiteX483" fmla="*/ 2445247 w 7467600"/>
              <a:gd name="connsiteY483" fmla="*/ 5483476 h 6858000"/>
              <a:gd name="connsiteX484" fmla="*/ 2743626 w 7467600"/>
              <a:gd name="connsiteY484" fmla="*/ 5304819 h 6858000"/>
              <a:gd name="connsiteX485" fmla="*/ 3048102 w 7467600"/>
              <a:gd name="connsiteY485" fmla="*/ 5150595 h 6858000"/>
              <a:gd name="connsiteX486" fmla="*/ 1799414 w 7467600"/>
              <a:gd name="connsiteY486" fmla="*/ 4694732 h 6858000"/>
              <a:gd name="connsiteX487" fmla="*/ 1771735 w 7467600"/>
              <a:gd name="connsiteY487" fmla="*/ 4619929 h 6858000"/>
              <a:gd name="connsiteX488" fmla="*/ 3104273 w 7467600"/>
              <a:gd name="connsiteY488" fmla="*/ 5076159 h 6858000"/>
              <a:gd name="connsiteX489" fmla="*/ 3113245 w 7467600"/>
              <a:gd name="connsiteY489" fmla="*/ 5090705 h 6858000"/>
              <a:gd name="connsiteX490" fmla="*/ 3126294 w 7467600"/>
              <a:gd name="connsiteY490" fmla="*/ 5114400 h 6858000"/>
              <a:gd name="connsiteX491" fmla="*/ 3937433 w 7467600"/>
              <a:gd name="connsiteY491" fmla="*/ 4830473 h 6858000"/>
              <a:gd name="connsiteX492" fmla="*/ 3590475 w 7467600"/>
              <a:gd name="connsiteY492" fmla="*/ 4597974 h 6858000"/>
              <a:gd name="connsiteX493" fmla="*/ 3100264 w 7467600"/>
              <a:gd name="connsiteY493" fmla="*/ 4579845 h 6858000"/>
              <a:gd name="connsiteX494" fmla="*/ 2183576 w 7467600"/>
              <a:gd name="connsiteY494" fmla="*/ 4227150 h 6858000"/>
              <a:gd name="connsiteX495" fmla="*/ 2151029 w 7467600"/>
              <a:gd name="connsiteY495" fmla="*/ 4146947 h 6858000"/>
              <a:gd name="connsiteX496" fmla="*/ 3563434 w 7467600"/>
              <a:gd name="connsiteY496" fmla="*/ 4469115 h 6858000"/>
              <a:gd name="connsiteX497" fmla="*/ 3177952 w 7467600"/>
              <a:gd name="connsiteY497" fmla="*/ 3657386 h 6858000"/>
              <a:gd name="connsiteX498" fmla="*/ 3189263 w 7467600"/>
              <a:gd name="connsiteY498" fmla="*/ 3625726 h 6858000"/>
              <a:gd name="connsiteX499" fmla="*/ 3560912 w 7467600"/>
              <a:gd name="connsiteY499" fmla="*/ 4079863 h 6858000"/>
              <a:gd name="connsiteX500" fmla="*/ 3626636 w 7467600"/>
              <a:gd name="connsiteY500" fmla="*/ 4512230 h 6858000"/>
              <a:gd name="connsiteX501" fmla="*/ 3653088 w 7467600"/>
              <a:gd name="connsiteY501" fmla="*/ 4521417 h 6858000"/>
              <a:gd name="connsiteX502" fmla="*/ 3988128 w 7467600"/>
              <a:gd name="connsiteY502" fmla="*/ 4817267 h 6858000"/>
              <a:gd name="connsiteX503" fmla="*/ 4830582 w 7467600"/>
              <a:gd name="connsiteY503" fmla="*/ 4676000 h 6858000"/>
              <a:gd name="connsiteX504" fmla="*/ 4830100 w 7467600"/>
              <a:gd name="connsiteY504" fmla="*/ 4675554 h 6858000"/>
              <a:gd name="connsiteX505" fmla="*/ 4036318 w 7467600"/>
              <a:gd name="connsiteY505" fmla="*/ 4147013 h 6858000"/>
              <a:gd name="connsiteX506" fmla="*/ 3432098 w 7467600"/>
              <a:gd name="connsiteY506" fmla="*/ 3537312 h 6858000"/>
              <a:gd name="connsiteX507" fmla="*/ 3446761 w 7467600"/>
              <a:gd name="connsiteY507" fmla="*/ 3461278 h 6858000"/>
              <a:gd name="connsiteX508" fmla="*/ 4419733 w 7467600"/>
              <a:gd name="connsiteY508" fmla="*/ 3963555 h 6858000"/>
              <a:gd name="connsiteX509" fmla="*/ 4781371 w 7467600"/>
              <a:gd name="connsiteY509" fmla="*/ 4458604 h 6858000"/>
              <a:gd name="connsiteX510" fmla="*/ 4780440 w 7467600"/>
              <a:gd name="connsiteY510" fmla="*/ 4470290 h 6858000"/>
              <a:gd name="connsiteX511" fmla="*/ 4898954 w 7467600"/>
              <a:gd name="connsiteY511" fmla="*/ 4662092 h 6858000"/>
              <a:gd name="connsiteX512" fmla="*/ 4900699 w 7467600"/>
              <a:gd name="connsiteY512" fmla="*/ 4670867 h 6858000"/>
              <a:gd name="connsiteX513" fmla="*/ 5714511 w 7467600"/>
              <a:gd name="connsiteY513" fmla="*/ 4663483 h 6858000"/>
              <a:gd name="connsiteX514" fmla="*/ 5464793 w 7467600"/>
              <a:gd name="connsiteY514" fmla="*/ 4393556 h 6858000"/>
              <a:gd name="connsiteX515" fmla="*/ 5461897 w 7467600"/>
              <a:gd name="connsiteY515" fmla="*/ 4390879 h 6858000"/>
              <a:gd name="connsiteX516" fmla="*/ 4294126 w 7467600"/>
              <a:gd name="connsiteY516" fmla="*/ 3303048 h 6858000"/>
              <a:gd name="connsiteX517" fmla="*/ 4305321 w 7467600"/>
              <a:gd name="connsiteY517" fmla="*/ 3256953 h 6858000"/>
              <a:gd name="connsiteX518" fmla="*/ 4949299 w 7467600"/>
              <a:gd name="connsiteY518" fmla="*/ 3766336 h 6858000"/>
              <a:gd name="connsiteX519" fmla="*/ 5291452 w 7467600"/>
              <a:gd name="connsiteY519" fmla="*/ 4076801 h 6858000"/>
              <a:gd name="connsiteX520" fmla="*/ 5434998 w 7467600"/>
              <a:gd name="connsiteY520" fmla="*/ 4254100 h 6858000"/>
              <a:gd name="connsiteX521" fmla="*/ 5351015 w 7467600"/>
              <a:gd name="connsiteY521" fmla="*/ 3760989 h 6858000"/>
              <a:gd name="connsiteX522" fmla="*/ 5413780 w 7467600"/>
              <a:gd name="connsiteY522" fmla="*/ 2966265 h 6858000"/>
              <a:gd name="connsiteX523" fmla="*/ 5425627 w 7467600"/>
              <a:gd name="connsiteY523" fmla="*/ 2954192 h 6858000"/>
              <a:gd name="connsiteX524" fmla="*/ 6604735 w 7467600"/>
              <a:gd name="connsiteY524" fmla="*/ 2041381 h 6858000"/>
              <a:gd name="connsiteX525" fmla="*/ 7204487 w 7467600"/>
              <a:gd name="connsiteY525" fmla="*/ 2742112 h 6858000"/>
              <a:gd name="connsiteX526" fmla="*/ 7131592 w 7467600"/>
              <a:gd name="connsiteY526" fmla="*/ 2672096 h 6858000"/>
              <a:gd name="connsiteX527" fmla="*/ 6996344 w 7467600"/>
              <a:gd name="connsiteY527" fmla="*/ 2518310 h 6858000"/>
              <a:gd name="connsiteX528" fmla="*/ 6735495 w 7467600"/>
              <a:gd name="connsiteY528" fmla="*/ 2196890 h 6858000"/>
              <a:gd name="connsiteX529" fmla="*/ 6721901 w 7467600"/>
              <a:gd name="connsiteY529" fmla="*/ 2179274 h 6858000"/>
              <a:gd name="connsiteX530" fmla="*/ 6604735 w 7467600"/>
              <a:gd name="connsiteY530" fmla="*/ 2041381 h 6858000"/>
              <a:gd name="connsiteX531" fmla="*/ 6591670 w 7467600"/>
              <a:gd name="connsiteY531" fmla="*/ 1988277 h 6858000"/>
              <a:gd name="connsiteX532" fmla="*/ 6747349 w 7467600"/>
              <a:gd name="connsiteY532" fmla="*/ 2160069 h 6858000"/>
              <a:gd name="connsiteX533" fmla="*/ 6760943 w 7467600"/>
              <a:gd name="connsiteY533" fmla="*/ 2177686 h 6858000"/>
              <a:gd name="connsiteX534" fmla="*/ 7021065 w 7467600"/>
              <a:gd name="connsiteY534" fmla="*/ 2498102 h 6858000"/>
              <a:gd name="connsiteX535" fmla="*/ 7155223 w 7467600"/>
              <a:gd name="connsiteY535" fmla="*/ 2650386 h 6858000"/>
              <a:gd name="connsiteX536" fmla="*/ 7203167 w 7467600"/>
              <a:gd name="connsiteY536" fmla="*/ 2697288 h 6858000"/>
              <a:gd name="connsiteX537" fmla="*/ 6937703 w 7467600"/>
              <a:gd name="connsiteY537" fmla="*/ 2321981 h 6858000"/>
              <a:gd name="connsiteX538" fmla="*/ 6591670 w 7467600"/>
              <a:gd name="connsiteY538" fmla="*/ 1988277 h 6858000"/>
              <a:gd name="connsiteX539" fmla="*/ 5798671 w 7467600"/>
              <a:gd name="connsiteY539" fmla="*/ 1981601 h 6858000"/>
              <a:gd name="connsiteX540" fmla="*/ 5754709 w 7467600"/>
              <a:gd name="connsiteY540" fmla="*/ 2071454 h 6858000"/>
              <a:gd name="connsiteX541" fmla="*/ 5763044 w 7467600"/>
              <a:gd name="connsiteY541" fmla="*/ 2842206 h 6858000"/>
              <a:gd name="connsiteX542" fmla="*/ 5764974 w 7467600"/>
              <a:gd name="connsiteY542" fmla="*/ 2799609 h 6858000"/>
              <a:gd name="connsiteX543" fmla="*/ 5767665 w 7467600"/>
              <a:gd name="connsiteY543" fmla="*/ 2666409 h 6858000"/>
              <a:gd name="connsiteX544" fmla="*/ 5763055 w 7467600"/>
              <a:gd name="connsiteY544" fmla="*/ 2579705 h 6858000"/>
              <a:gd name="connsiteX545" fmla="*/ 5758079 w 7467600"/>
              <a:gd name="connsiteY545" fmla="*/ 2492508 h 6858000"/>
              <a:gd name="connsiteX546" fmla="*/ 5779325 w 7467600"/>
              <a:gd name="connsiteY546" fmla="*/ 2197069 h 6858000"/>
              <a:gd name="connsiteX547" fmla="*/ 5798671 w 7467600"/>
              <a:gd name="connsiteY547" fmla="*/ 1981601 h 6858000"/>
              <a:gd name="connsiteX548" fmla="*/ 5829202 w 7467600"/>
              <a:gd name="connsiteY548" fmla="*/ 1971679 h 6858000"/>
              <a:gd name="connsiteX549" fmla="*/ 5809558 w 7467600"/>
              <a:gd name="connsiteY549" fmla="*/ 2198043 h 6858000"/>
              <a:gd name="connsiteX550" fmla="*/ 5788653 w 7467600"/>
              <a:gd name="connsiteY550" fmla="*/ 2489430 h 6858000"/>
              <a:gd name="connsiteX551" fmla="*/ 5793439 w 7467600"/>
              <a:gd name="connsiteY551" fmla="*/ 2575235 h 6858000"/>
              <a:gd name="connsiteX552" fmla="*/ 5796837 w 7467600"/>
              <a:gd name="connsiteY552" fmla="*/ 2637633 h 6858000"/>
              <a:gd name="connsiteX553" fmla="*/ 5818614 w 7467600"/>
              <a:gd name="connsiteY553" fmla="*/ 2473055 h 6858000"/>
              <a:gd name="connsiteX554" fmla="*/ 5829202 w 7467600"/>
              <a:gd name="connsiteY554" fmla="*/ 1971679 h 6858000"/>
              <a:gd name="connsiteX555" fmla="*/ 5911389 w 7467600"/>
              <a:gd name="connsiteY555" fmla="*/ 1898371 h 6858000"/>
              <a:gd name="connsiteX556" fmla="*/ 6237627 w 7467600"/>
              <a:gd name="connsiteY556" fmla="*/ 2231921 h 6858000"/>
              <a:gd name="connsiteX557" fmla="*/ 5911389 w 7467600"/>
              <a:gd name="connsiteY557" fmla="*/ 1898371 h 6858000"/>
              <a:gd name="connsiteX558" fmla="*/ 6944437 w 7467600"/>
              <a:gd name="connsiteY558" fmla="*/ 1575402 h 6858000"/>
              <a:gd name="connsiteX559" fmla="*/ 6304730 w 7467600"/>
              <a:gd name="connsiteY559" fmla="*/ 1766654 h 6858000"/>
              <a:gd name="connsiteX560" fmla="*/ 6944437 w 7467600"/>
              <a:gd name="connsiteY560" fmla="*/ 1575402 h 6858000"/>
              <a:gd name="connsiteX561" fmla="*/ 7019523 w 7467600"/>
              <a:gd name="connsiteY561" fmla="*/ 1519450 h 6858000"/>
              <a:gd name="connsiteX562" fmla="*/ 6298091 w 7467600"/>
              <a:gd name="connsiteY562" fmla="*/ 1737122 h 6858000"/>
              <a:gd name="connsiteX563" fmla="*/ 7019523 w 7467600"/>
              <a:gd name="connsiteY563" fmla="*/ 1519450 h 6858000"/>
              <a:gd name="connsiteX564" fmla="*/ 2399523 w 7467600"/>
              <a:gd name="connsiteY564" fmla="*/ 1428234 h 6858000"/>
              <a:gd name="connsiteX565" fmla="*/ 2224982 w 7467600"/>
              <a:gd name="connsiteY565" fmla="*/ 1826201 h 6858000"/>
              <a:gd name="connsiteX566" fmla="*/ 2096099 w 7467600"/>
              <a:gd name="connsiteY566" fmla="*/ 2345900 h 6858000"/>
              <a:gd name="connsiteX567" fmla="*/ 2283317 w 7467600"/>
              <a:gd name="connsiteY567" fmla="*/ 1796925 h 6858000"/>
              <a:gd name="connsiteX568" fmla="*/ 2399523 w 7467600"/>
              <a:gd name="connsiteY568" fmla="*/ 1428234 h 6858000"/>
              <a:gd name="connsiteX569" fmla="*/ 2448558 w 7467600"/>
              <a:gd name="connsiteY569" fmla="*/ 1373435 h 6858000"/>
              <a:gd name="connsiteX570" fmla="*/ 2312521 w 7467600"/>
              <a:gd name="connsiteY570" fmla="*/ 1806140 h 6858000"/>
              <a:gd name="connsiteX571" fmla="*/ 2127533 w 7467600"/>
              <a:gd name="connsiteY571" fmla="*/ 2348380 h 6858000"/>
              <a:gd name="connsiteX572" fmla="*/ 2358080 w 7467600"/>
              <a:gd name="connsiteY572" fmla="*/ 1866134 h 6858000"/>
              <a:gd name="connsiteX573" fmla="*/ 2407436 w 7467600"/>
              <a:gd name="connsiteY573" fmla="*/ 1651070 h 6858000"/>
              <a:gd name="connsiteX574" fmla="*/ 2448558 w 7467600"/>
              <a:gd name="connsiteY574" fmla="*/ 1373435 h 6858000"/>
              <a:gd name="connsiteX575" fmla="*/ 278707 w 7467600"/>
              <a:gd name="connsiteY575" fmla="*/ 1352270 h 6858000"/>
              <a:gd name="connsiteX576" fmla="*/ 321570 w 7467600"/>
              <a:gd name="connsiteY576" fmla="*/ 1861610 h 6858000"/>
              <a:gd name="connsiteX577" fmla="*/ 294281 w 7467600"/>
              <a:gd name="connsiteY577" fmla="*/ 1440658 h 6858000"/>
              <a:gd name="connsiteX578" fmla="*/ 278707 w 7467600"/>
              <a:gd name="connsiteY578" fmla="*/ 1352270 h 6858000"/>
              <a:gd name="connsiteX579" fmla="*/ 1423821 w 7467600"/>
              <a:gd name="connsiteY579" fmla="*/ 1351958 h 6858000"/>
              <a:gd name="connsiteX580" fmla="*/ 1638521 w 7467600"/>
              <a:gd name="connsiteY580" fmla="*/ 1908470 h 6858000"/>
              <a:gd name="connsiteX581" fmla="*/ 1754199 w 7467600"/>
              <a:gd name="connsiteY581" fmla="*/ 2149284 h 6858000"/>
              <a:gd name="connsiteX582" fmla="*/ 1908359 w 7467600"/>
              <a:gd name="connsiteY582" fmla="*/ 2364988 h 6858000"/>
              <a:gd name="connsiteX583" fmla="*/ 1647661 w 7467600"/>
              <a:gd name="connsiteY583" fmla="*/ 1825945 h 6858000"/>
              <a:gd name="connsiteX584" fmla="*/ 1423821 w 7467600"/>
              <a:gd name="connsiteY584" fmla="*/ 1351958 h 6858000"/>
              <a:gd name="connsiteX585" fmla="*/ 1431890 w 7467600"/>
              <a:gd name="connsiteY585" fmla="*/ 1306475 h 6858000"/>
              <a:gd name="connsiteX586" fmla="*/ 1507597 w 7467600"/>
              <a:gd name="connsiteY586" fmla="*/ 1446132 h 6858000"/>
              <a:gd name="connsiteX587" fmla="*/ 1674586 w 7467600"/>
              <a:gd name="connsiteY587" fmla="*/ 1813832 h 6858000"/>
              <a:gd name="connsiteX588" fmla="*/ 1815950 w 7467600"/>
              <a:gd name="connsiteY588" fmla="*/ 2128564 h 6858000"/>
              <a:gd name="connsiteX589" fmla="*/ 1984242 w 7467600"/>
              <a:gd name="connsiteY589" fmla="*/ 2430829 h 6858000"/>
              <a:gd name="connsiteX590" fmla="*/ 2014023 w 7467600"/>
              <a:gd name="connsiteY590" fmla="*/ 2450995 h 6858000"/>
              <a:gd name="connsiteX591" fmla="*/ 1747337 w 7467600"/>
              <a:gd name="connsiteY591" fmla="*/ 1855264 h 6858000"/>
              <a:gd name="connsiteX592" fmla="*/ 1533749 w 7467600"/>
              <a:gd name="connsiteY592" fmla="*/ 1478656 h 6858000"/>
              <a:gd name="connsiteX593" fmla="*/ 1431890 w 7467600"/>
              <a:gd name="connsiteY593" fmla="*/ 1306475 h 6858000"/>
              <a:gd name="connsiteX594" fmla="*/ 5052692 w 7467600"/>
              <a:gd name="connsiteY594" fmla="*/ 1292994 h 6858000"/>
              <a:gd name="connsiteX595" fmla="*/ 5200661 w 7467600"/>
              <a:gd name="connsiteY595" fmla="*/ 1635186 h 6858000"/>
              <a:gd name="connsiteX596" fmla="*/ 5297138 w 7467600"/>
              <a:gd name="connsiteY596" fmla="*/ 1906351 h 6858000"/>
              <a:gd name="connsiteX597" fmla="*/ 5052692 w 7467600"/>
              <a:gd name="connsiteY597" fmla="*/ 1292994 h 6858000"/>
              <a:gd name="connsiteX598" fmla="*/ 5009948 w 7467600"/>
              <a:gd name="connsiteY598" fmla="*/ 1273619 h 6858000"/>
              <a:gd name="connsiteX599" fmla="*/ 5121777 w 7467600"/>
              <a:gd name="connsiteY599" fmla="*/ 1654213 h 6858000"/>
              <a:gd name="connsiteX600" fmla="*/ 5293545 w 7467600"/>
              <a:gd name="connsiteY600" fmla="*/ 2072247 h 6858000"/>
              <a:gd name="connsiteX601" fmla="*/ 5294042 w 7467600"/>
              <a:gd name="connsiteY601" fmla="*/ 2065019 h 6858000"/>
              <a:gd name="connsiteX602" fmla="*/ 5171936 w 7467600"/>
              <a:gd name="connsiteY602" fmla="*/ 1647613 h 6858000"/>
              <a:gd name="connsiteX603" fmla="*/ 5009948 w 7467600"/>
              <a:gd name="connsiteY603" fmla="*/ 1273619 h 6858000"/>
              <a:gd name="connsiteX604" fmla="*/ 655236 w 7467600"/>
              <a:gd name="connsiteY604" fmla="*/ 1268632 h 6858000"/>
              <a:gd name="connsiteX605" fmla="*/ 839521 w 7467600"/>
              <a:gd name="connsiteY605" fmla="*/ 1685315 h 6858000"/>
              <a:gd name="connsiteX606" fmla="*/ 1109416 w 7467600"/>
              <a:gd name="connsiteY606" fmla="*/ 2061663 h 6858000"/>
              <a:gd name="connsiteX607" fmla="*/ 1298300 w 7467600"/>
              <a:gd name="connsiteY607" fmla="*/ 2247742 h 6858000"/>
              <a:gd name="connsiteX608" fmla="*/ 1125871 w 7467600"/>
              <a:gd name="connsiteY608" fmla="*/ 1989513 h 6858000"/>
              <a:gd name="connsiteX609" fmla="*/ 981574 w 7467600"/>
              <a:gd name="connsiteY609" fmla="*/ 1783157 h 6858000"/>
              <a:gd name="connsiteX610" fmla="*/ 922198 w 7467600"/>
              <a:gd name="connsiteY610" fmla="*/ 1677437 h 6858000"/>
              <a:gd name="connsiteX611" fmla="*/ 869293 w 7467600"/>
              <a:gd name="connsiteY611" fmla="*/ 1583214 h 6858000"/>
              <a:gd name="connsiteX612" fmla="*/ 751431 w 7467600"/>
              <a:gd name="connsiteY612" fmla="*/ 1405731 h 6858000"/>
              <a:gd name="connsiteX613" fmla="*/ 655236 w 7467600"/>
              <a:gd name="connsiteY613" fmla="*/ 1268632 h 6858000"/>
              <a:gd name="connsiteX614" fmla="*/ 6516292 w 7467600"/>
              <a:gd name="connsiteY614" fmla="*/ 1263064 h 6858000"/>
              <a:gd name="connsiteX615" fmla="*/ 5736320 w 7467600"/>
              <a:gd name="connsiteY615" fmla="*/ 1501803 h 6858000"/>
              <a:gd name="connsiteX616" fmla="*/ 6516292 w 7467600"/>
              <a:gd name="connsiteY616" fmla="*/ 1263064 h 6858000"/>
              <a:gd name="connsiteX617" fmla="*/ 291466 w 7467600"/>
              <a:gd name="connsiteY617" fmla="*/ 1250369 h 6858000"/>
              <a:gd name="connsiteX618" fmla="*/ 323180 w 7467600"/>
              <a:gd name="connsiteY618" fmla="*/ 1435283 h 6858000"/>
              <a:gd name="connsiteX619" fmla="*/ 349381 w 7467600"/>
              <a:gd name="connsiteY619" fmla="*/ 1875041 h 6858000"/>
              <a:gd name="connsiteX620" fmla="*/ 374363 w 7467600"/>
              <a:gd name="connsiteY620" fmla="*/ 1506494 h 6858000"/>
              <a:gd name="connsiteX621" fmla="*/ 302168 w 7467600"/>
              <a:gd name="connsiteY621" fmla="*/ 1274495 h 6858000"/>
              <a:gd name="connsiteX622" fmla="*/ 291466 w 7467600"/>
              <a:gd name="connsiteY622" fmla="*/ 1250369 h 6858000"/>
              <a:gd name="connsiteX623" fmla="*/ 678222 w 7467600"/>
              <a:gd name="connsiteY623" fmla="*/ 1248670 h 6858000"/>
              <a:gd name="connsiteX624" fmla="*/ 775536 w 7467600"/>
              <a:gd name="connsiteY624" fmla="*/ 1388015 h 6858000"/>
              <a:gd name="connsiteX625" fmla="*/ 894529 w 7467600"/>
              <a:gd name="connsiteY625" fmla="*/ 1567739 h 6858000"/>
              <a:gd name="connsiteX626" fmla="*/ 948000 w 7467600"/>
              <a:gd name="connsiteY626" fmla="*/ 1663088 h 6858000"/>
              <a:gd name="connsiteX627" fmla="*/ 1006812 w 7467600"/>
              <a:gd name="connsiteY627" fmla="*/ 1767683 h 6858000"/>
              <a:gd name="connsiteX628" fmla="*/ 1149133 w 7467600"/>
              <a:gd name="connsiteY628" fmla="*/ 1971513 h 6858000"/>
              <a:gd name="connsiteX629" fmla="*/ 1333952 w 7467600"/>
              <a:gd name="connsiteY629" fmla="*/ 2251620 h 6858000"/>
              <a:gd name="connsiteX630" fmla="*/ 1337329 w 7467600"/>
              <a:gd name="connsiteY630" fmla="*/ 2258350 h 6858000"/>
              <a:gd name="connsiteX631" fmla="*/ 1014726 w 7467600"/>
              <a:gd name="connsiteY631" fmla="*/ 1615556 h 6858000"/>
              <a:gd name="connsiteX632" fmla="*/ 678222 w 7467600"/>
              <a:gd name="connsiteY632" fmla="*/ 1248670 h 6858000"/>
              <a:gd name="connsiteX633" fmla="*/ 6691602 w 7467600"/>
              <a:gd name="connsiteY633" fmla="*/ 1140573 h 6858000"/>
              <a:gd name="connsiteX634" fmla="*/ 6571100 w 7467600"/>
              <a:gd name="connsiteY634" fmla="*/ 1183662 h 6858000"/>
              <a:gd name="connsiteX635" fmla="*/ 6241687 w 7467600"/>
              <a:gd name="connsiteY635" fmla="*/ 1257600 h 6858000"/>
              <a:gd name="connsiteX636" fmla="*/ 5693009 w 7467600"/>
              <a:gd name="connsiteY636" fmla="*/ 1478256 h 6858000"/>
              <a:gd name="connsiteX637" fmla="*/ 6548420 w 7467600"/>
              <a:gd name="connsiteY637" fmla="*/ 1214599 h 6858000"/>
              <a:gd name="connsiteX638" fmla="*/ 6605473 w 7467600"/>
              <a:gd name="connsiteY638" fmla="*/ 1184686 h 6858000"/>
              <a:gd name="connsiteX639" fmla="*/ 6691602 w 7467600"/>
              <a:gd name="connsiteY639" fmla="*/ 1140573 h 6858000"/>
              <a:gd name="connsiteX640" fmla="*/ 4002475 w 7467600"/>
              <a:gd name="connsiteY640" fmla="*/ 1037802 h 6858000"/>
              <a:gd name="connsiteX641" fmla="*/ 4000324 w 7467600"/>
              <a:gd name="connsiteY641" fmla="*/ 1039362 h 6858000"/>
              <a:gd name="connsiteX642" fmla="*/ 4002862 w 7467600"/>
              <a:gd name="connsiteY642" fmla="*/ 1042866 h 6858000"/>
              <a:gd name="connsiteX643" fmla="*/ 4002475 w 7467600"/>
              <a:gd name="connsiteY643" fmla="*/ 1037802 h 6858000"/>
              <a:gd name="connsiteX644" fmla="*/ 506322 w 7467600"/>
              <a:gd name="connsiteY644" fmla="*/ 1020997 h 6858000"/>
              <a:gd name="connsiteX645" fmla="*/ 533068 w 7467600"/>
              <a:gd name="connsiteY645" fmla="*/ 1029409 h 6858000"/>
              <a:gd name="connsiteX646" fmla="*/ 1232525 w 7467600"/>
              <a:gd name="connsiteY646" fmla="*/ 1804675 h 6858000"/>
              <a:gd name="connsiteX647" fmla="*/ 1388858 w 7467600"/>
              <a:gd name="connsiteY647" fmla="*/ 2368011 h 6858000"/>
              <a:gd name="connsiteX648" fmla="*/ 1384098 w 7467600"/>
              <a:gd name="connsiteY648" fmla="*/ 2378125 h 6858000"/>
              <a:gd name="connsiteX649" fmla="*/ 1425393 w 7467600"/>
              <a:gd name="connsiteY649" fmla="*/ 2589124 h 6858000"/>
              <a:gd name="connsiteX650" fmla="*/ 1424001 w 7467600"/>
              <a:gd name="connsiteY650" fmla="*/ 2597541 h 6858000"/>
              <a:gd name="connsiteX651" fmla="*/ 2152729 w 7467600"/>
              <a:gd name="connsiteY651" fmla="*/ 2864487 h 6858000"/>
              <a:gd name="connsiteX652" fmla="*/ 2020609 w 7467600"/>
              <a:gd name="connsiteY652" fmla="*/ 2539671 h 6858000"/>
              <a:gd name="connsiteX653" fmla="*/ 2018920 w 7467600"/>
              <a:gd name="connsiteY653" fmla="*/ 2536309 h 6858000"/>
              <a:gd name="connsiteX654" fmla="*/ 1342441 w 7467600"/>
              <a:gd name="connsiteY654" fmla="*/ 1173017 h 6858000"/>
              <a:gd name="connsiteX655" fmla="*/ 1367925 w 7467600"/>
              <a:gd name="connsiteY655" fmla="*/ 1135648 h 6858000"/>
              <a:gd name="connsiteX656" fmla="*/ 1771401 w 7467600"/>
              <a:gd name="connsiteY656" fmla="*/ 1806673 h 6858000"/>
              <a:gd name="connsiteX657" fmla="*/ 1972385 w 7467600"/>
              <a:gd name="connsiteY657" fmla="*/ 2198735 h 6858000"/>
              <a:gd name="connsiteX658" fmla="*/ 2040892 w 7467600"/>
              <a:gd name="connsiteY658" fmla="*/ 2405205 h 6858000"/>
              <a:gd name="connsiteX659" fmla="*/ 2131689 w 7467600"/>
              <a:gd name="connsiteY659" fmla="*/ 1936926 h 6858000"/>
              <a:gd name="connsiteX660" fmla="*/ 2454820 w 7467600"/>
              <a:gd name="connsiteY660" fmla="*/ 1248808 h 6858000"/>
              <a:gd name="connsiteX661" fmla="*/ 2492512 w 7467600"/>
              <a:gd name="connsiteY661" fmla="*/ 1302920 h 6858000"/>
              <a:gd name="connsiteX662" fmla="*/ 2081216 w 7467600"/>
              <a:gd name="connsiteY662" fmla="*/ 2527513 h 6858000"/>
              <a:gd name="connsiteX663" fmla="*/ 2081211 w 7467600"/>
              <a:gd name="connsiteY663" fmla="*/ 2528916 h 6858000"/>
              <a:gd name="connsiteX664" fmla="*/ 2199067 w 7467600"/>
              <a:gd name="connsiteY664" fmla="*/ 2884061 h 6858000"/>
              <a:gd name="connsiteX665" fmla="*/ 3192586 w 7467600"/>
              <a:gd name="connsiteY665" fmla="*/ 3411496 h 6858000"/>
              <a:gd name="connsiteX666" fmla="*/ 3182620 w 7467600"/>
              <a:gd name="connsiteY666" fmla="*/ 3483279 h 6858000"/>
              <a:gd name="connsiteX667" fmla="*/ 2435119 w 7467600"/>
              <a:gd name="connsiteY667" fmla="*/ 3080173 h 6858000"/>
              <a:gd name="connsiteX668" fmla="*/ 2410152 w 7467600"/>
              <a:gd name="connsiteY668" fmla="*/ 3063751 h 6858000"/>
              <a:gd name="connsiteX669" fmla="*/ 2408099 w 7467600"/>
              <a:gd name="connsiteY669" fmla="*/ 3064403 h 6858000"/>
              <a:gd name="connsiteX670" fmla="*/ 2407218 w 7467600"/>
              <a:gd name="connsiteY670" fmla="*/ 3070324 h 6858000"/>
              <a:gd name="connsiteX671" fmla="*/ 2380138 w 7467600"/>
              <a:gd name="connsiteY671" fmla="*/ 3099341 h 6858000"/>
              <a:gd name="connsiteX672" fmla="*/ 1765923 w 7467600"/>
              <a:gd name="connsiteY672" fmla="*/ 3581043 h 6858000"/>
              <a:gd name="connsiteX673" fmla="*/ 1702258 w 7467600"/>
              <a:gd name="connsiteY673" fmla="*/ 3612286 h 6858000"/>
              <a:gd name="connsiteX674" fmla="*/ 1538370 w 7467600"/>
              <a:gd name="connsiteY674" fmla="*/ 3811804 h 6858000"/>
              <a:gd name="connsiteX675" fmla="*/ 542867 w 7467600"/>
              <a:gd name="connsiteY675" fmla="*/ 4944092 h 6858000"/>
              <a:gd name="connsiteX676" fmla="*/ 515800 w 7467600"/>
              <a:gd name="connsiteY676" fmla="*/ 4862180 h 6858000"/>
              <a:gd name="connsiteX677" fmla="*/ 909145 w 7467600"/>
              <a:gd name="connsiteY677" fmla="*/ 4199225 h 6858000"/>
              <a:gd name="connsiteX678" fmla="*/ 1214067 w 7467600"/>
              <a:gd name="connsiteY678" fmla="*/ 3908561 h 6858000"/>
              <a:gd name="connsiteX679" fmla="*/ 640967 w 7467600"/>
              <a:gd name="connsiteY679" fmla="*/ 4105601 h 6858000"/>
              <a:gd name="connsiteX680" fmla="*/ 112563 w 7467600"/>
              <a:gd name="connsiteY680" fmla="*/ 4396952 h 6858000"/>
              <a:gd name="connsiteX681" fmla="*/ 0 w 7467600"/>
              <a:gd name="connsiteY681" fmla="*/ 4466006 h 6858000"/>
              <a:gd name="connsiteX682" fmla="*/ 0 w 7467600"/>
              <a:gd name="connsiteY682" fmla="*/ 4233763 h 6858000"/>
              <a:gd name="connsiteX683" fmla="*/ 36881 w 7467600"/>
              <a:gd name="connsiteY683" fmla="*/ 4200118 h 6858000"/>
              <a:gd name="connsiteX684" fmla="*/ 910534 w 7467600"/>
              <a:gd name="connsiteY684" fmla="*/ 3629753 h 6858000"/>
              <a:gd name="connsiteX685" fmla="*/ 1578717 w 7467600"/>
              <a:gd name="connsiteY685" fmla="*/ 3575982 h 6858000"/>
              <a:gd name="connsiteX686" fmla="*/ 2338780 w 7467600"/>
              <a:gd name="connsiteY686" fmla="*/ 3033725 h 6858000"/>
              <a:gd name="connsiteX687" fmla="*/ 1807991 w 7467600"/>
              <a:gd name="connsiteY687" fmla="*/ 2807184 h 6858000"/>
              <a:gd name="connsiteX688" fmla="*/ 1416358 w 7467600"/>
              <a:gd name="connsiteY688" fmla="*/ 3112571 h 6858000"/>
              <a:gd name="connsiteX689" fmla="*/ 939066 w 7467600"/>
              <a:gd name="connsiteY689" fmla="*/ 3378798 h 6858000"/>
              <a:gd name="connsiteX690" fmla="*/ 115099 w 7467600"/>
              <a:gd name="connsiteY690" fmla="*/ 3607650 h 6858000"/>
              <a:gd name="connsiteX691" fmla="*/ 97284 w 7467600"/>
              <a:gd name="connsiteY691" fmla="*/ 3520393 h 6858000"/>
              <a:gd name="connsiteX692" fmla="*/ 922050 w 7467600"/>
              <a:gd name="connsiteY692" fmla="*/ 3074867 h 6858000"/>
              <a:gd name="connsiteX693" fmla="*/ 1405265 w 7467600"/>
              <a:gd name="connsiteY693" fmla="*/ 3016319 h 6858000"/>
              <a:gd name="connsiteX694" fmla="*/ 1407512 w 7467600"/>
              <a:gd name="connsiteY694" fmla="*/ 3018001 h 6858000"/>
              <a:gd name="connsiteX695" fmla="*/ 1726266 w 7467600"/>
              <a:gd name="connsiteY695" fmla="*/ 2777274 h 6858000"/>
              <a:gd name="connsiteX696" fmla="*/ 625390 w 7467600"/>
              <a:gd name="connsiteY696" fmla="*/ 2514541 h 6858000"/>
              <a:gd name="connsiteX697" fmla="*/ 619799 w 7467600"/>
              <a:gd name="connsiteY697" fmla="*/ 2527180 h 6858000"/>
              <a:gd name="connsiteX698" fmla="*/ 310030 w 7467600"/>
              <a:gd name="connsiteY698" fmla="*/ 2771818 h 6858000"/>
              <a:gd name="connsiteX699" fmla="*/ 173877 w 7467600"/>
              <a:gd name="connsiteY699" fmla="*/ 2937056 h 6858000"/>
              <a:gd name="connsiteX700" fmla="*/ 77889 w 7467600"/>
              <a:gd name="connsiteY700" fmla="*/ 3138440 h 6858000"/>
              <a:gd name="connsiteX701" fmla="*/ 0 w 7467600"/>
              <a:gd name="connsiteY701" fmla="*/ 3271395 h 6858000"/>
              <a:gd name="connsiteX702" fmla="*/ 0 w 7467600"/>
              <a:gd name="connsiteY702" fmla="*/ 3153002 h 6858000"/>
              <a:gd name="connsiteX703" fmla="*/ 2386 w 7467600"/>
              <a:gd name="connsiteY703" fmla="*/ 3149203 h 6858000"/>
              <a:gd name="connsiteX704" fmla="*/ 89753 w 7467600"/>
              <a:gd name="connsiteY704" fmla="*/ 2987702 h 6858000"/>
              <a:gd name="connsiteX705" fmla="*/ 76869 w 7467600"/>
              <a:gd name="connsiteY705" fmla="*/ 3005404 h 6858000"/>
              <a:gd name="connsiteX706" fmla="*/ 32049 w 7467600"/>
              <a:gd name="connsiteY706" fmla="*/ 3065814 h 6858000"/>
              <a:gd name="connsiteX707" fmla="*/ 0 w 7467600"/>
              <a:gd name="connsiteY707" fmla="*/ 3108744 h 6858000"/>
              <a:gd name="connsiteX708" fmla="*/ 0 w 7467600"/>
              <a:gd name="connsiteY708" fmla="*/ 3058059 h 6858000"/>
              <a:gd name="connsiteX709" fmla="*/ 7610 w 7467600"/>
              <a:gd name="connsiteY709" fmla="*/ 3047889 h 6858000"/>
              <a:gd name="connsiteX710" fmla="*/ 52419 w 7467600"/>
              <a:gd name="connsiteY710" fmla="*/ 2987479 h 6858000"/>
              <a:gd name="connsiteX711" fmla="*/ 59142 w 7467600"/>
              <a:gd name="connsiteY711" fmla="*/ 2978488 h 6858000"/>
              <a:gd name="connsiteX712" fmla="*/ 0 w 7467600"/>
              <a:gd name="connsiteY712" fmla="*/ 3015334 h 6858000"/>
              <a:gd name="connsiteX713" fmla="*/ 0 w 7467600"/>
              <a:gd name="connsiteY713" fmla="*/ 2914286 h 6858000"/>
              <a:gd name="connsiteX714" fmla="*/ 36383 w 7467600"/>
              <a:gd name="connsiteY714" fmla="*/ 2901128 h 6858000"/>
              <a:gd name="connsiteX715" fmla="*/ 156329 w 7467600"/>
              <a:gd name="connsiteY715" fmla="*/ 2840533 h 6858000"/>
              <a:gd name="connsiteX716" fmla="*/ 358355 w 7467600"/>
              <a:gd name="connsiteY716" fmla="*/ 2620471 h 6858000"/>
              <a:gd name="connsiteX717" fmla="*/ 510577 w 7467600"/>
              <a:gd name="connsiteY717" fmla="*/ 2501244 h 6858000"/>
              <a:gd name="connsiteX718" fmla="*/ 211967 w 7467600"/>
              <a:gd name="connsiteY718" fmla="*/ 2479171 h 6858000"/>
              <a:gd name="connsiteX719" fmla="*/ 0 w 7467600"/>
              <a:gd name="connsiteY719" fmla="*/ 2476398 h 6858000"/>
              <a:gd name="connsiteX720" fmla="*/ 0 w 7467600"/>
              <a:gd name="connsiteY720" fmla="*/ 2389189 h 6858000"/>
              <a:gd name="connsiteX721" fmla="*/ 103062 w 7467600"/>
              <a:gd name="connsiteY721" fmla="*/ 2389518 h 6858000"/>
              <a:gd name="connsiteX722" fmla="*/ 510734 w 7467600"/>
              <a:gd name="connsiteY722" fmla="*/ 2416201 h 6858000"/>
              <a:gd name="connsiteX723" fmla="*/ 279257 w 7467600"/>
              <a:gd name="connsiteY723" fmla="*/ 2092102 h 6858000"/>
              <a:gd name="connsiteX724" fmla="*/ 65265 w 7467600"/>
              <a:gd name="connsiteY724" fmla="*/ 2006049 h 6858000"/>
              <a:gd name="connsiteX725" fmla="*/ 0 w 7467600"/>
              <a:gd name="connsiteY725" fmla="*/ 1982532 h 6858000"/>
              <a:gd name="connsiteX726" fmla="*/ 0 w 7467600"/>
              <a:gd name="connsiteY726" fmla="*/ 1912789 h 6858000"/>
              <a:gd name="connsiteX727" fmla="*/ 97460 w 7467600"/>
              <a:gd name="connsiteY727" fmla="*/ 1953725 h 6858000"/>
              <a:gd name="connsiteX728" fmla="*/ 221272 w 7467600"/>
              <a:gd name="connsiteY728" fmla="*/ 1980766 h 6858000"/>
              <a:gd name="connsiteX729" fmla="*/ 116765 w 7467600"/>
              <a:gd name="connsiteY729" fmla="*/ 1911033 h 6858000"/>
              <a:gd name="connsiteX730" fmla="*/ 16405 w 7467600"/>
              <a:gd name="connsiteY730" fmla="*/ 1803412 h 6858000"/>
              <a:gd name="connsiteX731" fmla="*/ 0 w 7467600"/>
              <a:gd name="connsiteY731" fmla="*/ 1784777 h 6858000"/>
              <a:gd name="connsiteX732" fmla="*/ 0 w 7467600"/>
              <a:gd name="connsiteY732" fmla="*/ 1740082 h 6858000"/>
              <a:gd name="connsiteX733" fmla="*/ 39394 w 7467600"/>
              <a:gd name="connsiteY733" fmla="*/ 1784856 h 6858000"/>
              <a:gd name="connsiteX734" fmla="*/ 135813 w 7467600"/>
              <a:gd name="connsiteY734" fmla="*/ 1888838 h 6858000"/>
              <a:gd name="connsiteX735" fmla="*/ 242575 w 7467600"/>
              <a:gd name="connsiteY735" fmla="*/ 1958841 h 6858000"/>
              <a:gd name="connsiteX736" fmla="*/ 82197 w 7467600"/>
              <a:gd name="connsiteY736" fmla="*/ 1754826 h 6858000"/>
              <a:gd name="connsiteX737" fmla="*/ 0 w 7467600"/>
              <a:gd name="connsiteY737" fmla="*/ 1679650 h 6858000"/>
              <a:gd name="connsiteX738" fmla="*/ 0 w 7467600"/>
              <a:gd name="connsiteY738" fmla="*/ 1602463 h 6858000"/>
              <a:gd name="connsiteX739" fmla="*/ 84689 w 7467600"/>
              <a:gd name="connsiteY739" fmla="*/ 1677442 h 6858000"/>
              <a:gd name="connsiteX740" fmla="*/ 298437 w 7467600"/>
              <a:gd name="connsiteY740" fmla="*/ 1968019 h 6858000"/>
              <a:gd name="connsiteX741" fmla="*/ 227269 w 7467600"/>
              <a:gd name="connsiteY741" fmla="*/ 1114064 h 6858000"/>
              <a:gd name="connsiteX742" fmla="*/ 248003 w 7467600"/>
              <a:gd name="connsiteY742" fmla="*/ 1089613 h 6858000"/>
              <a:gd name="connsiteX743" fmla="*/ 427020 w 7467600"/>
              <a:gd name="connsiteY743" fmla="*/ 1619803 h 6858000"/>
              <a:gd name="connsiteX744" fmla="*/ 340345 w 7467600"/>
              <a:gd name="connsiteY744" fmla="*/ 2027739 h 6858000"/>
              <a:gd name="connsiteX745" fmla="*/ 360865 w 7467600"/>
              <a:gd name="connsiteY745" fmla="*/ 2044827 h 6858000"/>
              <a:gd name="connsiteX746" fmla="*/ 560414 w 7467600"/>
              <a:gd name="connsiteY746" fmla="*/ 2421457 h 6858000"/>
              <a:gd name="connsiteX747" fmla="*/ 1359703 w 7467600"/>
              <a:gd name="connsiteY747" fmla="*/ 2578554 h 6858000"/>
              <a:gd name="connsiteX748" fmla="*/ 1359422 w 7467600"/>
              <a:gd name="connsiteY748" fmla="*/ 2577994 h 6858000"/>
              <a:gd name="connsiteX749" fmla="*/ 828701 w 7467600"/>
              <a:gd name="connsiteY749" fmla="*/ 1839520 h 6858000"/>
              <a:gd name="connsiteX750" fmla="*/ 494427 w 7467600"/>
              <a:gd name="connsiteY750" fmla="*/ 1092333 h 6858000"/>
              <a:gd name="connsiteX751" fmla="*/ 506322 w 7467600"/>
              <a:gd name="connsiteY751" fmla="*/ 1020997 h 6858000"/>
              <a:gd name="connsiteX752" fmla="*/ 4570198 w 7467600"/>
              <a:gd name="connsiteY752" fmla="*/ 978081 h 6858000"/>
              <a:gd name="connsiteX753" fmla="*/ 4523691 w 7467600"/>
              <a:gd name="connsiteY753" fmla="*/ 1127776 h 6858000"/>
              <a:gd name="connsiteX754" fmla="*/ 4509875 w 7467600"/>
              <a:gd name="connsiteY754" fmla="*/ 1167552 h 6858000"/>
              <a:gd name="connsiteX755" fmla="*/ 4478168 w 7467600"/>
              <a:gd name="connsiteY755" fmla="*/ 1260735 h 6858000"/>
              <a:gd name="connsiteX756" fmla="*/ 4409309 w 7467600"/>
              <a:gd name="connsiteY756" fmla="*/ 1666996 h 6858000"/>
              <a:gd name="connsiteX757" fmla="*/ 4370031 w 7467600"/>
              <a:gd name="connsiteY757" fmla="*/ 1955666 h 6858000"/>
              <a:gd name="connsiteX758" fmla="*/ 4570198 w 7467600"/>
              <a:gd name="connsiteY758" fmla="*/ 978081 h 6858000"/>
              <a:gd name="connsiteX759" fmla="*/ 4557898 w 7467600"/>
              <a:gd name="connsiteY759" fmla="*/ 900011 h 6858000"/>
              <a:gd name="connsiteX760" fmla="*/ 4344840 w 7467600"/>
              <a:gd name="connsiteY760" fmla="*/ 1922038 h 6858000"/>
              <a:gd name="connsiteX761" fmla="*/ 4378710 w 7467600"/>
              <a:gd name="connsiteY761" fmla="*/ 1665516 h 6858000"/>
              <a:gd name="connsiteX762" fmla="*/ 4448798 w 7467600"/>
              <a:gd name="connsiteY762" fmla="*/ 1253024 h 6858000"/>
              <a:gd name="connsiteX763" fmla="*/ 4480315 w 7467600"/>
              <a:gd name="connsiteY763" fmla="*/ 1158454 h 6858000"/>
              <a:gd name="connsiteX764" fmla="*/ 4494133 w 7467600"/>
              <a:gd name="connsiteY764" fmla="*/ 1118676 h 6858000"/>
              <a:gd name="connsiteX765" fmla="*/ 4557898 w 7467600"/>
              <a:gd name="connsiteY765" fmla="*/ 900011 h 6858000"/>
              <a:gd name="connsiteX766" fmla="*/ 5870151 w 7467600"/>
              <a:gd name="connsiteY766" fmla="*/ 898890 h 6858000"/>
              <a:gd name="connsiteX767" fmla="*/ 5861335 w 7467600"/>
              <a:gd name="connsiteY767" fmla="*/ 899177 h 6858000"/>
              <a:gd name="connsiteX768" fmla="*/ 5843702 w 7467600"/>
              <a:gd name="connsiteY768" fmla="*/ 899748 h 6858000"/>
              <a:gd name="connsiteX769" fmla="*/ 5651107 w 7467600"/>
              <a:gd name="connsiteY769" fmla="*/ 920306 h 6858000"/>
              <a:gd name="connsiteX770" fmla="*/ 5459407 w 7467600"/>
              <a:gd name="connsiteY770" fmla="*/ 940975 h 6858000"/>
              <a:gd name="connsiteX771" fmla="*/ 5374846 w 7467600"/>
              <a:gd name="connsiteY771" fmla="*/ 941988 h 6858000"/>
              <a:gd name="connsiteX772" fmla="*/ 5256105 w 7467600"/>
              <a:gd name="connsiteY772" fmla="*/ 945632 h 6858000"/>
              <a:gd name="connsiteX773" fmla="*/ 5107071 w 7467600"/>
              <a:gd name="connsiteY773" fmla="*/ 969720 h 6858000"/>
              <a:gd name="connsiteX774" fmla="*/ 4998681 w 7467600"/>
              <a:gd name="connsiteY774" fmla="*/ 988771 h 6858000"/>
              <a:gd name="connsiteX775" fmla="*/ 5870151 w 7467600"/>
              <a:gd name="connsiteY775" fmla="*/ 898890 h 6858000"/>
              <a:gd name="connsiteX776" fmla="*/ 5504425 w 7467600"/>
              <a:gd name="connsiteY776" fmla="*/ 848067 h 6858000"/>
              <a:gd name="connsiteX777" fmla="*/ 4968849 w 7467600"/>
              <a:gd name="connsiteY777" fmla="*/ 962318 h 6858000"/>
              <a:gd name="connsiteX778" fmla="*/ 5104039 w 7467600"/>
              <a:gd name="connsiteY778" fmla="*/ 940634 h 6858000"/>
              <a:gd name="connsiteX779" fmla="*/ 5256311 w 7467600"/>
              <a:gd name="connsiteY779" fmla="*/ 916490 h 6858000"/>
              <a:gd name="connsiteX780" fmla="*/ 5377381 w 7467600"/>
              <a:gd name="connsiteY780" fmla="*/ 912671 h 6858000"/>
              <a:gd name="connsiteX781" fmla="*/ 5460148 w 7467600"/>
              <a:gd name="connsiteY781" fmla="*/ 911442 h 6858000"/>
              <a:gd name="connsiteX782" fmla="*/ 5648971 w 7467600"/>
              <a:gd name="connsiteY782" fmla="*/ 891331 h 6858000"/>
              <a:gd name="connsiteX783" fmla="*/ 5844807 w 7467600"/>
              <a:gd name="connsiteY783" fmla="*/ 870718 h 6858000"/>
              <a:gd name="connsiteX784" fmla="*/ 5862975 w 7467600"/>
              <a:gd name="connsiteY784" fmla="*/ 869756 h 6858000"/>
              <a:gd name="connsiteX785" fmla="*/ 5920887 w 7467600"/>
              <a:gd name="connsiteY785" fmla="*/ 865929 h 6858000"/>
              <a:gd name="connsiteX786" fmla="*/ 5504425 w 7467600"/>
              <a:gd name="connsiteY786" fmla="*/ 848067 h 6858000"/>
              <a:gd name="connsiteX787" fmla="*/ 3607114 w 7467600"/>
              <a:gd name="connsiteY787" fmla="*/ 467441 h 6858000"/>
              <a:gd name="connsiteX788" fmla="*/ 3296242 w 7467600"/>
              <a:gd name="connsiteY788" fmla="*/ 807991 h 6858000"/>
              <a:gd name="connsiteX789" fmla="*/ 3174674 w 7467600"/>
              <a:gd name="connsiteY789" fmla="*/ 919759 h 6858000"/>
              <a:gd name="connsiteX790" fmla="*/ 3042978 w 7467600"/>
              <a:gd name="connsiteY790" fmla="*/ 1054894 h 6858000"/>
              <a:gd name="connsiteX791" fmla="*/ 2968914 w 7467600"/>
              <a:gd name="connsiteY791" fmla="*/ 1133756 h 6858000"/>
              <a:gd name="connsiteX792" fmla="*/ 3103823 w 7467600"/>
              <a:gd name="connsiteY792" fmla="*/ 1026814 h 6858000"/>
              <a:gd name="connsiteX793" fmla="*/ 3607114 w 7467600"/>
              <a:gd name="connsiteY793" fmla="*/ 467441 h 6858000"/>
              <a:gd name="connsiteX794" fmla="*/ 3744487 w 7467600"/>
              <a:gd name="connsiteY794" fmla="*/ 383136 h 6858000"/>
              <a:gd name="connsiteX795" fmla="*/ 3970213 w 7467600"/>
              <a:gd name="connsiteY795" fmla="*/ 995559 h 6858000"/>
              <a:gd name="connsiteX796" fmla="*/ 3744487 w 7467600"/>
              <a:gd name="connsiteY796" fmla="*/ 383136 h 6858000"/>
              <a:gd name="connsiteX797" fmla="*/ 3624562 w 7467600"/>
              <a:gd name="connsiteY797" fmla="*/ 367041 h 6858000"/>
              <a:gd name="connsiteX798" fmla="*/ 3489712 w 7467600"/>
              <a:gd name="connsiteY798" fmla="*/ 485386 h 6858000"/>
              <a:gd name="connsiteX799" fmla="*/ 3182994 w 7467600"/>
              <a:gd name="connsiteY799" fmla="*/ 828265 h 6858000"/>
              <a:gd name="connsiteX800" fmla="*/ 2892114 w 7467600"/>
              <a:gd name="connsiteY800" fmla="*/ 1172635 h 6858000"/>
              <a:gd name="connsiteX801" fmla="*/ 3021459 w 7467600"/>
              <a:gd name="connsiteY801" fmla="*/ 1035385 h 6858000"/>
              <a:gd name="connsiteX802" fmla="*/ 3153873 w 7467600"/>
              <a:gd name="connsiteY802" fmla="*/ 898971 h 6858000"/>
              <a:gd name="connsiteX803" fmla="*/ 3276511 w 7467600"/>
              <a:gd name="connsiteY803" fmla="*/ 786423 h 6858000"/>
              <a:gd name="connsiteX804" fmla="*/ 3584154 w 7467600"/>
              <a:gd name="connsiteY804" fmla="*/ 448218 h 6858000"/>
              <a:gd name="connsiteX805" fmla="*/ 3624562 w 7467600"/>
              <a:gd name="connsiteY805" fmla="*/ 367041 h 6858000"/>
              <a:gd name="connsiteX806" fmla="*/ 3766672 w 7467600"/>
              <a:gd name="connsiteY806" fmla="*/ 359429 h 6858000"/>
              <a:gd name="connsiteX807" fmla="*/ 3996338 w 7467600"/>
              <a:gd name="connsiteY807" fmla="*/ 968237 h 6858000"/>
              <a:gd name="connsiteX808" fmla="*/ 3766672 w 7467600"/>
              <a:gd name="connsiteY808" fmla="*/ 359429 h 6858000"/>
              <a:gd name="connsiteX809" fmla="*/ 5805386 w 7467600"/>
              <a:gd name="connsiteY809" fmla="*/ 239240 h 6858000"/>
              <a:gd name="connsiteX810" fmla="*/ 5736947 w 7467600"/>
              <a:gd name="connsiteY810" fmla="*/ 261367 h 6858000"/>
              <a:gd name="connsiteX811" fmla="*/ 5427012 w 7467600"/>
              <a:gd name="connsiteY811" fmla="*/ 311272 h 6858000"/>
              <a:gd name="connsiteX812" fmla="*/ 5147818 w 7467600"/>
              <a:gd name="connsiteY812" fmla="*/ 322112 h 6858000"/>
              <a:gd name="connsiteX813" fmla="*/ 5060854 w 7467600"/>
              <a:gd name="connsiteY813" fmla="*/ 311882 h 6858000"/>
              <a:gd name="connsiteX814" fmla="*/ 4945989 w 7467600"/>
              <a:gd name="connsiteY814" fmla="*/ 300516 h 6858000"/>
              <a:gd name="connsiteX815" fmla="*/ 5410479 w 7467600"/>
              <a:gd name="connsiteY815" fmla="*/ 348434 h 6858000"/>
              <a:gd name="connsiteX816" fmla="*/ 5805386 w 7467600"/>
              <a:gd name="connsiteY816" fmla="*/ 239240 h 6858000"/>
              <a:gd name="connsiteX817" fmla="*/ 5905192 w 7467600"/>
              <a:gd name="connsiteY817" fmla="*/ 163079 h 6858000"/>
              <a:gd name="connsiteX818" fmla="*/ 5865655 w 7467600"/>
              <a:gd name="connsiteY818" fmla="*/ 171901 h 6858000"/>
              <a:gd name="connsiteX819" fmla="*/ 5259740 w 7467600"/>
              <a:gd name="connsiteY819" fmla="*/ 257013 h 6858000"/>
              <a:gd name="connsiteX820" fmla="*/ 5208466 w 7467600"/>
              <a:gd name="connsiteY820" fmla="*/ 257550 h 6858000"/>
              <a:gd name="connsiteX821" fmla="*/ 4980204 w 7467600"/>
              <a:gd name="connsiteY821" fmla="*/ 271903 h 6858000"/>
              <a:gd name="connsiteX822" fmla="*/ 5068068 w 7467600"/>
              <a:gd name="connsiteY822" fmla="*/ 282244 h 6858000"/>
              <a:gd name="connsiteX823" fmla="*/ 5153231 w 7467600"/>
              <a:gd name="connsiteY823" fmla="*/ 292240 h 6858000"/>
              <a:gd name="connsiteX824" fmla="*/ 5426491 w 7467600"/>
              <a:gd name="connsiteY824" fmla="*/ 281128 h 6858000"/>
              <a:gd name="connsiteX825" fmla="*/ 5731212 w 7467600"/>
              <a:gd name="connsiteY825" fmla="*/ 231951 h 6858000"/>
              <a:gd name="connsiteX826" fmla="*/ 5905192 w 7467600"/>
              <a:gd name="connsiteY826" fmla="*/ 163079 h 6858000"/>
              <a:gd name="connsiteX827" fmla="*/ 5944437 w 7467600"/>
              <a:gd name="connsiteY827" fmla="*/ 113829 h 6858000"/>
              <a:gd name="connsiteX828" fmla="*/ 5825032 w 7467600"/>
              <a:gd name="connsiteY828" fmla="*/ 146405 h 6858000"/>
              <a:gd name="connsiteX829" fmla="*/ 4955599 w 7467600"/>
              <a:gd name="connsiteY829" fmla="*/ 247008 h 6858000"/>
              <a:gd name="connsiteX830" fmla="*/ 5210104 w 7467600"/>
              <a:gd name="connsiteY830" fmla="*/ 228123 h 6858000"/>
              <a:gd name="connsiteX831" fmla="*/ 5261015 w 7467600"/>
              <a:gd name="connsiteY831" fmla="*/ 227087 h 6858000"/>
              <a:gd name="connsiteX832" fmla="*/ 5861181 w 7467600"/>
              <a:gd name="connsiteY832" fmla="*/ 143093 h 6858000"/>
              <a:gd name="connsiteX833" fmla="*/ 5961252 w 7467600"/>
              <a:gd name="connsiteY833" fmla="*/ 114820 h 6858000"/>
              <a:gd name="connsiteX834" fmla="*/ 5944437 w 7467600"/>
              <a:gd name="connsiteY834" fmla="*/ 113829 h 6858000"/>
              <a:gd name="connsiteX835" fmla="*/ 3882765 w 7467600"/>
              <a:gd name="connsiteY835" fmla="*/ 0 h 6858000"/>
              <a:gd name="connsiteX836" fmla="*/ 3995099 w 7467600"/>
              <a:gd name="connsiteY836" fmla="*/ 0 h 6858000"/>
              <a:gd name="connsiteX837" fmla="*/ 4163818 w 7467600"/>
              <a:gd name="connsiteY837" fmla="*/ 234104 h 6858000"/>
              <a:gd name="connsiteX838" fmla="*/ 4172099 w 7467600"/>
              <a:gd name="connsiteY838" fmla="*/ 234207 h 6858000"/>
              <a:gd name="connsiteX839" fmla="*/ 4784282 w 7467600"/>
              <a:gd name="connsiteY839" fmla="*/ 276561 h 6858000"/>
              <a:gd name="connsiteX840" fmla="*/ 4801687 w 7467600"/>
              <a:gd name="connsiteY840" fmla="*/ 267764 h 6858000"/>
              <a:gd name="connsiteX841" fmla="*/ 6082788 w 7467600"/>
              <a:gd name="connsiteY841" fmla="*/ 64119 h 6858000"/>
              <a:gd name="connsiteX842" fmla="*/ 6099442 w 7467600"/>
              <a:gd name="connsiteY842" fmla="*/ 82568 h 6858000"/>
              <a:gd name="connsiteX843" fmla="*/ 4804137 w 7467600"/>
              <a:gd name="connsiteY843" fmla="*/ 320931 h 6858000"/>
              <a:gd name="connsiteX844" fmla="*/ 4227047 w 7467600"/>
              <a:gd name="connsiteY844" fmla="*/ 313415 h 6858000"/>
              <a:gd name="connsiteX845" fmla="*/ 4346041 w 7467600"/>
              <a:gd name="connsiteY845" fmla="*/ 456086 h 6858000"/>
              <a:gd name="connsiteX846" fmla="*/ 4870967 w 7467600"/>
              <a:gd name="connsiteY846" fmla="*/ 963061 h 6858000"/>
              <a:gd name="connsiteX847" fmla="*/ 4889647 w 7467600"/>
              <a:gd name="connsiteY847" fmla="*/ 957147 h 6858000"/>
              <a:gd name="connsiteX848" fmla="*/ 5422504 w 7467600"/>
              <a:gd name="connsiteY848" fmla="*/ 805191 h 6858000"/>
              <a:gd name="connsiteX849" fmla="*/ 6087656 w 7467600"/>
              <a:gd name="connsiteY849" fmla="*/ 826703 h 6858000"/>
              <a:gd name="connsiteX850" fmla="*/ 6058717 w 7467600"/>
              <a:gd name="connsiteY850" fmla="*/ 865992 h 6858000"/>
              <a:gd name="connsiteX851" fmla="*/ 4974153 w 7467600"/>
              <a:gd name="connsiteY851" fmla="*/ 1045456 h 6858000"/>
              <a:gd name="connsiteX852" fmla="*/ 5627835 w 7467600"/>
              <a:gd name="connsiteY852" fmla="*/ 1472077 h 6858000"/>
              <a:gd name="connsiteX853" fmla="*/ 5629817 w 7467600"/>
              <a:gd name="connsiteY853" fmla="*/ 1471412 h 6858000"/>
              <a:gd name="connsiteX854" fmla="*/ 5634124 w 7467600"/>
              <a:gd name="connsiteY854" fmla="*/ 1470572 h 6858000"/>
              <a:gd name="connsiteX855" fmla="*/ 5755832 w 7467600"/>
              <a:gd name="connsiteY855" fmla="*/ 1383886 h 6858000"/>
              <a:gd name="connsiteX856" fmla="*/ 6014186 w 7467600"/>
              <a:gd name="connsiteY856" fmla="*/ 1279799 h 6858000"/>
              <a:gd name="connsiteX857" fmla="*/ 6901619 w 7467600"/>
              <a:gd name="connsiteY857" fmla="*/ 1047874 h 6858000"/>
              <a:gd name="connsiteX858" fmla="*/ 6931566 w 7467600"/>
              <a:gd name="connsiteY858" fmla="*/ 1062034 h 6858000"/>
              <a:gd name="connsiteX859" fmla="*/ 5790982 w 7467600"/>
              <a:gd name="connsiteY859" fmla="*/ 1561380 h 6858000"/>
              <a:gd name="connsiteX860" fmla="*/ 6188971 w 7467600"/>
              <a:gd name="connsiteY860" fmla="*/ 1755168 h 6858000"/>
              <a:gd name="connsiteX861" fmla="*/ 6202446 w 7467600"/>
              <a:gd name="connsiteY861" fmla="*/ 1752268 h 6858000"/>
              <a:gd name="connsiteX862" fmla="*/ 7179560 w 7467600"/>
              <a:gd name="connsiteY862" fmla="*/ 1467551 h 6858000"/>
              <a:gd name="connsiteX863" fmla="*/ 7158730 w 7467600"/>
              <a:gd name="connsiteY863" fmla="*/ 1507835 h 6858000"/>
              <a:gd name="connsiteX864" fmla="*/ 6326959 w 7467600"/>
              <a:gd name="connsiteY864" fmla="*/ 1817686 h 6858000"/>
              <a:gd name="connsiteX865" fmla="*/ 6537433 w 7467600"/>
              <a:gd name="connsiteY865" fmla="*/ 1907790 h 6858000"/>
              <a:gd name="connsiteX866" fmla="*/ 6550221 w 7467600"/>
              <a:gd name="connsiteY866" fmla="*/ 1910729 h 6858000"/>
              <a:gd name="connsiteX867" fmla="*/ 6964438 w 7467600"/>
              <a:gd name="connsiteY867" fmla="*/ 2209505 h 6858000"/>
              <a:gd name="connsiteX868" fmla="*/ 7367862 w 7467600"/>
              <a:gd name="connsiteY868" fmla="*/ 2806833 h 6858000"/>
              <a:gd name="connsiteX869" fmla="*/ 7364329 w 7467600"/>
              <a:gd name="connsiteY869" fmla="*/ 2826907 h 6858000"/>
              <a:gd name="connsiteX870" fmla="*/ 7290545 w 7467600"/>
              <a:gd name="connsiteY870" fmla="*/ 2850663 h 6858000"/>
              <a:gd name="connsiteX871" fmla="*/ 6472036 w 7467600"/>
              <a:gd name="connsiteY871" fmla="*/ 1959003 h 6858000"/>
              <a:gd name="connsiteX872" fmla="*/ 5792897 w 7467600"/>
              <a:gd name="connsiteY872" fmla="*/ 1647747 h 6858000"/>
              <a:gd name="connsiteX873" fmla="*/ 5842751 w 7467600"/>
              <a:gd name="connsiteY873" fmla="*/ 1816112 h 6858000"/>
              <a:gd name="connsiteX874" fmla="*/ 5847424 w 7467600"/>
              <a:gd name="connsiteY874" fmla="*/ 1815776 h 6858000"/>
              <a:gd name="connsiteX875" fmla="*/ 6399821 w 7467600"/>
              <a:gd name="connsiteY875" fmla="*/ 2344799 h 6858000"/>
              <a:gd name="connsiteX876" fmla="*/ 6323232 w 7467600"/>
              <a:gd name="connsiteY876" fmla="*/ 2389634 h 6858000"/>
              <a:gd name="connsiteX877" fmla="*/ 5942958 w 7467600"/>
              <a:gd name="connsiteY877" fmla="*/ 2077708 h 6858000"/>
              <a:gd name="connsiteX878" fmla="*/ 5921559 w 7467600"/>
              <a:gd name="connsiteY878" fmla="*/ 2378596 h 6858000"/>
              <a:gd name="connsiteX879" fmla="*/ 5817651 w 7467600"/>
              <a:gd name="connsiteY879" fmla="*/ 3023919 h 6858000"/>
              <a:gd name="connsiteX880" fmla="*/ 5729634 w 7467600"/>
              <a:gd name="connsiteY880" fmla="*/ 3051849 h 6858000"/>
              <a:gd name="connsiteX881" fmla="*/ 5611018 w 7467600"/>
              <a:gd name="connsiteY881" fmla="*/ 2316769 h 6858000"/>
              <a:gd name="connsiteX882" fmla="*/ 5687608 w 7467600"/>
              <a:gd name="connsiteY882" fmla="*/ 2039972 h 6858000"/>
              <a:gd name="connsiteX883" fmla="*/ 5657554 w 7467600"/>
              <a:gd name="connsiteY883" fmla="*/ 1576445 h 6858000"/>
              <a:gd name="connsiteX884" fmla="*/ 5150475 w 7467600"/>
              <a:gd name="connsiteY884" fmla="*/ 1274012 h 6858000"/>
              <a:gd name="connsiteX885" fmla="*/ 5349142 w 7467600"/>
              <a:gd name="connsiteY885" fmla="*/ 2204405 h 6858000"/>
              <a:gd name="connsiteX886" fmla="*/ 5262214 w 7467600"/>
              <a:gd name="connsiteY886" fmla="*/ 2233836 h 6858000"/>
              <a:gd name="connsiteX887" fmla="*/ 4981539 w 7467600"/>
              <a:gd name="connsiteY887" fmla="*/ 1542201 h 6858000"/>
              <a:gd name="connsiteX888" fmla="*/ 4958461 w 7467600"/>
              <a:gd name="connsiteY888" fmla="*/ 1136957 h 6858000"/>
              <a:gd name="connsiteX889" fmla="*/ 4655015 w 7467600"/>
              <a:gd name="connsiteY889" fmla="*/ 891426 h 6858000"/>
              <a:gd name="connsiteX890" fmla="*/ 4348002 w 7467600"/>
              <a:gd name="connsiteY890" fmla="*/ 2205895 h 6858000"/>
              <a:gd name="connsiteX891" fmla="*/ 4262250 w 7467600"/>
              <a:gd name="connsiteY891" fmla="*/ 2219972 h 6858000"/>
              <a:gd name="connsiteX892" fmla="*/ 4550611 w 7467600"/>
              <a:gd name="connsiteY892" fmla="*/ 817540 h 6858000"/>
              <a:gd name="connsiteX893" fmla="*/ 4564418 w 7467600"/>
              <a:gd name="connsiteY893" fmla="*/ 808293 h 6858000"/>
              <a:gd name="connsiteX894" fmla="*/ 4266388 w 7467600"/>
              <a:gd name="connsiteY894" fmla="*/ 500083 h 6858000"/>
              <a:gd name="connsiteX895" fmla="*/ 4032842 w 7467600"/>
              <a:gd name="connsiteY895" fmla="*/ 211809 h 6858000"/>
              <a:gd name="connsiteX896" fmla="*/ 3882765 w 7467600"/>
              <a:gd name="connsiteY896" fmla="*/ 0 h 6858000"/>
              <a:gd name="connsiteX897" fmla="*/ 3721337 w 7467600"/>
              <a:gd name="connsiteY897" fmla="*/ 0 h 6858000"/>
              <a:gd name="connsiteX898" fmla="*/ 3797544 w 7467600"/>
              <a:gd name="connsiteY898" fmla="*/ 0 h 6858000"/>
              <a:gd name="connsiteX899" fmla="*/ 3775734 w 7467600"/>
              <a:gd name="connsiteY899" fmla="*/ 95131 h 6858000"/>
              <a:gd name="connsiteX900" fmla="*/ 3724807 w 7467600"/>
              <a:gd name="connsiteY900" fmla="*/ 272257 h 6858000"/>
              <a:gd name="connsiteX901" fmla="*/ 3726844 w 7467600"/>
              <a:gd name="connsiteY901" fmla="*/ 282988 h 6858000"/>
              <a:gd name="connsiteX902" fmla="*/ 3742664 w 7467600"/>
              <a:gd name="connsiteY902" fmla="*/ 279918 h 6858000"/>
              <a:gd name="connsiteX903" fmla="*/ 4103910 w 7467600"/>
              <a:gd name="connsiteY903" fmla="*/ 1161917 h 6858000"/>
              <a:gd name="connsiteX904" fmla="*/ 4020269 w 7467600"/>
              <a:gd name="connsiteY904" fmla="*/ 1200406 h 6858000"/>
              <a:gd name="connsiteX905" fmla="*/ 3674882 w 7467600"/>
              <a:gd name="connsiteY905" fmla="*/ 488524 h 6858000"/>
              <a:gd name="connsiteX906" fmla="*/ 3132682 w 7467600"/>
              <a:gd name="connsiteY906" fmla="*/ 1072284 h 6858000"/>
              <a:gd name="connsiteX907" fmla="*/ 2716346 w 7467600"/>
              <a:gd name="connsiteY907" fmla="*/ 1276376 h 6858000"/>
              <a:gd name="connsiteX908" fmla="*/ 2716772 w 7467600"/>
              <a:gd name="connsiteY908" fmla="*/ 1255462 h 6858000"/>
              <a:gd name="connsiteX909" fmla="*/ 3471096 w 7467600"/>
              <a:gd name="connsiteY909" fmla="*/ 437072 h 6858000"/>
              <a:gd name="connsiteX910" fmla="*/ 3639057 w 7467600"/>
              <a:gd name="connsiteY910" fmla="*/ 286334 h 6858000"/>
              <a:gd name="connsiteX911" fmla="*/ 3640309 w 7467600"/>
              <a:gd name="connsiteY911" fmla="*/ 284664 h 6858000"/>
              <a:gd name="connsiteX912" fmla="*/ 3646022 w 7467600"/>
              <a:gd name="connsiteY912" fmla="*/ 276711 h 6858000"/>
              <a:gd name="connsiteX913" fmla="*/ 3707943 w 7467600"/>
              <a:gd name="connsiteY913" fmla="*/ 65958 h 6858000"/>
              <a:gd name="connsiteX914" fmla="*/ 3721337 w 7467600"/>
              <a:gd name="connsiteY914" fmla="*/ 0 h 6858000"/>
              <a:gd name="connsiteX915" fmla="*/ 2867960 w 7467600"/>
              <a:gd name="connsiteY915" fmla="*/ 0 h 6858000"/>
              <a:gd name="connsiteX916" fmla="*/ 2926351 w 7467600"/>
              <a:gd name="connsiteY916" fmla="*/ 0 h 6858000"/>
              <a:gd name="connsiteX917" fmla="*/ 2902823 w 7467600"/>
              <a:gd name="connsiteY917" fmla="*/ 262929 h 6858000"/>
              <a:gd name="connsiteX918" fmla="*/ 2940663 w 7467600"/>
              <a:gd name="connsiteY918" fmla="*/ 140884 h 6858000"/>
              <a:gd name="connsiteX919" fmla="*/ 2947039 w 7467600"/>
              <a:gd name="connsiteY919" fmla="*/ 122524 h 6858000"/>
              <a:gd name="connsiteX920" fmla="*/ 2984316 w 7467600"/>
              <a:gd name="connsiteY920" fmla="*/ 0 h 6858000"/>
              <a:gd name="connsiteX921" fmla="*/ 3016114 w 7467600"/>
              <a:gd name="connsiteY921" fmla="*/ 0 h 6858000"/>
              <a:gd name="connsiteX922" fmla="*/ 2979949 w 7467600"/>
              <a:gd name="connsiteY922" fmla="*/ 119274 h 6858000"/>
              <a:gd name="connsiteX923" fmla="*/ 3023879 w 7467600"/>
              <a:gd name="connsiteY923" fmla="*/ 0 h 6858000"/>
              <a:gd name="connsiteX924" fmla="*/ 3105400 w 7467600"/>
              <a:gd name="connsiteY924" fmla="*/ 0 h 6858000"/>
              <a:gd name="connsiteX925" fmla="*/ 3094669 w 7467600"/>
              <a:gd name="connsiteY925" fmla="*/ 30308 h 6858000"/>
              <a:gd name="connsiteX926" fmla="*/ 2901945 w 7467600"/>
              <a:gd name="connsiteY926" fmla="*/ 466538 h 6858000"/>
              <a:gd name="connsiteX927" fmla="*/ 2815209 w 7467600"/>
              <a:gd name="connsiteY927" fmla="*/ 497361 h 6858000"/>
              <a:gd name="connsiteX928" fmla="*/ 2844845 w 7467600"/>
              <a:gd name="connsiteY928" fmla="*/ 127638 h 6858000"/>
              <a:gd name="connsiteX929" fmla="*/ 2867960 w 7467600"/>
              <a:gd name="connsiteY929" fmla="*/ 0 h 6858000"/>
              <a:gd name="connsiteX930" fmla="*/ 1057230 w 7467600"/>
              <a:gd name="connsiteY930" fmla="*/ 0 h 6858000"/>
              <a:gd name="connsiteX931" fmla="*/ 1111003 w 7467600"/>
              <a:gd name="connsiteY931" fmla="*/ 0 h 6858000"/>
              <a:gd name="connsiteX932" fmla="*/ 1125553 w 7467600"/>
              <a:gd name="connsiteY932" fmla="*/ 52588 h 6858000"/>
              <a:gd name="connsiteX933" fmla="*/ 1304276 w 7467600"/>
              <a:gd name="connsiteY933" fmla="*/ 476275 h 6858000"/>
              <a:gd name="connsiteX934" fmla="*/ 1492066 w 7467600"/>
              <a:gd name="connsiteY934" fmla="*/ 886333 h 6858000"/>
              <a:gd name="connsiteX935" fmla="*/ 1423698 w 7467600"/>
              <a:gd name="connsiteY935" fmla="*/ 710817 h 6858000"/>
              <a:gd name="connsiteX936" fmla="*/ 1357609 w 7467600"/>
              <a:gd name="connsiteY936" fmla="*/ 532892 h 6858000"/>
              <a:gd name="connsiteX937" fmla="*/ 1309550 w 7467600"/>
              <a:gd name="connsiteY937" fmla="*/ 374031 h 6858000"/>
              <a:gd name="connsiteX938" fmla="*/ 1193673 w 7467600"/>
              <a:gd name="connsiteY938" fmla="*/ 49533 h 6858000"/>
              <a:gd name="connsiteX939" fmla="*/ 1164391 w 7467600"/>
              <a:gd name="connsiteY939" fmla="*/ 0 h 6858000"/>
              <a:gd name="connsiteX940" fmla="*/ 1200666 w 7467600"/>
              <a:gd name="connsiteY940" fmla="*/ 0 h 6858000"/>
              <a:gd name="connsiteX941" fmla="*/ 1223408 w 7467600"/>
              <a:gd name="connsiteY941" fmla="*/ 38996 h 6858000"/>
              <a:gd name="connsiteX942" fmla="*/ 1339635 w 7467600"/>
              <a:gd name="connsiteY942" fmla="*/ 365517 h 6858000"/>
              <a:gd name="connsiteX943" fmla="*/ 1387469 w 7467600"/>
              <a:gd name="connsiteY943" fmla="*/ 523079 h 6858000"/>
              <a:gd name="connsiteX944" fmla="*/ 1452685 w 7467600"/>
              <a:gd name="connsiteY944" fmla="*/ 699806 h 6858000"/>
              <a:gd name="connsiteX945" fmla="*/ 1492092 w 7467600"/>
              <a:gd name="connsiteY945" fmla="*/ 800424 h 6858000"/>
              <a:gd name="connsiteX946" fmla="*/ 1455302 w 7467600"/>
              <a:gd name="connsiteY946" fmla="*/ 632913 h 6858000"/>
              <a:gd name="connsiteX947" fmla="*/ 1222336 w 7467600"/>
              <a:gd name="connsiteY947" fmla="*/ 9480 h 6858000"/>
              <a:gd name="connsiteX948" fmla="*/ 1214634 w 7467600"/>
              <a:gd name="connsiteY948" fmla="*/ 0 h 6858000"/>
              <a:gd name="connsiteX949" fmla="*/ 1289827 w 7467600"/>
              <a:gd name="connsiteY949" fmla="*/ 0 h 6858000"/>
              <a:gd name="connsiteX950" fmla="*/ 1321076 w 7467600"/>
              <a:gd name="connsiteY950" fmla="*/ 59722 h 6858000"/>
              <a:gd name="connsiteX951" fmla="*/ 1512579 w 7467600"/>
              <a:gd name="connsiteY951" fmla="*/ 626441 h 6858000"/>
              <a:gd name="connsiteX952" fmla="*/ 1506076 w 7467600"/>
              <a:gd name="connsiteY952" fmla="*/ 1089289 h 6858000"/>
              <a:gd name="connsiteX953" fmla="*/ 1486346 w 7467600"/>
              <a:gd name="connsiteY953" fmla="*/ 1079919 h 6858000"/>
              <a:gd name="connsiteX954" fmla="*/ 1070511 w 7467600"/>
              <a:gd name="connsiteY954" fmla="*/ 48609 h 6858000"/>
              <a:gd name="connsiteX955" fmla="*/ 1057230 w 7467600"/>
              <a:gd name="connsiteY955" fmla="*/ 0 h 6858000"/>
              <a:gd name="connsiteX956" fmla="*/ 43151 w 7467600"/>
              <a:gd name="connsiteY956" fmla="*/ 0 h 6858000"/>
              <a:gd name="connsiteX957" fmla="*/ 95283 w 7467600"/>
              <a:gd name="connsiteY957" fmla="*/ 0 h 6858000"/>
              <a:gd name="connsiteX958" fmla="*/ 300708 w 7467600"/>
              <a:gd name="connsiteY958" fmla="*/ 154571 h 6858000"/>
              <a:gd name="connsiteX959" fmla="*/ 530414 w 7467600"/>
              <a:gd name="connsiteY959" fmla="*/ 354673 h 6858000"/>
              <a:gd name="connsiteX960" fmla="*/ 333785 w 7467600"/>
              <a:gd name="connsiteY960" fmla="*/ 161564 h 6858000"/>
              <a:gd name="connsiteX961" fmla="*/ 147005 w 7467600"/>
              <a:gd name="connsiteY961" fmla="*/ 0 h 6858000"/>
              <a:gd name="connsiteX962" fmla="*/ 272509 w 7467600"/>
              <a:gd name="connsiteY962" fmla="*/ 0 h 6858000"/>
              <a:gd name="connsiteX963" fmla="*/ 326276 w 7467600"/>
              <a:gd name="connsiteY963" fmla="*/ 45847 h 6858000"/>
              <a:gd name="connsiteX964" fmla="*/ 823759 w 7467600"/>
              <a:gd name="connsiteY964" fmla="*/ 574145 h 6858000"/>
              <a:gd name="connsiteX965" fmla="*/ 811254 w 7467600"/>
              <a:gd name="connsiteY965" fmla="*/ 665546 h 6858000"/>
              <a:gd name="connsiteX966" fmla="*/ 154042 w 7467600"/>
              <a:gd name="connsiteY966" fmla="*/ 261522 h 6858000"/>
              <a:gd name="connsiteX967" fmla="*/ 13550 w 7467600"/>
              <a:gd name="connsiteY967" fmla="*/ 158423 h 6858000"/>
              <a:gd name="connsiteX968" fmla="*/ 0 w 7467600"/>
              <a:gd name="connsiteY968" fmla="*/ 146618 h 6858000"/>
              <a:gd name="connsiteX969" fmla="*/ 0 w 7467600"/>
              <a:gd name="connsiteY969" fmla="*/ 59161 h 6858000"/>
              <a:gd name="connsiteX970" fmla="*/ 45427 w 7467600"/>
              <a:gd name="connsiteY970" fmla="*/ 101078 h 6858000"/>
              <a:gd name="connsiteX971" fmla="*/ 630103 w 7467600"/>
              <a:gd name="connsiteY971" fmla="*/ 485885 h 6858000"/>
              <a:gd name="connsiteX972" fmla="*/ 532040 w 7467600"/>
              <a:gd name="connsiteY972" fmla="*/ 399359 h 6858000"/>
              <a:gd name="connsiteX973" fmla="*/ 517618 w 7467600"/>
              <a:gd name="connsiteY973" fmla="*/ 385726 h 6858000"/>
              <a:gd name="connsiteX974" fmla="*/ 285074 w 7467600"/>
              <a:gd name="connsiteY974" fmla="*/ 182755 h 6858000"/>
              <a:gd name="connsiteX975" fmla="*/ 43151 w 7467600"/>
              <a:gd name="connsiteY97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1456157 w 7467600"/>
              <a:gd name="connsiteY96" fmla="*/ 5371404 h 6858000"/>
              <a:gd name="connsiteX97" fmla="*/ 1244432 w 7467600"/>
              <a:gd name="connsiteY97" fmla="*/ 5385601 h 6858000"/>
              <a:gd name="connsiteX98" fmla="*/ 973990 w 7467600"/>
              <a:gd name="connsiteY98" fmla="*/ 5424940 h 6858000"/>
              <a:gd name="connsiteX99" fmla="*/ 1103809 w 7467600"/>
              <a:gd name="connsiteY99" fmla="*/ 5433720 h 6858000"/>
              <a:gd name="connsiteX100" fmla="*/ 1123454 w 7467600"/>
              <a:gd name="connsiteY100" fmla="*/ 5435727 h 6858000"/>
              <a:gd name="connsiteX101" fmla="*/ 1737017 w 7467600"/>
              <a:gd name="connsiteY101" fmla="*/ 5452183 h 6858000"/>
              <a:gd name="connsiteX102" fmla="*/ 1824397 w 7467600"/>
              <a:gd name="connsiteY102" fmla="*/ 5447757 h 6858000"/>
              <a:gd name="connsiteX103" fmla="*/ 2070059 w 7467600"/>
              <a:gd name="connsiteY103" fmla="*/ 5441660 h 6858000"/>
              <a:gd name="connsiteX104" fmla="*/ 1456157 w 7467600"/>
              <a:gd name="connsiteY104" fmla="*/ 5371404 h 6858000"/>
              <a:gd name="connsiteX105" fmla="*/ 4988186 w 7467600"/>
              <a:gd name="connsiteY105" fmla="*/ 5216467 h 6858000"/>
              <a:gd name="connsiteX106" fmla="*/ 4777334 w 7467600"/>
              <a:gd name="connsiteY106" fmla="*/ 5406072 h 6858000"/>
              <a:gd name="connsiteX107" fmla="*/ 4718341 w 7467600"/>
              <a:gd name="connsiteY107" fmla="*/ 5468043 h 6858000"/>
              <a:gd name="connsiteX108" fmla="*/ 4604655 w 7467600"/>
              <a:gd name="connsiteY108" fmla="*/ 5583434 h 6858000"/>
              <a:gd name="connsiteX109" fmla="*/ 4565074 w 7467600"/>
              <a:gd name="connsiteY109" fmla="*/ 5618550 h 6858000"/>
              <a:gd name="connsiteX110" fmla="*/ 4988186 w 7467600"/>
              <a:gd name="connsiteY110" fmla="*/ 5216467 h 6858000"/>
              <a:gd name="connsiteX111" fmla="*/ 4978032 w 7467600"/>
              <a:gd name="connsiteY111" fmla="*/ 5183809 h 6858000"/>
              <a:gd name="connsiteX112" fmla="*/ 4463413 w 7467600"/>
              <a:gd name="connsiteY112" fmla="*/ 5615162 h 6858000"/>
              <a:gd name="connsiteX113" fmla="*/ 4358134 w 7467600"/>
              <a:gd name="connsiteY113" fmla="*/ 5742791 h 6858000"/>
              <a:gd name="connsiteX114" fmla="*/ 4376219 w 7467600"/>
              <a:gd name="connsiteY114" fmla="*/ 5729027 h 6858000"/>
              <a:gd name="connsiteX115" fmla="*/ 4582340 w 7467600"/>
              <a:gd name="connsiteY115" fmla="*/ 5561037 h 6858000"/>
              <a:gd name="connsiteX116" fmla="*/ 4694684 w 7467600"/>
              <a:gd name="connsiteY116" fmla="*/ 5447098 h 6858000"/>
              <a:gd name="connsiteX117" fmla="*/ 4754123 w 7467600"/>
              <a:gd name="connsiteY117" fmla="*/ 5384643 h 6858000"/>
              <a:gd name="connsiteX118" fmla="*/ 4978032 w 7467600"/>
              <a:gd name="connsiteY118" fmla="*/ 5183809 h 6858000"/>
              <a:gd name="connsiteX119" fmla="*/ 1903353 w 7467600"/>
              <a:gd name="connsiteY119" fmla="*/ 5044827 h 6858000"/>
              <a:gd name="connsiteX120" fmla="*/ 1936931 w 7467600"/>
              <a:gd name="connsiteY120" fmla="*/ 5093954 h 6858000"/>
              <a:gd name="connsiteX121" fmla="*/ 2195868 w 7467600"/>
              <a:gd name="connsiteY121" fmla="*/ 5396574 h 6858000"/>
              <a:gd name="connsiteX122" fmla="*/ 2088852 w 7467600"/>
              <a:gd name="connsiteY122" fmla="*/ 5166123 h 6858000"/>
              <a:gd name="connsiteX123" fmla="*/ 1958241 w 7467600"/>
              <a:gd name="connsiteY123" fmla="*/ 5067955 h 6858000"/>
              <a:gd name="connsiteX124" fmla="*/ 1903353 w 7467600"/>
              <a:gd name="connsiteY124" fmla="*/ 5044827 h 6858000"/>
              <a:gd name="connsiteX125" fmla="*/ 1979378 w 7467600"/>
              <a:gd name="connsiteY125" fmla="*/ 4769504 h 6858000"/>
              <a:gd name="connsiteX126" fmla="*/ 2882120 w 7467600"/>
              <a:gd name="connsiteY126" fmla="*/ 5064547 h 6858000"/>
              <a:gd name="connsiteX127" fmla="*/ 2793103 w 7467600"/>
              <a:gd name="connsiteY127" fmla="*/ 5039699 h 6858000"/>
              <a:gd name="connsiteX128" fmla="*/ 2770041 w 7467600"/>
              <a:gd name="connsiteY128" fmla="*/ 5033634 h 6858000"/>
              <a:gd name="connsiteX129" fmla="*/ 1979378 w 7467600"/>
              <a:gd name="connsiteY129" fmla="*/ 4769504 h 6858000"/>
              <a:gd name="connsiteX130" fmla="*/ 1927410 w 7467600"/>
              <a:gd name="connsiteY130" fmla="*/ 4716164 h 6858000"/>
              <a:gd name="connsiteX131" fmla="*/ 1959587 w 7467600"/>
              <a:gd name="connsiteY131" fmla="*/ 4728849 h 6858000"/>
              <a:gd name="connsiteX132" fmla="*/ 2777707 w 7467600"/>
              <a:gd name="connsiteY132" fmla="*/ 5003991 h 6858000"/>
              <a:gd name="connsiteX133" fmla="*/ 2800768 w 7467600"/>
              <a:gd name="connsiteY133" fmla="*/ 5010056 h 6858000"/>
              <a:gd name="connsiteX134" fmla="*/ 2879408 w 7467600"/>
              <a:gd name="connsiteY134" fmla="*/ 5031590 h 6858000"/>
              <a:gd name="connsiteX135" fmla="*/ 2862295 w 7467600"/>
              <a:gd name="connsiteY135" fmla="*/ 5022958 h 6858000"/>
              <a:gd name="connsiteX136" fmla="*/ 2813343 w 7467600"/>
              <a:gd name="connsiteY136" fmla="*/ 4998369 h 6858000"/>
              <a:gd name="connsiteX137" fmla="*/ 2646245 w 7467600"/>
              <a:gd name="connsiteY137" fmla="*/ 4930999 h 6858000"/>
              <a:gd name="connsiteX138" fmla="*/ 1999243 w 7467600"/>
              <a:gd name="connsiteY138" fmla="*/ 4730524 h 6858000"/>
              <a:gd name="connsiteX139" fmla="*/ 1979527 w 7467600"/>
              <a:gd name="connsiteY139" fmla="*/ 4726651 h 6858000"/>
              <a:gd name="connsiteX140" fmla="*/ 1927410 w 7467600"/>
              <a:gd name="connsiteY140" fmla="*/ 4716164 h 6858000"/>
              <a:gd name="connsiteX141" fmla="*/ 1997014 w 7467600"/>
              <a:gd name="connsiteY141" fmla="*/ 4698007 h 6858000"/>
              <a:gd name="connsiteX142" fmla="*/ 2005458 w 7467600"/>
              <a:gd name="connsiteY142" fmla="*/ 4699540 h 6858000"/>
              <a:gd name="connsiteX143" fmla="*/ 2657186 w 7467600"/>
              <a:gd name="connsiteY143" fmla="*/ 4901687 h 6858000"/>
              <a:gd name="connsiteX144" fmla="*/ 2826662 w 7467600"/>
              <a:gd name="connsiteY144" fmla="*/ 4970362 h 6858000"/>
              <a:gd name="connsiteX145" fmla="*/ 2876100 w 7467600"/>
              <a:gd name="connsiteY145" fmla="*/ 4995397 h 6858000"/>
              <a:gd name="connsiteX146" fmla="*/ 3042600 w 7467600"/>
              <a:gd name="connsiteY146" fmla="*/ 5059532 h 6858000"/>
              <a:gd name="connsiteX147" fmla="*/ 1997014 w 7467600"/>
              <a:gd name="connsiteY147" fmla="*/ 4698007 h 6858000"/>
              <a:gd name="connsiteX148" fmla="*/ 2305292 w 7467600"/>
              <a:gd name="connsiteY148" fmla="*/ 4219492 h 6858000"/>
              <a:gd name="connsiteX149" fmla="*/ 3360922 w 7467600"/>
              <a:gd name="connsiteY149" fmla="*/ 4529373 h 6858000"/>
              <a:gd name="connsiteX150" fmla="*/ 3492420 w 7467600"/>
              <a:gd name="connsiteY150" fmla="*/ 4510145 h 6858000"/>
              <a:gd name="connsiteX151" fmla="*/ 3364086 w 7467600"/>
              <a:gd name="connsiteY151" fmla="*/ 4480340 h 6858000"/>
              <a:gd name="connsiteX152" fmla="*/ 3225818 w 7467600"/>
              <a:gd name="connsiteY152" fmla="*/ 4411822 h 6858000"/>
              <a:gd name="connsiteX153" fmla="*/ 3129696 w 7467600"/>
              <a:gd name="connsiteY153" fmla="*/ 4360704 h 6858000"/>
              <a:gd name="connsiteX154" fmla="*/ 2814545 w 7467600"/>
              <a:gd name="connsiteY154" fmla="*/ 4282955 h 6858000"/>
              <a:gd name="connsiteX155" fmla="*/ 2305292 w 7467600"/>
              <a:gd name="connsiteY155" fmla="*/ 4219492 h 6858000"/>
              <a:gd name="connsiteX156" fmla="*/ 2626982 w 7467600"/>
              <a:gd name="connsiteY156" fmla="*/ 4206450 h 6858000"/>
              <a:gd name="connsiteX157" fmla="*/ 2490617 w 7467600"/>
              <a:gd name="connsiteY157" fmla="*/ 4206951 h 6858000"/>
              <a:gd name="connsiteX158" fmla="*/ 2819869 w 7467600"/>
              <a:gd name="connsiteY158" fmla="*/ 4252936 h 6858000"/>
              <a:gd name="connsiteX159" fmla="*/ 3143018 w 7467600"/>
              <a:gd name="connsiteY159" fmla="*/ 4332698 h 6858000"/>
              <a:gd name="connsiteX160" fmla="*/ 3241520 w 7467600"/>
              <a:gd name="connsiteY160" fmla="*/ 4385112 h 6858000"/>
              <a:gd name="connsiteX161" fmla="*/ 3374575 w 7467600"/>
              <a:gd name="connsiteY161" fmla="*/ 4451517 h 6858000"/>
              <a:gd name="connsiteX162" fmla="*/ 3505221 w 7467600"/>
              <a:gd name="connsiteY162" fmla="*/ 4480757 h 6858000"/>
              <a:gd name="connsiteX163" fmla="*/ 2626982 w 7467600"/>
              <a:gd name="connsiteY163" fmla="*/ 4206450 h 6858000"/>
              <a:gd name="connsiteX164" fmla="*/ 1310106 w 7467600"/>
              <a:gd name="connsiteY164" fmla="*/ 3943217 h 6858000"/>
              <a:gd name="connsiteX165" fmla="*/ 854994 w 7467600"/>
              <a:gd name="connsiteY165" fmla="*/ 4399136 h 6858000"/>
              <a:gd name="connsiteX166" fmla="*/ 742462 w 7467600"/>
              <a:gd name="connsiteY166" fmla="*/ 4594648 h 6858000"/>
              <a:gd name="connsiteX167" fmla="*/ 820602 w 7467600"/>
              <a:gd name="connsiteY167" fmla="*/ 4485915 h 6858000"/>
              <a:gd name="connsiteX168" fmla="*/ 878295 w 7467600"/>
              <a:gd name="connsiteY168" fmla="*/ 4403594 h 6858000"/>
              <a:gd name="connsiteX169" fmla="*/ 1240607 w 7467600"/>
              <a:gd name="connsiteY169" fmla="*/ 4010401 h 6858000"/>
              <a:gd name="connsiteX170" fmla="*/ 1310106 w 7467600"/>
              <a:gd name="connsiteY170" fmla="*/ 3943217 h 6858000"/>
              <a:gd name="connsiteX171" fmla="*/ 1423113 w 7467600"/>
              <a:gd name="connsiteY171" fmla="*/ 3874565 h 6858000"/>
              <a:gd name="connsiteX172" fmla="*/ 1260565 w 7467600"/>
              <a:gd name="connsiteY172" fmla="*/ 4031982 h 6858000"/>
              <a:gd name="connsiteX173" fmla="*/ 901900 w 7467600"/>
              <a:gd name="connsiteY173" fmla="*/ 4421236 h 6858000"/>
              <a:gd name="connsiteX174" fmla="*/ 845044 w 7467600"/>
              <a:gd name="connsiteY174" fmla="*/ 4502436 h 6858000"/>
              <a:gd name="connsiteX175" fmla="*/ 685926 w 7467600"/>
              <a:gd name="connsiteY175" fmla="*/ 4703069 h 6858000"/>
              <a:gd name="connsiteX176" fmla="*/ 684248 w 7467600"/>
              <a:gd name="connsiteY176" fmla="*/ 4706721 h 6858000"/>
              <a:gd name="connsiteX177" fmla="*/ 1423113 w 7467600"/>
              <a:gd name="connsiteY177" fmla="*/ 3874565 h 6858000"/>
              <a:gd name="connsiteX178" fmla="*/ 3316479 w 7467600"/>
              <a:gd name="connsiteY178" fmla="*/ 3872136 h 6858000"/>
              <a:gd name="connsiteX179" fmla="*/ 3546806 w 7467600"/>
              <a:gd name="connsiteY179" fmla="*/ 4356139 h 6858000"/>
              <a:gd name="connsiteX180" fmla="*/ 3364433 w 7467600"/>
              <a:gd name="connsiteY180" fmla="*/ 3953121 h 6858000"/>
              <a:gd name="connsiteX181" fmla="*/ 3316479 w 7467600"/>
              <a:gd name="connsiteY181" fmla="*/ 3872136 h 6858000"/>
              <a:gd name="connsiteX182" fmla="*/ 3291335 w 7467600"/>
              <a:gd name="connsiteY182" fmla="*/ 3767420 h 6858000"/>
              <a:gd name="connsiteX183" fmla="*/ 3390805 w 7467600"/>
              <a:gd name="connsiteY183" fmla="*/ 3937163 h 6858000"/>
              <a:gd name="connsiteX184" fmla="*/ 3579062 w 7467600"/>
              <a:gd name="connsiteY184" fmla="*/ 4359040 h 6858000"/>
              <a:gd name="connsiteX185" fmla="*/ 3467355 w 7467600"/>
              <a:gd name="connsiteY185" fmla="*/ 3988130 h 6858000"/>
              <a:gd name="connsiteX186" fmla="*/ 3310753 w 7467600"/>
              <a:gd name="connsiteY186" fmla="*/ 3787140 h 6858000"/>
              <a:gd name="connsiteX187" fmla="*/ 3291335 w 7467600"/>
              <a:gd name="connsiteY187" fmla="*/ 3767420 h 6858000"/>
              <a:gd name="connsiteX188" fmla="*/ 1635889 w 7467600"/>
              <a:gd name="connsiteY188" fmla="*/ 3709494 h 6858000"/>
              <a:gd name="connsiteX189" fmla="*/ 1634800 w 7467600"/>
              <a:gd name="connsiteY189" fmla="*/ 3731111 h 6858000"/>
              <a:gd name="connsiteX190" fmla="*/ 1635889 w 7467600"/>
              <a:gd name="connsiteY190" fmla="*/ 3709494 h 6858000"/>
              <a:gd name="connsiteX191" fmla="*/ 1510397 w 7467600"/>
              <a:gd name="connsiteY191" fmla="*/ 3684705 h 6858000"/>
              <a:gd name="connsiteX192" fmla="*/ 1146550 w 7467600"/>
              <a:gd name="connsiteY192" fmla="*/ 3802012 h 6858000"/>
              <a:gd name="connsiteX193" fmla="*/ 698834 w 7467600"/>
              <a:gd name="connsiteY193" fmla="*/ 3952272 h 6858000"/>
              <a:gd name="connsiteX194" fmla="*/ 34256 w 7467600"/>
              <a:gd name="connsiteY194" fmla="*/ 4347603 h 6858000"/>
              <a:gd name="connsiteX195" fmla="*/ 527241 w 7467600"/>
              <a:gd name="connsiteY195" fmla="*/ 4065078 h 6858000"/>
              <a:gd name="connsiteX196" fmla="*/ 1510397 w 7467600"/>
              <a:gd name="connsiteY196" fmla="*/ 3684705 h 6858000"/>
              <a:gd name="connsiteX197" fmla="*/ 1313114 w 7467600"/>
              <a:gd name="connsiteY197" fmla="*/ 3655216 h 6858000"/>
              <a:gd name="connsiteX198" fmla="*/ 1109304 w 7467600"/>
              <a:gd name="connsiteY198" fmla="*/ 3669030 h 6858000"/>
              <a:gd name="connsiteX199" fmla="*/ 8129 w 7467600"/>
              <a:gd name="connsiteY199" fmla="*/ 4330519 h 6858000"/>
              <a:gd name="connsiteX200" fmla="*/ 687572 w 7467600"/>
              <a:gd name="connsiteY200" fmla="*/ 3925629 h 6858000"/>
              <a:gd name="connsiteX201" fmla="*/ 1138365 w 7467600"/>
              <a:gd name="connsiteY201" fmla="*/ 3774515 h 6858000"/>
              <a:gd name="connsiteX202" fmla="*/ 1505579 w 7467600"/>
              <a:gd name="connsiteY202" fmla="*/ 3655526 h 6858000"/>
              <a:gd name="connsiteX203" fmla="*/ 1313114 w 7467600"/>
              <a:gd name="connsiteY203" fmla="*/ 3655216 h 6858000"/>
              <a:gd name="connsiteX204" fmla="*/ 3655073 w 7467600"/>
              <a:gd name="connsiteY204" fmla="*/ 3650884 h 6858000"/>
              <a:gd name="connsiteX205" fmla="*/ 3989938 w 7467600"/>
              <a:gd name="connsiteY205" fmla="*/ 3991685 h 6858000"/>
              <a:gd name="connsiteX206" fmla="*/ 4393907 w 7467600"/>
              <a:gd name="connsiteY206" fmla="*/ 4261258 h 6858000"/>
              <a:gd name="connsiteX207" fmla="*/ 4648051 w 7467600"/>
              <a:gd name="connsiteY207" fmla="*/ 4374051 h 6858000"/>
              <a:gd name="connsiteX208" fmla="*/ 4383389 w 7467600"/>
              <a:gd name="connsiteY208" fmla="*/ 4184369 h 6858000"/>
              <a:gd name="connsiteX209" fmla="*/ 4165508 w 7467600"/>
              <a:gd name="connsiteY209" fmla="*/ 4035196 h 6858000"/>
              <a:gd name="connsiteX210" fmla="*/ 4068162 w 7467600"/>
              <a:gd name="connsiteY210" fmla="*/ 3953394 h 6858000"/>
              <a:gd name="connsiteX211" fmla="*/ 3981416 w 7467600"/>
              <a:gd name="connsiteY211" fmla="*/ 3880482 h 6858000"/>
              <a:gd name="connsiteX212" fmla="*/ 3800147 w 7467600"/>
              <a:gd name="connsiteY212" fmla="*/ 3749872 h 6858000"/>
              <a:gd name="connsiteX213" fmla="*/ 3655073 w 7467600"/>
              <a:gd name="connsiteY213" fmla="*/ 3650884 h 6858000"/>
              <a:gd name="connsiteX214" fmla="*/ 3670252 w 7467600"/>
              <a:gd name="connsiteY214" fmla="*/ 3622798 h 6858000"/>
              <a:gd name="connsiteX215" fmla="*/ 3817258 w 7467600"/>
              <a:gd name="connsiteY215" fmla="*/ 3723577 h 6858000"/>
              <a:gd name="connsiteX216" fmla="*/ 4000461 w 7467600"/>
              <a:gd name="connsiteY216" fmla="*/ 3855966 h 6858000"/>
              <a:gd name="connsiteX217" fmla="*/ 4088180 w 7467600"/>
              <a:gd name="connsiteY217" fmla="*/ 3929774 h 6858000"/>
              <a:gd name="connsiteX218" fmla="*/ 4184555 w 7467600"/>
              <a:gd name="connsiteY218" fmla="*/ 4010683 h 6858000"/>
              <a:gd name="connsiteX219" fmla="*/ 4399563 w 7467600"/>
              <a:gd name="connsiteY219" fmla="*/ 4158106 h 6858000"/>
              <a:gd name="connsiteX220" fmla="*/ 4684469 w 7467600"/>
              <a:gd name="connsiteY220" fmla="*/ 4364680 h 6858000"/>
              <a:gd name="connsiteX221" fmla="*/ 4690271 w 7467600"/>
              <a:gd name="connsiteY221" fmla="*/ 4370034 h 6858000"/>
              <a:gd name="connsiteX222" fmla="*/ 4136093 w 7467600"/>
              <a:gd name="connsiteY222" fmla="*/ 3858466 h 6858000"/>
              <a:gd name="connsiteX223" fmla="*/ 3670252 w 7467600"/>
              <a:gd name="connsiteY223" fmla="*/ 3622798 h 6858000"/>
              <a:gd name="connsiteX224" fmla="*/ 4440129 w 7467600"/>
              <a:gd name="connsiteY224" fmla="*/ 3448571 h 6858000"/>
              <a:gd name="connsiteX225" fmla="*/ 4856525 w 7467600"/>
              <a:gd name="connsiteY225" fmla="*/ 3915351 h 6858000"/>
              <a:gd name="connsiteX226" fmla="*/ 5059055 w 7467600"/>
              <a:gd name="connsiteY226" fmla="*/ 4108918 h 6858000"/>
              <a:gd name="connsiteX227" fmla="*/ 5290070 w 7467600"/>
              <a:gd name="connsiteY227" fmla="*/ 4263619 h 6858000"/>
              <a:gd name="connsiteX228" fmla="*/ 4834991 w 7467600"/>
              <a:gd name="connsiteY228" fmla="*/ 3830985 h 6858000"/>
              <a:gd name="connsiteX229" fmla="*/ 4440129 w 7467600"/>
              <a:gd name="connsiteY229" fmla="*/ 3448571 h 6858000"/>
              <a:gd name="connsiteX230" fmla="*/ 4441737 w 7467600"/>
              <a:gd name="connsiteY230" fmla="*/ 3399734 h 6858000"/>
              <a:gd name="connsiteX231" fmla="*/ 4431236 w 7467600"/>
              <a:gd name="connsiteY231" fmla="*/ 3400954 h 6858000"/>
              <a:gd name="connsiteX232" fmla="*/ 4557150 w 7467600"/>
              <a:gd name="connsiteY232" fmla="*/ 3510023 h 6858000"/>
              <a:gd name="connsiteX233" fmla="*/ 4856936 w 7467600"/>
              <a:gd name="connsiteY233" fmla="*/ 3809146 h 6858000"/>
              <a:gd name="connsiteX234" fmla="*/ 5111996 w 7467600"/>
              <a:gd name="connsiteY234" fmla="*/ 4065759 h 6858000"/>
              <a:gd name="connsiteX235" fmla="*/ 5388878 w 7467600"/>
              <a:gd name="connsiteY235" fmla="*/ 4300185 h 6858000"/>
              <a:gd name="connsiteX236" fmla="*/ 5425556 w 7467600"/>
              <a:gd name="connsiteY236" fmla="*/ 4308967 h 6858000"/>
              <a:gd name="connsiteX237" fmla="*/ 4943646 w 7467600"/>
              <a:gd name="connsiteY237" fmla="*/ 3822916 h 6858000"/>
              <a:gd name="connsiteX238" fmla="*/ 4594837 w 7467600"/>
              <a:gd name="connsiteY238" fmla="*/ 3532274 h 6858000"/>
              <a:gd name="connsiteX239" fmla="*/ 4441737 w 7467600"/>
              <a:gd name="connsiteY239" fmla="*/ 3399734 h 6858000"/>
              <a:gd name="connsiteX240" fmla="*/ 5425834 w 7467600"/>
              <a:gd name="connsiteY240" fmla="*/ 3162785 h 6858000"/>
              <a:gd name="connsiteX241" fmla="*/ 5401644 w 7467600"/>
              <a:gd name="connsiteY241" fmla="*/ 3617847 h 6858000"/>
              <a:gd name="connsiteX242" fmla="*/ 5467256 w 7467600"/>
              <a:gd name="connsiteY242" fmla="*/ 4175494 h 6858000"/>
              <a:gd name="connsiteX243" fmla="*/ 5448069 w 7467600"/>
              <a:gd name="connsiteY243" fmla="*/ 3567554 h 6858000"/>
              <a:gd name="connsiteX244" fmla="*/ 5425834 w 7467600"/>
              <a:gd name="connsiteY244" fmla="*/ 3162785 h 6858000"/>
              <a:gd name="connsiteX245" fmla="*/ 1318687 w 7467600"/>
              <a:gd name="connsiteY245" fmla="*/ 3113840 h 6858000"/>
              <a:gd name="connsiteX246" fmla="*/ 1066793 w 7467600"/>
              <a:gd name="connsiteY246" fmla="*/ 3212171 h 6858000"/>
              <a:gd name="connsiteX247" fmla="*/ 993319 w 7467600"/>
              <a:gd name="connsiteY247" fmla="*/ 3247648 h 6858000"/>
              <a:gd name="connsiteX248" fmla="*/ 853081 w 7467600"/>
              <a:gd name="connsiteY248" fmla="*/ 3312410 h 6858000"/>
              <a:gd name="connsiteX249" fmla="*/ 805957 w 7467600"/>
              <a:gd name="connsiteY249" fmla="*/ 3330443 h 6858000"/>
              <a:gd name="connsiteX250" fmla="*/ 1318687 w 7467600"/>
              <a:gd name="connsiteY250" fmla="*/ 3113840 h 6858000"/>
              <a:gd name="connsiteX251" fmla="*/ 5453702 w 7467600"/>
              <a:gd name="connsiteY251" fmla="*/ 3090882 h 6858000"/>
              <a:gd name="connsiteX252" fmla="*/ 5480135 w 7467600"/>
              <a:gd name="connsiteY252" fmla="*/ 3565802 h 6858000"/>
              <a:gd name="connsiteX253" fmla="*/ 5499023 w 7467600"/>
              <a:gd name="connsiteY253" fmla="*/ 4166310 h 6858000"/>
              <a:gd name="connsiteX254" fmla="*/ 5547022 w 7467600"/>
              <a:gd name="connsiteY254" fmla="*/ 3607838 h 6858000"/>
              <a:gd name="connsiteX255" fmla="*/ 5515964 w 7467600"/>
              <a:gd name="connsiteY255" fmla="*/ 3378541 h 6858000"/>
              <a:gd name="connsiteX256" fmla="*/ 5453702 w 7467600"/>
              <a:gd name="connsiteY256" fmla="*/ 3090882 h 6858000"/>
              <a:gd name="connsiteX257" fmla="*/ 1238695 w 7467600"/>
              <a:gd name="connsiteY257" fmla="*/ 3076820 h 6858000"/>
              <a:gd name="connsiteX258" fmla="*/ 716371 w 7467600"/>
              <a:gd name="connsiteY258" fmla="*/ 3293249 h 6858000"/>
              <a:gd name="connsiteX259" fmla="*/ 579522 w 7467600"/>
              <a:gd name="connsiteY259" fmla="*/ 3371759 h 6858000"/>
              <a:gd name="connsiteX260" fmla="*/ 600288 w 7467600"/>
              <a:gd name="connsiteY260" fmla="*/ 3365555 h 6858000"/>
              <a:gd name="connsiteX261" fmla="*/ 840692 w 7467600"/>
              <a:gd name="connsiteY261" fmla="*/ 3284921 h 6858000"/>
              <a:gd name="connsiteX262" fmla="*/ 979248 w 7467600"/>
              <a:gd name="connsiteY262" fmla="*/ 3221003 h 6858000"/>
              <a:gd name="connsiteX263" fmla="*/ 1053282 w 7467600"/>
              <a:gd name="connsiteY263" fmla="*/ 3185247 h 6858000"/>
              <a:gd name="connsiteX264" fmla="*/ 1320603 w 7467600"/>
              <a:gd name="connsiteY264" fmla="*/ 3081281 h 6858000"/>
              <a:gd name="connsiteX265" fmla="*/ 1238695 w 7467600"/>
              <a:gd name="connsiteY265" fmla="*/ 3076820 h 6858000"/>
              <a:gd name="connsiteX266" fmla="*/ 5425627 w 7467600"/>
              <a:gd name="connsiteY266" fmla="*/ 2954192 h 6858000"/>
              <a:gd name="connsiteX267" fmla="*/ 5470770 w 7467600"/>
              <a:gd name="connsiteY267" fmla="*/ 3005435 h 6858000"/>
              <a:gd name="connsiteX268" fmla="*/ 5519779 w 7467600"/>
              <a:gd name="connsiteY268" fmla="*/ 4359223 h 6858000"/>
              <a:gd name="connsiteX269" fmla="*/ 5520293 w 7467600"/>
              <a:gd name="connsiteY269" fmla="*/ 4360602 h 6858000"/>
              <a:gd name="connsiteX270" fmla="*/ 5767221 w 7467600"/>
              <a:gd name="connsiteY270" fmla="*/ 4665564 h 6858000"/>
              <a:gd name="connsiteX271" fmla="*/ 6937169 w 7467600"/>
              <a:gd name="connsiteY271" fmla="*/ 4815941 h 6858000"/>
              <a:gd name="connsiteX272" fmla="*/ 6953922 w 7467600"/>
              <a:gd name="connsiteY272" fmla="*/ 4890068 h 6858000"/>
              <a:gd name="connsiteX273" fmla="*/ 6071359 w 7467600"/>
              <a:gd name="connsiteY273" fmla="*/ 4770770 h 6858000"/>
              <a:gd name="connsiteX274" fmla="*/ 6038839 w 7467600"/>
              <a:gd name="connsiteY274" fmla="*/ 4764474 h 6858000"/>
              <a:gd name="connsiteX275" fmla="*/ 6038706 w 7467600"/>
              <a:gd name="connsiteY275" fmla="*/ 4763847 h 6858000"/>
              <a:gd name="connsiteX276" fmla="*/ 6037784 w 7467600"/>
              <a:gd name="connsiteY276" fmla="*/ 4764270 h 6858000"/>
              <a:gd name="connsiteX277" fmla="*/ 6038839 w 7467600"/>
              <a:gd name="connsiteY277" fmla="*/ 4764474 h 6858000"/>
              <a:gd name="connsiteX278" fmla="*/ 6040338 w 7467600"/>
              <a:gd name="connsiteY278" fmla="*/ 4771418 h 6858000"/>
              <a:gd name="connsiteX279" fmla="*/ 6024488 w 7467600"/>
              <a:gd name="connsiteY279" fmla="*/ 4809903 h 6858000"/>
              <a:gd name="connsiteX280" fmla="*/ 5599771 w 7467600"/>
              <a:gd name="connsiteY280" fmla="*/ 5509652 h 6858000"/>
              <a:gd name="connsiteX281" fmla="*/ 5548843 w 7467600"/>
              <a:gd name="connsiteY281" fmla="*/ 5563845 h 6858000"/>
              <a:gd name="connsiteX282" fmla="*/ 5940952 w 7467600"/>
              <a:gd name="connsiteY282" fmla="*/ 6250028 h 6858000"/>
              <a:gd name="connsiteX283" fmla="*/ 6043441 w 7467600"/>
              <a:gd name="connsiteY283" fmla="*/ 6665847 h 6858000"/>
              <a:gd name="connsiteX284" fmla="*/ 6093432 w 7467600"/>
              <a:gd name="connsiteY284" fmla="*/ 6858000 h 6858000"/>
              <a:gd name="connsiteX285" fmla="*/ 6034344 w 7467600"/>
              <a:gd name="connsiteY285" fmla="*/ 6858000 h 6858000"/>
              <a:gd name="connsiteX286" fmla="*/ 6026679 w 7467600"/>
              <a:gd name="connsiteY286" fmla="*/ 6836959 h 6858000"/>
              <a:gd name="connsiteX287" fmla="*/ 5800441 w 7467600"/>
              <a:gd name="connsiteY287" fmla="*/ 6335286 h 6858000"/>
              <a:gd name="connsiteX288" fmla="*/ 5526562 w 7467600"/>
              <a:gd name="connsiteY288" fmla="*/ 5705388 h 6858000"/>
              <a:gd name="connsiteX289" fmla="*/ 5519640 w 7467600"/>
              <a:gd name="connsiteY289" fmla="*/ 5683774 h 6858000"/>
              <a:gd name="connsiteX290" fmla="*/ 5844559 w 7467600"/>
              <a:gd name="connsiteY290" fmla="*/ 6553349 h 6858000"/>
              <a:gd name="connsiteX291" fmla="*/ 5975994 w 7467600"/>
              <a:gd name="connsiteY291" fmla="*/ 6858000 h 6858000"/>
              <a:gd name="connsiteX292" fmla="*/ 5898547 w 7467600"/>
              <a:gd name="connsiteY292" fmla="*/ 6858000 h 6858000"/>
              <a:gd name="connsiteX293" fmla="*/ 5682041 w 7467600"/>
              <a:gd name="connsiteY293" fmla="*/ 6355860 h 6858000"/>
              <a:gd name="connsiteX294" fmla="*/ 5461758 w 7467600"/>
              <a:gd name="connsiteY294" fmla="*/ 5820220 h 6858000"/>
              <a:gd name="connsiteX295" fmla="*/ 5237282 w 7467600"/>
              <a:gd name="connsiteY295" fmla="*/ 6579086 h 6858000"/>
              <a:gd name="connsiteX296" fmla="*/ 5115009 w 7467600"/>
              <a:gd name="connsiteY296" fmla="*/ 6858000 h 6858000"/>
              <a:gd name="connsiteX297" fmla="*/ 5028074 w 7467600"/>
              <a:gd name="connsiteY297" fmla="*/ 6858000 h 6858000"/>
              <a:gd name="connsiteX298" fmla="*/ 5079508 w 7467600"/>
              <a:gd name="connsiteY298" fmla="*/ 6749074 h 6858000"/>
              <a:gd name="connsiteX299" fmla="*/ 5371846 w 7467600"/>
              <a:gd name="connsiteY299" fmla="*/ 5924413 h 6858000"/>
              <a:gd name="connsiteX300" fmla="*/ 5270512 w 7467600"/>
              <a:gd name="connsiteY300" fmla="*/ 6138975 h 6858000"/>
              <a:gd name="connsiteX301" fmla="*/ 5062409 w 7467600"/>
              <a:gd name="connsiteY301" fmla="*/ 6653544 h 6858000"/>
              <a:gd name="connsiteX302" fmla="*/ 5036628 w 7467600"/>
              <a:gd name="connsiteY302" fmla="*/ 6754247 h 6858000"/>
              <a:gd name="connsiteX303" fmla="*/ 5009112 w 7467600"/>
              <a:gd name="connsiteY303" fmla="*/ 6858000 h 6858000"/>
              <a:gd name="connsiteX304" fmla="*/ 4976679 w 7467600"/>
              <a:gd name="connsiteY304" fmla="*/ 6858000 h 6858000"/>
              <a:gd name="connsiteX305" fmla="*/ 5006537 w 7467600"/>
              <a:gd name="connsiteY305" fmla="*/ 6747068 h 6858000"/>
              <a:gd name="connsiteX306" fmla="*/ 5032723 w 7467600"/>
              <a:gd name="connsiteY306" fmla="*/ 6644957 h 6858000"/>
              <a:gd name="connsiteX307" fmla="*/ 5242949 w 7467600"/>
              <a:gd name="connsiteY307" fmla="*/ 6125175 h 6858000"/>
              <a:gd name="connsiteX308" fmla="*/ 5286321 w 7467600"/>
              <a:gd name="connsiteY308" fmla="*/ 6033555 h 6858000"/>
              <a:gd name="connsiteX309" fmla="*/ 5008210 w 7467600"/>
              <a:gd name="connsiteY309" fmla="*/ 6649194 h 6858000"/>
              <a:gd name="connsiteX310" fmla="*/ 4986321 w 7467600"/>
              <a:gd name="connsiteY310" fmla="*/ 6765687 h 6858000"/>
              <a:gd name="connsiteX311" fmla="*/ 4973474 w 7467600"/>
              <a:gd name="connsiteY311" fmla="*/ 6858000 h 6858000"/>
              <a:gd name="connsiteX312" fmla="*/ 4907178 w 7467600"/>
              <a:gd name="connsiteY312" fmla="*/ 6858000 h 6858000"/>
              <a:gd name="connsiteX313" fmla="*/ 4910810 w 7467600"/>
              <a:gd name="connsiteY313" fmla="*/ 6829660 h 6858000"/>
              <a:gd name="connsiteX314" fmla="*/ 4987461 w 7467600"/>
              <a:gd name="connsiteY314" fmla="*/ 6432994 h 6858000"/>
              <a:gd name="connsiteX315" fmla="*/ 5179262 w 7467600"/>
              <a:gd name="connsiteY315" fmla="*/ 6035044 h 6858000"/>
              <a:gd name="connsiteX316" fmla="*/ 4689678 w 7467600"/>
              <a:gd name="connsiteY316" fmla="*/ 6440241 h 6858000"/>
              <a:gd name="connsiteX317" fmla="*/ 4477543 w 7467600"/>
              <a:gd name="connsiteY317" fmla="*/ 6674836 h 6858000"/>
              <a:gd name="connsiteX318" fmla="*/ 4329957 w 7467600"/>
              <a:gd name="connsiteY318" fmla="*/ 6858000 h 6858000"/>
              <a:gd name="connsiteX319" fmla="*/ 4218595 w 7467600"/>
              <a:gd name="connsiteY319" fmla="*/ 6858000 h 6858000"/>
              <a:gd name="connsiteX320" fmla="*/ 4368888 w 7467600"/>
              <a:gd name="connsiteY320" fmla="*/ 6668412 h 6858000"/>
              <a:gd name="connsiteX321" fmla="*/ 4563091 w 7467600"/>
              <a:gd name="connsiteY321" fmla="*/ 6442508 h 6858000"/>
              <a:gd name="connsiteX322" fmla="*/ 5387324 w 7467600"/>
              <a:gd name="connsiteY322" fmla="*/ 5705830 h 6858000"/>
              <a:gd name="connsiteX323" fmla="*/ 5073620 w 7467600"/>
              <a:gd name="connsiteY323" fmla="*/ 5955437 h 6858000"/>
              <a:gd name="connsiteX324" fmla="*/ 4689789 w 7467600"/>
              <a:gd name="connsiteY324" fmla="*/ 6268382 h 6858000"/>
              <a:gd name="connsiteX325" fmla="*/ 4418722 w 7467600"/>
              <a:gd name="connsiteY325" fmla="*/ 6570886 h 6858000"/>
              <a:gd name="connsiteX326" fmla="*/ 4214944 w 7467600"/>
              <a:gd name="connsiteY326" fmla="*/ 6858000 h 6858000"/>
              <a:gd name="connsiteX327" fmla="*/ 4177898 w 7467600"/>
              <a:gd name="connsiteY327" fmla="*/ 6858000 h 6858000"/>
              <a:gd name="connsiteX328" fmla="*/ 4391597 w 7467600"/>
              <a:gd name="connsiteY328" fmla="*/ 6556370 h 6858000"/>
              <a:gd name="connsiteX329" fmla="*/ 4668889 w 7467600"/>
              <a:gd name="connsiteY329" fmla="*/ 6246399 h 6858000"/>
              <a:gd name="connsiteX330" fmla="*/ 5055427 w 7467600"/>
              <a:gd name="connsiteY330" fmla="*/ 5931476 h 6858000"/>
              <a:gd name="connsiteX331" fmla="*/ 5371814 w 7467600"/>
              <a:gd name="connsiteY331" fmla="*/ 5678975 h 6858000"/>
              <a:gd name="connsiteX332" fmla="*/ 4987918 w 7467600"/>
              <a:gd name="connsiteY332" fmla="*/ 5838701 h 6858000"/>
              <a:gd name="connsiteX333" fmla="*/ 4317146 w 7467600"/>
              <a:gd name="connsiteY333" fmla="*/ 6587716 h 6858000"/>
              <a:gd name="connsiteX334" fmla="*/ 4171627 w 7467600"/>
              <a:gd name="connsiteY334" fmla="*/ 6858000 h 6858000"/>
              <a:gd name="connsiteX335" fmla="*/ 4081585 w 7467600"/>
              <a:gd name="connsiteY335" fmla="*/ 6858000 h 6858000"/>
              <a:gd name="connsiteX336" fmla="*/ 4238603 w 7467600"/>
              <a:gd name="connsiteY336" fmla="*/ 6559341 h 6858000"/>
              <a:gd name="connsiteX337" fmla="*/ 4778333 w 7467600"/>
              <a:gd name="connsiteY337" fmla="*/ 5873626 h 6858000"/>
              <a:gd name="connsiteX338" fmla="*/ 5414185 w 7467600"/>
              <a:gd name="connsiteY338" fmla="*/ 5573882 h 6858000"/>
              <a:gd name="connsiteX339" fmla="*/ 5959648 w 7467600"/>
              <a:gd name="connsiteY339" fmla="*/ 4760797 h 6858000"/>
              <a:gd name="connsiteX340" fmla="*/ 5355019 w 7467600"/>
              <a:gd name="connsiteY340" fmla="*/ 4734672 h 6858000"/>
              <a:gd name="connsiteX341" fmla="*/ 5083565 w 7467600"/>
              <a:gd name="connsiteY341" fmla="*/ 5179121 h 6858000"/>
              <a:gd name="connsiteX342" fmla="*/ 4713577 w 7467600"/>
              <a:gd name="connsiteY342" fmla="*/ 5616803 h 6858000"/>
              <a:gd name="connsiteX343" fmla="*/ 3989559 w 7467600"/>
              <a:gd name="connsiteY343" fmla="*/ 6145945 h 6858000"/>
              <a:gd name="connsiteX344" fmla="*/ 3939824 w 7467600"/>
              <a:gd name="connsiteY344" fmla="*/ 6066900 h 6858000"/>
              <a:gd name="connsiteX345" fmla="*/ 4584537 w 7467600"/>
              <a:gd name="connsiteY345" fmla="*/ 5324826 h 6858000"/>
              <a:gd name="connsiteX346" fmla="*/ 5037105 w 7467600"/>
              <a:gd name="connsiteY346" fmla="*/ 5088765 h 6858000"/>
              <a:gd name="connsiteX347" fmla="*/ 5039930 w 7467600"/>
              <a:gd name="connsiteY347" fmla="*/ 5089585 h 6858000"/>
              <a:gd name="connsiteX348" fmla="*/ 5263764 w 7467600"/>
              <a:gd name="connsiteY348" fmla="*/ 4735525 h 6858000"/>
              <a:gd name="connsiteX349" fmla="*/ 4086300 w 7467600"/>
              <a:gd name="connsiteY349" fmla="*/ 4884599 h 6858000"/>
              <a:gd name="connsiteX350" fmla="*/ 4085485 w 7467600"/>
              <a:gd name="connsiteY350" fmla="*/ 4899070 h 6858000"/>
              <a:gd name="connsiteX351" fmla="*/ 3871915 w 7467600"/>
              <a:gd name="connsiteY351" fmla="*/ 5253645 h 6858000"/>
              <a:gd name="connsiteX352" fmla="*/ 3799374 w 7467600"/>
              <a:gd name="connsiteY352" fmla="*/ 5466127 h 6858000"/>
              <a:gd name="connsiteX353" fmla="*/ 3498850 w 7467600"/>
              <a:gd name="connsiteY353" fmla="*/ 6661888 h 6858000"/>
              <a:gd name="connsiteX354" fmla="*/ 3399216 w 7467600"/>
              <a:gd name="connsiteY354" fmla="*/ 6858000 h 6858000"/>
              <a:gd name="connsiteX355" fmla="*/ 3303688 w 7467600"/>
              <a:gd name="connsiteY355" fmla="*/ 6858000 h 6858000"/>
              <a:gd name="connsiteX356" fmla="*/ 3391774 w 7467600"/>
              <a:gd name="connsiteY356" fmla="*/ 6697181 h 6858000"/>
              <a:gd name="connsiteX357" fmla="*/ 3735540 w 7467600"/>
              <a:gd name="connsiteY357" fmla="*/ 5546923 h 6858000"/>
              <a:gd name="connsiteX358" fmla="*/ 3729438 w 7467600"/>
              <a:gd name="connsiteY358" fmla="*/ 5569058 h 6858000"/>
              <a:gd name="connsiteX359" fmla="*/ 3707782 w 7467600"/>
              <a:gd name="connsiteY359" fmla="*/ 5644908 h 6858000"/>
              <a:gd name="connsiteX360" fmla="*/ 3583827 w 7467600"/>
              <a:gd name="connsiteY360" fmla="*/ 6039215 h 6858000"/>
              <a:gd name="connsiteX361" fmla="*/ 3547861 w 7467600"/>
              <a:gd name="connsiteY361" fmla="*/ 6129609 h 6858000"/>
              <a:gd name="connsiteX362" fmla="*/ 3490905 w 7467600"/>
              <a:gd name="connsiteY362" fmla="*/ 6277660 h 6858000"/>
              <a:gd name="connsiteX363" fmla="*/ 3455859 w 7467600"/>
              <a:gd name="connsiteY363" fmla="*/ 6391301 h 6858000"/>
              <a:gd name="connsiteX364" fmla="*/ 3429112 w 7467600"/>
              <a:gd name="connsiteY364" fmla="*/ 6479469 h 6858000"/>
              <a:gd name="connsiteX365" fmla="*/ 3304862 w 7467600"/>
              <a:gd name="connsiteY365" fmla="*/ 6796476 h 6858000"/>
              <a:gd name="connsiteX366" fmla="*/ 3276071 w 7467600"/>
              <a:gd name="connsiteY366" fmla="*/ 6858000 h 6858000"/>
              <a:gd name="connsiteX367" fmla="*/ 3240805 w 7467600"/>
              <a:gd name="connsiteY367" fmla="*/ 6858000 h 6858000"/>
              <a:gd name="connsiteX368" fmla="*/ 3275917 w 7467600"/>
              <a:gd name="connsiteY368" fmla="*/ 6783192 h 6858000"/>
              <a:gd name="connsiteX369" fmla="*/ 3399358 w 7467600"/>
              <a:gd name="connsiteY369" fmla="*/ 6469011 h 6858000"/>
              <a:gd name="connsiteX370" fmla="*/ 3425650 w 7467600"/>
              <a:gd name="connsiteY370" fmla="*/ 6381333 h 6858000"/>
              <a:gd name="connsiteX371" fmla="*/ 3460661 w 7467600"/>
              <a:gd name="connsiteY371" fmla="*/ 6266763 h 6858000"/>
              <a:gd name="connsiteX372" fmla="*/ 3518021 w 7467600"/>
              <a:gd name="connsiteY372" fmla="*/ 6117298 h 6858000"/>
              <a:gd name="connsiteX373" fmla="*/ 3554035 w 7467600"/>
              <a:gd name="connsiteY373" fmla="*/ 6027832 h 6858000"/>
              <a:gd name="connsiteX374" fmla="*/ 3677174 w 7467600"/>
              <a:gd name="connsiteY374" fmla="*/ 5636351 h 6858000"/>
              <a:gd name="connsiteX375" fmla="*/ 3698819 w 7467600"/>
              <a:gd name="connsiteY375" fmla="*/ 5560503 h 6858000"/>
              <a:gd name="connsiteX376" fmla="*/ 3702094 w 7467600"/>
              <a:gd name="connsiteY376" fmla="*/ 5549194 h 6858000"/>
              <a:gd name="connsiteX377" fmla="*/ 3398355 w 7467600"/>
              <a:gd name="connsiteY377" fmla="*/ 6094603 h 6858000"/>
              <a:gd name="connsiteX378" fmla="*/ 3193941 w 7467600"/>
              <a:gd name="connsiteY378" fmla="*/ 6798775 h 6858000"/>
              <a:gd name="connsiteX379" fmla="*/ 3184140 w 7467600"/>
              <a:gd name="connsiteY379" fmla="*/ 6858000 h 6858000"/>
              <a:gd name="connsiteX380" fmla="*/ 3099978 w 7467600"/>
              <a:gd name="connsiteY380" fmla="*/ 6858000 h 6858000"/>
              <a:gd name="connsiteX381" fmla="*/ 3101556 w 7467600"/>
              <a:gd name="connsiteY381" fmla="*/ 6843337 h 6858000"/>
              <a:gd name="connsiteX382" fmla="*/ 3370162 w 7467600"/>
              <a:gd name="connsiteY382" fmla="*/ 5785550 h 6858000"/>
              <a:gd name="connsiteX383" fmla="*/ 3746477 w 7467600"/>
              <a:gd name="connsiteY383" fmla="*/ 5377889 h 6858000"/>
              <a:gd name="connsiteX384" fmla="*/ 3863399 w 7467600"/>
              <a:gd name="connsiteY384" fmla="*/ 5087257 h 6858000"/>
              <a:gd name="connsiteX385" fmla="*/ 3968712 w 7467600"/>
              <a:gd name="connsiteY385" fmla="*/ 4913989 h 6858000"/>
              <a:gd name="connsiteX386" fmla="*/ 2792390 w 7467600"/>
              <a:gd name="connsiteY386" fmla="*/ 5382974 h 6858000"/>
              <a:gd name="connsiteX387" fmla="*/ 2714982 w 7467600"/>
              <a:gd name="connsiteY387" fmla="*/ 5427051 h 6858000"/>
              <a:gd name="connsiteX388" fmla="*/ 2813361 w 7467600"/>
              <a:gd name="connsiteY388" fmla="*/ 6023912 h 6858000"/>
              <a:gd name="connsiteX389" fmla="*/ 2688430 w 7467600"/>
              <a:gd name="connsiteY389" fmla="*/ 6801564 h 6858000"/>
              <a:gd name="connsiteX390" fmla="*/ 2629626 w 7467600"/>
              <a:gd name="connsiteY390" fmla="*/ 6763394 h 6858000"/>
              <a:gd name="connsiteX391" fmla="*/ 2565328 w 7467600"/>
              <a:gd name="connsiteY391" fmla="*/ 5516399 h 6858000"/>
              <a:gd name="connsiteX392" fmla="*/ 1922999 w 7467600"/>
              <a:gd name="connsiteY392" fmla="*/ 5980343 h 6858000"/>
              <a:gd name="connsiteX393" fmla="*/ 1950261 w 7467600"/>
              <a:gd name="connsiteY393" fmla="*/ 6405858 h 6858000"/>
              <a:gd name="connsiteX394" fmla="*/ 2365554 w 7467600"/>
              <a:gd name="connsiteY394" fmla="*/ 6759107 h 6858000"/>
              <a:gd name="connsiteX395" fmla="*/ 2424142 w 7467600"/>
              <a:gd name="connsiteY395" fmla="*/ 6858000 h 6858000"/>
              <a:gd name="connsiteX396" fmla="*/ 2395994 w 7467600"/>
              <a:gd name="connsiteY396" fmla="*/ 6858000 h 6858000"/>
              <a:gd name="connsiteX397" fmla="*/ 2392863 w 7467600"/>
              <a:gd name="connsiteY397" fmla="*/ 6852964 h 6858000"/>
              <a:gd name="connsiteX398" fmla="*/ 2017589 w 7467600"/>
              <a:gd name="connsiteY398" fmla="*/ 6493982 h 6858000"/>
              <a:gd name="connsiteX399" fmla="*/ 2147336 w 7467600"/>
              <a:gd name="connsiteY399" fmla="*/ 6594052 h 6858000"/>
              <a:gd name="connsiteX400" fmla="*/ 2207047 w 7467600"/>
              <a:gd name="connsiteY400" fmla="*/ 6654540 h 6858000"/>
              <a:gd name="connsiteX401" fmla="*/ 2299106 w 7467600"/>
              <a:gd name="connsiteY401" fmla="*/ 6778931 h 6858000"/>
              <a:gd name="connsiteX402" fmla="*/ 2314430 w 7467600"/>
              <a:gd name="connsiteY402" fmla="*/ 6801144 h 6858000"/>
              <a:gd name="connsiteX403" fmla="*/ 2352406 w 7467600"/>
              <a:gd name="connsiteY403" fmla="*/ 6858000 h 6858000"/>
              <a:gd name="connsiteX404" fmla="*/ 2314492 w 7467600"/>
              <a:gd name="connsiteY404" fmla="*/ 6858000 h 6858000"/>
              <a:gd name="connsiteX405" fmla="*/ 2288095 w 7467600"/>
              <a:gd name="connsiteY405" fmla="*/ 6818030 h 6858000"/>
              <a:gd name="connsiteX406" fmla="*/ 2272768 w 7467600"/>
              <a:gd name="connsiteY406" fmla="*/ 6795822 h 6858000"/>
              <a:gd name="connsiteX407" fmla="*/ 2182715 w 7467600"/>
              <a:gd name="connsiteY407" fmla="*/ 6675071 h 6858000"/>
              <a:gd name="connsiteX408" fmla="*/ 2032061 w 7467600"/>
              <a:gd name="connsiteY408" fmla="*/ 6541380 h 6858000"/>
              <a:gd name="connsiteX409" fmla="*/ 2257220 w 7467600"/>
              <a:gd name="connsiteY409" fmla="*/ 6826257 h 6858000"/>
              <a:gd name="connsiteX410" fmla="*/ 2281324 w 7467600"/>
              <a:gd name="connsiteY410" fmla="*/ 6858000 h 6858000"/>
              <a:gd name="connsiteX411" fmla="*/ 2242860 w 7467600"/>
              <a:gd name="connsiteY411" fmla="*/ 6858000 h 6858000"/>
              <a:gd name="connsiteX412" fmla="*/ 2232818 w 7467600"/>
              <a:gd name="connsiteY412" fmla="*/ 6844926 h 6858000"/>
              <a:gd name="connsiteX413" fmla="*/ 1990172 w 7467600"/>
              <a:gd name="connsiteY413" fmla="*/ 6542121 h 6858000"/>
              <a:gd name="connsiteX414" fmla="*/ 2124090 w 7467600"/>
              <a:gd name="connsiteY414" fmla="*/ 6761017 h 6858000"/>
              <a:gd name="connsiteX415" fmla="*/ 2200380 w 7467600"/>
              <a:gd name="connsiteY415" fmla="*/ 6858000 h 6858000"/>
              <a:gd name="connsiteX416" fmla="*/ 2147507 w 7467600"/>
              <a:gd name="connsiteY416" fmla="*/ 6858000 h 6858000"/>
              <a:gd name="connsiteX417" fmla="*/ 2070668 w 7467600"/>
              <a:gd name="connsiteY417" fmla="*/ 6761520 h 6858000"/>
              <a:gd name="connsiteX418" fmla="*/ 1975142 w 7467600"/>
              <a:gd name="connsiteY418" fmla="*/ 6585570 h 6858000"/>
              <a:gd name="connsiteX419" fmla="*/ 2050035 w 7467600"/>
              <a:gd name="connsiteY419" fmla="*/ 6813345 h 6858000"/>
              <a:gd name="connsiteX420" fmla="*/ 2063025 w 7467600"/>
              <a:gd name="connsiteY420" fmla="*/ 6858000 h 6858000"/>
              <a:gd name="connsiteX421" fmla="*/ 2021675 w 7467600"/>
              <a:gd name="connsiteY421" fmla="*/ 6858000 h 6858000"/>
              <a:gd name="connsiteX422" fmla="*/ 2019308 w 7467600"/>
              <a:gd name="connsiteY422" fmla="*/ 6847118 h 6858000"/>
              <a:gd name="connsiteX423" fmla="*/ 1938835 w 7467600"/>
              <a:gd name="connsiteY423" fmla="*/ 6551160 h 6858000"/>
              <a:gd name="connsiteX424" fmla="*/ 1953230 w 7467600"/>
              <a:gd name="connsiteY424" fmla="*/ 6759699 h 6858000"/>
              <a:gd name="connsiteX425" fmla="*/ 1956763 w 7467600"/>
              <a:gd name="connsiteY425" fmla="*/ 6778191 h 6858000"/>
              <a:gd name="connsiteX426" fmla="*/ 1967925 w 7467600"/>
              <a:gd name="connsiteY426" fmla="*/ 6858000 h 6858000"/>
              <a:gd name="connsiteX427" fmla="*/ 1936622 w 7467600"/>
              <a:gd name="connsiteY427" fmla="*/ 6858000 h 6858000"/>
              <a:gd name="connsiteX428" fmla="*/ 1926261 w 7467600"/>
              <a:gd name="connsiteY428" fmla="*/ 6784064 h 6858000"/>
              <a:gd name="connsiteX429" fmla="*/ 1922724 w 7467600"/>
              <a:gd name="connsiteY429" fmla="*/ 6765577 h 6858000"/>
              <a:gd name="connsiteX430" fmla="*/ 1904650 w 7467600"/>
              <a:gd name="connsiteY430" fmla="*/ 6639616 h 6858000"/>
              <a:gd name="connsiteX431" fmla="*/ 1885273 w 7467600"/>
              <a:gd name="connsiteY431" fmla="*/ 6858000 h 6858000"/>
              <a:gd name="connsiteX432" fmla="*/ 1854363 w 7467600"/>
              <a:gd name="connsiteY432" fmla="*/ 6858000 h 6858000"/>
              <a:gd name="connsiteX433" fmla="*/ 1880391 w 7467600"/>
              <a:gd name="connsiteY433" fmla="*/ 6603796 h 6858000"/>
              <a:gd name="connsiteX434" fmla="*/ 1818273 w 7467600"/>
              <a:gd name="connsiteY434" fmla="*/ 6715729 h 6858000"/>
              <a:gd name="connsiteX435" fmla="*/ 1794691 w 7467600"/>
              <a:gd name="connsiteY435" fmla="*/ 6843239 h 6858000"/>
              <a:gd name="connsiteX436" fmla="*/ 1794914 w 7467600"/>
              <a:gd name="connsiteY436" fmla="*/ 6858000 h 6858000"/>
              <a:gd name="connsiteX437" fmla="*/ 1746128 w 7467600"/>
              <a:gd name="connsiteY437" fmla="*/ 6858000 h 6858000"/>
              <a:gd name="connsiteX438" fmla="*/ 1753934 w 7467600"/>
              <a:gd name="connsiteY438" fmla="*/ 6724796 h 6858000"/>
              <a:gd name="connsiteX439" fmla="*/ 1792053 w 7467600"/>
              <a:gd name="connsiteY439" fmla="*/ 6572396 h 6858000"/>
              <a:gd name="connsiteX440" fmla="*/ 1862248 w 7467600"/>
              <a:gd name="connsiteY440" fmla="*/ 6266397 h 6858000"/>
              <a:gd name="connsiteX441" fmla="*/ 1862250 w 7467600"/>
              <a:gd name="connsiteY441" fmla="*/ 6033531 h 6858000"/>
              <a:gd name="connsiteX442" fmla="*/ 1211999 w 7467600"/>
              <a:gd name="connsiteY442" fmla="*/ 6683610 h 6858000"/>
              <a:gd name="connsiteX443" fmla="*/ 1213266 w 7467600"/>
              <a:gd name="connsiteY443" fmla="*/ 6691947 h 6858000"/>
              <a:gd name="connsiteX444" fmla="*/ 1203370 w 7467600"/>
              <a:gd name="connsiteY444" fmla="*/ 6850676 h 6858000"/>
              <a:gd name="connsiteX445" fmla="*/ 1203671 w 7467600"/>
              <a:gd name="connsiteY445" fmla="*/ 6858000 h 6858000"/>
              <a:gd name="connsiteX446" fmla="*/ 1143180 w 7467600"/>
              <a:gd name="connsiteY446" fmla="*/ 6858000 h 6858000"/>
              <a:gd name="connsiteX447" fmla="*/ 1142176 w 7467600"/>
              <a:gd name="connsiteY447" fmla="*/ 6766045 h 6858000"/>
              <a:gd name="connsiteX448" fmla="*/ 1067484 w 7467600"/>
              <a:gd name="connsiteY448" fmla="*/ 6858000 h 6858000"/>
              <a:gd name="connsiteX449" fmla="*/ 953928 w 7467600"/>
              <a:gd name="connsiteY449" fmla="*/ 6858000 h 6858000"/>
              <a:gd name="connsiteX450" fmla="*/ 959715 w 7467600"/>
              <a:gd name="connsiteY450" fmla="*/ 6850185 h 6858000"/>
              <a:gd name="connsiteX451" fmla="*/ 1483788 w 7467600"/>
              <a:gd name="connsiteY451" fmla="*/ 6259174 h 6858000"/>
              <a:gd name="connsiteX452" fmla="*/ 1100671 w 7467600"/>
              <a:gd name="connsiteY452" fmla="*/ 6252137 h 6858000"/>
              <a:gd name="connsiteX453" fmla="*/ 1090144 w 7467600"/>
              <a:gd name="connsiteY453" fmla="*/ 6256748 h 6858000"/>
              <a:gd name="connsiteX454" fmla="*/ 1095872 w 7467600"/>
              <a:gd name="connsiteY454" fmla="*/ 6271892 h 6858000"/>
              <a:gd name="connsiteX455" fmla="*/ 262785 w 7467600"/>
              <a:gd name="connsiteY455" fmla="*/ 6845450 h 6858000"/>
              <a:gd name="connsiteX456" fmla="*/ 209968 w 7467600"/>
              <a:gd name="connsiteY456" fmla="*/ 6770713 h 6858000"/>
              <a:gd name="connsiteX457" fmla="*/ 873460 w 7467600"/>
              <a:gd name="connsiteY457" fmla="*/ 6253768 h 6858000"/>
              <a:gd name="connsiteX458" fmla="*/ 192686 w 7467600"/>
              <a:gd name="connsiteY458" fmla="*/ 5849257 h 6858000"/>
              <a:gd name="connsiteX459" fmla="*/ 4696 w 7467600"/>
              <a:gd name="connsiteY459" fmla="*/ 5697668 h 6858000"/>
              <a:gd name="connsiteX460" fmla="*/ 0 w 7467600"/>
              <a:gd name="connsiteY460" fmla="*/ 5689984 h 6858000"/>
              <a:gd name="connsiteX461" fmla="*/ 0 w 7467600"/>
              <a:gd name="connsiteY461" fmla="*/ 5513472 h 6858000"/>
              <a:gd name="connsiteX462" fmla="*/ 174101 w 7467600"/>
              <a:gd name="connsiteY462" fmla="*/ 5620277 h 6858000"/>
              <a:gd name="connsiteX463" fmla="*/ 891800 w 7467600"/>
              <a:gd name="connsiteY463" fmla="*/ 6036935 h 6858000"/>
              <a:gd name="connsiteX464" fmla="*/ 1072219 w 7467600"/>
              <a:gd name="connsiteY464" fmla="*/ 6169443 h 6858000"/>
              <a:gd name="connsiteX465" fmla="*/ 1074117 w 7467600"/>
              <a:gd name="connsiteY465" fmla="*/ 6170301 h 6858000"/>
              <a:gd name="connsiteX466" fmla="*/ 1083114 w 7467600"/>
              <a:gd name="connsiteY466" fmla="*/ 6174131 h 6858000"/>
              <a:gd name="connsiteX467" fmla="*/ 1543010 w 7467600"/>
              <a:gd name="connsiteY467" fmla="*/ 6191140 h 6858000"/>
              <a:gd name="connsiteX468" fmla="*/ 1551080 w 7467600"/>
              <a:gd name="connsiteY468" fmla="*/ 6195006 h 6858000"/>
              <a:gd name="connsiteX469" fmla="*/ 2345443 w 7467600"/>
              <a:gd name="connsiteY469" fmla="*/ 5549882 h 6858000"/>
              <a:gd name="connsiteX470" fmla="*/ 1721499 w 7467600"/>
              <a:gd name="connsiteY470" fmla="*/ 5599969 h 6858000"/>
              <a:gd name="connsiteX471" fmla="*/ 767716 w 7467600"/>
              <a:gd name="connsiteY471" fmla="*/ 5472768 h 6858000"/>
              <a:gd name="connsiteX472" fmla="*/ 722147 w 7467600"/>
              <a:gd name="connsiteY472" fmla="*/ 5393091 h 6858000"/>
              <a:gd name="connsiteX473" fmla="*/ 1485552 w 7467600"/>
              <a:gd name="connsiteY473" fmla="*/ 5313202 h 6858000"/>
              <a:gd name="connsiteX474" fmla="*/ 2143004 w 7467600"/>
              <a:gd name="connsiteY474" fmla="*/ 5402420 h 6858000"/>
              <a:gd name="connsiteX475" fmla="*/ 1933391 w 7467600"/>
              <a:gd name="connsiteY475" fmla="*/ 5156971 h 6858000"/>
              <a:gd name="connsiteX476" fmla="*/ 1827118 w 7467600"/>
              <a:gd name="connsiteY476" fmla="*/ 4968410 h 6858000"/>
              <a:gd name="connsiteX477" fmla="*/ 1837349 w 7467600"/>
              <a:gd name="connsiteY477" fmla="*/ 4956357 h 6858000"/>
              <a:gd name="connsiteX478" fmla="*/ 2162835 w 7467600"/>
              <a:gd name="connsiteY478" fmla="*/ 5187853 h 6858000"/>
              <a:gd name="connsiteX479" fmla="*/ 2257167 w 7467600"/>
              <a:gd name="connsiteY479" fmla="*/ 5462123 h 6858000"/>
              <a:gd name="connsiteX480" fmla="*/ 2261598 w 7467600"/>
              <a:gd name="connsiteY480" fmla="*/ 5467998 h 6858000"/>
              <a:gd name="connsiteX481" fmla="*/ 2437177 w 7467600"/>
              <a:gd name="connsiteY481" fmla="*/ 5479608 h 6858000"/>
              <a:gd name="connsiteX482" fmla="*/ 2445247 w 7467600"/>
              <a:gd name="connsiteY482" fmla="*/ 5483476 h 6858000"/>
              <a:gd name="connsiteX483" fmla="*/ 2743626 w 7467600"/>
              <a:gd name="connsiteY483" fmla="*/ 5304819 h 6858000"/>
              <a:gd name="connsiteX484" fmla="*/ 3048102 w 7467600"/>
              <a:gd name="connsiteY484" fmla="*/ 5150595 h 6858000"/>
              <a:gd name="connsiteX485" fmla="*/ 1799414 w 7467600"/>
              <a:gd name="connsiteY485" fmla="*/ 4694732 h 6858000"/>
              <a:gd name="connsiteX486" fmla="*/ 1771735 w 7467600"/>
              <a:gd name="connsiteY486" fmla="*/ 4619929 h 6858000"/>
              <a:gd name="connsiteX487" fmla="*/ 3104273 w 7467600"/>
              <a:gd name="connsiteY487" fmla="*/ 5076159 h 6858000"/>
              <a:gd name="connsiteX488" fmla="*/ 3113245 w 7467600"/>
              <a:gd name="connsiteY488" fmla="*/ 5090705 h 6858000"/>
              <a:gd name="connsiteX489" fmla="*/ 3126294 w 7467600"/>
              <a:gd name="connsiteY489" fmla="*/ 5114400 h 6858000"/>
              <a:gd name="connsiteX490" fmla="*/ 3937433 w 7467600"/>
              <a:gd name="connsiteY490" fmla="*/ 4830473 h 6858000"/>
              <a:gd name="connsiteX491" fmla="*/ 3590475 w 7467600"/>
              <a:gd name="connsiteY491" fmla="*/ 4597974 h 6858000"/>
              <a:gd name="connsiteX492" fmla="*/ 3100264 w 7467600"/>
              <a:gd name="connsiteY492" fmla="*/ 4579845 h 6858000"/>
              <a:gd name="connsiteX493" fmla="*/ 2183576 w 7467600"/>
              <a:gd name="connsiteY493" fmla="*/ 4227150 h 6858000"/>
              <a:gd name="connsiteX494" fmla="*/ 2151029 w 7467600"/>
              <a:gd name="connsiteY494" fmla="*/ 4146947 h 6858000"/>
              <a:gd name="connsiteX495" fmla="*/ 3563434 w 7467600"/>
              <a:gd name="connsiteY495" fmla="*/ 4469115 h 6858000"/>
              <a:gd name="connsiteX496" fmla="*/ 3177952 w 7467600"/>
              <a:gd name="connsiteY496" fmla="*/ 3657386 h 6858000"/>
              <a:gd name="connsiteX497" fmla="*/ 3189263 w 7467600"/>
              <a:gd name="connsiteY497" fmla="*/ 3625726 h 6858000"/>
              <a:gd name="connsiteX498" fmla="*/ 3560912 w 7467600"/>
              <a:gd name="connsiteY498" fmla="*/ 4079863 h 6858000"/>
              <a:gd name="connsiteX499" fmla="*/ 3626636 w 7467600"/>
              <a:gd name="connsiteY499" fmla="*/ 4512230 h 6858000"/>
              <a:gd name="connsiteX500" fmla="*/ 3653088 w 7467600"/>
              <a:gd name="connsiteY500" fmla="*/ 4521417 h 6858000"/>
              <a:gd name="connsiteX501" fmla="*/ 3988128 w 7467600"/>
              <a:gd name="connsiteY501" fmla="*/ 4817267 h 6858000"/>
              <a:gd name="connsiteX502" fmla="*/ 4830582 w 7467600"/>
              <a:gd name="connsiteY502" fmla="*/ 4676000 h 6858000"/>
              <a:gd name="connsiteX503" fmla="*/ 4830100 w 7467600"/>
              <a:gd name="connsiteY503" fmla="*/ 4675554 h 6858000"/>
              <a:gd name="connsiteX504" fmla="*/ 4036318 w 7467600"/>
              <a:gd name="connsiteY504" fmla="*/ 4147013 h 6858000"/>
              <a:gd name="connsiteX505" fmla="*/ 3432098 w 7467600"/>
              <a:gd name="connsiteY505" fmla="*/ 3537312 h 6858000"/>
              <a:gd name="connsiteX506" fmla="*/ 3446761 w 7467600"/>
              <a:gd name="connsiteY506" fmla="*/ 3461278 h 6858000"/>
              <a:gd name="connsiteX507" fmla="*/ 4419733 w 7467600"/>
              <a:gd name="connsiteY507" fmla="*/ 3963555 h 6858000"/>
              <a:gd name="connsiteX508" fmla="*/ 4781371 w 7467600"/>
              <a:gd name="connsiteY508" fmla="*/ 4458604 h 6858000"/>
              <a:gd name="connsiteX509" fmla="*/ 4780440 w 7467600"/>
              <a:gd name="connsiteY509" fmla="*/ 4470290 h 6858000"/>
              <a:gd name="connsiteX510" fmla="*/ 4898954 w 7467600"/>
              <a:gd name="connsiteY510" fmla="*/ 4662092 h 6858000"/>
              <a:gd name="connsiteX511" fmla="*/ 4900699 w 7467600"/>
              <a:gd name="connsiteY511" fmla="*/ 4670867 h 6858000"/>
              <a:gd name="connsiteX512" fmla="*/ 5714511 w 7467600"/>
              <a:gd name="connsiteY512" fmla="*/ 4663483 h 6858000"/>
              <a:gd name="connsiteX513" fmla="*/ 5464793 w 7467600"/>
              <a:gd name="connsiteY513" fmla="*/ 4393556 h 6858000"/>
              <a:gd name="connsiteX514" fmla="*/ 5461897 w 7467600"/>
              <a:gd name="connsiteY514" fmla="*/ 4390879 h 6858000"/>
              <a:gd name="connsiteX515" fmla="*/ 4294126 w 7467600"/>
              <a:gd name="connsiteY515" fmla="*/ 3303048 h 6858000"/>
              <a:gd name="connsiteX516" fmla="*/ 4305321 w 7467600"/>
              <a:gd name="connsiteY516" fmla="*/ 3256953 h 6858000"/>
              <a:gd name="connsiteX517" fmla="*/ 4949299 w 7467600"/>
              <a:gd name="connsiteY517" fmla="*/ 3766336 h 6858000"/>
              <a:gd name="connsiteX518" fmla="*/ 5291452 w 7467600"/>
              <a:gd name="connsiteY518" fmla="*/ 4076801 h 6858000"/>
              <a:gd name="connsiteX519" fmla="*/ 5434998 w 7467600"/>
              <a:gd name="connsiteY519" fmla="*/ 4254100 h 6858000"/>
              <a:gd name="connsiteX520" fmla="*/ 5351015 w 7467600"/>
              <a:gd name="connsiteY520" fmla="*/ 3760989 h 6858000"/>
              <a:gd name="connsiteX521" fmla="*/ 5413780 w 7467600"/>
              <a:gd name="connsiteY521" fmla="*/ 2966265 h 6858000"/>
              <a:gd name="connsiteX522" fmla="*/ 5425627 w 7467600"/>
              <a:gd name="connsiteY522" fmla="*/ 2954192 h 6858000"/>
              <a:gd name="connsiteX523" fmla="*/ 6604735 w 7467600"/>
              <a:gd name="connsiteY523" fmla="*/ 2041381 h 6858000"/>
              <a:gd name="connsiteX524" fmla="*/ 7204487 w 7467600"/>
              <a:gd name="connsiteY524" fmla="*/ 2742112 h 6858000"/>
              <a:gd name="connsiteX525" fmla="*/ 7131592 w 7467600"/>
              <a:gd name="connsiteY525" fmla="*/ 2672096 h 6858000"/>
              <a:gd name="connsiteX526" fmla="*/ 6996344 w 7467600"/>
              <a:gd name="connsiteY526" fmla="*/ 2518310 h 6858000"/>
              <a:gd name="connsiteX527" fmla="*/ 6735495 w 7467600"/>
              <a:gd name="connsiteY527" fmla="*/ 2196890 h 6858000"/>
              <a:gd name="connsiteX528" fmla="*/ 6721901 w 7467600"/>
              <a:gd name="connsiteY528" fmla="*/ 2179274 h 6858000"/>
              <a:gd name="connsiteX529" fmla="*/ 6604735 w 7467600"/>
              <a:gd name="connsiteY529" fmla="*/ 2041381 h 6858000"/>
              <a:gd name="connsiteX530" fmla="*/ 6591670 w 7467600"/>
              <a:gd name="connsiteY530" fmla="*/ 1988277 h 6858000"/>
              <a:gd name="connsiteX531" fmla="*/ 6747349 w 7467600"/>
              <a:gd name="connsiteY531" fmla="*/ 2160069 h 6858000"/>
              <a:gd name="connsiteX532" fmla="*/ 6760943 w 7467600"/>
              <a:gd name="connsiteY532" fmla="*/ 2177686 h 6858000"/>
              <a:gd name="connsiteX533" fmla="*/ 7021065 w 7467600"/>
              <a:gd name="connsiteY533" fmla="*/ 2498102 h 6858000"/>
              <a:gd name="connsiteX534" fmla="*/ 7155223 w 7467600"/>
              <a:gd name="connsiteY534" fmla="*/ 2650386 h 6858000"/>
              <a:gd name="connsiteX535" fmla="*/ 7203167 w 7467600"/>
              <a:gd name="connsiteY535" fmla="*/ 2697288 h 6858000"/>
              <a:gd name="connsiteX536" fmla="*/ 6937703 w 7467600"/>
              <a:gd name="connsiteY536" fmla="*/ 2321981 h 6858000"/>
              <a:gd name="connsiteX537" fmla="*/ 6591670 w 7467600"/>
              <a:gd name="connsiteY537" fmla="*/ 1988277 h 6858000"/>
              <a:gd name="connsiteX538" fmla="*/ 5798671 w 7467600"/>
              <a:gd name="connsiteY538" fmla="*/ 1981601 h 6858000"/>
              <a:gd name="connsiteX539" fmla="*/ 5754709 w 7467600"/>
              <a:gd name="connsiteY539" fmla="*/ 2071454 h 6858000"/>
              <a:gd name="connsiteX540" fmla="*/ 5763044 w 7467600"/>
              <a:gd name="connsiteY540" fmla="*/ 2842206 h 6858000"/>
              <a:gd name="connsiteX541" fmla="*/ 5764974 w 7467600"/>
              <a:gd name="connsiteY541" fmla="*/ 2799609 h 6858000"/>
              <a:gd name="connsiteX542" fmla="*/ 5767665 w 7467600"/>
              <a:gd name="connsiteY542" fmla="*/ 2666409 h 6858000"/>
              <a:gd name="connsiteX543" fmla="*/ 5763055 w 7467600"/>
              <a:gd name="connsiteY543" fmla="*/ 2579705 h 6858000"/>
              <a:gd name="connsiteX544" fmla="*/ 5758079 w 7467600"/>
              <a:gd name="connsiteY544" fmla="*/ 2492508 h 6858000"/>
              <a:gd name="connsiteX545" fmla="*/ 5779325 w 7467600"/>
              <a:gd name="connsiteY545" fmla="*/ 2197069 h 6858000"/>
              <a:gd name="connsiteX546" fmla="*/ 5798671 w 7467600"/>
              <a:gd name="connsiteY546" fmla="*/ 1981601 h 6858000"/>
              <a:gd name="connsiteX547" fmla="*/ 5829202 w 7467600"/>
              <a:gd name="connsiteY547" fmla="*/ 1971679 h 6858000"/>
              <a:gd name="connsiteX548" fmla="*/ 5809558 w 7467600"/>
              <a:gd name="connsiteY548" fmla="*/ 2198043 h 6858000"/>
              <a:gd name="connsiteX549" fmla="*/ 5788653 w 7467600"/>
              <a:gd name="connsiteY549" fmla="*/ 2489430 h 6858000"/>
              <a:gd name="connsiteX550" fmla="*/ 5793439 w 7467600"/>
              <a:gd name="connsiteY550" fmla="*/ 2575235 h 6858000"/>
              <a:gd name="connsiteX551" fmla="*/ 5796837 w 7467600"/>
              <a:gd name="connsiteY551" fmla="*/ 2637633 h 6858000"/>
              <a:gd name="connsiteX552" fmla="*/ 5818614 w 7467600"/>
              <a:gd name="connsiteY552" fmla="*/ 2473055 h 6858000"/>
              <a:gd name="connsiteX553" fmla="*/ 5829202 w 7467600"/>
              <a:gd name="connsiteY553" fmla="*/ 1971679 h 6858000"/>
              <a:gd name="connsiteX554" fmla="*/ 5911389 w 7467600"/>
              <a:gd name="connsiteY554" fmla="*/ 1898371 h 6858000"/>
              <a:gd name="connsiteX555" fmla="*/ 6237627 w 7467600"/>
              <a:gd name="connsiteY555" fmla="*/ 2231921 h 6858000"/>
              <a:gd name="connsiteX556" fmla="*/ 5911389 w 7467600"/>
              <a:gd name="connsiteY556" fmla="*/ 1898371 h 6858000"/>
              <a:gd name="connsiteX557" fmla="*/ 6944437 w 7467600"/>
              <a:gd name="connsiteY557" fmla="*/ 1575402 h 6858000"/>
              <a:gd name="connsiteX558" fmla="*/ 6304730 w 7467600"/>
              <a:gd name="connsiteY558" fmla="*/ 1766654 h 6858000"/>
              <a:gd name="connsiteX559" fmla="*/ 6944437 w 7467600"/>
              <a:gd name="connsiteY559" fmla="*/ 1575402 h 6858000"/>
              <a:gd name="connsiteX560" fmla="*/ 7019523 w 7467600"/>
              <a:gd name="connsiteY560" fmla="*/ 1519450 h 6858000"/>
              <a:gd name="connsiteX561" fmla="*/ 6298091 w 7467600"/>
              <a:gd name="connsiteY561" fmla="*/ 1737122 h 6858000"/>
              <a:gd name="connsiteX562" fmla="*/ 7019523 w 7467600"/>
              <a:gd name="connsiteY562" fmla="*/ 1519450 h 6858000"/>
              <a:gd name="connsiteX563" fmla="*/ 2399523 w 7467600"/>
              <a:gd name="connsiteY563" fmla="*/ 1428234 h 6858000"/>
              <a:gd name="connsiteX564" fmla="*/ 2224982 w 7467600"/>
              <a:gd name="connsiteY564" fmla="*/ 1826201 h 6858000"/>
              <a:gd name="connsiteX565" fmla="*/ 2096099 w 7467600"/>
              <a:gd name="connsiteY565" fmla="*/ 2345900 h 6858000"/>
              <a:gd name="connsiteX566" fmla="*/ 2283317 w 7467600"/>
              <a:gd name="connsiteY566" fmla="*/ 1796925 h 6858000"/>
              <a:gd name="connsiteX567" fmla="*/ 2399523 w 7467600"/>
              <a:gd name="connsiteY567" fmla="*/ 1428234 h 6858000"/>
              <a:gd name="connsiteX568" fmla="*/ 2448558 w 7467600"/>
              <a:gd name="connsiteY568" fmla="*/ 1373435 h 6858000"/>
              <a:gd name="connsiteX569" fmla="*/ 2312521 w 7467600"/>
              <a:gd name="connsiteY569" fmla="*/ 1806140 h 6858000"/>
              <a:gd name="connsiteX570" fmla="*/ 2127533 w 7467600"/>
              <a:gd name="connsiteY570" fmla="*/ 2348380 h 6858000"/>
              <a:gd name="connsiteX571" fmla="*/ 2358080 w 7467600"/>
              <a:gd name="connsiteY571" fmla="*/ 1866134 h 6858000"/>
              <a:gd name="connsiteX572" fmla="*/ 2407436 w 7467600"/>
              <a:gd name="connsiteY572" fmla="*/ 1651070 h 6858000"/>
              <a:gd name="connsiteX573" fmla="*/ 2448558 w 7467600"/>
              <a:gd name="connsiteY573" fmla="*/ 1373435 h 6858000"/>
              <a:gd name="connsiteX574" fmla="*/ 278707 w 7467600"/>
              <a:gd name="connsiteY574" fmla="*/ 1352270 h 6858000"/>
              <a:gd name="connsiteX575" fmla="*/ 321570 w 7467600"/>
              <a:gd name="connsiteY575" fmla="*/ 1861610 h 6858000"/>
              <a:gd name="connsiteX576" fmla="*/ 294281 w 7467600"/>
              <a:gd name="connsiteY576" fmla="*/ 1440658 h 6858000"/>
              <a:gd name="connsiteX577" fmla="*/ 278707 w 7467600"/>
              <a:gd name="connsiteY577" fmla="*/ 1352270 h 6858000"/>
              <a:gd name="connsiteX578" fmla="*/ 1423821 w 7467600"/>
              <a:gd name="connsiteY578" fmla="*/ 1351958 h 6858000"/>
              <a:gd name="connsiteX579" fmla="*/ 1638521 w 7467600"/>
              <a:gd name="connsiteY579" fmla="*/ 1908470 h 6858000"/>
              <a:gd name="connsiteX580" fmla="*/ 1754199 w 7467600"/>
              <a:gd name="connsiteY580" fmla="*/ 2149284 h 6858000"/>
              <a:gd name="connsiteX581" fmla="*/ 1908359 w 7467600"/>
              <a:gd name="connsiteY581" fmla="*/ 2364988 h 6858000"/>
              <a:gd name="connsiteX582" fmla="*/ 1647661 w 7467600"/>
              <a:gd name="connsiteY582" fmla="*/ 1825945 h 6858000"/>
              <a:gd name="connsiteX583" fmla="*/ 1423821 w 7467600"/>
              <a:gd name="connsiteY583" fmla="*/ 1351958 h 6858000"/>
              <a:gd name="connsiteX584" fmla="*/ 1431890 w 7467600"/>
              <a:gd name="connsiteY584" fmla="*/ 1306475 h 6858000"/>
              <a:gd name="connsiteX585" fmla="*/ 1507597 w 7467600"/>
              <a:gd name="connsiteY585" fmla="*/ 1446132 h 6858000"/>
              <a:gd name="connsiteX586" fmla="*/ 1674586 w 7467600"/>
              <a:gd name="connsiteY586" fmla="*/ 1813832 h 6858000"/>
              <a:gd name="connsiteX587" fmla="*/ 1815950 w 7467600"/>
              <a:gd name="connsiteY587" fmla="*/ 2128564 h 6858000"/>
              <a:gd name="connsiteX588" fmla="*/ 1984242 w 7467600"/>
              <a:gd name="connsiteY588" fmla="*/ 2430829 h 6858000"/>
              <a:gd name="connsiteX589" fmla="*/ 2014023 w 7467600"/>
              <a:gd name="connsiteY589" fmla="*/ 2450995 h 6858000"/>
              <a:gd name="connsiteX590" fmla="*/ 1747337 w 7467600"/>
              <a:gd name="connsiteY590" fmla="*/ 1855264 h 6858000"/>
              <a:gd name="connsiteX591" fmla="*/ 1533749 w 7467600"/>
              <a:gd name="connsiteY591" fmla="*/ 1478656 h 6858000"/>
              <a:gd name="connsiteX592" fmla="*/ 1431890 w 7467600"/>
              <a:gd name="connsiteY592" fmla="*/ 1306475 h 6858000"/>
              <a:gd name="connsiteX593" fmla="*/ 5052692 w 7467600"/>
              <a:gd name="connsiteY593" fmla="*/ 1292994 h 6858000"/>
              <a:gd name="connsiteX594" fmla="*/ 5200661 w 7467600"/>
              <a:gd name="connsiteY594" fmla="*/ 1635186 h 6858000"/>
              <a:gd name="connsiteX595" fmla="*/ 5297138 w 7467600"/>
              <a:gd name="connsiteY595" fmla="*/ 1906351 h 6858000"/>
              <a:gd name="connsiteX596" fmla="*/ 5052692 w 7467600"/>
              <a:gd name="connsiteY596" fmla="*/ 1292994 h 6858000"/>
              <a:gd name="connsiteX597" fmla="*/ 5009948 w 7467600"/>
              <a:gd name="connsiteY597" fmla="*/ 1273619 h 6858000"/>
              <a:gd name="connsiteX598" fmla="*/ 5121777 w 7467600"/>
              <a:gd name="connsiteY598" fmla="*/ 1654213 h 6858000"/>
              <a:gd name="connsiteX599" fmla="*/ 5293545 w 7467600"/>
              <a:gd name="connsiteY599" fmla="*/ 2072247 h 6858000"/>
              <a:gd name="connsiteX600" fmla="*/ 5294042 w 7467600"/>
              <a:gd name="connsiteY600" fmla="*/ 2065019 h 6858000"/>
              <a:gd name="connsiteX601" fmla="*/ 5171936 w 7467600"/>
              <a:gd name="connsiteY601" fmla="*/ 1647613 h 6858000"/>
              <a:gd name="connsiteX602" fmla="*/ 5009948 w 7467600"/>
              <a:gd name="connsiteY602" fmla="*/ 1273619 h 6858000"/>
              <a:gd name="connsiteX603" fmla="*/ 655236 w 7467600"/>
              <a:gd name="connsiteY603" fmla="*/ 1268632 h 6858000"/>
              <a:gd name="connsiteX604" fmla="*/ 839521 w 7467600"/>
              <a:gd name="connsiteY604" fmla="*/ 1685315 h 6858000"/>
              <a:gd name="connsiteX605" fmla="*/ 1109416 w 7467600"/>
              <a:gd name="connsiteY605" fmla="*/ 2061663 h 6858000"/>
              <a:gd name="connsiteX606" fmla="*/ 1298300 w 7467600"/>
              <a:gd name="connsiteY606" fmla="*/ 2247742 h 6858000"/>
              <a:gd name="connsiteX607" fmla="*/ 1125871 w 7467600"/>
              <a:gd name="connsiteY607" fmla="*/ 1989513 h 6858000"/>
              <a:gd name="connsiteX608" fmla="*/ 981574 w 7467600"/>
              <a:gd name="connsiteY608" fmla="*/ 1783157 h 6858000"/>
              <a:gd name="connsiteX609" fmla="*/ 922198 w 7467600"/>
              <a:gd name="connsiteY609" fmla="*/ 1677437 h 6858000"/>
              <a:gd name="connsiteX610" fmla="*/ 869293 w 7467600"/>
              <a:gd name="connsiteY610" fmla="*/ 1583214 h 6858000"/>
              <a:gd name="connsiteX611" fmla="*/ 751431 w 7467600"/>
              <a:gd name="connsiteY611" fmla="*/ 1405731 h 6858000"/>
              <a:gd name="connsiteX612" fmla="*/ 655236 w 7467600"/>
              <a:gd name="connsiteY612" fmla="*/ 1268632 h 6858000"/>
              <a:gd name="connsiteX613" fmla="*/ 6516292 w 7467600"/>
              <a:gd name="connsiteY613" fmla="*/ 1263064 h 6858000"/>
              <a:gd name="connsiteX614" fmla="*/ 5736320 w 7467600"/>
              <a:gd name="connsiteY614" fmla="*/ 1501803 h 6858000"/>
              <a:gd name="connsiteX615" fmla="*/ 6516292 w 7467600"/>
              <a:gd name="connsiteY615" fmla="*/ 1263064 h 6858000"/>
              <a:gd name="connsiteX616" fmla="*/ 291466 w 7467600"/>
              <a:gd name="connsiteY616" fmla="*/ 1250369 h 6858000"/>
              <a:gd name="connsiteX617" fmla="*/ 323180 w 7467600"/>
              <a:gd name="connsiteY617" fmla="*/ 1435283 h 6858000"/>
              <a:gd name="connsiteX618" fmla="*/ 349381 w 7467600"/>
              <a:gd name="connsiteY618" fmla="*/ 1875041 h 6858000"/>
              <a:gd name="connsiteX619" fmla="*/ 374363 w 7467600"/>
              <a:gd name="connsiteY619" fmla="*/ 1506494 h 6858000"/>
              <a:gd name="connsiteX620" fmla="*/ 302168 w 7467600"/>
              <a:gd name="connsiteY620" fmla="*/ 1274495 h 6858000"/>
              <a:gd name="connsiteX621" fmla="*/ 291466 w 7467600"/>
              <a:gd name="connsiteY621" fmla="*/ 1250369 h 6858000"/>
              <a:gd name="connsiteX622" fmla="*/ 678222 w 7467600"/>
              <a:gd name="connsiteY622" fmla="*/ 1248670 h 6858000"/>
              <a:gd name="connsiteX623" fmla="*/ 775536 w 7467600"/>
              <a:gd name="connsiteY623" fmla="*/ 1388015 h 6858000"/>
              <a:gd name="connsiteX624" fmla="*/ 894529 w 7467600"/>
              <a:gd name="connsiteY624" fmla="*/ 1567739 h 6858000"/>
              <a:gd name="connsiteX625" fmla="*/ 948000 w 7467600"/>
              <a:gd name="connsiteY625" fmla="*/ 1663088 h 6858000"/>
              <a:gd name="connsiteX626" fmla="*/ 1006812 w 7467600"/>
              <a:gd name="connsiteY626" fmla="*/ 1767683 h 6858000"/>
              <a:gd name="connsiteX627" fmla="*/ 1149133 w 7467600"/>
              <a:gd name="connsiteY627" fmla="*/ 1971513 h 6858000"/>
              <a:gd name="connsiteX628" fmla="*/ 1333952 w 7467600"/>
              <a:gd name="connsiteY628" fmla="*/ 2251620 h 6858000"/>
              <a:gd name="connsiteX629" fmla="*/ 1337329 w 7467600"/>
              <a:gd name="connsiteY629" fmla="*/ 2258350 h 6858000"/>
              <a:gd name="connsiteX630" fmla="*/ 1014726 w 7467600"/>
              <a:gd name="connsiteY630" fmla="*/ 1615556 h 6858000"/>
              <a:gd name="connsiteX631" fmla="*/ 678222 w 7467600"/>
              <a:gd name="connsiteY631" fmla="*/ 1248670 h 6858000"/>
              <a:gd name="connsiteX632" fmla="*/ 6691602 w 7467600"/>
              <a:gd name="connsiteY632" fmla="*/ 1140573 h 6858000"/>
              <a:gd name="connsiteX633" fmla="*/ 6571100 w 7467600"/>
              <a:gd name="connsiteY633" fmla="*/ 1183662 h 6858000"/>
              <a:gd name="connsiteX634" fmla="*/ 6241687 w 7467600"/>
              <a:gd name="connsiteY634" fmla="*/ 1257600 h 6858000"/>
              <a:gd name="connsiteX635" fmla="*/ 5693009 w 7467600"/>
              <a:gd name="connsiteY635" fmla="*/ 1478256 h 6858000"/>
              <a:gd name="connsiteX636" fmla="*/ 6548420 w 7467600"/>
              <a:gd name="connsiteY636" fmla="*/ 1214599 h 6858000"/>
              <a:gd name="connsiteX637" fmla="*/ 6605473 w 7467600"/>
              <a:gd name="connsiteY637" fmla="*/ 1184686 h 6858000"/>
              <a:gd name="connsiteX638" fmla="*/ 6691602 w 7467600"/>
              <a:gd name="connsiteY638" fmla="*/ 1140573 h 6858000"/>
              <a:gd name="connsiteX639" fmla="*/ 4002475 w 7467600"/>
              <a:gd name="connsiteY639" fmla="*/ 1037802 h 6858000"/>
              <a:gd name="connsiteX640" fmla="*/ 4000324 w 7467600"/>
              <a:gd name="connsiteY640" fmla="*/ 1039362 h 6858000"/>
              <a:gd name="connsiteX641" fmla="*/ 4002862 w 7467600"/>
              <a:gd name="connsiteY641" fmla="*/ 1042866 h 6858000"/>
              <a:gd name="connsiteX642" fmla="*/ 4002475 w 7467600"/>
              <a:gd name="connsiteY642" fmla="*/ 1037802 h 6858000"/>
              <a:gd name="connsiteX643" fmla="*/ 506322 w 7467600"/>
              <a:gd name="connsiteY643" fmla="*/ 1020997 h 6858000"/>
              <a:gd name="connsiteX644" fmla="*/ 533068 w 7467600"/>
              <a:gd name="connsiteY644" fmla="*/ 1029409 h 6858000"/>
              <a:gd name="connsiteX645" fmla="*/ 1232525 w 7467600"/>
              <a:gd name="connsiteY645" fmla="*/ 1804675 h 6858000"/>
              <a:gd name="connsiteX646" fmla="*/ 1388858 w 7467600"/>
              <a:gd name="connsiteY646" fmla="*/ 2368011 h 6858000"/>
              <a:gd name="connsiteX647" fmla="*/ 1384098 w 7467600"/>
              <a:gd name="connsiteY647" fmla="*/ 2378125 h 6858000"/>
              <a:gd name="connsiteX648" fmla="*/ 1425393 w 7467600"/>
              <a:gd name="connsiteY648" fmla="*/ 2589124 h 6858000"/>
              <a:gd name="connsiteX649" fmla="*/ 1424001 w 7467600"/>
              <a:gd name="connsiteY649" fmla="*/ 2597541 h 6858000"/>
              <a:gd name="connsiteX650" fmla="*/ 2152729 w 7467600"/>
              <a:gd name="connsiteY650" fmla="*/ 2864487 h 6858000"/>
              <a:gd name="connsiteX651" fmla="*/ 2020609 w 7467600"/>
              <a:gd name="connsiteY651" fmla="*/ 2539671 h 6858000"/>
              <a:gd name="connsiteX652" fmla="*/ 2018920 w 7467600"/>
              <a:gd name="connsiteY652" fmla="*/ 2536309 h 6858000"/>
              <a:gd name="connsiteX653" fmla="*/ 1342441 w 7467600"/>
              <a:gd name="connsiteY653" fmla="*/ 1173017 h 6858000"/>
              <a:gd name="connsiteX654" fmla="*/ 1367925 w 7467600"/>
              <a:gd name="connsiteY654" fmla="*/ 1135648 h 6858000"/>
              <a:gd name="connsiteX655" fmla="*/ 1771401 w 7467600"/>
              <a:gd name="connsiteY655" fmla="*/ 1806673 h 6858000"/>
              <a:gd name="connsiteX656" fmla="*/ 1972385 w 7467600"/>
              <a:gd name="connsiteY656" fmla="*/ 2198735 h 6858000"/>
              <a:gd name="connsiteX657" fmla="*/ 2040892 w 7467600"/>
              <a:gd name="connsiteY657" fmla="*/ 2405205 h 6858000"/>
              <a:gd name="connsiteX658" fmla="*/ 2131689 w 7467600"/>
              <a:gd name="connsiteY658" fmla="*/ 1936926 h 6858000"/>
              <a:gd name="connsiteX659" fmla="*/ 2454820 w 7467600"/>
              <a:gd name="connsiteY659" fmla="*/ 1248808 h 6858000"/>
              <a:gd name="connsiteX660" fmla="*/ 2492512 w 7467600"/>
              <a:gd name="connsiteY660" fmla="*/ 1302920 h 6858000"/>
              <a:gd name="connsiteX661" fmla="*/ 2081216 w 7467600"/>
              <a:gd name="connsiteY661" fmla="*/ 2527513 h 6858000"/>
              <a:gd name="connsiteX662" fmla="*/ 2081211 w 7467600"/>
              <a:gd name="connsiteY662" fmla="*/ 2528916 h 6858000"/>
              <a:gd name="connsiteX663" fmla="*/ 2199067 w 7467600"/>
              <a:gd name="connsiteY663" fmla="*/ 2884061 h 6858000"/>
              <a:gd name="connsiteX664" fmla="*/ 3192586 w 7467600"/>
              <a:gd name="connsiteY664" fmla="*/ 3411496 h 6858000"/>
              <a:gd name="connsiteX665" fmla="*/ 3182620 w 7467600"/>
              <a:gd name="connsiteY665" fmla="*/ 3483279 h 6858000"/>
              <a:gd name="connsiteX666" fmla="*/ 2435119 w 7467600"/>
              <a:gd name="connsiteY666" fmla="*/ 3080173 h 6858000"/>
              <a:gd name="connsiteX667" fmla="*/ 2410152 w 7467600"/>
              <a:gd name="connsiteY667" fmla="*/ 3063751 h 6858000"/>
              <a:gd name="connsiteX668" fmla="*/ 2408099 w 7467600"/>
              <a:gd name="connsiteY668" fmla="*/ 3064403 h 6858000"/>
              <a:gd name="connsiteX669" fmla="*/ 2407218 w 7467600"/>
              <a:gd name="connsiteY669" fmla="*/ 3070324 h 6858000"/>
              <a:gd name="connsiteX670" fmla="*/ 2380138 w 7467600"/>
              <a:gd name="connsiteY670" fmla="*/ 3099341 h 6858000"/>
              <a:gd name="connsiteX671" fmla="*/ 1765923 w 7467600"/>
              <a:gd name="connsiteY671" fmla="*/ 3581043 h 6858000"/>
              <a:gd name="connsiteX672" fmla="*/ 1702258 w 7467600"/>
              <a:gd name="connsiteY672" fmla="*/ 3612286 h 6858000"/>
              <a:gd name="connsiteX673" fmla="*/ 1538370 w 7467600"/>
              <a:gd name="connsiteY673" fmla="*/ 3811804 h 6858000"/>
              <a:gd name="connsiteX674" fmla="*/ 542867 w 7467600"/>
              <a:gd name="connsiteY674" fmla="*/ 4944092 h 6858000"/>
              <a:gd name="connsiteX675" fmla="*/ 515800 w 7467600"/>
              <a:gd name="connsiteY675" fmla="*/ 4862180 h 6858000"/>
              <a:gd name="connsiteX676" fmla="*/ 909145 w 7467600"/>
              <a:gd name="connsiteY676" fmla="*/ 4199225 h 6858000"/>
              <a:gd name="connsiteX677" fmla="*/ 1214067 w 7467600"/>
              <a:gd name="connsiteY677" fmla="*/ 3908561 h 6858000"/>
              <a:gd name="connsiteX678" fmla="*/ 640967 w 7467600"/>
              <a:gd name="connsiteY678" fmla="*/ 4105601 h 6858000"/>
              <a:gd name="connsiteX679" fmla="*/ 112563 w 7467600"/>
              <a:gd name="connsiteY679" fmla="*/ 4396952 h 6858000"/>
              <a:gd name="connsiteX680" fmla="*/ 0 w 7467600"/>
              <a:gd name="connsiteY680" fmla="*/ 4466006 h 6858000"/>
              <a:gd name="connsiteX681" fmla="*/ 0 w 7467600"/>
              <a:gd name="connsiteY681" fmla="*/ 4233763 h 6858000"/>
              <a:gd name="connsiteX682" fmla="*/ 36881 w 7467600"/>
              <a:gd name="connsiteY682" fmla="*/ 4200118 h 6858000"/>
              <a:gd name="connsiteX683" fmla="*/ 910534 w 7467600"/>
              <a:gd name="connsiteY683" fmla="*/ 3629753 h 6858000"/>
              <a:gd name="connsiteX684" fmla="*/ 1578717 w 7467600"/>
              <a:gd name="connsiteY684" fmla="*/ 3575982 h 6858000"/>
              <a:gd name="connsiteX685" fmla="*/ 2338780 w 7467600"/>
              <a:gd name="connsiteY685" fmla="*/ 3033725 h 6858000"/>
              <a:gd name="connsiteX686" fmla="*/ 1807991 w 7467600"/>
              <a:gd name="connsiteY686" fmla="*/ 2807184 h 6858000"/>
              <a:gd name="connsiteX687" fmla="*/ 1416358 w 7467600"/>
              <a:gd name="connsiteY687" fmla="*/ 3112571 h 6858000"/>
              <a:gd name="connsiteX688" fmla="*/ 939066 w 7467600"/>
              <a:gd name="connsiteY688" fmla="*/ 3378798 h 6858000"/>
              <a:gd name="connsiteX689" fmla="*/ 115099 w 7467600"/>
              <a:gd name="connsiteY689" fmla="*/ 3607650 h 6858000"/>
              <a:gd name="connsiteX690" fmla="*/ 97284 w 7467600"/>
              <a:gd name="connsiteY690" fmla="*/ 3520393 h 6858000"/>
              <a:gd name="connsiteX691" fmla="*/ 922050 w 7467600"/>
              <a:gd name="connsiteY691" fmla="*/ 3074867 h 6858000"/>
              <a:gd name="connsiteX692" fmla="*/ 1405265 w 7467600"/>
              <a:gd name="connsiteY692" fmla="*/ 3016319 h 6858000"/>
              <a:gd name="connsiteX693" fmla="*/ 1407512 w 7467600"/>
              <a:gd name="connsiteY693" fmla="*/ 3018001 h 6858000"/>
              <a:gd name="connsiteX694" fmla="*/ 1726266 w 7467600"/>
              <a:gd name="connsiteY694" fmla="*/ 2777274 h 6858000"/>
              <a:gd name="connsiteX695" fmla="*/ 625390 w 7467600"/>
              <a:gd name="connsiteY695" fmla="*/ 2514541 h 6858000"/>
              <a:gd name="connsiteX696" fmla="*/ 619799 w 7467600"/>
              <a:gd name="connsiteY696" fmla="*/ 2527180 h 6858000"/>
              <a:gd name="connsiteX697" fmla="*/ 310030 w 7467600"/>
              <a:gd name="connsiteY697" fmla="*/ 2771818 h 6858000"/>
              <a:gd name="connsiteX698" fmla="*/ 173877 w 7467600"/>
              <a:gd name="connsiteY698" fmla="*/ 2937056 h 6858000"/>
              <a:gd name="connsiteX699" fmla="*/ 77889 w 7467600"/>
              <a:gd name="connsiteY699" fmla="*/ 3138440 h 6858000"/>
              <a:gd name="connsiteX700" fmla="*/ 0 w 7467600"/>
              <a:gd name="connsiteY700" fmla="*/ 3271395 h 6858000"/>
              <a:gd name="connsiteX701" fmla="*/ 0 w 7467600"/>
              <a:gd name="connsiteY701" fmla="*/ 3153002 h 6858000"/>
              <a:gd name="connsiteX702" fmla="*/ 2386 w 7467600"/>
              <a:gd name="connsiteY702" fmla="*/ 3149203 h 6858000"/>
              <a:gd name="connsiteX703" fmla="*/ 89753 w 7467600"/>
              <a:gd name="connsiteY703" fmla="*/ 2987702 h 6858000"/>
              <a:gd name="connsiteX704" fmla="*/ 76869 w 7467600"/>
              <a:gd name="connsiteY704" fmla="*/ 3005404 h 6858000"/>
              <a:gd name="connsiteX705" fmla="*/ 32049 w 7467600"/>
              <a:gd name="connsiteY705" fmla="*/ 3065814 h 6858000"/>
              <a:gd name="connsiteX706" fmla="*/ 0 w 7467600"/>
              <a:gd name="connsiteY706" fmla="*/ 3108744 h 6858000"/>
              <a:gd name="connsiteX707" fmla="*/ 0 w 7467600"/>
              <a:gd name="connsiteY707" fmla="*/ 3058059 h 6858000"/>
              <a:gd name="connsiteX708" fmla="*/ 7610 w 7467600"/>
              <a:gd name="connsiteY708" fmla="*/ 3047889 h 6858000"/>
              <a:gd name="connsiteX709" fmla="*/ 52419 w 7467600"/>
              <a:gd name="connsiteY709" fmla="*/ 2987479 h 6858000"/>
              <a:gd name="connsiteX710" fmla="*/ 59142 w 7467600"/>
              <a:gd name="connsiteY710" fmla="*/ 2978488 h 6858000"/>
              <a:gd name="connsiteX711" fmla="*/ 0 w 7467600"/>
              <a:gd name="connsiteY711" fmla="*/ 3015334 h 6858000"/>
              <a:gd name="connsiteX712" fmla="*/ 0 w 7467600"/>
              <a:gd name="connsiteY712" fmla="*/ 2914286 h 6858000"/>
              <a:gd name="connsiteX713" fmla="*/ 36383 w 7467600"/>
              <a:gd name="connsiteY713" fmla="*/ 2901128 h 6858000"/>
              <a:gd name="connsiteX714" fmla="*/ 156329 w 7467600"/>
              <a:gd name="connsiteY714" fmla="*/ 2840533 h 6858000"/>
              <a:gd name="connsiteX715" fmla="*/ 358355 w 7467600"/>
              <a:gd name="connsiteY715" fmla="*/ 2620471 h 6858000"/>
              <a:gd name="connsiteX716" fmla="*/ 510577 w 7467600"/>
              <a:gd name="connsiteY716" fmla="*/ 2501244 h 6858000"/>
              <a:gd name="connsiteX717" fmla="*/ 211967 w 7467600"/>
              <a:gd name="connsiteY717" fmla="*/ 2479171 h 6858000"/>
              <a:gd name="connsiteX718" fmla="*/ 0 w 7467600"/>
              <a:gd name="connsiteY718" fmla="*/ 2476398 h 6858000"/>
              <a:gd name="connsiteX719" fmla="*/ 0 w 7467600"/>
              <a:gd name="connsiteY719" fmla="*/ 2389189 h 6858000"/>
              <a:gd name="connsiteX720" fmla="*/ 103062 w 7467600"/>
              <a:gd name="connsiteY720" fmla="*/ 2389518 h 6858000"/>
              <a:gd name="connsiteX721" fmla="*/ 510734 w 7467600"/>
              <a:gd name="connsiteY721" fmla="*/ 2416201 h 6858000"/>
              <a:gd name="connsiteX722" fmla="*/ 279257 w 7467600"/>
              <a:gd name="connsiteY722" fmla="*/ 2092102 h 6858000"/>
              <a:gd name="connsiteX723" fmla="*/ 65265 w 7467600"/>
              <a:gd name="connsiteY723" fmla="*/ 2006049 h 6858000"/>
              <a:gd name="connsiteX724" fmla="*/ 0 w 7467600"/>
              <a:gd name="connsiteY724" fmla="*/ 1982532 h 6858000"/>
              <a:gd name="connsiteX725" fmla="*/ 0 w 7467600"/>
              <a:gd name="connsiteY725" fmla="*/ 1912789 h 6858000"/>
              <a:gd name="connsiteX726" fmla="*/ 97460 w 7467600"/>
              <a:gd name="connsiteY726" fmla="*/ 1953725 h 6858000"/>
              <a:gd name="connsiteX727" fmla="*/ 221272 w 7467600"/>
              <a:gd name="connsiteY727" fmla="*/ 1980766 h 6858000"/>
              <a:gd name="connsiteX728" fmla="*/ 116765 w 7467600"/>
              <a:gd name="connsiteY728" fmla="*/ 1911033 h 6858000"/>
              <a:gd name="connsiteX729" fmla="*/ 16405 w 7467600"/>
              <a:gd name="connsiteY729" fmla="*/ 1803412 h 6858000"/>
              <a:gd name="connsiteX730" fmla="*/ 0 w 7467600"/>
              <a:gd name="connsiteY730" fmla="*/ 1784777 h 6858000"/>
              <a:gd name="connsiteX731" fmla="*/ 0 w 7467600"/>
              <a:gd name="connsiteY731" fmla="*/ 1740082 h 6858000"/>
              <a:gd name="connsiteX732" fmla="*/ 39394 w 7467600"/>
              <a:gd name="connsiteY732" fmla="*/ 1784856 h 6858000"/>
              <a:gd name="connsiteX733" fmla="*/ 135813 w 7467600"/>
              <a:gd name="connsiteY733" fmla="*/ 1888838 h 6858000"/>
              <a:gd name="connsiteX734" fmla="*/ 242575 w 7467600"/>
              <a:gd name="connsiteY734" fmla="*/ 1958841 h 6858000"/>
              <a:gd name="connsiteX735" fmla="*/ 82197 w 7467600"/>
              <a:gd name="connsiteY735" fmla="*/ 1754826 h 6858000"/>
              <a:gd name="connsiteX736" fmla="*/ 0 w 7467600"/>
              <a:gd name="connsiteY736" fmla="*/ 1679650 h 6858000"/>
              <a:gd name="connsiteX737" fmla="*/ 0 w 7467600"/>
              <a:gd name="connsiteY737" fmla="*/ 1602463 h 6858000"/>
              <a:gd name="connsiteX738" fmla="*/ 84689 w 7467600"/>
              <a:gd name="connsiteY738" fmla="*/ 1677442 h 6858000"/>
              <a:gd name="connsiteX739" fmla="*/ 298437 w 7467600"/>
              <a:gd name="connsiteY739" fmla="*/ 1968019 h 6858000"/>
              <a:gd name="connsiteX740" fmla="*/ 227269 w 7467600"/>
              <a:gd name="connsiteY740" fmla="*/ 1114064 h 6858000"/>
              <a:gd name="connsiteX741" fmla="*/ 248003 w 7467600"/>
              <a:gd name="connsiteY741" fmla="*/ 1089613 h 6858000"/>
              <a:gd name="connsiteX742" fmla="*/ 427020 w 7467600"/>
              <a:gd name="connsiteY742" fmla="*/ 1619803 h 6858000"/>
              <a:gd name="connsiteX743" fmla="*/ 340345 w 7467600"/>
              <a:gd name="connsiteY743" fmla="*/ 2027739 h 6858000"/>
              <a:gd name="connsiteX744" fmla="*/ 360865 w 7467600"/>
              <a:gd name="connsiteY744" fmla="*/ 2044827 h 6858000"/>
              <a:gd name="connsiteX745" fmla="*/ 560414 w 7467600"/>
              <a:gd name="connsiteY745" fmla="*/ 2421457 h 6858000"/>
              <a:gd name="connsiteX746" fmla="*/ 1359703 w 7467600"/>
              <a:gd name="connsiteY746" fmla="*/ 2578554 h 6858000"/>
              <a:gd name="connsiteX747" fmla="*/ 1359422 w 7467600"/>
              <a:gd name="connsiteY747" fmla="*/ 2577994 h 6858000"/>
              <a:gd name="connsiteX748" fmla="*/ 828701 w 7467600"/>
              <a:gd name="connsiteY748" fmla="*/ 1839520 h 6858000"/>
              <a:gd name="connsiteX749" fmla="*/ 494427 w 7467600"/>
              <a:gd name="connsiteY749" fmla="*/ 1092333 h 6858000"/>
              <a:gd name="connsiteX750" fmla="*/ 506322 w 7467600"/>
              <a:gd name="connsiteY750" fmla="*/ 1020997 h 6858000"/>
              <a:gd name="connsiteX751" fmla="*/ 4570198 w 7467600"/>
              <a:gd name="connsiteY751" fmla="*/ 978081 h 6858000"/>
              <a:gd name="connsiteX752" fmla="*/ 4523691 w 7467600"/>
              <a:gd name="connsiteY752" fmla="*/ 1127776 h 6858000"/>
              <a:gd name="connsiteX753" fmla="*/ 4509875 w 7467600"/>
              <a:gd name="connsiteY753" fmla="*/ 1167552 h 6858000"/>
              <a:gd name="connsiteX754" fmla="*/ 4478168 w 7467600"/>
              <a:gd name="connsiteY754" fmla="*/ 1260735 h 6858000"/>
              <a:gd name="connsiteX755" fmla="*/ 4409309 w 7467600"/>
              <a:gd name="connsiteY755" fmla="*/ 1666996 h 6858000"/>
              <a:gd name="connsiteX756" fmla="*/ 4370031 w 7467600"/>
              <a:gd name="connsiteY756" fmla="*/ 1955666 h 6858000"/>
              <a:gd name="connsiteX757" fmla="*/ 4570198 w 7467600"/>
              <a:gd name="connsiteY757" fmla="*/ 978081 h 6858000"/>
              <a:gd name="connsiteX758" fmla="*/ 4557898 w 7467600"/>
              <a:gd name="connsiteY758" fmla="*/ 900011 h 6858000"/>
              <a:gd name="connsiteX759" fmla="*/ 4344840 w 7467600"/>
              <a:gd name="connsiteY759" fmla="*/ 1922038 h 6858000"/>
              <a:gd name="connsiteX760" fmla="*/ 4378710 w 7467600"/>
              <a:gd name="connsiteY760" fmla="*/ 1665516 h 6858000"/>
              <a:gd name="connsiteX761" fmla="*/ 4448798 w 7467600"/>
              <a:gd name="connsiteY761" fmla="*/ 1253024 h 6858000"/>
              <a:gd name="connsiteX762" fmla="*/ 4480315 w 7467600"/>
              <a:gd name="connsiteY762" fmla="*/ 1158454 h 6858000"/>
              <a:gd name="connsiteX763" fmla="*/ 4494133 w 7467600"/>
              <a:gd name="connsiteY763" fmla="*/ 1118676 h 6858000"/>
              <a:gd name="connsiteX764" fmla="*/ 4557898 w 7467600"/>
              <a:gd name="connsiteY764" fmla="*/ 900011 h 6858000"/>
              <a:gd name="connsiteX765" fmla="*/ 5870151 w 7467600"/>
              <a:gd name="connsiteY765" fmla="*/ 898890 h 6858000"/>
              <a:gd name="connsiteX766" fmla="*/ 5861335 w 7467600"/>
              <a:gd name="connsiteY766" fmla="*/ 899177 h 6858000"/>
              <a:gd name="connsiteX767" fmla="*/ 5843702 w 7467600"/>
              <a:gd name="connsiteY767" fmla="*/ 899748 h 6858000"/>
              <a:gd name="connsiteX768" fmla="*/ 5651107 w 7467600"/>
              <a:gd name="connsiteY768" fmla="*/ 920306 h 6858000"/>
              <a:gd name="connsiteX769" fmla="*/ 5459407 w 7467600"/>
              <a:gd name="connsiteY769" fmla="*/ 940975 h 6858000"/>
              <a:gd name="connsiteX770" fmla="*/ 5374846 w 7467600"/>
              <a:gd name="connsiteY770" fmla="*/ 941988 h 6858000"/>
              <a:gd name="connsiteX771" fmla="*/ 5256105 w 7467600"/>
              <a:gd name="connsiteY771" fmla="*/ 945632 h 6858000"/>
              <a:gd name="connsiteX772" fmla="*/ 5107071 w 7467600"/>
              <a:gd name="connsiteY772" fmla="*/ 969720 h 6858000"/>
              <a:gd name="connsiteX773" fmla="*/ 4998681 w 7467600"/>
              <a:gd name="connsiteY773" fmla="*/ 988771 h 6858000"/>
              <a:gd name="connsiteX774" fmla="*/ 5870151 w 7467600"/>
              <a:gd name="connsiteY774" fmla="*/ 898890 h 6858000"/>
              <a:gd name="connsiteX775" fmla="*/ 5504425 w 7467600"/>
              <a:gd name="connsiteY775" fmla="*/ 848067 h 6858000"/>
              <a:gd name="connsiteX776" fmla="*/ 4968849 w 7467600"/>
              <a:gd name="connsiteY776" fmla="*/ 962318 h 6858000"/>
              <a:gd name="connsiteX777" fmla="*/ 5104039 w 7467600"/>
              <a:gd name="connsiteY777" fmla="*/ 940634 h 6858000"/>
              <a:gd name="connsiteX778" fmla="*/ 5256311 w 7467600"/>
              <a:gd name="connsiteY778" fmla="*/ 916490 h 6858000"/>
              <a:gd name="connsiteX779" fmla="*/ 5377381 w 7467600"/>
              <a:gd name="connsiteY779" fmla="*/ 912671 h 6858000"/>
              <a:gd name="connsiteX780" fmla="*/ 5460148 w 7467600"/>
              <a:gd name="connsiteY780" fmla="*/ 911442 h 6858000"/>
              <a:gd name="connsiteX781" fmla="*/ 5648971 w 7467600"/>
              <a:gd name="connsiteY781" fmla="*/ 891331 h 6858000"/>
              <a:gd name="connsiteX782" fmla="*/ 5844807 w 7467600"/>
              <a:gd name="connsiteY782" fmla="*/ 870718 h 6858000"/>
              <a:gd name="connsiteX783" fmla="*/ 5862975 w 7467600"/>
              <a:gd name="connsiteY783" fmla="*/ 869756 h 6858000"/>
              <a:gd name="connsiteX784" fmla="*/ 5920887 w 7467600"/>
              <a:gd name="connsiteY784" fmla="*/ 865929 h 6858000"/>
              <a:gd name="connsiteX785" fmla="*/ 5504425 w 7467600"/>
              <a:gd name="connsiteY785" fmla="*/ 848067 h 6858000"/>
              <a:gd name="connsiteX786" fmla="*/ 3607114 w 7467600"/>
              <a:gd name="connsiteY786" fmla="*/ 467441 h 6858000"/>
              <a:gd name="connsiteX787" fmla="*/ 3296242 w 7467600"/>
              <a:gd name="connsiteY787" fmla="*/ 807991 h 6858000"/>
              <a:gd name="connsiteX788" fmla="*/ 3174674 w 7467600"/>
              <a:gd name="connsiteY788" fmla="*/ 919759 h 6858000"/>
              <a:gd name="connsiteX789" fmla="*/ 3042978 w 7467600"/>
              <a:gd name="connsiteY789" fmla="*/ 1054894 h 6858000"/>
              <a:gd name="connsiteX790" fmla="*/ 2968914 w 7467600"/>
              <a:gd name="connsiteY790" fmla="*/ 1133756 h 6858000"/>
              <a:gd name="connsiteX791" fmla="*/ 3103823 w 7467600"/>
              <a:gd name="connsiteY791" fmla="*/ 1026814 h 6858000"/>
              <a:gd name="connsiteX792" fmla="*/ 3607114 w 7467600"/>
              <a:gd name="connsiteY792" fmla="*/ 467441 h 6858000"/>
              <a:gd name="connsiteX793" fmla="*/ 3744487 w 7467600"/>
              <a:gd name="connsiteY793" fmla="*/ 383136 h 6858000"/>
              <a:gd name="connsiteX794" fmla="*/ 3970213 w 7467600"/>
              <a:gd name="connsiteY794" fmla="*/ 995559 h 6858000"/>
              <a:gd name="connsiteX795" fmla="*/ 3744487 w 7467600"/>
              <a:gd name="connsiteY795" fmla="*/ 383136 h 6858000"/>
              <a:gd name="connsiteX796" fmla="*/ 3624562 w 7467600"/>
              <a:gd name="connsiteY796" fmla="*/ 367041 h 6858000"/>
              <a:gd name="connsiteX797" fmla="*/ 3489712 w 7467600"/>
              <a:gd name="connsiteY797" fmla="*/ 485386 h 6858000"/>
              <a:gd name="connsiteX798" fmla="*/ 3182994 w 7467600"/>
              <a:gd name="connsiteY798" fmla="*/ 828265 h 6858000"/>
              <a:gd name="connsiteX799" fmla="*/ 2892114 w 7467600"/>
              <a:gd name="connsiteY799" fmla="*/ 1172635 h 6858000"/>
              <a:gd name="connsiteX800" fmla="*/ 3021459 w 7467600"/>
              <a:gd name="connsiteY800" fmla="*/ 1035385 h 6858000"/>
              <a:gd name="connsiteX801" fmla="*/ 3153873 w 7467600"/>
              <a:gd name="connsiteY801" fmla="*/ 898971 h 6858000"/>
              <a:gd name="connsiteX802" fmla="*/ 3276511 w 7467600"/>
              <a:gd name="connsiteY802" fmla="*/ 786423 h 6858000"/>
              <a:gd name="connsiteX803" fmla="*/ 3584154 w 7467600"/>
              <a:gd name="connsiteY803" fmla="*/ 448218 h 6858000"/>
              <a:gd name="connsiteX804" fmla="*/ 3624562 w 7467600"/>
              <a:gd name="connsiteY804" fmla="*/ 367041 h 6858000"/>
              <a:gd name="connsiteX805" fmla="*/ 3766672 w 7467600"/>
              <a:gd name="connsiteY805" fmla="*/ 359429 h 6858000"/>
              <a:gd name="connsiteX806" fmla="*/ 3996338 w 7467600"/>
              <a:gd name="connsiteY806" fmla="*/ 968237 h 6858000"/>
              <a:gd name="connsiteX807" fmla="*/ 3766672 w 7467600"/>
              <a:gd name="connsiteY807" fmla="*/ 359429 h 6858000"/>
              <a:gd name="connsiteX808" fmla="*/ 5805386 w 7467600"/>
              <a:gd name="connsiteY808" fmla="*/ 239240 h 6858000"/>
              <a:gd name="connsiteX809" fmla="*/ 5736947 w 7467600"/>
              <a:gd name="connsiteY809" fmla="*/ 261367 h 6858000"/>
              <a:gd name="connsiteX810" fmla="*/ 5427012 w 7467600"/>
              <a:gd name="connsiteY810" fmla="*/ 311272 h 6858000"/>
              <a:gd name="connsiteX811" fmla="*/ 5147818 w 7467600"/>
              <a:gd name="connsiteY811" fmla="*/ 322112 h 6858000"/>
              <a:gd name="connsiteX812" fmla="*/ 5060854 w 7467600"/>
              <a:gd name="connsiteY812" fmla="*/ 311882 h 6858000"/>
              <a:gd name="connsiteX813" fmla="*/ 4945989 w 7467600"/>
              <a:gd name="connsiteY813" fmla="*/ 300516 h 6858000"/>
              <a:gd name="connsiteX814" fmla="*/ 5410479 w 7467600"/>
              <a:gd name="connsiteY814" fmla="*/ 348434 h 6858000"/>
              <a:gd name="connsiteX815" fmla="*/ 5805386 w 7467600"/>
              <a:gd name="connsiteY815" fmla="*/ 239240 h 6858000"/>
              <a:gd name="connsiteX816" fmla="*/ 5905192 w 7467600"/>
              <a:gd name="connsiteY816" fmla="*/ 163079 h 6858000"/>
              <a:gd name="connsiteX817" fmla="*/ 5865655 w 7467600"/>
              <a:gd name="connsiteY817" fmla="*/ 171901 h 6858000"/>
              <a:gd name="connsiteX818" fmla="*/ 5259740 w 7467600"/>
              <a:gd name="connsiteY818" fmla="*/ 257013 h 6858000"/>
              <a:gd name="connsiteX819" fmla="*/ 5208466 w 7467600"/>
              <a:gd name="connsiteY819" fmla="*/ 257550 h 6858000"/>
              <a:gd name="connsiteX820" fmla="*/ 4980204 w 7467600"/>
              <a:gd name="connsiteY820" fmla="*/ 271903 h 6858000"/>
              <a:gd name="connsiteX821" fmla="*/ 5068068 w 7467600"/>
              <a:gd name="connsiteY821" fmla="*/ 282244 h 6858000"/>
              <a:gd name="connsiteX822" fmla="*/ 5153231 w 7467600"/>
              <a:gd name="connsiteY822" fmla="*/ 292240 h 6858000"/>
              <a:gd name="connsiteX823" fmla="*/ 5426491 w 7467600"/>
              <a:gd name="connsiteY823" fmla="*/ 281128 h 6858000"/>
              <a:gd name="connsiteX824" fmla="*/ 5731212 w 7467600"/>
              <a:gd name="connsiteY824" fmla="*/ 231951 h 6858000"/>
              <a:gd name="connsiteX825" fmla="*/ 5905192 w 7467600"/>
              <a:gd name="connsiteY825" fmla="*/ 163079 h 6858000"/>
              <a:gd name="connsiteX826" fmla="*/ 5944437 w 7467600"/>
              <a:gd name="connsiteY826" fmla="*/ 113829 h 6858000"/>
              <a:gd name="connsiteX827" fmla="*/ 5825032 w 7467600"/>
              <a:gd name="connsiteY827" fmla="*/ 146405 h 6858000"/>
              <a:gd name="connsiteX828" fmla="*/ 4955599 w 7467600"/>
              <a:gd name="connsiteY828" fmla="*/ 247008 h 6858000"/>
              <a:gd name="connsiteX829" fmla="*/ 5210104 w 7467600"/>
              <a:gd name="connsiteY829" fmla="*/ 228123 h 6858000"/>
              <a:gd name="connsiteX830" fmla="*/ 5261015 w 7467600"/>
              <a:gd name="connsiteY830" fmla="*/ 227087 h 6858000"/>
              <a:gd name="connsiteX831" fmla="*/ 5861181 w 7467600"/>
              <a:gd name="connsiteY831" fmla="*/ 143093 h 6858000"/>
              <a:gd name="connsiteX832" fmla="*/ 5961252 w 7467600"/>
              <a:gd name="connsiteY832" fmla="*/ 114820 h 6858000"/>
              <a:gd name="connsiteX833" fmla="*/ 5944437 w 7467600"/>
              <a:gd name="connsiteY833" fmla="*/ 113829 h 6858000"/>
              <a:gd name="connsiteX834" fmla="*/ 3882765 w 7467600"/>
              <a:gd name="connsiteY834" fmla="*/ 0 h 6858000"/>
              <a:gd name="connsiteX835" fmla="*/ 3995099 w 7467600"/>
              <a:gd name="connsiteY835" fmla="*/ 0 h 6858000"/>
              <a:gd name="connsiteX836" fmla="*/ 4163818 w 7467600"/>
              <a:gd name="connsiteY836" fmla="*/ 234104 h 6858000"/>
              <a:gd name="connsiteX837" fmla="*/ 4172099 w 7467600"/>
              <a:gd name="connsiteY837" fmla="*/ 234207 h 6858000"/>
              <a:gd name="connsiteX838" fmla="*/ 4784282 w 7467600"/>
              <a:gd name="connsiteY838" fmla="*/ 276561 h 6858000"/>
              <a:gd name="connsiteX839" fmla="*/ 4801687 w 7467600"/>
              <a:gd name="connsiteY839" fmla="*/ 267764 h 6858000"/>
              <a:gd name="connsiteX840" fmla="*/ 6082788 w 7467600"/>
              <a:gd name="connsiteY840" fmla="*/ 64119 h 6858000"/>
              <a:gd name="connsiteX841" fmla="*/ 6099442 w 7467600"/>
              <a:gd name="connsiteY841" fmla="*/ 82568 h 6858000"/>
              <a:gd name="connsiteX842" fmla="*/ 4804137 w 7467600"/>
              <a:gd name="connsiteY842" fmla="*/ 320931 h 6858000"/>
              <a:gd name="connsiteX843" fmla="*/ 4227047 w 7467600"/>
              <a:gd name="connsiteY843" fmla="*/ 313415 h 6858000"/>
              <a:gd name="connsiteX844" fmla="*/ 4346041 w 7467600"/>
              <a:gd name="connsiteY844" fmla="*/ 456086 h 6858000"/>
              <a:gd name="connsiteX845" fmla="*/ 4870967 w 7467600"/>
              <a:gd name="connsiteY845" fmla="*/ 963061 h 6858000"/>
              <a:gd name="connsiteX846" fmla="*/ 4889647 w 7467600"/>
              <a:gd name="connsiteY846" fmla="*/ 957147 h 6858000"/>
              <a:gd name="connsiteX847" fmla="*/ 5422504 w 7467600"/>
              <a:gd name="connsiteY847" fmla="*/ 805191 h 6858000"/>
              <a:gd name="connsiteX848" fmla="*/ 6087656 w 7467600"/>
              <a:gd name="connsiteY848" fmla="*/ 826703 h 6858000"/>
              <a:gd name="connsiteX849" fmla="*/ 6058717 w 7467600"/>
              <a:gd name="connsiteY849" fmla="*/ 865992 h 6858000"/>
              <a:gd name="connsiteX850" fmla="*/ 4974153 w 7467600"/>
              <a:gd name="connsiteY850" fmla="*/ 1045456 h 6858000"/>
              <a:gd name="connsiteX851" fmla="*/ 5627835 w 7467600"/>
              <a:gd name="connsiteY851" fmla="*/ 1472077 h 6858000"/>
              <a:gd name="connsiteX852" fmla="*/ 5629817 w 7467600"/>
              <a:gd name="connsiteY852" fmla="*/ 1471412 h 6858000"/>
              <a:gd name="connsiteX853" fmla="*/ 5634124 w 7467600"/>
              <a:gd name="connsiteY853" fmla="*/ 1470572 h 6858000"/>
              <a:gd name="connsiteX854" fmla="*/ 5755832 w 7467600"/>
              <a:gd name="connsiteY854" fmla="*/ 1383886 h 6858000"/>
              <a:gd name="connsiteX855" fmla="*/ 6014186 w 7467600"/>
              <a:gd name="connsiteY855" fmla="*/ 1279799 h 6858000"/>
              <a:gd name="connsiteX856" fmla="*/ 6901619 w 7467600"/>
              <a:gd name="connsiteY856" fmla="*/ 1047874 h 6858000"/>
              <a:gd name="connsiteX857" fmla="*/ 6931566 w 7467600"/>
              <a:gd name="connsiteY857" fmla="*/ 1062034 h 6858000"/>
              <a:gd name="connsiteX858" fmla="*/ 5790982 w 7467600"/>
              <a:gd name="connsiteY858" fmla="*/ 1561380 h 6858000"/>
              <a:gd name="connsiteX859" fmla="*/ 6188971 w 7467600"/>
              <a:gd name="connsiteY859" fmla="*/ 1755168 h 6858000"/>
              <a:gd name="connsiteX860" fmla="*/ 6202446 w 7467600"/>
              <a:gd name="connsiteY860" fmla="*/ 1752268 h 6858000"/>
              <a:gd name="connsiteX861" fmla="*/ 7179560 w 7467600"/>
              <a:gd name="connsiteY861" fmla="*/ 1467551 h 6858000"/>
              <a:gd name="connsiteX862" fmla="*/ 7158730 w 7467600"/>
              <a:gd name="connsiteY862" fmla="*/ 1507835 h 6858000"/>
              <a:gd name="connsiteX863" fmla="*/ 6326959 w 7467600"/>
              <a:gd name="connsiteY863" fmla="*/ 1817686 h 6858000"/>
              <a:gd name="connsiteX864" fmla="*/ 6537433 w 7467600"/>
              <a:gd name="connsiteY864" fmla="*/ 1907790 h 6858000"/>
              <a:gd name="connsiteX865" fmla="*/ 6550221 w 7467600"/>
              <a:gd name="connsiteY865" fmla="*/ 1910729 h 6858000"/>
              <a:gd name="connsiteX866" fmla="*/ 6964438 w 7467600"/>
              <a:gd name="connsiteY866" fmla="*/ 2209505 h 6858000"/>
              <a:gd name="connsiteX867" fmla="*/ 7367862 w 7467600"/>
              <a:gd name="connsiteY867" fmla="*/ 2806833 h 6858000"/>
              <a:gd name="connsiteX868" fmla="*/ 7364329 w 7467600"/>
              <a:gd name="connsiteY868" fmla="*/ 2826907 h 6858000"/>
              <a:gd name="connsiteX869" fmla="*/ 7290545 w 7467600"/>
              <a:gd name="connsiteY869" fmla="*/ 2850663 h 6858000"/>
              <a:gd name="connsiteX870" fmla="*/ 6472036 w 7467600"/>
              <a:gd name="connsiteY870" fmla="*/ 1959003 h 6858000"/>
              <a:gd name="connsiteX871" fmla="*/ 5792897 w 7467600"/>
              <a:gd name="connsiteY871" fmla="*/ 1647747 h 6858000"/>
              <a:gd name="connsiteX872" fmla="*/ 5842751 w 7467600"/>
              <a:gd name="connsiteY872" fmla="*/ 1816112 h 6858000"/>
              <a:gd name="connsiteX873" fmla="*/ 5847424 w 7467600"/>
              <a:gd name="connsiteY873" fmla="*/ 1815776 h 6858000"/>
              <a:gd name="connsiteX874" fmla="*/ 6399821 w 7467600"/>
              <a:gd name="connsiteY874" fmla="*/ 2344799 h 6858000"/>
              <a:gd name="connsiteX875" fmla="*/ 6323232 w 7467600"/>
              <a:gd name="connsiteY875" fmla="*/ 2389634 h 6858000"/>
              <a:gd name="connsiteX876" fmla="*/ 5942958 w 7467600"/>
              <a:gd name="connsiteY876" fmla="*/ 2077708 h 6858000"/>
              <a:gd name="connsiteX877" fmla="*/ 5921559 w 7467600"/>
              <a:gd name="connsiteY877" fmla="*/ 2378596 h 6858000"/>
              <a:gd name="connsiteX878" fmla="*/ 5817651 w 7467600"/>
              <a:gd name="connsiteY878" fmla="*/ 3023919 h 6858000"/>
              <a:gd name="connsiteX879" fmla="*/ 5729634 w 7467600"/>
              <a:gd name="connsiteY879" fmla="*/ 3051849 h 6858000"/>
              <a:gd name="connsiteX880" fmla="*/ 5611018 w 7467600"/>
              <a:gd name="connsiteY880" fmla="*/ 2316769 h 6858000"/>
              <a:gd name="connsiteX881" fmla="*/ 5687608 w 7467600"/>
              <a:gd name="connsiteY881" fmla="*/ 2039972 h 6858000"/>
              <a:gd name="connsiteX882" fmla="*/ 5657554 w 7467600"/>
              <a:gd name="connsiteY882" fmla="*/ 1576445 h 6858000"/>
              <a:gd name="connsiteX883" fmla="*/ 5150475 w 7467600"/>
              <a:gd name="connsiteY883" fmla="*/ 1274012 h 6858000"/>
              <a:gd name="connsiteX884" fmla="*/ 5349142 w 7467600"/>
              <a:gd name="connsiteY884" fmla="*/ 2204405 h 6858000"/>
              <a:gd name="connsiteX885" fmla="*/ 5262214 w 7467600"/>
              <a:gd name="connsiteY885" fmla="*/ 2233836 h 6858000"/>
              <a:gd name="connsiteX886" fmla="*/ 4981539 w 7467600"/>
              <a:gd name="connsiteY886" fmla="*/ 1542201 h 6858000"/>
              <a:gd name="connsiteX887" fmla="*/ 4958461 w 7467600"/>
              <a:gd name="connsiteY887" fmla="*/ 1136957 h 6858000"/>
              <a:gd name="connsiteX888" fmla="*/ 4655015 w 7467600"/>
              <a:gd name="connsiteY888" fmla="*/ 891426 h 6858000"/>
              <a:gd name="connsiteX889" fmla="*/ 4348002 w 7467600"/>
              <a:gd name="connsiteY889" fmla="*/ 2205895 h 6858000"/>
              <a:gd name="connsiteX890" fmla="*/ 4262250 w 7467600"/>
              <a:gd name="connsiteY890" fmla="*/ 2219972 h 6858000"/>
              <a:gd name="connsiteX891" fmla="*/ 4550611 w 7467600"/>
              <a:gd name="connsiteY891" fmla="*/ 817540 h 6858000"/>
              <a:gd name="connsiteX892" fmla="*/ 4564418 w 7467600"/>
              <a:gd name="connsiteY892" fmla="*/ 808293 h 6858000"/>
              <a:gd name="connsiteX893" fmla="*/ 4266388 w 7467600"/>
              <a:gd name="connsiteY893" fmla="*/ 500083 h 6858000"/>
              <a:gd name="connsiteX894" fmla="*/ 4032842 w 7467600"/>
              <a:gd name="connsiteY894" fmla="*/ 211809 h 6858000"/>
              <a:gd name="connsiteX895" fmla="*/ 3882765 w 7467600"/>
              <a:gd name="connsiteY895" fmla="*/ 0 h 6858000"/>
              <a:gd name="connsiteX896" fmla="*/ 3721337 w 7467600"/>
              <a:gd name="connsiteY896" fmla="*/ 0 h 6858000"/>
              <a:gd name="connsiteX897" fmla="*/ 3797544 w 7467600"/>
              <a:gd name="connsiteY897" fmla="*/ 0 h 6858000"/>
              <a:gd name="connsiteX898" fmla="*/ 3775734 w 7467600"/>
              <a:gd name="connsiteY898" fmla="*/ 95131 h 6858000"/>
              <a:gd name="connsiteX899" fmla="*/ 3724807 w 7467600"/>
              <a:gd name="connsiteY899" fmla="*/ 272257 h 6858000"/>
              <a:gd name="connsiteX900" fmla="*/ 3726844 w 7467600"/>
              <a:gd name="connsiteY900" fmla="*/ 282988 h 6858000"/>
              <a:gd name="connsiteX901" fmla="*/ 3742664 w 7467600"/>
              <a:gd name="connsiteY901" fmla="*/ 279918 h 6858000"/>
              <a:gd name="connsiteX902" fmla="*/ 4103910 w 7467600"/>
              <a:gd name="connsiteY902" fmla="*/ 1161917 h 6858000"/>
              <a:gd name="connsiteX903" fmla="*/ 4020269 w 7467600"/>
              <a:gd name="connsiteY903" fmla="*/ 1200406 h 6858000"/>
              <a:gd name="connsiteX904" fmla="*/ 3674882 w 7467600"/>
              <a:gd name="connsiteY904" fmla="*/ 488524 h 6858000"/>
              <a:gd name="connsiteX905" fmla="*/ 3132682 w 7467600"/>
              <a:gd name="connsiteY905" fmla="*/ 1072284 h 6858000"/>
              <a:gd name="connsiteX906" fmla="*/ 2716346 w 7467600"/>
              <a:gd name="connsiteY906" fmla="*/ 1276376 h 6858000"/>
              <a:gd name="connsiteX907" fmla="*/ 2716772 w 7467600"/>
              <a:gd name="connsiteY907" fmla="*/ 1255462 h 6858000"/>
              <a:gd name="connsiteX908" fmla="*/ 3471096 w 7467600"/>
              <a:gd name="connsiteY908" fmla="*/ 437072 h 6858000"/>
              <a:gd name="connsiteX909" fmla="*/ 3639057 w 7467600"/>
              <a:gd name="connsiteY909" fmla="*/ 286334 h 6858000"/>
              <a:gd name="connsiteX910" fmla="*/ 3640309 w 7467600"/>
              <a:gd name="connsiteY910" fmla="*/ 284664 h 6858000"/>
              <a:gd name="connsiteX911" fmla="*/ 3646022 w 7467600"/>
              <a:gd name="connsiteY911" fmla="*/ 276711 h 6858000"/>
              <a:gd name="connsiteX912" fmla="*/ 3707943 w 7467600"/>
              <a:gd name="connsiteY912" fmla="*/ 65958 h 6858000"/>
              <a:gd name="connsiteX913" fmla="*/ 3721337 w 7467600"/>
              <a:gd name="connsiteY913" fmla="*/ 0 h 6858000"/>
              <a:gd name="connsiteX914" fmla="*/ 2867960 w 7467600"/>
              <a:gd name="connsiteY914" fmla="*/ 0 h 6858000"/>
              <a:gd name="connsiteX915" fmla="*/ 2926351 w 7467600"/>
              <a:gd name="connsiteY915" fmla="*/ 0 h 6858000"/>
              <a:gd name="connsiteX916" fmla="*/ 2902823 w 7467600"/>
              <a:gd name="connsiteY916" fmla="*/ 262929 h 6858000"/>
              <a:gd name="connsiteX917" fmla="*/ 2940663 w 7467600"/>
              <a:gd name="connsiteY917" fmla="*/ 140884 h 6858000"/>
              <a:gd name="connsiteX918" fmla="*/ 2947039 w 7467600"/>
              <a:gd name="connsiteY918" fmla="*/ 122524 h 6858000"/>
              <a:gd name="connsiteX919" fmla="*/ 2984316 w 7467600"/>
              <a:gd name="connsiteY919" fmla="*/ 0 h 6858000"/>
              <a:gd name="connsiteX920" fmla="*/ 3016114 w 7467600"/>
              <a:gd name="connsiteY920" fmla="*/ 0 h 6858000"/>
              <a:gd name="connsiteX921" fmla="*/ 2979949 w 7467600"/>
              <a:gd name="connsiteY921" fmla="*/ 119274 h 6858000"/>
              <a:gd name="connsiteX922" fmla="*/ 3023879 w 7467600"/>
              <a:gd name="connsiteY922" fmla="*/ 0 h 6858000"/>
              <a:gd name="connsiteX923" fmla="*/ 3105400 w 7467600"/>
              <a:gd name="connsiteY923" fmla="*/ 0 h 6858000"/>
              <a:gd name="connsiteX924" fmla="*/ 3094669 w 7467600"/>
              <a:gd name="connsiteY924" fmla="*/ 30308 h 6858000"/>
              <a:gd name="connsiteX925" fmla="*/ 2901945 w 7467600"/>
              <a:gd name="connsiteY925" fmla="*/ 466538 h 6858000"/>
              <a:gd name="connsiteX926" fmla="*/ 2815209 w 7467600"/>
              <a:gd name="connsiteY926" fmla="*/ 497361 h 6858000"/>
              <a:gd name="connsiteX927" fmla="*/ 2844845 w 7467600"/>
              <a:gd name="connsiteY927" fmla="*/ 127638 h 6858000"/>
              <a:gd name="connsiteX928" fmla="*/ 2867960 w 7467600"/>
              <a:gd name="connsiteY928" fmla="*/ 0 h 6858000"/>
              <a:gd name="connsiteX929" fmla="*/ 1057230 w 7467600"/>
              <a:gd name="connsiteY929" fmla="*/ 0 h 6858000"/>
              <a:gd name="connsiteX930" fmla="*/ 1111003 w 7467600"/>
              <a:gd name="connsiteY930" fmla="*/ 0 h 6858000"/>
              <a:gd name="connsiteX931" fmla="*/ 1125553 w 7467600"/>
              <a:gd name="connsiteY931" fmla="*/ 52588 h 6858000"/>
              <a:gd name="connsiteX932" fmla="*/ 1304276 w 7467600"/>
              <a:gd name="connsiteY932" fmla="*/ 476275 h 6858000"/>
              <a:gd name="connsiteX933" fmla="*/ 1492066 w 7467600"/>
              <a:gd name="connsiteY933" fmla="*/ 886333 h 6858000"/>
              <a:gd name="connsiteX934" fmla="*/ 1423698 w 7467600"/>
              <a:gd name="connsiteY934" fmla="*/ 710817 h 6858000"/>
              <a:gd name="connsiteX935" fmla="*/ 1357609 w 7467600"/>
              <a:gd name="connsiteY935" fmla="*/ 532892 h 6858000"/>
              <a:gd name="connsiteX936" fmla="*/ 1309550 w 7467600"/>
              <a:gd name="connsiteY936" fmla="*/ 374031 h 6858000"/>
              <a:gd name="connsiteX937" fmla="*/ 1193673 w 7467600"/>
              <a:gd name="connsiteY937" fmla="*/ 49533 h 6858000"/>
              <a:gd name="connsiteX938" fmla="*/ 1164391 w 7467600"/>
              <a:gd name="connsiteY938" fmla="*/ 0 h 6858000"/>
              <a:gd name="connsiteX939" fmla="*/ 1200666 w 7467600"/>
              <a:gd name="connsiteY939" fmla="*/ 0 h 6858000"/>
              <a:gd name="connsiteX940" fmla="*/ 1223408 w 7467600"/>
              <a:gd name="connsiteY940" fmla="*/ 38996 h 6858000"/>
              <a:gd name="connsiteX941" fmla="*/ 1339635 w 7467600"/>
              <a:gd name="connsiteY941" fmla="*/ 365517 h 6858000"/>
              <a:gd name="connsiteX942" fmla="*/ 1387469 w 7467600"/>
              <a:gd name="connsiteY942" fmla="*/ 523079 h 6858000"/>
              <a:gd name="connsiteX943" fmla="*/ 1452685 w 7467600"/>
              <a:gd name="connsiteY943" fmla="*/ 699806 h 6858000"/>
              <a:gd name="connsiteX944" fmla="*/ 1492092 w 7467600"/>
              <a:gd name="connsiteY944" fmla="*/ 800424 h 6858000"/>
              <a:gd name="connsiteX945" fmla="*/ 1455302 w 7467600"/>
              <a:gd name="connsiteY945" fmla="*/ 632913 h 6858000"/>
              <a:gd name="connsiteX946" fmla="*/ 1222336 w 7467600"/>
              <a:gd name="connsiteY946" fmla="*/ 9480 h 6858000"/>
              <a:gd name="connsiteX947" fmla="*/ 1214634 w 7467600"/>
              <a:gd name="connsiteY947" fmla="*/ 0 h 6858000"/>
              <a:gd name="connsiteX948" fmla="*/ 1289827 w 7467600"/>
              <a:gd name="connsiteY948" fmla="*/ 0 h 6858000"/>
              <a:gd name="connsiteX949" fmla="*/ 1321076 w 7467600"/>
              <a:gd name="connsiteY949" fmla="*/ 59722 h 6858000"/>
              <a:gd name="connsiteX950" fmla="*/ 1512579 w 7467600"/>
              <a:gd name="connsiteY950" fmla="*/ 626441 h 6858000"/>
              <a:gd name="connsiteX951" fmla="*/ 1506076 w 7467600"/>
              <a:gd name="connsiteY951" fmla="*/ 1089289 h 6858000"/>
              <a:gd name="connsiteX952" fmla="*/ 1486346 w 7467600"/>
              <a:gd name="connsiteY952" fmla="*/ 1079919 h 6858000"/>
              <a:gd name="connsiteX953" fmla="*/ 1070511 w 7467600"/>
              <a:gd name="connsiteY953" fmla="*/ 48609 h 6858000"/>
              <a:gd name="connsiteX954" fmla="*/ 1057230 w 7467600"/>
              <a:gd name="connsiteY954" fmla="*/ 0 h 6858000"/>
              <a:gd name="connsiteX955" fmla="*/ 43151 w 7467600"/>
              <a:gd name="connsiteY955" fmla="*/ 0 h 6858000"/>
              <a:gd name="connsiteX956" fmla="*/ 95283 w 7467600"/>
              <a:gd name="connsiteY956" fmla="*/ 0 h 6858000"/>
              <a:gd name="connsiteX957" fmla="*/ 300708 w 7467600"/>
              <a:gd name="connsiteY957" fmla="*/ 154571 h 6858000"/>
              <a:gd name="connsiteX958" fmla="*/ 530414 w 7467600"/>
              <a:gd name="connsiteY958" fmla="*/ 354673 h 6858000"/>
              <a:gd name="connsiteX959" fmla="*/ 333785 w 7467600"/>
              <a:gd name="connsiteY959" fmla="*/ 161564 h 6858000"/>
              <a:gd name="connsiteX960" fmla="*/ 147005 w 7467600"/>
              <a:gd name="connsiteY960" fmla="*/ 0 h 6858000"/>
              <a:gd name="connsiteX961" fmla="*/ 272509 w 7467600"/>
              <a:gd name="connsiteY961" fmla="*/ 0 h 6858000"/>
              <a:gd name="connsiteX962" fmla="*/ 326276 w 7467600"/>
              <a:gd name="connsiteY962" fmla="*/ 45847 h 6858000"/>
              <a:gd name="connsiteX963" fmla="*/ 823759 w 7467600"/>
              <a:gd name="connsiteY963" fmla="*/ 574145 h 6858000"/>
              <a:gd name="connsiteX964" fmla="*/ 811254 w 7467600"/>
              <a:gd name="connsiteY964" fmla="*/ 665546 h 6858000"/>
              <a:gd name="connsiteX965" fmla="*/ 154042 w 7467600"/>
              <a:gd name="connsiteY965" fmla="*/ 261522 h 6858000"/>
              <a:gd name="connsiteX966" fmla="*/ 13550 w 7467600"/>
              <a:gd name="connsiteY966" fmla="*/ 158423 h 6858000"/>
              <a:gd name="connsiteX967" fmla="*/ 0 w 7467600"/>
              <a:gd name="connsiteY967" fmla="*/ 146618 h 6858000"/>
              <a:gd name="connsiteX968" fmla="*/ 0 w 7467600"/>
              <a:gd name="connsiteY968" fmla="*/ 59161 h 6858000"/>
              <a:gd name="connsiteX969" fmla="*/ 45427 w 7467600"/>
              <a:gd name="connsiteY969" fmla="*/ 101078 h 6858000"/>
              <a:gd name="connsiteX970" fmla="*/ 630103 w 7467600"/>
              <a:gd name="connsiteY970" fmla="*/ 485885 h 6858000"/>
              <a:gd name="connsiteX971" fmla="*/ 532040 w 7467600"/>
              <a:gd name="connsiteY971" fmla="*/ 399359 h 6858000"/>
              <a:gd name="connsiteX972" fmla="*/ 517618 w 7467600"/>
              <a:gd name="connsiteY972" fmla="*/ 385726 h 6858000"/>
              <a:gd name="connsiteX973" fmla="*/ 285074 w 7467600"/>
              <a:gd name="connsiteY973" fmla="*/ 182755 h 6858000"/>
              <a:gd name="connsiteX974" fmla="*/ 43151 w 7467600"/>
              <a:gd name="connsiteY97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7105827 w 7467600"/>
              <a:gd name="connsiteY83" fmla="*/ 5718700 h 6858000"/>
              <a:gd name="connsiteX84" fmla="*/ 7356878 w 7467600"/>
              <a:gd name="connsiteY84" fmla="*/ 5981332 h 6858000"/>
              <a:gd name="connsiteX85" fmla="*/ 7467600 w 7467600"/>
              <a:gd name="connsiteY85" fmla="*/ 6117703 h 6858000"/>
              <a:gd name="connsiteX86" fmla="*/ 7467600 w 7467600"/>
              <a:gd name="connsiteY86" fmla="*/ 6163634 h 6858000"/>
              <a:gd name="connsiteX87" fmla="*/ 7403637 w 7467600"/>
              <a:gd name="connsiteY87" fmla="*/ 6083957 h 6858000"/>
              <a:gd name="connsiteX88" fmla="*/ 7254615 w 7467600"/>
              <a:gd name="connsiteY88" fmla="*/ 5911918 h 6858000"/>
              <a:gd name="connsiteX89" fmla="*/ 7312589 w 7467600"/>
              <a:gd name="connsiteY89" fmla="*/ 5982309 h 6858000"/>
              <a:gd name="connsiteX90" fmla="*/ 7448321 w 7467600"/>
              <a:gd name="connsiteY90" fmla="*/ 6190991 h 6858000"/>
              <a:gd name="connsiteX91" fmla="*/ 7467600 w 7467600"/>
              <a:gd name="connsiteY91" fmla="*/ 6221686 h 6858000"/>
              <a:gd name="connsiteX92" fmla="*/ 7467600 w 7467600"/>
              <a:gd name="connsiteY92" fmla="*/ 6334256 h 6858000"/>
              <a:gd name="connsiteX93" fmla="*/ 7454976 w 7467600"/>
              <a:gd name="connsiteY93" fmla="*/ 6318297 h 6858000"/>
              <a:gd name="connsiteX94" fmla="*/ 7042773 w 7467600"/>
              <a:gd name="connsiteY94" fmla="*/ 5734011 h 6858000"/>
              <a:gd name="connsiteX95" fmla="*/ 1456157 w 7467600"/>
              <a:gd name="connsiteY95" fmla="*/ 5371404 h 6858000"/>
              <a:gd name="connsiteX96" fmla="*/ 1244432 w 7467600"/>
              <a:gd name="connsiteY96" fmla="*/ 5385601 h 6858000"/>
              <a:gd name="connsiteX97" fmla="*/ 973990 w 7467600"/>
              <a:gd name="connsiteY97" fmla="*/ 5424940 h 6858000"/>
              <a:gd name="connsiteX98" fmla="*/ 1103809 w 7467600"/>
              <a:gd name="connsiteY98" fmla="*/ 5433720 h 6858000"/>
              <a:gd name="connsiteX99" fmla="*/ 1123454 w 7467600"/>
              <a:gd name="connsiteY99" fmla="*/ 5435727 h 6858000"/>
              <a:gd name="connsiteX100" fmla="*/ 1737017 w 7467600"/>
              <a:gd name="connsiteY100" fmla="*/ 5452183 h 6858000"/>
              <a:gd name="connsiteX101" fmla="*/ 1824397 w 7467600"/>
              <a:gd name="connsiteY101" fmla="*/ 5447757 h 6858000"/>
              <a:gd name="connsiteX102" fmla="*/ 2070059 w 7467600"/>
              <a:gd name="connsiteY102" fmla="*/ 5441660 h 6858000"/>
              <a:gd name="connsiteX103" fmla="*/ 1456157 w 7467600"/>
              <a:gd name="connsiteY103" fmla="*/ 5371404 h 6858000"/>
              <a:gd name="connsiteX104" fmla="*/ 4988186 w 7467600"/>
              <a:gd name="connsiteY104" fmla="*/ 5216467 h 6858000"/>
              <a:gd name="connsiteX105" fmla="*/ 4777334 w 7467600"/>
              <a:gd name="connsiteY105" fmla="*/ 5406072 h 6858000"/>
              <a:gd name="connsiteX106" fmla="*/ 4718341 w 7467600"/>
              <a:gd name="connsiteY106" fmla="*/ 5468043 h 6858000"/>
              <a:gd name="connsiteX107" fmla="*/ 4604655 w 7467600"/>
              <a:gd name="connsiteY107" fmla="*/ 5583434 h 6858000"/>
              <a:gd name="connsiteX108" fmla="*/ 4565074 w 7467600"/>
              <a:gd name="connsiteY108" fmla="*/ 5618550 h 6858000"/>
              <a:gd name="connsiteX109" fmla="*/ 4988186 w 7467600"/>
              <a:gd name="connsiteY109" fmla="*/ 5216467 h 6858000"/>
              <a:gd name="connsiteX110" fmla="*/ 4978032 w 7467600"/>
              <a:gd name="connsiteY110" fmla="*/ 5183809 h 6858000"/>
              <a:gd name="connsiteX111" fmla="*/ 4463413 w 7467600"/>
              <a:gd name="connsiteY111" fmla="*/ 5615162 h 6858000"/>
              <a:gd name="connsiteX112" fmla="*/ 4358134 w 7467600"/>
              <a:gd name="connsiteY112" fmla="*/ 5742791 h 6858000"/>
              <a:gd name="connsiteX113" fmla="*/ 4376219 w 7467600"/>
              <a:gd name="connsiteY113" fmla="*/ 5729027 h 6858000"/>
              <a:gd name="connsiteX114" fmla="*/ 4582340 w 7467600"/>
              <a:gd name="connsiteY114" fmla="*/ 5561037 h 6858000"/>
              <a:gd name="connsiteX115" fmla="*/ 4694684 w 7467600"/>
              <a:gd name="connsiteY115" fmla="*/ 5447098 h 6858000"/>
              <a:gd name="connsiteX116" fmla="*/ 4754123 w 7467600"/>
              <a:gd name="connsiteY116" fmla="*/ 5384643 h 6858000"/>
              <a:gd name="connsiteX117" fmla="*/ 4978032 w 7467600"/>
              <a:gd name="connsiteY117" fmla="*/ 5183809 h 6858000"/>
              <a:gd name="connsiteX118" fmla="*/ 1903353 w 7467600"/>
              <a:gd name="connsiteY118" fmla="*/ 5044827 h 6858000"/>
              <a:gd name="connsiteX119" fmla="*/ 1936931 w 7467600"/>
              <a:gd name="connsiteY119" fmla="*/ 5093954 h 6858000"/>
              <a:gd name="connsiteX120" fmla="*/ 2195868 w 7467600"/>
              <a:gd name="connsiteY120" fmla="*/ 5396574 h 6858000"/>
              <a:gd name="connsiteX121" fmla="*/ 2088852 w 7467600"/>
              <a:gd name="connsiteY121" fmla="*/ 5166123 h 6858000"/>
              <a:gd name="connsiteX122" fmla="*/ 1958241 w 7467600"/>
              <a:gd name="connsiteY122" fmla="*/ 5067955 h 6858000"/>
              <a:gd name="connsiteX123" fmla="*/ 1903353 w 7467600"/>
              <a:gd name="connsiteY123" fmla="*/ 5044827 h 6858000"/>
              <a:gd name="connsiteX124" fmla="*/ 1979378 w 7467600"/>
              <a:gd name="connsiteY124" fmla="*/ 4769504 h 6858000"/>
              <a:gd name="connsiteX125" fmla="*/ 2882120 w 7467600"/>
              <a:gd name="connsiteY125" fmla="*/ 5064547 h 6858000"/>
              <a:gd name="connsiteX126" fmla="*/ 2793103 w 7467600"/>
              <a:gd name="connsiteY126" fmla="*/ 5039699 h 6858000"/>
              <a:gd name="connsiteX127" fmla="*/ 2770041 w 7467600"/>
              <a:gd name="connsiteY127" fmla="*/ 5033634 h 6858000"/>
              <a:gd name="connsiteX128" fmla="*/ 1979378 w 7467600"/>
              <a:gd name="connsiteY128" fmla="*/ 4769504 h 6858000"/>
              <a:gd name="connsiteX129" fmla="*/ 1927410 w 7467600"/>
              <a:gd name="connsiteY129" fmla="*/ 4716164 h 6858000"/>
              <a:gd name="connsiteX130" fmla="*/ 1959587 w 7467600"/>
              <a:gd name="connsiteY130" fmla="*/ 4728849 h 6858000"/>
              <a:gd name="connsiteX131" fmla="*/ 2777707 w 7467600"/>
              <a:gd name="connsiteY131" fmla="*/ 5003991 h 6858000"/>
              <a:gd name="connsiteX132" fmla="*/ 2800768 w 7467600"/>
              <a:gd name="connsiteY132" fmla="*/ 5010056 h 6858000"/>
              <a:gd name="connsiteX133" fmla="*/ 2879408 w 7467600"/>
              <a:gd name="connsiteY133" fmla="*/ 5031590 h 6858000"/>
              <a:gd name="connsiteX134" fmla="*/ 2862295 w 7467600"/>
              <a:gd name="connsiteY134" fmla="*/ 5022958 h 6858000"/>
              <a:gd name="connsiteX135" fmla="*/ 2813343 w 7467600"/>
              <a:gd name="connsiteY135" fmla="*/ 4998369 h 6858000"/>
              <a:gd name="connsiteX136" fmla="*/ 2646245 w 7467600"/>
              <a:gd name="connsiteY136" fmla="*/ 4930999 h 6858000"/>
              <a:gd name="connsiteX137" fmla="*/ 1999243 w 7467600"/>
              <a:gd name="connsiteY137" fmla="*/ 4730524 h 6858000"/>
              <a:gd name="connsiteX138" fmla="*/ 1979527 w 7467600"/>
              <a:gd name="connsiteY138" fmla="*/ 4726651 h 6858000"/>
              <a:gd name="connsiteX139" fmla="*/ 1927410 w 7467600"/>
              <a:gd name="connsiteY139" fmla="*/ 4716164 h 6858000"/>
              <a:gd name="connsiteX140" fmla="*/ 1997014 w 7467600"/>
              <a:gd name="connsiteY140" fmla="*/ 4698007 h 6858000"/>
              <a:gd name="connsiteX141" fmla="*/ 2005458 w 7467600"/>
              <a:gd name="connsiteY141" fmla="*/ 4699540 h 6858000"/>
              <a:gd name="connsiteX142" fmla="*/ 2657186 w 7467600"/>
              <a:gd name="connsiteY142" fmla="*/ 4901687 h 6858000"/>
              <a:gd name="connsiteX143" fmla="*/ 2826662 w 7467600"/>
              <a:gd name="connsiteY143" fmla="*/ 4970362 h 6858000"/>
              <a:gd name="connsiteX144" fmla="*/ 2876100 w 7467600"/>
              <a:gd name="connsiteY144" fmla="*/ 4995397 h 6858000"/>
              <a:gd name="connsiteX145" fmla="*/ 3042600 w 7467600"/>
              <a:gd name="connsiteY145" fmla="*/ 5059532 h 6858000"/>
              <a:gd name="connsiteX146" fmla="*/ 1997014 w 7467600"/>
              <a:gd name="connsiteY146" fmla="*/ 4698007 h 6858000"/>
              <a:gd name="connsiteX147" fmla="*/ 2305292 w 7467600"/>
              <a:gd name="connsiteY147" fmla="*/ 4219492 h 6858000"/>
              <a:gd name="connsiteX148" fmla="*/ 3360922 w 7467600"/>
              <a:gd name="connsiteY148" fmla="*/ 4529373 h 6858000"/>
              <a:gd name="connsiteX149" fmla="*/ 3492420 w 7467600"/>
              <a:gd name="connsiteY149" fmla="*/ 4510145 h 6858000"/>
              <a:gd name="connsiteX150" fmla="*/ 3364086 w 7467600"/>
              <a:gd name="connsiteY150" fmla="*/ 4480340 h 6858000"/>
              <a:gd name="connsiteX151" fmla="*/ 3225818 w 7467600"/>
              <a:gd name="connsiteY151" fmla="*/ 4411822 h 6858000"/>
              <a:gd name="connsiteX152" fmla="*/ 3129696 w 7467600"/>
              <a:gd name="connsiteY152" fmla="*/ 4360704 h 6858000"/>
              <a:gd name="connsiteX153" fmla="*/ 2814545 w 7467600"/>
              <a:gd name="connsiteY153" fmla="*/ 4282955 h 6858000"/>
              <a:gd name="connsiteX154" fmla="*/ 2305292 w 7467600"/>
              <a:gd name="connsiteY154" fmla="*/ 4219492 h 6858000"/>
              <a:gd name="connsiteX155" fmla="*/ 2626982 w 7467600"/>
              <a:gd name="connsiteY155" fmla="*/ 4206450 h 6858000"/>
              <a:gd name="connsiteX156" fmla="*/ 2490617 w 7467600"/>
              <a:gd name="connsiteY156" fmla="*/ 4206951 h 6858000"/>
              <a:gd name="connsiteX157" fmla="*/ 2819869 w 7467600"/>
              <a:gd name="connsiteY157" fmla="*/ 4252936 h 6858000"/>
              <a:gd name="connsiteX158" fmla="*/ 3143018 w 7467600"/>
              <a:gd name="connsiteY158" fmla="*/ 4332698 h 6858000"/>
              <a:gd name="connsiteX159" fmla="*/ 3241520 w 7467600"/>
              <a:gd name="connsiteY159" fmla="*/ 4385112 h 6858000"/>
              <a:gd name="connsiteX160" fmla="*/ 3374575 w 7467600"/>
              <a:gd name="connsiteY160" fmla="*/ 4451517 h 6858000"/>
              <a:gd name="connsiteX161" fmla="*/ 3505221 w 7467600"/>
              <a:gd name="connsiteY161" fmla="*/ 4480757 h 6858000"/>
              <a:gd name="connsiteX162" fmla="*/ 2626982 w 7467600"/>
              <a:gd name="connsiteY162" fmla="*/ 4206450 h 6858000"/>
              <a:gd name="connsiteX163" fmla="*/ 1310106 w 7467600"/>
              <a:gd name="connsiteY163" fmla="*/ 3943217 h 6858000"/>
              <a:gd name="connsiteX164" fmla="*/ 854994 w 7467600"/>
              <a:gd name="connsiteY164" fmla="*/ 4399136 h 6858000"/>
              <a:gd name="connsiteX165" fmla="*/ 742462 w 7467600"/>
              <a:gd name="connsiteY165" fmla="*/ 4594648 h 6858000"/>
              <a:gd name="connsiteX166" fmla="*/ 820602 w 7467600"/>
              <a:gd name="connsiteY166" fmla="*/ 4485915 h 6858000"/>
              <a:gd name="connsiteX167" fmla="*/ 878295 w 7467600"/>
              <a:gd name="connsiteY167" fmla="*/ 4403594 h 6858000"/>
              <a:gd name="connsiteX168" fmla="*/ 1240607 w 7467600"/>
              <a:gd name="connsiteY168" fmla="*/ 4010401 h 6858000"/>
              <a:gd name="connsiteX169" fmla="*/ 1310106 w 7467600"/>
              <a:gd name="connsiteY169" fmla="*/ 3943217 h 6858000"/>
              <a:gd name="connsiteX170" fmla="*/ 1423113 w 7467600"/>
              <a:gd name="connsiteY170" fmla="*/ 3874565 h 6858000"/>
              <a:gd name="connsiteX171" fmla="*/ 1260565 w 7467600"/>
              <a:gd name="connsiteY171" fmla="*/ 4031982 h 6858000"/>
              <a:gd name="connsiteX172" fmla="*/ 901900 w 7467600"/>
              <a:gd name="connsiteY172" fmla="*/ 4421236 h 6858000"/>
              <a:gd name="connsiteX173" fmla="*/ 845044 w 7467600"/>
              <a:gd name="connsiteY173" fmla="*/ 4502436 h 6858000"/>
              <a:gd name="connsiteX174" fmla="*/ 685926 w 7467600"/>
              <a:gd name="connsiteY174" fmla="*/ 4703069 h 6858000"/>
              <a:gd name="connsiteX175" fmla="*/ 684248 w 7467600"/>
              <a:gd name="connsiteY175" fmla="*/ 4706721 h 6858000"/>
              <a:gd name="connsiteX176" fmla="*/ 1423113 w 7467600"/>
              <a:gd name="connsiteY176" fmla="*/ 3874565 h 6858000"/>
              <a:gd name="connsiteX177" fmla="*/ 3316479 w 7467600"/>
              <a:gd name="connsiteY177" fmla="*/ 3872136 h 6858000"/>
              <a:gd name="connsiteX178" fmla="*/ 3546806 w 7467600"/>
              <a:gd name="connsiteY178" fmla="*/ 4356139 h 6858000"/>
              <a:gd name="connsiteX179" fmla="*/ 3364433 w 7467600"/>
              <a:gd name="connsiteY179" fmla="*/ 3953121 h 6858000"/>
              <a:gd name="connsiteX180" fmla="*/ 3316479 w 7467600"/>
              <a:gd name="connsiteY180" fmla="*/ 3872136 h 6858000"/>
              <a:gd name="connsiteX181" fmla="*/ 3291335 w 7467600"/>
              <a:gd name="connsiteY181" fmla="*/ 3767420 h 6858000"/>
              <a:gd name="connsiteX182" fmla="*/ 3390805 w 7467600"/>
              <a:gd name="connsiteY182" fmla="*/ 3937163 h 6858000"/>
              <a:gd name="connsiteX183" fmla="*/ 3579062 w 7467600"/>
              <a:gd name="connsiteY183" fmla="*/ 4359040 h 6858000"/>
              <a:gd name="connsiteX184" fmla="*/ 3467355 w 7467600"/>
              <a:gd name="connsiteY184" fmla="*/ 3988130 h 6858000"/>
              <a:gd name="connsiteX185" fmla="*/ 3310753 w 7467600"/>
              <a:gd name="connsiteY185" fmla="*/ 3787140 h 6858000"/>
              <a:gd name="connsiteX186" fmla="*/ 3291335 w 7467600"/>
              <a:gd name="connsiteY186" fmla="*/ 3767420 h 6858000"/>
              <a:gd name="connsiteX187" fmla="*/ 1635889 w 7467600"/>
              <a:gd name="connsiteY187" fmla="*/ 3709494 h 6858000"/>
              <a:gd name="connsiteX188" fmla="*/ 1634800 w 7467600"/>
              <a:gd name="connsiteY188" fmla="*/ 3731111 h 6858000"/>
              <a:gd name="connsiteX189" fmla="*/ 1635889 w 7467600"/>
              <a:gd name="connsiteY189" fmla="*/ 3709494 h 6858000"/>
              <a:gd name="connsiteX190" fmla="*/ 1510397 w 7467600"/>
              <a:gd name="connsiteY190" fmla="*/ 3684705 h 6858000"/>
              <a:gd name="connsiteX191" fmla="*/ 1146550 w 7467600"/>
              <a:gd name="connsiteY191" fmla="*/ 3802012 h 6858000"/>
              <a:gd name="connsiteX192" fmla="*/ 698834 w 7467600"/>
              <a:gd name="connsiteY192" fmla="*/ 3952272 h 6858000"/>
              <a:gd name="connsiteX193" fmla="*/ 34256 w 7467600"/>
              <a:gd name="connsiteY193" fmla="*/ 4347603 h 6858000"/>
              <a:gd name="connsiteX194" fmla="*/ 527241 w 7467600"/>
              <a:gd name="connsiteY194" fmla="*/ 4065078 h 6858000"/>
              <a:gd name="connsiteX195" fmla="*/ 1510397 w 7467600"/>
              <a:gd name="connsiteY195" fmla="*/ 3684705 h 6858000"/>
              <a:gd name="connsiteX196" fmla="*/ 1313114 w 7467600"/>
              <a:gd name="connsiteY196" fmla="*/ 3655216 h 6858000"/>
              <a:gd name="connsiteX197" fmla="*/ 1109304 w 7467600"/>
              <a:gd name="connsiteY197" fmla="*/ 3669030 h 6858000"/>
              <a:gd name="connsiteX198" fmla="*/ 8129 w 7467600"/>
              <a:gd name="connsiteY198" fmla="*/ 4330519 h 6858000"/>
              <a:gd name="connsiteX199" fmla="*/ 687572 w 7467600"/>
              <a:gd name="connsiteY199" fmla="*/ 3925629 h 6858000"/>
              <a:gd name="connsiteX200" fmla="*/ 1138365 w 7467600"/>
              <a:gd name="connsiteY200" fmla="*/ 3774515 h 6858000"/>
              <a:gd name="connsiteX201" fmla="*/ 1505579 w 7467600"/>
              <a:gd name="connsiteY201" fmla="*/ 3655526 h 6858000"/>
              <a:gd name="connsiteX202" fmla="*/ 1313114 w 7467600"/>
              <a:gd name="connsiteY202" fmla="*/ 3655216 h 6858000"/>
              <a:gd name="connsiteX203" fmla="*/ 3655073 w 7467600"/>
              <a:gd name="connsiteY203" fmla="*/ 3650884 h 6858000"/>
              <a:gd name="connsiteX204" fmla="*/ 3989938 w 7467600"/>
              <a:gd name="connsiteY204" fmla="*/ 3991685 h 6858000"/>
              <a:gd name="connsiteX205" fmla="*/ 4393907 w 7467600"/>
              <a:gd name="connsiteY205" fmla="*/ 4261258 h 6858000"/>
              <a:gd name="connsiteX206" fmla="*/ 4648051 w 7467600"/>
              <a:gd name="connsiteY206" fmla="*/ 4374051 h 6858000"/>
              <a:gd name="connsiteX207" fmla="*/ 4383389 w 7467600"/>
              <a:gd name="connsiteY207" fmla="*/ 4184369 h 6858000"/>
              <a:gd name="connsiteX208" fmla="*/ 4165508 w 7467600"/>
              <a:gd name="connsiteY208" fmla="*/ 4035196 h 6858000"/>
              <a:gd name="connsiteX209" fmla="*/ 4068162 w 7467600"/>
              <a:gd name="connsiteY209" fmla="*/ 3953394 h 6858000"/>
              <a:gd name="connsiteX210" fmla="*/ 3981416 w 7467600"/>
              <a:gd name="connsiteY210" fmla="*/ 3880482 h 6858000"/>
              <a:gd name="connsiteX211" fmla="*/ 3800147 w 7467600"/>
              <a:gd name="connsiteY211" fmla="*/ 3749872 h 6858000"/>
              <a:gd name="connsiteX212" fmla="*/ 3655073 w 7467600"/>
              <a:gd name="connsiteY212" fmla="*/ 3650884 h 6858000"/>
              <a:gd name="connsiteX213" fmla="*/ 3670252 w 7467600"/>
              <a:gd name="connsiteY213" fmla="*/ 3622798 h 6858000"/>
              <a:gd name="connsiteX214" fmla="*/ 3817258 w 7467600"/>
              <a:gd name="connsiteY214" fmla="*/ 3723577 h 6858000"/>
              <a:gd name="connsiteX215" fmla="*/ 4000461 w 7467600"/>
              <a:gd name="connsiteY215" fmla="*/ 3855966 h 6858000"/>
              <a:gd name="connsiteX216" fmla="*/ 4088180 w 7467600"/>
              <a:gd name="connsiteY216" fmla="*/ 3929774 h 6858000"/>
              <a:gd name="connsiteX217" fmla="*/ 4184555 w 7467600"/>
              <a:gd name="connsiteY217" fmla="*/ 4010683 h 6858000"/>
              <a:gd name="connsiteX218" fmla="*/ 4399563 w 7467600"/>
              <a:gd name="connsiteY218" fmla="*/ 4158106 h 6858000"/>
              <a:gd name="connsiteX219" fmla="*/ 4684469 w 7467600"/>
              <a:gd name="connsiteY219" fmla="*/ 4364680 h 6858000"/>
              <a:gd name="connsiteX220" fmla="*/ 4690271 w 7467600"/>
              <a:gd name="connsiteY220" fmla="*/ 4370034 h 6858000"/>
              <a:gd name="connsiteX221" fmla="*/ 4136093 w 7467600"/>
              <a:gd name="connsiteY221" fmla="*/ 3858466 h 6858000"/>
              <a:gd name="connsiteX222" fmla="*/ 3670252 w 7467600"/>
              <a:gd name="connsiteY222" fmla="*/ 3622798 h 6858000"/>
              <a:gd name="connsiteX223" fmla="*/ 4440129 w 7467600"/>
              <a:gd name="connsiteY223" fmla="*/ 3448571 h 6858000"/>
              <a:gd name="connsiteX224" fmla="*/ 4856525 w 7467600"/>
              <a:gd name="connsiteY224" fmla="*/ 3915351 h 6858000"/>
              <a:gd name="connsiteX225" fmla="*/ 5059055 w 7467600"/>
              <a:gd name="connsiteY225" fmla="*/ 4108918 h 6858000"/>
              <a:gd name="connsiteX226" fmla="*/ 5290070 w 7467600"/>
              <a:gd name="connsiteY226" fmla="*/ 4263619 h 6858000"/>
              <a:gd name="connsiteX227" fmla="*/ 4834991 w 7467600"/>
              <a:gd name="connsiteY227" fmla="*/ 3830985 h 6858000"/>
              <a:gd name="connsiteX228" fmla="*/ 4440129 w 7467600"/>
              <a:gd name="connsiteY228" fmla="*/ 3448571 h 6858000"/>
              <a:gd name="connsiteX229" fmla="*/ 4441737 w 7467600"/>
              <a:gd name="connsiteY229" fmla="*/ 3399734 h 6858000"/>
              <a:gd name="connsiteX230" fmla="*/ 4431236 w 7467600"/>
              <a:gd name="connsiteY230" fmla="*/ 3400954 h 6858000"/>
              <a:gd name="connsiteX231" fmla="*/ 4557150 w 7467600"/>
              <a:gd name="connsiteY231" fmla="*/ 3510023 h 6858000"/>
              <a:gd name="connsiteX232" fmla="*/ 4856936 w 7467600"/>
              <a:gd name="connsiteY232" fmla="*/ 3809146 h 6858000"/>
              <a:gd name="connsiteX233" fmla="*/ 5111996 w 7467600"/>
              <a:gd name="connsiteY233" fmla="*/ 4065759 h 6858000"/>
              <a:gd name="connsiteX234" fmla="*/ 5388878 w 7467600"/>
              <a:gd name="connsiteY234" fmla="*/ 4300185 h 6858000"/>
              <a:gd name="connsiteX235" fmla="*/ 5425556 w 7467600"/>
              <a:gd name="connsiteY235" fmla="*/ 4308967 h 6858000"/>
              <a:gd name="connsiteX236" fmla="*/ 4943646 w 7467600"/>
              <a:gd name="connsiteY236" fmla="*/ 3822916 h 6858000"/>
              <a:gd name="connsiteX237" fmla="*/ 4594837 w 7467600"/>
              <a:gd name="connsiteY237" fmla="*/ 3532274 h 6858000"/>
              <a:gd name="connsiteX238" fmla="*/ 4441737 w 7467600"/>
              <a:gd name="connsiteY238" fmla="*/ 3399734 h 6858000"/>
              <a:gd name="connsiteX239" fmla="*/ 5425834 w 7467600"/>
              <a:gd name="connsiteY239" fmla="*/ 3162785 h 6858000"/>
              <a:gd name="connsiteX240" fmla="*/ 5401644 w 7467600"/>
              <a:gd name="connsiteY240" fmla="*/ 3617847 h 6858000"/>
              <a:gd name="connsiteX241" fmla="*/ 5467256 w 7467600"/>
              <a:gd name="connsiteY241" fmla="*/ 4175494 h 6858000"/>
              <a:gd name="connsiteX242" fmla="*/ 5448069 w 7467600"/>
              <a:gd name="connsiteY242" fmla="*/ 3567554 h 6858000"/>
              <a:gd name="connsiteX243" fmla="*/ 5425834 w 7467600"/>
              <a:gd name="connsiteY243" fmla="*/ 3162785 h 6858000"/>
              <a:gd name="connsiteX244" fmla="*/ 1318687 w 7467600"/>
              <a:gd name="connsiteY244" fmla="*/ 3113840 h 6858000"/>
              <a:gd name="connsiteX245" fmla="*/ 1066793 w 7467600"/>
              <a:gd name="connsiteY245" fmla="*/ 3212171 h 6858000"/>
              <a:gd name="connsiteX246" fmla="*/ 993319 w 7467600"/>
              <a:gd name="connsiteY246" fmla="*/ 3247648 h 6858000"/>
              <a:gd name="connsiteX247" fmla="*/ 853081 w 7467600"/>
              <a:gd name="connsiteY247" fmla="*/ 3312410 h 6858000"/>
              <a:gd name="connsiteX248" fmla="*/ 805957 w 7467600"/>
              <a:gd name="connsiteY248" fmla="*/ 3330443 h 6858000"/>
              <a:gd name="connsiteX249" fmla="*/ 1318687 w 7467600"/>
              <a:gd name="connsiteY249" fmla="*/ 3113840 h 6858000"/>
              <a:gd name="connsiteX250" fmla="*/ 5453702 w 7467600"/>
              <a:gd name="connsiteY250" fmla="*/ 3090882 h 6858000"/>
              <a:gd name="connsiteX251" fmla="*/ 5480135 w 7467600"/>
              <a:gd name="connsiteY251" fmla="*/ 3565802 h 6858000"/>
              <a:gd name="connsiteX252" fmla="*/ 5499023 w 7467600"/>
              <a:gd name="connsiteY252" fmla="*/ 4166310 h 6858000"/>
              <a:gd name="connsiteX253" fmla="*/ 5547022 w 7467600"/>
              <a:gd name="connsiteY253" fmla="*/ 3607838 h 6858000"/>
              <a:gd name="connsiteX254" fmla="*/ 5515964 w 7467600"/>
              <a:gd name="connsiteY254" fmla="*/ 3378541 h 6858000"/>
              <a:gd name="connsiteX255" fmla="*/ 5453702 w 7467600"/>
              <a:gd name="connsiteY255" fmla="*/ 3090882 h 6858000"/>
              <a:gd name="connsiteX256" fmla="*/ 1238695 w 7467600"/>
              <a:gd name="connsiteY256" fmla="*/ 3076820 h 6858000"/>
              <a:gd name="connsiteX257" fmla="*/ 716371 w 7467600"/>
              <a:gd name="connsiteY257" fmla="*/ 3293249 h 6858000"/>
              <a:gd name="connsiteX258" fmla="*/ 579522 w 7467600"/>
              <a:gd name="connsiteY258" fmla="*/ 3371759 h 6858000"/>
              <a:gd name="connsiteX259" fmla="*/ 600288 w 7467600"/>
              <a:gd name="connsiteY259" fmla="*/ 3365555 h 6858000"/>
              <a:gd name="connsiteX260" fmla="*/ 840692 w 7467600"/>
              <a:gd name="connsiteY260" fmla="*/ 3284921 h 6858000"/>
              <a:gd name="connsiteX261" fmla="*/ 979248 w 7467600"/>
              <a:gd name="connsiteY261" fmla="*/ 3221003 h 6858000"/>
              <a:gd name="connsiteX262" fmla="*/ 1053282 w 7467600"/>
              <a:gd name="connsiteY262" fmla="*/ 3185247 h 6858000"/>
              <a:gd name="connsiteX263" fmla="*/ 1320603 w 7467600"/>
              <a:gd name="connsiteY263" fmla="*/ 3081281 h 6858000"/>
              <a:gd name="connsiteX264" fmla="*/ 1238695 w 7467600"/>
              <a:gd name="connsiteY264" fmla="*/ 3076820 h 6858000"/>
              <a:gd name="connsiteX265" fmla="*/ 5425627 w 7467600"/>
              <a:gd name="connsiteY265" fmla="*/ 2954192 h 6858000"/>
              <a:gd name="connsiteX266" fmla="*/ 5470770 w 7467600"/>
              <a:gd name="connsiteY266" fmla="*/ 3005435 h 6858000"/>
              <a:gd name="connsiteX267" fmla="*/ 5519779 w 7467600"/>
              <a:gd name="connsiteY267" fmla="*/ 4359223 h 6858000"/>
              <a:gd name="connsiteX268" fmla="*/ 5520293 w 7467600"/>
              <a:gd name="connsiteY268" fmla="*/ 4360602 h 6858000"/>
              <a:gd name="connsiteX269" fmla="*/ 5767221 w 7467600"/>
              <a:gd name="connsiteY269" fmla="*/ 4665564 h 6858000"/>
              <a:gd name="connsiteX270" fmla="*/ 6937169 w 7467600"/>
              <a:gd name="connsiteY270" fmla="*/ 4815941 h 6858000"/>
              <a:gd name="connsiteX271" fmla="*/ 6953922 w 7467600"/>
              <a:gd name="connsiteY271" fmla="*/ 4890068 h 6858000"/>
              <a:gd name="connsiteX272" fmla="*/ 6071359 w 7467600"/>
              <a:gd name="connsiteY272" fmla="*/ 4770770 h 6858000"/>
              <a:gd name="connsiteX273" fmla="*/ 6038839 w 7467600"/>
              <a:gd name="connsiteY273" fmla="*/ 4764474 h 6858000"/>
              <a:gd name="connsiteX274" fmla="*/ 6038706 w 7467600"/>
              <a:gd name="connsiteY274" fmla="*/ 4763847 h 6858000"/>
              <a:gd name="connsiteX275" fmla="*/ 6037784 w 7467600"/>
              <a:gd name="connsiteY275" fmla="*/ 4764270 h 6858000"/>
              <a:gd name="connsiteX276" fmla="*/ 6038839 w 7467600"/>
              <a:gd name="connsiteY276" fmla="*/ 4764474 h 6858000"/>
              <a:gd name="connsiteX277" fmla="*/ 6040338 w 7467600"/>
              <a:gd name="connsiteY277" fmla="*/ 4771418 h 6858000"/>
              <a:gd name="connsiteX278" fmla="*/ 6024488 w 7467600"/>
              <a:gd name="connsiteY278" fmla="*/ 4809903 h 6858000"/>
              <a:gd name="connsiteX279" fmla="*/ 5599771 w 7467600"/>
              <a:gd name="connsiteY279" fmla="*/ 5509652 h 6858000"/>
              <a:gd name="connsiteX280" fmla="*/ 5548843 w 7467600"/>
              <a:gd name="connsiteY280" fmla="*/ 5563845 h 6858000"/>
              <a:gd name="connsiteX281" fmla="*/ 5940952 w 7467600"/>
              <a:gd name="connsiteY281" fmla="*/ 6250028 h 6858000"/>
              <a:gd name="connsiteX282" fmla="*/ 6043441 w 7467600"/>
              <a:gd name="connsiteY282" fmla="*/ 6665847 h 6858000"/>
              <a:gd name="connsiteX283" fmla="*/ 6093432 w 7467600"/>
              <a:gd name="connsiteY283" fmla="*/ 6858000 h 6858000"/>
              <a:gd name="connsiteX284" fmla="*/ 6034344 w 7467600"/>
              <a:gd name="connsiteY284" fmla="*/ 6858000 h 6858000"/>
              <a:gd name="connsiteX285" fmla="*/ 6026679 w 7467600"/>
              <a:gd name="connsiteY285" fmla="*/ 6836959 h 6858000"/>
              <a:gd name="connsiteX286" fmla="*/ 5800441 w 7467600"/>
              <a:gd name="connsiteY286" fmla="*/ 6335286 h 6858000"/>
              <a:gd name="connsiteX287" fmla="*/ 5526562 w 7467600"/>
              <a:gd name="connsiteY287" fmla="*/ 5705388 h 6858000"/>
              <a:gd name="connsiteX288" fmla="*/ 5519640 w 7467600"/>
              <a:gd name="connsiteY288" fmla="*/ 5683774 h 6858000"/>
              <a:gd name="connsiteX289" fmla="*/ 5844559 w 7467600"/>
              <a:gd name="connsiteY289" fmla="*/ 6553349 h 6858000"/>
              <a:gd name="connsiteX290" fmla="*/ 5975994 w 7467600"/>
              <a:gd name="connsiteY290" fmla="*/ 6858000 h 6858000"/>
              <a:gd name="connsiteX291" fmla="*/ 5898547 w 7467600"/>
              <a:gd name="connsiteY291" fmla="*/ 6858000 h 6858000"/>
              <a:gd name="connsiteX292" fmla="*/ 5682041 w 7467600"/>
              <a:gd name="connsiteY292" fmla="*/ 6355860 h 6858000"/>
              <a:gd name="connsiteX293" fmla="*/ 5461758 w 7467600"/>
              <a:gd name="connsiteY293" fmla="*/ 5820220 h 6858000"/>
              <a:gd name="connsiteX294" fmla="*/ 5237282 w 7467600"/>
              <a:gd name="connsiteY294" fmla="*/ 6579086 h 6858000"/>
              <a:gd name="connsiteX295" fmla="*/ 5115009 w 7467600"/>
              <a:gd name="connsiteY295" fmla="*/ 6858000 h 6858000"/>
              <a:gd name="connsiteX296" fmla="*/ 5028074 w 7467600"/>
              <a:gd name="connsiteY296" fmla="*/ 6858000 h 6858000"/>
              <a:gd name="connsiteX297" fmla="*/ 5079508 w 7467600"/>
              <a:gd name="connsiteY297" fmla="*/ 6749074 h 6858000"/>
              <a:gd name="connsiteX298" fmla="*/ 5371846 w 7467600"/>
              <a:gd name="connsiteY298" fmla="*/ 5924413 h 6858000"/>
              <a:gd name="connsiteX299" fmla="*/ 5270512 w 7467600"/>
              <a:gd name="connsiteY299" fmla="*/ 6138975 h 6858000"/>
              <a:gd name="connsiteX300" fmla="*/ 5062409 w 7467600"/>
              <a:gd name="connsiteY300" fmla="*/ 6653544 h 6858000"/>
              <a:gd name="connsiteX301" fmla="*/ 5036628 w 7467600"/>
              <a:gd name="connsiteY301" fmla="*/ 6754247 h 6858000"/>
              <a:gd name="connsiteX302" fmla="*/ 5009112 w 7467600"/>
              <a:gd name="connsiteY302" fmla="*/ 6858000 h 6858000"/>
              <a:gd name="connsiteX303" fmla="*/ 4976679 w 7467600"/>
              <a:gd name="connsiteY303" fmla="*/ 6858000 h 6858000"/>
              <a:gd name="connsiteX304" fmla="*/ 5006537 w 7467600"/>
              <a:gd name="connsiteY304" fmla="*/ 6747068 h 6858000"/>
              <a:gd name="connsiteX305" fmla="*/ 5032723 w 7467600"/>
              <a:gd name="connsiteY305" fmla="*/ 6644957 h 6858000"/>
              <a:gd name="connsiteX306" fmla="*/ 5242949 w 7467600"/>
              <a:gd name="connsiteY306" fmla="*/ 6125175 h 6858000"/>
              <a:gd name="connsiteX307" fmla="*/ 5286321 w 7467600"/>
              <a:gd name="connsiteY307" fmla="*/ 6033555 h 6858000"/>
              <a:gd name="connsiteX308" fmla="*/ 5008210 w 7467600"/>
              <a:gd name="connsiteY308" fmla="*/ 6649194 h 6858000"/>
              <a:gd name="connsiteX309" fmla="*/ 4986321 w 7467600"/>
              <a:gd name="connsiteY309" fmla="*/ 6765687 h 6858000"/>
              <a:gd name="connsiteX310" fmla="*/ 4973474 w 7467600"/>
              <a:gd name="connsiteY310" fmla="*/ 6858000 h 6858000"/>
              <a:gd name="connsiteX311" fmla="*/ 4907178 w 7467600"/>
              <a:gd name="connsiteY311" fmla="*/ 6858000 h 6858000"/>
              <a:gd name="connsiteX312" fmla="*/ 4910810 w 7467600"/>
              <a:gd name="connsiteY312" fmla="*/ 6829660 h 6858000"/>
              <a:gd name="connsiteX313" fmla="*/ 4987461 w 7467600"/>
              <a:gd name="connsiteY313" fmla="*/ 6432994 h 6858000"/>
              <a:gd name="connsiteX314" fmla="*/ 5179262 w 7467600"/>
              <a:gd name="connsiteY314" fmla="*/ 6035044 h 6858000"/>
              <a:gd name="connsiteX315" fmla="*/ 4689678 w 7467600"/>
              <a:gd name="connsiteY315" fmla="*/ 6440241 h 6858000"/>
              <a:gd name="connsiteX316" fmla="*/ 4477543 w 7467600"/>
              <a:gd name="connsiteY316" fmla="*/ 6674836 h 6858000"/>
              <a:gd name="connsiteX317" fmla="*/ 4329957 w 7467600"/>
              <a:gd name="connsiteY317" fmla="*/ 6858000 h 6858000"/>
              <a:gd name="connsiteX318" fmla="*/ 4218595 w 7467600"/>
              <a:gd name="connsiteY318" fmla="*/ 6858000 h 6858000"/>
              <a:gd name="connsiteX319" fmla="*/ 4368888 w 7467600"/>
              <a:gd name="connsiteY319" fmla="*/ 6668412 h 6858000"/>
              <a:gd name="connsiteX320" fmla="*/ 4563091 w 7467600"/>
              <a:gd name="connsiteY320" fmla="*/ 6442508 h 6858000"/>
              <a:gd name="connsiteX321" fmla="*/ 5387324 w 7467600"/>
              <a:gd name="connsiteY321" fmla="*/ 5705830 h 6858000"/>
              <a:gd name="connsiteX322" fmla="*/ 5073620 w 7467600"/>
              <a:gd name="connsiteY322" fmla="*/ 5955437 h 6858000"/>
              <a:gd name="connsiteX323" fmla="*/ 4689789 w 7467600"/>
              <a:gd name="connsiteY323" fmla="*/ 6268382 h 6858000"/>
              <a:gd name="connsiteX324" fmla="*/ 4418722 w 7467600"/>
              <a:gd name="connsiteY324" fmla="*/ 6570886 h 6858000"/>
              <a:gd name="connsiteX325" fmla="*/ 4214944 w 7467600"/>
              <a:gd name="connsiteY325" fmla="*/ 6858000 h 6858000"/>
              <a:gd name="connsiteX326" fmla="*/ 4177898 w 7467600"/>
              <a:gd name="connsiteY326" fmla="*/ 6858000 h 6858000"/>
              <a:gd name="connsiteX327" fmla="*/ 4391597 w 7467600"/>
              <a:gd name="connsiteY327" fmla="*/ 6556370 h 6858000"/>
              <a:gd name="connsiteX328" fmla="*/ 4668889 w 7467600"/>
              <a:gd name="connsiteY328" fmla="*/ 6246399 h 6858000"/>
              <a:gd name="connsiteX329" fmla="*/ 5055427 w 7467600"/>
              <a:gd name="connsiteY329" fmla="*/ 5931476 h 6858000"/>
              <a:gd name="connsiteX330" fmla="*/ 5371814 w 7467600"/>
              <a:gd name="connsiteY330" fmla="*/ 5678975 h 6858000"/>
              <a:gd name="connsiteX331" fmla="*/ 4987918 w 7467600"/>
              <a:gd name="connsiteY331" fmla="*/ 5838701 h 6858000"/>
              <a:gd name="connsiteX332" fmla="*/ 4317146 w 7467600"/>
              <a:gd name="connsiteY332" fmla="*/ 6587716 h 6858000"/>
              <a:gd name="connsiteX333" fmla="*/ 4171627 w 7467600"/>
              <a:gd name="connsiteY333" fmla="*/ 6858000 h 6858000"/>
              <a:gd name="connsiteX334" fmla="*/ 4081585 w 7467600"/>
              <a:gd name="connsiteY334" fmla="*/ 6858000 h 6858000"/>
              <a:gd name="connsiteX335" fmla="*/ 4238603 w 7467600"/>
              <a:gd name="connsiteY335" fmla="*/ 6559341 h 6858000"/>
              <a:gd name="connsiteX336" fmla="*/ 4778333 w 7467600"/>
              <a:gd name="connsiteY336" fmla="*/ 5873626 h 6858000"/>
              <a:gd name="connsiteX337" fmla="*/ 5414185 w 7467600"/>
              <a:gd name="connsiteY337" fmla="*/ 5573882 h 6858000"/>
              <a:gd name="connsiteX338" fmla="*/ 5959648 w 7467600"/>
              <a:gd name="connsiteY338" fmla="*/ 4760797 h 6858000"/>
              <a:gd name="connsiteX339" fmla="*/ 5355019 w 7467600"/>
              <a:gd name="connsiteY339" fmla="*/ 4734672 h 6858000"/>
              <a:gd name="connsiteX340" fmla="*/ 5083565 w 7467600"/>
              <a:gd name="connsiteY340" fmla="*/ 5179121 h 6858000"/>
              <a:gd name="connsiteX341" fmla="*/ 4713577 w 7467600"/>
              <a:gd name="connsiteY341" fmla="*/ 5616803 h 6858000"/>
              <a:gd name="connsiteX342" fmla="*/ 3989559 w 7467600"/>
              <a:gd name="connsiteY342" fmla="*/ 6145945 h 6858000"/>
              <a:gd name="connsiteX343" fmla="*/ 3939824 w 7467600"/>
              <a:gd name="connsiteY343" fmla="*/ 6066900 h 6858000"/>
              <a:gd name="connsiteX344" fmla="*/ 4584537 w 7467600"/>
              <a:gd name="connsiteY344" fmla="*/ 5324826 h 6858000"/>
              <a:gd name="connsiteX345" fmla="*/ 5037105 w 7467600"/>
              <a:gd name="connsiteY345" fmla="*/ 5088765 h 6858000"/>
              <a:gd name="connsiteX346" fmla="*/ 5039930 w 7467600"/>
              <a:gd name="connsiteY346" fmla="*/ 5089585 h 6858000"/>
              <a:gd name="connsiteX347" fmla="*/ 5263764 w 7467600"/>
              <a:gd name="connsiteY347" fmla="*/ 4735525 h 6858000"/>
              <a:gd name="connsiteX348" fmla="*/ 4086300 w 7467600"/>
              <a:gd name="connsiteY348" fmla="*/ 4884599 h 6858000"/>
              <a:gd name="connsiteX349" fmla="*/ 4085485 w 7467600"/>
              <a:gd name="connsiteY349" fmla="*/ 4899070 h 6858000"/>
              <a:gd name="connsiteX350" fmla="*/ 3871915 w 7467600"/>
              <a:gd name="connsiteY350" fmla="*/ 5253645 h 6858000"/>
              <a:gd name="connsiteX351" fmla="*/ 3799374 w 7467600"/>
              <a:gd name="connsiteY351" fmla="*/ 5466127 h 6858000"/>
              <a:gd name="connsiteX352" fmla="*/ 3498850 w 7467600"/>
              <a:gd name="connsiteY352" fmla="*/ 6661888 h 6858000"/>
              <a:gd name="connsiteX353" fmla="*/ 3399216 w 7467600"/>
              <a:gd name="connsiteY353" fmla="*/ 6858000 h 6858000"/>
              <a:gd name="connsiteX354" fmla="*/ 3303688 w 7467600"/>
              <a:gd name="connsiteY354" fmla="*/ 6858000 h 6858000"/>
              <a:gd name="connsiteX355" fmla="*/ 3391774 w 7467600"/>
              <a:gd name="connsiteY355" fmla="*/ 6697181 h 6858000"/>
              <a:gd name="connsiteX356" fmla="*/ 3735540 w 7467600"/>
              <a:gd name="connsiteY356" fmla="*/ 5546923 h 6858000"/>
              <a:gd name="connsiteX357" fmla="*/ 3729438 w 7467600"/>
              <a:gd name="connsiteY357" fmla="*/ 5569058 h 6858000"/>
              <a:gd name="connsiteX358" fmla="*/ 3707782 w 7467600"/>
              <a:gd name="connsiteY358" fmla="*/ 5644908 h 6858000"/>
              <a:gd name="connsiteX359" fmla="*/ 3583827 w 7467600"/>
              <a:gd name="connsiteY359" fmla="*/ 6039215 h 6858000"/>
              <a:gd name="connsiteX360" fmla="*/ 3547861 w 7467600"/>
              <a:gd name="connsiteY360" fmla="*/ 6129609 h 6858000"/>
              <a:gd name="connsiteX361" fmla="*/ 3490905 w 7467600"/>
              <a:gd name="connsiteY361" fmla="*/ 6277660 h 6858000"/>
              <a:gd name="connsiteX362" fmla="*/ 3455859 w 7467600"/>
              <a:gd name="connsiteY362" fmla="*/ 6391301 h 6858000"/>
              <a:gd name="connsiteX363" fmla="*/ 3429112 w 7467600"/>
              <a:gd name="connsiteY363" fmla="*/ 6479469 h 6858000"/>
              <a:gd name="connsiteX364" fmla="*/ 3304862 w 7467600"/>
              <a:gd name="connsiteY364" fmla="*/ 6796476 h 6858000"/>
              <a:gd name="connsiteX365" fmla="*/ 3276071 w 7467600"/>
              <a:gd name="connsiteY365" fmla="*/ 6858000 h 6858000"/>
              <a:gd name="connsiteX366" fmla="*/ 3240805 w 7467600"/>
              <a:gd name="connsiteY366" fmla="*/ 6858000 h 6858000"/>
              <a:gd name="connsiteX367" fmla="*/ 3275917 w 7467600"/>
              <a:gd name="connsiteY367" fmla="*/ 6783192 h 6858000"/>
              <a:gd name="connsiteX368" fmla="*/ 3399358 w 7467600"/>
              <a:gd name="connsiteY368" fmla="*/ 6469011 h 6858000"/>
              <a:gd name="connsiteX369" fmla="*/ 3425650 w 7467600"/>
              <a:gd name="connsiteY369" fmla="*/ 6381333 h 6858000"/>
              <a:gd name="connsiteX370" fmla="*/ 3460661 w 7467600"/>
              <a:gd name="connsiteY370" fmla="*/ 6266763 h 6858000"/>
              <a:gd name="connsiteX371" fmla="*/ 3518021 w 7467600"/>
              <a:gd name="connsiteY371" fmla="*/ 6117298 h 6858000"/>
              <a:gd name="connsiteX372" fmla="*/ 3554035 w 7467600"/>
              <a:gd name="connsiteY372" fmla="*/ 6027832 h 6858000"/>
              <a:gd name="connsiteX373" fmla="*/ 3677174 w 7467600"/>
              <a:gd name="connsiteY373" fmla="*/ 5636351 h 6858000"/>
              <a:gd name="connsiteX374" fmla="*/ 3698819 w 7467600"/>
              <a:gd name="connsiteY374" fmla="*/ 5560503 h 6858000"/>
              <a:gd name="connsiteX375" fmla="*/ 3702094 w 7467600"/>
              <a:gd name="connsiteY375" fmla="*/ 5549194 h 6858000"/>
              <a:gd name="connsiteX376" fmla="*/ 3398355 w 7467600"/>
              <a:gd name="connsiteY376" fmla="*/ 6094603 h 6858000"/>
              <a:gd name="connsiteX377" fmla="*/ 3193941 w 7467600"/>
              <a:gd name="connsiteY377" fmla="*/ 6798775 h 6858000"/>
              <a:gd name="connsiteX378" fmla="*/ 3184140 w 7467600"/>
              <a:gd name="connsiteY378" fmla="*/ 6858000 h 6858000"/>
              <a:gd name="connsiteX379" fmla="*/ 3099978 w 7467600"/>
              <a:gd name="connsiteY379" fmla="*/ 6858000 h 6858000"/>
              <a:gd name="connsiteX380" fmla="*/ 3101556 w 7467600"/>
              <a:gd name="connsiteY380" fmla="*/ 6843337 h 6858000"/>
              <a:gd name="connsiteX381" fmla="*/ 3370162 w 7467600"/>
              <a:gd name="connsiteY381" fmla="*/ 5785550 h 6858000"/>
              <a:gd name="connsiteX382" fmla="*/ 3746477 w 7467600"/>
              <a:gd name="connsiteY382" fmla="*/ 5377889 h 6858000"/>
              <a:gd name="connsiteX383" fmla="*/ 3863399 w 7467600"/>
              <a:gd name="connsiteY383" fmla="*/ 5087257 h 6858000"/>
              <a:gd name="connsiteX384" fmla="*/ 3968712 w 7467600"/>
              <a:gd name="connsiteY384" fmla="*/ 4913989 h 6858000"/>
              <a:gd name="connsiteX385" fmla="*/ 2792390 w 7467600"/>
              <a:gd name="connsiteY385" fmla="*/ 5382974 h 6858000"/>
              <a:gd name="connsiteX386" fmla="*/ 2714982 w 7467600"/>
              <a:gd name="connsiteY386" fmla="*/ 5427051 h 6858000"/>
              <a:gd name="connsiteX387" fmla="*/ 2813361 w 7467600"/>
              <a:gd name="connsiteY387" fmla="*/ 6023912 h 6858000"/>
              <a:gd name="connsiteX388" fmla="*/ 2688430 w 7467600"/>
              <a:gd name="connsiteY388" fmla="*/ 6801564 h 6858000"/>
              <a:gd name="connsiteX389" fmla="*/ 2629626 w 7467600"/>
              <a:gd name="connsiteY389" fmla="*/ 6763394 h 6858000"/>
              <a:gd name="connsiteX390" fmla="*/ 2565328 w 7467600"/>
              <a:gd name="connsiteY390" fmla="*/ 5516399 h 6858000"/>
              <a:gd name="connsiteX391" fmla="*/ 1922999 w 7467600"/>
              <a:gd name="connsiteY391" fmla="*/ 5980343 h 6858000"/>
              <a:gd name="connsiteX392" fmla="*/ 1950261 w 7467600"/>
              <a:gd name="connsiteY392" fmla="*/ 6405858 h 6858000"/>
              <a:gd name="connsiteX393" fmla="*/ 2365554 w 7467600"/>
              <a:gd name="connsiteY393" fmla="*/ 6759107 h 6858000"/>
              <a:gd name="connsiteX394" fmla="*/ 2424142 w 7467600"/>
              <a:gd name="connsiteY394" fmla="*/ 6858000 h 6858000"/>
              <a:gd name="connsiteX395" fmla="*/ 2395994 w 7467600"/>
              <a:gd name="connsiteY395" fmla="*/ 6858000 h 6858000"/>
              <a:gd name="connsiteX396" fmla="*/ 2392863 w 7467600"/>
              <a:gd name="connsiteY396" fmla="*/ 6852964 h 6858000"/>
              <a:gd name="connsiteX397" fmla="*/ 2017589 w 7467600"/>
              <a:gd name="connsiteY397" fmla="*/ 6493982 h 6858000"/>
              <a:gd name="connsiteX398" fmla="*/ 2147336 w 7467600"/>
              <a:gd name="connsiteY398" fmla="*/ 6594052 h 6858000"/>
              <a:gd name="connsiteX399" fmla="*/ 2207047 w 7467600"/>
              <a:gd name="connsiteY399" fmla="*/ 6654540 h 6858000"/>
              <a:gd name="connsiteX400" fmla="*/ 2299106 w 7467600"/>
              <a:gd name="connsiteY400" fmla="*/ 6778931 h 6858000"/>
              <a:gd name="connsiteX401" fmla="*/ 2314430 w 7467600"/>
              <a:gd name="connsiteY401" fmla="*/ 6801144 h 6858000"/>
              <a:gd name="connsiteX402" fmla="*/ 2352406 w 7467600"/>
              <a:gd name="connsiteY402" fmla="*/ 6858000 h 6858000"/>
              <a:gd name="connsiteX403" fmla="*/ 2314492 w 7467600"/>
              <a:gd name="connsiteY403" fmla="*/ 6858000 h 6858000"/>
              <a:gd name="connsiteX404" fmla="*/ 2288095 w 7467600"/>
              <a:gd name="connsiteY404" fmla="*/ 6818030 h 6858000"/>
              <a:gd name="connsiteX405" fmla="*/ 2272768 w 7467600"/>
              <a:gd name="connsiteY405" fmla="*/ 6795822 h 6858000"/>
              <a:gd name="connsiteX406" fmla="*/ 2182715 w 7467600"/>
              <a:gd name="connsiteY406" fmla="*/ 6675071 h 6858000"/>
              <a:gd name="connsiteX407" fmla="*/ 2032061 w 7467600"/>
              <a:gd name="connsiteY407" fmla="*/ 6541380 h 6858000"/>
              <a:gd name="connsiteX408" fmla="*/ 2257220 w 7467600"/>
              <a:gd name="connsiteY408" fmla="*/ 6826257 h 6858000"/>
              <a:gd name="connsiteX409" fmla="*/ 2281324 w 7467600"/>
              <a:gd name="connsiteY409" fmla="*/ 6858000 h 6858000"/>
              <a:gd name="connsiteX410" fmla="*/ 2242860 w 7467600"/>
              <a:gd name="connsiteY410" fmla="*/ 6858000 h 6858000"/>
              <a:gd name="connsiteX411" fmla="*/ 2232818 w 7467600"/>
              <a:gd name="connsiteY411" fmla="*/ 6844926 h 6858000"/>
              <a:gd name="connsiteX412" fmla="*/ 1990172 w 7467600"/>
              <a:gd name="connsiteY412" fmla="*/ 6542121 h 6858000"/>
              <a:gd name="connsiteX413" fmla="*/ 2124090 w 7467600"/>
              <a:gd name="connsiteY413" fmla="*/ 6761017 h 6858000"/>
              <a:gd name="connsiteX414" fmla="*/ 2200380 w 7467600"/>
              <a:gd name="connsiteY414" fmla="*/ 6858000 h 6858000"/>
              <a:gd name="connsiteX415" fmla="*/ 2147507 w 7467600"/>
              <a:gd name="connsiteY415" fmla="*/ 6858000 h 6858000"/>
              <a:gd name="connsiteX416" fmla="*/ 2070668 w 7467600"/>
              <a:gd name="connsiteY416" fmla="*/ 6761520 h 6858000"/>
              <a:gd name="connsiteX417" fmla="*/ 1975142 w 7467600"/>
              <a:gd name="connsiteY417" fmla="*/ 6585570 h 6858000"/>
              <a:gd name="connsiteX418" fmla="*/ 2050035 w 7467600"/>
              <a:gd name="connsiteY418" fmla="*/ 6813345 h 6858000"/>
              <a:gd name="connsiteX419" fmla="*/ 2063025 w 7467600"/>
              <a:gd name="connsiteY419" fmla="*/ 6858000 h 6858000"/>
              <a:gd name="connsiteX420" fmla="*/ 2021675 w 7467600"/>
              <a:gd name="connsiteY420" fmla="*/ 6858000 h 6858000"/>
              <a:gd name="connsiteX421" fmla="*/ 2019308 w 7467600"/>
              <a:gd name="connsiteY421" fmla="*/ 6847118 h 6858000"/>
              <a:gd name="connsiteX422" fmla="*/ 1938835 w 7467600"/>
              <a:gd name="connsiteY422" fmla="*/ 6551160 h 6858000"/>
              <a:gd name="connsiteX423" fmla="*/ 1953230 w 7467600"/>
              <a:gd name="connsiteY423" fmla="*/ 6759699 h 6858000"/>
              <a:gd name="connsiteX424" fmla="*/ 1956763 w 7467600"/>
              <a:gd name="connsiteY424" fmla="*/ 6778191 h 6858000"/>
              <a:gd name="connsiteX425" fmla="*/ 1967925 w 7467600"/>
              <a:gd name="connsiteY425" fmla="*/ 6858000 h 6858000"/>
              <a:gd name="connsiteX426" fmla="*/ 1936622 w 7467600"/>
              <a:gd name="connsiteY426" fmla="*/ 6858000 h 6858000"/>
              <a:gd name="connsiteX427" fmla="*/ 1926261 w 7467600"/>
              <a:gd name="connsiteY427" fmla="*/ 6784064 h 6858000"/>
              <a:gd name="connsiteX428" fmla="*/ 1922724 w 7467600"/>
              <a:gd name="connsiteY428" fmla="*/ 6765577 h 6858000"/>
              <a:gd name="connsiteX429" fmla="*/ 1904650 w 7467600"/>
              <a:gd name="connsiteY429" fmla="*/ 6639616 h 6858000"/>
              <a:gd name="connsiteX430" fmla="*/ 1885273 w 7467600"/>
              <a:gd name="connsiteY430" fmla="*/ 6858000 h 6858000"/>
              <a:gd name="connsiteX431" fmla="*/ 1854363 w 7467600"/>
              <a:gd name="connsiteY431" fmla="*/ 6858000 h 6858000"/>
              <a:gd name="connsiteX432" fmla="*/ 1880391 w 7467600"/>
              <a:gd name="connsiteY432" fmla="*/ 6603796 h 6858000"/>
              <a:gd name="connsiteX433" fmla="*/ 1818273 w 7467600"/>
              <a:gd name="connsiteY433" fmla="*/ 6715729 h 6858000"/>
              <a:gd name="connsiteX434" fmla="*/ 1794691 w 7467600"/>
              <a:gd name="connsiteY434" fmla="*/ 6843239 h 6858000"/>
              <a:gd name="connsiteX435" fmla="*/ 1794914 w 7467600"/>
              <a:gd name="connsiteY435" fmla="*/ 6858000 h 6858000"/>
              <a:gd name="connsiteX436" fmla="*/ 1746128 w 7467600"/>
              <a:gd name="connsiteY436" fmla="*/ 6858000 h 6858000"/>
              <a:gd name="connsiteX437" fmla="*/ 1753934 w 7467600"/>
              <a:gd name="connsiteY437" fmla="*/ 6724796 h 6858000"/>
              <a:gd name="connsiteX438" fmla="*/ 1792053 w 7467600"/>
              <a:gd name="connsiteY438" fmla="*/ 6572396 h 6858000"/>
              <a:gd name="connsiteX439" fmla="*/ 1862248 w 7467600"/>
              <a:gd name="connsiteY439" fmla="*/ 6266397 h 6858000"/>
              <a:gd name="connsiteX440" fmla="*/ 1862250 w 7467600"/>
              <a:gd name="connsiteY440" fmla="*/ 6033531 h 6858000"/>
              <a:gd name="connsiteX441" fmla="*/ 1211999 w 7467600"/>
              <a:gd name="connsiteY441" fmla="*/ 6683610 h 6858000"/>
              <a:gd name="connsiteX442" fmla="*/ 1213266 w 7467600"/>
              <a:gd name="connsiteY442" fmla="*/ 6691947 h 6858000"/>
              <a:gd name="connsiteX443" fmla="*/ 1203370 w 7467600"/>
              <a:gd name="connsiteY443" fmla="*/ 6850676 h 6858000"/>
              <a:gd name="connsiteX444" fmla="*/ 1203671 w 7467600"/>
              <a:gd name="connsiteY444" fmla="*/ 6858000 h 6858000"/>
              <a:gd name="connsiteX445" fmla="*/ 1143180 w 7467600"/>
              <a:gd name="connsiteY445" fmla="*/ 6858000 h 6858000"/>
              <a:gd name="connsiteX446" fmla="*/ 1142176 w 7467600"/>
              <a:gd name="connsiteY446" fmla="*/ 6766045 h 6858000"/>
              <a:gd name="connsiteX447" fmla="*/ 1067484 w 7467600"/>
              <a:gd name="connsiteY447" fmla="*/ 6858000 h 6858000"/>
              <a:gd name="connsiteX448" fmla="*/ 953928 w 7467600"/>
              <a:gd name="connsiteY448" fmla="*/ 6858000 h 6858000"/>
              <a:gd name="connsiteX449" fmla="*/ 959715 w 7467600"/>
              <a:gd name="connsiteY449" fmla="*/ 6850185 h 6858000"/>
              <a:gd name="connsiteX450" fmla="*/ 1483788 w 7467600"/>
              <a:gd name="connsiteY450" fmla="*/ 6259174 h 6858000"/>
              <a:gd name="connsiteX451" fmla="*/ 1100671 w 7467600"/>
              <a:gd name="connsiteY451" fmla="*/ 6252137 h 6858000"/>
              <a:gd name="connsiteX452" fmla="*/ 1090144 w 7467600"/>
              <a:gd name="connsiteY452" fmla="*/ 6256748 h 6858000"/>
              <a:gd name="connsiteX453" fmla="*/ 1095872 w 7467600"/>
              <a:gd name="connsiteY453" fmla="*/ 6271892 h 6858000"/>
              <a:gd name="connsiteX454" fmla="*/ 262785 w 7467600"/>
              <a:gd name="connsiteY454" fmla="*/ 6845450 h 6858000"/>
              <a:gd name="connsiteX455" fmla="*/ 209968 w 7467600"/>
              <a:gd name="connsiteY455" fmla="*/ 6770713 h 6858000"/>
              <a:gd name="connsiteX456" fmla="*/ 873460 w 7467600"/>
              <a:gd name="connsiteY456" fmla="*/ 6253768 h 6858000"/>
              <a:gd name="connsiteX457" fmla="*/ 192686 w 7467600"/>
              <a:gd name="connsiteY457" fmla="*/ 5849257 h 6858000"/>
              <a:gd name="connsiteX458" fmla="*/ 4696 w 7467600"/>
              <a:gd name="connsiteY458" fmla="*/ 5697668 h 6858000"/>
              <a:gd name="connsiteX459" fmla="*/ 0 w 7467600"/>
              <a:gd name="connsiteY459" fmla="*/ 5689984 h 6858000"/>
              <a:gd name="connsiteX460" fmla="*/ 0 w 7467600"/>
              <a:gd name="connsiteY460" fmla="*/ 5513472 h 6858000"/>
              <a:gd name="connsiteX461" fmla="*/ 174101 w 7467600"/>
              <a:gd name="connsiteY461" fmla="*/ 5620277 h 6858000"/>
              <a:gd name="connsiteX462" fmla="*/ 891800 w 7467600"/>
              <a:gd name="connsiteY462" fmla="*/ 6036935 h 6858000"/>
              <a:gd name="connsiteX463" fmla="*/ 1072219 w 7467600"/>
              <a:gd name="connsiteY463" fmla="*/ 6169443 h 6858000"/>
              <a:gd name="connsiteX464" fmla="*/ 1074117 w 7467600"/>
              <a:gd name="connsiteY464" fmla="*/ 6170301 h 6858000"/>
              <a:gd name="connsiteX465" fmla="*/ 1083114 w 7467600"/>
              <a:gd name="connsiteY465" fmla="*/ 6174131 h 6858000"/>
              <a:gd name="connsiteX466" fmla="*/ 1543010 w 7467600"/>
              <a:gd name="connsiteY466" fmla="*/ 6191140 h 6858000"/>
              <a:gd name="connsiteX467" fmla="*/ 1551080 w 7467600"/>
              <a:gd name="connsiteY467" fmla="*/ 6195006 h 6858000"/>
              <a:gd name="connsiteX468" fmla="*/ 2345443 w 7467600"/>
              <a:gd name="connsiteY468" fmla="*/ 5549882 h 6858000"/>
              <a:gd name="connsiteX469" fmla="*/ 1721499 w 7467600"/>
              <a:gd name="connsiteY469" fmla="*/ 5599969 h 6858000"/>
              <a:gd name="connsiteX470" fmla="*/ 767716 w 7467600"/>
              <a:gd name="connsiteY470" fmla="*/ 5472768 h 6858000"/>
              <a:gd name="connsiteX471" fmla="*/ 722147 w 7467600"/>
              <a:gd name="connsiteY471" fmla="*/ 5393091 h 6858000"/>
              <a:gd name="connsiteX472" fmla="*/ 1485552 w 7467600"/>
              <a:gd name="connsiteY472" fmla="*/ 5313202 h 6858000"/>
              <a:gd name="connsiteX473" fmla="*/ 2143004 w 7467600"/>
              <a:gd name="connsiteY473" fmla="*/ 5402420 h 6858000"/>
              <a:gd name="connsiteX474" fmla="*/ 1933391 w 7467600"/>
              <a:gd name="connsiteY474" fmla="*/ 5156971 h 6858000"/>
              <a:gd name="connsiteX475" fmla="*/ 1827118 w 7467600"/>
              <a:gd name="connsiteY475" fmla="*/ 4968410 h 6858000"/>
              <a:gd name="connsiteX476" fmla="*/ 1837349 w 7467600"/>
              <a:gd name="connsiteY476" fmla="*/ 4956357 h 6858000"/>
              <a:gd name="connsiteX477" fmla="*/ 2162835 w 7467600"/>
              <a:gd name="connsiteY477" fmla="*/ 5187853 h 6858000"/>
              <a:gd name="connsiteX478" fmla="*/ 2257167 w 7467600"/>
              <a:gd name="connsiteY478" fmla="*/ 5462123 h 6858000"/>
              <a:gd name="connsiteX479" fmla="*/ 2261598 w 7467600"/>
              <a:gd name="connsiteY479" fmla="*/ 5467998 h 6858000"/>
              <a:gd name="connsiteX480" fmla="*/ 2437177 w 7467600"/>
              <a:gd name="connsiteY480" fmla="*/ 5479608 h 6858000"/>
              <a:gd name="connsiteX481" fmla="*/ 2445247 w 7467600"/>
              <a:gd name="connsiteY481" fmla="*/ 5483476 h 6858000"/>
              <a:gd name="connsiteX482" fmla="*/ 2743626 w 7467600"/>
              <a:gd name="connsiteY482" fmla="*/ 5304819 h 6858000"/>
              <a:gd name="connsiteX483" fmla="*/ 3048102 w 7467600"/>
              <a:gd name="connsiteY483" fmla="*/ 5150595 h 6858000"/>
              <a:gd name="connsiteX484" fmla="*/ 1799414 w 7467600"/>
              <a:gd name="connsiteY484" fmla="*/ 4694732 h 6858000"/>
              <a:gd name="connsiteX485" fmla="*/ 1771735 w 7467600"/>
              <a:gd name="connsiteY485" fmla="*/ 4619929 h 6858000"/>
              <a:gd name="connsiteX486" fmla="*/ 3104273 w 7467600"/>
              <a:gd name="connsiteY486" fmla="*/ 5076159 h 6858000"/>
              <a:gd name="connsiteX487" fmla="*/ 3113245 w 7467600"/>
              <a:gd name="connsiteY487" fmla="*/ 5090705 h 6858000"/>
              <a:gd name="connsiteX488" fmla="*/ 3126294 w 7467600"/>
              <a:gd name="connsiteY488" fmla="*/ 5114400 h 6858000"/>
              <a:gd name="connsiteX489" fmla="*/ 3937433 w 7467600"/>
              <a:gd name="connsiteY489" fmla="*/ 4830473 h 6858000"/>
              <a:gd name="connsiteX490" fmla="*/ 3590475 w 7467600"/>
              <a:gd name="connsiteY490" fmla="*/ 4597974 h 6858000"/>
              <a:gd name="connsiteX491" fmla="*/ 3100264 w 7467600"/>
              <a:gd name="connsiteY491" fmla="*/ 4579845 h 6858000"/>
              <a:gd name="connsiteX492" fmla="*/ 2183576 w 7467600"/>
              <a:gd name="connsiteY492" fmla="*/ 4227150 h 6858000"/>
              <a:gd name="connsiteX493" fmla="*/ 2151029 w 7467600"/>
              <a:gd name="connsiteY493" fmla="*/ 4146947 h 6858000"/>
              <a:gd name="connsiteX494" fmla="*/ 3563434 w 7467600"/>
              <a:gd name="connsiteY494" fmla="*/ 4469115 h 6858000"/>
              <a:gd name="connsiteX495" fmla="*/ 3177952 w 7467600"/>
              <a:gd name="connsiteY495" fmla="*/ 3657386 h 6858000"/>
              <a:gd name="connsiteX496" fmla="*/ 3189263 w 7467600"/>
              <a:gd name="connsiteY496" fmla="*/ 3625726 h 6858000"/>
              <a:gd name="connsiteX497" fmla="*/ 3560912 w 7467600"/>
              <a:gd name="connsiteY497" fmla="*/ 4079863 h 6858000"/>
              <a:gd name="connsiteX498" fmla="*/ 3626636 w 7467600"/>
              <a:gd name="connsiteY498" fmla="*/ 4512230 h 6858000"/>
              <a:gd name="connsiteX499" fmla="*/ 3653088 w 7467600"/>
              <a:gd name="connsiteY499" fmla="*/ 4521417 h 6858000"/>
              <a:gd name="connsiteX500" fmla="*/ 3988128 w 7467600"/>
              <a:gd name="connsiteY500" fmla="*/ 4817267 h 6858000"/>
              <a:gd name="connsiteX501" fmla="*/ 4830582 w 7467600"/>
              <a:gd name="connsiteY501" fmla="*/ 4676000 h 6858000"/>
              <a:gd name="connsiteX502" fmla="*/ 4830100 w 7467600"/>
              <a:gd name="connsiteY502" fmla="*/ 4675554 h 6858000"/>
              <a:gd name="connsiteX503" fmla="*/ 4036318 w 7467600"/>
              <a:gd name="connsiteY503" fmla="*/ 4147013 h 6858000"/>
              <a:gd name="connsiteX504" fmla="*/ 3432098 w 7467600"/>
              <a:gd name="connsiteY504" fmla="*/ 3537312 h 6858000"/>
              <a:gd name="connsiteX505" fmla="*/ 3446761 w 7467600"/>
              <a:gd name="connsiteY505" fmla="*/ 3461278 h 6858000"/>
              <a:gd name="connsiteX506" fmla="*/ 4419733 w 7467600"/>
              <a:gd name="connsiteY506" fmla="*/ 3963555 h 6858000"/>
              <a:gd name="connsiteX507" fmla="*/ 4781371 w 7467600"/>
              <a:gd name="connsiteY507" fmla="*/ 4458604 h 6858000"/>
              <a:gd name="connsiteX508" fmla="*/ 4780440 w 7467600"/>
              <a:gd name="connsiteY508" fmla="*/ 4470290 h 6858000"/>
              <a:gd name="connsiteX509" fmla="*/ 4898954 w 7467600"/>
              <a:gd name="connsiteY509" fmla="*/ 4662092 h 6858000"/>
              <a:gd name="connsiteX510" fmla="*/ 4900699 w 7467600"/>
              <a:gd name="connsiteY510" fmla="*/ 4670867 h 6858000"/>
              <a:gd name="connsiteX511" fmla="*/ 5714511 w 7467600"/>
              <a:gd name="connsiteY511" fmla="*/ 4663483 h 6858000"/>
              <a:gd name="connsiteX512" fmla="*/ 5464793 w 7467600"/>
              <a:gd name="connsiteY512" fmla="*/ 4393556 h 6858000"/>
              <a:gd name="connsiteX513" fmla="*/ 5461897 w 7467600"/>
              <a:gd name="connsiteY513" fmla="*/ 4390879 h 6858000"/>
              <a:gd name="connsiteX514" fmla="*/ 4294126 w 7467600"/>
              <a:gd name="connsiteY514" fmla="*/ 3303048 h 6858000"/>
              <a:gd name="connsiteX515" fmla="*/ 4305321 w 7467600"/>
              <a:gd name="connsiteY515" fmla="*/ 3256953 h 6858000"/>
              <a:gd name="connsiteX516" fmla="*/ 4949299 w 7467600"/>
              <a:gd name="connsiteY516" fmla="*/ 3766336 h 6858000"/>
              <a:gd name="connsiteX517" fmla="*/ 5291452 w 7467600"/>
              <a:gd name="connsiteY517" fmla="*/ 4076801 h 6858000"/>
              <a:gd name="connsiteX518" fmla="*/ 5434998 w 7467600"/>
              <a:gd name="connsiteY518" fmla="*/ 4254100 h 6858000"/>
              <a:gd name="connsiteX519" fmla="*/ 5351015 w 7467600"/>
              <a:gd name="connsiteY519" fmla="*/ 3760989 h 6858000"/>
              <a:gd name="connsiteX520" fmla="*/ 5413780 w 7467600"/>
              <a:gd name="connsiteY520" fmla="*/ 2966265 h 6858000"/>
              <a:gd name="connsiteX521" fmla="*/ 5425627 w 7467600"/>
              <a:gd name="connsiteY521" fmla="*/ 2954192 h 6858000"/>
              <a:gd name="connsiteX522" fmla="*/ 6604735 w 7467600"/>
              <a:gd name="connsiteY522" fmla="*/ 2041381 h 6858000"/>
              <a:gd name="connsiteX523" fmla="*/ 7204487 w 7467600"/>
              <a:gd name="connsiteY523" fmla="*/ 2742112 h 6858000"/>
              <a:gd name="connsiteX524" fmla="*/ 7131592 w 7467600"/>
              <a:gd name="connsiteY524" fmla="*/ 2672096 h 6858000"/>
              <a:gd name="connsiteX525" fmla="*/ 6996344 w 7467600"/>
              <a:gd name="connsiteY525" fmla="*/ 2518310 h 6858000"/>
              <a:gd name="connsiteX526" fmla="*/ 6735495 w 7467600"/>
              <a:gd name="connsiteY526" fmla="*/ 2196890 h 6858000"/>
              <a:gd name="connsiteX527" fmla="*/ 6721901 w 7467600"/>
              <a:gd name="connsiteY527" fmla="*/ 2179274 h 6858000"/>
              <a:gd name="connsiteX528" fmla="*/ 6604735 w 7467600"/>
              <a:gd name="connsiteY528" fmla="*/ 2041381 h 6858000"/>
              <a:gd name="connsiteX529" fmla="*/ 6591670 w 7467600"/>
              <a:gd name="connsiteY529" fmla="*/ 1988277 h 6858000"/>
              <a:gd name="connsiteX530" fmla="*/ 6747349 w 7467600"/>
              <a:gd name="connsiteY530" fmla="*/ 2160069 h 6858000"/>
              <a:gd name="connsiteX531" fmla="*/ 6760943 w 7467600"/>
              <a:gd name="connsiteY531" fmla="*/ 2177686 h 6858000"/>
              <a:gd name="connsiteX532" fmla="*/ 7021065 w 7467600"/>
              <a:gd name="connsiteY532" fmla="*/ 2498102 h 6858000"/>
              <a:gd name="connsiteX533" fmla="*/ 7155223 w 7467600"/>
              <a:gd name="connsiteY533" fmla="*/ 2650386 h 6858000"/>
              <a:gd name="connsiteX534" fmla="*/ 7203167 w 7467600"/>
              <a:gd name="connsiteY534" fmla="*/ 2697288 h 6858000"/>
              <a:gd name="connsiteX535" fmla="*/ 6937703 w 7467600"/>
              <a:gd name="connsiteY535" fmla="*/ 2321981 h 6858000"/>
              <a:gd name="connsiteX536" fmla="*/ 6591670 w 7467600"/>
              <a:gd name="connsiteY536" fmla="*/ 1988277 h 6858000"/>
              <a:gd name="connsiteX537" fmla="*/ 5798671 w 7467600"/>
              <a:gd name="connsiteY537" fmla="*/ 1981601 h 6858000"/>
              <a:gd name="connsiteX538" fmla="*/ 5754709 w 7467600"/>
              <a:gd name="connsiteY538" fmla="*/ 2071454 h 6858000"/>
              <a:gd name="connsiteX539" fmla="*/ 5763044 w 7467600"/>
              <a:gd name="connsiteY539" fmla="*/ 2842206 h 6858000"/>
              <a:gd name="connsiteX540" fmla="*/ 5764974 w 7467600"/>
              <a:gd name="connsiteY540" fmla="*/ 2799609 h 6858000"/>
              <a:gd name="connsiteX541" fmla="*/ 5767665 w 7467600"/>
              <a:gd name="connsiteY541" fmla="*/ 2666409 h 6858000"/>
              <a:gd name="connsiteX542" fmla="*/ 5763055 w 7467600"/>
              <a:gd name="connsiteY542" fmla="*/ 2579705 h 6858000"/>
              <a:gd name="connsiteX543" fmla="*/ 5758079 w 7467600"/>
              <a:gd name="connsiteY543" fmla="*/ 2492508 h 6858000"/>
              <a:gd name="connsiteX544" fmla="*/ 5779325 w 7467600"/>
              <a:gd name="connsiteY544" fmla="*/ 2197069 h 6858000"/>
              <a:gd name="connsiteX545" fmla="*/ 5798671 w 7467600"/>
              <a:gd name="connsiteY545" fmla="*/ 1981601 h 6858000"/>
              <a:gd name="connsiteX546" fmla="*/ 5829202 w 7467600"/>
              <a:gd name="connsiteY546" fmla="*/ 1971679 h 6858000"/>
              <a:gd name="connsiteX547" fmla="*/ 5809558 w 7467600"/>
              <a:gd name="connsiteY547" fmla="*/ 2198043 h 6858000"/>
              <a:gd name="connsiteX548" fmla="*/ 5788653 w 7467600"/>
              <a:gd name="connsiteY548" fmla="*/ 2489430 h 6858000"/>
              <a:gd name="connsiteX549" fmla="*/ 5793439 w 7467600"/>
              <a:gd name="connsiteY549" fmla="*/ 2575235 h 6858000"/>
              <a:gd name="connsiteX550" fmla="*/ 5796837 w 7467600"/>
              <a:gd name="connsiteY550" fmla="*/ 2637633 h 6858000"/>
              <a:gd name="connsiteX551" fmla="*/ 5818614 w 7467600"/>
              <a:gd name="connsiteY551" fmla="*/ 2473055 h 6858000"/>
              <a:gd name="connsiteX552" fmla="*/ 5829202 w 7467600"/>
              <a:gd name="connsiteY552" fmla="*/ 1971679 h 6858000"/>
              <a:gd name="connsiteX553" fmla="*/ 5911389 w 7467600"/>
              <a:gd name="connsiteY553" fmla="*/ 1898371 h 6858000"/>
              <a:gd name="connsiteX554" fmla="*/ 6237627 w 7467600"/>
              <a:gd name="connsiteY554" fmla="*/ 2231921 h 6858000"/>
              <a:gd name="connsiteX555" fmla="*/ 5911389 w 7467600"/>
              <a:gd name="connsiteY555" fmla="*/ 1898371 h 6858000"/>
              <a:gd name="connsiteX556" fmla="*/ 6944437 w 7467600"/>
              <a:gd name="connsiteY556" fmla="*/ 1575402 h 6858000"/>
              <a:gd name="connsiteX557" fmla="*/ 6304730 w 7467600"/>
              <a:gd name="connsiteY557" fmla="*/ 1766654 h 6858000"/>
              <a:gd name="connsiteX558" fmla="*/ 6944437 w 7467600"/>
              <a:gd name="connsiteY558" fmla="*/ 1575402 h 6858000"/>
              <a:gd name="connsiteX559" fmla="*/ 7019523 w 7467600"/>
              <a:gd name="connsiteY559" fmla="*/ 1519450 h 6858000"/>
              <a:gd name="connsiteX560" fmla="*/ 6298091 w 7467600"/>
              <a:gd name="connsiteY560" fmla="*/ 1737122 h 6858000"/>
              <a:gd name="connsiteX561" fmla="*/ 7019523 w 7467600"/>
              <a:gd name="connsiteY561" fmla="*/ 1519450 h 6858000"/>
              <a:gd name="connsiteX562" fmla="*/ 2399523 w 7467600"/>
              <a:gd name="connsiteY562" fmla="*/ 1428234 h 6858000"/>
              <a:gd name="connsiteX563" fmla="*/ 2224982 w 7467600"/>
              <a:gd name="connsiteY563" fmla="*/ 1826201 h 6858000"/>
              <a:gd name="connsiteX564" fmla="*/ 2096099 w 7467600"/>
              <a:gd name="connsiteY564" fmla="*/ 2345900 h 6858000"/>
              <a:gd name="connsiteX565" fmla="*/ 2283317 w 7467600"/>
              <a:gd name="connsiteY565" fmla="*/ 1796925 h 6858000"/>
              <a:gd name="connsiteX566" fmla="*/ 2399523 w 7467600"/>
              <a:gd name="connsiteY566" fmla="*/ 1428234 h 6858000"/>
              <a:gd name="connsiteX567" fmla="*/ 2448558 w 7467600"/>
              <a:gd name="connsiteY567" fmla="*/ 1373435 h 6858000"/>
              <a:gd name="connsiteX568" fmla="*/ 2312521 w 7467600"/>
              <a:gd name="connsiteY568" fmla="*/ 1806140 h 6858000"/>
              <a:gd name="connsiteX569" fmla="*/ 2127533 w 7467600"/>
              <a:gd name="connsiteY569" fmla="*/ 2348380 h 6858000"/>
              <a:gd name="connsiteX570" fmla="*/ 2358080 w 7467600"/>
              <a:gd name="connsiteY570" fmla="*/ 1866134 h 6858000"/>
              <a:gd name="connsiteX571" fmla="*/ 2407436 w 7467600"/>
              <a:gd name="connsiteY571" fmla="*/ 1651070 h 6858000"/>
              <a:gd name="connsiteX572" fmla="*/ 2448558 w 7467600"/>
              <a:gd name="connsiteY572" fmla="*/ 1373435 h 6858000"/>
              <a:gd name="connsiteX573" fmla="*/ 278707 w 7467600"/>
              <a:gd name="connsiteY573" fmla="*/ 1352270 h 6858000"/>
              <a:gd name="connsiteX574" fmla="*/ 321570 w 7467600"/>
              <a:gd name="connsiteY574" fmla="*/ 1861610 h 6858000"/>
              <a:gd name="connsiteX575" fmla="*/ 294281 w 7467600"/>
              <a:gd name="connsiteY575" fmla="*/ 1440658 h 6858000"/>
              <a:gd name="connsiteX576" fmla="*/ 278707 w 7467600"/>
              <a:gd name="connsiteY576" fmla="*/ 1352270 h 6858000"/>
              <a:gd name="connsiteX577" fmla="*/ 1423821 w 7467600"/>
              <a:gd name="connsiteY577" fmla="*/ 1351958 h 6858000"/>
              <a:gd name="connsiteX578" fmla="*/ 1638521 w 7467600"/>
              <a:gd name="connsiteY578" fmla="*/ 1908470 h 6858000"/>
              <a:gd name="connsiteX579" fmla="*/ 1754199 w 7467600"/>
              <a:gd name="connsiteY579" fmla="*/ 2149284 h 6858000"/>
              <a:gd name="connsiteX580" fmla="*/ 1908359 w 7467600"/>
              <a:gd name="connsiteY580" fmla="*/ 2364988 h 6858000"/>
              <a:gd name="connsiteX581" fmla="*/ 1647661 w 7467600"/>
              <a:gd name="connsiteY581" fmla="*/ 1825945 h 6858000"/>
              <a:gd name="connsiteX582" fmla="*/ 1423821 w 7467600"/>
              <a:gd name="connsiteY582" fmla="*/ 1351958 h 6858000"/>
              <a:gd name="connsiteX583" fmla="*/ 1431890 w 7467600"/>
              <a:gd name="connsiteY583" fmla="*/ 1306475 h 6858000"/>
              <a:gd name="connsiteX584" fmla="*/ 1507597 w 7467600"/>
              <a:gd name="connsiteY584" fmla="*/ 1446132 h 6858000"/>
              <a:gd name="connsiteX585" fmla="*/ 1674586 w 7467600"/>
              <a:gd name="connsiteY585" fmla="*/ 1813832 h 6858000"/>
              <a:gd name="connsiteX586" fmla="*/ 1815950 w 7467600"/>
              <a:gd name="connsiteY586" fmla="*/ 2128564 h 6858000"/>
              <a:gd name="connsiteX587" fmla="*/ 1984242 w 7467600"/>
              <a:gd name="connsiteY587" fmla="*/ 2430829 h 6858000"/>
              <a:gd name="connsiteX588" fmla="*/ 2014023 w 7467600"/>
              <a:gd name="connsiteY588" fmla="*/ 2450995 h 6858000"/>
              <a:gd name="connsiteX589" fmla="*/ 1747337 w 7467600"/>
              <a:gd name="connsiteY589" fmla="*/ 1855264 h 6858000"/>
              <a:gd name="connsiteX590" fmla="*/ 1533749 w 7467600"/>
              <a:gd name="connsiteY590" fmla="*/ 1478656 h 6858000"/>
              <a:gd name="connsiteX591" fmla="*/ 1431890 w 7467600"/>
              <a:gd name="connsiteY591" fmla="*/ 1306475 h 6858000"/>
              <a:gd name="connsiteX592" fmla="*/ 5052692 w 7467600"/>
              <a:gd name="connsiteY592" fmla="*/ 1292994 h 6858000"/>
              <a:gd name="connsiteX593" fmla="*/ 5200661 w 7467600"/>
              <a:gd name="connsiteY593" fmla="*/ 1635186 h 6858000"/>
              <a:gd name="connsiteX594" fmla="*/ 5297138 w 7467600"/>
              <a:gd name="connsiteY594" fmla="*/ 1906351 h 6858000"/>
              <a:gd name="connsiteX595" fmla="*/ 5052692 w 7467600"/>
              <a:gd name="connsiteY595" fmla="*/ 1292994 h 6858000"/>
              <a:gd name="connsiteX596" fmla="*/ 5009948 w 7467600"/>
              <a:gd name="connsiteY596" fmla="*/ 1273619 h 6858000"/>
              <a:gd name="connsiteX597" fmla="*/ 5121777 w 7467600"/>
              <a:gd name="connsiteY597" fmla="*/ 1654213 h 6858000"/>
              <a:gd name="connsiteX598" fmla="*/ 5293545 w 7467600"/>
              <a:gd name="connsiteY598" fmla="*/ 2072247 h 6858000"/>
              <a:gd name="connsiteX599" fmla="*/ 5294042 w 7467600"/>
              <a:gd name="connsiteY599" fmla="*/ 2065019 h 6858000"/>
              <a:gd name="connsiteX600" fmla="*/ 5171936 w 7467600"/>
              <a:gd name="connsiteY600" fmla="*/ 1647613 h 6858000"/>
              <a:gd name="connsiteX601" fmla="*/ 5009948 w 7467600"/>
              <a:gd name="connsiteY601" fmla="*/ 1273619 h 6858000"/>
              <a:gd name="connsiteX602" fmla="*/ 655236 w 7467600"/>
              <a:gd name="connsiteY602" fmla="*/ 1268632 h 6858000"/>
              <a:gd name="connsiteX603" fmla="*/ 839521 w 7467600"/>
              <a:gd name="connsiteY603" fmla="*/ 1685315 h 6858000"/>
              <a:gd name="connsiteX604" fmla="*/ 1109416 w 7467600"/>
              <a:gd name="connsiteY604" fmla="*/ 2061663 h 6858000"/>
              <a:gd name="connsiteX605" fmla="*/ 1298300 w 7467600"/>
              <a:gd name="connsiteY605" fmla="*/ 2247742 h 6858000"/>
              <a:gd name="connsiteX606" fmla="*/ 1125871 w 7467600"/>
              <a:gd name="connsiteY606" fmla="*/ 1989513 h 6858000"/>
              <a:gd name="connsiteX607" fmla="*/ 981574 w 7467600"/>
              <a:gd name="connsiteY607" fmla="*/ 1783157 h 6858000"/>
              <a:gd name="connsiteX608" fmla="*/ 922198 w 7467600"/>
              <a:gd name="connsiteY608" fmla="*/ 1677437 h 6858000"/>
              <a:gd name="connsiteX609" fmla="*/ 869293 w 7467600"/>
              <a:gd name="connsiteY609" fmla="*/ 1583214 h 6858000"/>
              <a:gd name="connsiteX610" fmla="*/ 751431 w 7467600"/>
              <a:gd name="connsiteY610" fmla="*/ 1405731 h 6858000"/>
              <a:gd name="connsiteX611" fmla="*/ 655236 w 7467600"/>
              <a:gd name="connsiteY611" fmla="*/ 1268632 h 6858000"/>
              <a:gd name="connsiteX612" fmla="*/ 6516292 w 7467600"/>
              <a:gd name="connsiteY612" fmla="*/ 1263064 h 6858000"/>
              <a:gd name="connsiteX613" fmla="*/ 5736320 w 7467600"/>
              <a:gd name="connsiteY613" fmla="*/ 1501803 h 6858000"/>
              <a:gd name="connsiteX614" fmla="*/ 6516292 w 7467600"/>
              <a:gd name="connsiteY614" fmla="*/ 1263064 h 6858000"/>
              <a:gd name="connsiteX615" fmla="*/ 291466 w 7467600"/>
              <a:gd name="connsiteY615" fmla="*/ 1250369 h 6858000"/>
              <a:gd name="connsiteX616" fmla="*/ 323180 w 7467600"/>
              <a:gd name="connsiteY616" fmla="*/ 1435283 h 6858000"/>
              <a:gd name="connsiteX617" fmla="*/ 349381 w 7467600"/>
              <a:gd name="connsiteY617" fmla="*/ 1875041 h 6858000"/>
              <a:gd name="connsiteX618" fmla="*/ 374363 w 7467600"/>
              <a:gd name="connsiteY618" fmla="*/ 1506494 h 6858000"/>
              <a:gd name="connsiteX619" fmla="*/ 302168 w 7467600"/>
              <a:gd name="connsiteY619" fmla="*/ 1274495 h 6858000"/>
              <a:gd name="connsiteX620" fmla="*/ 291466 w 7467600"/>
              <a:gd name="connsiteY620" fmla="*/ 1250369 h 6858000"/>
              <a:gd name="connsiteX621" fmla="*/ 678222 w 7467600"/>
              <a:gd name="connsiteY621" fmla="*/ 1248670 h 6858000"/>
              <a:gd name="connsiteX622" fmla="*/ 775536 w 7467600"/>
              <a:gd name="connsiteY622" fmla="*/ 1388015 h 6858000"/>
              <a:gd name="connsiteX623" fmla="*/ 894529 w 7467600"/>
              <a:gd name="connsiteY623" fmla="*/ 1567739 h 6858000"/>
              <a:gd name="connsiteX624" fmla="*/ 948000 w 7467600"/>
              <a:gd name="connsiteY624" fmla="*/ 1663088 h 6858000"/>
              <a:gd name="connsiteX625" fmla="*/ 1006812 w 7467600"/>
              <a:gd name="connsiteY625" fmla="*/ 1767683 h 6858000"/>
              <a:gd name="connsiteX626" fmla="*/ 1149133 w 7467600"/>
              <a:gd name="connsiteY626" fmla="*/ 1971513 h 6858000"/>
              <a:gd name="connsiteX627" fmla="*/ 1333952 w 7467600"/>
              <a:gd name="connsiteY627" fmla="*/ 2251620 h 6858000"/>
              <a:gd name="connsiteX628" fmla="*/ 1337329 w 7467600"/>
              <a:gd name="connsiteY628" fmla="*/ 2258350 h 6858000"/>
              <a:gd name="connsiteX629" fmla="*/ 1014726 w 7467600"/>
              <a:gd name="connsiteY629" fmla="*/ 1615556 h 6858000"/>
              <a:gd name="connsiteX630" fmla="*/ 678222 w 7467600"/>
              <a:gd name="connsiteY630" fmla="*/ 1248670 h 6858000"/>
              <a:gd name="connsiteX631" fmla="*/ 6691602 w 7467600"/>
              <a:gd name="connsiteY631" fmla="*/ 1140573 h 6858000"/>
              <a:gd name="connsiteX632" fmla="*/ 6571100 w 7467600"/>
              <a:gd name="connsiteY632" fmla="*/ 1183662 h 6858000"/>
              <a:gd name="connsiteX633" fmla="*/ 6241687 w 7467600"/>
              <a:gd name="connsiteY633" fmla="*/ 1257600 h 6858000"/>
              <a:gd name="connsiteX634" fmla="*/ 5693009 w 7467600"/>
              <a:gd name="connsiteY634" fmla="*/ 1478256 h 6858000"/>
              <a:gd name="connsiteX635" fmla="*/ 6548420 w 7467600"/>
              <a:gd name="connsiteY635" fmla="*/ 1214599 h 6858000"/>
              <a:gd name="connsiteX636" fmla="*/ 6605473 w 7467600"/>
              <a:gd name="connsiteY636" fmla="*/ 1184686 h 6858000"/>
              <a:gd name="connsiteX637" fmla="*/ 6691602 w 7467600"/>
              <a:gd name="connsiteY637" fmla="*/ 1140573 h 6858000"/>
              <a:gd name="connsiteX638" fmla="*/ 4002475 w 7467600"/>
              <a:gd name="connsiteY638" fmla="*/ 1037802 h 6858000"/>
              <a:gd name="connsiteX639" fmla="*/ 4000324 w 7467600"/>
              <a:gd name="connsiteY639" fmla="*/ 1039362 h 6858000"/>
              <a:gd name="connsiteX640" fmla="*/ 4002862 w 7467600"/>
              <a:gd name="connsiteY640" fmla="*/ 1042866 h 6858000"/>
              <a:gd name="connsiteX641" fmla="*/ 4002475 w 7467600"/>
              <a:gd name="connsiteY641" fmla="*/ 1037802 h 6858000"/>
              <a:gd name="connsiteX642" fmla="*/ 506322 w 7467600"/>
              <a:gd name="connsiteY642" fmla="*/ 1020997 h 6858000"/>
              <a:gd name="connsiteX643" fmla="*/ 533068 w 7467600"/>
              <a:gd name="connsiteY643" fmla="*/ 1029409 h 6858000"/>
              <a:gd name="connsiteX644" fmla="*/ 1232525 w 7467600"/>
              <a:gd name="connsiteY644" fmla="*/ 1804675 h 6858000"/>
              <a:gd name="connsiteX645" fmla="*/ 1388858 w 7467600"/>
              <a:gd name="connsiteY645" fmla="*/ 2368011 h 6858000"/>
              <a:gd name="connsiteX646" fmla="*/ 1384098 w 7467600"/>
              <a:gd name="connsiteY646" fmla="*/ 2378125 h 6858000"/>
              <a:gd name="connsiteX647" fmla="*/ 1425393 w 7467600"/>
              <a:gd name="connsiteY647" fmla="*/ 2589124 h 6858000"/>
              <a:gd name="connsiteX648" fmla="*/ 1424001 w 7467600"/>
              <a:gd name="connsiteY648" fmla="*/ 2597541 h 6858000"/>
              <a:gd name="connsiteX649" fmla="*/ 2152729 w 7467600"/>
              <a:gd name="connsiteY649" fmla="*/ 2864487 h 6858000"/>
              <a:gd name="connsiteX650" fmla="*/ 2020609 w 7467600"/>
              <a:gd name="connsiteY650" fmla="*/ 2539671 h 6858000"/>
              <a:gd name="connsiteX651" fmla="*/ 2018920 w 7467600"/>
              <a:gd name="connsiteY651" fmla="*/ 2536309 h 6858000"/>
              <a:gd name="connsiteX652" fmla="*/ 1342441 w 7467600"/>
              <a:gd name="connsiteY652" fmla="*/ 1173017 h 6858000"/>
              <a:gd name="connsiteX653" fmla="*/ 1367925 w 7467600"/>
              <a:gd name="connsiteY653" fmla="*/ 1135648 h 6858000"/>
              <a:gd name="connsiteX654" fmla="*/ 1771401 w 7467600"/>
              <a:gd name="connsiteY654" fmla="*/ 1806673 h 6858000"/>
              <a:gd name="connsiteX655" fmla="*/ 1972385 w 7467600"/>
              <a:gd name="connsiteY655" fmla="*/ 2198735 h 6858000"/>
              <a:gd name="connsiteX656" fmla="*/ 2040892 w 7467600"/>
              <a:gd name="connsiteY656" fmla="*/ 2405205 h 6858000"/>
              <a:gd name="connsiteX657" fmla="*/ 2131689 w 7467600"/>
              <a:gd name="connsiteY657" fmla="*/ 1936926 h 6858000"/>
              <a:gd name="connsiteX658" fmla="*/ 2454820 w 7467600"/>
              <a:gd name="connsiteY658" fmla="*/ 1248808 h 6858000"/>
              <a:gd name="connsiteX659" fmla="*/ 2492512 w 7467600"/>
              <a:gd name="connsiteY659" fmla="*/ 1302920 h 6858000"/>
              <a:gd name="connsiteX660" fmla="*/ 2081216 w 7467600"/>
              <a:gd name="connsiteY660" fmla="*/ 2527513 h 6858000"/>
              <a:gd name="connsiteX661" fmla="*/ 2081211 w 7467600"/>
              <a:gd name="connsiteY661" fmla="*/ 2528916 h 6858000"/>
              <a:gd name="connsiteX662" fmla="*/ 2199067 w 7467600"/>
              <a:gd name="connsiteY662" fmla="*/ 2884061 h 6858000"/>
              <a:gd name="connsiteX663" fmla="*/ 3192586 w 7467600"/>
              <a:gd name="connsiteY663" fmla="*/ 3411496 h 6858000"/>
              <a:gd name="connsiteX664" fmla="*/ 3182620 w 7467600"/>
              <a:gd name="connsiteY664" fmla="*/ 3483279 h 6858000"/>
              <a:gd name="connsiteX665" fmla="*/ 2435119 w 7467600"/>
              <a:gd name="connsiteY665" fmla="*/ 3080173 h 6858000"/>
              <a:gd name="connsiteX666" fmla="*/ 2410152 w 7467600"/>
              <a:gd name="connsiteY666" fmla="*/ 3063751 h 6858000"/>
              <a:gd name="connsiteX667" fmla="*/ 2408099 w 7467600"/>
              <a:gd name="connsiteY667" fmla="*/ 3064403 h 6858000"/>
              <a:gd name="connsiteX668" fmla="*/ 2407218 w 7467600"/>
              <a:gd name="connsiteY668" fmla="*/ 3070324 h 6858000"/>
              <a:gd name="connsiteX669" fmla="*/ 2380138 w 7467600"/>
              <a:gd name="connsiteY669" fmla="*/ 3099341 h 6858000"/>
              <a:gd name="connsiteX670" fmla="*/ 1765923 w 7467600"/>
              <a:gd name="connsiteY670" fmla="*/ 3581043 h 6858000"/>
              <a:gd name="connsiteX671" fmla="*/ 1702258 w 7467600"/>
              <a:gd name="connsiteY671" fmla="*/ 3612286 h 6858000"/>
              <a:gd name="connsiteX672" fmla="*/ 1538370 w 7467600"/>
              <a:gd name="connsiteY672" fmla="*/ 3811804 h 6858000"/>
              <a:gd name="connsiteX673" fmla="*/ 542867 w 7467600"/>
              <a:gd name="connsiteY673" fmla="*/ 4944092 h 6858000"/>
              <a:gd name="connsiteX674" fmla="*/ 515800 w 7467600"/>
              <a:gd name="connsiteY674" fmla="*/ 4862180 h 6858000"/>
              <a:gd name="connsiteX675" fmla="*/ 909145 w 7467600"/>
              <a:gd name="connsiteY675" fmla="*/ 4199225 h 6858000"/>
              <a:gd name="connsiteX676" fmla="*/ 1214067 w 7467600"/>
              <a:gd name="connsiteY676" fmla="*/ 3908561 h 6858000"/>
              <a:gd name="connsiteX677" fmla="*/ 640967 w 7467600"/>
              <a:gd name="connsiteY677" fmla="*/ 4105601 h 6858000"/>
              <a:gd name="connsiteX678" fmla="*/ 112563 w 7467600"/>
              <a:gd name="connsiteY678" fmla="*/ 4396952 h 6858000"/>
              <a:gd name="connsiteX679" fmla="*/ 0 w 7467600"/>
              <a:gd name="connsiteY679" fmla="*/ 4466006 h 6858000"/>
              <a:gd name="connsiteX680" fmla="*/ 0 w 7467600"/>
              <a:gd name="connsiteY680" fmla="*/ 4233763 h 6858000"/>
              <a:gd name="connsiteX681" fmla="*/ 36881 w 7467600"/>
              <a:gd name="connsiteY681" fmla="*/ 4200118 h 6858000"/>
              <a:gd name="connsiteX682" fmla="*/ 910534 w 7467600"/>
              <a:gd name="connsiteY682" fmla="*/ 3629753 h 6858000"/>
              <a:gd name="connsiteX683" fmla="*/ 1578717 w 7467600"/>
              <a:gd name="connsiteY683" fmla="*/ 3575982 h 6858000"/>
              <a:gd name="connsiteX684" fmla="*/ 2338780 w 7467600"/>
              <a:gd name="connsiteY684" fmla="*/ 3033725 h 6858000"/>
              <a:gd name="connsiteX685" fmla="*/ 1807991 w 7467600"/>
              <a:gd name="connsiteY685" fmla="*/ 2807184 h 6858000"/>
              <a:gd name="connsiteX686" fmla="*/ 1416358 w 7467600"/>
              <a:gd name="connsiteY686" fmla="*/ 3112571 h 6858000"/>
              <a:gd name="connsiteX687" fmla="*/ 939066 w 7467600"/>
              <a:gd name="connsiteY687" fmla="*/ 3378798 h 6858000"/>
              <a:gd name="connsiteX688" fmla="*/ 115099 w 7467600"/>
              <a:gd name="connsiteY688" fmla="*/ 3607650 h 6858000"/>
              <a:gd name="connsiteX689" fmla="*/ 97284 w 7467600"/>
              <a:gd name="connsiteY689" fmla="*/ 3520393 h 6858000"/>
              <a:gd name="connsiteX690" fmla="*/ 922050 w 7467600"/>
              <a:gd name="connsiteY690" fmla="*/ 3074867 h 6858000"/>
              <a:gd name="connsiteX691" fmla="*/ 1405265 w 7467600"/>
              <a:gd name="connsiteY691" fmla="*/ 3016319 h 6858000"/>
              <a:gd name="connsiteX692" fmla="*/ 1407512 w 7467600"/>
              <a:gd name="connsiteY692" fmla="*/ 3018001 h 6858000"/>
              <a:gd name="connsiteX693" fmla="*/ 1726266 w 7467600"/>
              <a:gd name="connsiteY693" fmla="*/ 2777274 h 6858000"/>
              <a:gd name="connsiteX694" fmla="*/ 625390 w 7467600"/>
              <a:gd name="connsiteY694" fmla="*/ 2514541 h 6858000"/>
              <a:gd name="connsiteX695" fmla="*/ 619799 w 7467600"/>
              <a:gd name="connsiteY695" fmla="*/ 2527180 h 6858000"/>
              <a:gd name="connsiteX696" fmla="*/ 310030 w 7467600"/>
              <a:gd name="connsiteY696" fmla="*/ 2771818 h 6858000"/>
              <a:gd name="connsiteX697" fmla="*/ 173877 w 7467600"/>
              <a:gd name="connsiteY697" fmla="*/ 2937056 h 6858000"/>
              <a:gd name="connsiteX698" fmla="*/ 77889 w 7467600"/>
              <a:gd name="connsiteY698" fmla="*/ 3138440 h 6858000"/>
              <a:gd name="connsiteX699" fmla="*/ 0 w 7467600"/>
              <a:gd name="connsiteY699" fmla="*/ 3271395 h 6858000"/>
              <a:gd name="connsiteX700" fmla="*/ 0 w 7467600"/>
              <a:gd name="connsiteY700" fmla="*/ 3153002 h 6858000"/>
              <a:gd name="connsiteX701" fmla="*/ 2386 w 7467600"/>
              <a:gd name="connsiteY701" fmla="*/ 3149203 h 6858000"/>
              <a:gd name="connsiteX702" fmla="*/ 89753 w 7467600"/>
              <a:gd name="connsiteY702" fmla="*/ 2987702 h 6858000"/>
              <a:gd name="connsiteX703" fmla="*/ 76869 w 7467600"/>
              <a:gd name="connsiteY703" fmla="*/ 3005404 h 6858000"/>
              <a:gd name="connsiteX704" fmla="*/ 32049 w 7467600"/>
              <a:gd name="connsiteY704" fmla="*/ 3065814 h 6858000"/>
              <a:gd name="connsiteX705" fmla="*/ 0 w 7467600"/>
              <a:gd name="connsiteY705" fmla="*/ 3108744 h 6858000"/>
              <a:gd name="connsiteX706" fmla="*/ 0 w 7467600"/>
              <a:gd name="connsiteY706" fmla="*/ 3058059 h 6858000"/>
              <a:gd name="connsiteX707" fmla="*/ 7610 w 7467600"/>
              <a:gd name="connsiteY707" fmla="*/ 3047889 h 6858000"/>
              <a:gd name="connsiteX708" fmla="*/ 52419 w 7467600"/>
              <a:gd name="connsiteY708" fmla="*/ 2987479 h 6858000"/>
              <a:gd name="connsiteX709" fmla="*/ 59142 w 7467600"/>
              <a:gd name="connsiteY709" fmla="*/ 2978488 h 6858000"/>
              <a:gd name="connsiteX710" fmla="*/ 0 w 7467600"/>
              <a:gd name="connsiteY710" fmla="*/ 3015334 h 6858000"/>
              <a:gd name="connsiteX711" fmla="*/ 0 w 7467600"/>
              <a:gd name="connsiteY711" fmla="*/ 2914286 h 6858000"/>
              <a:gd name="connsiteX712" fmla="*/ 36383 w 7467600"/>
              <a:gd name="connsiteY712" fmla="*/ 2901128 h 6858000"/>
              <a:gd name="connsiteX713" fmla="*/ 156329 w 7467600"/>
              <a:gd name="connsiteY713" fmla="*/ 2840533 h 6858000"/>
              <a:gd name="connsiteX714" fmla="*/ 358355 w 7467600"/>
              <a:gd name="connsiteY714" fmla="*/ 2620471 h 6858000"/>
              <a:gd name="connsiteX715" fmla="*/ 510577 w 7467600"/>
              <a:gd name="connsiteY715" fmla="*/ 2501244 h 6858000"/>
              <a:gd name="connsiteX716" fmla="*/ 211967 w 7467600"/>
              <a:gd name="connsiteY716" fmla="*/ 2479171 h 6858000"/>
              <a:gd name="connsiteX717" fmla="*/ 0 w 7467600"/>
              <a:gd name="connsiteY717" fmla="*/ 2476398 h 6858000"/>
              <a:gd name="connsiteX718" fmla="*/ 0 w 7467600"/>
              <a:gd name="connsiteY718" fmla="*/ 2389189 h 6858000"/>
              <a:gd name="connsiteX719" fmla="*/ 103062 w 7467600"/>
              <a:gd name="connsiteY719" fmla="*/ 2389518 h 6858000"/>
              <a:gd name="connsiteX720" fmla="*/ 510734 w 7467600"/>
              <a:gd name="connsiteY720" fmla="*/ 2416201 h 6858000"/>
              <a:gd name="connsiteX721" fmla="*/ 279257 w 7467600"/>
              <a:gd name="connsiteY721" fmla="*/ 2092102 h 6858000"/>
              <a:gd name="connsiteX722" fmla="*/ 65265 w 7467600"/>
              <a:gd name="connsiteY722" fmla="*/ 2006049 h 6858000"/>
              <a:gd name="connsiteX723" fmla="*/ 0 w 7467600"/>
              <a:gd name="connsiteY723" fmla="*/ 1982532 h 6858000"/>
              <a:gd name="connsiteX724" fmla="*/ 0 w 7467600"/>
              <a:gd name="connsiteY724" fmla="*/ 1912789 h 6858000"/>
              <a:gd name="connsiteX725" fmla="*/ 97460 w 7467600"/>
              <a:gd name="connsiteY725" fmla="*/ 1953725 h 6858000"/>
              <a:gd name="connsiteX726" fmla="*/ 221272 w 7467600"/>
              <a:gd name="connsiteY726" fmla="*/ 1980766 h 6858000"/>
              <a:gd name="connsiteX727" fmla="*/ 116765 w 7467600"/>
              <a:gd name="connsiteY727" fmla="*/ 1911033 h 6858000"/>
              <a:gd name="connsiteX728" fmla="*/ 16405 w 7467600"/>
              <a:gd name="connsiteY728" fmla="*/ 1803412 h 6858000"/>
              <a:gd name="connsiteX729" fmla="*/ 0 w 7467600"/>
              <a:gd name="connsiteY729" fmla="*/ 1784777 h 6858000"/>
              <a:gd name="connsiteX730" fmla="*/ 0 w 7467600"/>
              <a:gd name="connsiteY730" fmla="*/ 1740082 h 6858000"/>
              <a:gd name="connsiteX731" fmla="*/ 39394 w 7467600"/>
              <a:gd name="connsiteY731" fmla="*/ 1784856 h 6858000"/>
              <a:gd name="connsiteX732" fmla="*/ 135813 w 7467600"/>
              <a:gd name="connsiteY732" fmla="*/ 1888838 h 6858000"/>
              <a:gd name="connsiteX733" fmla="*/ 242575 w 7467600"/>
              <a:gd name="connsiteY733" fmla="*/ 1958841 h 6858000"/>
              <a:gd name="connsiteX734" fmla="*/ 82197 w 7467600"/>
              <a:gd name="connsiteY734" fmla="*/ 1754826 h 6858000"/>
              <a:gd name="connsiteX735" fmla="*/ 0 w 7467600"/>
              <a:gd name="connsiteY735" fmla="*/ 1679650 h 6858000"/>
              <a:gd name="connsiteX736" fmla="*/ 0 w 7467600"/>
              <a:gd name="connsiteY736" fmla="*/ 1602463 h 6858000"/>
              <a:gd name="connsiteX737" fmla="*/ 84689 w 7467600"/>
              <a:gd name="connsiteY737" fmla="*/ 1677442 h 6858000"/>
              <a:gd name="connsiteX738" fmla="*/ 298437 w 7467600"/>
              <a:gd name="connsiteY738" fmla="*/ 1968019 h 6858000"/>
              <a:gd name="connsiteX739" fmla="*/ 227269 w 7467600"/>
              <a:gd name="connsiteY739" fmla="*/ 1114064 h 6858000"/>
              <a:gd name="connsiteX740" fmla="*/ 248003 w 7467600"/>
              <a:gd name="connsiteY740" fmla="*/ 1089613 h 6858000"/>
              <a:gd name="connsiteX741" fmla="*/ 427020 w 7467600"/>
              <a:gd name="connsiteY741" fmla="*/ 1619803 h 6858000"/>
              <a:gd name="connsiteX742" fmla="*/ 340345 w 7467600"/>
              <a:gd name="connsiteY742" fmla="*/ 2027739 h 6858000"/>
              <a:gd name="connsiteX743" fmla="*/ 360865 w 7467600"/>
              <a:gd name="connsiteY743" fmla="*/ 2044827 h 6858000"/>
              <a:gd name="connsiteX744" fmla="*/ 560414 w 7467600"/>
              <a:gd name="connsiteY744" fmla="*/ 2421457 h 6858000"/>
              <a:gd name="connsiteX745" fmla="*/ 1359703 w 7467600"/>
              <a:gd name="connsiteY745" fmla="*/ 2578554 h 6858000"/>
              <a:gd name="connsiteX746" fmla="*/ 1359422 w 7467600"/>
              <a:gd name="connsiteY746" fmla="*/ 2577994 h 6858000"/>
              <a:gd name="connsiteX747" fmla="*/ 828701 w 7467600"/>
              <a:gd name="connsiteY747" fmla="*/ 1839520 h 6858000"/>
              <a:gd name="connsiteX748" fmla="*/ 494427 w 7467600"/>
              <a:gd name="connsiteY748" fmla="*/ 1092333 h 6858000"/>
              <a:gd name="connsiteX749" fmla="*/ 506322 w 7467600"/>
              <a:gd name="connsiteY749" fmla="*/ 1020997 h 6858000"/>
              <a:gd name="connsiteX750" fmla="*/ 4570198 w 7467600"/>
              <a:gd name="connsiteY750" fmla="*/ 978081 h 6858000"/>
              <a:gd name="connsiteX751" fmla="*/ 4523691 w 7467600"/>
              <a:gd name="connsiteY751" fmla="*/ 1127776 h 6858000"/>
              <a:gd name="connsiteX752" fmla="*/ 4509875 w 7467600"/>
              <a:gd name="connsiteY752" fmla="*/ 1167552 h 6858000"/>
              <a:gd name="connsiteX753" fmla="*/ 4478168 w 7467600"/>
              <a:gd name="connsiteY753" fmla="*/ 1260735 h 6858000"/>
              <a:gd name="connsiteX754" fmla="*/ 4409309 w 7467600"/>
              <a:gd name="connsiteY754" fmla="*/ 1666996 h 6858000"/>
              <a:gd name="connsiteX755" fmla="*/ 4370031 w 7467600"/>
              <a:gd name="connsiteY755" fmla="*/ 1955666 h 6858000"/>
              <a:gd name="connsiteX756" fmla="*/ 4570198 w 7467600"/>
              <a:gd name="connsiteY756" fmla="*/ 978081 h 6858000"/>
              <a:gd name="connsiteX757" fmla="*/ 4557898 w 7467600"/>
              <a:gd name="connsiteY757" fmla="*/ 900011 h 6858000"/>
              <a:gd name="connsiteX758" fmla="*/ 4344840 w 7467600"/>
              <a:gd name="connsiteY758" fmla="*/ 1922038 h 6858000"/>
              <a:gd name="connsiteX759" fmla="*/ 4378710 w 7467600"/>
              <a:gd name="connsiteY759" fmla="*/ 1665516 h 6858000"/>
              <a:gd name="connsiteX760" fmla="*/ 4448798 w 7467600"/>
              <a:gd name="connsiteY760" fmla="*/ 1253024 h 6858000"/>
              <a:gd name="connsiteX761" fmla="*/ 4480315 w 7467600"/>
              <a:gd name="connsiteY761" fmla="*/ 1158454 h 6858000"/>
              <a:gd name="connsiteX762" fmla="*/ 4494133 w 7467600"/>
              <a:gd name="connsiteY762" fmla="*/ 1118676 h 6858000"/>
              <a:gd name="connsiteX763" fmla="*/ 4557898 w 7467600"/>
              <a:gd name="connsiteY763" fmla="*/ 900011 h 6858000"/>
              <a:gd name="connsiteX764" fmla="*/ 5870151 w 7467600"/>
              <a:gd name="connsiteY764" fmla="*/ 898890 h 6858000"/>
              <a:gd name="connsiteX765" fmla="*/ 5861335 w 7467600"/>
              <a:gd name="connsiteY765" fmla="*/ 899177 h 6858000"/>
              <a:gd name="connsiteX766" fmla="*/ 5843702 w 7467600"/>
              <a:gd name="connsiteY766" fmla="*/ 899748 h 6858000"/>
              <a:gd name="connsiteX767" fmla="*/ 5651107 w 7467600"/>
              <a:gd name="connsiteY767" fmla="*/ 920306 h 6858000"/>
              <a:gd name="connsiteX768" fmla="*/ 5459407 w 7467600"/>
              <a:gd name="connsiteY768" fmla="*/ 940975 h 6858000"/>
              <a:gd name="connsiteX769" fmla="*/ 5374846 w 7467600"/>
              <a:gd name="connsiteY769" fmla="*/ 941988 h 6858000"/>
              <a:gd name="connsiteX770" fmla="*/ 5256105 w 7467600"/>
              <a:gd name="connsiteY770" fmla="*/ 945632 h 6858000"/>
              <a:gd name="connsiteX771" fmla="*/ 5107071 w 7467600"/>
              <a:gd name="connsiteY771" fmla="*/ 969720 h 6858000"/>
              <a:gd name="connsiteX772" fmla="*/ 4998681 w 7467600"/>
              <a:gd name="connsiteY772" fmla="*/ 988771 h 6858000"/>
              <a:gd name="connsiteX773" fmla="*/ 5870151 w 7467600"/>
              <a:gd name="connsiteY773" fmla="*/ 898890 h 6858000"/>
              <a:gd name="connsiteX774" fmla="*/ 5504425 w 7467600"/>
              <a:gd name="connsiteY774" fmla="*/ 848067 h 6858000"/>
              <a:gd name="connsiteX775" fmla="*/ 4968849 w 7467600"/>
              <a:gd name="connsiteY775" fmla="*/ 962318 h 6858000"/>
              <a:gd name="connsiteX776" fmla="*/ 5104039 w 7467600"/>
              <a:gd name="connsiteY776" fmla="*/ 940634 h 6858000"/>
              <a:gd name="connsiteX777" fmla="*/ 5256311 w 7467600"/>
              <a:gd name="connsiteY777" fmla="*/ 916490 h 6858000"/>
              <a:gd name="connsiteX778" fmla="*/ 5377381 w 7467600"/>
              <a:gd name="connsiteY778" fmla="*/ 912671 h 6858000"/>
              <a:gd name="connsiteX779" fmla="*/ 5460148 w 7467600"/>
              <a:gd name="connsiteY779" fmla="*/ 911442 h 6858000"/>
              <a:gd name="connsiteX780" fmla="*/ 5648971 w 7467600"/>
              <a:gd name="connsiteY780" fmla="*/ 891331 h 6858000"/>
              <a:gd name="connsiteX781" fmla="*/ 5844807 w 7467600"/>
              <a:gd name="connsiteY781" fmla="*/ 870718 h 6858000"/>
              <a:gd name="connsiteX782" fmla="*/ 5862975 w 7467600"/>
              <a:gd name="connsiteY782" fmla="*/ 869756 h 6858000"/>
              <a:gd name="connsiteX783" fmla="*/ 5920887 w 7467600"/>
              <a:gd name="connsiteY783" fmla="*/ 865929 h 6858000"/>
              <a:gd name="connsiteX784" fmla="*/ 5504425 w 7467600"/>
              <a:gd name="connsiteY784" fmla="*/ 848067 h 6858000"/>
              <a:gd name="connsiteX785" fmla="*/ 3607114 w 7467600"/>
              <a:gd name="connsiteY785" fmla="*/ 467441 h 6858000"/>
              <a:gd name="connsiteX786" fmla="*/ 3296242 w 7467600"/>
              <a:gd name="connsiteY786" fmla="*/ 807991 h 6858000"/>
              <a:gd name="connsiteX787" fmla="*/ 3174674 w 7467600"/>
              <a:gd name="connsiteY787" fmla="*/ 919759 h 6858000"/>
              <a:gd name="connsiteX788" fmla="*/ 3042978 w 7467600"/>
              <a:gd name="connsiteY788" fmla="*/ 1054894 h 6858000"/>
              <a:gd name="connsiteX789" fmla="*/ 2968914 w 7467600"/>
              <a:gd name="connsiteY789" fmla="*/ 1133756 h 6858000"/>
              <a:gd name="connsiteX790" fmla="*/ 3103823 w 7467600"/>
              <a:gd name="connsiteY790" fmla="*/ 1026814 h 6858000"/>
              <a:gd name="connsiteX791" fmla="*/ 3607114 w 7467600"/>
              <a:gd name="connsiteY791" fmla="*/ 467441 h 6858000"/>
              <a:gd name="connsiteX792" fmla="*/ 3744487 w 7467600"/>
              <a:gd name="connsiteY792" fmla="*/ 383136 h 6858000"/>
              <a:gd name="connsiteX793" fmla="*/ 3970213 w 7467600"/>
              <a:gd name="connsiteY793" fmla="*/ 995559 h 6858000"/>
              <a:gd name="connsiteX794" fmla="*/ 3744487 w 7467600"/>
              <a:gd name="connsiteY794" fmla="*/ 383136 h 6858000"/>
              <a:gd name="connsiteX795" fmla="*/ 3624562 w 7467600"/>
              <a:gd name="connsiteY795" fmla="*/ 367041 h 6858000"/>
              <a:gd name="connsiteX796" fmla="*/ 3489712 w 7467600"/>
              <a:gd name="connsiteY796" fmla="*/ 485386 h 6858000"/>
              <a:gd name="connsiteX797" fmla="*/ 3182994 w 7467600"/>
              <a:gd name="connsiteY797" fmla="*/ 828265 h 6858000"/>
              <a:gd name="connsiteX798" fmla="*/ 2892114 w 7467600"/>
              <a:gd name="connsiteY798" fmla="*/ 1172635 h 6858000"/>
              <a:gd name="connsiteX799" fmla="*/ 3021459 w 7467600"/>
              <a:gd name="connsiteY799" fmla="*/ 1035385 h 6858000"/>
              <a:gd name="connsiteX800" fmla="*/ 3153873 w 7467600"/>
              <a:gd name="connsiteY800" fmla="*/ 898971 h 6858000"/>
              <a:gd name="connsiteX801" fmla="*/ 3276511 w 7467600"/>
              <a:gd name="connsiteY801" fmla="*/ 786423 h 6858000"/>
              <a:gd name="connsiteX802" fmla="*/ 3584154 w 7467600"/>
              <a:gd name="connsiteY802" fmla="*/ 448218 h 6858000"/>
              <a:gd name="connsiteX803" fmla="*/ 3624562 w 7467600"/>
              <a:gd name="connsiteY803" fmla="*/ 367041 h 6858000"/>
              <a:gd name="connsiteX804" fmla="*/ 3766672 w 7467600"/>
              <a:gd name="connsiteY804" fmla="*/ 359429 h 6858000"/>
              <a:gd name="connsiteX805" fmla="*/ 3996338 w 7467600"/>
              <a:gd name="connsiteY805" fmla="*/ 968237 h 6858000"/>
              <a:gd name="connsiteX806" fmla="*/ 3766672 w 7467600"/>
              <a:gd name="connsiteY806" fmla="*/ 359429 h 6858000"/>
              <a:gd name="connsiteX807" fmla="*/ 5805386 w 7467600"/>
              <a:gd name="connsiteY807" fmla="*/ 239240 h 6858000"/>
              <a:gd name="connsiteX808" fmla="*/ 5736947 w 7467600"/>
              <a:gd name="connsiteY808" fmla="*/ 261367 h 6858000"/>
              <a:gd name="connsiteX809" fmla="*/ 5427012 w 7467600"/>
              <a:gd name="connsiteY809" fmla="*/ 311272 h 6858000"/>
              <a:gd name="connsiteX810" fmla="*/ 5147818 w 7467600"/>
              <a:gd name="connsiteY810" fmla="*/ 322112 h 6858000"/>
              <a:gd name="connsiteX811" fmla="*/ 5060854 w 7467600"/>
              <a:gd name="connsiteY811" fmla="*/ 311882 h 6858000"/>
              <a:gd name="connsiteX812" fmla="*/ 4945989 w 7467600"/>
              <a:gd name="connsiteY812" fmla="*/ 300516 h 6858000"/>
              <a:gd name="connsiteX813" fmla="*/ 5410479 w 7467600"/>
              <a:gd name="connsiteY813" fmla="*/ 348434 h 6858000"/>
              <a:gd name="connsiteX814" fmla="*/ 5805386 w 7467600"/>
              <a:gd name="connsiteY814" fmla="*/ 239240 h 6858000"/>
              <a:gd name="connsiteX815" fmla="*/ 5905192 w 7467600"/>
              <a:gd name="connsiteY815" fmla="*/ 163079 h 6858000"/>
              <a:gd name="connsiteX816" fmla="*/ 5865655 w 7467600"/>
              <a:gd name="connsiteY816" fmla="*/ 171901 h 6858000"/>
              <a:gd name="connsiteX817" fmla="*/ 5259740 w 7467600"/>
              <a:gd name="connsiteY817" fmla="*/ 257013 h 6858000"/>
              <a:gd name="connsiteX818" fmla="*/ 5208466 w 7467600"/>
              <a:gd name="connsiteY818" fmla="*/ 257550 h 6858000"/>
              <a:gd name="connsiteX819" fmla="*/ 4980204 w 7467600"/>
              <a:gd name="connsiteY819" fmla="*/ 271903 h 6858000"/>
              <a:gd name="connsiteX820" fmla="*/ 5068068 w 7467600"/>
              <a:gd name="connsiteY820" fmla="*/ 282244 h 6858000"/>
              <a:gd name="connsiteX821" fmla="*/ 5153231 w 7467600"/>
              <a:gd name="connsiteY821" fmla="*/ 292240 h 6858000"/>
              <a:gd name="connsiteX822" fmla="*/ 5426491 w 7467600"/>
              <a:gd name="connsiteY822" fmla="*/ 281128 h 6858000"/>
              <a:gd name="connsiteX823" fmla="*/ 5731212 w 7467600"/>
              <a:gd name="connsiteY823" fmla="*/ 231951 h 6858000"/>
              <a:gd name="connsiteX824" fmla="*/ 5905192 w 7467600"/>
              <a:gd name="connsiteY824" fmla="*/ 163079 h 6858000"/>
              <a:gd name="connsiteX825" fmla="*/ 5944437 w 7467600"/>
              <a:gd name="connsiteY825" fmla="*/ 113829 h 6858000"/>
              <a:gd name="connsiteX826" fmla="*/ 5825032 w 7467600"/>
              <a:gd name="connsiteY826" fmla="*/ 146405 h 6858000"/>
              <a:gd name="connsiteX827" fmla="*/ 4955599 w 7467600"/>
              <a:gd name="connsiteY827" fmla="*/ 247008 h 6858000"/>
              <a:gd name="connsiteX828" fmla="*/ 5210104 w 7467600"/>
              <a:gd name="connsiteY828" fmla="*/ 228123 h 6858000"/>
              <a:gd name="connsiteX829" fmla="*/ 5261015 w 7467600"/>
              <a:gd name="connsiteY829" fmla="*/ 227087 h 6858000"/>
              <a:gd name="connsiteX830" fmla="*/ 5861181 w 7467600"/>
              <a:gd name="connsiteY830" fmla="*/ 143093 h 6858000"/>
              <a:gd name="connsiteX831" fmla="*/ 5961252 w 7467600"/>
              <a:gd name="connsiteY831" fmla="*/ 114820 h 6858000"/>
              <a:gd name="connsiteX832" fmla="*/ 5944437 w 7467600"/>
              <a:gd name="connsiteY832" fmla="*/ 113829 h 6858000"/>
              <a:gd name="connsiteX833" fmla="*/ 3882765 w 7467600"/>
              <a:gd name="connsiteY833" fmla="*/ 0 h 6858000"/>
              <a:gd name="connsiteX834" fmla="*/ 3995099 w 7467600"/>
              <a:gd name="connsiteY834" fmla="*/ 0 h 6858000"/>
              <a:gd name="connsiteX835" fmla="*/ 4163818 w 7467600"/>
              <a:gd name="connsiteY835" fmla="*/ 234104 h 6858000"/>
              <a:gd name="connsiteX836" fmla="*/ 4172099 w 7467600"/>
              <a:gd name="connsiteY836" fmla="*/ 234207 h 6858000"/>
              <a:gd name="connsiteX837" fmla="*/ 4784282 w 7467600"/>
              <a:gd name="connsiteY837" fmla="*/ 276561 h 6858000"/>
              <a:gd name="connsiteX838" fmla="*/ 4801687 w 7467600"/>
              <a:gd name="connsiteY838" fmla="*/ 267764 h 6858000"/>
              <a:gd name="connsiteX839" fmla="*/ 6082788 w 7467600"/>
              <a:gd name="connsiteY839" fmla="*/ 64119 h 6858000"/>
              <a:gd name="connsiteX840" fmla="*/ 6099442 w 7467600"/>
              <a:gd name="connsiteY840" fmla="*/ 82568 h 6858000"/>
              <a:gd name="connsiteX841" fmla="*/ 4804137 w 7467600"/>
              <a:gd name="connsiteY841" fmla="*/ 320931 h 6858000"/>
              <a:gd name="connsiteX842" fmla="*/ 4227047 w 7467600"/>
              <a:gd name="connsiteY842" fmla="*/ 313415 h 6858000"/>
              <a:gd name="connsiteX843" fmla="*/ 4346041 w 7467600"/>
              <a:gd name="connsiteY843" fmla="*/ 456086 h 6858000"/>
              <a:gd name="connsiteX844" fmla="*/ 4870967 w 7467600"/>
              <a:gd name="connsiteY844" fmla="*/ 963061 h 6858000"/>
              <a:gd name="connsiteX845" fmla="*/ 4889647 w 7467600"/>
              <a:gd name="connsiteY845" fmla="*/ 957147 h 6858000"/>
              <a:gd name="connsiteX846" fmla="*/ 5422504 w 7467600"/>
              <a:gd name="connsiteY846" fmla="*/ 805191 h 6858000"/>
              <a:gd name="connsiteX847" fmla="*/ 6087656 w 7467600"/>
              <a:gd name="connsiteY847" fmla="*/ 826703 h 6858000"/>
              <a:gd name="connsiteX848" fmla="*/ 6058717 w 7467600"/>
              <a:gd name="connsiteY848" fmla="*/ 865992 h 6858000"/>
              <a:gd name="connsiteX849" fmla="*/ 4974153 w 7467600"/>
              <a:gd name="connsiteY849" fmla="*/ 1045456 h 6858000"/>
              <a:gd name="connsiteX850" fmla="*/ 5627835 w 7467600"/>
              <a:gd name="connsiteY850" fmla="*/ 1472077 h 6858000"/>
              <a:gd name="connsiteX851" fmla="*/ 5629817 w 7467600"/>
              <a:gd name="connsiteY851" fmla="*/ 1471412 h 6858000"/>
              <a:gd name="connsiteX852" fmla="*/ 5634124 w 7467600"/>
              <a:gd name="connsiteY852" fmla="*/ 1470572 h 6858000"/>
              <a:gd name="connsiteX853" fmla="*/ 5755832 w 7467600"/>
              <a:gd name="connsiteY853" fmla="*/ 1383886 h 6858000"/>
              <a:gd name="connsiteX854" fmla="*/ 6014186 w 7467600"/>
              <a:gd name="connsiteY854" fmla="*/ 1279799 h 6858000"/>
              <a:gd name="connsiteX855" fmla="*/ 6901619 w 7467600"/>
              <a:gd name="connsiteY855" fmla="*/ 1047874 h 6858000"/>
              <a:gd name="connsiteX856" fmla="*/ 6931566 w 7467600"/>
              <a:gd name="connsiteY856" fmla="*/ 1062034 h 6858000"/>
              <a:gd name="connsiteX857" fmla="*/ 5790982 w 7467600"/>
              <a:gd name="connsiteY857" fmla="*/ 1561380 h 6858000"/>
              <a:gd name="connsiteX858" fmla="*/ 6188971 w 7467600"/>
              <a:gd name="connsiteY858" fmla="*/ 1755168 h 6858000"/>
              <a:gd name="connsiteX859" fmla="*/ 6202446 w 7467600"/>
              <a:gd name="connsiteY859" fmla="*/ 1752268 h 6858000"/>
              <a:gd name="connsiteX860" fmla="*/ 7179560 w 7467600"/>
              <a:gd name="connsiteY860" fmla="*/ 1467551 h 6858000"/>
              <a:gd name="connsiteX861" fmla="*/ 7158730 w 7467600"/>
              <a:gd name="connsiteY861" fmla="*/ 1507835 h 6858000"/>
              <a:gd name="connsiteX862" fmla="*/ 6326959 w 7467600"/>
              <a:gd name="connsiteY862" fmla="*/ 1817686 h 6858000"/>
              <a:gd name="connsiteX863" fmla="*/ 6537433 w 7467600"/>
              <a:gd name="connsiteY863" fmla="*/ 1907790 h 6858000"/>
              <a:gd name="connsiteX864" fmla="*/ 6550221 w 7467600"/>
              <a:gd name="connsiteY864" fmla="*/ 1910729 h 6858000"/>
              <a:gd name="connsiteX865" fmla="*/ 6964438 w 7467600"/>
              <a:gd name="connsiteY865" fmla="*/ 2209505 h 6858000"/>
              <a:gd name="connsiteX866" fmla="*/ 7367862 w 7467600"/>
              <a:gd name="connsiteY866" fmla="*/ 2806833 h 6858000"/>
              <a:gd name="connsiteX867" fmla="*/ 7364329 w 7467600"/>
              <a:gd name="connsiteY867" fmla="*/ 2826907 h 6858000"/>
              <a:gd name="connsiteX868" fmla="*/ 7290545 w 7467600"/>
              <a:gd name="connsiteY868" fmla="*/ 2850663 h 6858000"/>
              <a:gd name="connsiteX869" fmla="*/ 6472036 w 7467600"/>
              <a:gd name="connsiteY869" fmla="*/ 1959003 h 6858000"/>
              <a:gd name="connsiteX870" fmla="*/ 5792897 w 7467600"/>
              <a:gd name="connsiteY870" fmla="*/ 1647747 h 6858000"/>
              <a:gd name="connsiteX871" fmla="*/ 5842751 w 7467600"/>
              <a:gd name="connsiteY871" fmla="*/ 1816112 h 6858000"/>
              <a:gd name="connsiteX872" fmla="*/ 5847424 w 7467600"/>
              <a:gd name="connsiteY872" fmla="*/ 1815776 h 6858000"/>
              <a:gd name="connsiteX873" fmla="*/ 6399821 w 7467600"/>
              <a:gd name="connsiteY873" fmla="*/ 2344799 h 6858000"/>
              <a:gd name="connsiteX874" fmla="*/ 6323232 w 7467600"/>
              <a:gd name="connsiteY874" fmla="*/ 2389634 h 6858000"/>
              <a:gd name="connsiteX875" fmla="*/ 5942958 w 7467600"/>
              <a:gd name="connsiteY875" fmla="*/ 2077708 h 6858000"/>
              <a:gd name="connsiteX876" fmla="*/ 5921559 w 7467600"/>
              <a:gd name="connsiteY876" fmla="*/ 2378596 h 6858000"/>
              <a:gd name="connsiteX877" fmla="*/ 5817651 w 7467600"/>
              <a:gd name="connsiteY877" fmla="*/ 3023919 h 6858000"/>
              <a:gd name="connsiteX878" fmla="*/ 5729634 w 7467600"/>
              <a:gd name="connsiteY878" fmla="*/ 3051849 h 6858000"/>
              <a:gd name="connsiteX879" fmla="*/ 5611018 w 7467600"/>
              <a:gd name="connsiteY879" fmla="*/ 2316769 h 6858000"/>
              <a:gd name="connsiteX880" fmla="*/ 5687608 w 7467600"/>
              <a:gd name="connsiteY880" fmla="*/ 2039972 h 6858000"/>
              <a:gd name="connsiteX881" fmla="*/ 5657554 w 7467600"/>
              <a:gd name="connsiteY881" fmla="*/ 1576445 h 6858000"/>
              <a:gd name="connsiteX882" fmla="*/ 5150475 w 7467600"/>
              <a:gd name="connsiteY882" fmla="*/ 1274012 h 6858000"/>
              <a:gd name="connsiteX883" fmla="*/ 5349142 w 7467600"/>
              <a:gd name="connsiteY883" fmla="*/ 2204405 h 6858000"/>
              <a:gd name="connsiteX884" fmla="*/ 5262214 w 7467600"/>
              <a:gd name="connsiteY884" fmla="*/ 2233836 h 6858000"/>
              <a:gd name="connsiteX885" fmla="*/ 4981539 w 7467600"/>
              <a:gd name="connsiteY885" fmla="*/ 1542201 h 6858000"/>
              <a:gd name="connsiteX886" fmla="*/ 4958461 w 7467600"/>
              <a:gd name="connsiteY886" fmla="*/ 1136957 h 6858000"/>
              <a:gd name="connsiteX887" fmla="*/ 4655015 w 7467600"/>
              <a:gd name="connsiteY887" fmla="*/ 891426 h 6858000"/>
              <a:gd name="connsiteX888" fmla="*/ 4348002 w 7467600"/>
              <a:gd name="connsiteY888" fmla="*/ 2205895 h 6858000"/>
              <a:gd name="connsiteX889" fmla="*/ 4262250 w 7467600"/>
              <a:gd name="connsiteY889" fmla="*/ 2219972 h 6858000"/>
              <a:gd name="connsiteX890" fmla="*/ 4550611 w 7467600"/>
              <a:gd name="connsiteY890" fmla="*/ 817540 h 6858000"/>
              <a:gd name="connsiteX891" fmla="*/ 4564418 w 7467600"/>
              <a:gd name="connsiteY891" fmla="*/ 808293 h 6858000"/>
              <a:gd name="connsiteX892" fmla="*/ 4266388 w 7467600"/>
              <a:gd name="connsiteY892" fmla="*/ 500083 h 6858000"/>
              <a:gd name="connsiteX893" fmla="*/ 4032842 w 7467600"/>
              <a:gd name="connsiteY893" fmla="*/ 211809 h 6858000"/>
              <a:gd name="connsiteX894" fmla="*/ 3882765 w 7467600"/>
              <a:gd name="connsiteY894" fmla="*/ 0 h 6858000"/>
              <a:gd name="connsiteX895" fmla="*/ 3721337 w 7467600"/>
              <a:gd name="connsiteY895" fmla="*/ 0 h 6858000"/>
              <a:gd name="connsiteX896" fmla="*/ 3797544 w 7467600"/>
              <a:gd name="connsiteY896" fmla="*/ 0 h 6858000"/>
              <a:gd name="connsiteX897" fmla="*/ 3775734 w 7467600"/>
              <a:gd name="connsiteY897" fmla="*/ 95131 h 6858000"/>
              <a:gd name="connsiteX898" fmla="*/ 3724807 w 7467600"/>
              <a:gd name="connsiteY898" fmla="*/ 272257 h 6858000"/>
              <a:gd name="connsiteX899" fmla="*/ 3726844 w 7467600"/>
              <a:gd name="connsiteY899" fmla="*/ 282988 h 6858000"/>
              <a:gd name="connsiteX900" fmla="*/ 3742664 w 7467600"/>
              <a:gd name="connsiteY900" fmla="*/ 279918 h 6858000"/>
              <a:gd name="connsiteX901" fmla="*/ 4103910 w 7467600"/>
              <a:gd name="connsiteY901" fmla="*/ 1161917 h 6858000"/>
              <a:gd name="connsiteX902" fmla="*/ 4020269 w 7467600"/>
              <a:gd name="connsiteY902" fmla="*/ 1200406 h 6858000"/>
              <a:gd name="connsiteX903" fmla="*/ 3674882 w 7467600"/>
              <a:gd name="connsiteY903" fmla="*/ 488524 h 6858000"/>
              <a:gd name="connsiteX904" fmla="*/ 3132682 w 7467600"/>
              <a:gd name="connsiteY904" fmla="*/ 1072284 h 6858000"/>
              <a:gd name="connsiteX905" fmla="*/ 2716346 w 7467600"/>
              <a:gd name="connsiteY905" fmla="*/ 1276376 h 6858000"/>
              <a:gd name="connsiteX906" fmla="*/ 2716772 w 7467600"/>
              <a:gd name="connsiteY906" fmla="*/ 1255462 h 6858000"/>
              <a:gd name="connsiteX907" fmla="*/ 3471096 w 7467600"/>
              <a:gd name="connsiteY907" fmla="*/ 437072 h 6858000"/>
              <a:gd name="connsiteX908" fmla="*/ 3639057 w 7467600"/>
              <a:gd name="connsiteY908" fmla="*/ 286334 h 6858000"/>
              <a:gd name="connsiteX909" fmla="*/ 3640309 w 7467600"/>
              <a:gd name="connsiteY909" fmla="*/ 284664 h 6858000"/>
              <a:gd name="connsiteX910" fmla="*/ 3646022 w 7467600"/>
              <a:gd name="connsiteY910" fmla="*/ 276711 h 6858000"/>
              <a:gd name="connsiteX911" fmla="*/ 3707943 w 7467600"/>
              <a:gd name="connsiteY911" fmla="*/ 65958 h 6858000"/>
              <a:gd name="connsiteX912" fmla="*/ 3721337 w 7467600"/>
              <a:gd name="connsiteY912" fmla="*/ 0 h 6858000"/>
              <a:gd name="connsiteX913" fmla="*/ 2867960 w 7467600"/>
              <a:gd name="connsiteY913" fmla="*/ 0 h 6858000"/>
              <a:gd name="connsiteX914" fmla="*/ 2926351 w 7467600"/>
              <a:gd name="connsiteY914" fmla="*/ 0 h 6858000"/>
              <a:gd name="connsiteX915" fmla="*/ 2902823 w 7467600"/>
              <a:gd name="connsiteY915" fmla="*/ 262929 h 6858000"/>
              <a:gd name="connsiteX916" fmla="*/ 2940663 w 7467600"/>
              <a:gd name="connsiteY916" fmla="*/ 140884 h 6858000"/>
              <a:gd name="connsiteX917" fmla="*/ 2947039 w 7467600"/>
              <a:gd name="connsiteY917" fmla="*/ 122524 h 6858000"/>
              <a:gd name="connsiteX918" fmla="*/ 2984316 w 7467600"/>
              <a:gd name="connsiteY918" fmla="*/ 0 h 6858000"/>
              <a:gd name="connsiteX919" fmla="*/ 3016114 w 7467600"/>
              <a:gd name="connsiteY919" fmla="*/ 0 h 6858000"/>
              <a:gd name="connsiteX920" fmla="*/ 2979949 w 7467600"/>
              <a:gd name="connsiteY920" fmla="*/ 119274 h 6858000"/>
              <a:gd name="connsiteX921" fmla="*/ 3023879 w 7467600"/>
              <a:gd name="connsiteY921" fmla="*/ 0 h 6858000"/>
              <a:gd name="connsiteX922" fmla="*/ 3105400 w 7467600"/>
              <a:gd name="connsiteY922" fmla="*/ 0 h 6858000"/>
              <a:gd name="connsiteX923" fmla="*/ 3094669 w 7467600"/>
              <a:gd name="connsiteY923" fmla="*/ 30308 h 6858000"/>
              <a:gd name="connsiteX924" fmla="*/ 2901945 w 7467600"/>
              <a:gd name="connsiteY924" fmla="*/ 466538 h 6858000"/>
              <a:gd name="connsiteX925" fmla="*/ 2815209 w 7467600"/>
              <a:gd name="connsiteY925" fmla="*/ 497361 h 6858000"/>
              <a:gd name="connsiteX926" fmla="*/ 2844845 w 7467600"/>
              <a:gd name="connsiteY926" fmla="*/ 127638 h 6858000"/>
              <a:gd name="connsiteX927" fmla="*/ 2867960 w 7467600"/>
              <a:gd name="connsiteY927" fmla="*/ 0 h 6858000"/>
              <a:gd name="connsiteX928" fmla="*/ 1057230 w 7467600"/>
              <a:gd name="connsiteY928" fmla="*/ 0 h 6858000"/>
              <a:gd name="connsiteX929" fmla="*/ 1111003 w 7467600"/>
              <a:gd name="connsiteY929" fmla="*/ 0 h 6858000"/>
              <a:gd name="connsiteX930" fmla="*/ 1125553 w 7467600"/>
              <a:gd name="connsiteY930" fmla="*/ 52588 h 6858000"/>
              <a:gd name="connsiteX931" fmla="*/ 1304276 w 7467600"/>
              <a:gd name="connsiteY931" fmla="*/ 476275 h 6858000"/>
              <a:gd name="connsiteX932" fmla="*/ 1492066 w 7467600"/>
              <a:gd name="connsiteY932" fmla="*/ 886333 h 6858000"/>
              <a:gd name="connsiteX933" fmla="*/ 1423698 w 7467600"/>
              <a:gd name="connsiteY933" fmla="*/ 710817 h 6858000"/>
              <a:gd name="connsiteX934" fmla="*/ 1357609 w 7467600"/>
              <a:gd name="connsiteY934" fmla="*/ 532892 h 6858000"/>
              <a:gd name="connsiteX935" fmla="*/ 1309550 w 7467600"/>
              <a:gd name="connsiteY935" fmla="*/ 374031 h 6858000"/>
              <a:gd name="connsiteX936" fmla="*/ 1193673 w 7467600"/>
              <a:gd name="connsiteY936" fmla="*/ 49533 h 6858000"/>
              <a:gd name="connsiteX937" fmla="*/ 1164391 w 7467600"/>
              <a:gd name="connsiteY937" fmla="*/ 0 h 6858000"/>
              <a:gd name="connsiteX938" fmla="*/ 1200666 w 7467600"/>
              <a:gd name="connsiteY938" fmla="*/ 0 h 6858000"/>
              <a:gd name="connsiteX939" fmla="*/ 1223408 w 7467600"/>
              <a:gd name="connsiteY939" fmla="*/ 38996 h 6858000"/>
              <a:gd name="connsiteX940" fmla="*/ 1339635 w 7467600"/>
              <a:gd name="connsiteY940" fmla="*/ 365517 h 6858000"/>
              <a:gd name="connsiteX941" fmla="*/ 1387469 w 7467600"/>
              <a:gd name="connsiteY941" fmla="*/ 523079 h 6858000"/>
              <a:gd name="connsiteX942" fmla="*/ 1452685 w 7467600"/>
              <a:gd name="connsiteY942" fmla="*/ 699806 h 6858000"/>
              <a:gd name="connsiteX943" fmla="*/ 1492092 w 7467600"/>
              <a:gd name="connsiteY943" fmla="*/ 800424 h 6858000"/>
              <a:gd name="connsiteX944" fmla="*/ 1455302 w 7467600"/>
              <a:gd name="connsiteY944" fmla="*/ 632913 h 6858000"/>
              <a:gd name="connsiteX945" fmla="*/ 1222336 w 7467600"/>
              <a:gd name="connsiteY945" fmla="*/ 9480 h 6858000"/>
              <a:gd name="connsiteX946" fmla="*/ 1214634 w 7467600"/>
              <a:gd name="connsiteY946" fmla="*/ 0 h 6858000"/>
              <a:gd name="connsiteX947" fmla="*/ 1289827 w 7467600"/>
              <a:gd name="connsiteY947" fmla="*/ 0 h 6858000"/>
              <a:gd name="connsiteX948" fmla="*/ 1321076 w 7467600"/>
              <a:gd name="connsiteY948" fmla="*/ 59722 h 6858000"/>
              <a:gd name="connsiteX949" fmla="*/ 1512579 w 7467600"/>
              <a:gd name="connsiteY949" fmla="*/ 626441 h 6858000"/>
              <a:gd name="connsiteX950" fmla="*/ 1506076 w 7467600"/>
              <a:gd name="connsiteY950" fmla="*/ 1089289 h 6858000"/>
              <a:gd name="connsiteX951" fmla="*/ 1486346 w 7467600"/>
              <a:gd name="connsiteY951" fmla="*/ 1079919 h 6858000"/>
              <a:gd name="connsiteX952" fmla="*/ 1070511 w 7467600"/>
              <a:gd name="connsiteY952" fmla="*/ 48609 h 6858000"/>
              <a:gd name="connsiteX953" fmla="*/ 1057230 w 7467600"/>
              <a:gd name="connsiteY953" fmla="*/ 0 h 6858000"/>
              <a:gd name="connsiteX954" fmla="*/ 43151 w 7467600"/>
              <a:gd name="connsiteY954" fmla="*/ 0 h 6858000"/>
              <a:gd name="connsiteX955" fmla="*/ 95283 w 7467600"/>
              <a:gd name="connsiteY955" fmla="*/ 0 h 6858000"/>
              <a:gd name="connsiteX956" fmla="*/ 300708 w 7467600"/>
              <a:gd name="connsiteY956" fmla="*/ 154571 h 6858000"/>
              <a:gd name="connsiteX957" fmla="*/ 530414 w 7467600"/>
              <a:gd name="connsiteY957" fmla="*/ 354673 h 6858000"/>
              <a:gd name="connsiteX958" fmla="*/ 333785 w 7467600"/>
              <a:gd name="connsiteY958" fmla="*/ 161564 h 6858000"/>
              <a:gd name="connsiteX959" fmla="*/ 147005 w 7467600"/>
              <a:gd name="connsiteY959" fmla="*/ 0 h 6858000"/>
              <a:gd name="connsiteX960" fmla="*/ 272509 w 7467600"/>
              <a:gd name="connsiteY960" fmla="*/ 0 h 6858000"/>
              <a:gd name="connsiteX961" fmla="*/ 326276 w 7467600"/>
              <a:gd name="connsiteY961" fmla="*/ 45847 h 6858000"/>
              <a:gd name="connsiteX962" fmla="*/ 823759 w 7467600"/>
              <a:gd name="connsiteY962" fmla="*/ 574145 h 6858000"/>
              <a:gd name="connsiteX963" fmla="*/ 811254 w 7467600"/>
              <a:gd name="connsiteY963" fmla="*/ 665546 h 6858000"/>
              <a:gd name="connsiteX964" fmla="*/ 154042 w 7467600"/>
              <a:gd name="connsiteY964" fmla="*/ 261522 h 6858000"/>
              <a:gd name="connsiteX965" fmla="*/ 13550 w 7467600"/>
              <a:gd name="connsiteY965" fmla="*/ 158423 h 6858000"/>
              <a:gd name="connsiteX966" fmla="*/ 0 w 7467600"/>
              <a:gd name="connsiteY966" fmla="*/ 146618 h 6858000"/>
              <a:gd name="connsiteX967" fmla="*/ 0 w 7467600"/>
              <a:gd name="connsiteY967" fmla="*/ 59161 h 6858000"/>
              <a:gd name="connsiteX968" fmla="*/ 45427 w 7467600"/>
              <a:gd name="connsiteY968" fmla="*/ 101078 h 6858000"/>
              <a:gd name="connsiteX969" fmla="*/ 630103 w 7467600"/>
              <a:gd name="connsiteY969" fmla="*/ 485885 h 6858000"/>
              <a:gd name="connsiteX970" fmla="*/ 532040 w 7467600"/>
              <a:gd name="connsiteY970" fmla="*/ 399359 h 6858000"/>
              <a:gd name="connsiteX971" fmla="*/ 517618 w 7467600"/>
              <a:gd name="connsiteY971" fmla="*/ 385726 h 6858000"/>
              <a:gd name="connsiteX972" fmla="*/ 285074 w 7467600"/>
              <a:gd name="connsiteY972" fmla="*/ 182755 h 6858000"/>
              <a:gd name="connsiteX973" fmla="*/ 43151 w 7467600"/>
              <a:gd name="connsiteY97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6946849 w 7467600"/>
              <a:gd name="connsiteY81" fmla="*/ 5523271 h 6858000"/>
              <a:gd name="connsiteX82" fmla="*/ 7105827 w 7467600"/>
              <a:gd name="connsiteY82" fmla="*/ 5718700 h 6858000"/>
              <a:gd name="connsiteX83" fmla="*/ 7356878 w 7467600"/>
              <a:gd name="connsiteY83" fmla="*/ 5981332 h 6858000"/>
              <a:gd name="connsiteX84" fmla="*/ 7467600 w 7467600"/>
              <a:gd name="connsiteY84" fmla="*/ 6117703 h 6858000"/>
              <a:gd name="connsiteX85" fmla="*/ 7467600 w 7467600"/>
              <a:gd name="connsiteY85" fmla="*/ 6163634 h 6858000"/>
              <a:gd name="connsiteX86" fmla="*/ 7403637 w 7467600"/>
              <a:gd name="connsiteY86" fmla="*/ 6083957 h 6858000"/>
              <a:gd name="connsiteX87" fmla="*/ 7254615 w 7467600"/>
              <a:gd name="connsiteY87" fmla="*/ 5911918 h 6858000"/>
              <a:gd name="connsiteX88" fmla="*/ 7312589 w 7467600"/>
              <a:gd name="connsiteY88" fmla="*/ 5982309 h 6858000"/>
              <a:gd name="connsiteX89" fmla="*/ 7448321 w 7467600"/>
              <a:gd name="connsiteY89" fmla="*/ 6190991 h 6858000"/>
              <a:gd name="connsiteX90" fmla="*/ 7467600 w 7467600"/>
              <a:gd name="connsiteY90" fmla="*/ 6221686 h 6858000"/>
              <a:gd name="connsiteX91" fmla="*/ 7467600 w 7467600"/>
              <a:gd name="connsiteY91" fmla="*/ 6334256 h 6858000"/>
              <a:gd name="connsiteX92" fmla="*/ 7454976 w 7467600"/>
              <a:gd name="connsiteY92" fmla="*/ 6318297 h 6858000"/>
              <a:gd name="connsiteX93" fmla="*/ 7042773 w 7467600"/>
              <a:gd name="connsiteY93" fmla="*/ 5734011 h 6858000"/>
              <a:gd name="connsiteX94" fmla="*/ 1456157 w 7467600"/>
              <a:gd name="connsiteY94" fmla="*/ 5371404 h 6858000"/>
              <a:gd name="connsiteX95" fmla="*/ 1244432 w 7467600"/>
              <a:gd name="connsiteY95" fmla="*/ 5385601 h 6858000"/>
              <a:gd name="connsiteX96" fmla="*/ 973990 w 7467600"/>
              <a:gd name="connsiteY96" fmla="*/ 5424940 h 6858000"/>
              <a:gd name="connsiteX97" fmla="*/ 1103809 w 7467600"/>
              <a:gd name="connsiteY97" fmla="*/ 5433720 h 6858000"/>
              <a:gd name="connsiteX98" fmla="*/ 1123454 w 7467600"/>
              <a:gd name="connsiteY98" fmla="*/ 5435727 h 6858000"/>
              <a:gd name="connsiteX99" fmla="*/ 1737017 w 7467600"/>
              <a:gd name="connsiteY99" fmla="*/ 5452183 h 6858000"/>
              <a:gd name="connsiteX100" fmla="*/ 1824397 w 7467600"/>
              <a:gd name="connsiteY100" fmla="*/ 5447757 h 6858000"/>
              <a:gd name="connsiteX101" fmla="*/ 2070059 w 7467600"/>
              <a:gd name="connsiteY101" fmla="*/ 5441660 h 6858000"/>
              <a:gd name="connsiteX102" fmla="*/ 1456157 w 7467600"/>
              <a:gd name="connsiteY102" fmla="*/ 5371404 h 6858000"/>
              <a:gd name="connsiteX103" fmla="*/ 4988186 w 7467600"/>
              <a:gd name="connsiteY103" fmla="*/ 5216467 h 6858000"/>
              <a:gd name="connsiteX104" fmla="*/ 4777334 w 7467600"/>
              <a:gd name="connsiteY104" fmla="*/ 5406072 h 6858000"/>
              <a:gd name="connsiteX105" fmla="*/ 4718341 w 7467600"/>
              <a:gd name="connsiteY105" fmla="*/ 5468043 h 6858000"/>
              <a:gd name="connsiteX106" fmla="*/ 4604655 w 7467600"/>
              <a:gd name="connsiteY106" fmla="*/ 5583434 h 6858000"/>
              <a:gd name="connsiteX107" fmla="*/ 4565074 w 7467600"/>
              <a:gd name="connsiteY107" fmla="*/ 5618550 h 6858000"/>
              <a:gd name="connsiteX108" fmla="*/ 4988186 w 7467600"/>
              <a:gd name="connsiteY108" fmla="*/ 5216467 h 6858000"/>
              <a:gd name="connsiteX109" fmla="*/ 4978032 w 7467600"/>
              <a:gd name="connsiteY109" fmla="*/ 5183809 h 6858000"/>
              <a:gd name="connsiteX110" fmla="*/ 4463413 w 7467600"/>
              <a:gd name="connsiteY110" fmla="*/ 5615162 h 6858000"/>
              <a:gd name="connsiteX111" fmla="*/ 4358134 w 7467600"/>
              <a:gd name="connsiteY111" fmla="*/ 5742791 h 6858000"/>
              <a:gd name="connsiteX112" fmla="*/ 4376219 w 7467600"/>
              <a:gd name="connsiteY112" fmla="*/ 5729027 h 6858000"/>
              <a:gd name="connsiteX113" fmla="*/ 4582340 w 7467600"/>
              <a:gd name="connsiteY113" fmla="*/ 5561037 h 6858000"/>
              <a:gd name="connsiteX114" fmla="*/ 4694684 w 7467600"/>
              <a:gd name="connsiteY114" fmla="*/ 5447098 h 6858000"/>
              <a:gd name="connsiteX115" fmla="*/ 4754123 w 7467600"/>
              <a:gd name="connsiteY115" fmla="*/ 5384643 h 6858000"/>
              <a:gd name="connsiteX116" fmla="*/ 4978032 w 7467600"/>
              <a:gd name="connsiteY116" fmla="*/ 5183809 h 6858000"/>
              <a:gd name="connsiteX117" fmla="*/ 1903353 w 7467600"/>
              <a:gd name="connsiteY117" fmla="*/ 5044827 h 6858000"/>
              <a:gd name="connsiteX118" fmla="*/ 1936931 w 7467600"/>
              <a:gd name="connsiteY118" fmla="*/ 5093954 h 6858000"/>
              <a:gd name="connsiteX119" fmla="*/ 2195868 w 7467600"/>
              <a:gd name="connsiteY119" fmla="*/ 5396574 h 6858000"/>
              <a:gd name="connsiteX120" fmla="*/ 2088852 w 7467600"/>
              <a:gd name="connsiteY120" fmla="*/ 5166123 h 6858000"/>
              <a:gd name="connsiteX121" fmla="*/ 1958241 w 7467600"/>
              <a:gd name="connsiteY121" fmla="*/ 5067955 h 6858000"/>
              <a:gd name="connsiteX122" fmla="*/ 1903353 w 7467600"/>
              <a:gd name="connsiteY122" fmla="*/ 5044827 h 6858000"/>
              <a:gd name="connsiteX123" fmla="*/ 1979378 w 7467600"/>
              <a:gd name="connsiteY123" fmla="*/ 4769504 h 6858000"/>
              <a:gd name="connsiteX124" fmla="*/ 2882120 w 7467600"/>
              <a:gd name="connsiteY124" fmla="*/ 5064547 h 6858000"/>
              <a:gd name="connsiteX125" fmla="*/ 2793103 w 7467600"/>
              <a:gd name="connsiteY125" fmla="*/ 5039699 h 6858000"/>
              <a:gd name="connsiteX126" fmla="*/ 2770041 w 7467600"/>
              <a:gd name="connsiteY126" fmla="*/ 5033634 h 6858000"/>
              <a:gd name="connsiteX127" fmla="*/ 1979378 w 7467600"/>
              <a:gd name="connsiteY127" fmla="*/ 4769504 h 6858000"/>
              <a:gd name="connsiteX128" fmla="*/ 1927410 w 7467600"/>
              <a:gd name="connsiteY128" fmla="*/ 4716164 h 6858000"/>
              <a:gd name="connsiteX129" fmla="*/ 1959587 w 7467600"/>
              <a:gd name="connsiteY129" fmla="*/ 4728849 h 6858000"/>
              <a:gd name="connsiteX130" fmla="*/ 2777707 w 7467600"/>
              <a:gd name="connsiteY130" fmla="*/ 5003991 h 6858000"/>
              <a:gd name="connsiteX131" fmla="*/ 2800768 w 7467600"/>
              <a:gd name="connsiteY131" fmla="*/ 5010056 h 6858000"/>
              <a:gd name="connsiteX132" fmla="*/ 2879408 w 7467600"/>
              <a:gd name="connsiteY132" fmla="*/ 5031590 h 6858000"/>
              <a:gd name="connsiteX133" fmla="*/ 2862295 w 7467600"/>
              <a:gd name="connsiteY133" fmla="*/ 5022958 h 6858000"/>
              <a:gd name="connsiteX134" fmla="*/ 2813343 w 7467600"/>
              <a:gd name="connsiteY134" fmla="*/ 4998369 h 6858000"/>
              <a:gd name="connsiteX135" fmla="*/ 2646245 w 7467600"/>
              <a:gd name="connsiteY135" fmla="*/ 4930999 h 6858000"/>
              <a:gd name="connsiteX136" fmla="*/ 1999243 w 7467600"/>
              <a:gd name="connsiteY136" fmla="*/ 4730524 h 6858000"/>
              <a:gd name="connsiteX137" fmla="*/ 1979527 w 7467600"/>
              <a:gd name="connsiteY137" fmla="*/ 4726651 h 6858000"/>
              <a:gd name="connsiteX138" fmla="*/ 1927410 w 7467600"/>
              <a:gd name="connsiteY138" fmla="*/ 4716164 h 6858000"/>
              <a:gd name="connsiteX139" fmla="*/ 1997014 w 7467600"/>
              <a:gd name="connsiteY139" fmla="*/ 4698007 h 6858000"/>
              <a:gd name="connsiteX140" fmla="*/ 2005458 w 7467600"/>
              <a:gd name="connsiteY140" fmla="*/ 4699540 h 6858000"/>
              <a:gd name="connsiteX141" fmla="*/ 2657186 w 7467600"/>
              <a:gd name="connsiteY141" fmla="*/ 4901687 h 6858000"/>
              <a:gd name="connsiteX142" fmla="*/ 2826662 w 7467600"/>
              <a:gd name="connsiteY142" fmla="*/ 4970362 h 6858000"/>
              <a:gd name="connsiteX143" fmla="*/ 2876100 w 7467600"/>
              <a:gd name="connsiteY143" fmla="*/ 4995397 h 6858000"/>
              <a:gd name="connsiteX144" fmla="*/ 3042600 w 7467600"/>
              <a:gd name="connsiteY144" fmla="*/ 5059532 h 6858000"/>
              <a:gd name="connsiteX145" fmla="*/ 1997014 w 7467600"/>
              <a:gd name="connsiteY145" fmla="*/ 4698007 h 6858000"/>
              <a:gd name="connsiteX146" fmla="*/ 2305292 w 7467600"/>
              <a:gd name="connsiteY146" fmla="*/ 4219492 h 6858000"/>
              <a:gd name="connsiteX147" fmla="*/ 3360922 w 7467600"/>
              <a:gd name="connsiteY147" fmla="*/ 4529373 h 6858000"/>
              <a:gd name="connsiteX148" fmla="*/ 3492420 w 7467600"/>
              <a:gd name="connsiteY148" fmla="*/ 4510145 h 6858000"/>
              <a:gd name="connsiteX149" fmla="*/ 3364086 w 7467600"/>
              <a:gd name="connsiteY149" fmla="*/ 4480340 h 6858000"/>
              <a:gd name="connsiteX150" fmla="*/ 3225818 w 7467600"/>
              <a:gd name="connsiteY150" fmla="*/ 4411822 h 6858000"/>
              <a:gd name="connsiteX151" fmla="*/ 3129696 w 7467600"/>
              <a:gd name="connsiteY151" fmla="*/ 4360704 h 6858000"/>
              <a:gd name="connsiteX152" fmla="*/ 2814545 w 7467600"/>
              <a:gd name="connsiteY152" fmla="*/ 4282955 h 6858000"/>
              <a:gd name="connsiteX153" fmla="*/ 2305292 w 7467600"/>
              <a:gd name="connsiteY153" fmla="*/ 4219492 h 6858000"/>
              <a:gd name="connsiteX154" fmla="*/ 2626982 w 7467600"/>
              <a:gd name="connsiteY154" fmla="*/ 4206450 h 6858000"/>
              <a:gd name="connsiteX155" fmla="*/ 2490617 w 7467600"/>
              <a:gd name="connsiteY155" fmla="*/ 4206951 h 6858000"/>
              <a:gd name="connsiteX156" fmla="*/ 2819869 w 7467600"/>
              <a:gd name="connsiteY156" fmla="*/ 4252936 h 6858000"/>
              <a:gd name="connsiteX157" fmla="*/ 3143018 w 7467600"/>
              <a:gd name="connsiteY157" fmla="*/ 4332698 h 6858000"/>
              <a:gd name="connsiteX158" fmla="*/ 3241520 w 7467600"/>
              <a:gd name="connsiteY158" fmla="*/ 4385112 h 6858000"/>
              <a:gd name="connsiteX159" fmla="*/ 3374575 w 7467600"/>
              <a:gd name="connsiteY159" fmla="*/ 4451517 h 6858000"/>
              <a:gd name="connsiteX160" fmla="*/ 3505221 w 7467600"/>
              <a:gd name="connsiteY160" fmla="*/ 4480757 h 6858000"/>
              <a:gd name="connsiteX161" fmla="*/ 2626982 w 7467600"/>
              <a:gd name="connsiteY161" fmla="*/ 4206450 h 6858000"/>
              <a:gd name="connsiteX162" fmla="*/ 1310106 w 7467600"/>
              <a:gd name="connsiteY162" fmla="*/ 3943217 h 6858000"/>
              <a:gd name="connsiteX163" fmla="*/ 854994 w 7467600"/>
              <a:gd name="connsiteY163" fmla="*/ 4399136 h 6858000"/>
              <a:gd name="connsiteX164" fmla="*/ 742462 w 7467600"/>
              <a:gd name="connsiteY164" fmla="*/ 4594648 h 6858000"/>
              <a:gd name="connsiteX165" fmla="*/ 820602 w 7467600"/>
              <a:gd name="connsiteY165" fmla="*/ 4485915 h 6858000"/>
              <a:gd name="connsiteX166" fmla="*/ 878295 w 7467600"/>
              <a:gd name="connsiteY166" fmla="*/ 4403594 h 6858000"/>
              <a:gd name="connsiteX167" fmla="*/ 1240607 w 7467600"/>
              <a:gd name="connsiteY167" fmla="*/ 4010401 h 6858000"/>
              <a:gd name="connsiteX168" fmla="*/ 1310106 w 7467600"/>
              <a:gd name="connsiteY168" fmla="*/ 3943217 h 6858000"/>
              <a:gd name="connsiteX169" fmla="*/ 1423113 w 7467600"/>
              <a:gd name="connsiteY169" fmla="*/ 3874565 h 6858000"/>
              <a:gd name="connsiteX170" fmla="*/ 1260565 w 7467600"/>
              <a:gd name="connsiteY170" fmla="*/ 4031982 h 6858000"/>
              <a:gd name="connsiteX171" fmla="*/ 901900 w 7467600"/>
              <a:gd name="connsiteY171" fmla="*/ 4421236 h 6858000"/>
              <a:gd name="connsiteX172" fmla="*/ 845044 w 7467600"/>
              <a:gd name="connsiteY172" fmla="*/ 4502436 h 6858000"/>
              <a:gd name="connsiteX173" fmla="*/ 685926 w 7467600"/>
              <a:gd name="connsiteY173" fmla="*/ 4703069 h 6858000"/>
              <a:gd name="connsiteX174" fmla="*/ 684248 w 7467600"/>
              <a:gd name="connsiteY174" fmla="*/ 4706721 h 6858000"/>
              <a:gd name="connsiteX175" fmla="*/ 1423113 w 7467600"/>
              <a:gd name="connsiteY175" fmla="*/ 3874565 h 6858000"/>
              <a:gd name="connsiteX176" fmla="*/ 3316479 w 7467600"/>
              <a:gd name="connsiteY176" fmla="*/ 3872136 h 6858000"/>
              <a:gd name="connsiteX177" fmla="*/ 3546806 w 7467600"/>
              <a:gd name="connsiteY177" fmla="*/ 4356139 h 6858000"/>
              <a:gd name="connsiteX178" fmla="*/ 3364433 w 7467600"/>
              <a:gd name="connsiteY178" fmla="*/ 3953121 h 6858000"/>
              <a:gd name="connsiteX179" fmla="*/ 3316479 w 7467600"/>
              <a:gd name="connsiteY179" fmla="*/ 3872136 h 6858000"/>
              <a:gd name="connsiteX180" fmla="*/ 3291335 w 7467600"/>
              <a:gd name="connsiteY180" fmla="*/ 3767420 h 6858000"/>
              <a:gd name="connsiteX181" fmla="*/ 3390805 w 7467600"/>
              <a:gd name="connsiteY181" fmla="*/ 3937163 h 6858000"/>
              <a:gd name="connsiteX182" fmla="*/ 3579062 w 7467600"/>
              <a:gd name="connsiteY182" fmla="*/ 4359040 h 6858000"/>
              <a:gd name="connsiteX183" fmla="*/ 3467355 w 7467600"/>
              <a:gd name="connsiteY183" fmla="*/ 3988130 h 6858000"/>
              <a:gd name="connsiteX184" fmla="*/ 3310753 w 7467600"/>
              <a:gd name="connsiteY184" fmla="*/ 3787140 h 6858000"/>
              <a:gd name="connsiteX185" fmla="*/ 3291335 w 7467600"/>
              <a:gd name="connsiteY185" fmla="*/ 3767420 h 6858000"/>
              <a:gd name="connsiteX186" fmla="*/ 1635889 w 7467600"/>
              <a:gd name="connsiteY186" fmla="*/ 3709494 h 6858000"/>
              <a:gd name="connsiteX187" fmla="*/ 1634800 w 7467600"/>
              <a:gd name="connsiteY187" fmla="*/ 3731111 h 6858000"/>
              <a:gd name="connsiteX188" fmla="*/ 1635889 w 7467600"/>
              <a:gd name="connsiteY188" fmla="*/ 3709494 h 6858000"/>
              <a:gd name="connsiteX189" fmla="*/ 1510397 w 7467600"/>
              <a:gd name="connsiteY189" fmla="*/ 3684705 h 6858000"/>
              <a:gd name="connsiteX190" fmla="*/ 1146550 w 7467600"/>
              <a:gd name="connsiteY190" fmla="*/ 3802012 h 6858000"/>
              <a:gd name="connsiteX191" fmla="*/ 698834 w 7467600"/>
              <a:gd name="connsiteY191" fmla="*/ 3952272 h 6858000"/>
              <a:gd name="connsiteX192" fmla="*/ 34256 w 7467600"/>
              <a:gd name="connsiteY192" fmla="*/ 4347603 h 6858000"/>
              <a:gd name="connsiteX193" fmla="*/ 527241 w 7467600"/>
              <a:gd name="connsiteY193" fmla="*/ 4065078 h 6858000"/>
              <a:gd name="connsiteX194" fmla="*/ 1510397 w 7467600"/>
              <a:gd name="connsiteY194" fmla="*/ 3684705 h 6858000"/>
              <a:gd name="connsiteX195" fmla="*/ 1313114 w 7467600"/>
              <a:gd name="connsiteY195" fmla="*/ 3655216 h 6858000"/>
              <a:gd name="connsiteX196" fmla="*/ 1109304 w 7467600"/>
              <a:gd name="connsiteY196" fmla="*/ 3669030 h 6858000"/>
              <a:gd name="connsiteX197" fmla="*/ 8129 w 7467600"/>
              <a:gd name="connsiteY197" fmla="*/ 4330519 h 6858000"/>
              <a:gd name="connsiteX198" fmla="*/ 687572 w 7467600"/>
              <a:gd name="connsiteY198" fmla="*/ 3925629 h 6858000"/>
              <a:gd name="connsiteX199" fmla="*/ 1138365 w 7467600"/>
              <a:gd name="connsiteY199" fmla="*/ 3774515 h 6858000"/>
              <a:gd name="connsiteX200" fmla="*/ 1505579 w 7467600"/>
              <a:gd name="connsiteY200" fmla="*/ 3655526 h 6858000"/>
              <a:gd name="connsiteX201" fmla="*/ 1313114 w 7467600"/>
              <a:gd name="connsiteY201" fmla="*/ 3655216 h 6858000"/>
              <a:gd name="connsiteX202" fmla="*/ 3655073 w 7467600"/>
              <a:gd name="connsiteY202" fmla="*/ 3650884 h 6858000"/>
              <a:gd name="connsiteX203" fmla="*/ 3989938 w 7467600"/>
              <a:gd name="connsiteY203" fmla="*/ 3991685 h 6858000"/>
              <a:gd name="connsiteX204" fmla="*/ 4393907 w 7467600"/>
              <a:gd name="connsiteY204" fmla="*/ 4261258 h 6858000"/>
              <a:gd name="connsiteX205" fmla="*/ 4648051 w 7467600"/>
              <a:gd name="connsiteY205" fmla="*/ 4374051 h 6858000"/>
              <a:gd name="connsiteX206" fmla="*/ 4383389 w 7467600"/>
              <a:gd name="connsiteY206" fmla="*/ 4184369 h 6858000"/>
              <a:gd name="connsiteX207" fmla="*/ 4165508 w 7467600"/>
              <a:gd name="connsiteY207" fmla="*/ 4035196 h 6858000"/>
              <a:gd name="connsiteX208" fmla="*/ 4068162 w 7467600"/>
              <a:gd name="connsiteY208" fmla="*/ 3953394 h 6858000"/>
              <a:gd name="connsiteX209" fmla="*/ 3981416 w 7467600"/>
              <a:gd name="connsiteY209" fmla="*/ 3880482 h 6858000"/>
              <a:gd name="connsiteX210" fmla="*/ 3800147 w 7467600"/>
              <a:gd name="connsiteY210" fmla="*/ 3749872 h 6858000"/>
              <a:gd name="connsiteX211" fmla="*/ 3655073 w 7467600"/>
              <a:gd name="connsiteY211" fmla="*/ 3650884 h 6858000"/>
              <a:gd name="connsiteX212" fmla="*/ 3670252 w 7467600"/>
              <a:gd name="connsiteY212" fmla="*/ 3622798 h 6858000"/>
              <a:gd name="connsiteX213" fmla="*/ 3817258 w 7467600"/>
              <a:gd name="connsiteY213" fmla="*/ 3723577 h 6858000"/>
              <a:gd name="connsiteX214" fmla="*/ 4000461 w 7467600"/>
              <a:gd name="connsiteY214" fmla="*/ 3855966 h 6858000"/>
              <a:gd name="connsiteX215" fmla="*/ 4088180 w 7467600"/>
              <a:gd name="connsiteY215" fmla="*/ 3929774 h 6858000"/>
              <a:gd name="connsiteX216" fmla="*/ 4184555 w 7467600"/>
              <a:gd name="connsiteY216" fmla="*/ 4010683 h 6858000"/>
              <a:gd name="connsiteX217" fmla="*/ 4399563 w 7467600"/>
              <a:gd name="connsiteY217" fmla="*/ 4158106 h 6858000"/>
              <a:gd name="connsiteX218" fmla="*/ 4684469 w 7467600"/>
              <a:gd name="connsiteY218" fmla="*/ 4364680 h 6858000"/>
              <a:gd name="connsiteX219" fmla="*/ 4690271 w 7467600"/>
              <a:gd name="connsiteY219" fmla="*/ 4370034 h 6858000"/>
              <a:gd name="connsiteX220" fmla="*/ 4136093 w 7467600"/>
              <a:gd name="connsiteY220" fmla="*/ 3858466 h 6858000"/>
              <a:gd name="connsiteX221" fmla="*/ 3670252 w 7467600"/>
              <a:gd name="connsiteY221" fmla="*/ 3622798 h 6858000"/>
              <a:gd name="connsiteX222" fmla="*/ 4440129 w 7467600"/>
              <a:gd name="connsiteY222" fmla="*/ 3448571 h 6858000"/>
              <a:gd name="connsiteX223" fmla="*/ 4856525 w 7467600"/>
              <a:gd name="connsiteY223" fmla="*/ 3915351 h 6858000"/>
              <a:gd name="connsiteX224" fmla="*/ 5059055 w 7467600"/>
              <a:gd name="connsiteY224" fmla="*/ 4108918 h 6858000"/>
              <a:gd name="connsiteX225" fmla="*/ 5290070 w 7467600"/>
              <a:gd name="connsiteY225" fmla="*/ 4263619 h 6858000"/>
              <a:gd name="connsiteX226" fmla="*/ 4834991 w 7467600"/>
              <a:gd name="connsiteY226" fmla="*/ 3830985 h 6858000"/>
              <a:gd name="connsiteX227" fmla="*/ 4440129 w 7467600"/>
              <a:gd name="connsiteY227" fmla="*/ 3448571 h 6858000"/>
              <a:gd name="connsiteX228" fmla="*/ 4441737 w 7467600"/>
              <a:gd name="connsiteY228" fmla="*/ 3399734 h 6858000"/>
              <a:gd name="connsiteX229" fmla="*/ 4431236 w 7467600"/>
              <a:gd name="connsiteY229" fmla="*/ 3400954 h 6858000"/>
              <a:gd name="connsiteX230" fmla="*/ 4557150 w 7467600"/>
              <a:gd name="connsiteY230" fmla="*/ 3510023 h 6858000"/>
              <a:gd name="connsiteX231" fmla="*/ 4856936 w 7467600"/>
              <a:gd name="connsiteY231" fmla="*/ 3809146 h 6858000"/>
              <a:gd name="connsiteX232" fmla="*/ 5111996 w 7467600"/>
              <a:gd name="connsiteY232" fmla="*/ 4065759 h 6858000"/>
              <a:gd name="connsiteX233" fmla="*/ 5388878 w 7467600"/>
              <a:gd name="connsiteY233" fmla="*/ 4300185 h 6858000"/>
              <a:gd name="connsiteX234" fmla="*/ 5425556 w 7467600"/>
              <a:gd name="connsiteY234" fmla="*/ 4308967 h 6858000"/>
              <a:gd name="connsiteX235" fmla="*/ 4943646 w 7467600"/>
              <a:gd name="connsiteY235" fmla="*/ 3822916 h 6858000"/>
              <a:gd name="connsiteX236" fmla="*/ 4594837 w 7467600"/>
              <a:gd name="connsiteY236" fmla="*/ 3532274 h 6858000"/>
              <a:gd name="connsiteX237" fmla="*/ 4441737 w 7467600"/>
              <a:gd name="connsiteY237" fmla="*/ 3399734 h 6858000"/>
              <a:gd name="connsiteX238" fmla="*/ 5425834 w 7467600"/>
              <a:gd name="connsiteY238" fmla="*/ 3162785 h 6858000"/>
              <a:gd name="connsiteX239" fmla="*/ 5401644 w 7467600"/>
              <a:gd name="connsiteY239" fmla="*/ 3617847 h 6858000"/>
              <a:gd name="connsiteX240" fmla="*/ 5467256 w 7467600"/>
              <a:gd name="connsiteY240" fmla="*/ 4175494 h 6858000"/>
              <a:gd name="connsiteX241" fmla="*/ 5448069 w 7467600"/>
              <a:gd name="connsiteY241" fmla="*/ 3567554 h 6858000"/>
              <a:gd name="connsiteX242" fmla="*/ 5425834 w 7467600"/>
              <a:gd name="connsiteY242" fmla="*/ 3162785 h 6858000"/>
              <a:gd name="connsiteX243" fmla="*/ 1318687 w 7467600"/>
              <a:gd name="connsiteY243" fmla="*/ 3113840 h 6858000"/>
              <a:gd name="connsiteX244" fmla="*/ 1066793 w 7467600"/>
              <a:gd name="connsiteY244" fmla="*/ 3212171 h 6858000"/>
              <a:gd name="connsiteX245" fmla="*/ 993319 w 7467600"/>
              <a:gd name="connsiteY245" fmla="*/ 3247648 h 6858000"/>
              <a:gd name="connsiteX246" fmla="*/ 853081 w 7467600"/>
              <a:gd name="connsiteY246" fmla="*/ 3312410 h 6858000"/>
              <a:gd name="connsiteX247" fmla="*/ 805957 w 7467600"/>
              <a:gd name="connsiteY247" fmla="*/ 3330443 h 6858000"/>
              <a:gd name="connsiteX248" fmla="*/ 1318687 w 7467600"/>
              <a:gd name="connsiteY248" fmla="*/ 3113840 h 6858000"/>
              <a:gd name="connsiteX249" fmla="*/ 5453702 w 7467600"/>
              <a:gd name="connsiteY249" fmla="*/ 3090882 h 6858000"/>
              <a:gd name="connsiteX250" fmla="*/ 5480135 w 7467600"/>
              <a:gd name="connsiteY250" fmla="*/ 3565802 h 6858000"/>
              <a:gd name="connsiteX251" fmla="*/ 5499023 w 7467600"/>
              <a:gd name="connsiteY251" fmla="*/ 4166310 h 6858000"/>
              <a:gd name="connsiteX252" fmla="*/ 5547022 w 7467600"/>
              <a:gd name="connsiteY252" fmla="*/ 3607838 h 6858000"/>
              <a:gd name="connsiteX253" fmla="*/ 5515964 w 7467600"/>
              <a:gd name="connsiteY253" fmla="*/ 3378541 h 6858000"/>
              <a:gd name="connsiteX254" fmla="*/ 5453702 w 7467600"/>
              <a:gd name="connsiteY254" fmla="*/ 3090882 h 6858000"/>
              <a:gd name="connsiteX255" fmla="*/ 1238695 w 7467600"/>
              <a:gd name="connsiteY255" fmla="*/ 3076820 h 6858000"/>
              <a:gd name="connsiteX256" fmla="*/ 716371 w 7467600"/>
              <a:gd name="connsiteY256" fmla="*/ 3293249 h 6858000"/>
              <a:gd name="connsiteX257" fmla="*/ 579522 w 7467600"/>
              <a:gd name="connsiteY257" fmla="*/ 3371759 h 6858000"/>
              <a:gd name="connsiteX258" fmla="*/ 600288 w 7467600"/>
              <a:gd name="connsiteY258" fmla="*/ 3365555 h 6858000"/>
              <a:gd name="connsiteX259" fmla="*/ 840692 w 7467600"/>
              <a:gd name="connsiteY259" fmla="*/ 3284921 h 6858000"/>
              <a:gd name="connsiteX260" fmla="*/ 979248 w 7467600"/>
              <a:gd name="connsiteY260" fmla="*/ 3221003 h 6858000"/>
              <a:gd name="connsiteX261" fmla="*/ 1053282 w 7467600"/>
              <a:gd name="connsiteY261" fmla="*/ 3185247 h 6858000"/>
              <a:gd name="connsiteX262" fmla="*/ 1320603 w 7467600"/>
              <a:gd name="connsiteY262" fmla="*/ 3081281 h 6858000"/>
              <a:gd name="connsiteX263" fmla="*/ 1238695 w 7467600"/>
              <a:gd name="connsiteY263" fmla="*/ 3076820 h 6858000"/>
              <a:gd name="connsiteX264" fmla="*/ 5425627 w 7467600"/>
              <a:gd name="connsiteY264" fmla="*/ 2954192 h 6858000"/>
              <a:gd name="connsiteX265" fmla="*/ 5470770 w 7467600"/>
              <a:gd name="connsiteY265" fmla="*/ 3005435 h 6858000"/>
              <a:gd name="connsiteX266" fmla="*/ 5519779 w 7467600"/>
              <a:gd name="connsiteY266" fmla="*/ 4359223 h 6858000"/>
              <a:gd name="connsiteX267" fmla="*/ 5520293 w 7467600"/>
              <a:gd name="connsiteY267" fmla="*/ 4360602 h 6858000"/>
              <a:gd name="connsiteX268" fmla="*/ 5767221 w 7467600"/>
              <a:gd name="connsiteY268" fmla="*/ 4665564 h 6858000"/>
              <a:gd name="connsiteX269" fmla="*/ 6937169 w 7467600"/>
              <a:gd name="connsiteY269" fmla="*/ 4815941 h 6858000"/>
              <a:gd name="connsiteX270" fmla="*/ 6953922 w 7467600"/>
              <a:gd name="connsiteY270" fmla="*/ 4890068 h 6858000"/>
              <a:gd name="connsiteX271" fmla="*/ 6071359 w 7467600"/>
              <a:gd name="connsiteY271" fmla="*/ 4770770 h 6858000"/>
              <a:gd name="connsiteX272" fmla="*/ 6038839 w 7467600"/>
              <a:gd name="connsiteY272" fmla="*/ 4764474 h 6858000"/>
              <a:gd name="connsiteX273" fmla="*/ 6038706 w 7467600"/>
              <a:gd name="connsiteY273" fmla="*/ 4763847 h 6858000"/>
              <a:gd name="connsiteX274" fmla="*/ 6037784 w 7467600"/>
              <a:gd name="connsiteY274" fmla="*/ 4764270 h 6858000"/>
              <a:gd name="connsiteX275" fmla="*/ 6038839 w 7467600"/>
              <a:gd name="connsiteY275" fmla="*/ 4764474 h 6858000"/>
              <a:gd name="connsiteX276" fmla="*/ 6040338 w 7467600"/>
              <a:gd name="connsiteY276" fmla="*/ 4771418 h 6858000"/>
              <a:gd name="connsiteX277" fmla="*/ 6024488 w 7467600"/>
              <a:gd name="connsiteY277" fmla="*/ 4809903 h 6858000"/>
              <a:gd name="connsiteX278" fmla="*/ 5599771 w 7467600"/>
              <a:gd name="connsiteY278" fmla="*/ 5509652 h 6858000"/>
              <a:gd name="connsiteX279" fmla="*/ 5548843 w 7467600"/>
              <a:gd name="connsiteY279" fmla="*/ 5563845 h 6858000"/>
              <a:gd name="connsiteX280" fmla="*/ 5940952 w 7467600"/>
              <a:gd name="connsiteY280" fmla="*/ 6250028 h 6858000"/>
              <a:gd name="connsiteX281" fmla="*/ 6043441 w 7467600"/>
              <a:gd name="connsiteY281" fmla="*/ 6665847 h 6858000"/>
              <a:gd name="connsiteX282" fmla="*/ 6093432 w 7467600"/>
              <a:gd name="connsiteY282" fmla="*/ 6858000 h 6858000"/>
              <a:gd name="connsiteX283" fmla="*/ 6034344 w 7467600"/>
              <a:gd name="connsiteY283" fmla="*/ 6858000 h 6858000"/>
              <a:gd name="connsiteX284" fmla="*/ 6026679 w 7467600"/>
              <a:gd name="connsiteY284" fmla="*/ 6836959 h 6858000"/>
              <a:gd name="connsiteX285" fmla="*/ 5800441 w 7467600"/>
              <a:gd name="connsiteY285" fmla="*/ 6335286 h 6858000"/>
              <a:gd name="connsiteX286" fmla="*/ 5526562 w 7467600"/>
              <a:gd name="connsiteY286" fmla="*/ 5705388 h 6858000"/>
              <a:gd name="connsiteX287" fmla="*/ 5519640 w 7467600"/>
              <a:gd name="connsiteY287" fmla="*/ 5683774 h 6858000"/>
              <a:gd name="connsiteX288" fmla="*/ 5844559 w 7467600"/>
              <a:gd name="connsiteY288" fmla="*/ 6553349 h 6858000"/>
              <a:gd name="connsiteX289" fmla="*/ 5975994 w 7467600"/>
              <a:gd name="connsiteY289" fmla="*/ 6858000 h 6858000"/>
              <a:gd name="connsiteX290" fmla="*/ 5898547 w 7467600"/>
              <a:gd name="connsiteY290" fmla="*/ 6858000 h 6858000"/>
              <a:gd name="connsiteX291" fmla="*/ 5682041 w 7467600"/>
              <a:gd name="connsiteY291" fmla="*/ 6355860 h 6858000"/>
              <a:gd name="connsiteX292" fmla="*/ 5461758 w 7467600"/>
              <a:gd name="connsiteY292" fmla="*/ 5820220 h 6858000"/>
              <a:gd name="connsiteX293" fmla="*/ 5237282 w 7467600"/>
              <a:gd name="connsiteY293" fmla="*/ 6579086 h 6858000"/>
              <a:gd name="connsiteX294" fmla="*/ 5115009 w 7467600"/>
              <a:gd name="connsiteY294" fmla="*/ 6858000 h 6858000"/>
              <a:gd name="connsiteX295" fmla="*/ 5028074 w 7467600"/>
              <a:gd name="connsiteY295" fmla="*/ 6858000 h 6858000"/>
              <a:gd name="connsiteX296" fmla="*/ 5079508 w 7467600"/>
              <a:gd name="connsiteY296" fmla="*/ 6749074 h 6858000"/>
              <a:gd name="connsiteX297" fmla="*/ 5371846 w 7467600"/>
              <a:gd name="connsiteY297" fmla="*/ 5924413 h 6858000"/>
              <a:gd name="connsiteX298" fmla="*/ 5270512 w 7467600"/>
              <a:gd name="connsiteY298" fmla="*/ 6138975 h 6858000"/>
              <a:gd name="connsiteX299" fmla="*/ 5062409 w 7467600"/>
              <a:gd name="connsiteY299" fmla="*/ 6653544 h 6858000"/>
              <a:gd name="connsiteX300" fmla="*/ 5036628 w 7467600"/>
              <a:gd name="connsiteY300" fmla="*/ 6754247 h 6858000"/>
              <a:gd name="connsiteX301" fmla="*/ 5009112 w 7467600"/>
              <a:gd name="connsiteY301" fmla="*/ 6858000 h 6858000"/>
              <a:gd name="connsiteX302" fmla="*/ 4976679 w 7467600"/>
              <a:gd name="connsiteY302" fmla="*/ 6858000 h 6858000"/>
              <a:gd name="connsiteX303" fmla="*/ 5006537 w 7467600"/>
              <a:gd name="connsiteY303" fmla="*/ 6747068 h 6858000"/>
              <a:gd name="connsiteX304" fmla="*/ 5032723 w 7467600"/>
              <a:gd name="connsiteY304" fmla="*/ 6644957 h 6858000"/>
              <a:gd name="connsiteX305" fmla="*/ 5242949 w 7467600"/>
              <a:gd name="connsiteY305" fmla="*/ 6125175 h 6858000"/>
              <a:gd name="connsiteX306" fmla="*/ 5286321 w 7467600"/>
              <a:gd name="connsiteY306" fmla="*/ 6033555 h 6858000"/>
              <a:gd name="connsiteX307" fmla="*/ 5008210 w 7467600"/>
              <a:gd name="connsiteY307" fmla="*/ 6649194 h 6858000"/>
              <a:gd name="connsiteX308" fmla="*/ 4986321 w 7467600"/>
              <a:gd name="connsiteY308" fmla="*/ 6765687 h 6858000"/>
              <a:gd name="connsiteX309" fmla="*/ 4973474 w 7467600"/>
              <a:gd name="connsiteY309" fmla="*/ 6858000 h 6858000"/>
              <a:gd name="connsiteX310" fmla="*/ 4907178 w 7467600"/>
              <a:gd name="connsiteY310" fmla="*/ 6858000 h 6858000"/>
              <a:gd name="connsiteX311" fmla="*/ 4910810 w 7467600"/>
              <a:gd name="connsiteY311" fmla="*/ 6829660 h 6858000"/>
              <a:gd name="connsiteX312" fmla="*/ 4987461 w 7467600"/>
              <a:gd name="connsiteY312" fmla="*/ 6432994 h 6858000"/>
              <a:gd name="connsiteX313" fmla="*/ 5179262 w 7467600"/>
              <a:gd name="connsiteY313" fmla="*/ 6035044 h 6858000"/>
              <a:gd name="connsiteX314" fmla="*/ 4689678 w 7467600"/>
              <a:gd name="connsiteY314" fmla="*/ 6440241 h 6858000"/>
              <a:gd name="connsiteX315" fmla="*/ 4477543 w 7467600"/>
              <a:gd name="connsiteY315" fmla="*/ 6674836 h 6858000"/>
              <a:gd name="connsiteX316" fmla="*/ 4329957 w 7467600"/>
              <a:gd name="connsiteY316" fmla="*/ 6858000 h 6858000"/>
              <a:gd name="connsiteX317" fmla="*/ 4218595 w 7467600"/>
              <a:gd name="connsiteY317" fmla="*/ 6858000 h 6858000"/>
              <a:gd name="connsiteX318" fmla="*/ 4368888 w 7467600"/>
              <a:gd name="connsiteY318" fmla="*/ 6668412 h 6858000"/>
              <a:gd name="connsiteX319" fmla="*/ 4563091 w 7467600"/>
              <a:gd name="connsiteY319" fmla="*/ 6442508 h 6858000"/>
              <a:gd name="connsiteX320" fmla="*/ 5387324 w 7467600"/>
              <a:gd name="connsiteY320" fmla="*/ 5705830 h 6858000"/>
              <a:gd name="connsiteX321" fmla="*/ 5073620 w 7467600"/>
              <a:gd name="connsiteY321" fmla="*/ 5955437 h 6858000"/>
              <a:gd name="connsiteX322" fmla="*/ 4689789 w 7467600"/>
              <a:gd name="connsiteY322" fmla="*/ 6268382 h 6858000"/>
              <a:gd name="connsiteX323" fmla="*/ 4418722 w 7467600"/>
              <a:gd name="connsiteY323" fmla="*/ 6570886 h 6858000"/>
              <a:gd name="connsiteX324" fmla="*/ 4214944 w 7467600"/>
              <a:gd name="connsiteY324" fmla="*/ 6858000 h 6858000"/>
              <a:gd name="connsiteX325" fmla="*/ 4177898 w 7467600"/>
              <a:gd name="connsiteY325" fmla="*/ 6858000 h 6858000"/>
              <a:gd name="connsiteX326" fmla="*/ 4391597 w 7467600"/>
              <a:gd name="connsiteY326" fmla="*/ 6556370 h 6858000"/>
              <a:gd name="connsiteX327" fmla="*/ 4668889 w 7467600"/>
              <a:gd name="connsiteY327" fmla="*/ 6246399 h 6858000"/>
              <a:gd name="connsiteX328" fmla="*/ 5055427 w 7467600"/>
              <a:gd name="connsiteY328" fmla="*/ 5931476 h 6858000"/>
              <a:gd name="connsiteX329" fmla="*/ 5371814 w 7467600"/>
              <a:gd name="connsiteY329" fmla="*/ 5678975 h 6858000"/>
              <a:gd name="connsiteX330" fmla="*/ 4987918 w 7467600"/>
              <a:gd name="connsiteY330" fmla="*/ 5838701 h 6858000"/>
              <a:gd name="connsiteX331" fmla="*/ 4317146 w 7467600"/>
              <a:gd name="connsiteY331" fmla="*/ 6587716 h 6858000"/>
              <a:gd name="connsiteX332" fmla="*/ 4171627 w 7467600"/>
              <a:gd name="connsiteY332" fmla="*/ 6858000 h 6858000"/>
              <a:gd name="connsiteX333" fmla="*/ 4081585 w 7467600"/>
              <a:gd name="connsiteY333" fmla="*/ 6858000 h 6858000"/>
              <a:gd name="connsiteX334" fmla="*/ 4238603 w 7467600"/>
              <a:gd name="connsiteY334" fmla="*/ 6559341 h 6858000"/>
              <a:gd name="connsiteX335" fmla="*/ 4778333 w 7467600"/>
              <a:gd name="connsiteY335" fmla="*/ 5873626 h 6858000"/>
              <a:gd name="connsiteX336" fmla="*/ 5414185 w 7467600"/>
              <a:gd name="connsiteY336" fmla="*/ 5573882 h 6858000"/>
              <a:gd name="connsiteX337" fmla="*/ 5959648 w 7467600"/>
              <a:gd name="connsiteY337" fmla="*/ 4760797 h 6858000"/>
              <a:gd name="connsiteX338" fmla="*/ 5355019 w 7467600"/>
              <a:gd name="connsiteY338" fmla="*/ 4734672 h 6858000"/>
              <a:gd name="connsiteX339" fmla="*/ 5083565 w 7467600"/>
              <a:gd name="connsiteY339" fmla="*/ 5179121 h 6858000"/>
              <a:gd name="connsiteX340" fmla="*/ 4713577 w 7467600"/>
              <a:gd name="connsiteY340" fmla="*/ 5616803 h 6858000"/>
              <a:gd name="connsiteX341" fmla="*/ 3989559 w 7467600"/>
              <a:gd name="connsiteY341" fmla="*/ 6145945 h 6858000"/>
              <a:gd name="connsiteX342" fmla="*/ 3939824 w 7467600"/>
              <a:gd name="connsiteY342" fmla="*/ 6066900 h 6858000"/>
              <a:gd name="connsiteX343" fmla="*/ 4584537 w 7467600"/>
              <a:gd name="connsiteY343" fmla="*/ 5324826 h 6858000"/>
              <a:gd name="connsiteX344" fmla="*/ 5037105 w 7467600"/>
              <a:gd name="connsiteY344" fmla="*/ 5088765 h 6858000"/>
              <a:gd name="connsiteX345" fmla="*/ 5039930 w 7467600"/>
              <a:gd name="connsiteY345" fmla="*/ 5089585 h 6858000"/>
              <a:gd name="connsiteX346" fmla="*/ 5263764 w 7467600"/>
              <a:gd name="connsiteY346" fmla="*/ 4735525 h 6858000"/>
              <a:gd name="connsiteX347" fmla="*/ 4086300 w 7467600"/>
              <a:gd name="connsiteY347" fmla="*/ 4884599 h 6858000"/>
              <a:gd name="connsiteX348" fmla="*/ 4085485 w 7467600"/>
              <a:gd name="connsiteY348" fmla="*/ 4899070 h 6858000"/>
              <a:gd name="connsiteX349" fmla="*/ 3871915 w 7467600"/>
              <a:gd name="connsiteY349" fmla="*/ 5253645 h 6858000"/>
              <a:gd name="connsiteX350" fmla="*/ 3799374 w 7467600"/>
              <a:gd name="connsiteY350" fmla="*/ 5466127 h 6858000"/>
              <a:gd name="connsiteX351" fmla="*/ 3498850 w 7467600"/>
              <a:gd name="connsiteY351" fmla="*/ 6661888 h 6858000"/>
              <a:gd name="connsiteX352" fmla="*/ 3399216 w 7467600"/>
              <a:gd name="connsiteY352" fmla="*/ 6858000 h 6858000"/>
              <a:gd name="connsiteX353" fmla="*/ 3303688 w 7467600"/>
              <a:gd name="connsiteY353" fmla="*/ 6858000 h 6858000"/>
              <a:gd name="connsiteX354" fmla="*/ 3391774 w 7467600"/>
              <a:gd name="connsiteY354" fmla="*/ 6697181 h 6858000"/>
              <a:gd name="connsiteX355" fmla="*/ 3735540 w 7467600"/>
              <a:gd name="connsiteY355" fmla="*/ 5546923 h 6858000"/>
              <a:gd name="connsiteX356" fmla="*/ 3729438 w 7467600"/>
              <a:gd name="connsiteY356" fmla="*/ 5569058 h 6858000"/>
              <a:gd name="connsiteX357" fmla="*/ 3707782 w 7467600"/>
              <a:gd name="connsiteY357" fmla="*/ 5644908 h 6858000"/>
              <a:gd name="connsiteX358" fmla="*/ 3583827 w 7467600"/>
              <a:gd name="connsiteY358" fmla="*/ 6039215 h 6858000"/>
              <a:gd name="connsiteX359" fmla="*/ 3547861 w 7467600"/>
              <a:gd name="connsiteY359" fmla="*/ 6129609 h 6858000"/>
              <a:gd name="connsiteX360" fmla="*/ 3490905 w 7467600"/>
              <a:gd name="connsiteY360" fmla="*/ 6277660 h 6858000"/>
              <a:gd name="connsiteX361" fmla="*/ 3455859 w 7467600"/>
              <a:gd name="connsiteY361" fmla="*/ 6391301 h 6858000"/>
              <a:gd name="connsiteX362" fmla="*/ 3429112 w 7467600"/>
              <a:gd name="connsiteY362" fmla="*/ 6479469 h 6858000"/>
              <a:gd name="connsiteX363" fmla="*/ 3304862 w 7467600"/>
              <a:gd name="connsiteY363" fmla="*/ 6796476 h 6858000"/>
              <a:gd name="connsiteX364" fmla="*/ 3276071 w 7467600"/>
              <a:gd name="connsiteY364" fmla="*/ 6858000 h 6858000"/>
              <a:gd name="connsiteX365" fmla="*/ 3240805 w 7467600"/>
              <a:gd name="connsiteY365" fmla="*/ 6858000 h 6858000"/>
              <a:gd name="connsiteX366" fmla="*/ 3275917 w 7467600"/>
              <a:gd name="connsiteY366" fmla="*/ 6783192 h 6858000"/>
              <a:gd name="connsiteX367" fmla="*/ 3399358 w 7467600"/>
              <a:gd name="connsiteY367" fmla="*/ 6469011 h 6858000"/>
              <a:gd name="connsiteX368" fmla="*/ 3425650 w 7467600"/>
              <a:gd name="connsiteY368" fmla="*/ 6381333 h 6858000"/>
              <a:gd name="connsiteX369" fmla="*/ 3460661 w 7467600"/>
              <a:gd name="connsiteY369" fmla="*/ 6266763 h 6858000"/>
              <a:gd name="connsiteX370" fmla="*/ 3518021 w 7467600"/>
              <a:gd name="connsiteY370" fmla="*/ 6117298 h 6858000"/>
              <a:gd name="connsiteX371" fmla="*/ 3554035 w 7467600"/>
              <a:gd name="connsiteY371" fmla="*/ 6027832 h 6858000"/>
              <a:gd name="connsiteX372" fmla="*/ 3677174 w 7467600"/>
              <a:gd name="connsiteY372" fmla="*/ 5636351 h 6858000"/>
              <a:gd name="connsiteX373" fmla="*/ 3698819 w 7467600"/>
              <a:gd name="connsiteY373" fmla="*/ 5560503 h 6858000"/>
              <a:gd name="connsiteX374" fmla="*/ 3702094 w 7467600"/>
              <a:gd name="connsiteY374" fmla="*/ 5549194 h 6858000"/>
              <a:gd name="connsiteX375" fmla="*/ 3398355 w 7467600"/>
              <a:gd name="connsiteY375" fmla="*/ 6094603 h 6858000"/>
              <a:gd name="connsiteX376" fmla="*/ 3193941 w 7467600"/>
              <a:gd name="connsiteY376" fmla="*/ 6798775 h 6858000"/>
              <a:gd name="connsiteX377" fmla="*/ 3184140 w 7467600"/>
              <a:gd name="connsiteY377" fmla="*/ 6858000 h 6858000"/>
              <a:gd name="connsiteX378" fmla="*/ 3099978 w 7467600"/>
              <a:gd name="connsiteY378" fmla="*/ 6858000 h 6858000"/>
              <a:gd name="connsiteX379" fmla="*/ 3101556 w 7467600"/>
              <a:gd name="connsiteY379" fmla="*/ 6843337 h 6858000"/>
              <a:gd name="connsiteX380" fmla="*/ 3370162 w 7467600"/>
              <a:gd name="connsiteY380" fmla="*/ 5785550 h 6858000"/>
              <a:gd name="connsiteX381" fmla="*/ 3746477 w 7467600"/>
              <a:gd name="connsiteY381" fmla="*/ 5377889 h 6858000"/>
              <a:gd name="connsiteX382" fmla="*/ 3863399 w 7467600"/>
              <a:gd name="connsiteY382" fmla="*/ 5087257 h 6858000"/>
              <a:gd name="connsiteX383" fmla="*/ 3968712 w 7467600"/>
              <a:gd name="connsiteY383" fmla="*/ 4913989 h 6858000"/>
              <a:gd name="connsiteX384" fmla="*/ 2792390 w 7467600"/>
              <a:gd name="connsiteY384" fmla="*/ 5382974 h 6858000"/>
              <a:gd name="connsiteX385" fmla="*/ 2714982 w 7467600"/>
              <a:gd name="connsiteY385" fmla="*/ 5427051 h 6858000"/>
              <a:gd name="connsiteX386" fmla="*/ 2813361 w 7467600"/>
              <a:gd name="connsiteY386" fmla="*/ 6023912 h 6858000"/>
              <a:gd name="connsiteX387" fmla="*/ 2688430 w 7467600"/>
              <a:gd name="connsiteY387" fmla="*/ 6801564 h 6858000"/>
              <a:gd name="connsiteX388" fmla="*/ 2629626 w 7467600"/>
              <a:gd name="connsiteY388" fmla="*/ 6763394 h 6858000"/>
              <a:gd name="connsiteX389" fmla="*/ 2565328 w 7467600"/>
              <a:gd name="connsiteY389" fmla="*/ 5516399 h 6858000"/>
              <a:gd name="connsiteX390" fmla="*/ 1922999 w 7467600"/>
              <a:gd name="connsiteY390" fmla="*/ 5980343 h 6858000"/>
              <a:gd name="connsiteX391" fmla="*/ 1950261 w 7467600"/>
              <a:gd name="connsiteY391" fmla="*/ 6405858 h 6858000"/>
              <a:gd name="connsiteX392" fmla="*/ 2365554 w 7467600"/>
              <a:gd name="connsiteY392" fmla="*/ 6759107 h 6858000"/>
              <a:gd name="connsiteX393" fmla="*/ 2424142 w 7467600"/>
              <a:gd name="connsiteY393" fmla="*/ 6858000 h 6858000"/>
              <a:gd name="connsiteX394" fmla="*/ 2395994 w 7467600"/>
              <a:gd name="connsiteY394" fmla="*/ 6858000 h 6858000"/>
              <a:gd name="connsiteX395" fmla="*/ 2392863 w 7467600"/>
              <a:gd name="connsiteY395" fmla="*/ 6852964 h 6858000"/>
              <a:gd name="connsiteX396" fmla="*/ 2017589 w 7467600"/>
              <a:gd name="connsiteY396" fmla="*/ 6493982 h 6858000"/>
              <a:gd name="connsiteX397" fmla="*/ 2147336 w 7467600"/>
              <a:gd name="connsiteY397" fmla="*/ 6594052 h 6858000"/>
              <a:gd name="connsiteX398" fmla="*/ 2207047 w 7467600"/>
              <a:gd name="connsiteY398" fmla="*/ 6654540 h 6858000"/>
              <a:gd name="connsiteX399" fmla="*/ 2299106 w 7467600"/>
              <a:gd name="connsiteY399" fmla="*/ 6778931 h 6858000"/>
              <a:gd name="connsiteX400" fmla="*/ 2314430 w 7467600"/>
              <a:gd name="connsiteY400" fmla="*/ 6801144 h 6858000"/>
              <a:gd name="connsiteX401" fmla="*/ 2352406 w 7467600"/>
              <a:gd name="connsiteY401" fmla="*/ 6858000 h 6858000"/>
              <a:gd name="connsiteX402" fmla="*/ 2314492 w 7467600"/>
              <a:gd name="connsiteY402" fmla="*/ 6858000 h 6858000"/>
              <a:gd name="connsiteX403" fmla="*/ 2288095 w 7467600"/>
              <a:gd name="connsiteY403" fmla="*/ 6818030 h 6858000"/>
              <a:gd name="connsiteX404" fmla="*/ 2272768 w 7467600"/>
              <a:gd name="connsiteY404" fmla="*/ 6795822 h 6858000"/>
              <a:gd name="connsiteX405" fmla="*/ 2182715 w 7467600"/>
              <a:gd name="connsiteY405" fmla="*/ 6675071 h 6858000"/>
              <a:gd name="connsiteX406" fmla="*/ 2032061 w 7467600"/>
              <a:gd name="connsiteY406" fmla="*/ 6541380 h 6858000"/>
              <a:gd name="connsiteX407" fmla="*/ 2257220 w 7467600"/>
              <a:gd name="connsiteY407" fmla="*/ 6826257 h 6858000"/>
              <a:gd name="connsiteX408" fmla="*/ 2281324 w 7467600"/>
              <a:gd name="connsiteY408" fmla="*/ 6858000 h 6858000"/>
              <a:gd name="connsiteX409" fmla="*/ 2242860 w 7467600"/>
              <a:gd name="connsiteY409" fmla="*/ 6858000 h 6858000"/>
              <a:gd name="connsiteX410" fmla="*/ 2232818 w 7467600"/>
              <a:gd name="connsiteY410" fmla="*/ 6844926 h 6858000"/>
              <a:gd name="connsiteX411" fmla="*/ 1990172 w 7467600"/>
              <a:gd name="connsiteY411" fmla="*/ 6542121 h 6858000"/>
              <a:gd name="connsiteX412" fmla="*/ 2124090 w 7467600"/>
              <a:gd name="connsiteY412" fmla="*/ 6761017 h 6858000"/>
              <a:gd name="connsiteX413" fmla="*/ 2200380 w 7467600"/>
              <a:gd name="connsiteY413" fmla="*/ 6858000 h 6858000"/>
              <a:gd name="connsiteX414" fmla="*/ 2147507 w 7467600"/>
              <a:gd name="connsiteY414" fmla="*/ 6858000 h 6858000"/>
              <a:gd name="connsiteX415" fmla="*/ 2070668 w 7467600"/>
              <a:gd name="connsiteY415" fmla="*/ 6761520 h 6858000"/>
              <a:gd name="connsiteX416" fmla="*/ 1975142 w 7467600"/>
              <a:gd name="connsiteY416" fmla="*/ 6585570 h 6858000"/>
              <a:gd name="connsiteX417" fmla="*/ 2050035 w 7467600"/>
              <a:gd name="connsiteY417" fmla="*/ 6813345 h 6858000"/>
              <a:gd name="connsiteX418" fmla="*/ 2063025 w 7467600"/>
              <a:gd name="connsiteY418" fmla="*/ 6858000 h 6858000"/>
              <a:gd name="connsiteX419" fmla="*/ 2021675 w 7467600"/>
              <a:gd name="connsiteY419" fmla="*/ 6858000 h 6858000"/>
              <a:gd name="connsiteX420" fmla="*/ 2019308 w 7467600"/>
              <a:gd name="connsiteY420" fmla="*/ 6847118 h 6858000"/>
              <a:gd name="connsiteX421" fmla="*/ 1938835 w 7467600"/>
              <a:gd name="connsiteY421" fmla="*/ 6551160 h 6858000"/>
              <a:gd name="connsiteX422" fmla="*/ 1953230 w 7467600"/>
              <a:gd name="connsiteY422" fmla="*/ 6759699 h 6858000"/>
              <a:gd name="connsiteX423" fmla="*/ 1956763 w 7467600"/>
              <a:gd name="connsiteY423" fmla="*/ 6778191 h 6858000"/>
              <a:gd name="connsiteX424" fmla="*/ 1967925 w 7467600"/>
              <a:gd name="connsiteY424" fmla="*/ 6858000 h 6858000"/>
              <a:gd name="connsiteX425" fmla="*/ 1936622 w 7467600"/>
              <a:gd name="connsiteY425" fmla="*/ 6858000 h 6858000"/>
              <a:gd name="connsiteX426" fmla="*/ 1926261 w 7467600"/>
              <a:gd name="connsiteY426" fmla="*/ 6784064 h 6858000"/>
              <a:gd name="connsiteX427" fmla="*/ 1922724 w 7467600"/>
              <a:gd name="connsiteY427" fmla="*/ 6765577 h 6858000"/>
              <a:gd name="connsiteX428" fmla="*/ 1904650 w 7467600"/>
              <a:gd name="connsiteY428" fmla="*/ 6639616 h 6858000"/>
              <a:gd name="connsiteX429" fmla="*/ 1885273 w 7467600"/>
              <a:gd name="connsiteY429" fmla="*/ 6858000 h 6858000"/>
              <a:gd name="connsiteX430" fmla="*/ 1854363 w 7467600"/>
              <a:gd name="connsiteY430" fmla="*/ 6858000 h 6858000"/>
              <a:gd name="connsiteX431" fmla="*/ 1880391 w 7467600"/>
              <a:gd name="connsiteY431" fmla="*/ 6603796 h 6858000"/>
              <a:gd name="connsiteX432" fmla="*/ 1818273 w 7467600"/>
              <a:gd name="connsiteY432" fmla="*/ 6715729 h 6858000"/>
              <a:gd name="connsiteX433" fmla="*/ 1794691 w 7467600"/>
              <a:gd name="connsiteY433" fmla="*/ 6843239 h 6858000"/>
              <a:gd name="connsiteX434" fmla="*/ 1794914 w 7467600"/>
              <a:gd name="connsiteY434" fmla="*/ 6858000 h 6858000"/>
              <a:gd name="connsiteX435" fmla="*/ 1746128 w 7467600"/>
              <a:gd name="connsiteY435" fmla="*/ 6858000 h 6858000"/>
              <a:gd name="connsiteX436" fmla="*/ 1753934 w 7467600"/>
              <a:gd name="connsiteY436" fmla="*/ 6724796 h 6858000"/>
              <a:gd name="connsiteX437" fmla="*/ 1792053 w 7467600"/>
              <a:gd name="connsiteY437" fmla="*/ 6572396 h 6858000"/>
              <a:gd name="connsiteX438" fmla="*/ 1862248 w 7467600"/>
              <a:gd name="connsiteY438" fmla="*/ 6266397 h 6858000"/>
              <a:gd name="connsiteX439" fmla="*/ 1862250 w 7467600"/>
              <a:gd name="connsiteY439" fmla="*/ 6033531 h 6858000"/>
              <a:gd name="connsiteX440" fmla="*/ 1211999 w 7467600"/>
              <a:gd name="connsiteY440" fmla="*/ 6683610 h 6858000"/>
              <a:gd name="connsiteX441" fmla="*/ 1213266 w 7467600"/>
              <a:gd name="connsiteY441" fmla="*/ 6691947 h 6858000"/>
              <a:gd name="connsiteX442" fmla="*/ 1203370 w 7467600"/>
              <a:gd name="connsiteY442" fmla="*/ 6850676 h 6858000"/>
              <a:gd name="connsiteX443" fmla="*/ 1203671 w 7467600"/>
              <a:gd name="connsiteY443" fmla="*/ 6858000 h 6858000"/>
              <a:gd name="connsiteX444" fmla="*/ 1143180 w 7467600"/>
              <a:gd name="connsiteY444" fmla="*/ 6858000 h 6858000"/>
              <a:gd name="connsiteX445" fmla="*/ 1142176 w 7467600"/>
              <a:gd name="connsiteY445" fmla="*/ 6766045 h 6858000"/>
              <a:gd name="connsiteX446" fmla="*/ 1067484 w 7467600"/>
              <a:gd name="connsiteY446" fmla="*/ 6858000 h 6858000"/>
              <a:gd name="connsiteX447" fmla="*/ 953928 w 7467600"/>
              <a:gd name="connsiteY447" fmla="*/ 6858000 h 6858000"/>
              <a:gd name="connsiteX448" fmla="*/ 959715 w 7467600"/>
              <a:gd name="connsiteY448" fmla="*/ 6850185 h 6858000"/>
              <a:gd name="connsiteX449" fmla="*/ 1483788 w 7467600"/>
              <a:gd name="connsiteY449" fmla="*/ 6259174 h 6858000"/>
              <a:gd name="connsiteX450" fmla="*/ 1100671 w 7467600"/>
              <a:gd name="connsiteY450" fmla="*/ 6252137 h 6858000"/>
              <a:gd name="connsiteX451" fmla="*/ 1090144 w 7467600"/>
              <a:gd name="connsiteY451" fmla="*/ 6256748 h 6858000"/>
              <a:gd name="connsiteX452" fmla="*/ 1095872 w 7467600"/>
              <a:gd name="connsiteY452" fmla="*/ 6271892 h 6858000"/>
              <a:gd name="connsiteX453" fmla="*/ 262785 w 7467600"/>
              <a:gd name="connsiteY453" fmla="*/ 6845450 h 6858000"/>
              <a:gd name="connsiteX454" fmla="*/ 209968 w 7467600"/>
              <a:gd name="connsiteY454" fmla="*/ 6770713 h 6858000"/>
              <a:gd name="connsiteX455" fmla="*/ 873460 w 7467600"/>
              <a:gd name="connsiteY455" fmla="*/ 6253768 h 6858000"/>
              <a:gd name="connsiteX456" fmla="*/ 192686 w 7467600"/>
              <a:gd name="connsiteY456" fmla="*/ 5849257 h 6858000"/>
              <a:gd name="connsiteX457" fmla="*/ 4696 w 7467600"/>
              <a:gd name="connsiteY457" fmla="*/ 5697668 h 6858000"/>
              <a:gd name="connsiteX458" fmla="*/ 0 w 7467600"/>
              <a:gd name="connsiteY458" fmla="*/ 5689984 h 6858000"/>
              <a:gd name="connsiteX459" fmla="*/ 0 w 7467600"/>
              <a:gd name="connsiteY459" fmla="*/ 5513472 h 6858000"/>
              <a:gd name="connsiteX460" fmla="*/ 174101 w 7467600"/>
              <a:gd name="connsiteY460" fmla="*/ 5620277 h 6858000"/>
              <a:gd name="connsiteX461" fmla="*/ 891800 w 7467600"/>
              <a:gd name="connsiteY461" fmla="*/ 6036935 h 6858000"/>
              <a:gd name="connsiteX462" fmla="*/ 1072219 w 7467600"/>
              <a:gd name="connsiteY462" fmla="*/ 6169443 h 6858000"/>
              <a:gd name="connsiteX463" fmla="*/ 1074117 w 7467600"/>
              <a:gd name="connsiteY463" fmla="*/ 6170301 h 6858000"/>
              <a:gd name="connsiteX464" fmla="*/ 1083114 w 7467600"/>
              <a:gd name="connsiteY464" fmla="*/ 6174131 h 6858000"/>
              <a:gd name="connsiteX465" fmla="*/ 1543010 w 7467600"/>
              <a:gd name="connsiteY465" fmla="*/ 6191140 h 6858000"/>
              <a:gd name="connsiteX466" fmla="*/ 1551080 w 7467600"/>
              <a:gd name="connsiteY466" fmla="*/ 6195006 h 6858000"/>
              <a:gd name="connsiteX467" fmla="*/ 2345443 w 7467600"/>
              <a:gd name="connsiteY467" fmla="*/ 5549882 h 6858000"/>
              <a:gd name="connsiteX468" fmla="*/ 1721499 w 7467600"/>
              <a:gd name="connsiteY468" fmla="*/ 5599969 h 6858000"/>
              <a:gd name="connsiteX469" fmla="*/ 767716 w 7467600"/>
              <a:gd name="connsiteY469" fmla="*/ 5472768 h 6858000"/>
              <a:gd name="connsiteX470" fmla="*/ 722147 w 7467600"/>
              <a:gd name="connsiteY470" fmla="*/ 5393091 h 6858000"/>
              <a:gd name="connsiteX471" fmla="*/ 1485552 w 7467600"/>
              <a:gd name="connsiteY471" fmla="*/ 5313202 h 6858000"/>
              <a:gd name="connsiteX472" fmla="*/ 2143004 w 7467600"/>
              <a:gd name="connsiteY472" fmla="*/ 5402420 h 6858000"/>
              <a:gd name="connsiteX473" fmla="*/ 1933391 w 7467600"/>
              <a:gd name="connsiteY473" fmla="*/ 5156971 h 6858000"/>
              <a:gd name="connsiteX474" fmla="*/ 1827118 w 7467600"/>
              <a:gd name="connsiteY474" fmla="*/ 4968410 h 6858000"/>
              <a:gd name="connsiteX475" fmla="*/ 1837349 w 7467600"/>
              <a:gd name="connsiteY475" fmla="*/ 4956357 h 6858000"/>
              <a:gd name="connsiteX476" fmla="*/ 2162835 w 7467600"/>
              <a:gd name="connsiteY476" fmla="*/ 5187853 h 6858000"/>
              <a:gd name="connsiteX477" fmla="*/ 2257167 w 7467600"/>
              <a:gd name="connsiteY477" fmla="*/ 5462123 h 6858000"/>
              <a:gd name="connsiteX478" fmla="*/ 2261598 w 7467600"/>
              <a:gd name="connsiteY478" fmla="*/ 5467998 h 6858000"/>
              <a:gd name="connsiteX479" fmla="*/ 2437177 w 7467600"/>
              <a:gd name="connsiteY479" fmla="*/ 5479608 h 6858000"/>
              <a:gd name="connsiteX480" fmla="*/ 2445247 w 7467600"/>
              <a:gd name="connsiteY480" fmla="*/ 5483476 h 6858000"/>
              <a:gd name="connsiteX481" fmla="*/ 2743626 w 7467600"/>
              <a:gd name="connsiteY481" fmla="*/ 5304819 h 6858000"/>
              <a:gd name="connsiteX482" fmla="*/ 3048102 w 7467600"/>
              <a:gd name="connsiteY482" fmla="*/ 5150595 h 6858000"/>
              <a:gd name="connsiteX483" fmla="*/ 1799414 w 7467600"/>
              <a:gd name="connsiteY483" fmla="*/ 4694732 h 6858000"/>
              <a:gd name="connsiteX484" fmla="*/ 1771735 w 7467600"/>
              <a:gd name="connsiteY484" fmla="*/ 4619929 h 6858000"/>
              <a:gd name="connsiteX485" fmla="*/ 3104273 w 7467600"/>
              <a:gd name="connsiteY485" fmla="*/ 5076159 h 6858000"/>
              <a:gd name="connsiteX486" fmla="*/ 3113245 w 7467600"/>
              <a:gd name="connsiteY486" fmla="*/ 5090705 h 6858000"/>
              <a:gd name="connsiteX487" fmla="*/ 3126294 w 7467600"/>
              <a:gd name="connsiteY487" fmla="*/ 5114400 h 6858000"/>
              <a:gd name="connsiteX488" fmla="*/ 3937433 w 7467600"/>
              <a:gd name="connsiteY488" fmla="*/ 4830473 h 6858000"/>
              <a:gd name="connsiteX489" fmla="*/ 3590475 w 7467600"/>
              <a:gd name="connsiteY489" fmla="*/ 4597974 h 6858000"/>
              <a:gd name="connsiteX490" fmla="*/ 3100264 w 7467600"/>
              <a:gd name="connsiteY490" fmla="*/ 4579845 h 6858000"/>
              <a:gd name="connsiteX491" fmla="*/ 2183576 w 7467600"/>
              <a:gd name="connsiteY491" fmla="*/ 4227150 h 6858000"/>
              <a:gd name="connsiteX492" fmla="*/ 2151029 w 7467600"/>
              <a:gd name="connsiteY492" fmla="*/ 4146947 h 6858000"/>
              <a:gd name="connsiteX493" fmla="*/ 3563434 w 7467600"/>
              <a:gd name="connsiteY493" fmla="*/ 4469115 h 6858000"/>
              <a:gd name="connsiteX494" fmla="*/ 3177952 w 7467600"/>
              <a:gd name="connsiteY494" fmla="*/ 3657386 h 6858000"/>
              <a:gd name="connsiteX495" fmla="*/ 3189263 w 7467600"/>
              <a:gd name="connsiteY495" fmla="*/ 3625726 h 6858000"/>
              <a:gd name="connsiteX496" fmla="*/ 3560912 w 7467600"/>
              <a:gd name="connsiteY496" fmla="*/ 4079863 h 6858000"/>
              <a:gd name="connsiteX497" fmla="*/ 3626636 w 7467600"/>
              <a:gd name="connsiteY497" fmla="*/ 4512230 h 6858000"/>
              <a:gd name="connsiteX498" fmla="*/ 3653088 w 7467600"/>
              <a:gd name="connsiteY498" fmla="*/ 4521417 h 6858000"/>
              <a:gd name="connsiteX499" fmla="*/ 3988128 w 7467600"/>
              <a:gd name="connsiteY499" fmla="*/ 4817267 h 6858000"/>
              <a:gd name="connsiteX500" fmla="*/ 4830582 w 7467600"/>
              <a:gd name="connsiteY500" fmla="*/ 4676000 h 6858000"/>
              <a:gd name="connsiteX501" fmla="*/ 4830100 w 7467600"/>
              <a:gd name="connsiteY501" fmla="*/ 4675554 h 6858000"/>
              <a:gd name="connsiteX502" fmla="*/ 4036318 w 7467600"/>
              <a:gd name="connsiteY502" fmla="*/ 4147013 h 6858000"/>
              <a:gd name="connsiteX503" fmla="*/ 3432098 w 7467600"/>
              <a:gd name="connsiteY503" fmla="*/ 3537312 h 6858000"/>
              <a:gd name="connsiteX504" fmla="*/ 3446761 w 7467600"/>
              <a:gd name="connsiteY504" fmla="*/ 3461278 h 6858000"/>
              <a:gd name="connsiteX505" fmla="*/ 4419733 w 7467600"/>
              <a:gd name="connsiteY505" fmla="*/ 3963555 h 6858000"/>
              <a:gd name="connsiteX506" fmla="*/ 4781371 w 7467600"/>
              <a:gd name="connsiteY506" fmla="*/ 4458604 h 6858000"/>
              <a:gd name="connsiteX507" fmla="*/ 4780440 w 7467600"/>
              <a:gd name="connsiteY507" fmla="*/ 4470290 h 6858000"/>
              <a:gd name="connsiteX508" fmla="*/ 4898954 w 7467600"/>
              <a:gd name="connsiteY508" fmla="*/ 4662092 h 6858000"/>
              <a:gd name="connsiteX509" fmla="*/ 4900699 w 7467600"/>
              <a:gd name="connsiteY509" fmla="*/ 4670867 h 6858000"/>
              <a:gd name="connsiteX510" fmla="*/ 5714511 w 7467600"/>
              <a:gd name="connsiteY510" fmla="*/ 4663483 h 6858000"/>
              <a:gd name="connsiteX511" fmla="*/ 5464793 w 7467600"/>
              <a:gd name="connsiteY511" fmla="*/ 4393556 h 6858000"/>
              <a:gd name="connsiteX512" fmla="*/ 5461897 w 7467600"/>
              <a:gd name="connsiteY512" fmla="*/ 4390879 h 6858000"/>
              <a:gd name="connsiteX513" fmla="*/ 4294126 w 7467600"/>
              <a:gd name="connsiteY513" fmla="*/ 3303048 h 6858000"/>
              <a:gd name="connsiteX514" fmla="*/ 4305321 w 7467600"/>
              <a:gd name="connsiteY514" fmla="*/ 3256953 h 6858000"/>
              <a:gd name="connsiteX515" fmla="*/ 4949299 w 7467600"/>
              <a:gd name="connsiteY515" fmla="*/ 3766336 h 6858000"/>
              <a:gd name="connsiteX516" fmla="*/ 5291452 w 7467600"/>
              <a:gd name="connsiteY516" fmla="*/ 4076801 h 6858000"/>
              <a:gd name="connsiteX517" fmla="*/ 5434998 w 7467600"/>
              <a:gd name="connsiteY517" fmla="*/ 4254100 h 6858000"/>
              <a:gd name="connsiteX518" fmla="*/ 5351015 w 7467600"/>
              <a:gd name="connsiteY518" fmla="*/ 3760989 h 6858000"/>
              <a:gd name="connsiteX519" fmla="*/ 5413780 w 7467600"/>
              <a:gd name="connsiteY519" fmla="*/ 2966265 h 6858000"/>
              <a:gd name="connsiteX520" fmla="*/ 5425627 w 7467600"/>
              <a:gd name="connsiteY520" fmla="*/ 2954192 h 6858000"/>
              <a:gd name="connsiteX521" fmla="*/ 6604735 w 7467600"/>
              <a:gd name="connsiteY521" fmla="*/ 2041381 h 6858000"/>
              <a:gd name="connsiteX522" fmla="*/ 7204487 w 7467600"/>
              <a:gd name="connsiteY522" fmla="*/ 2742112 h 6858000"/>
              <a:gd name="connsiteX523" fmla="*/ 7131592 w 7467600"/>
              <a:gd name="connsiteY523" fmla="*/ 2672096 h 6858000"/>
              <a:gd name="connsiteX524" fmla="*/ 6996344 w 7467600"/>
              <a:gd name="connsiteY524" fmla="*/ 2518310 h 6858000"/>
              <a:gd name="connsiteX525" fmla="*/ 6735495 w 7467600"/>
              <a:gd name="connsiteY525" fmla="*/ 2196890 h 6858000"/>
              <a:gd name="connsiteX526" fmla="*/ 6721901 w 7467600"/>
              <a:gd name="connsiteY526" fmla="*/ 2179274 h 6858000"/>
              <a:gd name="connsiteX527" fmla="*/ 6604735 w 7467600"/>
              <a:gd name="connsiteY527" fmla="*/ 2041381 h 6858000"/>
              <a:gd name="connsiteX528" fmla="*/ 6591670 w 7467600"/>
              <a:gd name="connsiteY528" fmla="*/ 1988277 h 6858000"/>
              <a:gd name="connsiteX529" fmla="*/ 6747349 w 7467600"/>
              <a:gd name="connsiteY529" fmla="*/ 2160069 h 6858000"/>
              <a:gd name="connsiteX530" fmla="*/ 6760943 w 7467600"/>
              <a:gd name="connsiteY530" fmla="*/ 2177686 h 6858000"/>
              <a:gd name="connsiteX531" fmla="*/ 7021065 w 7467600"/>
              <a:gd name="connsiteY531" fmla="*/ 2498102 h 6858000"/>
              <a:gd name="connsiteX532" fmla="*/ 7155223 w 7467600"/>
              <a:gd name="connsiteY532" fmla="*/ 2650386 h 6858000"/>
              <a:gd name="connsiteX533" fmla="*/ 7203167 w 7467600"/>
              <a:gd name="connsiteY533" fmla="*/ 2697288 h 6858000"/>
              <a:gd name="connsiteX534" fmla="*/ 6937703 w 7467600"/>
              <a:gd name="connsiteY534" fmla="*/ 2321981 h 6858000"/>
              <a:gd name="connsiteX535" fmla="*/ 6591670 w 7467600"/>
              <a:gd name="connsiteY535" fmla="*/ 1988277 h 6858000"/>
              <a:gd name="connsiteX536" fmla="*/ 5798671 w 7467600"/>
              <a:gd name="connsiteY536" fmla="*/ 1981601 h 6858000"/>
              <a:gd name="connsiteX537" fmla="*/ 5754709 w 7467600"/>
              <a:gd name="connsiteY537" fmla="*/ 2071454 h 6858000"/>
              <a:gd name="connsiteX538" fmla="*/ 5763044 w 7467600"/>
              <a:gd name="connsiteY538" fmla="*/ 2842206 h 6858000"/>
              <a:gd name="connsiteX539" fmla="*/ 5764974 w 7467600"/>
              <a:gd name="connsiteY539" fmla="*/ 2799609 h 6858000"/>
              <a:gd name="connsiteX540" fmla="*/ 5767665 w 7467600"/>
              <a:gd name="connsiteY540" fmla="*/ 2666409 h 6858000"/>
              <a:gd name="connsiteX541" fmla="*/ 5763055 w 7467600"/>
              <a:gd name="connsiteY541" fmla="*/ 2579705 h 6858000"/>
              <a:gd name="connsiteX542" fmla="*/ 5758079 w 7467600"/>
              <a:gd name="connsiteY542" fmla="*/ 2492508 h 6858000"/>
              <a:gd name="connsiteX543" fmla="*/ 5779325 w 7467600"/>
              <a:gd name="connsiteY543" fmla="*/ 2197069 h 6858000"/>
              <a:gd name="connsiteX544" fmla="*/ 5798671 w 7467600"/>
              <a:gd name="connsiteY544" fmla="*/ 1981601 h 6858000"/>
              <a:gd name="connsiteX545" fmla="*/ 5829202 w 7467600"/>
              <a:gd name="connsiteY545" fmla="*/ 1971679 h 6858000"/>
              <a:gd name="connsiteX546" fmla="*/ 5809558 w 7467600"/>
              <a:gd name="connsiteY546" fmla="*/ 2198043 h 6858000"/>
              <a:gd name="connsiteX547" fmla="*/ 5788653 w 7467600"/>
              <a:gd name="connsiteY547" fmla="*/ 2489430 h 6858000"/>
              <a:gd name="connsiteX548" fmla="*/ 5793439 w 7467600"/>
              <a:gd name="connsiteY548" fmla="*/ 2575235 h 6858000"/>
              <a:gd name="connsiteX549" fmla="*/ 5796837 w 7467600"/>
              <a:gd name="connsiteY549" fmla="*/ 2637633 h 6858000"/>
              <a:gd name="connsiteX550" fmla="*/ 5818614 w 7467600"/>
              <a:gd name="connsiteY550" fmla="*/ 2473055 h 6858000"/>
              <a:gd name="connsiteX551" fmla="*/ 5829202 w 7467600"/>
              <a:gd name="connsiteY551" fmla="*/ 1971679 h 6858000"/>
              <a:gd name="connsiteX552" fmla="*/ 5911389 w 7467600"/>
              <a:gd name="connsiteY552" fmla="*/ 1898371 h 6858000"/>
              <a:gd name="connsiteX553" fmla="*/ 6237627 w 7467600"/>
              <a:gd name="connsiteY553" fmla="*/ 2231921 h 6858000"/>
              <a:gd name="connsiteX554" fmla="*/ 5911389 w 7467600"/>
              <a:gd name="connsiteY554" fmla="*/ 1898371 h 6858000"/>
              <a:gd name="connsiteX555" fmla="*/ 6944437 w 7467600"/>
              <a:gd name="connsiteY555" fmla="*/ 1575402 h 6858000"/>
              <a:gd name="connsiteX556" fmla="*/ 6304730 w 7467600"/>
              <a:gd name="connsiteY556" fmla="*/ 1766654 h 6858000"/>
              <a:gd name="connsiteX557" fmla="*/ 6944437 w 7467600"/>
              <a:gd name="connsiteY557" fmla="*/ 1575402 h 6858000"/>
              <a:gd name="connsiteX558" fmla="*/ 7019523 w 7467600"/>
              <a:gd name="connsiteY558" fmla="*/ 1519450 h 6858000"/>
              <a:gd name="connsiteX559" fmla="*/ 6298091 w 7467600"/>
              <a:gd name="connsiteY559" fmla="*/ 1737122 h 6858000"/>
              <a:gd name="connsiteX560" fmla="*/ 7019523 w 7467600"/>
              <a:gd name="connsiteY560" fmla="*/ 1519450 h 6858000"/>
              <a:gd name="connsiteX561" fmla="*/ 2399523 w 7467600"/>
              <a:gd name="connsiteY561" fmla="*/ 1428234 h 6858000"/>
              <a:gd name="connsiteX562" fmla="*/ 2224982 w 7467600"/>
              <a:gd name="connsiteY562" fmla="*/ 1826201 h 6858000"/>
              <a:gd name="connsiteX563" fmla="*/ 2096099 w 7467600"/>
              <a:gd name="connsiteY563" fmla="*/ 2345900 h 6858000"/>
              <a:gd name="connsiteX564" fmla="*/ 2283317 w 7467600"/>
              <a:gd name="connsiteY564" fmla="*/ 1796925 h 6858000"/>
              <a:gd name="connsiteX565" fmla="*/ 2399523 w 7467600"/>
              <a:gd name="connsiteY565" fmla="*/ 1428234 h 6858000"/>
              <a:gd name="connsiteX566" fmla="*/ 2448558 w 7467600"/>
              <a:gd name="connsiteY566" fmla="*/ 1373435 h 6858000"/>
              <a:gd name="connsiteX567" fmla="*/ 2312521 w 7467600"/>
              <a:gd name="connsiteY567" fmla="*/ 1806140 h 6858000"/>
              <a:gd name="connsiteX568" fmla="*/ 2127533 w 7467600"/>
              <a:gd name="connsiteY568" fmla="*/ 2348380 h 6858000"/>
              <a:gd name="connsiteX569" fmla="*/ 2358080 w 7467600"/>
              <a:gd name="connsiteY569" fmla="*/ 1866134 h 6858000"/>
              <a:gd name="connsiteX570" fmla="*/ 2407436 w 7467600"/>
              <a:gd name="connsiteY570" fmla="*/ 1651070 h 6858000"/>
              <a:gd name="connsiteX571" fmla="*/ 2448558 w 7467600"/>
              <a:gd name="connsiteY571" fmla="*/ 1373435 h 6858000"/>
              <a:gd name="connsiteX572" fmla="*/ 278707 w 7467600"/>
              <a:gd name="connsiteY572" fmla="*/ 1352270 h 6858000"/>
              <a:gd name="connsiteX573" fmla="*/ 321570 w 7467600"/>
              <a:gd name="connsiteY573" fmla="*/ 1861610 h 6858000"/>
              <a:gd name="connsiteX574" fmla="*/ 294281 w 7467600"/>
              <a:gd name="connsiteY574" fmla="*/ 1440658 h 6858000"/>
              <a:gd name="connsiteX575" fmla="*/ 278707 w 7467600"/>
              <a:gd name="connsiteY575" fmla="*/ 1352270 h 6858000"/>
              <a:gd name="connsiteX576" fmla="*/ 1423821 w 7467600"/>
              <a:gd name="connsiteY576" fmla="*/ 1351958 h 6858000"/>
              <a:gd name="connsiteX577" fmla="*/ 1638521 w 7467600"/>
              <a:gd name="connsiteY577" fmla="*/ 1908470 h 6858000"/>
              <a:gd name="connsiteX578" fmla="*/ 1754199 w 7467600"/>
              <a:gd name="connsiteY578" fmla="*/ 2149284 h 6858000"/>
              <a:gd name="connsiteX579" fmla="*/ 1908359 w 7467600"/>
              <a:gd name="connsiteY579" fmla="*/ 2364988 h 6858000"/>
              <a:gd name="connsiteX580" fmla="*/ 1647661 w 7467600"/>
              <a:gd name="connsiteY580" fmla="*/ 1825945 h 6858000"/>
              <a:gd name="connsiteX581" fmla="*/ 1423821 w 7467600"/>
              <a:gd name="connsiteY581" fmla="*/ 1351958 h 6858000"/>
              <a:gd name="connsiteX582" fmla="*/ 1431890 w 7467600"/>
              <a:gd name="connsiteY582" fmla="*/ 1306475 h 6858000"/>
              <a:gd name="connsiteX583" fmla="*/ 1507597 w 7467600"/>
              <a:gd name="connsiteY583" fmla="*/ 1446132 h 6858000"/>
              <a:gd name="connsiteX584" fmla="*/ 1674586 w 7467600"/>
              <a:gd name="connsiteY584" fmla="*/ 1813832 h 6858000"/>
              <a:gd name="connsiteX585" fmla="*/ 1815950 w 7467600"/>
              <a:gd name="connsiteY585" fmla="*/ 2128564 h 6858000"/>
              <a:gd name="connsiteX586" fmla="*/ 1984242 w 7467600"/>
              <a:gd name="connsiteY586" fmla="*/ 2430829 h 6858000"/>
              <a:gd name="connsiteX587" fmla="*/ 2014023 w 7467600"/>
              <a:gd name="connsiteY587" fmla="*/ 2450995 h 6858000"/>
              <a:gd name="connsiteX588" fmla="*/ 1747337 w 7467600"/>
              <a:gd name="connsiteY588" fmla="*/ 1855264 h 6858000"/>
              <a:gd name="connsiteX589" fmla="*/ 1533749 w 7467600"/>
              <a:gd name="connsiteY589" fmla="*/ 1478656 h 6858000"/>
              <a:gd name="connsiteX590" fmla="*/ 1431890 w 7467600"/>
              <a:gd name="connsiteY590" fmla="*/ 1306475 h 6858000"/>
              <a:gd name="connsiteX591" fmla="*/ 5052692 w 7467600"/>
              <a:gd name="connsiteY591" fmla="*/ 1292994 h 6858000"/>
              <a:gd name="connsiteX592" fmla="*/ 5200661 w 7467600"/>
              <a:gd name="connsiteY592" fmla="*/ 1635186 h 6858000"/>
              <a:gd name="connsiteX593" fmla="*/ 5297138 w 7467600"/>
              <a:gd name="connsiteY593" fmla="*/ 1906351 h 6858000"/>
              <a:gd name="connsiteX594" fmla="*/ 5052692 w 7467600"/>
              <a:gd name="connsiteY594" fmla="*/ 1292994 h 6858000"/>
              <a:gd name="connsiteX595" fmla="*/ 5009948 w 7467600"/>
              <a:gd name="connsiteY595" fmla="*/ 1273619 h 6858000"/>
              <a:gd name="connsiteX596" fmla="*/ 5121777 w 7467600"/>
              <a:gd name="connsiteY596" fmla="*/ 1654213 h 6858000"/>
              <a:gd name="connsiteX597" fmla="*/ 5293545 w 7467600"/>
              <a:gd name="connsiteY597" fmla="*/ 2072247 h 6858000"/>
              <a:gd name="connsiteX598" fmla="*/ 5294042 w 7467600"/>
              <a:gd name="connsiteY598" fmla="*/ 2065019 h 6858000"/>
              <a:gd name="connsiteX599" fmla="*/ 5171936 w 7467600"/>
              <a:gd name="connsiteY599" fmla="*/ 1647613 h 6858000"/>
              <a:gd name="connsiteX600" fmla="*/ 5009948 w 7467600"/>
              <a:gd name="connsiteY600" fmla="*/ 1273619 h 6858000"/>
              <a:gd name="connsiteX601" fmla="*/ 655236 w 7467600"/>
              <a:gd name="connsiteY601" fmla="*/ 1268632 h 6858000"/>
              <a:gd name="connsiteX602" fmla="*/ 839521 w 7467600"/>
              <a:gd name="connsiteY602" fmla="*/ 1685315 h 6858000"/>
              <a:gd name="connsiteX603" fmla="*/ 1109416 w 7467600"/>
              <a:gd name="connsiteY603" fmla="*/ 2061663 h 6858000"/>
              <a:gd name="connsiteX604" fmla="*/ 1298300 w 7467600"/>
              <a:gd name="connsiteY604" fmla="*/ 2247742 h 6858000"/>
              <a:gd name="connsiteX605" fmla="*/ 1125871 w 7467600"/>
              <a:gd name="connsiteY605" fmla="*/ 1989513 h 6858000"/>
              <a:gd name="connsiteX606" fmla="*/ 981574 w 7467600"/>
              <a:gd name="connsiteY606" fmla="*/ 1783157 h 6858000"/>
              <a:gd name="connsiteX607" fmla="*/ 922198 w 7467600"/>
              <a:gd name="connsiteY607" fmla="*/ 1677437 h 6858000"/>
              <a:gd name="connsiteX608" fmla="*/ 869293 w 7467600"/>
              <a:gd name="connsiteY608" fmla="*/ 1583214 h 6858000"/>
              <a:gd name="connsiteX609" fmla="*/ 751431 w 7467600"/>
              <a:gd name="connsiteY609" fmla="*/ 1405731 h 6858000"/>
              <a:gd name="connsiteX610" fmla="*/ 655236 w 7467600"/>
              <a:gd name="connsiteY610" fmla="*/ 1268632 h 6858000"/>
              <a:gd name="connsiteX611" fmla="*/ 6516292 w 7467600"/>
              <a:gd name="connsiteY611" fmla="*/ 1263064 h 6858000"/>
              <a:gd name="connsiteX612" fmla="*/ 5736320 w 7467600"/>
              <a:gd name="connsiteY612" fmla="*/ 1501803 h 6858000"/>
              <a:gd name="connsiteX613" fmla="*/ 6516292 w 7467600"/>
              <a:gd name="connsiteY613" fmla="*/ 1263064 h 6858000"/>
              <a:gd name="connsiteX614" fmla="*/ 291466 w 7467600"/>
              <a:gd name="connsiteY614" fmla="*/ 1250369 h 6858000"/>
              <a:gd name="connsiteX615" fmla="*/ 323180 w 7467600"/>
              <a:gd name="connsiteY615" fmla="*/ 1435283 h 6858000"/>
              <a:gd name="connsiteX616" fmla="*/ 349381 w 7467600"/>
              <a:gd name="connsiteY616" fmla="*/ 1875041 h 6858000"/>
              <a:gd name="connsiteX617" fmla="*/ 374363 w 7467600"/>
              <a:gd name="connsiteY617" fmla="*/ 1506494 h 6858000"/>
              <a:gd name="connsiteX618" fmla="*/ 302168 w 7467600"/>
              <a:gd name="connsiteY618" fmla="*/ 1274495 h 6858000"/>
              <a:gd name="connsiteX619" fmla="*/ 291466 w 7467600"/>
              <a:gd name="connsiteY619" fmla="*/ 1250369 h 6858000"/>
              <a:gd name="connsiteX620" fmla="*/ 678222 w 7467600"/>
              <a:gd name="connsiteY620" fmla="*/ 1248670 h 6858000"/>
              <a:gd name="connsiteX621" fmla="*/ 775536 w 7467600"/>
              <a:gd name="connsiteY621" fmla="*/ 1388015 h 6858000"/>
              <a:gd name="connsiteX622" fmla="*/ 894529 w 7467600"/>
              <a:gd name="connsiteY622" fmla="*/ 1567739 h 6858000"/>
              <a:gd name="connsiteX623" fmla="*/ 948000 w 7467600"/>
              <a:gd name="connsiteY623" fmla="*/ 1663088 h 6858000"/>
              <a:gd name="connsiteX624" fmla="*/ 1006812 w 7467600"/>
              <a:gd name="connsiteY624" fmla="*/ 1767683 h 6858000"/>
              <a:gd name="connsiteX625" fmla="*/ 1149133 w 7467600"/>
              <a:gd name="connsiteY625" fmla="*/ 1971513 h 6858000"/>
              <a:gd name="connsiteX626" fmla="*/ 1333952 w 7467600"/>
              <a:gd name="connsiteY626" fmla="*/ 2251620 h 6858000"/>
              <a:gd name="connsiteX627" fmla="*/ 1337329 w 7467600"/>
              <a:gd name="connsiteY627" fmla="*/ 2258350 h 6858000"/>
              <a:gd name="connsiteX628" fmla="*/ 1014726 w 7467600"/>
              <a:gd name="connsiteY628" fmla="*/ 1615556 h 6858000"/>
              <a:gd name="connsiteX629" fmla="*/ 678222 w 7467600"/>
              <a:gd name="connsiteY629" fmla="*/ 1248670 h 6858000"/>
              <a:gd name="connsiteX630" fmla="*/ 6691602 w 7467600"/>
              <a:gd name="connsiteY630" fmla="*/ 1140573 h 6858000"/>
              <a:gd name="connsiteX631" fmla="*/ 6571100 w 7467600"/>
              <a:gd name="connsiteY631" fmla="*/ 1183662 h 6858000"/>
              <a:gd name="connsiteX632" fmla="*/ 6241687 w 7467600"/>
              <a:gd name="connsiteY632" fmla="*/ 1257600 h 6858000"/>
              <a:gd name="connsiteX633" fmla="*/ 5693009 w 7467600"/>
              <a:gd name="connsiteY633" fmla="*/ 1478256 h 6858000"/>
              <a:gd name="connsiteX634" fmla="*/ 6548420 w 7467600"/>
              <a:gd name="connsiteY634" fmla="*/ 1214599 h 6858000"/>
              <a:gd name="connsiteX635" fmla="*/ 6605473 w 7467600"/>
              <a:gd name="connsiteY635" fmla="*/ 1184686 h 6858000"/>
              <a:gd name="connsiteX636" fmla="*/ 6691602 w 7467600"/>
              <a:gd name="connsiteY636" fmla="*/ 1140573 h 6858000"/>
              <a:gd name="connsiteX637" fmla="*/ 4002475 w 7467600"/>
              <a:gd name="connsiteY637" fmla="*/ 1037802 h 6858000"/>
              <a:gd name="connsiteX638" fmla="*/ 4000324 w 7467600"/>
              <a:gd name="connsiteY638" fmla="*/ 1039362 h 6858000"/>
              <a:gd name="connsiteX639" fmla="*/ 4002862 w 7467600"/>
              <a:gd name="connsiteY639" fmla="*/ 1042866 h 6858000"/>
              <a:gd name="connsiteX640" fmla="*/ 4002475 w 7467600"/>
              <a:gd name="connsiteY640" fmla="*/ 1037802 h 6858000"/>
              <a:gd name="connsiteX641" fmla="*/ 506322 w 7467600"/>
              <a:gd name="connsiteY641" fmla="*/ 1020997 h 6858000"/>
              <a:gd name="connsiteX642" fmla="*/ 533068 w 7467600"/>
              <a:gd name="connsiteY642" fmla="*/ 1029409 h 6858000"/>
              <a:gd name="connsiteX643" fmla="*/ 1232525 w 7467600"/>
              <a:gd name="connsiteY643" fmla="*/ 1804675 h 6858000"/>
              <a:gd name="connsiteX644" fmla="*/ 1388858 w 7467600"/>
              <a:gd name="connsiteY644" fmla="*/ 2368011 h 6858000"/>
              <a:gd name="connsiteX645" fmla="*/ 1384098 w 7467600"/>
              <a:gd name="connsiteY645" fmla="*/ 2378125 h 6858000"/>
              <a:gd name="connsiteX646" fmla="*/ 1425393 w 7467600"/>
              <a:gd name="connsiteY646" fmla="*/ 2589124 h 6858000"/>
              <a:gd name="connsiteX647" fmla="*/ 1424001 w 7467600"/>
              <a:gd name="connsiteY647" fmla="*/ 2597541 h 6858000"/>
              <a:gd name="connsiteX648" fmla="*/ 2152729 w 7467600"/>
              <a:gd name="connsiteY648" fmla="*/ 2864487 h 6858000"/>
              <a:gd name="connsiteX649" fmla="*/ 2020609 w 7467600"/>
              <a:gd name="connsiteY649" fmla="*/ 2539671 h 6858000"/>
              <a:gd name="connsiteX650" fmla="*/ 2018920 w 7467600"/>
              <a:gd name="connsiteY650" fmla="*/ 2536309 h 6858000"/>
              <a:gd name="connsiteX651" fmla="*/ 1342441 w 7467600"/>
              <a:gd name="connsiteY651" fmla="*/ 1173017 h 6858000"/>
              <a:gd name="connsiteX652" fmla="*/ 1367925 w 7467600"/>
              <a:gd name="connsiteY652" fmla="*/ 1135648 h 6858000"/>
              <a:gd name="connsiteX653" fmla="*/ 1771401 w 7467600"/>
              <a:gd name="connsiteY653" fmla="*/ 1806673 h 6858000"/>
              <a:gd name="connsiteX654" fmla="*/ 1972385 w 7467600"/>
              <a:gd name="connsiteY654" fmla="*/ 2198735 h 6858000"/>
              <a:gd name="connsiteX655" fmla="*/ 2040892 w 7467600"/>
              <a:gd name="connsiteY655" fmla="*/ 2405205 h 6858000"/>
              <a:gd name="connsiteX656" fmla="*/ 2131689 w 7467600"/>
              <a:gd name="connsiteY656" fmla="*/ 1936926 h 6858000"/>
              <a:gd name="connsiteX657" fmla="*/ 2454820 w 7467600"/>
              <a:gd name="connsiteY657" fmla="*/ 1248808 h 6858000"/>
              <a:gd name="connsiteX658" fmla="*/ 2492512 w 7467600"/>
              <a:gd name="connsiteY658" fmla="*/ 1302920 h 6858000"/>
              <a:gd name="connsiteX659" fmla="*/ 2081216 w 7467600"/>
              <a:gd name="connsiteY659" fmla="*/ 2527513 h 6858000"/>
              <a:gd name="connsiteX660" fmla="*/ 2081211 w 7467600"/>
              <a:gd name="connsiteY660" fmla="*/ 2528916 h 6858000"/>
              <a:gd name="connsiteX661" fmla="*/ 2199067 w 7467600"/>
              <a:gd name="connsiteY661" fmla="*/ 2884061 h 6858000"/>
              <a:gd name="connsiteX662" fmla="*/ 3192586 w 7467600"/>
              <a:gd name="connsiteY662" fmla="*/ 3411496 h 6858000"/>
              <a:gd name="connsiteX663" fmla="*/ 3182620 w 7467600"/>
              <a:gd name="connsiteY663" fmla="*/ 3483279 h 6858000"/>
              <a:gd name="connsiteX664" fmla="*/ 2435119 w 7467600"/>
              <a:gd name="connsiteY664" fmla="*/ 3080173 h 6858000"/>
              <a:gd name="connsiteX665" fmla="*/ 2410152 w 7467600"/>
              <a:gd name="connsiteY665" fmla="*/ 3063751 h 6858000"/>
              <a:gd name="connsiteX666" fmla="*/ 2408099 w 7467600"/>
              <a:gd name="connsiteY666" fmla="*/ 3064403 h 6858000"/>
              <a:gd name="connsiteX667" fmla="*/ 2407218 w 7467600"/>
              <a:gd name="connsiteY667" fmla="*/ 3070324 h 6858000"/>
              <a:gd name="connsiteX668" fmla="*/ 2380138 w 7467600"/>
              <a:gd name="connsiteY668" fmla="*/ 3099341 h 6858000"/>
              <a:gd name="connsiteX669" fmla="*/ 1765923 w 7467600"/>
              <a:gd name="connsiteY669" fmla="*/ 3581043 h 6858000"/>
              <a:gd name="connsiteX670" fmla="*/ 1702258 w 7467600"/>
              <a:gd name="connsiteY670" fmla="*/ 3612286 h 6858000"/>
              <a:gd name="connsiteX671" fmla="*/ 1538370 w 7467600"/>
              <a:gd name="connsiteY671" fmla="*/ 3811804 h 6858000"/>
              <a:gd name="connsiteX672" fmla="*/ 542867 w 7467600"/>
              <a:gd name="connsiteY672" fmla="*/ 4944092 h 6858000"/>
              <a:gd name="connsiteX673" fmla="*/ 515800 w 7467600"/>
              <a:gd name="connsiteY673" fmla="*/ 4862180 h 6858000"/>
              <a:gd name="connsiteX674" fmla="*/ 909145 w 7467600"/>
              <a:gd name="connsiteY674" fmla="*/ 4199225 h 6858000"/>
              <a:gd name="connsiteX675" fmla="*/ 1214067 w 7467600"/>
              <a:gd name="connsiteY675" fmla="*/ 3908561 h 6858000"/>
              <a:gd name="connsiteX676" fmla="*/ 640967 w 7467600"/>
              <a:gd name="connsiteY676" fmla="*/ 4105601 h 6858000"/>
              <a:gd name="connsiteX677" fmla="*/ 112563 w 7467600"/>
              <a:gd name="connsiteY677" fmla="*/ 4396952 h 6858000"/>
              <a:gd name="connsiteX678" fmla="*/ 0 w 7467600"/>
              <a:gd name="connsiteY678" fmla="*/ 4466006 h 6858000"/>
              <a:gd name="connsiteX679" fmla="*/ 0 w 7467600"/>
              <a:gd name="connsiteY679" fmla="*/ 4233763 h 6858000"/>
              <a:gd name="connsiteX680" fmla="*/ 36881 w 7467600"/>
              <a:gd name="connsiteY680" fmla="*/ 4200118 h 6858000"/>
              <a:gd name="connsiteX681" fmla="*/ 910534 w 7467600"/>
              <a:gd name="connsiteY681" fmla="*/ 3629753 h 6858000"/>
              <a:gd name="connsiteX682" fmla="*/ 1578717 w 7467600"/>
              <a:gd name="connsiteY682" fmla="*/ 3575982 h 6858000"/>
              <a:gd name="connsiteX683" fmla="*/ 2338780 w 7467600"/>
              <a:gd name="connsiteY683" fmla="*/ 3033725 h 6858000"/>
              <a:gd name="connsiteX684" fmla="*/ 1807991 w 7467600"/>
              <a:gd name="connsiteY684" fmla="*/ 2807184 h 6858000"/>
              <a:gd name="connsiteX685" fmla="*/ 1416358 w 7467600"/>
              <a:gd name="connsiteY685" fmla="*/ 3112571 h 6858000"/>
              <a:gd name="connsiteX686" fmla="*/ 939066 w 7467600"/>
              <a:gd name="connsiteY686" fmla="*/ 3378798 h 6858000"/>
              <a:gd name="connsiteX687" fmla="*/ 115099 w 7467600"/>
              <a:gd name="connsiteY687" fmla="*/ 3607650 h 6858000"/>
              <a:gd name="connsiteX688" fmla="*/ 97284 w 7467600"/>
              <a:gd name="connsiteY688" fmla="*/ 3520393 h 6858000"/>
              <a:gd name="connsiteX689" fmla="*/ 922050 w 7467600"/>
              <a:gd name="connsiteY689" fmla="*/ 3074867 h 6858000"/>
              <a:gd name="connsiteX690" fmla="*/ 1405265 w 7467600"/>
              <a:gd name="connsiteY690" fmla="*/ 3016319 h 6858000"/>
              <a:gd name="connsiteX691" fmla="*/ 1407512 w 7467600"/>
              <a:gd name="connsiteY691" fmla="*/ 3018001 h 6858000"/>
              <a:gd name="connsiteX692" fmla="*/ 1726266 w 7467600"/>
              <a:gd name="connsiteY692" fmla="*/ 2777274 h 6858000"/>
              <a:gd name="connsiteX693" fmla="*/ 625390 w 7467600"/>
              <a:gd name="connsiteY693" fmla="*/ 2514541 h 6858000"/>
              <a:gd name="connsiteX694" fmla="*/ 619799 w 7467600"/>
              <a:gd name="connsiteY694" fmla="*/ 2527180 h 6858000"/>
              <a:gd name="connsiteX695" fmla="*/ 310030 w 7467600"/>
              <a:gd name="connsiteY695" fmla="*/ 2771818 h 6858000"/>
              <a:gd name="connsiteX696" fmla="*/ 173877 w 7467600"/>
              <a:gd name="connsiteY696" fmla="*/ 2937056 h 6858000"/>
              <a:gd name="connsiteX697" fmla="*/ 77889 w 7467600"/>
              <a:gd name="connsiteY697" fmla="*/ 3138440 h 6858000"/>
              <a:gd name="connsiteX698" fmla="*/ 0 w 7467600"/>
              <a:gd name="connsiteY698" fmla="*/ 3271395 h 6858000"/>
              <a:gd name="connsiteX699" fmla="*/ 0 w 7467600"/>
              <a:gd name="connsiteY699" fmla="*/ 3153002 h 6858000"/>
              <a:gd name="connsiteX700" fmla="*/ 2386 w 7467600"/>
              <a:gd name="connsiteY700" fmla="*/ 3149203 h 6858000"/>
              <a:gd name="connsiteX701" fmla="*/ 89753 w 7467600"/>
              <a:gd name="connsiteY701" fmla="*/ 2987702 h 6858000"/>
              <a:gd name="connsiteX702" fmla="*/ 76869 w 7467600"/>
              <a:gd name="connsiteY702" fmla="*/ 3005404 h 6858000"/>
              <a:gd name="connsiteX703" fmla="*/ 32049 w 7467600"/>
              <a:gd name="connsiteY703" fmla="*/ 3065814 h 6858000"/>
              <a:gd name="connsiteX704" fmla="*/ 0 w 7467600"/>
              <a:gd name="connsiteY704" fmla="*/ 3108744 h 6858000"/>
              <a:gd name="connsiteX705" fmla="*/ 0 w 7467600"/>
              <a:gd name="connsiteY705" fmla="*/ 3058059 h 6858000"/>
              <a:gd name="connsiteX706" fmla="*/ 7610 w 7467600"/>
              <a:gd name="connsiteY706" fmla="*/ 3047889 h 6858000"/>
              <a:gd name="connsiteX707" fmla="*/ 52419 w 7467600"/>
              <a:gd name="connsiteY707" fmla="*/ 2987479 h 6858000"/>
              <a:gd name="connsiteX708" fmla="*/ 59142 w 7467600"/>
              <a:gd name="connsiteY708" fmla="*/ 2978488 h 6858000"/>
              <a:gd name="connsiteX709" fmla="*/ 0 w 7467600"/>
              <a:gd name="connsiteY709" fmla="*/ 3015334 h 6858000"/>
              <a:gd name="connsiteX710" fmla="*/ 0 w 7467600"/>
              <a:gd name="connsiteY710" fmla="*/ 2914286 h 6858000"/>
              <a:gd name="connsiteX711" fmla="*/ 36383 w 7467600"/>
              <a:gd name="connsiteY711" fmla="*/ 2901128 h 6858000"/>
              <a:gd name="connsiteX712" fmla="*/ 156329 w 7467600"/>
              <a:gd name="connsiteY712" fmla="*/ 2840533 h 6858000"/>
              <a:gd name="connsiteX713" fmla="*/ 358355 w 7467600"/>
              <a:gd name="connsiteY713" fmla="*/ 2620471 h 6858000"/>
              <a:gd name="connsiteX714" fmla="*/ 510577 w 7467600"/>
              <a:gd name="connsiteY714" fmla="*/ 2501244 h 6858000"/>
              <a:gd name="connsiteX715" fmla="*/ 211967 w 7467600"/>
              <a:gd name="connsiteY715" fmla="*/ 2479171 h 6858000"/>
              <a:gd name="connsiteX716" fmla="*/ 0 w 7467600"/>
              <a:gd name="connsiteY716" fmla="*/ 2476398 h 6858000"/>
              <a:gd name="connsiteX717" fmla="*/ 0 w 7467600"/>
              <a:gd name="connsiteY717" fmla="*/ 2389189 h 6858000"/>
              <a:gd name="connsiteX718" fmla="*/ 103062 w 7467600"/>
              <a:gd name="connsiteY718" fmla="*/ 2389518 h 6858000"/>
              <a:gd name="connsiteX719" fmla="*/ 510734 w 7467600"/>
              <a:gd name="connsiteY719" fmla="*/ 2416201 h 6858000"/>
              <a:gd name="connsiteX720" fmla="*/ 279257 w 7467600"/>
              <a:gd name="connsiteY720" fmla="*/ 2092102 h 6858000"/>
              <a:gd name="connsiteX721" fmla="*/ 65265 w 7467600"/>
              <a:gd name="connsiteY721" fmla="*/ 2006049 h 6858000"/>
              <a:gd name="connsiteX722" fmla="*/ 0 w 7467600"/>
              <a:gd name="connsiteY722" fmla="*/ 1982532 h 6858000"/>
              <a:gd name="connsiteX723" fmla="*/ 0 w 7467600"/>
              <a:gd name="connsiteY723" fmla="*/ 1912789 h 6858000"/>
              <a:gd name="connsiteX724" fmla="*/ 97460 w 7467600"/>
              <a:gd name="connsiteY724" fmla="*/ 1953725 h 6858000"/>
              <a:gd name="connsiteX725" fmla="*/ 221272 w 7467600"/>
              <a:gd name="connsiteY725" fmla="*/ 1980766 h 6858000"/>
              <a:gd name="connsiteX726" fmla="*/ 116765 w 7467600"/>
              <a:gd name="connsiteY726" fmla="*/ 1911033 h 6858000"/>
              <a:gd name="connsiteX727" fmla="*/ 16405 w 7467600"/>
              <a:gd name="connsiteY727" fmla="*/ 1803412 h 6858000"/>
              <a:gd name="connsiteX728" fmla="*/ 0 w 7467600"/>
              <a:gd name="connsiteY728" fmla="*/ 1784777 h 6858000"/>
              <a:gd name="connsiteX729" fmla="*/ 0 w 7467600"/>
              <a:gd name="connsiteY729" fmla="*/ 1740082 h 6858000"/>
              <a:gd name="connsiteX730" fmla="*/ 39394 w 7467600"/>
              <a:gd name="connsiteY730" fmla="*/ 1784856 h 6858000"/>
              <a:gd name="connsiteX731" fmla="*/ 135813 w 7467600"/>
              <a:gd name="connsiteY731" fmla="*/ 1888838 h 6858000"/>
              <a:gd name="connsiteX732" fmla="*/ 242575 w 7467600"/>
              <a:gd name="connsiteY732" fmla="*/ 1958841 h 6858000"/>
              <a:gd name="connsiteX733" fmla="*/ 82197 w 7467600"/>
              <a:gd name="connsiteY733" fmla="*/ 1754826 h 6858000"/>
              <a:gd name="connsiteX734" fmla="*/ 0 w 7467600"/>
              <a:gd name="connsiteY734" fmla="*/ 1679650 h 6858000"/>
              <a:gd name="connsiteX735" fmla="*/ 0 w 7467600"/>
              <a:gd name="connsiteY735" fmla="*/ 1602463 h 6858000"/>
              <a:gd name="connsiteX736" fmla="*/ 84689 w 7467600"/>
              <a:gd name="connsiteY736" fmla="*/ 1677442 h 6858000"/>
              <a:gd name="connsiteX737" fmla="*/ 298437 w 7467600"/>
              <a:gd name="connsiteY737" fmla="*/ 1968019 h 6858000"/>
              <a:gd name="connsiteX738" fmla="*/ 227269 w 7467600"/>
              <a:gd name="connsiteY738" fmla="*/ 1114064 h 6858000"/>
              <a:gd name="connsiteX739" fmla="*/ 248003 w 7467600"/>
              <a:gd name="connsiteY739" fmla="*/ 1089613 h 6858000"/>
              <a:gd name="connsiteX740" fmla="*/ 427020 w 7467600"/>
              <a:gd name="connsiteY740" fmla="*/ 1619803 h 6858000"/>
              <a:gd name="connsiteX741" fmla="*/ 340345 w 7467600"/>
              <a:gd name="connsiteY741" fmla="*/ 2027739 h 6858000"/>
              <a:gd name="connsiteX742" fmla="*/ 360865 w 7467600"/>
              <a:gd name="connsiteY742" fmla="*/ 2044827 h 6858000"/>
              <a:gd name="connsiteX743" fmla="*/ 560414 w 7467600"/>
              <a:gd name="connsiteY743" fmla="*/ 2421457 h 6858000"/>
              <a:gd name="connsiteX744" fmla="*/ 1359703 w 7467600"/>
              <a:gd name="connsiteY744" fmla="*/ 2578554 h 6858000"/>
              <a:gd name="connsiteX745" fmla="*/ 1359422 w 7467600"/>
              <a:gd name="connsiteY745" fmla="*/ 2577994 h 6858000"/>
              <a:gd name="connsiteX746" fmla="*/ 828701 w 7467600"/>
              <a:gd name="connsiteY746" fmla="*/ 1839520 h 6858000"/>
              <a:gd name="connsiteX747" fmla="*/ 494427 w 7467600"/>
              <a:gd name="connsiteY747" fmla="*/ 1092333 h 6858000"/>
              <a:gd name="connsiteX748" fmla="*/ 506322 w 7467600"/>
              <a:gd name="connsiteY748" fmla="*/ 1020997 h 6858000"/>
              <a:gd name="connsiteX749" fmla="*/ 4570198 w 7467600"/>
              <a:gd name="connsiteY749" fmla="*/ 978081 h 6858000"/>
              <a:gd name="connsiteX750" fmla="*/ 4523691 w 7467600"/>
              <a:gd name="connsiteY750" fmla="*/ 1127776 h 6858000"/>
              <a:gd name="connsiteX751" fmla="*/ 4509875 w 7467600"/>
              <a:gd name="connsiteY751" fmla="*/ 1167552 h 6858000"/>
              <a:gd name="connsiteX752" fmla="*/ 4478168 w 7467600"/>
              <a:gd name="connsiteY752" fmla="*/ 1260735 h 6858000"/>
              <a:gd name="connsiteX753" fmla="*/ 4409309 w 7467600"/>
              <a:gd name="connsiteY753" fmla="*/ 1666996 h 6858000"/>
              <a:gd name="connsiteX754" fmla="*/ 4370031 w 7467600"/>
              <a:gd name="connsiteY754" fmla="*/ 1955666 h 6858000"/>
              <a:gd name="connsiteX755" fmla="*/ 4570198 w 7467600"/>
              <a:gd name="connsiteY755" fmla="*/ 978081 h 6858000"/>
              <a:gd name="connsiteX756" fmla="*/ 4557898 w 7467600"/>
              <a:gd name="connsiteY756" fmla="*/ 900011 h 6858000"/>
              <a:gd name="connsiteX757" fmla="*/ 4344840 w 7467600"/>
              <a:gd name="connsiteY757" fmla="*/ 1922038 h 6858000"/>
              <a:gd name="connsiteX758" fmla="*/ 4378710 w 7467600"/>
              <a:gd name="connsiteY758" fmla="*/ 1665516 h 6858000"/>
              <a:gd name="connsiteX759" fmla="*/ 4448798 w 7467600"/>
              <a:gd name="connsiteY759" fmla="*/ 1253024 h 6858000"/>
              <a:gd name="connsiteX760" fmla="*/ 4480315 w 7467600"/>
              <a:gd name="connsiteY760" fmla="*/ 1158454 h 6858000"/>
              <a:gd name="connsiteX761" fmla="*/ 4494133 w 7467600"/>
              <a:gd name="connsiteY761" fmla="*/ 1118676 h 6858000"/>
              <a:gd name="connsiteX762" fmla="*/ 4557898 w 7467600"/>
              <a:gd name="connsiteY762" fmla="*/ 900011 h 6858000"/>
              <a:gd name="connsiteX763" fmla="*/ 5870151 w 7467600"/>
              <a:gd name="connsiteY763" fmla="*/ 898890 h 6858000"/>
              <a:gd name="connsiteX764" fmla="*/ 5861335 w 7467600"/>
              <a:gd name="connsiteY764" fmla="*/ 899177 h 6858000"/>
              <a:gd name="connsiteX765" fmla="*/ 5843702 w 7467600"/>
              <a:gd name="connsiteY765" fmla="*/ 899748 h 6858000"/>
              <a:gd name="connsiteX766" fmla="*/ 5651107 w 7467600"/>
              <a:gd name="connsiteY766" fmla="*/ 920306 h 6858000"/>
              <a:gd name="connsiteX767" fmla="*/ 5459407 w 7467600"/>
              <a:gd name="connsiteY767" fmla="*/ 940975 h 6858000"/>
              <a:gd name="connsiteX768" fmla="*/ 5374846 w 7467600"/>
              <a:gd name="connsiteY768" fmla="*/ 941988 h 6858000"/>
              <a:gd name="connsiteX769" fmla="*/ 5256105 w 7467600"/>
              <a:gd name="connsiteY769" fmla="*/ 945632 h 6858000"/>
              <a:gd name="connsiteX770" fmla="*/ 5107071 w 7467600"/>
              <a:gd name="connsiteY770" fmla="*/ 969720 h 6858000"/>
              <a:gd name="connsiteX771" fmla="*/ 4998681 w 7467600"/>
              <a:gd name="connsiteY771" fmla="*/ 988771 h 6858000"/>
              <a:gd name="connsiteX772" fmla="*/ 5870151 w 7467600"/>
              <a:gd name="connsiteY772" fmla="*/ 898890 h 6858000"/>
              <a:gd name="connsiteX773" fmla="*/ 5504425 w 7467600"/>
              <a:gd name="connsiteY773" fmla="*/ 848067 h 6858000"/>
              <a:gd name="connsiteX774" fmla="*/ 4968849 w 7467600"/>
              <a:gd name="connsiteY774" fmla="*/ 962318 h 6858000"/>
              <a:gd name="connsiteX775" fmla="*/ 5104039 w 7467600"/>
              <a:gd name="connsiteY775" fmla="*/ 940634 h 6858000"/>
              <a:gd name="connsiteX776" fmla="*/ 5256311 w 7467600"/>
              <a:gd name="connsiteY776" fmla="*/ 916490 h 6858000"/>
              <a:gd name="connsiteX777" fmla="*/ 5377381 w 7467600"/>
              <a:gd name="connsiteY777" fmla="*/ 912671 h 6858000"/>
              <a:gd name="connsiteX778" fmla="*/ 5460148 w 7467600"/>
              <a:gd name="connsiteY778" fmla="*/ 911442 h 6858000"/>
              <a:gd name="connsiteX779" fmla="*/ 5648971 w 7467600"/>
              <a:gd name="connsiteY779" fmla="*/ 891331 h 6858000"/>
              <a:gd name="connsiteX780" fmla="*/ 5844807 w 7467600"/>
              <a:gd name="connsiteY780" fmla="*/ 870718 h 6858000"/>
              <a:gd name="connsiteX781" fmla="*/ 5862975 w 7467600"/>
              <a:gd name="connsiteY781" fmla="*/ 869756 h 6858000"/>
              <a:gd name="connsiteX782" fmla="*/ 5920887 w 7467600"/>
              <a:gd name="connsiteY782" fmla="*/ 865929 h 6858000"/>
              <a:gd name="connsiteX783" fmla="*/ 5504425 w 7467600"/>
              <a:gd name="connsiteY783" fmla="*/ 848067 h 6858000"/>
              <a:gd name="connsiteX784" fmla="*/ 3607114 w 7467600"/>
              <a:gd name="connsiteY784" fmla="*/ 467441 h 6858000"/>
              <a:gd name="connsiteX785" fmla="*/ 3296242 w 7467600"/>
              <a:gd name="connsiteY785" fmla="*/ 807991 h 6858000"/>
              <a:gd name="connsiteX786" fmla="*/ 3174674 w 7467600"/>
              <a:gd name="connsiteY786" fmla="*/ 919759 h 6858000"/>
              <a:gd name="connsiteX787" fmla="*/ 3042978 w 7467600"/>
              <a:gd name="connsiteY787" fmla="*/ 1054894 h 6858000"/>
              <a:gd name="connsiteX788" fmla="*/ 2968914 w 7467600"/>
              <a:gd name="connsiteY788" fmla="*/ 1133756 h 6858000"/>
              <a:gd name="connsiteX789" fmla="*/ 3103823 w 7467600"/>
              <a:gd name="connsiteY789" fmla="*/ 1026814 h 6858000"/>
              <a:gd name="connsiteX790" fmla="*/ 3607114 w 7467600"/>
              <a:gd name="connsiteY790" fmla="*/ 467441 h 6858000"/>
              <a:gd name="connsiteX791" fmla="*/ 3744487 w 7467600"/>
              <a:gd name="connsiteY791" fmla="*/ 383136 h 6858000"/>
              <a:gd name="connsiteX792" fmla="*/ 3970213 w 7467600"/>
              <a:gd name="connsiteY792" fmla="*/ 995559 h 6858000"/>
              <a:gd name="connsiteX793" fmla="*/ 3744487 w 7467600"/>
              <a:gd name="connsiteY793" fmla="*/ 383136 h 6858000"/>
              <a:gd name="connsiteX794" fmla="*/ 3624562 w 7467600"/>
              <a:gd name="connsiteY794" fmla="*/ 367041 h 6858000"/>
              <a:gd name="connsiteX795" fmla="*/ 3489712 w 7467600"/>
              <a:gd name="connsiteY795" fmla="*/ 485386 h 6858000"/>
              <a:gd name="connsiteX796" fmla="*/ 3182994 w 7467600"/>
              <a:gd name="connsiteY796" fmla="*/ 828265 h 6858000"/>
              <a:gd name="connsiteX797" fmla="*/ 2892114 w 7467600"/>
              <a:gd name="connsiteY797" fmla="*/ 1172635 h 6858000"/>
              <a:gd name="connsiteX798" fmla="*/ 3021459 w 7467600"/>
              <a:gd name="connsiteY798" fmla="*/ 1035385 h 6858000"/>
              <a:gd name="connsiteX799" fmla="*/ 3153873 w 7467600"/>
              <a:gd name="connsiteY799" fmla="*/ 898971 h 6858000"/>
              <a:gd name="connsiteX800" fmla="*/ 3276511 w 7467600"/>
              <a:gd name="connsiteY800" fmla="*/ 786423 h 6858000"/>
              <a:gd name="connsiteX801" fmla="*/ 3584154 w 7467600"/>
              <a:gd name="connsiteY801" fmla="*/ 448218 h 6858000"/>
              <a:gd name="connsiteX802" fmla="*/ 3624562 w 7467600"/>
              <a:gd name="connsiteY802" fmla="*/ 367041 h 6858000"/>
              <a:gd name="connsiteX803" fmla="*/ 3766672 w 7467600"/>
              <a:gd name="connsiteY803" fmla="*/ 359429 h 6858000"/>
              <a:gd name="connsiteX804" fmla="*/ 3996338 w 7467600"/>
              <a:gd name="connsiteY804" fmla="*/ 968237 h 6858000"/>
              <a:gd name="connsiteX805" fmla="*/ 3766672 w 7467600"/>
              <a:gd name="connsiteY805" fmla="*/ 359429 h 6858000"/>
              <a:gd name="connsiteX806" fmla="*/ 5805386 w 7467600"/>
              <a:gd name="connsiteY806" fmla="*/ 239240 h 6858000"/>
              <a:gd name="connsiteX807" fmla="*/ 5736947 w 7467600"/>
              <a:gd name="connsiteY807" fmla="*/ 261367 h 6858000"/>
              <a:gd name="connsiteX808" fmla="*/ 5427012 w 7467600"/>
              <a:gd name="connsiteY808" fmla="*/ 311272 h 6858000"/>
              <a:gd name="connsiteX809" fmla="*/ 5147818 w 7467600"/>
              <a:gd name="connsiteY809" fmla="*/ 322112 h 6858000"/>
              <a:gd name="connsiteX810" fmla="*/ 5060854 w 7467600"/>
              <a:gd name="connsiteY810" fmla="*/ 311882 h 6858000"/>
              <a:gd name="connsiteX811" fmla="*/ 4945989 w 7467600"/>
              <a:gd name="connsiteY811" fmla="*/ 300516 h 6858000"/>
              <a:gd name="connsiteX812" fmla="*/ 5410479 w 7467600"/>
              <a:gd name="connsiteY812" fmla="*/ 348434 h 6858000"/>
              <a:gd name="connsiteX813" fmla="*/ 5805386 w 7467600"/>
              <a:gd name="connsiteY813" fmla="*/ 239240 h 6858000"/>
              <a:gd name="connsiteX814" fmla="*/ 5905192 w 7467600"/>
              <a:gd name="connsiteY814" fmla="*/ 163079 h 6858000"/>
              <a:gd name="connsiteX815" fmla="*/ 5865655 w 7467600"/>
              <a:gd name="connsiteY815" fmla="*/ 171901 h 6858000"/>
              <a:gd name="connsiteX816" fmla="*/ 5259740 w 7467600"/>
              <a:gd name="connsiteY816" fmla="*/ 257013 h 6858000"/>
              <a:gd name="connsiteX817" fmla="*/ 5208466 w 7467600"/>
              <a:gd name="connsiteY817" fmla="*/ 257550 h 6858000"/>
              <a:gd name="connsiteX818" fmla="*/ 4980204 w 7467600"/>
              <a:gd name="connsiteY818" fmla="*/ 271903 h 6858000"/>
              <a:gd name="connsiteX819" fmla="*/ 5068068 w 7467600"/>
              <a:gd name="connsiteY819" fmla="*/ 282244 h 6858000"/>
              <a:gd name="connsiteX820" fmla="*/ 5153231 w 7467600"/>
              <a:gd name="connsiteY820" fmla="*/ 292240 h 6858000"/>
              <a:gd name="connsiteX821" fmla="*/ 5426491 w 7467600"/>
              <a:gd name="connsiteY821" fmla="*/ 281128 h 6858000"/>
              <a:gd name="connsiteX822" fmla="*/ 5731212 w 7467600"/>
              <a:gd name="connsiteY822" fmla="*/ 231951 h 6858000"/>
              <a:gd name="connsiteX823" fmla="*/ 5905192 w 7467600"/>
              <a:gd name="connsiteY823" fmla="*/ 163079 h 6858000"/>
              <a:gd name="connsiteX824" fmla="*/ 5944437 w 7467600"/>
              <a:gd name="connsiteY824" fmla="*/ 113829 h 6858000"/>
              <a:gd name="connsiteX825" fmla="*/ 5825032 w 7467600"/>
              <a:gd name="connsiteY825" fmla="*/ 146405 h 6858000"/>
              <a:gd name="connsiteX826" fmla="*/ 4955599 w 7467600"/>
              <a:gd name="connsiteY826" fmla="*/ 247008 h 6858000"/>
              <a:gd name="connsiteX827" fmla="*/ 5210104 w 7467600"/>
              <a:gd name="connsiteY827" fmla="*/ 228123 h 6858000"/>
              <a:gd name="connsiteX828" fmla="*/ 5261015 w 7467600"/>
              <a:gd name="connsiteY828" fmla="*/ 227087 h 6858000"/>
              <a:gd name="connsiteX829" fmla="*/ 5861181 w 7467600"/>
              <a:gd name="connsiteY829" fmla="*/ 143093 h 6858000"/>
              <a:gd name="connsiteX830" fmla="*/ 5961252 w 7467600"/>
              <a:gd name="connsiteY830" fmla="*/ 114820 h 6858000"/>
              <a:gd name="connsiteX831" fmla="*/ 5944437 w 7467600"/>
              <a:gd name="connsiteY831" fmla="*/ 113829 h 6858000"/>
              <a:gd name="connsiteX832" fmla="*/ 3882765 w 7467600"/>
              <a:gd name="connsiteY832" fmla="*/ 0 h 6858000"/>
              <a:gd name="connsiteX833" fmla="*/ 3995099 w 7467600"/>
              <a:gd name="connsiteY833" fmla="*/ 0 h 6858000"/>
              <a:gd name="connsiteX834" fmla="*/ 4163818 w 7467600"/>
              <a:gd name="connsiteY834" fmla="*/ 234104 h 6858000"/>
              <a:gd name="connsiteX835" fmla="*/ 4172099 w 7467600"/>
              <a:gd name="connsiteY835" fmla="*/ 234207 h 6858000"/>
              <a:gd name="connsiteX836" fmla="*/ 4784282 w 7467600"/>
              <a:gd name="connsiteY836" fmla="*/ 276561 h 6858000"/>
              <a:gd name="connsiteX837" fmla="*/ 4801687 w 7467600"/>
              <a:gd name="connsiteY837" fmla="*/ 267764 h 6858000"/>
              <a:gd name="connsiteX838" fmla="*/ 6082788 w 7467600"/>
              <a:gd name="connsiteY838" fmla="*/ 64119 h 6858000"/>
              <a:gd name="connsiteX839" fmla="*/ 6099442 w 7467600"/>
              <a:gd name="connsiteY839" fmla="*/ 82568 h 6858000"/>
              <a:gd name="connsiteX840" fmla="*/ 4804137 w 7467600"/>
              <a:gd name="connsiteY840" fmla="*/ 320931 h 6858000"/>
              <a:gd name="connsiteX841" fmla="*/ 4227047 w 7467600"/>
              <a:gd name="connsiteY841" fmla="*/ 313415 h 6858000"/>
              <a:gd name="connsiteX842" fmla="*/ 4346041 w 7467600"/>
              <a:gd name="connsiteY842" fmla="*/ 456086 h 6858000"/>
              <a:gd name="connsiteX843" fmla="*/ 4870967 w 7467600"/>
              <a:gd name="connsiteY843" fmla="*/ 963061 h 6858000"/>
              <a:gd name="connsiteX844" fmla="*/ 4889647 w 7467600"/>
              <a:gd name="connsiteY844" fmla="*/ 957147 h 6858000"/>
              <a:gd name="connsiteX845" fmla="*/ 5422504 w 7467600"/>
              <a:gd name="connsiteY845" fmla="*/ 805191 h 6858000"/>
              <a:gd name="connsiteX846" fmla="*/ 6087656 w 7467600"/>
              <a:gd name="connsiteY846" fmla="*/ 826703 h 6858000"/>
              <a:gd name="connsiteX847" fmla="*/ 6058717 w 7467600"/>
              <a:gd name="connsiteY847" fmla="*/ 865992 h 6858000"/>
              <a:gd name="connsiteX848" fmla="*/ 4974153 w 7467600"/>
              <a:gd name="connsiteY848" fmla="*/ 1045456 h 6858000"/>
              <a:gd name="connsiteX849" fmla="*/ 5627835 w 7467600"/>
              <a:gd name="connsiteY849" fmla="*/ 1472077 h 6858000"/>
              <a:gd name="connsiteX850" fmla="*/ 5629817 w 7467600"/>
              <a:gd name="connsiteY850" fmla="*/ 1471412 h 6858000"/>
              <a:gd name="connsiteX851" fmla="*/ 5634124 w 7467600"/>
              <a:gd name="connsiteY851" fmla="*/ 1470572 h 6858000"/>
              <a:gd name="connsiteX852" fmla="*/ 5755832 w 7467600"/>
              <a:gd name="connsiteY852" fmla="*/ 1383886 h 6858000"/>
              <a:gd name="connsiteX853" fmla="*/ 6014186 w 7467600"/>
              <a:gd name="connsiteY853" fmla="*/ 1279799 h 6858000"/>
              <a:gd name="connsiteX854" fmla="*/ 6901619 w 7467600"/>
              <a:gd name="connsiteY854" fmla="*/ 1047874 h 6858000"/>
              <a:gd name="connsiteX855" fmla="*/ 6931566 w 7467600"/>
              <a:gd name="connsiteY855" fmla="*/ 1062034 h 6858000"/>
              <a:gd name="connsiteX856" fmla="*/ 5790982 w 7467600"/>
              <a:gd name="connsiteY856" fmla="*/ 1561380 h 6858000"/>
              <a:gd name="connsiteX857" fmla="*/ 6188971 w 7467600"/>
              <a:gd name="connsiteY857" fmla="*/ 1755168 h 6858000"/>
              <a:gd name="connsiteX858" fmla="*/ 6202446 w 7467600"/>
              <a:gd name="connsiteY858" fmla="*/ 1752268 h 6858000"/>
              <a:gd name="connsiteX859" fmla="*/ 7179560 w 7467600"/>
              <a:gd name="connsiteY859" fmla="*/ 1467551 h 6858000"/>
              <a:gd name="connsiteX860" fmla="*/ 7158730 w 7467600"/>
              <a:gd name="connsiteY860" fmla="*/ 1507835 h 6858000"/>
              <a:gd name="connsiteX861" fmla="*/ 6326959 w 7467600"/>
              <a:gd name="connsiteY861" fmla="*/ 1817686 h 6858000"/>
              <a:gd name="connsiteX862" fmla="*/ 6537433 w 7467600"/>
              <a:gd name="connsiteY862" fmla="*/ 1907790 h 6858000"/>
              <a:gd name="connsiteX863" fmla="*/ 6550221 w 7467600"/>
              <a:gd name="connsiteY863" fmla="*/ 1910729 h 6858000"/>
              <a:gd name="connsiteX864" fmla="*/ 6964438 w 7467600"/>
              <a:gd name="connsiteY864" fmla="*/ 2209505 h 6858000"/>
              <a:gd name="connsiteX865" fmla="*/ 7367862 w 7467600"/>
              <a:gd name="connsiteY865" fmla="*/ 2806833 h 6858000"/>
              <a:gd name="connsiteX866" fmla="*/ 7364329 w 7467600"/>
              <a:gd name="connsiteY866" fmla="*/ 2826907 h 6858000"/>
              <a:gd name="connsiteX867" fmla="*/ 7290545 w 7467600"/>
              <a:gd name="connsiteY867" fmla="*/ 2850663 h 6858000"/>
              <a:gd name="connsiteX868" fmla="*/ 6472036 w 7467600"/>
              <a:gd name="connsiteY868" fmla="*/ 1959003 h 6858000"/>
              <a:gd name="connsiteX869" fmla="*/ 5792897 w 7467600"/>
              <a:gd name="connsiteY869" fmla="*/ 1647747 h 6858000"/>
              <a:gd name="connsiteX870" fmla="*/ 5842751 w 7467600"/>
              <a:gd name="connsiteY870" fmla="*/ 1816112 h 6858000"/>
              <a:gd name="connsiteX871" fmla="*/ 5847424 w 7467600"/>
              <a:gd name="connsiteY871" fmla="*/ 1815776 h 6858000"/>
              <a:gd name="connsiteX872" fmla="*/ 6399821 w 7467600"/>
              <a:gd name="connsiteY872" fmla="*/ 2344799 h 6858000"/>
              <a:gd name="connsiteX873" fmla="*/ 6323232 w 7467600"/>
              <a:gd name="connsiteY873" fmla="*/ 2389634 h 6858000"/>
              <a:gd name="connsiteX874" fmla="*/ 5942958 w 7467600"/>
              <a:gd name="connsiteY874" fmla="*/ 2077708 h 6858000"/>
              <a:gd name="connsiteX875" fmla="*/ 5921559 w 7467600"/>
              <a:gd name="connsiteY875" fmla="*/ 2378596 h 6858000"/>
              <a:gd name="connsiteX876" fmla="*/ 5817651 w 7467600"/>
              <a:gd name="connsiteY876" fmla="*/ 3023919 h 6858000"/>
              <a:gd name="connsiteX877" fmla="*/ 5729634 w 7467600"/>
              <a:gd name="connsiteY877" fmla="*/ 3051849 h 6858000"/>
              <a:gd name="connsiteX878" fmla="*/ 5611018 w 7467600"/>
              <a:gd name="connsiteY878" fmla="*/ 2316769 h 6858000"/>
              <a:gd name="connsiteX879" fmla="*/ 5687608 w 7467600"/>
              <a:gd name="connsiteY879" fmla="*/ 2039972 h 6858000"/>
              <a:gd name="connsiteX880" fmla="*/ 5657554 w 7467600"/>
              <a:gd name="connsiteY880" fmla="*/ 1576445 h 6858000"/>
              <a:gd name="connsiteX881" fmla="*/ 5150475 w 7467600"/>
              <a:gd name="connsiteY881" fmla="*/ 1274012 h 6858000"/>
              <a:gd name="connsiteX882" fmla="*/ 5349142 w 7467600"/>
              <a:gd name="connsiteY882" fmla="*/ 2204405 h 6858000"/>
              <a:gd name="connsiteX883" fmla="*/ 5262214 w 7467600"/>
              <a:gd name="connsiteY883" fmla="*/ 2233836 h 6858000"/>
              <a:gd name="connsiteX884" fmla="*/ 4981539 w 7467600"/>
              <a:gd name="connsiteY884" fmla="*/ 1542201 h 6858000"/>
              <a:gd name="connsiteX885" fmla="*/ 4958461 w 7467600"/>
              <a:gd name="connsiteY885" fmla="*/ 1136957 h 6858000"/>
              <a:gd name="connsiteX886" fmla="*/ 4655015 w 7467600"/>
              <a:gd name="connsiteY886" fmla="*/ 891426 h 6858000"/>
              <a:gd name="connsiteX887" fmla="*/ 4348002 w 7467600"/>
              <a:gd name="connsiteY887" fmla="*/ 2205895 h 6858000"/>
              <a:gd name="connsiteX888" fmla="*/ 4262250 w 7467600"/>
              <a:gd name="connsiteY888" fmla="*/ 2219972 h 6858000"/>
              <a:gd name="connsiteX889" fmla="*/ 4550611 w 7467600"/>
              <a:gd name="connsiteY889" fmla="*/ 817540 h 6858000"/>
              <a:gd name="connsiteX890" fmla="*/ 4564418 w 7467600"/>
              <a:gd name="connsiteY890" fmla="*/ 808293 h 6858000"/>
              <a:gd name="connsiteX891" fmla="*/ 4266388 w 7467600"/>
              <a:gd name="connsiteY891" fmla="*/ 500083 h 6858000"/>
              <a:gd name="connsiteX892" fmla="*/ 4032842 w 7467600"/>
              <a:gd name="connsiteY892" fmla="*/ 211809 h 6858000"/>
              <a:gd name="connsiteX893" fmla="*/ 3882765 w 7467600"/>
              <a:gd name="connsiteY893" fmla="*/ 0 h 6858000"/>
              <a:gd name="connsiteX894" fmla="*/ 3721337 w 7467600"/>
              <a:gd name="connsiteY894" fmla="*/ 0 h 6858000"/>
              <a:gd name="connsiteX895" fmla="*/ 3797544 w 7467600"/>
              <a:gd name="connsiteY895" fmla="*/ 0 h 6858000"/>
              <a:gd name="connsiteX896" fmla="*/ 3775734 w 7467600"/>
              <a:gd name="connsiteY896" fmla="*/ 95131 h 6858000"/>
              <a:gd name="connsiteX897" fmla="*/ 3724807 w 7467600"/>
              <a:gd name="connsiteY897" fmla="*/ 272257 h 6858000"/>
              <a:gd name="connsiteX898" fmla="*/ 3726844 w 7467600"/>
              <a:gd name="connsiteY898" fmla="*/ 282988 h 6858000"/>
              <a:gd name="connsiteX899" fmla="*/ 3742664 w 7467600"/>
              <a:gd name="connsiteY899" fmla="*/ 279918 h 6858000"/>
              <a:gd name="connsiteX900" fmla="*/ 4103910 w 7467600"/>
              <a:gd name="connsiteY900" fmla="*/ 1161917 h 6858000"/>
              <a:gd name="connsiteX901" fmla="*/ 4020269 w 7467600"/>
              <a:gd name="connsiteY901" fmla="*/ 1200406 h 6858000"/>
              <a:gd name="connsiteX902" fmla="*/ 3674882 w 7467600"/>
              <a:gd name="connsiteY902" fmla="*/ 488524 h 6858000"/>
              <a:gd name="connsiteX903" fmla="*/ 3132682 w 7467600"/>
              <a:gd name="connsiteY903" fmla="*/ 1072284 h 6858000"/>
              <a:gd name="connsiteX904" fmla="*/ 2716346 w 7467600"/>
              <a:gd name="connsiteY904" fmla="*/ 1276376 h 6858000"/>
              <a:gd name="connsiteX905" fmla="*/ 2716772 w 7467600"/>
              <a:gd name="connsiteY905" fmla="*/ 1255462 h 6858000"/>
              <a:gd name="connsiteX906" fmla="*/ 3471096 w 7467600"/>
              <a:gd name="connsiteY906" fmla="*/ 437072 h 6858000"/>
              <a:gd name="connsiteX907" fmla="*/ 3639057 w 7467600"/>
              <a:gd name="connsiteY907" fmla="*/ 286334 h 6858000"/>
              <a:gd name="connsiteX908" fmla="*/ 3640309 w 7467600"/>
              <a:gd name="connsiteY908" fmla="*/ 284664 h 6858000"/>
              <a:gd name="connsiteX909" fmla="*/ 3646022 w 7467600"/>
              <a:gd name="connsiteY909" fmla="*/ 276711 h 6858000"/>
              <a:gd name="connsiteX910" fmla="*/ 3707943 w 7467600"/>
              <a:gd name="connsiteY910" fmla="*/ 65958 h 6858000"/>
              <a:gd name="connsiteX911" fmla="*/ 3721337 w 7467600"/>
              <a:gd name="connsiteY911" fmla="*/ 0 h 6858000"/>
              <a:gd name="connsiteX912" fmla="*/ 2867960 w 7467600"/>
              <a:gd name="connsiteY912" fmla="*/ 0 h 6858000"/>
              <a:gd name="connsiteX913" fmla="*/ 2926351 w 7467600"/>
              <a:gd name="connsiteY913" fmla="*/ 0 h 6858000"/>
              <a:gd name="connsiteX914" fmla="*/ 2902823 w 7467600"/>
              <a:gd name="connsiteY914" fmla="*/ 262929 h 6858000"/>
              <a:gd name="connsiteX915" fmla="*/ 2940663 w 7467600"/>
              <a:gd name="connsiteY915" fmla="*/ 140884 h 6858000"/>
              <a:gd name="connsiteX916" fmla="*/ 2947039 w 7467600"/>
              <a:gd name="connsiteY916" fmla="*/ 122524 h 6858000"/>
              <a:gd name="connsiteX917" fmla="*/ 2984316 w 7467600"/>
              <a:gd name="connsiteY917" fmla="*/ 0 h 6858000"/>
              <a:gd name="connsiteX918" fmla="*/ 3016114 w 7467600"/>
              <a:gd name="connsiteY918" fmla="*/ 0 h 6858000"/>
              <a:gd name="connsiteX919" fmla="*/ 2979949 w 7467600"/>
              <a:gd name="connsiteY919" fmla="*/ 119274 h 6858000"/>
              <a:gd name="connsiteX920" fmla="*/ 3023879 w 7467600"/>
              <a:gd name="connsiteY920" fmla="*/ 0 h 6858000"/>
              <a:gd name="connsiteX921" fmla="*/ 3105400 w 7467600"/>
              <a:gd name="connsiteY921" fmla="*/ 0 h 6858000"/>
              <a:gd name="connsiteX922" fmla="*/ 3094669 w 7467600"/>
              <a:gd name="connsiteY922" fmla="*/ 30308 h 6858000"/>
              <a:gd name="connsiteX923" fmla="*/ 2901945 w 7467600"/>
              <a:gd name="connsiteY923" fmla="*/ 466538 h 6858000"/>
              <a:gd name="connsiteX924" fmla="*/ 2815209 w 7467600"/>
              <a:gd name="connsiteY924" fmla="*/ 497361 h 6858000"/>
              <a:gd name="connsiteX925" fmla="*/ 2844845 w 7467600"/>
              <a:gd name="connsiteY925" fmla="*/ 127638 h 6858000"/>
              <a:gd name="connsiteX926" fmla="*/ 2867960 w 7467600"/>
              <a:gd name="connsiteY926" fmla="*/ 0 h 6858000"/>
              <a:gd name="connsiteX927" fmla="*/ 1057230 w 7467600"/>
              <a:gd name="connsiteY927" fmla="*/ 0 h 6858000"/>
              <a:gd name="connsiteX928" fmla="*/ 1111003 w 7467600"/>
              <a:gd name="connsiteY928" fmla="*/ 0 h 6858000"/>
              <a:gd name="connsiteX929" fmla="*/ 1125553 w 7467600"/>
              <a:gd name="connsiteY929" fmla="*/ 52588 h 6858000"/>
              <a:gd name="connsiteX930" fmla="*/ 1304276 w 7467600"/>
              <a:gd name="connsiteY930" fmla="*/ 476275 h 6858000"/>
              <a:gd name="connsiteX931" fmla="*/ 1492066 w 7467600"/>
              <a:gd name="connsiteY931" fmla="*/ 886333 h 6858000"/>
              <a:gd name="connsiteX932" fmla="*/ 1423698 w 7467600"/>
              <a:gd name="connsiteY932" fmla="*/ 710817 h 6858000"/>
              <a:gd name="connsiteX933" fmla="*/ 1357609 w 7467600"/>
              <a:gd name="connsiteY933" fmla="*/ 532892 h 6858000"/>
              <a:gd name="connsiteX934" fmla="*/ 1309550 w 7467600"/>
              <a:gd name="connsiteY934" fmla="*/ 374031 h 6858000"/>
              <a:gd name="connsiteX935" fmla="*/ 1193673 w 7467600"/>
              <a:gd name="connsiteY935" fmla="*/ 49533 h 6858000"/>
              <a:gd name="connsiteX936" fmla="*/ 1164391 w 7467600"/>
              <a:gd name="connsiteY936" fmla="*/ 0 h 6858000"/>
              <a:gd name="connsiteX937" fmla="*/ 1200666 w 7467600"/>
              <a:gd name="connsiteY937" fmla="*/ 0 h 6858000"/>
              <a:gd name="connsiteX938" fmla="*/ 1223408 w 7467600"/>
              <a:gd name="connsiteY938" fmla="*/ 38996 h 6858000"/>
              <a:gd name="connsiteX939" fmla="*/ 1339635 w 7467600"/>
              <a:gd name="connsiteY939" fmla="*/ 365517 h 6858000"/>
              <a:gd name="connsiteX940" fmla="*/ 1387469 w 7467600"/>
              <a:gd name="connsiteY940" fmla="*/ 523079 h 6858000"/>
              <a:gd name="connsiteX941" fmla="*/ 1452685 w 7467600"/>
              <a:gd name="connsiteY941" fmla="*/ 699806 h 6858000"/>
              <a:gd name="connsiteX942" fmla="*/ 1492092 w 7467600"/>
              <a:gd name="connsiteY942" fmla="*/ 800424 h 6858000"/>
              <a:gd name="connsiteX943" fmla="*/ 1455302 w 7467600"/>
              <a:gd name="connsiteY943" fmla="*/ 632913 h 6858000"/>
              <a:gd name="connsiteX944" fmla="*/ 1222336 w 7467600"/>
              <a:gd name="connsiteY944" fmla="*/ 9480 h 6858000"/>
              <a:gd name="connsiteX945" fmla="*/ 1214634 w 7467600"/>
              <a:gd name="connsiteY945" fmla="*/ 0 h 6858000"/>
              <a:gd name="connsiteX946" fmla="*/ 1289827 w 7467600"/>
              <a:gd name="connsiteY946" fmla="*/ 0 h 6858000"/>
              <a:gd name="connsiteX947" fmla="*/ 1321076 w 7467600"/>
              <a:gd name="connsiteY947" fmla="*/ 59722 h 6858000"/>
              <a:gd name="connsiteX948" fmla="*/ 1512579 w 7467600"/>
              <a:gd name="connsiteY948" fmla="*/ 626441 h 6858000"/>
              <a:gd name="connsiteX949" fmla="*/ 1506076 w 7467600"/>
              <a:gd name="connsiteY949" fmla="*/ 1089289 h 6858000"/>
              <a:gd name="connsiteX950" fmla="*/ 1486346 w 7467600"/>
              <a:gd name="connsiteY950" fmla="*/ 1079919 h 6858000"/>
              <a:gd name="connsiteX951" fmla="*/ 1070511 w 7467600"/>
              <a:gd name="connsiteY951" fmla="*/ 48609 h 6858000"/>
              <a:gd name="connsiteX952" fmla="*/ 1057230 w 7467600"/>
              <a:gd name="connsiteY952" fmla="*/ 0 h 6858000"/>
              <a:gd name="connsiteX953" fmla="*/ 43151 w 7467600"/>
              <a:gd name="connsiteY953" fmla="*/ 0 h 6858000"/>
              <a:gd name="connsiteX954" fmla="*/ 95283 w 7467600"/>
              <a:gd name="connsiteY954" fmla="*/ 0 h 6858000"/>
              <a:gd name="connsiteX955" fmla="*/ 300708 w 7467600"/>
              <a:gd name="connsiteY955" fmla="*/ 154571 h 6858000"/>
              <a:gd name="connsiteX956" fmla="*/ 530414 w 7467600"/>
              <a:gd name="connsiteY956" fmla="*/ 354673 h 6858000"/>
              <a:gd name="connsiteX957" fmla="*/ 333785 w 7467600"/>
              <a:gd name="connsiteY957" fmla="*/ 161564 h 6858000"/>
              <a:gd name="connsiteX958" fmla="*/ 147005 w 7467600"/>
              <a:gd name="connsiteY958" fmla="*/ 0 h 6858000"/>
              <a:gd name="connsiteX959" fmla="*/ 272509 w 7467600"/>
              <a:gd name="connsiteY959" fmla="*/ 0 h 6858000"/>
              <a:gd name="connsiteX960" fmla="*/ 326276 w 7467600"/>
              <a:gd name="connsiteY960" fmla="*/ 45847 h 6858000"/>
              <a:gd name="connsiteX961" fmla="*/ 823759 w 7467600"/>
              <a:gd name="connsiteY961" fmla="*/ 574145 h 6858000"/>
              <a:gd name="connsiteX962" fmla="*/ 811254 w 7467600"/>
              <a:gd name="connsiteY962" fmla="*/ 665546 h 6858000"/>
              <a:gd name="connsiteX963" fmla="*/ 154042 w 7467600"/>
              <a:gd name="connsiteY963" fmla="*/ 261522 h 6858000"/>
              <a:gd name="connsiteX964" fmla="*/ 13550 w 7467600"/>
              <a:gd name="connsiteY964" fmla="*/ 158423 h 6858000"/>
              <a:gd name="connsiteX965" fmla="*/ 0 w 7467600"/>
              <a:gd name="connsiteY965" fmla="*/ 146618 h 6858000"/>
              <a:gd name="connsiteX966" fmla="*/ 0 w 7467600"/>
              <a:gd name="connsiteY966" fmla="*/ 59161 h 6858000"/>
              <a:gd name="connsiteX967" fmla="*/ 45427 w 7467600"/>
              <a:gd name="connsiteY967" fmla="*/ 101078 h 6858000"/>
              <a:gd name="connsiteX968" fmla="*/ 630103 w 7467600"/>
              <a:gd name="connsiteY968" fmla="*/ 485885 h 6858000"/>
              <a:gd name="connsiteX969" fmla="*/ 532040 w 7467600"/>
              <a:gd name="connsiteY969" fmla="*/ 399359 h 6858000"/>
              <a:gd name="connsiteX970" fmla="*/ 517618 w 7467600"/>
              <a:gd name="connsiteY970" fmla="*/ 385726 h 6858000"/>
              <a:gd name="connsiteX971" fmla="*/ 285074 w 7467600"/>
              <a:gd name="connsiteY971" fmla="*/ 182755 h 6858000"/>
              <a:gd name="connsiteX972" fmla="*/ 43151 w 7467600"/>
              <a:gd name="connsiteY97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7105827 w 7467600"/>
              <a:gd name="connsiteY81" fmla="*/ 5718700 h 6858000"/>
              <a:gd name="connsiteX82" fmla="*/ 7356878 w 7467600"/>
              <a:gd name="connsiteY82" fmla="*/ 5981332 h 6858000"/>
              <a:gd name="connsiteX83" fmla="*/ 7467600 w 7467600"/>
              <a:gd name="connsiteY83" fmla="*/ 6117703 h 6858000"/>
              <a:gd name="connsiteX84" fmla="*/ 7467600 w 7467600"/>
              <a:gd name="connsiteY84" fmla="*/ 6163634 h 6858000"/>
              <a:gd name="connsiteX85" fmla="*/ 7403637 w 7467600"/>
              <a:gd name="connsiteY85" fmla="*/ 6083957 h 6858000"/>
              <a:gd name="connsiteX86" fmla="*/ 7254615 w 7467600"/>
              <a:gd name="connsiteY86" fmla="*/ 5911918 h 6858000"/>
              <a:gd name="connsiteX87" fmla="*/ 7312589 w 7467600"/>
              <a:gd name="connsiteY87" fmla="*/ 5982309 h 6858000"/>
              <a:gd name="connsiteX88" fmla="*/ 7448321 w 7467600"/>
              <a:gd name="connsiteY88" fmla="*/ 6190991 h 6858000"/>
              <a:gd name="connsiteX89" fmla="*/ 7467600 w 7467600"/>
              <a:gd name="connsiteY89" fmla="*/ 6221686 h 6858000"/>
              <a:gd name="connsiteX90" fmla="*/ 7467600 w 7467600"/>
              <a:gd name="connsiteY90" fmla="*/ 6334256 h 6858000"/>
              <a:gd name="connsiteX91" fmla="*/ 7454976 w 7467600"/>
              <a:gd name="connsiteY91" fmla="*/ 6318297 h 6858000"/>
              <a:gd name="connsiteX92" fmla="*/ 7042773 w 7467600"/>
              <a:gd name="connsiteY92" fmla="*/ 5734011 h 6858000"/>
              <a:gd name="connsiteX93" fmla="*/ 1456157 w 7467600"/>
              <a:gd name="connsiteY93" fmla="*/ 5371404 h 6858000"/>
              <a:gd name="connsiteX94" fmla="*/ 1244432 w 7467600"/>
              <a:gd name="connsiteY94" fmla="*/ 5385601 h 6858000"/>
              <a:gd name="connsiteX95" fmla="*/ 973990 w 7467600"/>
              <a:gd name="connsiteY95" fmla="*/ 5424940 h 6858000"/>
              <a:gd name="connsiteX96" fmla="*/ 1103809 w 7467600"/>
              <a:gd name="connsiteY96" fmla="*/ 5433720 h 6858000"/>
              <a:gd name="connsiteX97" fmla="*/ 1123454 w 7467600"/>
              <a:gd name="connsiteY97" fmla="*/ 5435727 h 6858000"/>
              <a:gd name="connsiteX98" fmla="*/ 1737017 w 7467600"/>
              <a:gd name="connsiteY98" fmla="*/ 5452183 h 6858000"/>
              <a:gd name="connsiteX99" fmla="*/ 1824397 w 7467600"/>
              <a:gd name="connsiteY99" fmla="*/ 5447757 h 6858000"/>
              <a:gd name="connsiteX100" fmla="*/ 2070059 w 7467600"/>
              <a:gd name="connsiteY100" fmla="*/ 5441660 h 6858000"/>
              <a:gd name="connsiteX101" fmla="*/ 1456157 w 7467600"/>
              <a:gd name="connsiteY101" fmla="*/ 5371404 h 6858000"/>
              <a:gd name="connsiteX102" fmla="*/ 4988186 w 7467600"/>
              <a:gd name="connsiteY102" fmla="*/ 5216467 h 6858000"/>
              <a:gd name="connsiteX103" fmla="*/ 4777334 w 7467600"/>
              <a:gd name="connsiteY103" fmla="*/ 5406072 h 6858000"/>
              <a:gd name="connsiteX104" fmla="*/ 4718341 w 7467600"/>
              <a:gd name="connsiteY104" fmla="*/ 5468043 h 6858000"/>
              <a:gd name="connsiteX105" fmla="*/ 4604655 w 7467600"/>
              <a:gd name="connsiteY105" fmla="*/ 5583434 h 6858000"/>
              <a:gd name="connsiteX106" fmla="*/ 4565074 w 7467600"/>
              <a:gd name="connsiteY106" fmla="*/ 5618550 h 6858000"/>
              <a:gd name="connsiteX107" fmla="*/ 4988186 w 7467600"/>
              <a:gd name="connsiteY107" fmla="*/ 5216467 h 6858000"/>
              <a:gd name="connsiteX108" fmla="*/ 4978032 w 7467600"/>
              <a:gd name="connsiteY108" fmla="*/ 5183809 h 6858000"/>
              <a:gd name="connsiteX109" fmla="*/ 4463413 w 7467600"/>
              <a:gd name="connsiteY109" fmla="*/ 5615162 h 6858000"/>
              <a:gd name="connsiteX110" fmla="*/ 4358134 w 7467600"/>
              <a:gd name="connsiteY110" fmla="*/ 5742791 h 6858000"/>
              <a:gd name="connsiteX111" fmla="*/ 4376219 w 7467600"/>
              <a:gd name="connsiteY111" fmla="*/ 5729027 h 6858000"/>
              <a:gd name="connsiteX112" fmla="*/ 4582340 w 7467600"/>
              <a:gd name="connsiteY112" fmla="*/ 5561037 h 6858000"/>
              <a:gd name="connsiteX113" fmla="*/ 4694684 w 7467600"/>
              <a:gd name="connsiteY113" fmla="*/ 5447098 h 6858000"/>
              <a:gd name="connsiteX114" fmla="*/ 4754123 w 7467600"/>
              <a:gd name="connsiteY114" fmla="*/ 5384643 h 6858000"/>
              <a:gd name="connsiteX115" fmla="*/ 4978032 w 7467600"/>
              <a:gd name="connsiteY115" fmla="*/ 5183809 h 6858000"/>
              <a:gd name="connsiteX116" fmla="*/ 1903353 w 7467600"/>
              <a:gd name="connsiteY116" fmla="*/ 5044827 h 6858000"/>
              <a:gd name="connsiteX117" fmla="*/ 1936931 w 7467600"/>
              <a:gd name="connsiteY117" fmla="*/ 5093954 h 6858000"/>
              <a:gd name="connsiteX118" fmla="*/ 2195868 w 7467600"/>
              <a:gd name="connsiteY118" fmla="*/ 5396574 h 6858000"/>
              <a:gd name="connsiteX119" fmla="*/ 2088852 w 7467600"/>
              <a:gd name="connsiteY119" fmla="*/ 5166123 h 6858000"/>
              <a:gd name="connsiteX120" fmla="*/ 1958241 w 7467600"/>
              <a:gd name="connsiteY120" fmla="*/ 5067955 h 6858000"/>
              <a:gd name="connsiteX121" fmla="*/ 1903353 w 7467600"/>
              <a:gd name="connsiteY121" fmla="*/ 5044827 h 6858000"/>
              <a:gd name="connsiteX122" fmla="*/ 1979378 w 7467600"/>
              <a:gd name="connsiteY122" fmla="*/ 4769504 h 6858000"/>
              <a:gd name="connsiteX123" fmla="*/ 2882120 w 7467600"/>
              <a:gd name="connsiteY123" fmla="*/ 5064547 h 6858000"/>
              <a:gd name="connsiteX124" fmla="*/ 2793103 w 7467600"/>
              <a:gd name="connsiteY124" fmla="*/ 5039699 h 6858000"/>
              <a:gd name="connsiteX125" fmla="*/ 2770041 w 7467600"/>
              <a:gd name="connsiteY125" fmla="*/ 5033634 h 6858000"/>
              <a:gd name="connsiteX126" fmla="*/ 1979378 w 7467600"/>
              <a:gd name="connsiteY126" fmla="*/ 4769504 h 6858000"/>
              <a:gd name="connsiteX127" fmla="*/ 1927410 w 7467600"/>
              <a:gd name="connsiteY127" fmla="*/ 4716164 h 6858000"/>
              <a:gd name="connsiteX128" fmla="*/ 1959587 w 7467600"/>
              <a:gd name="connsiteY128" fmla="*/ 4728849 h 6858000"/>
              <a:gd name="connsiteX129" fmla="*/ 2777707 w 7467600"/>
              <a:gd name="connsiteY129" fmla="*/ 5003991 h 6858000"/>
              <a:gd name="connsiteX130" fmla="*/ 2800768 w 7467600"/>
              <a:gd name="connsiteY130" fmla="*/ 5010056 h 6858000"/>
              <a:gd name="connsiteX131" fmla="*/ 2879408 w 7467600"/>
              <a:gd name="connsiteY131" fmla="*/ 5031590 h 6858000"/>
              <a:gd name="connsiteX132" fmla="*/ 2862295 w 7467600"/>
              <a:gd name="connsiteY132" fmla="*/ 5022958 h 6858000"/>
              <a:gd name="connsiteX133" fmla="*/ 2813343 w 7467600"/>
              <a:gd name="connsiteY133" fmla="*/ 4998369 h 6858000"/>
              <a:gd name="connsiteX134" fmla="*/ 2646245 w 7467600"/>
              <a:gd name="connsiteY134" fmla="*/ 4930999 h 6858000"/>
              <a:gd name="connsiteX135" fmla="*/ 1999243 w 7467600"/>
              <a:gd name="connsiteY135" fmla="*/ 4730524 h 6858000"/>
              <a:gd name="connsiteX136" fmla="*/ 1979527 w 7467600"/>
              <a:gd name="connsiteY136" fmla="*/ 4726651 h 6858000"/>
              <a:gd name="connsiteX137" fmla="*/ 1927410 w 7467600"/>
              <a:gd name="connsiteY137" fmla="*/ 4716164 h 6858000"/>
              <a:gd name="connsiteX138" fmla="*/ 1997014 w 7467600"/>
              <a:gd name="connsiteY138" fmla="*/ 4698007 h 6858000"/>
              <a:gd name="connsiteX139" fmla="*/ 2005458 w 7467600"/>
              <a:gd name="connsiteY139" fmla="*/ 4699540 h 6858000"/>
              <a:gd name="connsiteX140" fmla="*/ 2657186 w 7467600"/>
              <a:gd name="connsiteY140" fmla="*/ 4901687 h 6858000"/>
              <a:gd name="connsiteX141" fmla="*/ 2826662 w 7467600"/>
              <a:gd name="connsiteY141" fmla="*/ 4970362 h 6858000"/>
              <a:gd name="connsiteX142" fmla="*/ 2876100 w 7467600"/>
              <a:gd name="connsiteY142" fmla="*/ 4995397 h 6858000"/>
              <a:gd name="connsiteX143" fmla="*/ 3042600 w 7467600"/>
              <a:gd name="connsiteY143" fmla="*/ 5059532 h 6858000"/>
              <a:gd name="connsiteX144" fmla="*/ 1997014 w 7467600"/>
              <a:gd name="connsiteY144" fmla="*/ 4698007 h 6858000"/>
              <a:gd name="connsiteX145" fmla="*/ 2305292 w 7467600"/>
              <a:gd name="connsiteY145" fmla="*/ 4219492 h 6858000"/>
              <a:gd name="connsiteX146" fmla="*/ 3360922 w 7467600"/>
              <a:gd name="connsiteY146" fmla="*/ 4529373 h 6858000"/>
              <a:gd name="connsiteX147" fmla="*/ 3492420 w 7467600"/>
              <a:gd name="connsiteY147" fmla="*/ 4510145 h 6858000"/>
              <a:gd name="connsiteX148" fmla="*/ 3364086 w 7467600"/>
              <a:gd name="connsiteY148" fmla="*/ 4480340 h 6858000"/>
              <a:gd name="connsiteX149" fmla="*/ 3225818 w 7467600"/>
              <a:gd name="connsiteY149" fmla="*/ 4411822 h 6858000"/>
              <a:gd name="connsiteX150" fmla="*/ 3129696 w 7467600"/>
              <a:gd name="connsiteY150" fmla="*/ 4360704 h 6858000"/>
              <a:gd name="connsiteX151" fmla="*/ 2814545 w 7467600"/>
              <a:gd name="connsiteY151" fmla="*/ 4282955 h 6858000"/>
              <a:gd name="connsiteX152" fmla="*/ 2305292 w 7467600"/>
              <a:gd name="connsiteY152" fmla="*/ 4219492 h 6858000"/>
              <a:gd name="connsiteX153" fmla="*/ 2626982 w 7467600"/>
              <a:gd name="connsiteY153" fmla="*/ 4206450 h 6858000"/>
              <a:gd name="connsiteX154" fmla="*/ 2490617 w 7467600"/>
              <a:gd name="connsiteY154" fmla="*/ 4206951 h 6858000"/>
              <a:gd name="connsiteX155" fmla="*/ 2819869 w 7467600"/>
              <a:gd name="connsiteY155" fmla="*/ 4252936 h 6858000"/>
              <a:gd name="connsiteX156" fmla="*/ 3143018 w 7467600"/>
              <a:gd name="connsiteY156" fmla="*/ 4332698 h 6858000"/>
              <a:gd name="connsiteX157" fmla="*/ 3241520 w 7467600"/>
              <a:gd name="connsiteY157" fmla="*/ 4385112 h 6858000"/>
              <a:gd name="connsiteX158" fmla="*/ 3374575 w 7467600"/>
              <a:gd name="connsiteY158" fmla="*/ 4451517 h 6858000"/>
              <a:gd name="connsiteX159" fmla="*/ 3505221 w 7467600"/>
              <a:gd name="connsiteY159" fmla="*/ 4480757 h 6858000"/>
              <a:gd name="connsiteX160" fmla="*/ 2626982 w 7467600"/>
              <a:gd name="connsiteY160" fmla="*/ 4206450 h 6858000"/>
              <a:gd name="connsiteX161" fmla="*/ 1310106 w 7467600"/>
              <a:gd name="connsiteY161" fmla="*/ 3943217 h 6858000"/>
              <a:gd name="connsiteX162" fmla="*/ 854994 w 7467600"/>
              <a:gd name="connsiteY162" fmla="*/ 4399136 h 6858000"/>
              <a:gd name="connsiteX163" fmla="*/ 742462 w 7467600"/>
              <a:gd name="connsiteY163" fmla="*/ 4594648 h 6858000"/>
              <a:gd name="connsiteX164" fmla="*/ 820602 w 7467600"/>
              <a:gd name="connsiteY164" fmla="*/ 4485915 h 6858000"/>
              <a:gd name="connsiteX165" fmla="*/ 878295 w 7467600"/>
              <a:gd name="connsiteY165" fmla="*/ 4403594 h 6858000"/>
              <a:gd name="connsiteX166" fmla="*/ 1240607 w 7467600"/>
              <a:gd name="connsiteY166" fmla="*/ 4010401 h 6858000"/>
              <a:gd name="connsiteX167" fmla="*/ 1310106 w 7467600"/>
              <a:gd name="connsiteY167" fmla="*/ 3943217 h 6858000"/>
              <a:gd name="connsiteX168" fmla="*/ 1423113 w 7467600"/>
              <a:gd name="connsiteY168" fmla="*/ 3874565 h 6858000"/>
              <a:gd name="connsiteX169" fmla="*/ 1260565 w 7467600"/>
              <a:gd name="connsiteY169" fmla="*/ 4031982 h 6858000"/>
              <a:gd name="connsiteX170" fmla="*/ 901900 w 7467600"/>
              <a:gd name="connsiteY170" fmla="*/ 4421236 h 6858000"/>
              <a:gd name="connsiteX171" fmla="*/ 845044 w 7467600"/>
              <a:gd name="connsiteY171" fmla="*/ 4502436 h 6858000"/>
              <a:gd name="connsiteX172" fmla="*/ 685926 w 7467600"/>
              <a:gd name="connsiteY172" fmla="*/ 4703069 h 6858000"/>
              <a:gd name="connsiteX173" fmla="*/ 684248 w 7467600"/>
              <a:gd name="connsiteY173" fmla="*/ 4706721 h 6858000"/>
              <a:gd name="connsiteX174" fmla="*/ 1423113 w 7467600"/>
              <a:gd name="connsiteY174" fmla="*/ 3874565 h 6858000"/>
              <a:gd name="connsiteX175" fmla="*/ 3316479 w 7467600"/>
              <a:gd name="connsiteY175" fmla="*/ 3872136 h 6858000"/>
              <a:gd name="connsiteX176" fmla="*/ 3546806 w 7467600"/>
              <a:gd name="connsiteY176" fmla="*/ 4356139 h 6858000"/>
              <a:gd name="connsiteX177" fmla="*/ 3364433 w 7467600"/>
              <a:gd name="connsiteY177" fmla="*/ 3953121 h 6858000"/>
              <a:gd name="connsiteX178" fmla="*/ 3316479 w 7467600"/>
              <a:gd name="connsiteY178" fmla="*/ 3872136 h 6858000"/>
              <a:gd name="connsiteX179" fmla="*/ 3291335 w 7467600"/>
              <a:gd name="connsiteY179" fmla="*/ 3767420 h 6858000"/>
              <a:gd name="connsiteX180" fmla="*/ 3390805 w 7467600"/>
              <a:gd name="connsiteY180" fmla="*/ 3937163 h 6858000"/>
              <a:gd name="connsiteX181" fmla="*/ 3579062 w 7467600"/>
              <a:gd name="connsiteY181" fmla="*/ 4359040 h 6858000"/>
              <a:gd name="connsiteX182" fmla="*/ 3467355 w 7467600"/>
              <a:gd name="connsiteY182" fmla="*/ 3988130 h 6858000"/>
              <a:gd name="connsiteX183" fmla="*/ 3310753 w 7467600"/>
              <a:gd name="connsiteY183" fmla="*/ 3787140 h 6858000"/>
              <a:gd name="connsiteX184" fmla="*/ 3291335 w 7467600"/>
              <a:gd name="connsiteY184" fmla="*/ 3767420 h 6858000"/>
              <a:gd name="connsiteX185" fmla="*/ 1635889 w 7467600"/>
              <a:gd name="connsiteY185" fmla="*/ 3709494 h 6858000"/>
              <a:gd name="connsiteX186" fmla="*/ 1634800 w 7467600"/>
              <a:gd name="connsiteY186" fmla="*/ 3731111 h 6858000"/>
              <a:gd name="connsiteX187" fmla="*/ 1635889 w 7467600"/>
              <a:gd name="connsiteY187" fmla="*/ 3709494 h 6858000"/>
              <a:gd name="connsiteX188" fmla="*/ 1510397 w 7467600"/>
              <a:gd name="connsiteY188" fmla="*/ 3684705 h 6858000"/>
              <a:gd name="connsiteX189" fmla="*/ 1146550 w 7467600"/>
              <a:gd name="connsiteY189" fmla="*/ 3802012 h 6858000"/>
              <a:gd name="connsiteX190" fmla="*/ 698834 w 7467600"/>
              <a:gd name="connsiteY190" fmla="*/ 3952272 h 6858000"/>
              <a:gd name="connsiteX191" fmla="*/ 34256 w 7467600"/>
              <a:gd name="connsiteY191" fmla="*/ 4347603 h 6858000"/>
              <a:gd name="connsiteX192" fmla="*/ 527241 w 7467600"/>
              <a:gd name="connsiteY192" fmla="*/ 4065078 h 6858000"/>
              <a:gd name="connsiteX193" fmla="*/ 1510397 w 7467600"/>
              <a:gd name="connsiteY193" fmla="*/ 3684705 h 6858000"/>
              <a:gd name="connsiteX194" fmla="*/ 1313114 w 7467600"/>
              <a:gd name="connsiteY194" fmla="*/ 3655216 h 6858000"/>
              <a:gd name="connsiteX195" fmla="*/ 1109304 w 7467600"/>
              <a:gd name="connsiteY195" fmla="*/ 3669030 h 6858000"/>
              <a:gd name="connsiteX196" fmla="*/ 8129 w 7467600"/>
              <a:gd name="connsiteY196" fmla="*/ 4330519 h 6858000"/>
              <a:gd name="connsiteX197" fmla="*/ 687572 w 7467600"/>
              <a:gd name="connsiteY197" fmla="*/ 3925629 h 6858000"/>
              <a:gd name="connsiteX198" fmla="*/ 1138365 w 7467600"/>
              <a:gd name="connsiteY198" fmla="*/ 3774515 h 6858000"/>
              <a:gd name="connsiteX199" fmla="*/ 1505579 w 7467600"/>
              <a:gd name="connsiteY199" fmla="*/ 3655526 h 6858000"/>
              <a:gd name="connsiteX200" fmla="*/ 1313114 w 7467600"/>
              <a:gd name="connsiteY200" fmla="*/ 3655216 h 6858000"/>
              <a:gd name="connsiteX201" fmla="*/ 3655073 w 7467600"/>
              <a:gd name="connsiteY201" fmla="*/ 3650884 h 6858000"/>
              <a:gd name="connsiteX202" fmla="*/ 3989938 w 7467600"/>
              <a:gd name="connsiteY202" fmla="*/ 3991685 h 6858000"/>
              <a:gd name="connsiteX203" fmla="*/ 4393907 w 7467600"/>
              <a:gd name="connsiteY203" fmla="*/ 4261258 h 6858000"/>
              <a:gd name="connsiteX204" fmla="*/ 4648051 w 7467600"/>
              <a:gd name="connsiteY204" fmla="*/ 4374051 h 6858000"/>
              <a:gd name="connsiteX205" fmla="*/ 4383389 w 7467600"/>
              <a:gd name="connsiteY205" fmla="*/ 4184369 h 6858000"/>
              <a:gd name="connsiteX206" fmla="*/ 4165508 w 7467600"/>
              <a:gd name="connsiteY206" fmla="*/ 4035196 h 6858000"/>
              <a:gd name="connsiteX207" fmla="*/ 4068162 w 7467600"/>
              <a:gd name="connsiteY207" fmla="*/ 3953394 h 6858000"/>
              <a:gd name="connsiteX208" fmla="*/ 3981416 w 7467600"/>
              <a:gd name="connsiteY208" fmla="*/ 3880482 h 6858000"/>
              <a:gd name="connsiteX209" fmla="*/ 3800147 w 7467600"/>
              <a:gd name="connsiteY209" fmla="*/ 3749872 h 6858000"/>
              <a:gd name="connsiteX210" fmla="*/ 3655073 w 7467600"/>
              <a:gd name="connsiteY210" fmla="*/ 3650884 h 6858000"/>
              <a:gd name="connsiteX211" fmla="*/ 3670252 w 7467600"/>
              <a:gd name="connsiteY211" fmla="*/ 3622798 h 6858000"/>
              <a:gd name="connsiteX212" fmla="*/ 3817258 w 7467600"/>
              <a:gd name="connsiteY212" fmla="*/ 3723577 h 6858000"/>
              <a:gd name="connsiteX213" fmla="*/ 4000461 w 7467600"/>
              <a:gd name="connsiteY213" fmla="*/ 3855966 h 6858000"/>
              <a:gd name="connsiteX214" fmla="*/ 4088180 w 7467600"/>
              <a:gd name="connsiteY214" fmla="*/ 3929774 h 6858000"/>
              <a:gd name="connsiteX215" fmla="*/ 4184555 w 7467600"/>
              <a:gd name="connsiteY215" fmla="*/ 4010683 h 6858000"/>
              <a:gd name="connsiteX216" fmla="*/ 4399563 w 7467600"/>
              <a:gd name="connsiteY216" fmla="*/ 4158106 h 6858000"/>
              <a:gd name="connsiteX217" fmla="*/ 4684469 w 7467600"/>
              <a:gd name="connsiteY217" fmla="*/ 4364680 h 6858000"/>
              <a:gd name="connsiteX218" fmla="*/ 4690271 w 7467600"/>
              <a:gd name="connsiteY218" fmla="*/ 4370034 h 6858000"/>
              <a:gd name="connsiteX219" fmla="*/ 4136093 w 7467600"/>
              <a:gd name="connsiteY219" fmla="*/ 3858466 h 6858000"/>
              <a:gd name="connsiteX220" fmla="*/ 3670252 w 7467600"/>
              <a:gd name="connsiteY220" fmla="*/ 3622798 h 6858000"/>
              <a:gd name="connsiteX221" fmla="*/ 4440129 w 7467600"/>
              <a:gd name="connsiteY221" fmla="*/ 3448571 h 6858000"/>
              <a:gd name="connsiteX222" fmla="*/ 4856525 w 7467600"/>
              <a:gd name="connsiteY222" fmla="*/ 3915351 h 6858000"/>
              <a:gd name="connsiteX223" fmla="*/ 5059055 w 7467600"/>
              <a:gd name="connsiteY223" fmla="*/ 4108918 h 6858000"/>
              <a:gd name="connsiteX224" fmla="*/ 5290070 w 7467600"/>
              <a:gd name="connsiteY224" fmla="*/ 4263619 h 6858000"/>
              <a:gd name="connsiteX225" fmla="*/ 4834991 w 7467600"/>
              <a:gd name="connsiteY225" fmla="*/ 3830985 h 6858000"/>
              <a:gd name="connsiteX226" fmla="*/ 4440129 w 7467600"/>
              <a:gd name="connsiteY226" fmla="*/ 3448571 h 6858000"/>
              <a:gd name="connsiteX227" fmla="*/ 4441737 w 7467600"/>
              <a:gd name="connsiteY227" fmla="*/ 3399734 h 6858000"/>
              <a:gd name="connsiteX228" fmla="*/ 4431236 w 7467600"/>
              <a:gd name="connsiteY228" fmla="*/ 3400954 h 6858000"/>
              <a:gd name="connsiteX229" fmla="*/ 4557150 w 7467600"/>
              <a:gd name="connsiteY229" fmla="*/ 3510023 h 6858000"/>
              <a:gd name="connsiteX230" fmla="*/ 4856936 w 7467600"/>
              <a:gd name="connsiteY230" fmla="*/ 3809146 h 6858000"/>
              <a:gd name="connsiteX231" fmla="*/ 5111996 w 7467600"/>
              <a:gd name="connsiteY231" fmla="*/ 4065759 h 6858000"/>
              <a:gd name="connsiteX232" fmla="*/ 5388878 w 7467600"/>
              <a:gd name="connsiteY232" fmla="*/ 4300185 h 6858000"/>
              <a:gd name="connsiteX233" fmla="*/ 5425556 w 7467600"/>
              <a:gd name="connsiteY233" fmla="*/ 4308967 h 6858000"/>
              <a:gd name="connsiteX234" fmla="*/ 4943646 w 7467600"/>
              <a:gd name="connsiteY234" fmla="*/ 3822916 h 6858000"/>
              <a:gd name="connsiteX235" fmla="*/ 4594837 w 7467600"/>
              <a:gd name="connsiteY235" fmla="*/ 3532274 h 6858000"/>
              <a:gd name="connsiteX236" fmla="*/ 4441737 w 7467600"/>
              <a:gd name="connsiteY236" fmla="*/ 3399734 h 6858000"/>
              <a:gd name="connsiteX237" fmla="*/ 5425834 w 7467600"/>
              <a:gd name="connsiteY237" fmla="*/ 3162785 h 6858000"/>
              <a:gd name="connsiteX238" fmla="*/ 5401644 w 7467600"/>
              <a:gd name="connsiteY238" fmla="*/ 3617847 h 6858000"/>
              <a:gd name="connsiteX239" fmla="*/ 5467256 w 7467600"/>
              <a:gd name="connsiteY239" fmla="*/ 4175494 h 6858000"/>
              <a:gd name="connsiteX240" fmla="*/ 5448069 w 7467600"/>
              <a:gd name="connsiteY240" fmla="*/ 3567554 h 6858000"/>
              <a:gd name="connsiteX241" fmla="*/ 5425834 w 7467600"/>
              <a:gd name="connsiteY241" fmla="*/ 3162785 h 6858000"/>
              <a:gd name="connsiteX242" fmla="*/ 1318687 w 7467600"/>
              <a:gd name="connsiteY242" fmla="*/ 3113840 h 6858000"/>
              <a:gd name="connsiteX243" fmla="*/ 1066793 w 7467600"/>
              <a:gd name="connsiteY243" fmla="*/ 3212171 h 6858000"/>
              <a:gd name="connsiteX244" fmla="*/ 993319 w 7467600"/>
              <a:gd name="connsiteY244" fmla="*/ 3247648 h 6858000"/>
              <a:gd name="connsiteX245" fmla="*/ 853081 w 7467600"/>
              <a:gd name="connsiteY245" fmla="*/ 3312410 h 6858000"/>
              <a:gd name="connsiteX246" fmla="*/ 805957 w 7467600"/>
              <a:gd name="connsiteY246" fmla="*/ 3330443 h 6858000"/>
              <a:gd name="connsiteX247" fmla="*/ 1318687 w 7467600"/>
              <a:gd name="connsiteY247" fmla="*/ 3113840 h 6858000"/>
              <a:gd name="connsiteX248" fmla="*/ 5453702 w 7467600"/>
              <a:gd name="connsiteY248" fmla="*/ 3090882 h 6858000"/>
              <a:gd name="connsiteX249" fmla="*/ 5480135 w 7467600"/>
              <a:gd name="connsiteY249" fmla="*/ 3565802 h 6858000"/>
              <a:gd name="connsiteX250" fmla="*/ 5499023 w 7467600"/>
              <a:gd name="connsiteY250" fmla="*/ 4166310 h 6858000"/>
              <a:gd name="connsiteX251" fmla="*/ 5547022 w 7467600"/>
              <a:gd name="connsiteY251" fmla="*/ 3607838 h 6858000"/>
              <a:gd name="connsiteX252" fmla="*/ 5515964 w 7467600"/>
              <a:gd name="connsiteY252" fmla="*/ 3378541 h 6858000"/>
              <a:gd name="connsiteX253" fmla="*/ 5453702 w 7467600"/>
              <a:gd name="connsiteY253" fmla="*/ 3090882 h 6858000"/>
              <a:gd name="connsiteX254" fmla="*/ 1238695 w 7467600"/>
              <a:gd name="connsiteY254" fmla="*/ 3076820 h 6858000"/>
              <a:gd name="connsiteX255" fmla="*/ 716371 w 7467600"/>
              <a:gd name="connsiteY255" fmla="*/ 3293249 h 6858000"/>
              <a:gd name="connsiteX256" fmla="*/ 579522 w 7467600"/>
              <a:gd name="connsiteY256" fmla="*/ 3371759 h 6858000"/>
              <a:gd name="connsiteX257" fmla="*/ 600288 w 7467600"/>
              <a:gd name="connsiteY257" fmla="*/ 3365555 h 6858000"/>
              <a:gd name="connsiteX258" fmla="*/ 840692 w 7467600"/>
              <a:gd name="connsiteY258" fmla="*/ 3284921 h 6858000"/>
              <a:gd name="connsiteX259" fmla="*/ 979248 w 7467600"/>
              <a:gd name="connsiteY259" fmla="*/ 3221003 h 6858000"/>
              <a:gd name="connsiteX260" fmla="*/ 1053282 w 7467600"/>
              <a:gd name="connsiteY260" fmla="*/ 3185247 h 6858000"/>
              <a:gd name="connsiteX261" fmla="*/ 1320603 w 7467600"/>
              <a:gd name="connsiteY261" fmla="*/ 3081281 h 6858000"/>
              <a:gd name="connsiteX262" fmla="*/ 1238695 w 7467600"/>
              <a:gd name="connsiteY262" fmla="*/ 3076820 h 6858000"/>
              <a:gd name="connsiteX263" fmla="*/ 5425627 w 7467600"/>
              <a:gd name="connsiteY263" fmla="*/ 2954192 h 6858000"/>
              <a:gd name="connsiteX264" fmla="*/ 5470770 w 7467600"/>
              <a:gd name="connsiteY264" fmla="*/ 3005435 h 6858000"/>
              <a:gd name="connsiteX265" fmla="*/ 5519779 w 7467600"/>
              <a:gd name="connsiteY265" fmla="*/ 4359223 h 6858000"/>
              <a:gd name="connsiteX266" fmla="*/ 5520293 w 7467600"/>
              <a:gd name="connsiteY266" fmla="*/ 4360602 h 6858000"/>
              <a:gd name="connsiteX267" fmla="*/ 5767221 w 7467600"/>
              <a:gd name="connsiteY267" fmla="*/ 4665564 h 6858000"/>
              <a:gd name="connsiteX268" fmla="*/ 6937169 w 7467600"/>
              <a:gd name="connsiteY268" fmla="*/ 4815941 h 6858000"/>
              <a:gd name="connsiteX269" fmla="*/ 6953922 w 7467600"/>
              <a:gd name="connsiteY269" fmla="*/ 4890068 h 6858000"/>
              <a:gd name="connsiteX270" fmla="*/ 6071359 w 7467600"/>
              <a:gd name="connsiteY270" fmla="*/ 4770770 h 6858000"/>
              <a:gd name="connsiteX271" fmla="*/ 6038839 w 7467600"/>
              <a:gd name="connsiteY271" fmla="*/ 4764474 h 6858000"/>
              <a:gd name="connsiteX272" fmla="*/ 6038706 w 7467600"/>
              <a:gd name="connsiteY272" fmla="*/ 4763847 h 6858000"/>
              <a:gd name="connsiteX273" fmla="*/ 6037784 w 7467600"/>
              <a:gd name="connsiteY273" fmla="*/ 4764270 h 6858000"/>
              <a:gd name="connsiteX274" fmla="*/ 6038839 w 7467600"/>
              <a:gd name="connsiteY274" fmla="*/ 4764474 h 6858000"/>
              <a:gd name="connsiteX275" fmla="*/ 6040338 w 7467600"/>
              <a:gd name="connsiteY275" fmla="*/ 4771418 h 6858000"/>
              <a:gd name="connsiteX276" fmla="*/ 6024488 w 7467600"/>
              <a:gd name="connsiteY276" fmla="*/ 4809903 h 6858000"/>
              <a:gd name="connsiteX277" fmla="*/ 5599771 w 7467600"/>
              <a:gd name="connsiteY277" fmla="*/ 5509652 h 6858000"/>
              <a:gd name="connsiteX278" fmla="*/ 5548843 w 7467600"/>
              <a:gd name="connsiteY278" fmla="*/ 5563845 h 6858000"/>
              <a:gd name="connsiteX279" fmla="*/ 5940952 w 7467600"/>
              <a:gd name="connsiteY279" fmla="*/ 6250028 h 6858000"/>
              <a:gd name="connsiteX280" fmla="*/ 6043441 w 7467600"/>
              <a:gd name="connsiteY280" fmla="*/ 6665847 h 6858000"/>
              <a:gd name="connsiteX281" fmla="*/ 6093432 w 7467600"/>
              <a:gd name="connsiteY281" fmla="*/ 6858000 h 6858000"/>
              <a:gd name="connsiteX282" fmla="*/ 6034344 w 7467600"/>
              <a:gd name="connsiteY282" fmla="*/ 6858000 h 6858000"/>
              <a:gd name="connsiteX283" fmla="*/ 6026679 w 7467600"/>
              <a:gd name="connsiteY283" fmla="*/ 6836959 h 6858000"/>
              <a:gd name="connsiteX284" fmla="*/ 5800441 w 7467600"/>
              <a:gd name="connsiteY284" fmla="*/ 6335286 h 6858000"/>
              <a:gd name="connsiteX285" fmla="*/ 5526562 w 7467600"/>
              <a:gd name="connsiteY285" fmla="*/ 5705388 h 6858000"/>
              <a:gd name="connsiteX286" fmla="*/ 5519640 w 7467600"/>
              <a:gd name="connsiteY286" fmla="*/ 5683774 h 6858000"/>
              <a:gd name="connsiteX287" fmla="*/ 5844559 w 7467600"/>
              <a:gd name="connsiteY287" fmla="*/ 6553349 h 6858000"/>
              <a:gd name="connsiteX288" fmla="*/ 5975994 w 7467600"/>
              <a:gd name="connsiteY288" fmla="*/ 6858000 h 6858000"/>
              <a:gd name="connsiteX289" fmla="*/ 5898547 w 7467600"/>
              <a:gd name="connsiteY289" fmla="*/ 6858000 h 6858000"/>
              <a:gd name="connsiteX290" fmla="*/ 5682041 w 7467600"/>
              <a:gd name="connsiteY290" fmla="*/ 6355860 h 6858000"/>
              <a:gd name="connsiteX291" fmla="*/ 5461758 w 7467600"/>
              <a:gd name="connsiteY291" fmla="*/ 5820220 h 6858000"/>
              <a:gd name="connsiteX292" fmla="*/ 5237282 w 7467600"/>
              <a:gd name="connsiteY292" fmla="*/ 6579086 h 6858000"/>
              <a:gd name="connsiteX293" fmla="*/ 5115009 w 7467600"/>
              <a:gd name="connsiteY293" fmla="*/ 6858000 h 6858000"/>
              <a:gd name="connsiteX294" fmla="*/ 5028074 w 7467600"/>
              <a:gd name="connsiteY294" fmla="*/ 6858000 h 6858000"/>
              <a:gd name="connsiteX295" fmla="*/ 5079508 w 7467600"/>
              <a:gd name="connsiteY295" fmla="*/ 6749074 h 6858000"/>
              <a:gd name="connsiteX296" fmla="*/ 5371846 w 7467600"/>
              <a:gd name="connsiteY296" fmla="*/ 5924413 h 6858000"/>
              <a:gd name="connsiteX297" fmla="*/ 5270512 w 7467600"/>
              <a:gd name="connsiteY297" fmla="*/ 6138975 h 6858000"/>
              <a:gd name="connsiteX298" fmla="*/ 5062409 w 7467600"/>
              <a:gd name="connsiteY298" fmla="*/ 6653544 h 6858000"/>
              <a:gd name="connsiteX299" fmla="*/ 5036628 w 7467600"/>
              <a:gd name="connsiteY299" fmla="*/ 6754247 h 6858000"/>
              <a:gd name="connsiteX300" fmla="*/ 5009112 w 7467600"/>
              <a:gd name="connsiteY300" fmla="*/ 6858000 h 6858000"/>
              <a:gd name="connsiteX301" fmla="*/ 4976679 w 7467600"/>
              <a:gd name="connsiteY301" fmla="*/ 6858000 h 6858000"/>
              <a:gd name="connsiteX302" fmla="*/ 5006537 w 7467600"/>
              <a:gd name="connsiteY302" fmla="*/ 6747068 h 6858000"/>
              <a:gd name="connsiteX303" fmla="*/ 5032723 w 7467600"/>
              <a:gd name="connsiteY303" fmla="*/ 6644957 h 6858000"/>
              <a:gd name="connsiteX304" fmla="*/ 5242949 w 7467600"/>
              <a:gd name="connsiteY304" fmla="*/ 6125175 h 6858000"/>
              <a:gd name="connsiteX305" fmla="*/ 5286321 w 7467600"/>
              <a:gd name="connsiteY305" fmla="*/ 6033555 h 6858000"/>
              <a:gd name="connsiteX306" fmla="*/ 5008210 w 7467600"/>
              <a:gd name="connsiteY306" fmla="*/ 6649194 h 6858000"/>
              <a:gd name="connsiteX307" fmla="*/ 4986321 w 7467600"/>
              <a:gd name="connsiteY307" fmla="*/ 6765687 h 6858000"/>
              <a:gd name="connsiteX308" fmla="*/ 4973474 w 7467600"/>
              <a:gd name="connsiteY308" fmla="*/ 6858000 h 6858000"/>
              <a:gd name="connsiteX309" fmla="*/ 4907178 w 7467600"/>
              <a:gd name="connsiteY309" fmla="*/ 6858000 h 6858000"/>
              <a:gd name="connsiteX310" fmla="*/ 4910810 w 7467600"/>
              <a:gd name="connsiteY310" fmla="*/ 6829660 h 6858000"/>
              <a:gd name="connsiteX311" fmla="*/ 4987461 w 7467600"/>
              <a:gd name="connsiteY311" fmla="*/ 6432994 h 6858000"/>
              <a:gd name="connsiteX312" fmla="*/ 5179262 w 7467600"/>
              <a:gd name="connsiteY312" fmla="*/ 6035044 h 6858000"/>
              <a:gd name="connsiteX313" fmla="*/ 4689678 w 7467600"/>
              <a:gd name="connsiteY313" fmla="*/ 6440241 h 6858000"/>
              <a:gd name="connsiteX314" fmla="*/ 4477543 w 7467600"/>
              <a:gd name="connsiteY314" fmla="*/ 6674836 h 6858000"/>
              <a:gd name="connsiteX315" fmla="*/ 4329957 w 7467600"/>
              <a:gd name="connsiteY315" fmla="*/ 6858000 h 6858000"/>
              <a:gd name="connsiteX316" fmla="*/ 4218595 w 7467600"/>
              <a:gd name="connsiteY316" fmla="*/ 6858000 h 6858000"/>
              <a:gd name="connsiteX317" fmla="*/ 4368888 w 7467600"/>
              <a:gd name="connsiteY317" fmla="*/ 6668412 h 6858000"/>
              <a:gd name="connsiteX318" fmla="*/ 4563091 w 7467600"/>
              <a:gd name="connsiteY318" fmla="*/ 6442508 h 6858000"/>
              <a:gd name="connsiteX319" fmla="*/ 5387324 w 7467600"/>
              <a:gd name="connsiteY319" fmla="*/ 5705830 h 6858000"/>
              <a:gd name="connsiteX320" fmla="*/ 5073620 w 7467600"/>
              <a:gd name="connsiteY320" fmla="*/ 5955437 h 6858000"/>
              <a:gd name="connsiteX321" fmla="*/ 4689789 w 7467600"/>
              <a:gd name="connsiteY321" fmla="*/ 6268382 h 6858000"/>
              <a:gd name="connsiteX322" fmla="*/ 4418722 w 7467600"/>
              <a:gd name="connsiteY322" fmla="*/ 6570886 h 6858000"/>
              <a:gd name="connsiteX323" fmla="*/ 4214944 w 7467600"/>
              <a:gd name="connsiteY323" fmla="*/ 6858000 h 6858000"/>
              <a:gd name="connsiteX324" fmla="*/ 4177898 w 7467600"/>
              <a:gd name="connsiteY324" fmla="*/ 6858000 h 6858000"/>
              <a:gd name="connsiteX325" fmla="*/ 4391597 w 7467600"/>
              <a:gd name="connsiteY325" fmla="*/ 6556370 h 6858000"/>
              <a:gd name="connsiteX326" fmla="*/ 4668889 w 7467600"/>
              <a:gd name="connsiteY326" fmla="*/ 6246399 h 6858000"/>
              <a:gd name="connsiteX327" fmla="*/ 5055427 w 7467600"/>
              <a:gd name="connsiteY327" fmla="*/ 5931476 h 6858000"/>
              <a:gd name="connsiteX328" fmla="*/ 5371814 w 7467600"/>
              <a:gd name="connsiteY328" fmla="*/ 5678975 h 6858000"/>
              <a:gd name="connsiteX329" fmla="*/ 4987918 w 7467600"/>
              <a:gd name="connsiteY329" fmla="*/ 5838701 h 6858000"/>
              <a:gd name="connsiteX330" fmla="*/ 4317146 w 7467600"/>
              <a:gd name="connsiteY330" fmla="*/ 6587716 h 6858000"/>
              <a:gd name="connsiteX331" fmla="*/ 4171627 w 7467600"/>
              <a:gd name="connsiteY331" fmla="*/ 6858000 h 6858000"/>
              <a:gd name="connsiteX332" fmla="*/ 4081585 w 7467600"/>
              <a:gd name="connsiteY332" fmla="*/ 6858000 h 6858000"/>
              <a:gd name="connsiteX333" fmla="*/ 4238603 w 7467600"/>
              <a:gd name="connsiteY333" fmla="*/ 6559341 h 6858000"/>
              <a:gd name="connsiteX334" fmla="*/ 4778333 w 7467600"/>
              <a:gd name="connsiteY334" fmla="*/ 5873626 h 6858000"/>
              <a:gd name="connsiteX335" fmla="*/ 5414185 w 7467600"/>
              <a:gd name="connsiteY335" fmla="*/ 5573882 h 6858000"/>
              <a:gd name="connsiteX336" fmla="*/ 5959648 w 7467600"/>
              <a:gd name="connsiteY336" fmla="*/ 4760797 h 6858000"/>
              <a:gd name="connsiteX337" fmla="*/ 5355019 w 7467600"/>
              <a:gd name="connsiteY337" fmla="*/ 4734672 h 6858000"/>
              <a:gd name="connsiteX338" fmla="*/ 5083565 w 7467600"/>
              <a:gd name="connsiteY338" fmla="*/ 5179121 h 6858000"/>
              <a:gd name="connsiteX339" fmla="*/ 4713577 w 7467600"/>
              <a:gd name="connsiteY339" fmla="*/ 5616803 h 6858000"/>
              <a:gd name="connsiteX340" fmla="*/ 3989559 w 7467600"/>
              <a:gd name="connsiteY340" fmla="*/ 6145945 h 6858000"/>
              <a:gd name="connsiteX341" fmla="*/ 3939824 w 7467600"/>
              <a:gd name="connsiteY341" fmla="*/ 6066900 h 6858000"/>
              <a:gd name="connsiteX342" fmla="*/ 4584537 w 7467600"/>
              <a:gd name="connsiteY342" fmla="*/ 5324826 h 6858000"/>
              <a:gd name="connsiteX343" fmla="*/ 5037105 w 7467600"/>
              <a:gd name="connsiteY343" fmla="*/ 5088765 h 6858000"/>
              <a:gd name="connsiteX344" fmla="*/ 5039930 w 7467600"/>
              <a:gd name="connsiteY344" fmla="*/ 5089585 h 6858000"/>
              <a:gd name="connsiteX345" fmla="*/ 5263764 w 7467600"/>
              <a:gd name="connsiteY345" fmla="*/ 4735525 h 6858000"/>
              <a:gd name="connsiteX346" fmla="*/ 4086300 w 7467600"/>
              <a:gd name="connsiteY346" fmla="*/ 4884599 h 6858000"/>
              <a:gd name="connsiteX347" fmla="*/ 4085485 w 7467600"/>
              <a:gd name="connsiteY347" fmla="*/ 4899070 h 6858000"/>
              <a:gd name="connsiteX348" fmla="*/ 3871915 w 7467600"/>
              <a:gd name="connsiteY348" fmla="*/ 5253645 h 6858000"/>
              <a:gd name="connsiteX349" fmla="*/ 3799374 w 7467600"/>
              <a:gd name="connsiteY349" fmla="*/ 5466127 h 6858000"/>
              <a:gd name="connsiteX350" fmla="*/ 3498850 w 7467600"/>
              <a:gd name="connsiteY350" fmla="*/ 6661888 h 6858000"/>
              <a:gd name="connsiteX351" fmla="*/ 3399216 w 7467600"/>
              <a:gd name="connsiteY351" fmla="*/ 6858000 h 6858000"/>
              <a:gd name="connsiteX352" fmla="*/ 3303688 w 7467600"/>
              <a:gd name="connsiteY352" fmla="*/ 6858000 h 6858000"/>
              <a:gd name="connsiteX353" fmla="*/ 3391774 w 7467600"/>
              <a:gd name="connsiteY353" fmla="*/ 6697181 h 6858000"/>
              <a:gd name="connsiteX354" fmla="*/ 3735540 w 7467600"/>
              <a:gd name="connsiteY354" fmla="*/ 5546923 h 6858000"/>
              <a:gd name="connsiteX355" fmla="*/ 3729438 w 7467600"/>
              <a:gd name="connsiteY355" fmla="*/ 5569058 h 6858000"/>
              <a:gd name="connsiteX356" fmla="*/ 3707782 w 7467600"/>
              <a:gd name="connsiteY356" fmla="*/ 5644908 h 6858000"/>
              <a:gd name="connsiteX357" fmla="*/ 3583827 w 7467600"/>
              <a:gd name="connsiteY357" fmla="*/ 6039215 h 6858000"/>
              <a:gd name="connsiteX358" fmla="*/ 3547861 w 7467600"/>
              <a:gd name="connsiteY358" fmla="*/ 6129609 h 6858000"/>
              <a:gd name="connsiteX359" fmla="*/ 3490905 w 7467600"/>
              <a:gd name="connsiteY359" fmla="*/ 6277660 h 6858000"/>
              <a:gd name="connsiteX360" fmla="*/ 3455859 w 7467600"/>
              <a:gd name="connsiteY360" fmla="*/ 6391301 h 6858000"/>
              <a:gd name="connsiteX361" fmla="*/ 3429112 w 7467600"/>
              <a:gd name="connsiteY361" fmla="*/ 6479469 h 6858000"/>
              <a:gd name="connsiteX362" fmla="*/ 3304862 w 7467600"/>
              <a:gd name="connsiteY362" fmla="*/ 6796476 h 6858000"/>
              <a:gd name="connsiteX363" fmla="*/ 3276071 w 7467600"/>
              <a:gd name="connsiteY363" fmla="*/ 6858000 h 6858000"/>
              <a:gd name="connsiteX364" fmla="*/ 3240805 w 7467600"/>
              <a:gd name="connsiteY364" fmla="*/ 6858000 h 6858000"/>
              <a:gd name="connsiteX365" fmla="*/ 3275917 w 7467600"/>
              <a:gd name="connsiteY365" fmla="*/ 6783192 h 6858000"/>
              <a:gd name="connsiteX366" fmla="*/ 3399358 w 7467600"/>
              <a:gd name="connsiteY366" fmla="*/ 6469011 h 6858000"/>
              <a:gd name="connsiteX367" fmla="*/ 3425650 w 7467600"/>
              <a:gd name="connsiteY367" fmla="*/ 6381333 h 6858000"/>
              <a:gd name="connsiteX368" fmla="*/ 3460661 w 7467600"/>
              <a:gd name="connsiteY368" fmla="*/ 6266763 h 6858000"/>
              <a:gd name="connsiteX369" fmla="*/ 3518021 w 7467600"/>
              <a:gd name="connsiteY369" fmla="*/ 6117298 h 6858000"/>
              <a:gd name="connsiteX370" fmla="*/ 3554035 w 7467600"/>
              <a:gd name="connsiteY370" fmla="*/ 6027832 h 6858000"/>
              <a:gd name="connsiteX371" fmla="*/ 3677174 w 7467600"/>
              <a:gd name="connsiteY371" fmla="*/ 5636351 h 6858000"/>
              <a:gd name="connsiteX372" fmla="*/ 3698819 w 7467600"/>
              <a:gd name="connsiteY372" fmla="*/ 5560503 h 6858000"/>
              <a:gd name="connsiteX373" fmla="*/ 3702094 w 7467600"/>
              <a:gd name="connsiteY373" fmla="*/ 5549194 h 6858000"/>
              <a:gd name="connsiteX374" fmla="*/ 3398355 w 7467600"/>
              <a:gd name="connsiteY374" fmla="*/ 6094603 h 6858000"/>
              <a:gd name="connsiteX375" fmla="*/ 3193941 w 7467600"/>
              <a:gd name="connsiteY375" fmla="*/ 6798775 h 6858000"/>
              <a:gd name="connsiteX376" fmla="*/ 3184140 w 7467600"/>
              <a:gd name="connsiteY376" fmla="*/ 6858000 h 6858000"/>
              <a:gd name="connsiteX377" fmla="*/ 3099978 w 7467600"/>
              <a:gd name="connsiteY377" fmla="*/ 6858000 h 6858000"/>
              <a:gd name="connsiteX378" fmla="*/ 3101556 w 7467600"/>
              <a:gd name="connsiteY378" fmla="*/ 6843337 h 6858000"/>
              <a:gd name="connsiteX379" fmla="*/ 3370162 w 7467600"/>
              <a:gd name="connsiteY379" fmla="*/ 5785550 h 6858000"/>
              <a:gd name="connsiteX380" fmla="*/ 3746477 w 7467600"/>
              <a:gd name="connsiteY380" fmla="*/ 5377889 h 6858000"/>
              <a:gd name="connsiteX381" fmla="*/ 3863399 w 7467600"/>
              <a:gd name="connsiteY381" fmla="*/ 5087257 h 6858000"/>
              <a:gd name="connsiteX382" fmla="*/ 3968712 w 7467600"/>
              <a:gd name="connsiteY382" fmla="*/ 4913989 h 6858000"/>
              <a:gd name="connsiteX383" fmla="*/ 2792390 w 7467600"/>
              <a:gd name="connsiteY383" fmla="*/ 5382974 h 6858000"/>
              <a:gd name="connsiteX384" fmla="*/ 2714982 w 7467600"/>
              <a:gd name="connsiteY384" fmla="*/ 5427051 h 6858000"/>
              <a:gd name="connsiteX385" fmla="*/ 2813361 w 7467600"/>
              <a:gd name="connsiteY385" fmla="*/ 6023912 h 6858000"/>
              <a:gd name="connsiteX386" fmla="*/ 2688430 w 7467600"/>
              <a:gd name="connsiteY386" fmla="*/ 6801564 h 6858000"/>
              <a:gd name="connsiteX387" fmla="*/ 2629626 w 7467600"/>
              <a:gd name="connsiteY387" fmla="*/ 6763394 h 6858000"/>
              <a:gd name="connsiteX388" fmla="*/ 2565328 w 7467600"/>
              <a:gd name="connsiteY388" fmla="*/ 5516399 h 6858000"/>
              <a:gd name="connsiteX389" fmla="*/ 1922999 w 7467600"/>
              <a:gd name="connsiteY389" fmla="*/ 5980343 h 6858000"/>
              <a:gd name="connsiteX390" fmla="*/ 1950261 w 7467600"/>
              <a:gd name="connsiteY390" fmla="*/ 6405858 h 6858000"/>
              <a:gd name="connsiteX391" fmla="*/ 2365554 w 7467600"/>
              <a:gd name="connsiteY391" fmla="*/ 6759107 h 6858000"/>
              <a:gd name="connsiteX392" fmla="*/ 2424142 w 7467600"/>
              <a:gd name="connsiteY392" fmla="*/ 6858000 h 6858000"/>
              <a:gd name="connsiteX393" fmla="*/ 2395994 w 7467600"/>
              <a:gd name="connsiteY393" fmla="*/ 6858000 h 6858000"/>
              <a:gd name="connsiteX394" fmla="*/ 2392863 w 7467600"/>
              <a:gd name="connsiteY394" fmla="*/ 6852964 h 6858000"/>
              <a:gd name="connsiteX395" fmla="*/ 2017589 w 7467600"/>
              <a:gd name="connsiteY395" fmla="*/ 6493982 h 6858000"/>
              <a:gd name="connsiteX396" fmla="*/ 2147336 w 7467600"/>
              <a:gd name="connsiteY396" fmla="*/ 6594052 h 6858000"/>
              <a:gd name="connsiteX397" fmla="*/ 2207047 w 7467600"/>
              <a:gd name="connsiteY397" fmla="*/ 6654540 h 6858000"/>
              <a:gd name="connsiteX398" fmla="*/ 2299106 w 7467600"/>
              <a:gd name="connsiteY398" fmla="*/ 6778931 h 6858000"/>
              <a:gd name="connsiteX399" fmla="*/ 2314430 w 7467600"/>
              <a:gd name="connsiteY399" fmla="*/ 6801144 h 6858000"/>
              <a:gd name="connsiteX400" fmla="*/ 2352406 w 7467600"/>
              <a:gd name="connsiteY400" fmla="*/ 6858000 h 6858000"/>
              <a:gd name="connsiteX401" fmla="*/ 2314492 w 7467600"/>
              <a:gd name="connsiteY401" fmla="*/ 6858000 h 6858000"/>
              <a:gd name="connsiteX402" fmla="*/ 2288095 w 7467600"/>
              <a:gd name="connsiteY402" fmla="*/ 6818030 h 6858000"/>
              <a:gd name="connsiteX403" fmla="*/ 2272768 w 7467600"/>
              <a:gd name="connsiteY403" fmla="*/ 6795822 h 6858000"/>
              <a:gd name="connsiteX404" fmla="*/ 2182715 w 7467600"/>
              <a:gd name="connsiteY404" fmla="*/ 6675071 h 6858000"/>
              <a:gd name="connsiteX405" fmla="*/ 2032061 w 7467600"/>
              <a:gd name="connsiteY405" fmla="*/ 6541380 h 6858000"/>
              <a:gd name="connsiteX406" fmla="*/ 2257220 w 7467600"/>
              <a:gd name="connsiteY406" fmla="*/ 6826257 h 6858000"/>
              <a:gd name="connsiteX407" fmla="*/ 2281324 w 7467600"/>
              <a:gd name="connsiteY407" fmla="*/ 6858000 h 6858000"/>
              <a:gd name="connsiteX408" fmla="*/ 2242860 w 7467600"/>
              <a:gd name="connsiteY408" fmla="*/ 6858000 h 6858000"/>
              <a:gd name="connsiteX409" fmla="*/ 2232818 w 7467600"/>
              <a:gd name="connsiteY409" fmla="*/ 6844926 h 6858000"/>
              <a:gd name="connsiteX410" fmla="*/ 1990172 w 7467600"/>
              <a:gd name="connsiteY410" fmla="*/ 6542121 h 6858000"/>
              <a:gd name="connsiteX411" fmla="*/ 2124090 w 7467600"/>
              <a:gd name="connsiteY411" fmla="*/ 6761017 h 6858000"/>
              <a:gd name="connsiteX412" fmla="*/ 2200380 w 7467600"/>
              <a:gd name="connsiteY412" fmla="*/ 6858000 h 6858000"/>
              <a:gd name="connsiteX413" fmla="*/ 2147507 w 7467600"/>
              <a:gd name="connsiteY413" fmla="*/ 6858000 h 6858000"/>
              <a:gd name="connsiteX414" fmla="*/ 2070668 w 7467600"/>
              <a:gd name="connsiteY414" fmla="*/ 6761520 h 6858000"/>
              <a:gd name="connsiteX415" fmla="*/ 1975142 w 7467600"/>
              <a:gd name="connsiteY415" fmla="*/ 6585570 h 6858000"/>
              <a:gd name="connsiteX416" fmla="*/ 2050035 w 7467600"/>
              <a:gd name="connsiteY416" fmla="*/ 6813345 h 6858000"/>
              <a:gd name="connsiteX417" fmla="*/ 2063025 w 7467600"/>
              <a:gd name="connsiteY417" fmla="*/ 6858000 h 6858000"/>
              <a:gd name="connsiteX418" fmla="*/ 2021675 w 7467600"/>
              <a:gd name="connsiteY418" fmla="*/ 6858000 h 6858000"/>
              <a:gd name="connsiteX419" fmla="*/ 2019308 w 7467600"/>
              <a:gd name="connsiteY419" fmla="*/ 6847118 h 6858000"/>
              <a:gd name="connsiteX420" fmla="*/ 1938835 w 7467600"/>
              <a:gd name="connsiteY420" fmla="*/ 6551160 h 6858000"/>
              <a:gd name="connsiteX421" fmla="*/ 1953230 w 7467600"/>
              <a:gd name="connsiteY421" fmla="*/ 6759699 h 6858000"/>
              <a:gd name="connsiteX422" fmla="*/ 1956763 w 7467600"/>
              <a:gd name="connsiteY422" fmla="*/ 6778191 h 6858000"/>
              <a:gd name="connsiteX423" fmla="*/ 1967925 w 7467600"/>
              <a:gd name="connsiteY423" fmla="*/ 6858000 h 6858000"/>
              <a:gd name="connsiteX424" fmla="*/ 1936622 w 7467600"/>
              <a:gd name="connsiteY424" fmla="*/ 6858000 h 6858000"/>
              <a:gd name="connsiteX425" fmla="*/ 1926261 w 7467600"/>
              <a:gd name="connsiteY425" fmla="*/ 6784064 h 6858000"/>
              <a:gd name="connsiteX426" fmla="*/ 1922724 w 7467600"/>
              <a:gd name="connsiteY426" fmla="*/ 6765577 h 6858000"/>
              <a:gd name="connsiteX427" fmla="*/ 1904650 w 7467600"/>
              <a:gd name="connsiteY427" fmla="*/ 6639616 h 6858000"/>
              <a:gd name="connsiteX428" fmla="*/ 1885273 w 7467600"/>
              <a:gd name="connsiteY428" fmla="*/ 6858000 h 6858000"/>
              <a:gd name="connsiteX429" fmla="*/ 1854363 w 7467600"/>
              <a:gd name="connsiteY429" fmla="*/ 6858000 h 6858000"/>
              <a:gd name="connsiteX430" fmla="*/ 1880391 w 7467600"/>
              <a:gd name="connsiteY430" fmla="*/ 6603796 h 6858000"/>
              <a:gd name="connsiteX431" fmla="*/ 1818273 w 7467600"/>
              <a:gd name="connsiteY431" fmla="*/ 6715729 h 6858000"/>
              <a:gd name="connsiteX432" fmla="*/ 1794691 w 7467600"/>
              <a:gd name="connsiteY432" fmla="*/ 6843239 h 6858000"/>
              <a:gd name="connsiteX433" fmla="*/ 1794914 w 7467600"/>
              <a:gd name="connsiteY433" fmla="*/ 6858000 h 6858000"/>
              <a:gd name="connsiteX434" fmla="*/ 1746128 w 7467600"/>
              <a:gd name="connsiteY434" fmla="*/ 6858000 h 6858000"/>
              <a:gd name="connsiteX435" fmla="*/ 1753934 w 7467600"/>
              <a:gd name="connsiteY435" fmla="*/ 6724796 h 6858000"/>
              <a:gd name="connsiteX436" fmla="*/ 1792053 w 7467600"/>
              <a:gd name="connsiteY436" fmla="*/ 6572396 h 6858000"/>
              <a:gd name="connsiteX437" fmla="*/ 1862248 w 7467600"/>
              <a:gd name="connsiteY437" fmla="*/ 6266397 h 6858000"/>
              <a:gd name="connsiteX438" fmla="*/ 1862250 w 7467600"/>
              <a:gd name="connsiteY438" fmla="*/ 6033531 h 6858000"/>
              <a:gd name="connsiteX439" fmla="*/ 1211999 w 7467600"/>
              <a:gd name="connsiteY439" fmla="*/ 6683610 h 6858000"/>
              <a:gd name="connsiteX440" fmla="*/ 1213266 w 7467600"/>
              <a:gd name="connsiteY440" fmla="*/ 6691947 h 6858000"/>
              <a:gd name="connsiteX441" fmla="*/ 1203370 w 7467600"/>
              <a:gd name="connsiteY441" fmla="*/ 6850676 h 6858000"/>
              <a:gd name="connsiteX442" fmla="*/ 1203671 w 7467600"/>
              <a:gd name="connsiteY442" fmla="*/ 6858000 h 6858000"/>
              <a:gd name="connsiteX443" fmla="*/ 1143180 w 7467600"/>
              <a:gd name="connsiteY443" fmla="*/ 6858000 h 6858000"/>
              <a:gd name="connsiteX444" fmla="*/ 1142176 w 7467600"/>
              <a:gd name="connsiteY444" fmla="*/ 6766045 h 6858000"/>
              <a:gd name="connsiteX445" fmla="*/ 1067484 w 7467600"/>
              <a:gd name="connsiteY445" fmla="*/ 6858000 h 6858000"/>
              <a:gd name="connsiteX446" fmla="*/ 953928 w 7467600"/>
              <a:gd name="connsiteY446" fmla="*/ 6858000 h 6858000"/>
              <a:gd name="connsiteX447" fmla="*/ 959715 w 7467600"/>
              <a:gd name="connsiteY447" fmla="*/ 6850185 h 6858000"/>
              <a:gd name="connsiteX448" fmla="*/ 1483788 w 7467600"/>
              <a:gd name="connsiteY448" fmla="*/ 6259174 h 6858000"/>
              <a:gd name="connsiteX449" fmla="*/ 1100671 w 7467600"/>
              <a:gd name="connsiteY449" fmla="*/ 6252137 h 6858000"/>
              <a:gd name="connsiteX450" fmla="*/ 1090144 w 7467600"/>
              <a:gd name="connsiteY450" fmla="*/ 6256748 h 6858000"/>
              <a:gd name="connsiteX451" fmla="*/ 1095872 w 7467600"/>
              <a:gd name="connsiteY451" fmla="*/ 6271892 h 6858000"/>
              <a:gd name="connsiteX452" fmla="*/ 262785 w 7467600"/>
              <a:gd name="connsiteY452" fmla="*/ 6845450 h 6858000"/>
              <a:gd name="connsiteX453" fmla="*/ 209968 w 7467600"/>
              <a:gd name="connsiteY453" fmla="*/ 6770713 h 6858000"/>
              <a:gd name="connsiteX454" fmla="*/ 873460 w 7467600"/>
              <a:gd name="connsiteY454" fmla="*/ 6253768 h 6858000"/>
              <a:gd name="connsiteX455" fmla="*/ 192686 w 7467600"/>
              <a:gd name="connsiteY455" fmla="*/ 5849257 h 6858000"/>
              <a:gd name="connsiteX456" fmla="*/ 4696 w 7467600"/>
              <a:gd name="connsiteY456" fmla="*/ 5697668 h 6858000"/>
              <a:gd name="connsiteX457" fmla="*/ 0 w 7467600"/>
              <a:gd name="connsiteY457" fmla="*/ 5689984 h 6858000"/>
              <a:gd name="connsiteX458" fmla="*/ 0 w 7467600"/>
              <a:gd name="connsiteY458" fmla="*/ 5513472 h 6858000"/>
              <a:gd name="connsiteX459" fmla="*/ 174101 w 7467600"/>
              <a:gd name="connsiteY459" fmla="*/ 5620277 h 6858000"/>
              <a:gd name="connsiteX460" fmla="*/ 891800 w 7467600"/>
              <a:gd name="connsiteY460" fmla="*/ 6036935 h 6858000"/>
              <a:gd name="connsiteX461" fmla="*/ 1072219 w 7467600"/>
              <a:gd name="connsiteY461" fmla="*/ 6169443 h 6858000"/>
              <a:gd name="connsiteX462" fmla="*/ 1074117 w 7467600"/>
              <a:gd name="connsiteY462" fmla="*/ 6170301 h 6858000"/>
              <a:gd name="connsiteX463" fmla="*/ 1083114 w 7467600"/>
              <a:gd name="connsiteY463" fmla="*/ 6174131 h 6858000"/>
              <a:gd name="connsiteX464" fmla="*/ 1543010 w 7467600"/>
              <a:gd name="connsiteY464" fmla="*/ 6191140 h 6858000"/>
              <a:gd name="connsiteX465" fmla="*/ 1551080 w 7467600"/>
              <a:gd name="connsiteY465" fmla="*/ 6195006 h 6858000"/>
              <a:gd name="connsiteX466" fmla="*/ 2345443 w 7467600"/>
              <a:gd name="connsiteY466" fmla="*/ 5549882 h 6858000"/>
              <a:gd name="connsiteX467" fmla="*/ 1721499 w 7467600"/>
              <a:gd name="connsiteY467" fmla="*/ 5599969 h 6858000"/>
              <a:gd name="connsiteX468" fmla="*/ 767716 w 7467600"/>
              <a:gd name="connsiteY468" fmla="*/ 5472768 h 6858000"/>
              <a:gd name="connsiteX469" fmla="*/ 722147 w 7467600"/>
              <a:gd name="connsiteY469" fmla="*/ 5393091 h 6858000"/>
              <a:gd name="connsiteX470" fmla="*/ 1485552 w 7467600"/>
              <a:gd name="connsiteY470" fmla="*/ 5313202 h 6858000"/>
              <a:gd name="connsiteX471" fmla="*/ 2143004 w 7467600"/>
              <a:gd name="connsiteY471" fmla="*/ 5402420 h 6858000"/>
              <a:gd name="connsiteX472" fmla="*/ 1933391 w 7467600"/>
              <a:gd name="connsiteY472" fmla="*/ 5156971 h 6858000"/>
              <a:gd name="connsiteX473" fmla="*/ 1827118 w 7467600"/>
              <a:gd name="connsiteY473" fmla="*/ 4968410 h 6858000"/>
              <a:gd name="connsiteX474" fmla="*/ 1837349 w 7467600"/>
              <a:gd name="connsiteY474" fmla="*/ 4956357 h 6858000"/>
              <a:gd name="connsiteX475" fmla="*/ 2162835 w 7467600"/>
              <a:gd name="connsiteY475" fmla="*/ 5187853 h 6858000"/>
              <a:gd name="connsiteX476" fmla="*/ 2257167 w 7467600"/>
              <a:gd name="connsiteY476" fmla="*/ 5462123 h 6858000"/>
              <a:gd name="connsiteX477" fmla="*/ 2261598 w 7467600"/>
              <a:gd name="connsiteY477" fmla="*/ 5467998 h 6858000"/>
              <a:gd name="connsiteX478" fmla="*/ 2437177 w 7467600"/>
              <a:gd name="connsiteY478" fmla="*/ 5479608 h 6858000"/>
              <a:gd name="connsiteX479" fmla="*/ 2445247 w 7467600"/>
              <a:gd name="connsiteY479" fmla="*/ 5483476 h 6858000"/>
              <a:gd name="connsiteX480" fmla="*/ 2743626 w 7467600"/>
              <a:gd name="connsiteY480" fmla="*/ 5304819 h 6858000"/>
              <a:gd name="connsiteX481" fmla="*/ 3048102 w 7467600"/>
              <a:gd name="connsiteY481" fmla="*/ 5150595 h 6858000"/>
              <a:gd name="connsiteX482" fmla="*/ 1799414 w 7467600"/>
              <a:gd name="connsiteY482" fmla="*/ 4694732 h 6858000"/>
              <a:gd name="connsiteX483" fmla="*/ 1771735 w 7467600"/>
              <a:gd name="connsiteY483" fmla="*/ 4619929 h 6858000"/>
              <a:gd name="connsiteX484" fmla="*/ 3104273 w 7467600"/>
              <a:gd name="connsiteY484" fmla="*/ 5076159 h 6858000"/>
              <a:gd name="connsiteX485" fmla="*/ 3113245 w 7467600"/>
              <a:gd name="connsiteY485" fmla="*/ 5090705 h 6858000"/>
              <a:gd name="connsiteX486" fmla="*/ 3126294 w 7467600"/>
              <a:gd name="connsiteY486" fmla="*/ 5114400 h 6858000"/>
              <a:gd name="connsiteX487" fmla="*/ 3937433 w 7467600"/>
              <a:gd name="connsiteY487" fmla="*/ 4830473 h 6858000"/>
              <a:gd name="connsiteX488" fmla="*/ 3590475 w 7467600"/>
              <a:gd name="connsiteY488" fmla="*/ 4597974 h 6858000"/>
              <a:gd name="connsiteX489" fmla="*/ 3100264 w 7467600"/>
              <a:gd name="connsiteY489" fmla="*/ 4579845 h 6858000"/>
              <a:gd name="connsiteX490" fmla="*/ 2183576 w 7467600"/>
              <a:gd name="connsiteY490" fmla="*/ 4227150 h 6858000"/>
              <a:gd name="connsiteX491" fmla="*/ 2151029 w 7467600"/>
              <a:gd name="connsiteY491" fmla="*/ 4146947 h 6858000"/>
              <a:gd name="connsiteX492" fmla="*/ 3563434 w 7467600"/>
              <a:gd name="connsiteY492" fmla="*/ 4469115 h 6858000"/>
              <a:gd name="connsiteX493" fmla="*/ 3177952 w 7467600"/>
              <a:gd name="connsiteY493" fmla="*/ 3657386 h 6858000"/>
              <a:gd name="connsiteX494" fmla="*/ 3189263 w 7467600"/>
              <a:gd name="connsiteY494" fmla="*/ 3625726 h 6858000"/>
              <a:gd name="connsiteX495" fmla="*/ 3560912 w 7467600"/>
              <a:gd name="connsiteY495" fmla="*/ 4079863 h 6858000"/>
              <a:gd name="connsiteX496" fmla="*/ 3626636 w 7467600"/>
              <a:gd name="connsiteY496" fmla="*/ 4512230 h 6858000"/>
              <a:gd name="connsiteX497" fmla="*/ 3653088 w 7467600"/>
              <a:gd name="connsiteY497" fmla="*/ 4521417 h 6858000"/>
              <a:gd name="connsiteX498" fmla="*/ 3988128 w 7467600"/>
              <a:gd name="connsiteY498" fmla="*/ 4817267 h 6858000"/>
              <a:gd name="connsiteX499" fmla="*/ 4830582 w 7467600"/>
              <a:gd name="connsiteY499" fmla="*/ 4676000 h 6858000"/>
              <a:gd name="connsiteX500" fmla="*/ 4830100 w 7467600"/>
              <a:gd name="connsiteY500" fmla="*/ 4675554 h 6858000"/>
              <a:gd name="connsiteX501" fmla="*/ 4036318 w 7467600"/>
              <a:gd name="connsiteY501" fmla="*/ 4147013 h 6858000"/>
              <a:gd name="connsiteX502" fmla="*/ 3432098 w 7467600"/>
              <a:gd name="connsiteY502" fmla="*/ 3537312 h 6858000"/>
              <a:gd name="connsiteX503" fmla="*/ 3446761 w 7467600"/>
              <a:gd name="connsiteY503" fmla="*/ 3461278 h 6858000"/>
              <a:gd name="connsiteX504" fmla="*/ 4419733 w 7467600"/>
              <a:gd name="connsiteY504" fmla="*/ 3963555 h 6858000"/>
              <a:gd name="connsiteX505" fmla="*/ 4781371 w 7467600"/>
              <a:gd name="connsiteY505" fmla="*/ 4458604 h 6858000"/>
              <a:gd name="connsiteX506" fmla="*/ 4780440 w 7467600"/>
              <a:gd name="connsiteY506" fmla="*/ 4470290 h 6858000"/>
              <a:gd name="connsiteX507" fmla="*/ 4898954 w 7467600"/>
              <a:gd name="connsiteY507" fmla="*/ 4662092 h 6858000"/>
              <a:gd name="connsiteX508" fmla="*/ 4900699 w 7467600"/>
              <a:gd name="connsiteY508" fmla="*/ 4670867 h 6858000"/>
              <a:gd name="connsiteX509" fmla="*/ 5714511 w 7467600"/>
              <a:gd name="connsiteY509" fmla="*/ 4663483 h 6858000"/>
              <a:gd name="connsiteX510" fmla="*/ 5464793 w 7467600"/>
              <a:gd name="connsiteY510" fmla="*/ 4393556 h 6858000"/>
              <a:gd name="connsiteX511" fmla="*/ 5461897 w 7467600"/>
              <a:gd name="connsiteY511" fmla="*/ 4390879 h 6858000"/>
              <a:gd name="connsiteX512" fmla="*/ 4294126 w 7467600"/>
              <a:gd name="connsiteY512" fmla="*/ 3303048 h 6858000"/>
              <a:gd name="connsiteX513" fmla="*/ 4305321 w 7467600"/>
              <a:gd name="connsiteY513" fmla="*/ 3256953 h 6858000"/>
              <a:gd name="connsiteX514" fmla="*/ 4949299 w 7467600"/>
              <a:gd name="connsiteY514" fmla="*/ 3766336 h 6858000"/>
              <a:gd name="connsiteX515" fmla="*/ 5291452 w 7467600"/>
              <a:gd name="connsiteY515" fmla="*/ 4076801 h 6858000"/>
              <a:gd name="connsiteX516" fmla="*/ 5434998 w 7467600"/>
              <a:gd name="connsiteY516" fmla="*/ 4254100 h 6858000"/>
              <a:gd name="connsiteX517" fmla="*/ 5351015 w 7467600"/>
              <a:gd name="connsiteY517" fmla="*/ 3760989 h 6858000"/>
              <a:gd name="connsiteX518" fmla="*/ 5413780 w 7467600"/>
              <a:gd name="connsiteY518" fmla="*/ 2966265 h 6858000"/>
              <a:gd name="connsiteX519" fmla="*/ 5425627 w 7467600"/>
              <a:gd name="connsiteY519" fmla="*/ 2954192 h 6858000"/>
              <a:gd name="connsiteX520" fmla="*/ 6604735 w 7467600"/>
              <a:gd name="connsiteY520" fmla="*/ 2041381 h 6858000"/>
              <a:gd name="connsiteX521" fmla="*/ 7204487 w 7467600"/>
              <a:gd name="connsiteY521" fmla="*/ 2742112 h 6858000"/>
              <a:gd name="connsiteX522" fmla="*/ 7131592 w 7467600"/>
              <a:gd name="connsiteY522" fmla="*/ 2672096 h 6858000"/>
              <a:gd name="connsiteX523" fmla="*/ 6996344 w 7467600"/>
              <a:gd name="connsiteY523" fmla="*/ 2518310 h 6858000"/>
              <a:gd name="connsiteX524" fmla="*/ 6735495 w 7467600"/>
              <a:gd name="connsiteY524" fmla="*/ 2196890 h 6858000"/>
              <a:gd name="connsiteX525" fmla="*/ 6721901 w 7467600"/>
              <a:gd name="connsiteY525" fmla="*/ 2179274 h 6858000"/>
              <a:gd name="connsiteX526" fmla="*/ 6604735 w 7467600"/>
              <a:gd name="connsiteY526" fmla="*/ 2041381 h 6858000"/>
              <a:gd name="connsiteX527" fmla="*/ 6591670 w 7467600"/>
              <a:gd name="connsiteY527" fmla="*/ 1988277 h 6858000"/>
              <a:gd name="connsiteX528" fmla="*/ 6747349 w 7467600"/>
              <a:gd name="connsiteY528" fmla="*/ 2160069 h 6858000"/>
              <a:gd name="connsiteX529" fmla="*/ 6760943 w 7467600"/>
              <a:gd name="connsiteY529" fmla="*/ 2177686 h 6858000"/>
              <a:gd name="connsiteX530" fmla="*/ 7021065 w 7467600"/>
              <a:gd name="connsiteY530" fmla="*/ 2498102 h 6858000"/>
              <a:gd name="connsiteX531" fmla="*/ 7155223 w 7467600"/>
              <a:gd name="connsiteY531" fmla="*/ 2650386 h 6858000"/>
              <a:gd name="connsiteX532" fmla="*/ 7203167 w 7467600"/>
              <a:gd name="connsiteY532" fmla="*/ 2697288 h 6858000"/>
              <a:gd name="connsiteX533" fmla="*/ 6937703 w 7467600"/>
              <a:gd name="connsiteY533" fmla="*/ 2321981 h 6858000"/>
              <a:gd name="connsiteX534" fmla="*/ 6591670 w 7467600"/>
              <a:gd name="connsiteY534" fmla="*/ 1988277 h 6858000"/>
              <a:gd name="connsiteX535" fmla="*/ 5798671 w 7467600"/>
              <a:gd name="connsiteY535" fmla="*/ 1981601 h 6858000"/>
              <a:gd name="connsiteX536" fmla="*/ 5754709 w 7467600"/>
              <a:gd name="connsiteY536" fmla="*/ 2071454 h 6858000"/>
              <a:gd name="connsiteX537" fmla="*/ 5763044 w 7467600"/>
              <a:gd name="connsiteY537" fmla="*/ 2842206 h 6858000"/>
              <a:gd name="connsiteX538" fmla="*/ 5764974 w 7467600"/>
              <a:gd name="connsiteY538" fmla="*/ 2799609 h 6858000"/>
              <a:gd name="connsiteX539" fmla="*/ 5767665 w 7467600"/>
              <a:gd name="connsiteY539" fmla="*/ 2666409 h 6858000"/>
              <a:gd name="connsiteX540" fmla="*/ 5763055 w 7467600"/>
              <a:gd name="connsiteY540" fmla="*/ 2579705 h 6858000"/>
              <a:gd name="connsiteX541" fmla="*/ 5758079 w 7467600"/>
              <a:gd name="connsiteY541" fmla="*/ 2492508 h 6858000"/>
              <a:gd name="connsiteX542" fmla="*/ 5779325 w 7467600"/>
              <a:gd name="connsiteY542" fmla="*/ 2197069 h 6858000"/>
              <a:gd name="connsiteX543" fmla="*/ 5798671 w 7467600"/>
              <a:gd name="connsiteY543" fmla="*/ 1981601 h 6858000"/>
              <a:gd name="connsiteX544" fmla="*/ 5829202 w 7467600"/>
              <a:gd name="connsiteY544" fmla="*/ 1971679 h 6858000"/>
              <a:gd name="connsiteX545" fmla="*/ 5809558 w 7467600"/>
              <a:gd name="connsiteY545" fmla="*/ 2198043 h 6858000"/>
              <a:gd name="connsiteX546" fmla="*/ 5788653 w 7467600"/>
              <a:gd name="connsiteY546" fmla="*/ 2489430 h 6858000"/>
              <a:gd name="connsiteX547" fmla="*/ 5793439 w 7467600"/>
              <a:gd name="connsiteY547" fmla="*/ 2575235 h 6858000"/>
              <a:gd name="connsiteX548" fmla="*/ 5796837 w 7467600"/>
              <a:gd name="connsiteY548" fmla="*/ 2637633 h 6858000"/>
              <a:gd name="connsiteX549" fmla="*/ 5818614 w 7467600"/>
              <a:gd name="connsiteY549" fmla="*/ 2473055 h 6858000"/>
              <a:gd name="connsiteX550" fmla="*/ 5829202 w 7467600"/>
              <a:gd name="connsiteY550" fmla="*/ 1971679 h 6858000"/>
              <a:gd name="connsiteX551" fmla="*/ 5911389 w 7467600"/>
              <a:gd name="connsiteY551" fmla="*/ 1898371 h 6858000"/>
              <a:gd name="connsiteX552" fmla="*/ 6237627 w 7467600"/>
              <a:gd name="connsiteY552" fmla="*/ 2231921 h 6858000"/>
              <a:gd name="connsiteX553" fmla="*/ 5911389 w 7467600"/>
              <a:gd name="connsiteY553" fmla="*/ 1898371 h 6858000"/>
              <a:gd name="connsiteX554" fmla="*/ 6944437 w 7467600"/>
              <a:gd name="connsiteY554" fmla="*/ 1575402 h 6858000"/>
              <a:gd name="connsiteX555" fmla="*/ 6304730 w 7467600"/>
              <a:gd name="connsiteY555" fmla="*/ 1766654 h 6858000"/>
              <a:gd name="connsiteX556" fmla="*/ 6944437 w 7467600"/>
              <a:gd name="connsiteY556" fmla="*/ 1575402 h 6858000"/>
              <a:gd name="connsiteX557" fmla="*/ 7019523 w 7467600"/>
              <a:gd name="connsiteY557" fmla="*/ 1519450 h 6858000"/>
              <a:gd name="connsiteX558" fmla="*/ 6298091 w 7467600"/>
              <a:gd name="connsiteY558" fmla="*/ 1737122 h 6858000"/>
              <a:gd name="connsiteX559" fmla="*/ 7019523 w 7467600"/>
              <a:gd name="connsiteY559" fmla="*/ 1519450 h 6858000"/>
              <a:gd name="connsiteX560" fmla="*/ 2399523 w 7467600"/>
              <a:gd name="connsiteY560" fmla="*/ 1428234 h 6858000"/>
              <a:gd name="connsiteX561" fmla="*/ 2224982 w 7467600"/>
              <a:gd name="connsiteY561" fmla="*/ 1826201 h 6858000"/>
              <a:gd name="connsiteX562" fmla="*/ 2096099 w 7467600"/>
              <a:gd name="connsiteY562" fmla="*/ 2345900 h 6858000"/>
              <a:gd name="connsiteX563" fmla="*/ 2283317 w 7467600"/>
              <a:gd name="connsiteY563" fmla="*/ 1796925 h 6858000"/>
              <a:gd name="connsiteX564" fmla="*/ 2399523 w 7467600"/>
              <a:gd name="connsiteY564" fmla="*/ 1428234 h 6858000"/>
              <a:gd name="connsiteX565" fmla="*/ 2448558 w 7467600"/>
              <a:gd name="connsiteY565" fmla="*/ 1373435 h 6858000"/>
              <a:gd name="connsiteX566" fmla="*/ 2312521 w 7467600"/>
              <a:gd name="connsiteY566" fmla="*/ 1806140 h 6858000"/>
              <a:gd name="connsiteX567" fmla="*/ 2127533 w 7467600"/>
              <a:gd name="connsiteY567" fmla="*/ 2348380 h 6858000"/>
              <a:gd name="connsiteX568" fmla="*/ 2358080 w 7467600"/>
              <a:gd name="connsiteY568" fmla="*/ 1866134 h 6858000"/>
              <a:gd name="connsiteX569" fmla="*/ 2407436 w 7467600"/>
              <a:gd name="connsiteY569" fmla="*/ 1651070 h 6858000"/>
              <a:gd name="connsiteX570" fmla="*/ 2448558 w 7467600"/>
              <a:gd name="connsiteY570" fmla="*/ 1373435 h 6858000"/>
              <a:gd name="connsiteX571" fmla="*/ 278707 w 7467600"/>
              <a:gd name="connsiteY571" fmla="*/ 1352270 h 6858000"/>
              <a:gd name="connsiteX572" fmla="*/ 321570 w 7467600"/>
              <a:gd name="connsiteY572" fmla="*/ 1861610 h 6858000"/>
              <a:gd name="connsiteX573" fmla="*/ 294281 w 7467600"/>
              <a:gd name="connsiteY573" fmla="*/ 1440658 h 6858000"/>
              <a:gd name="connsiteX574" fmla="*/ 278707 w 7467600"/>
              <a:gd name="connsiteY574" fmla="*/ 1352270 h 6858000"/>
              <a:gd name="connsiteX575" fmla="*/ 1423821 w 7467600"/>
              <a:gd name="connsiteY575" fmla="*/ 1351958 h 6858000"/>
              <a:gd name="connsiteX576" fmla="*/ 1638521 w 7467600"/>
              <a:gd name="connsiteY576" fmla="*/ 1908470 h 6858000"/>
              <a:gd name="connsiteX577" fmla="*/ 1754199 w 7467600"/>
              <a:gd name="connsiteY577" fmla="*/ 2149284 h 6858000"/>
              <a:gd name="connsiteX578" fmla="*/ 1908359 w 7467600"/>
              <a:gd name="connsiteY578" fmla="*/ 2364988 h 6858000"/>
              <a:gd name="connsiteX579" fmla="*/ 1647661 w 7467600"/>
              <a:gd name="connsiteY579" fmla="*/ 1825945 h 6858000"/>
              <a:gd name="connsiteX580" fmla="*/ 1423821 w 7467600"/>
              <a:gd name="connsiteY580" fmla="*/ 1351958 h 6858000"/>
              <a:gd name="connsiteX581" fmla="*/ 1431890 w 7467600"/>
              <a:gd name="connsiteY581" fmla="*/ 1306475 h 6858000"/>
              <a:gd name="connsiteX582" fmla="*/ 1507597 w 7467600"/>
              <a:gd name="connsiteY582" fmla="*/ 1446132 h 6858000"/>
              <a:gd name="connsiteX583" fmla="*/ 1674586 w 7467600"/>
              <a:gd name="connsiteY583" fmla="*/ 1813832 h 6858000"/>
              <a:gd name="connsiteX584" fmla="*/ 1815950 w 7467600"/>
              <a:gd name="connsiteY584" fmla="*/ 2128564 h 6858000"/>
              <a:gd name="connsiteX585" fmla="*/ 1984242 w 7467600"/>
              <a:gd name="connsiteY585" fmla="*/ 2430829 h 6858000"/>
              <a:gd name="connsiteX586" fmla="*/ 2014023 w 7467600"/>
              <a:gd name="connsiteY586" fmla="*/ 2450995 h 6858000"/>
              <a:gd name="connsiteX587" fmla="*/ 1747337 w 7467600"/>
              <a:gd name="connsiteY587" fmla="*/ 1855264 h 6858000"/>
              <a:gd name="connsiteX588" fmla="*/ 1533749 w 7467600"/>
              <a:gd name="connsiteY588" fmla="*/ 1478656 h 6858000"/>
              <a:gd name="connsiteX589" fmla="*/ 1431890 w 7467600"/>
              <a:gd name="connsiteY589" fmla="*/ 1306475 h 6858000"/>
              <a:gd name="connsiteX590" fmla="*/ 5052692 w 7467600"/>
              <a:gd name="connsiteY590" fmla="*/ 1292994 h 6858000"/>
              <a:gd name="connsiteX591" fmla="*/ 5200661 w 7467600"/>
              <a:gd name="connsiteY591" fmla="*/ 1635186 h 6858000"/>
              <a:gd name="connsiteX592" fmla="*/ 5297138 w 7467600"/>
              <a:gd name="connsiteY592" fmla="*/ 1906351 h 6858000"/>
              <a:gd name="connsiteX593" fmla="*/ 5052692 w 7467600"/>
              <a:gd name="connsiteY593" fmla="*/ 1292994 h 6858000"/>
              <a:gd name="connsiteX594" fmla="*/ 5009948 w 7467600"/>
              <a:gd name="connsiteY594" fmla="*/ 1273619 h 6858000"/>
              <a:gd name="connsiteX595" fmla="*/ 5121777 w 7467600"/>
              <a:gd name="connsiteY595" fmla="*/ 1654213 h 6858000"/>
              <a:gd name="connsiteX596" fmla="*/ 5293545 w 7467600"/>
              <a:gd name="connsiteY596" fmla="*/ 2072247 h 6858000"/>
              <a:gd name="connsiteX597" fmla="*/ 5294042 w 7467600"/>
              <a:gd name="connsiteY597" fmla="*/ 2065019 h 6858000"/>
              <a:gd name="connsiteX598" fmla="*/ 5171936 w 7467600"/>
              <a:gd name="connsiteY598" fmla="*/ 1647613 h 6858000"/>
              <a:gd name="connsiteX599" fmla="*/ 5009948 w 7467600"/>
              <a:gd name="connsiteY599" fmla="*/ 1273619 h 6858000"/>
              <a:gd name="connsiteX600" fmla="*/ 655236 w 7467600"/>
              <a:gd name="connsiteY600" fmla="*/ 1268632 h 6858000"/>
              <a:gd name="connsiteX601" fmla="*/ 839521 w 7467600"/>
              <a:gd name="connsiteY601" fmla="*/ 1685315 h 6858000"/>
              <a:gd name="connsiteX602" fmla="*/ 1109416 w 7467600"/>
              <a:gd name="connsiteY602" fmla="*/ 2061663 h 6858000"/>
              <a:gd name="connsiteX603" fmla="*/ 1298300 w 7467600"/>
              <a:gd name="connsiteY603" fmla="*/ 2247742 h 6858000"/>
              <a:gd name="connsiteX604" fmla="*/ 1125871 w 7467600"/>
              <a:gd name="connsiteY604" fmla="*/ 1989513 h 6858000"/>
              <a:gd name="connsiteX605" fmla="*/ 981574 w 7467600"/>
              <a:gd name="connsiteY605" fmla="*/ 1783157 h 6858000"/>
              <a:gd name="connsiteX606" fmla="*/ 922198 w 7467600"/>
              <a:gd name="connsiteY606" fmla="*/ 1677437 h 6858000"/>
              <a:gd name="connsiteX607" fmla="*/ 869293 w 7467600"/>
              <a:gd name="connsiteY607" fmla="*/ 1583214 h 6858000"/>
              <a:gd name="connsiteX608" fmla="*/ 751431 w 7467600"/>
              <a:gd name="connsiteY608" fmla="*/ 1405731 h 6858000"/>
              <a:gd name="connsiteX609" fmla="*/ 655236 w 7467600"/>
              <a:gd name="connsiteY609" fmla="*/ 1268632 h 6858000"/>
              <a:gd name="connsiteX610" fmla="*/ 6516292 w 7467600"/>
              <a:gd name="connsiteY610" fmla="*/ 1263064 h 6858000"/>
              <a:gd name="connsiteX611" fmla="*/ 5736320 w 7467600"/>
              <a:gd name="connsiteY611" fmla="*/ 1501803 h 6858000"/>
              <a:gd name="connsiteX612" fmla="*/ 6516292 w 7467600"/>
              <a:gd name="connsiteY612" fmla="*/ 1263064 h 6858000"/>
              <a:gd name="connsiteX613" fmla="*/ 291466 w 7467600"/>
              <a:gd name="connsiteY613" fmla="*/ 1250369 h 6858000"/>
              <a:gd name="connsiteX614" fmla="*/ 323180 w 7467600"/>
              <a:gd name="connsiteY614" fmla="*/ 1435283 h 6858000"/>
              <a:gd name="connsiteX615" fmla="*/ 349381 w 7467600"/>
              <a:gd name="connsiteY615" fmla="*/ 1875041 h 6858000"/>
              <a:gd name="connsiteX616" fmla="*/ 374363 w 7467600"/>
              <a:gd name="connsiteY616" fmla="*/ 1506494 h 6858000"/>
              <a:gd name="connsiteX617" fmla="*/ 302168 w 7467600"/>
              <a:gd name="connsiteY617" fmla="*/ 1274495 h 6858000"/>
              <a:gd name="connsiteX618" fmla="*/ 291466 w 7467600"/>
              <a:gd name="connsiteY618" fmla="*/ 1250369 h 6858000"/>
              <a:gd name="connsiteX619" fmla="*/ 678222 w 7467600"/>
              <a:gd name="connsiteY619" fmla="*/ 1248670 h 6858000"/>
              <a:gd name="connsiteX620" fmla="*/ 775536 w 7467600"/>
              <a:gd name="connsiteY620" fmla="*/ 1388015 h 6858000"/>
              <a:gd name="connsiteX621" fmla="*/ 894529 w 7467600"/>
              <a:gd name="connsiteY621" fmla="*/ 1567739 h 6858000"/>
              <a:gd name="connsiteX622" fmla="*/ 948000 w 7467600"/>
              <a:gd name="connsiteY622" fmla="*/ 1663088 h 6858000"/>
              <a:gd name="connsiteX623" fmla="*/ 1006812 w 7467600"/>
              <a:gd name="connsiteY623" fmla="*/ 1767683 h 6858000"/>
              <a:gd name="connsiteX624" fmla="*/ 1149133 w 7467600"/>
              <a:gd name="connsiteY624" fmla="*/ 1971513 h 6858000"/>
              <a:gd name="connsiteX625" fmla="*/ 1333952 w 7467600"/>
              <a:gd name="connsiteY625" fmla="*/ 2251620 h 6858000"/>
              <a:gd name="connsiteX626" fmla="*/ 1337329 w 7467600"/>
              <a:gd name="connsiteY626" fmla="*/ 2258350 h 6858000"/>
              <a:gd name="connsiteX627" fmla="*/ 1014726 w 7467600"/>
              <a:gd name="connsiteY627" fmla="*/ 1615556 h 6858000"/>
              <a:gd name="connsiteX628" fmla="*/ 678222 w 7467600"/>
              <a:gd name="connsiteY628" fmla="*/ 1248670 h 6858000"/>
              <a:gd name="connsiteX629" fmla="*/ 6691602 w 7467600"/>
              <a:gd name="connsiteY629" fmla="*/ 1140573 h 6858000"/>
              <a:gd name="connsiteX630" fmla="*/ 6571100 w 7467600"/>
              <a:gd name="connsiteY630" fmla="*/ 1183662 h 6858000"/>
              <a:gd name="connsiteX631" fmla="*/ 6241687 w 7467600"/>
              <a:gd name="connsiteY631" fmla="*/ 1257600 h 6858000"/>
              <a:gd name="connsiteX632" fmla="*/ 5693009 w 7467600"/>
              <a:gd name="connsiteY632" fmla="*/ 1478256 h 6858000"/>
              <a:gd name="connsiteX633" fmla="*/ 6548420 w 7467600"/>
              <a:gd name="connsiteY633" fmla="*/ 1214599 h 6858000"/>
              <a:gd name="connsiteX634" fmla="*/ 6605473 w 7467600"/>
              <a:gd name="connsiteY634" fmla="*/ 1184686 h 6858000"/>
              <a:gd name="connsiteX635" fmla="*/ 6691602 w 7467600"/>
              <a:gd name="connsiteY635" fmla="*/ 1140573 h 6858000"/>
              <a:gd name="connsiteX636" fmla="*/ 4002475 w 7467600"/>
              <a:gd name="connsiteY636" fmla="*/ 1037802 h 6858000"/>
              <a:gd name="connsiteX637" fmla="*/ 4000324 w 7467600"/>
              <a:gd name="connsiteY637" fmla="*/ 1039362 h 6858000"/>
              <a:gd name="connsiteX638" fmla="*/ 4002862 w 7467600"/>
              <a:gd name="connsiteY638" fmla="*/ 1042866 h 6858000"/>
              <a:gd name="connsiteX639" fmla="*/ 4002475 w 7467600"/>
              <a:gd name="connsiteY639" fmla="*/ 1037802 h 6858000"/>
              <a:gd name="connsiteX640" fmla="*/ 506322 w 7467600"/>
              <a:gd name="connsiteY640" fmla="*/ 1020997 h 6858000"/>
              <a:gd name="connsiteX641" fmla="*/ 533068 w 7467600"/>
              <a:gd name="connsiteY641" fmla="*/ 1029409 h 6858000"/>
              <a:gd name="connsiteX642" fmla="*/ 1232525 w 7467600"/>
              <a:gd name="connsiteY642" fmla="*/ 1804675 h 6858000"/>
              <a:gd name="connsiteX643" fmla="*/ 1388858 w 7467600"/>
              <a:gd name="connsiteY643" fmla="*/ 2368011 h 6858000"/>
              <a:gd name="connsiteX644" fmla="*/ 1384098 w 7467600"/>
              <a:gd name="connsiteY644" fmla="*/ 2378125 h 6858000"/>
              <a:gd name="connsiteX645" fmla="*/ 1425393 w 7467600"/>
              <a:gd name="connsiteY645" fmla="*/ 2589124 h 6858000"/>
              <a:gd name="connsiteX646" fmla="*/ 1424001 w 7467600"/>
              <a:gd name="connsiteY646" fmla="*/ 2597541 h 6858000"/>
              <a:gd name="connsiteX647" fmla="*/ 2152729 w 7467600"/>
              <a:gd name="connsiteY647" fmla="*/ 2864487 h 6858000"/>
              <a:gd name="connsiteX648" fmla="*/ 2020609 w 7467600"/>
              <a:gd name="connsiteY648" fmla="*/ 2539671 h 6858000"/>
              <a:gd name="connsiteX649" fmla="*/ 2018920 w 7467600"/>
              <a:gd name="connsiteY649" fmla="*/ 2536309 h 6858000"/>
              <a:gd name="connsiteX650" fmla="*/ 1342441 w 7467600"/>
              <a:gd name="connsiteY650" fmla="*/ 1173017 h 6858000"/>
              <a:gd name="connsiteX651" fmla="*/ 1367925 w 7467600"/>
              <a:gd name="connsiteY651" fmla="*/ 1135648 h 6858000"/>
              <a:gd name="connsiteX652" fmla="*/ 1771401 w 7467600"/>
              <a:gd name="connsiteY652" fmla="*/ 1806673 h 6858000"/>
              <a:gd name="connsiteX653" fmla="*/ 1972385 w 7467600"/>
              <a:gd name="connsiteY653" fmla="*/ 2198735 h 6858000"/>
              <a:gd name="connsiteX654" fmla="*/ 2040892 w 7467600"/>
              <a:gd name="connsiteY654" fmla="*/ 2405205 h 6858000"/>
              <a:gd name="connsiteX655" fmla="*/ 2131689 w 7467600"/>
              <a:gd name="connsiteY655" fmla="*/ 1936926 h 6858000"/>
              <a:gd name="connsiteX656" fmla="*/ 2454820 w 7467600"/>
              <a:gd name="connsiteY656" fmla="*/ 1248808 h 6858000"/>
              <a:gd name="connsiteX657" fmla="*/ 2492512 w 7467600"/>
              <a:gd name="connsiteY657" fmla="*/ 1302920 h 6858000"/>
              <a:gd name="connsiteX658" fmla="*/ 2081216 w 7467600"/>
              <a:gd name="connsiteY658" fmla="*/ 2527513 h 6858000"/>
              <a:gd name="connsiteX659" fmla="*/ 2081211 w 7467600"/>
              <a:gd name="connsiteY659" fmla="*/ 2528916 h 6858000"/>
              <a:gd name="connsiteX660" fmla="*/ 2199067 w 7467600"/>
              <a:gd name="connsiteY660" fmla="*/ 2884061 h 6858000"/>
              <a:gd name="connsiteX661" fmla="*/ 3192586 w 7467600"/>
              <a:gd name="connsiteY661" fmla="*/ 3411496 h 6858000"/>
              <a:gd name="connsiteX662" fmla="*/ 3182620 w 7467600"/>
              <a:gd name="connsiteY662" fmla="*/ 3483279 h 6858000"/>
              <a:gd name="connsiteX663" fmla="*/ 2435119 w 7467600"/>
              <a:gd name="connsiteY663" fmla="*/ 3080173 h 6858000"/>
              <a:gd name="connsiteX664" fmla="*/ 2410152 w 7467600"/>
              <a:gd name="connsiteY664" fmla="*/ 3063751 h 6858000"/>
              <a:gd name="connsiteX665" fmla="*/ 2408099 w 7467600"/>
              <a:gd name="connsiteY665" fmla="*/ 3064403 h 6858000"/>
              <a:gd name="connsiteX666" fmla="*/ 2407218 w 7467600"/>
              <a:gd name="connsiteY666" fmla="*/ 3070324 h 6858000"/>
              <a:gd name="connsiteX667" fmla="*/ 2380138 w 7467600"/>
              <a:gd name="connsiteY667" fmla="*/ 3099341 h 6858000"/>
              <a:gd name="connsiteX668" fmla="*/ 1765923 w 7467600"/>
              <a:gd name="connsiteY668" fmla="*/ 3581043 h 6858000"/>
              <a:gd name="connsiteX669" fmla="*/ 1702258 w 7467600"/>
              <a:gd name="connsiteY669" fmla="*/ 3612286 h 6858000"/>
              <a:gd name="connsiteX670" fmla="*/ 1538370 w 7467600"/>
              <a:gd name="connsiteY670" fmla="*/ 3811804 h 6858000"/>
              <a:gd name="connsiteX671" fmla="*/ 542867 w 7467600"/>
              <a:gd name="connsiteY671" fmla="*/ 4944092 h 6858000"/>
              <a:gd name="connsiteX672" fmla="*/ 515800 w 7467600"/>
              <a:gd name="connsiteY672" fmla="*/ 4862180 h 6858000"/>
              <a:gd name="connsiteX673" fmla="*/ 909145 w 7467600"/>
              <a:gd name="connsiteY673" fmla="*/ 4199225 h 6858000"/>
              <a:gd name="connsiteX674" fmla="*/ 1214067 w 7467600"/>
              <a:gd name="connsiteY674" fmla="*/ 3908561 h 6858000"/>
              <a:gd name="connsiteX675" fmla="*/ 640967 w 7467600"/>
              <a:gd name="connsiteY675" fmla="*/ 4105601 h 6858000"/>
              <a:gd name="connsiteX676" fmla="*/ 112563 w 7467600"/>
              <a:gd name="connsiteY676" fmla="*/ 4396952 h 6858000"/>
              <a:gd name="connsiteX677" fmla="*/ 0 w 7467600"/>
              <a:gd name="connsiteY677" fmla="*/ 4466006 h 6858000"/>
              <a:gd name="connsiteX678" fmla="*/ 0 w 7467600"/>
              <a:gd name="connsiteY678" fmla="*/ 4233763 h 6858000"/>
              <a:gd name="connsiteX679" fmla="*/ 36881 w 7467600"/>
              <a:gd name="connsiteY679" fmla="*/ 4200118 h 6858000"/>
              <a:gd name="connsiteX680" fmla="*/ 910534 w 7467600"/>
              <a:gd name="connsiteY680" fmla="*/ 3629753 h 6858000"/>
              <a:gd name="connsiteX681" fmla="*/ 1578717 w 7467600"/>
              <a:gd name="connsiteY681" fmla="*/ 3575982 h 6858000"/>
              <a:gd name="connsiteX682" fmla="*/ 2338780 w 7467600"/>
              <a:gd name="connsiteY682" fmla="*/ 3033725 h 6858000"/>
              <a:gd name="connsiteX683" fmla="*/ 1807991 w 7467600"/>
              <a:gd name="connsiteY683" fmla="*/ 2807184 h 6858000"/>
              <a:gd name="connsiteX684" fmla="*/ 1416358 w 7467600"/>
              <a:gd name="connsiteY684" fmla="*/ 3112571 h 6858000"/>
              <a:gd name="connsiteX685" fmla="*/ 939066 w 7467600"/>
              <a:gd name="connsiteY685" fmla="*/ 3378798 h 6858000"/>
              <a:gd name="connsiteX686" fmla="*/ 115099 w 7467600"/>
              <a:gd name="connsiteY686" fmla="*/ 3607650 h 6858000"/>
              <a:gd name="connsiteX687" fmla="*/ 97284 w 7467600"/>
              <a:gd name="connsiteY687" fmla="*/ 3520393 h 6858000"/>
              <a:gd name="connsiteX688" fmla="*/ 922050 w 7467600"/>
              <a:gd name="connsiteY688" fmla="*/ 3074867 h 6858000"/>
              <a:gd name="connsiteX689" fmla="*/ 1405265 w 7467600"/>
              <a:gd name="connsiteY689" fmla="*/ 3016319 h 6858000"/>
              <a:gd name="connsiteX690" fmla="*/ 1407512 w 7467600"/>
              <a:gd name="connsiteY690" fmla="*/ 3018001 h 6858000"/>
              <a:gd name="connsiteX691" fmla="*/ 1726266 w 7467600"/>
              <a:gd name="connsiteY691" fmla="*/ 2777274 h 6858000"/>
              <a:gd name="connsiteX692" fmla="*/ 625390 w 7467600"/>
              <a:gd name="connsiteY692" fmla="*/ 2514541 h 6858000"/>
              <a:gd name="connsiteX693" fmla="*/ 619799 w 7467600"/>
              <a:gd name="connsiteY693" fmla="*/ 2527180 h 6858000"/>
              <a:gd name="connsiteX694" fmla="*/ 310030 w 7467600"/>
              <a:gd name="connsiteY694" fmla="*/ 2771818 h 6858000"/>
              <a:gd name="connsiteX695" fmla="*/ 173877 w 7467600"/>
              <a:gd name="connsiteY695" fmla="*/ 2937056 h 6858000"/>
              <a:gd name="connsiteX696" fmla="*/ 77889 w 7467600"/>
              <a:gd name="connsiteY696" fmla="*/ 3138440 h 6858000"/>
              <a:gd name="connsiteX697" fmla="*/ 0 w 7467600"/>
              <a:gd name="connsiteY697" fmla="*/ 3271395 h 6858000"/>
              <a:gd name="connsiteX698" fmla="*/ 0 w 7467600"/>
              <a:gd name="connsiteY698" fmla="*/ 3153002 h 6858000"/>
              <a:gd name="connsiteX699" fmla="*/ 2386 w 7467600"/>
              <a:gd name="connsiteY699" fmla="*/ 3149203 h 6858000"/>
              <a:gd name="connsiteX700" fmla="*/ 89753 w 7467600"/>
              <a:gd name="connsiteY700" fmla="*/ 2987702 h 6858000"/>
              <a:gd name="connsiteX701" fmla="*/ 76869 w 7467600"/>
              <a:gd name="connsiteY701" fmla="*/ 3005404 h 6858000"/>
              <a:gd name="connsiteX702" fmla="*/ 32049 w 7467600"/>
              <a:gd name="connsiteY702" fmla="*/ 3065814 h 6858000"/>
              <a:gd name="connsiteX703" fmla="*/ 0 w 7467600"/>
              <a:gd name="connsiteY703" fmla="*/ 3108744 h 6858000"/>
              <a:gd name="connsiteX704" fmla="*/ 0 w 7467600"/>
              <a:gd name="connsiteY704" fmla="*/ 3058059 h 6858000"/>
              <a:gd name="connsiteX705" fmla="*/ 7610 w 7467600"/>
              <a:gd name="connsiteY705" fmla="*/ 3047889 h 6858000"/>
              <a:gd name="connsiteX706" fmla="*/ 52419 w 7467600"/>
              <a:gd name="connsiteY706" fmla="*/ 2987479 h 6858000"/>
              <a:gd name="connsiteX707" fmla="*/ 59142 w 7467600"/>
              <a:gd name="connsiteY707" fmla="*/ 2978488 h 6858000"/>
              <a:gd name="connsiteX708" fmla="*/ 0 w 7467600"/>
              <a:gd name="connsiteY708" fmla="*/ 3015334 h 6858000"/>
              <a:gd name="connsiteX709" fmla="*/ 0 w 7467600"/>
              <a:gd name="connsiteY709" fmla="*/ 2914286 h 6858000"/>
              <a:gd name="connsiteX710" fmla="*/ 36383 w 7467600"/>
              <a:gd name="connsiteY710" fmla="*/ 2901128 h 6858000"/>
              <a:gd name="connsiteX711" fmla="*/ 156329 w 7467600"/>
              <a:gd name="connsiteY711" fmla="*/ 2840533 h 6858000"/>
              <a:gd name="connsiteX712" fmla="*/ 358355 w 7467600"/>
              <a:gd name="connsiteY712" fmla="*/ 2620471 h 6858000"/>
              <a:gd name="connsiteX713" fmla="*/ 510577 w 7467600"/>
              <a:gd name="connsiteY713" fmla="*/ 2501244 h 6858000"/>
              <a:gd name="connsiteX714" fmla="*/ 211967 w 7467600"/>
              <a:gd name="connsiteY714" fmla="*/ 2479171 h 6858000"/>
              <a:gd name="connsiteX715" fmla="*/ 0 w 7467600"/>
              <a:gd name="connsiteY715" fmla="*/ 2476398 h 6858000"/>
              <a:gd name="connsiteX716" fmla="*/ 0 w 7467600"/>
              <a:gd name="connsiteY716" fmla="*/ 2389189 h 6858000"/>
              <a:gd name="connsiteX717" fmla="*/ 103062 w 7467600"/>
              <a:gd name="connsiteY717" fmla="*/ 2389518 h 6858000"/>
              <a:gd name="connsiteX718" fmla="*/ 510734 w 7467600"/>
              <a:gd name="connsiteY718" fmla="*/ 2416201 h 6858000"/>
              <a:gd name="connsiteX719" fmla="*/ 279257 w 7467600"/>
              <a:gd name="connsiteY719" fmla="*/ 2092102 h 6858000"/>
              <a:gd name="connsiteX720" fmla="*/ 65265 w 7467600"/>
              <a:gd name="connsiteY720" fmla="*/ 2006049 h 6858000"/>
              <a:gd name="connsiteX721" fmla="*/ 0 w 7467600"/>
              <a:gd name="connsiteY721" fmla="*/ 1982532 h 6858000"/>
              <a:gd name="connsiteX722" fmla="*/ 0 w 7467600"/>
              <a:gd name="connsiteY722" fmla="*/ 1912789 h 6858000"/>
              <a:gd name="connsiteX723" fmla="*/ 97460 w 7467600"/>
              <a:gd name="connsiteY723" fmla="*/ 1953725 h 6858000"/>
              <a:gd name="connsiteX724" fmla="*/ 221272 w 7467600"/>
              <a:gd name="connsiteY724" fmla="*/ 1980766 h 6858000"/>
              <a:gd name="connsiteX725" fmla="*/ 116765 w 7467600"/>
              <a:gd name="connsiteY725" fmla="*/ 1911033 h 6858000"/>
              <a:gd name="connsiteX726" fmla="*/ 16405 w 7467600"/>
              <a:gd name="connsiteY726" fmla="*/ 1803412 h 6858000"/>
              <a:gd name="connsiteX727" fmla="*/ 0 w 7467600"/>
              <a:gd name="connsiteY727" fmla="*/ 1784777 h 6858000"/>
              <a:gd name="connsiteX728" fmla="*/ 0 w 7467600"/>
              <a:gd name="connsiteY728" fmla="*/ 1740082 h 6858000"/>
              <a:gd name="connsiteX729" fmla="*/ 39394 w 7467600"/>
              <a:gd name="connsiteY729" fmla="*/ 1784856 h 6858000"/>
              <a:gd name="connsiteX730" fmla="*/ 135813 w 7467600"/>
              <a:gd name="connsiteY730" fmla="*/ 1888838 h 6858000"/>
              <a:gd name="connsiteX731" fmla="*/ 242575 w 7467600"/>
              <a:gd name="connsiteY731" fmla="*/ 1958841 h 6858000"/>
              <a:gd name="connsiteX732" fmla="*/ 82197 w 7467600"/>
              <a:gd name="connsiteY732" fmla="*/ 1754826 h 6858000"/>
              <a:gd name="connsiteX733" fmla="*/ 0 w 7467600"/>
              <a:gd name="connsiteY733" fmla="*/ 1679650 h 6858000"/>
              <a:gd name="connsiteX734" fmla="*/ 0 w 7467600"/>
              <a:gd name="connsiteY734" fmla="*/ 1602463 h 6858000"/>
              <a:gd name="connsiteX735" fmla="*/ 84689 w 7467600"/>
              <a:gd name="connsiteY735" fmla="*/ 1677442 h 6858000"/>
              <a:gd name="connsiteX736" fmla="*/ 298437 w 7467600"/>
              <a:gd name="connsiteY736" fmla="*/ 1968019 h 6858000"/>
              <a:gd name="connsiteX737" fmla="*/ 227269 w 7467600"/>
              <a:gd name="connsiteY737" fmla="*/ 1114064 h 6858000"/>
              <a:gd name="connsiteX738" fmla="*/ 248003 w 7467600"/>
              <a:gd name="connsiteY738" fmla="*/ 1089613 h 6858000"/>
              <a:gd name="connsiteX739" fmla="*/ 427020 w 7467600"/>
              <a:gd name="connsiteY739" fmla="*/ 1619803 h 6858000"/>
              <a:gd name="connsiteX740" fmla="*/ 340345 w 7467600"/>
              <a:gd name="connsiteY740" fmla="*/ 2027739 h 6858000"/>
              <a:gd name="connsiteX741" fmla="*/ 360865 w 7467600"/>
              <a:gd name="connsiteY741" fmla="*/ 2044827 h 6858000"/>
              <a:gd name="connsiteX742" fmla="*/ 560414 w 7467600"/>
              <a:gd name="connsiteY742" fmla="*/ 2421457 h 6858000"/>
              <a:gd name="connsiteX743" fmla="*/ 1359703 w 7467600"/>
              <a:gd name="connsiteY743" fmla="*/ 2578554 h 6858000"/>
              <a:gd name="connsiteX744" fmla="*/ 1359422 w 7467600"/>
              <a:gd name="connsiteY744" fmla="*/ 2577994 h 6858000"/>
              <a:gd name="connsiteX745" fmla="*/ 828701 w 7467600"/>
              <a:gd name="connsiteY745" fmla="*/ 1839520 h 6858000"/>
              <a:gd name="connsiteX746" fmla="*/ 494427 w 7467600"/>
              <a:gd name="connsiteY746" fmla="*/ 1092333 h 6858000"/>
              <a:gd name="connsiteX747" fmla="*/ 506322 w 7467600"/>
              <a:gd name="connsiteY747" fmla="*/ 1020997 h 6858000"/>
              <a:gd name="connsiteX748" fmla="*/ 4570198 w 7467600"/>
              <a:gd name="connsiteY748" fmla="*/ 978081 h 6858000"/>
              <a:gd name="connsiteX749" fmla="*/ 4523691 w 7467600"/>
              <a:gd name="connsiteY749" fmla="*/ 1127776 h 6858000"/>
              <a:gd name="connsiteX750" fmla="*/ 4509875 w 7467600"/>
              <a:gd name="connsiteY750" fmla="*/ 1167552 h 6858000"/>
              <a:gd name="connsiteX751" fmla="*/ 4478168 w 7467600"/>
              <a:gd name="connsiteY751" fmla="*/ 1260735 h 6858000"/>
              <a:gd name="connsiteX752" fmla="*/ 4409309 w 7467600"/>
              <a:gd name="connsiteY752" fmla="*/ 1666996 h 6858000"/>
              <a:gd name="connsiteX753" fmla="*/ 4370031 w 7467600"/>
              <a:gd name="connsiteY753" fmla="*/ 1955666 h 6858000"/>
              <a:gd name="connsiteX754" fmla="*/ 4570198 w 7467600"/>
              <a:gd name="connsiteY754" fmla="*/ 978081 h 6858000"/>
              <a:gd name="connsiteX755" fmla="*/ 4557898 w 7467600"/>
              <a:gd name="connsiteY755" fmla="*/ 900011 h 6858000"/>
              <a:gd name="connsiteX756" fmla="*/ 4344840 w 7467600"/>
              <a:gd name="connsiteY756" fmla="*/ 1922038 h 6858000"/>
              <a:gd name="connsiteX757" fmla="*/ 4378710 w 7467600"/>
              <a:gd name="connsiteY757" fmla="*/ 1665516 h 6858000"/>
              <a:gd name="connsiteX758" fmla="*/ 4448798 w 7467600"/>
              <a:gd name="connsiteY758" fmla="*/ 1253024 h 6858000"/>
              <a:gd name="connsiteX759" fmla="*/ 4480315 w 7467600"/>
              <a:gd name="connsiteY759" fmla="*/ 1158454 h 6858000"/>
              <a:gd name="connsiteX760" fmla="*/ 4494133 w 7467600"/>
              <a:gd name="connsiteY760" fmla="*/ 1118676 h 6858000"/>
              <a:gd name="connsiteX761" fmla="*/ 4557898 w 7467600"/>
              <a:gd name="connsiteY761" fmla="*/ 900011 h 6858000"/>
              <a:gd name="connsiteX762" fmla="*/ 5870151 w 7467600"/>
              <a:gd name="connsiteY762" fmla="*/ 898890 h 6858000"/>
              <a:gd name="connsiteX763" fmla="*/ 5861335 w 7467600"/>
              <a:gd name="connsiteY763" fmla="*/ 899177 h 6858000"/>
              <a:gd name="connsiteX764" fmla="*/ 5843702 w 7467600"/>
              <a:gd name="connsiteY764" fmla="*/ 899748 h 6858000"/>
              <a:gd name="connsiteX765" fmla="*/ 5651107 w 7467600"/>
              <a:gd name="connsiteY765" fmla="*/ 920306 h 6858000"/>
              <a:gd name="connsiteX766" fmla="*/ 5459407 w 7467600"/>
              <a:gd name="connsiteY766" fmla="*/ 940975 h 6858000"/>
              <a:gd name="connsiteX767" fmla="*/ 5374846 w 7467600"/>
              <a:gd name="connsiteY767" fmla="*/ 941988 h 6858000"/>
              <a:gd name="connsiteX768" fmla="*/ 5256105 w 7467600"/>
              <a:gd name="connsiteY768" fmla="*/ 945632 h 6858000"/>
              <a:gd name="connsiteX769" fmla="*/ 5107071 w 7467600"/>
              <a:gd name="connsiteY769" fmla="*/ 969720 h 6858000"/>
              <a:gd name="connsiteX770" fmla="*/ 4998681 w 7467600"/>
              <a:gd name="connsiteY770" fmla="*/ 988771 h 6858000"/>
              <a:gd name="connsiteX771" fmla="*/ 5870151 w 7467600"/>
              <a:gd name="connsiteY771" fmla="*/ 898890 h 6858000"/>
              <a:gd name="connsiteX772" fmla="*/ 5504425 w 7467600"/>
              <a:gd name="connsiteY772" fmla="*/ 848067 h 6858000"/>
              <a:gd name="connsiteX773" fmla="*/ 4968849 w 7467600"/>
              <a:gd name="connsiteY773" fmla="*/ 962318 h 6858000"/>
              <a:gd name="connsiteX774" fmla="*/ 5104039 w 7467600"/>
              <a:gd name="connsiteY774" fmla="*/ 940634 h 6858000"/>
              <a:gd name="connsiteX775" fmla="*/ 5256311 w 7467600"/>
              <a:gd name="connsiteY775" fmla="*/ 916490 h 6858000"/>
              <a:gd name="connsiteX776" fmla="*/ 5377381 w 7467600"/>
              <a:gd name="connsiteY776" fmla="*/ 912671 h 6858000"/>
              <a:gd name="connsiteX777" fmla="*/ 5460148 w 7467600"/>
              <a:gd name="connsiteY777" fmla="*/ 911442 h 6858000"/>
              <a:gd name="connsiteX778" fmla="*/ 5648971 w 7467600"/>
              <a:gd name="connsiteY778" fmla="*/ 891331 h 6858000"/>
              <a:gd name="connsiteX779" fmla="*/ 5844807 w 7467600"/>
              <a:gd name="connsiteY779" fmla="*/ 870718 h 6858000"/>
              <a:gd name="connsiteX780" fmla="*/ 5862975 w 7467600"/>
              <a:gd name="connsiteY780" fmla="*/ 869756 h 6858000"/>
              <a:gd name="connsiteX781" fmla="*/ 5920887 w 7467600"/>
              <a:gd name="connsiteY781" fmla="*/ 865929 h 6858000"/>
              <a:gd name="connsiteX782" fmla="*/ 5504425 w 7467600"/>
              <a:gd name="connsiteY782" fmla="*/ 848067 h 6858000"/>
              <a:gd name="connsiteX783" fmla="*/ 3607114 w 7467600"/>
              <a:gd name="connsiteY783" fmla="*/ 467441 h 6858000"/>
              <a:gd name="connsiteX784" fmla="*/ 3296242 w 7467600"/>
              <a:gd name="connsiteY784" fmla="*/ 807991 h 6858000"/>
              <a:gd name="connsiteX785" fmla="*/ 3174674 w 7467600"/>
              <a:gd name="connsiteY785" fmla="*/ 919759 h 6858000"/>
              <a:gd name="connsiteX786" fmla="*/ 3042978 w 7467600"/>
              <a:gd name="connsiteY786" fmla="*/ 1054894 h 6858000"/>
              <a:gd name="connsiteX787" fmla="*/ 2968914 w 7467600"/>
              <a:gd name="connsiteY787" fmla="*/ 1133756 h 6858000"/>
              <a:gd name="connsiteX788" fmla="*/ 3103823 w 7467600"/>
              <a:gd name="connsiteY788" fmla="*/ 1026814 h 6858000"/>
              <a:gd name="connsiteX789" fmla="*/ 3607114 w 7467600"/>
              <a:gd name="connsiteY789" fmla="*/ 467441 h 6858000"/>
              <a:gd name="connsiteX790" fmla="*/ 3744487 w 7467600"/>
              <a:gd name="connsiteY790" fmla="*/ 383136 h 6858000"/>
              <a:gd name="connsiteX791" fmla="*/ 3970213 w 7467600"/>
              <a:gd name="connsiteY791" fmla="*/ 995559 h 6858000"/>
              <a:gd name="connsiteX792" fmla="*/ 3744487 w 7467600"/>
              <a:gd name="connsiteY792" fmla="*/ 383136 h 6858000"/>
              <a:gd name="connsiteX793" fmla="*/ 3624562 w 7467600"/>
              <a:gd name="connsiteY793" fmla="*/ 367041 h 6858000"/>
              <a:gd name="connsiteX794" fmla="*/ 3489712 w 7467600"/>
              <a:gd name="connsiteY794" fmla="*/ 485386 h 6858000"/>
              <a:gd name="connsiteX795" fmla="*/ 3182994 w 7467600"/>
              <a:gd name="connsiteY795" fmla="*/ 828265 h 6858000"/>
              <a:gd name="connsiteX796" fmla="*/ 2892114 w 7467600"/>
              <a:gd name="connsiteY796" fmla="*/ 1172635 h 6858000"/>
              <a:gd name="connsiteX797" fmla="*/ 3021459 w 7467600"/>
              <a:gd name="connsiteY797" fmla="*/ 1035385 h 6858000"/>
              <a:gd name="connsiteX798" fmla="*/ 3153873 w 7467600"/>
              <a:gd name="connsiteY798" fmla="*/ 898971 h 6858000"/>
              <a:gd name="connsiteX799" fmla="*/ 3276511 w 7467600"/>
              <a:gd name="connsiteY799" fmla="*/ 786423 h 6858000"/>
              <a:gd name="connsiteX800" fmla="*/ 3584154 w 7467600"/>
              <a:gd name="connsiteY800" fmla="*/ 448218 h 6858000"/>
              <a:gd name="connsiteX801" fmla="*/ 3624562 w 7467600"/>
              <a:gd name="connsiteY801" fmla="*/ 367041 h 6858000"/>
              <a:gd name="connsiteX802" fmla="*/ 3766672 w 7467600"/>
              <a:gd name="connsiteY802" fmla="*/ 359429 h 6858000"/>
              <a:gd name="connsiteX803" fmla="*/ 3996338 w 7467600"/>
              <a:gd name="connsiteY803" fmla="*/ 968237 h 6858000"/>
              <a:gd name="connsiteX804" fmla="*/ 3766672 w 7467600"/>
              <a:gd name="connsiteY804" fmla="*/ 359429 h 6858000"/>
              <a:gd name="connsiteX805" fmla="*/ 5805386 w 7467600"/>
              <a:gd name="connsiteY805" fmla="*/ 239240 h 6858000"/>
              <a:gd name="connsiteX806" fmla="*/ 5736947 w 7467600"/>
              <a:gd name="connsiteY806" fmla="*/ 261367 h 6858000"/>
              <a:gd name="connsiteX807" fmla="*/ 5427012 w 7467600"/>
              <a:gd name="connsiteY807" fmla="*/ 311272 h 6858000"/>
              <a:gd name="connsiteX808" fmla="*/ 5147818 w 7467600"/>
              <a:gd name="connsiteY808" fmla="*/ 322112 h 6858000"/>
              <a:gd name="connsiteX809" fmla="*/ 5060854 w 7467600"/>
              <a:gd name="connsiteY809" fmla="*/ 311882 h 6858000"/>
              <a:gd name="connsiteX810" fmla="*/ 4945989 w 7467600"/>
              <a:gd name="connsiteY810" fmla="*/ 300516 h 6858000"/>
              <a:gd name="connsiteX811" fmla="*/ 5410479 w 7467600"/>
              <a:gd name="connsiteY811" fmla="*/ 348434 h 6858000"/>
              <a:gd name="connsiteX812" fmla="*/ 5805386 w 7467600"/>
              <a:gd name="connsiteY812" fmla="*/ 239240 h 6858000"/>
              <a:gd name="connsiteX813" fmla="*/ 5905192 w 7467600"/>
              <a:gd name="connsiteY813" fmla="*/ 163079 h 6858000"/>
              <a:gd name="connsiteX814" fmla="*/ 5865655 w 7467600"/>
              <a:gd name="connsiteY814" fmla="*/ 171901 h 6858000"/>
              <a:gd name="connsiteX815" fmla="*/ 5259740 w 7467600"/>
              <a:gd name="connsiteY815" fmla="*/ 257013 h 6858000"/>
              <a:gd name="connsiteX816" fmla="*/ 5208466 w 7467600"/>
              <a:gd name="connsiteY816" fmla="*/ 257550 h 6858000"/>
              <a:gd name="connsiteX817" fmla="*/ 4980204 w 7467600"/>
              <a:gd name="connsiteY817" fmla="*/ 271903 h 6858000"/>
              <a:gd name="connsiteX818" fmla="*/ 5068068 w 7467600"/>
              <a:gd name="connsiteY818" fmla="*/ 282244 h 6858000"/>
              <a:gd name="connsiteX819" fmla="*/ 5153231 w 7467600"/>
              <a:gd name="connsiteY819" fmla="*/ 292240 h 6858000"/>
              <a:gd name="connsiteX820" fmla="*/ 5426491 w 7467600"/>
              <a:gd name="connsiteY820" fmla="*/ 281128 h 6858000"/>
              <a:gd name="connsiteX821" fmla="*/ 5731212 w 7467600"/>
              <a:gd name="connsiteY821" fmla="*/ 231951 h 6858000"/>
              <a:gd name="connsiteX822" fmla="*/ 5905192 w 7467600"/>
              <a:gd name="connsiteY822" fmla="*/ 163079 h 6858000"/>
              <a:gd name="connsiteX823" fmla="*/ 5944437 w 7467600"/>
              <a:gd name="connsiteY823" fmla="*/ 113829 h 6858000"/>
              <a:gd name="connsiteX824" fmla="*/ 5825032 w 7467600"/>
              <a:gd name="connsiteY824" fmla="*/ 146405 h 6858000"/>
              <a:gd name="connsiteX825" fmla="*/ 4955599 w 7467600"/>
              <a:gd name="connsiteY825" fmla="*/ 247008 h 6858000"/>
              <a:gd name="connsiteX826" fmla="*/ 5210104 w 7467600"/>
              <a:gd name="connsiteY826" fmla="*/ 228123 h 6858000"/>
              <a:gd name="connsiteX827" fmla="*/ 5261015 w 7467600"/>
              <a:gd name="connsiteY827" fmla="*/ 227087 h 6858000"/>
              <a:gd name="connsiteX828" fmla="*/ 5861181 w 7467600"/>
              <a:gd name="connsiteY828" fmla="*/ 143093 h 6858000"/>
              <a:gd name="connsiteX829" fmla="*/ 5961252 w 7467600"/>
              <a:gd name="connsiteY829" fmla="*/ 114820 h 6858000"/>
              <a:gd name="connsiteX830" fmla="*/ 5944437 w 7467600"/>
              <a:gd name="connsiteY830" fmla="*/ 113829 h 6858000"/>
              <a:gd name="connsiteX831" fmla="*/ 3882765 w 7467600"/>
              <a:gd name="connsiteY831" fmla="*/ 0 h 6858000"/>
              <a:gd name="connsiteX832" fmla="*/ 3995099 w 7467600"/>
              <a:gd name="connsiteY832" fmla="*/ 0 h 6858000"/>
              <a:gd name="connsiteX833" fmla="*/ 4163818 w 7467600"/>
              <a:gd name="connsiteY833" fmla="*/ 234104 h 6858000"/>
              <a:gd name="connsiteX834" fmla="*/ 4172099 w 7467600"/>
              <a:gd name="connsiteY834" fmla="*/ 234207 h 6858000"/>
              <a:gd name="connsiteX835" fmla="*/ 4784282 w 7467600"/>
              <a:gd name="connsiteY835" fmla="*/ 276561 h 6858000"/>
              <a:gd name="connsiteX836" fmla="*/ 4801687 w 7467600"/>
              <a:gd name="connsiteY836" fmla="*/ 267764 h 6858000"/>
              <a:gd name="connsiteX837" fmla="*/ 6082788 w 7467600"/>
              <a:gd name="connsiteY837" fmla="*/ 64119 h 6858000"/>
              <a:gd name="connsiteX838" fmla="*/ 6099442 w 7467600"/>
              <a:gd name="connsiteY838" fmla="*/ 82568 h 6858000"/>
              <a:gd name="connsiteX839" fmla="*/ 4804137 w 7467600"/>
              <a:gd name="connsiteY839" fmla="*/ 320931 h 6858000"/>
              <a:gd name="connsiteX840" fmla="*/ 4227047 w 7467600"/>
              <a:gd name="connsiteY840" fmla="*/ 313415 h 6858000"/>
              <a:gd name="connsiteX841" fmla="*/ 4346041 w 7467600"/>
              <a:gd name="connsiteY841" fmla="*/ 456086 h 6858000"/>
              <a:gd name="connsiteX842" fmla="*/ 4870967 w 7467600"/>
              <a:gd name="connsiteY842" fmla="*/ 963061 h 6858000"/>
              <a:gd name="connsiteX843" fmla="*/ 4889647 w 7467600"/>
              <a:gd name="connsiteY843" fmla="*/ 957147 h 6858000"/>
              <a:gd name="connsiteX844" fmla="*/ 5422504 w 7467600"/>
              <a:gd name="connsiteY844" fmla="*/ 805191 h 6858000"/>
              <a:gd name="connsiteX845" fmla="*/ 6087656 w 7467600"/>
              <a:gd name="connsiteY845" fmla="*/ 826703 h 6858000"/>
              <a:gd name="connsiteX846" fmla="*/ 6058717 w 7467600"/>
              <a:gd name="connsiteY846" fmla="*/ 865992 h 6858000"/>
              <a:gd name="connsiteX847" fmla="*/ 4974153 w 7467600"/>
              <a:gd name="connsiteY847" fmla="*/ 1045456 h 6858000"/>
              <a:gd name="connsiteX848" fmla="*/ 5627835 w 7467600"/>
              <a:gd name="connsiteY848" fmla="*/ 1472077 h 6858000"/>
              <a:gd name="connsiteX849" fmla="*/ 5629817 w 7467600"/>
              <a:gd name="connsiteY849" fmla="*/ 1471412 h 6858000"/>
              <a:gd name="connsiteX850" fmla="*/ 5634124 w 7467600"/>
              <a:gd name="connsiteY850" fmla="*/ 1470572 h 6858000"/>
              <a:gd name="connsiteX851" fmla="*/ 5755832 w 7467600"/>
              <a:gd name="connsiteY851" fmla="*/ 1383886 h 6858000"/>
              <a:gd name="connsiteX852" fmla="*/ 6014186 w 7467600"/>
              <a:gd name="connsiteY852" fmla="*/ 1279799 h 6858000"/>
              <a:gd name="connsiteX853" fmla="*/ 6901619 w 7467600"/>
              <a:gd name="connsiteY853" fmla="*/ 1047874 h 6858000"/>
              <a:gd name="connsiteX854" fmla="*/ 6931566 w 7467600"/>
              <a:gd name="connsiteY854" fmla="*/ 1062034 h 6858000"/>
              <a:gd name="connsiteX855" fmla="*/ 5790982 w 7467600"/>
              <a:gd name="connsiteY855" fmla="*/ 1561380 h 6858000"/>
              <a:gd name="connsiteX856" fmla="*/ 6188971 w 7467600"/>
              <a:gd name="connsiteY856" fmla="*/ 1755168 h 6858000"/>
              <a:gd name="connsiteX857" fmla="*/ 6202446 w 7467600"/>
              <a:gd name="connsiteY857" fmla="*/ 1752268 h 6858000"/>
              <a:gd name="connsiteX858" fmla="*/ 7179560 w 7467600"/>
              <a:gd name="connsiteY858" fmla="*/ 1467551 h 6858000"/>
              <a:gd name="connsiteX859" fmla="*/ 7158730 w 7467600"/>
              <a:gd name="connsiteY859" fmla="*/ 1507835 h 6858000"/>
              <a:gd name="connsiteX860" fmla="*/ 6326959 w 7467600"/>
              <a:gd name="connsiteY860" fmla="*/ 1817686 h 6858000"/>
              <a:gd name="connsiteX861" fmla="*/ 6537433 w 7467600"/>
              <a:gd name="connsiteY861" fmla="*/ 1907790 h 6858000"/>
              <a:gd name="connsiteX862" fmla="*/ 6550221 w 7467600"/>
              <a:gd name="connsiteY862" fmla="*/ 1910729 h 6858000"/>
              <a:gd name="connsiteX863" fmla="*/ 6964438 w 7467600"/>
              <a:gd name="connsiteY863" fmla="*/ 2209505 h 6858000"/>
              <a:gd name="connsiteX864" fmla="*/ 7367862 w 7467600"/>
              <a:gd name="connsiteY864" fmla="*/ 2806833 h 6858000"/>
              <a:gd name="connsiteX865" fmla="*/ 7364329 w 7467600"/>
              <a:gd name="connsiteY865" fmla="*/ 2826907 h 6858000"/>
              <a:gd name="connsiteX866" fmla="*/ 7290545 w 7467600"/>
              <a:gd name="connsiteY866" fmla="*/ 2850663 h 6858000"/>
              <a:gd name="connsiteX867" fmla="*/ 6472036 w 7467600"/>
              <a:gd name="connsiteY867" fmla="*/ 1959003 h 6858000"/>
              <a:gd name="connsiteX868" fmla="*/ 5792897 w 7467600"/>
              <a:gd name="connsiteY868" fmla="*/ 1647747 h 6858000"/>
              <a:gd name="connsiteX869" fmla="*/ 5842751 w 7467600"/>
              <a:gd name="connsiteY869" fmla="*/ 1816112 h 6858000"/>
              <a:gd name="connsiteX870" fmla="*/ 5847424 w 7467600"/>
              <a:gd name="connsiteY870" fmla="*/ 1815776 h 6858000"/>
              <a:gd name="connsiteX871" fmla="*/ 6399821 w 7467600"/>
              <a:gd name="connsiteY871" fmla="*/ 2344799 h 6858000"/>
              <a:gd name="connsiteX872" fmla="*/ 6323232 w 7467600"/>
              <a:gd name="connsiteY872" fmla="*/ 2389634 h 6858000"/>
              <a:gd name="connsiteX873" fmla="*/ 5942958 w 7467600"/>
              <a:gd name="connsiteY873" fmla="*/ 2077708 h 6858000"/>
              <a:gd name="connsiteX874" fmla="*/ 5921559 w 7467600"/>
              <a:gd name="connsiteY874" fmla="*/ 2378596 h 6858000"/>
              <a:gd name="connsiteX875" fmla="*/ 5817651 w 7467600"/>
              <a:gd name="connsiteY875" fmla="*/ 3023919 h 6858000"/>
              <a:gd name="connsiteX876" fmla="*/ 5729634 w 7467600"/>
              <a:gd name="connsiteY876" fmla="*/ 3051849 h 6858000"/>
              <a:gd name="connsiteX877" fmla="*/ 5611018 w 7467600"/>
              <a:gd name="connsiteY877" fmla="*/ 2316769 h 6858000"/>
              <a:gd name="connsiteX878" fmla="*/ 5687608 w 7467600"/>
              <a:gd name="connsiteY878" fmla="*/ 2039972 h 6858000"/>
              <a:gd name="connsiteX879" fmla="*/ 5657554 w 7467600"/>
              <a:gd name="connsiteY879" fmla="*/ 1576445 h 6858000"/>
              <a:gd name="connsiteX880" fmla="*/ 5150475 w 7467600"/>
              <a:gd name="connsiteY880" fmla="*/ 1274012 h 6858000"/>
              <a:gd name="connsiteX881" fmla="*/ 5349142 w 7467600"/>
              <a:gd name="connsiteY881" fmla="*/ 2204405 h 6858000"/>
              <a:gd name="connsiteX882" fmla="*/ 5262214 w 7467600"/>
              <a:gd name="connsiteY882" fmla="*/ 2233836 h 6858000"/>
              <a:gd name="connsiteX883" fmla="*/ 4981539 w 7467600"/>
              <a:gd name="connsiteY883" fmla="*/ 1542201 h 6858000"/>
              <a:gd name="connsiteX884" fmla="*/ 4958461 w 7467600"/>
              <a:gd name="connsiteY884" fmla="*/ 1136957 h 6858000"/>
              <a:gd name="connsiteX885" fmla="*/ 4655015 w 7467600"/>
              <a:gd name="connsiteY885" fmla="*/ 891426 h 6858000"/>
              <a:gd name="connsiteX886" fmla="*/ 4348002 w 7467600"/>
              <a:gd name="connsiteY886" fmla="*/ 2205895 h 6858000"/>
              <a:gd name="connsiteX887" fmla="*/ 4262250 w 7467600"/>
              <a:gd name="connsiteY887" fmla="*/ 2219972 h 6858000"/>
              <a:gd name="connsiteX888" fmla="*/ 4550611 w 7467600"/>
              <a:gd name="connsiteY888" fmla="*/ 817540 h 6858000"/>
              <a:gd name="connsiteX889" fmla="*/ 4564418 w 7467600"/>
              <a:gd name="connsiteY889" fmla="*/ 808293 h 6858000"/>
              <a:gd name="connsiteX890" fmla="*/ 4266388 w 7467600"/>
              <a:gd name="connsiteY890" fmla="*/ 500083 h 6858000"/>
              <a:gd name="connsiteX891" fmla="*/ 4032842 w 7467600"/>
              <a:gd name="connsiteY891" fmla="*/ 211809 h 6858000"/>
              <a:gd name="connsiteX892" fmla="*/ 3882765 w 7467600"/>
              <a:gd name="connsiteY892" fmla="*/ 0 h 6858000"/>
              <a:gd name="connsiteX893" fmla="*/ 3721337 w 7467600"/>
              <a:gd name="connsiteY893" fmla="*/ 0 h 6858000"/>
              <a:gd name="connsiteX894" fmla="*/ 3797544 w 7467600"/>
              <a:gd name="connsiteY894" fmla="*/ 0 h 6858000"/>
              <a:gd name="connsiteX895" fmla="*/ 3775734 w 7467600"/>
              <a:gd name="connsiteY895" fmla="*/ 95131 h 6858000"/>
              <a:gd name="connsiteX896" fmla="*/ 3724807 w 7467600"/>
              <a:gd name="connsiteY896" fmla="*/ 272257 h 6858000"/>
              <a:gd name="connsiteX897" fmla="*/ 3726844 w 7467600"/>
              <a:gd name="connsiteY897" fmla="*/ 282988 h 6858000"/>
              <a:gd name="connsiteX898" fmla="*/ 3742664 w 7467600"/>
              <a:gd name="connsiteY898" fmla="*/ 279918 h 6858000"/>
              <a:gd name="connsiteX899" fmla="*/ 4103910 w 7467600"/>
              <a:gd name="connsiteY899" fmla="*/ 1161917 h 6858000"/>
              <a:gd name="connsiteX900" fmla="*/ 4020269 w 7467600"/>
              <a:gd name="connsiteY900" fmla="*/ 1200406 h 6858000"/>
              <a:gd name="connsiteX901" fmla="*/ 3674882 w 7467600"/>
              <a:gd name="connsiteY901" fmla="*/ 488524 h 6858000"/>
              <a:gd name="connsiteX902" fmla="*/ 3132682 w 7467600"/>
              <a:gd name="connsiteY902" fmla="*/ 1072284 h 6858000"/>
              <a:gd name="connsiteX903" fmla="*/ 2716346 w 7467600"/>
              <a:gd name="connsiteY903" fmla="*/ 1276376 h 6858000"/>
              <a:gd name="connsiteX904" fmla="*/ 2716772 w 7467600"/>
              <a:gd name="connsiteY904" fmla="*/ 1255462 h 6858000"/>
              <a:gd name="connsiteX905" fmla="*/ 3471096 w 7467600"/>
              <a:gd name="connsiteY905" fmla="*/ 437072 h 6858000"/>
              <a:gd name="connsiteX906" fmla="*/ 3639057 w 7467600"/>
              <a:gd name="connsiteY906" fmla="*/ 286334 h 6858000"/>
              <a:gd name="connsiteX907" fmla="*/ 3640309 w 7467600"/>
              <a:gd name="connsiteY907" fmla="*/ 284664 h 6858000"/>
              <a:gd name="connsiteX908" fmla="*/ 3646022 w 7467600"/>
              <a:gd name="connsiteY908" fmla="*/ 276711 h 6858000"/>
              <a:gd name="connsiteX909" fmla="*/ 3707943 w 7467600"/>
              <a:gd name="connsiteY909" fmla="*/ 65958 h 6858000"/>
              <a:gd name="connsiteX910" fmla="*/ 3721337 w 7467600"/>
              <a:gd name="connsiteY910" fmla="*/ 0 h 6858000"/>
              <a:gd name="connsiteX911" fmla="*/ 2867960 w 7467600"/>
              <a:gd name="connsiteY911" fmla="*/ 0 h 6858000"/>
              <a:gd name="connsiteX912" fmla="*/ 2926351 w 7467600"/>
              <a:gd name="connsiteY912" fmla="*/ 0 h 6858000"/>
              <a:gd name="connsiteX913" fmla="*/ 2902823 w 7467600"/>
              <a:gd name="connsiteY913" fmla="*/ 262929 h 6858000"/>
              <a:gd name="connsiteX914" fmla="*/ 2940663 w 7467600"/>
              <a:gd name="connsiteY914" fmla="*/ 140884 h 6858000"/>
              <a:gd name="connsiteX915" fmla="*/ 2947039 w 7467600"/>
              <a:gd name="connsiteY915" fmla="*/ 122524 h 6858000"/>
              <a:gd name="connsiteX916" fmla="*/ 2984316 w 7467600"/>
              <a:gd name="connsiteY916" fmla="*/ 0 h 6858000"/>
              <a:gd name="connsiteX917" fmla="*/ 3016114 w 7467600"/>
              <a:gd name="connsiteY917" fmla="*/ 0 h 6858000"/>
              <a:gd name="connsiteX918" fmla="*/ 2979949 w 7467600"/>
              <a:gd name="connsiteY918" fmla="*/ 119274 h 6858000"/>
              <a:gd name="connsiteX919" fmla="*/ 3023879 w 7467600"/>
              <a:gd name="connsiteY919" fmla="*/ 0 h 6858000"/>
              <a:gd name="connsiteX920" fmla="*/ 3105400 w 7467600"/>
              <a:gd name="connsiteY920" fmla="*/ 0 h 6858000"/>
              <a:gd name="connsiteX921" fmla="*/ 3094669 w 7467600"/>
              <a:gd name="connsiteY921" fmla="*/ 30308 h 6858000"/>
              <a:gd name="connsiteX922" fmla="*/ 2901945 w 7467600"/>
              <a:gd name="connsiteY922" fmla="*/ 466538 h 6858000"/>
              <a:gd name="connsiteX923" fmla="*/ 2815209 w 7467600"/>
              <a:gd name="connsiteY923" fmla="*/ 497361 h 6858000"/>
              <a:gd name="connsiteX924" fmla="*/ 2844845 w 7467600"/>
              <a:gd name="connsiteY924" fmla="*/ 127638 h 6858000"/>
              <a:gd name="connsiteX925" fmla="*/ 2867960 w 7467600"/>
              <a:gd name="connsiteY925" fmla="*/ 0 h 6858000"/>
              <a:gd name="connsiteX926" fmla="*/ 1057230 w 7467600"/>
              <a:gd name="connsiteY926" fmla="*/ 0 h 6858000"/>
              <a:gd name="connsiteX927" fmla="*/ 1111003 w 7467600"/>
              <a:gd name="connsiteY927" fmla="*/ 0 h 6858000"/>
              <a:gd name="connsiteX928" fmla="*/ 1125553 w 7467600"/>
              <a:gd name="connsiteY928" fmla="*/ 52588 h 6858000"/>
              <a:gd name="connsiteX929" fmla="*/ 1304276 w 7467600"/>
              <a:gd name="connsiteY929" fmla="*/ 476275 h 6858000"/>
              <a:gd name="connsiteX930" fmla="*/ 1492066 w 7467600"/>
              <a:gd name="connsiteY930" fmla="*/ 886333 h 6858000"/>
              <a:gd name="connsiteX931" fmla="*/ 1423698 w 7467600"/>
              <a:gd name="connsiteY931" fmla="*/ 710817 h 6858000"/>
              <a:gd name="connsiteX932" fmla="*/ 1357609 w 7467600"/>
              <a:gd name="connsiteY932" fmla="*/ 532892 h 6858000"/>
              <a:gd name="connsiteX933" fmla="*/ 1309550 w 7467600"/>
              <a:gd name="connsiteY933" fmla="*/ 374031 h 6858000"/>
              <a:gd name="connsiteX934" fmla="*/ 1193673 w 7467600"/>
              <a:gd name="connsiteY934" fmla="*/ 49533 h 6858000"/>
              <a:gd name="connsiteX935" fmla="*/ 1164391 w 7467600"/>
              <a:gd name="connsiteY935" fmla="*/ 0 h 6858000"/>
              <a:gd name="connsiteX936" fmla="*/ 1200666 w 7467600"/>
              <a:gd name="connsiteY936" fmla="*/ 0 h 6858000"/>
              <a:gd name="connsiteX937" fmla="*/ 1223408 w 7467600"/>
              <a:gd name="connsiteY937" fmla="*/ 38996 h 6858000"/>
              <a:gd name="connsiteX938" fmla="*/ 1339635 w 7467600"/>
              <a:gd name="connsiteY938" fmla="*/ 365517 h 6858000"/>
              <a:gd name="connsiteX939" fmla="*/ 1387469 w 7467600"/>
              <a:gd name="connsiteY939" fmla="*/ 523079 h 6858000"/>
              <a:gd name="connsiteX940" fmla="*/ 1452685 w 7467600"/>
              <a:gd name="connsiteY940" fmla="*/ 699806 h 6858000"/>
              <a:gd name="connsiteX941" fmla="*/ 1492092 w 7467600"/>
              <a:gd name="connsiteY941" fmla="*/ 800424 h 6858000"/>
              <a:gd name="connsiteX942" fmla="*/ 1455302 w 7467600"/>
              <a:gd name="connsiteY942" fmla="*/ 632913 h 6858000"/>
              <a:gd name="connsiteX943" fmla="*/ 1222336 w 7467600"/>
              <a:gd name="connsiteY943" fmla="*/ 9480 h 6858000"/>
              <a:gd name="connsiteX944" fmla="*/ 1214634 w 7467600"/>
              <a:gd name="connsiteY944" fmla="*/ 0 h 6858000"/>
              <a:gd name="connsiteX945" fmla="*/ 1289827 w 7467600"/>
              <a:gd name="connsiteY945" fmla="*/ 0 h 6858000"/>
              <a:gd name="connsiteX946" fmla="*/ 1321076 w 7467600"/>
              <a:gd name="connsiteY946" fmla="*/ 59722 h 6858000"/>
              <a:gd name="connsiteX947" fmla="*/ 1512579 w 7467600"/>
              <a:gd name="connsiteY947" fmla="*/ 626441 h 6858000"/>
              <a:gd name="connsiteX948" fmla="*/ 1506076 w 7467600"/>
              <a:gd name="connsiteY948" fmla="*/ 1089289 h 6858000"/>
              <a:gd name="connsiteX949" fmla="*/ 1486346 w 7467600"/>
              <a:gd name="connsiteY949" fmla="*/ 1079919 h 6858000"/>
              <a:gd name="connsiteX950" fmla="*/ 1070511 w 7467600"/>
              <a:gd name="connsiteY950" fmla="*/ 48609 h 6858000"/>
              <a:gd name="connsiteX951" fmla="*/ 1057230 w 7467600"/>
              <a:gd name="connsiteY951" fmla="*/ 0 h 6858000"/>
              <a:gd name="connsiteX952" fmla="*/ 43151 w 7467600"/>
              <a:gd name="connsiteY952" fmla="*/ 0 h 6858000"/>
              <a:gd name="connsiteX953" fmla="*/ 95283 w 7467600"/>
              <a:gd name="connsiteY953" fmla="*/ 0 h 6858000"/>
              <a:gd name="connsiteX954" fmla="*/ 300708 w 7467600"/>
              <a:gd name="connsiteY954" fmla="*/ 154571 h 6858000"/>
              <a:gd name="connsiteX955" fmla="*/ 530414 w 7467600"/>
              <a:gd name="connsiteY955" fmla="*/ 354673 h 6858000"/>
              <a:gd name="connsiteX956" fmla="*/ 333785 w 7467600"/>
              <a:gd name="connsiteY956" fmla="*/ 161564 h 6858000"/>
              <a:gd name="connsiteX957" fmla="*/ 147005 w 7467600"/>
              <a:gd name="connsiteY957" fmla="*/ 0 h 6858000"/>
              <a:gd name="connsiteX958" fmla="*/ 272509 w 7467600"/>
              <a:gd name="connsiteY958" fmla="*/ 0 h 6858000"/>
              <a:gd name="connsiteX959" fmla="*/ 326276 w 7467600"/>
              <a:gd name="connsiteY959" fmla="*/ 45847 h 6858000"/>
              <a:gd name="connsiteX960" fmla="*/ 823759 w 7467600"/>
              <a:gd name="connsiteY960" fmla="*/ 574145 h 6858000"/>
              <a:gd name="connsiteX961" fmla="*/ 811254 w 7467600"/>
              <a:gd name="connsiteY961" fmla="*/ 665546 h 6858000"/>
              <a:gd name="connsiteX962" fmla="*/ 154042 w 7467600"/>
              <a:gd name="connsiteY962" fmla="*/ 261522 h 6858000"/>
              <a:gd name="connsiteX963" fmla="*/ 13550 w 7467600"/>
              <a:gd name="connsiteY963" fmla="*/ 158423 h 6858000"/>
              <a:gd name="connsiteX964" fmla="*/ 0 w 7467600"/>
              <a:gd name="connsiteY964" fmla="*/ 146618 h 6858000"/>
              <a:gd name="connsiteX965" fmla="*/ 0 w 7467600"/>
              <a:gd name="connsiteY965" fmla="*/ 59161 h 6858000"/>
              <a:gd name="connsiteX966" fmla="*/ 45427 w 7467600"/>
              <a:gd name="connsiteY966" fmla="*/ 101078 h 6858000"/>
              <a:gd name="connsiteX967" fmla="*/ 630103 w 7467600"/>
              <a:gd name="connsiteY967" fmla="*/ 485885 h 6858000"/>
              <a:gd name="connsiteX968" fmla="*/ 532040 w 7467600"/>
              <a:gd name="connsiteY968" fmla="*/ 399359 h 6858000"/>
              <a:gd name="connsiteX969" fmla="*/ 517618 w 7467600"/>
              <a:gd name="connsiteY969" fmla="*/ 385726 h 6858000"/>
              <a:gd name="connsiteX970" fmla="*/ 285074 w 7467600"/>
              <a:gd name="connsiteY970" fmla="*/ 182755 h 6858000"/>
              <a:gd name="connsiteX971" fmla="*/ 43151 w 7467600"/>
              <a:gd name="connsiteY97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7042773 w 7467600"/>
              <a:gd name="connsiteY91" fmla="*/ 5734011 h 6858000"/>
              <a:gd name="connsiteX92" fmla="*/ 1456157 w 7467600"/>
              <a:gd name="connsiteY92" fmla="*/ 5371404 h 6858000"/>
              <a:gd name="connsiteX93" fmla="*/ 1244432 w 7467600"/>
              <a:gd name="connsiteY93" fmla="*/ 5385601 h 6858000"/>
              <a:gd name="connsiteX94" fmla="*/ 973990 w 7467600"/>
              <a:gd name="connsiteY94" fmla="*/ 5424940 h 6858000"/>
              <a:gd name="connsiteX95" fmla="*/ 1103809 w 7467600"/>
              <a:gd name="connsiteY95" fmla="*/ 5433720 h 6858000"/>
              <a:gd name="connsiteX96" fmla="*/ 1123454 w 7467600"/>
              <a:gd name="connsiteY96" fmla="*/ 5435727 h 6858000"/>
              <a:gd name="connsiteX97" fmla="*/ 1737017 w 7467600"/>
              <a:gd name="connsiteY97" fmla="*/ 5452183 h 6858000"/>
              <a:gd name="connsiteX98" fmla="*/ 1824397 w 7467600"/>
              <a:gd name="connsiteY98" fmla="*/ 5447757 h 6858000"/>
              <a:gd name="connsiteX99" fmla="*/ 2070059 w 7467600"/>
              <a:gd name="connsiteY99" fmla="*/ 5441660 h 6858000"/>
              <a:gd name="connsiteX100" fmla="*/ 1456157 w 7467600"/>
              <a:gd name="connsiteY100" fmla="*/ 5371404 h 6858000"/>
              <a:gd name="connsiteX101" fmla="*/ 4988186 w 7467600"/>
              <a:gd name="connsiteY101" fmla="*/ 5216467 h 6858000"/>
              <a:gd name="connsiteX102" fmla="*/ 4777334 w 7467600"/>
              <a:gd name="connsiteY102" fmla="*/ 5406072 h 6858000"/>
              <a:gd name="connsiteX103" fmla="*/ 4718341 w 7467600"/>
              <a:gd name="connsiteY103" fmla="*/ 5468043 h 6858000"/>
              <a:gd name="connsiteX104" fmla="*/ 4604655 w 7467600"/>
              <a:gd name="connsiteY104" fmla="*/ 5583434 h 6858000"/>
              <a:gd name="connsiteX105" fmla="*/ 4565074 w 7467600"/>
              <a:gd name="connsiteY105" fmla="*/ 5618550 h 6858000"/>
              <a:gd name="connsiteX106" fmla="*/ 4988186 w 7467600"/>
              <a:gd name="connsiteY106" fmla="*/ 5216467 h 6858000"/>
              <a:gd name="connsiteX107" fmla="*/ 4978032 w 7467600"/>
              <a:gd name="connsiteY107" fmla="*/ 5183809 h 6858000"/>
              <a:gd name="connsiteX108" fmla="*/ 4463413 w 7467600"/>
              <a:gd name="connsiteY108" fmla="*/ 5615162 h 6858000"/>
              <a:gd name="connsiteX109" fmla="*/ 4358134 w 7467600"/>
              <a:gd name="connsiteY109" fmla="*/ 5742791 h 6858000"/>
              <a:gd name="connsiteX110" fmla="*/ 4376219 w 7467600"/>
              <a:gd name="connsiteY110" fmla="*/ 5729027 h 6858000"/>
              <a:gd name="connsiteX111" fmla="*/ 4582340 w 7467600"/>
              <a:gd name="connsiteY111" fmla="*/ 5561037 h 6858000"/>
              <a:gd name="connsiteX112" fmla="*/ 4694684 w 7467600"/>
              <a:gd name="connsiteY112" fmla="*/ 5447098 h 6858000"/>
              <a:gd name="connsiteX113" fmla="*/ 4754123 w 7467600"/>
              <a:gd name="connsiteY113" fmla="*/ 5384643 h 6858000"/>
              <a:gd name="connsiteX114" fmla="*/ 4978032 w 7467600"/>
              <a:gd name="connsiteY114" fmla="*/ 5183809 h 6858000"/>
              <a:gd name="connsiteX115" fmla="*/ 1903353 w 7467600"/>
              <a:gd name="connsiteY115" fmla="*/ 5044827 h 6858000"/>
              <a:gd name="connsiteX116" fmla="*/ 1936931 w 7467600"/>
              <a:gd name="connsiteY116" fmla="*/ 5093954 h 6858000"/>
              <a:gd name="connsiteX117" fmla="*/ 2195868 w 7467600"/>
              <a:gd name="connsiteY117" fmla="*/ 5396574 h 6858000"/>
              <a:gd name="connsiteX118" fmla="*/ 2088852 w 7467600"/>
              <a:gd name="connsiteY118" fmla="*/ 5166123 h 6858000"/>
              <a:gd name="connsiteX119" fmla="*/ 1958241 w 7467600"/>
              <a:gd name="connsiteY119" fmla="*/ 5067955 h 6858000"/>
              <a:gd name="connsiteX120" fmla="*/ 1903353 w 7467600"/>
              <a:gd name="connsiteY120" fmla="*/ 5044827 h 6858000"/>
              <a:gd name="connsiteX121" fmla="*/ 1979378 w 7467600"/>
              <a:gd name="connsiteY121" fmla="*/ 4769504 h 6858000"/>
              <a:gd name="connsiteX122" fmla="*/ 2882120 w 7467600"/>
              <a:gd name="connsiteY122" fmla="*/ 5064547 h 6858000"/>
              <a:gd name="connsiteX123" fmla="*/ 2793103 w 7467600"/>
              <a:gd name="connsiteY123" fmla="*/ 5039699 h 6858000"/>
              <a:gd name="connsiteX124" fmla="*/ 2770041 w 7467600"/>
              <a:gd name="connsiteY124" fmla="*/ 5033634 h 6858000"/>
              <a:gd name="connsiteX125" fmla="*/ 1979378 w 7467600"/>
              <a:gd name="connsiteY125" fmla="*/ 4769504 h 6858000"/>
              <a:gd name="connsiteX126" fmla="*/ 1927410 w 7467600"/>
              <a:gd name="connsiteY126" fmla="*/ 4716164 h 6858000"/>
              <a:gd name="connsiteX127" fmla="*/ 1959587 w 7467600"/>
              <a:gd name="connsiteY127" fmla="*/ 4728849 h 6858000"/>
              <a:gd name="connsiteX128" fmla="*/ 2777707 w 7467600"/>
              <a:gd name="connsiteY128" fmla="*/ 5003991 h 6858000"/>
              <a:gd name="connsiteX129" fmla="*/ 2800768 w 7467600"/>
              <a:gd name="connsiteY129" fmla="*/ 5010056 h 6858000"/>
              <a:gd name="connsiteX130" fmla="*/ 2879408 w 7467600"/>
              <a:gd name="connsiteY130" fmla="*/ 5031590 h 6858000"/>
              <a:gd name="connsiteX131" fmla="*/ 2862295 w 7467600"/>
              <a:gd name="connsiteY131" fmla="*/ 5022958 h 6858000"/>
              <a:gd name="connsiteX132" fmla="*/ 2813343 w 7467600"/>
              <a:gd name="connsiteY132" fmla="*/ 4998369 h 6858000"/>
              <a:gd name="connsiteX133" fmla="*/ 2646245 w 7467600"/>
              <a:gd name="connsiteY133" fmla="*/ 4930999 h 6858000"/>
              <a:gd name="connsiteX134" fmla="*/ 1999243 w 7467600"/>
              <a:gd name="connsiteY134" fmla="*/ 4730524 h 6858000"/>
              <a:gd name="connsiteX135" fmla="*/ 1979527 w 7467600"/>
              <a:gd name="connsiteY135" fmla="*/ 4726651 h 6858000"/>
              <a:gd name="connsiteX136" fmla="*/ 1927410 w 7467600"/>
              <a:gd name="connsiteY136" fmla="*/ 4716164 h 6858000"/>
              <a:gd name="connsiteX137" fmla="*/ 1997014 w 7467600"/>
              <a:gd name="connsiteY137" fmla="*/ 4698007 h 6858000"/>
              <a:gd name="connsiteX138" fmla="*/ 2005458 w 7467600"/>
              <a:gd name="connsiteY138" fmla="*/ 4699540 h 6858000"/>
              <a:gd name="connsiteX139" fmla="*/ 2657186 w 7467600"/>
              <a:gd name="connsiteY139" fmla="*/ 4901687 h 6858000"/>
              <a:gd name="connsiteX140" fmla="*/ 2826662 w 7467600"/>
              <a:gd name="connsiteY140" fmla="*/ 4970362 h 6858000"/>
              <a:gd name="connsiteX141" fmla="*/ 2876100 w 7467600"/>
              <a:gd name="connsiteY141" fmla="*/ 4995397 h 6858000"/>
              <a:gd name="connsiteX142" fmla="*/ 3042600 w 7467600"/>
              <a:gd name="connsiteY142" fmla="*/ 5059532 h 6858000"/>
              <a:gd name="connsiteX143" fmla="*/ 1997014 w 7467600"/>
              <a:gd name="connsiteY143" fmla="*/ 4698007 h 6858000"/>
              <a:gd name="connsiteX144" fmla="*/ 2305292 w 7467600"/>
              <a:gd name="connsiteY144" fmla="*/ 4219492 h 6858000"/>
              <a:gd name="connsiteX145" fmla="*/ 3360922 w 7467600"/>
              <a:gd name="connsiteY145" fmla="*/ 4529373 h 6858000"/>
              <a:gd name="connsiteX146" fmla="*/ 3492420 w 7467600"/>
              <a:gd name="connsiteY146" fmla="*/ 4510145 h 6858000"/>
              <a:gd name="connsiteX147" fmla="*/ 3364086 w 7467600"/>
              <a:gd name="connsiteY147" fmla="*/ 4480340 h 6858000"/>
              <a:gd name="connsiteX148" fmla="*/ 3225818 w 7467600"/>
              <a:gd name="connsiteY148" fmla="*/ 4411822 h 6858000"/>
              <a:gd name="connsiteX149" fmla="*/ 3129696 w 7467600"/>
              <a:gd name="connsiteY149" fmla="*/ 4360704 h 6858000"/>
              <a:gd name="connsiteX150" fmla="*/ 2814545 w 7467600"/>
              <a:gd name="connsiteY150" fmla="*/ 4282955 h 6858000"/>
              <a:gd name="connsiteX151" fmla="*/ 2305292 w 7467600"/>
              <a:gd name="connsiteY151" fmla="*/ 4219492 h 6858000"/>
              <a:gd name="connsiteX152" fmla="*/ 2626982 w 7467600"/>
              <a:gd name="connsiteY152" fmla="*/ 4206450 h 6858000"/>
              <a:gd name="connsiteX153" fmla="*/ 2490617 w 7467600"/>
              <a:gd name="connsiteY153" fmla="*/ 4206951 h 6858000"/>
              <a:gd name="connsiteX154" fmla="*/ 2819869 w 7467600"/>
              <a:gd name="connsiteY154" fmla="*/ 4252936 h 6858000"/>
              <a:gd name="connsiteX155" fmla="*/ 3143018 w 7467600"/>
              <a:gd name="connsiteY155" fmla="*/ 4332698 h 6858000"/>
              <a:gd name="connsiteX156" fmla="*/ 3241520 w 7467600"/>
              <a:gd name="connsiteY156" fmla="*/ 4385112 h 6858000"/>
              <a:gd name="connsiteX157" fmla="*/ 3374575 w 7467600"/>
              <a:gd name="connsiteY157" fmla="*/ 4451517 h 6858000"/>
              <a:gd name="connsiteX158" fmla="*/ 3505221 w 7467600"/>
              <a:gd name="connsiteY158" fmla="*/ 4480757 h 6858000"/>
              <a:gd name="connsiteX159" fmla="*/ 2626982 w 7467600"/>
              <a:gd name="connsiteY159" fmla="*/ 4206450 h 6858000"/>
              <a:gd name="connsiteX160" fmla="*/ 1310106 w 7467600"/>
              <a:gd name="connsiteY160" fmla="*/ 3943217 h 6858000"/>
              <a:gd name="connsiteX161" fmla="*/ 854994 w 7467600"/>
              <a:gd name="connsiteY161" fmla="*/ 4399136 h 6858000"/>
              <a:gd name="connsiteX162" fmla="*/ 742462 w 7467600"/>
              <a:gd name="connsiteY162" fmla="*/ 4594648 h 6858000"/>
              <a:gd name="connsiteX163" fmla="*/ 820602 w 7467600"/>
              <a:gd name="connsiteY163" fmla="*/ 4485915 h 6858000"/>
              <a:gd name="connsiteX164" fmla="*/ 878295 w 7467600"/>
              <a:gd name="connsiteY164" fmla="*/ 4403594 h 6858000"/>
              <a:gd name="connsiteX165" fmla="*/ 1240607 w 7467600"/>
              <a:gd name="connsiteY165" fmla="*/ 4010401 h 6858000"/>
              <a:gd name="connsiteX166" fmla="*/ 1310106 w 7467600"/>
              <a:gd name="connsiteY166" fmla="*/ 3943217 h 6858000"/>
              <a:gd name="connsiteX167" fmla="*/ 1423113 w 7467600"/>
              <a:gd name="connsiteY167" fmla="*/ 3874565 h 6858000"/>
              <a:gd name="connsiteX168" fmla="*/ 1260565 w 7467600"/>
              <a:gd name="connsiteY168" fmla="*/ 4031982 h 6858000"/>
              <a:gd name="connsiteX169" fmla="*/ 901900 w 7467600"/>
              <a:gd name="connsiteY169" fmla="*/ 4421236 h 6858000"/>
              <a:gd name="connsiteX170" fmla="*/ 845044 w 7467600"/>
              <a:gd name="connsiteY170" fmla="*/ 4502436 h 6858000"/>
              <a:gd name="connsiteX171" fmla="*/ 685926 w 7467600"/>
              <a:gd name="connsiteY171" fmla="*/ 4703069 h 6858000"/>
              <a:gd name="connsiteX172" fmla="*/ 684248 w 7467600"/>
              <a:gd name="connsiteY172" fmla="*/ 4706721 h 6858000"/>
              <a:gd name="connsiteX173" fmla="*/ 1423113 w 7467600"/>
              <a:gd name="connsiteY173" fmla="*/ 3874565 h 6858000"/>
              <a:gd name="connsiteX174" fmla="*/ 3316479 w 7467600"/>
              <a:gd name="connsiteY174" fmla="*/ 3872136 h 6858000"/>
              <a:gd name="connsiteX175" fmla="*/ 3546806 w 7467600"/>
              <a:gd name="connsiteY175" fmla="*/ 4356139 h 6858000"/>
              <a:gd name="connsiteX176" fmla="*/ 3364433 w 7467600"/>
              <a:gd name="connsiteY176" fmla="*/ 3953121 h 6858000"/>
              <a:gd name="connsiteX177" fmla="*/ 3316479 w 7467600"/>
              <a:gd name="connsiteY177" fmla="*/ 3872136 h 6858000"/>
              <a:gd name="connsiteX178" fmla="*/ 3291335 w 7467600"/>
              <a:gd name="connsiteY178" fmla="*/ 3767420 h 6858000"/>
              <a:gd name="connsiteX179" fmla="*/ 3390805 w 7467600"/>
              <a:gd name="connsiteY179" fmla="*/ 3937163 h 6858000"/>
              <a:gd name="connsiteX180" fmla="*/ 3579062 w 7467600"/>
              <a:gd name="connsiteY180" fmla="*/ 4359040 h 6858000"/>
              <a:gd name="connsiteX181" fmla="*/ 3467355 w 7467600"/>
              <a:gd name="connsiteY181" fmla="*/ 3988130 h 6858000"/>
              <a:gd name="connsiteX182" fmla="*/ 3310753 w 7467600"/>
              <a:gd name="connsiteY182" fmla="*/ 3787140 h 6858000"/>
              <a:gd name="connsiteX183" fmla="*/ 3291335 w 7467600"/>
              <a:gd name="connsiteY183" fmla="*/ 3767420 h 6858000"/>
              <a:gd name="connsiteX184" fmla="*/ 1635889 w 7467600"/>
              <a:gd name="connsiteY184" fmla="*/ 3709494 h 6858000"/>
              <a:gd name="connsiteX185" fmla="*/ 1634800 w 7467600"/>
              <a:gd name="connsiteY185" fmla="*/ 3731111 h 6858000"/>
              <a:gd name="connsiteX186" fmla="*/ 1635889 w 7467600"/>
              <a:gd name="connsiteY186" fmla="*/ 3709494 h 6858000"/>
              <a:gd name="connsiteX187" fmla="*/ 1510397 w 7467600"/>
              <a:gd name="connsiteY187" fmla="*/ 3684705 h 6858000"/>
              <a:gd name="connsiteX188" fmla="*/ 1146550 w 7467600"/>
              <a:gd name="connsiteY188" fmla="*/ 3802012 h 6858000"/>
              <a:gd name="connsiteX189" fmla="*/ 698834 w 7467600"/>
              <a:gd name="connsiteY189" fmla="*/ 3952272 h 6858000"/>
              <a:gd name="connsiteX190" fmla="*/ 34256 w 7467600"/>
              <a:gd name="connsiteY190" fmla="*/ 4347603 h 6858000"/>
              <a:gd name="connsiteX191" fmla="*/ 527241 w 7467600"/>
              <a:gd name="connsiteY191" fmla="*/ 4065078 h 6858000"/>
              <a:gd name="connsiteX192" fmla="*/ 1510397 w 7467600"/>
              <a:gd name="connsiteY192" fmla="*/ 3684705 h 6858000"/>
              <a:gd name="connsiteX193" fmla="*/ 1313114 w 7467600"/>
              <a:gd name="connsiteY193" fmla="*/ 3655216 h 6858000"/>
              <a:gd name="connsiteX194" fmla="*/ 1109304 w 7467600"/>
              <a:gd name="connsiteY194" fmla="*/ 3669030 h 6858000"/>
              <a:gd name="connsiteX195" fmla="*/ 8129 w 7467600"/>
              <a:gd name="connsiteY195" fmla="*/ 4330519 h 6858000"/>
              <a:gd name="connsiteX196" fmla="*/ 687572 w 7467600"/>
              <a:gd name="connsiteY196" fmla="*/ 3925629 h 6858000"/>
              <a:gd name="connsiteX197" fmla="*/ 1138365 w 7467600"/>
              <a:gd name="connsiteY197" fmla="*/ 3774515 h 6858000"/>
              <a:gd name="connsiteX198" fmla="*/ 1505579 w 7467600"/>
              <a:gd name="connsiteY198" fmla="*/ 3655526 h 6858000"/>
              <a:gd name="connsiteX199" fmla="*/ 1313114 w 7467600"/>
              <a:gd name="connsiteY199" fmla="*/ 3655216 h 6858000"/>
              <a:gd name="connsiteX200" fmla="*/ 3655073 w 7467600"/>
              <a:gd name="connsiteY200" fmla="*/ 3650884 h 6858000"/>
              <a:gd name="connsiteX201" fmla="*/ 3989938 w 7467600"/>
              <a:gd name="connsiteY201" fmla="*/ 3991685 h 6858000"/>
              <a:gd name="connsiteX202" fmla="*/ 4393907 w 7467600"/>
              <a:gd name="connsiteY202" fmla="*/ 4261258 h 6858000"/>
              <a:gd name="connsiteX203" fmla="*/ 4648051 w 7467600"/>
              <a:gd name="connsiteY203" fmla="*/ 4374051 h 6858000"/>
              <a:gd name="connsiteX204" fmla="*/ 4383389 w 7467600"/>
              <a:gd name="connsiteY204" fmla="*/ 4184369 h 6858000"/>
              <a:gd name="connsiteX205" fmla="*/ 4165508 w 7467600"/>
              <a:gd name="connsiteY205" fmla="*/ 4035196 h 6858000"/>
              <a:gd name="connsiteX206" fmla="*/ 4068162 w 7467600"/>
              <a:gd name="connsiteY206" fmla="*/ 3953394 h 6858000"/>
              <a:gd name="connsiteX207" fmla="*/ 3981416 w 7467600"/>
              <a:gd name="connsiteY207" fmla="*/ 3880482 h 6858000"/>
              <a:gd name="connsiteX208" fmla="*/ 3800147 w 7467600"/>
              <a:gd name="connsiteY208" fmla="*/ 3749872 h 6858000"/>
              <a:gd name="connsiteX209" fmla="*/ 3655073 w 7467600"/>
              <a:gd name="connsiteY209" fmla="*/ 3650884 h 6858000"/>
              <a:gd name="connsiteX210" fmla="*/ 3670252 w 7467600"/>
              <a:gd name="connsiteY210" fmla="*/ 3622798 h 6858000"/>
              <a:gd name="connsiteX211" fmla="*/ 3817258 w 7467600"/>
              <a:gd name="connsiteY211" fmla="*/ 3723577 h 6858000"/>
              <a:gd name="connsiteX212" fmla="*/ 4000461 w 7467600"/>
              <a:gd name="connsiteY212" fmla="*/ 3855966 h 6858000"/>
              <a:gd name="connsiteX213" fmla="*/ 4088180 w 7467600"/>
              <a:gd name="connsiteY213" fmla="*/ 3929774 h 6858000"/>
              <a:gd name="connsiteX214" fmla="*/ 4184555 w 7467600"/>
              <a:gd name="connsiteY214" fmla="*/ 4010683 h 6858000"/>
              <a:gd name="connsiteX215" fmla="*/ 4399563 w 7467600"/>
              <a:gd name="connsiteY215" fmla="*/ 4158106 h 6858000"/>
              <a:gd name="connsiteX216" fmla="*/ 4684469 w 7467600"/>
              <a:gd name="connsiteY216" fmla="*/ 4364680 h 6858000"/>
              <a:gd name="connsiteX217" fmla="*/ 4690271 w 7467600"/>
              <a:gd name="connsiteY217" fmla="*/ 4370034 h 6858000"/>
              <a:gd name="connsiteX218" fmla="*/ 4136093 w 7467600"/>
              <a:gd name="connsiteY218" fmla="*/ 3858466 h 6858000"/>
              <a:gd name="connsiteX219" fmla="*/ 3670252 w 7467600"/>
              <a:gd name="connsiteY219" fmla="*/ 3622798 h 6858000"/>
              <a:gd name="connsiteX220" fmla="*/ 4440129 w 7467600"/>
              <a:gd name="connsiteY220" fmla="*/ 3448571 h 6858000"/>
              <a:gd name="connsiteX221" fmla="*/ 4856525 w 7467600"/>
              <a:gd name="connsiteY221" fmla="*/ 3915351 h 6858000"/>
              <a:gd name="connsiteX222" fmla="*/ 5059055 w 7467600"/>
              <a:gd name="connsiteY222" fmla="*/ 4108918 h 6858000"/>
              <a:gd name="connsiteX223" fmla="*/ 5290070 w 7467600"/>
              <a:gd name="connsiteY223" fmla="*/ 4263619 h 6858000"/>
              <a:gd name="connsiteX224" fmla="*/ 4834991 w 7467600"/>
              <a:gd name="connsiteY224" fmla="*/ 3830985 h 6858000"/>
              <a:gd name="connsiteX225" fmla="*/ 4440129 w 7467600"/>
              <a:gd name="connsiteY225" fmla="*/ 3448571 h 6858000"/>
              <a:gd name="connsiteX226" fmla="*/ 4441737 w 7467600"/>
              <a:gd name="connsiteY226" fmla="*/ 3399734 h 6858000"/>
              <a:gd name="connsiteX227" fmla="*/ 4431236 w 7467600"/>
              <a:gd name="connsiteY227" fmla="*/ 3400954 h 6858000"/>
              <a:gd name="connsiteX228" fmla="*/ 4557150 w 7467600"/>
              <a:gd name="connsiteY228" fmla="*/ 3510023 h 6858000"/>
              <a:gd name="connsiteX229" fmla="*/ 4856936 w 7467600"/>
              <a:gd name="connsiteY229" fmla="*/ 3809146 h 6858000"/>
              <a:gd name="connsiteX230" fmla="*/ 5111996 w 7467600"/>
              <a:gd name="connsiteY230" fmla="*/ 4065759 h 6858000"/>
              <a:gd name="connsiteX231" fmla="*/ 5388878 w 7467600"/>
              <a:gd name="connsiteY231" fmla="*/ 4300185 h 6858000"/>
              <a:gd name="connsiteX232" fmla="*/ 5425556 w 7467600"/>
              <a:gd name="connsiteY232" fmla="*/ 4308967 h 6858000"/>
              <a:gd name="connsiteX233" fmla="*/ 4943646 w 7467600"/>
              <a:gd name="connsiteY233" fmla="*/ 3822916 h 6858000"/>
              <a:gd name="connsiteX234" fmla="*/ 4594837 w 7467600"/>
              <a:gd name="connsiteY234" fmla="*/ 3532274 h 6858000"/>
              <a:gd name="connsiteX235" fmla="*/ 4441737 w 7467600"/>
              <a:gd name="connsiteY235" fmla="*/ 3399734 h 6858000"/>
              <a:gd name="connsiteX236" fmla="*/ 5425834 w 7467600"/>
              <a:gd name="connsiteY236" fmla="*/ 3162785 h 6858000"/>
              <a:gd name="connsiteX237" fmla="*/ 5401644 w 7467600"/>
              <a:gd name="connsiteY237" fmla="*/ 3617847 h 6858000"/>
              <a:gd name="connsiteX238" fmla="*/ 5467256 w 7467600"/>
              <a:gd name="connsiteY238" fmla="*/ 4175494 h 6858000"/>
              <a:gd name="connsiteX239" fmla="*/ 5448069 w 7467600"/>
              <a:gd name="connsiteY239" fmla="*/ 3567554 h 6858000"/>
              <a:gd name="connsiteX240" fmla="*/ 5425834 w 7467600"/>
              <a:gd name="connsiteY240" fmla="*/ 3162785 h 6858000"/>
              <a:gd name="connsiteX241" fmla="*/ 1318687 w 7467600"/>
              <a:gd name="connsiteY241" fmla="*/ 3113840 h 6858000"/>
              <a:gd name="connsiteX242" fmla="*/ 1066793 w 7467600"/>
              <a:gd name="connsiteY242" fmla="*/ 3212171 h 6858000"/>
              <a:gd name="connsiteX243" fmla="*/ 993319 w 7467600"/>
              <a:gd name="connsiteY243" fmla="*/ 3247648 h 6858000"/>
              <a:gd name="connsiteX244" fmla="*/ 853081 w 7467600"/>
              <a:gd name="connsiteY244" fmla="*/ 3312410 h 6858000"/>
              <a:gd name="connsiteX245" fmla="*/ 805957 w 7467600"/>
              <a:gd name="connsiteY245" fmla="*/ 3330443 h 6858000"/>
              <a:gd name="connsiteX246" fmla="*/ 1318687 w 7467600"/>
              <a:gd name="connsiteY246" fmla="*/ 3113840 h 6858000"/>
              <a:gd name="connsiteX247" fmla="*/ 5453702 w 7467600"/>
              <a:gd name="connsiteY247" fmla="*/ 3090882 h 6858000"/>
              <a:gd name="connsiteX248" fmla="*/ 5480135 w 7467600"/>
              <a:gd name="connsiteY248" fmla="*/ 3565802 h 6858000"/>
              <a:gd name="connsiteX249" fmla="*/ 5499023 w 7467600"/>
              <a:gd name="connsiteY249" fmla="*/ 4166310 h 6858000"/>
              <a:gd name="connsiteX250" fmla="*/ 5547022 w 7467600"/>
              <a:gd name="connsiteY250" fmla="*/ 3607838 h 6858000"/>
              <a:gd name="connsiteX251" fmla="*/ 5515964 w 7467600"/>
              <a:gd name="connsiteY251" fmla="*/ 3378541 h 6858000"/>
              <a:gd name="connsiteX252" fmla="*/ 5453702 w 7467600"/>
              <a:gd name="connsiteY252" fmla="*/ 3090882 h 6858000"/>
              <a:gd name="connsiteX253" fmla="*/ 1238695 w 7467600"/>
              <a:gd name="connsiteY253" fmla="*/ 3076820 h 6858000"/>
              <a:gd name="connsiteX254" fmla="*/ 716371 w 7467600"/>
              <a:gd name="connsiteY254" fmla="*/ 3293249 h 6858000"/>
              <a:gd name="connsiteX255" fmla="*/ 579522 w 7467600"/>
              <a:gd name="connsiteY255" fmla="*/ 3371759 h 6858000"/>
              <a:gd name="connsiteX256" fmla="*/ 600288 w 7467600"/>
              <a:gd name="connsiteY256" fmla="*/ 3365555 h 6858000"/>
              <a:gd name="connsiteX257" fmla="*/ 840692 w 7467600"/>
              <a:gd name="connsiteY257" fmla="*/ 3284921 h 6858000"/>
              <a:gd name="connsiteX258" fmla="*/ 979248 w 7467600"/>
              <a:gd name="connsiteY258" fmla="*/ 3221003 h 6858000"/>
              <a:gd name="connsiteX259" fmla="*/ 1053282 w 7467600"/>
              <a:gd name="connsiteY259" fmla="*/ 3185247 h 6858000"/>
              <a:gd name="connsiteX260" fmla="*/ 1320603 w 7467600"/>
              <a:gd name="connsiteY260" fmla="*/ 3081281 h 6858000"/>
              <a:gd name="connsiteX261" fmla="*/ 1238695 w 7467600"/>
              <a:gd name="connsiteY261" fmla="*/ 3076820 h 6858000"/>
              <a:gd name="connsiteX262" fmla="*/ 5425627 w 7467600"/>
              <a:gd name="connsiteY262" fmla="*/ 2954192 h 6858000"/>
              <a:gd name="connsiteX263" fmla="*/ 5470770 w 7467600"/>
              <a:gd name="connsiteY263" fmla="*/ 3005435 h 6858000"/>
              <a:gd name="connsiteX264" fmla="*/ 5519779 w 7467600"/>
              <a:gd name="connsiteY264" fmla="*/ 4359223 h 6858000"/>
              <a:gd name="connsiteX265" fmla="*/ 5520293 w 7467600"/>
              <a:gd name="connsiteY265" fmla="*/ 4360602 h 6858000"/>
              <a:gd name="connsiteX266" fmla="*/ 5767221 w 7467600"/>
              <a:gd name="connsiteY266" fmla="*/ 4665564 h 6858000"/>
              <a:gd name="connsiteX267" fmla="*/ 6937169 w 7467600"/>
              <a:gd name="connsiteY267" fmla="*/ 4815941 h 6858000"/>
              <a:gd name="connsiteX268" fmla="*/ 6953922 w 7467600"/>
              <a:gd name="connsiteY268" fmla="*/ 4890068 h 6858000"/>
              <a:gd name="connsiteX269" fmla="*/ 6071359 w 7467600"/>
              <a:gd name="connsiteY269" fmla="*/ 4770770 h 6858000"/>
              <a:gd name="connsiteX270" fmla="*/ 6038839 w 7467600"/>
              <a:gd name="connsiteY270" fmla="*/ 4764474 h 6858000"/>
              <a:gd name="connsiteX271" fmla="*/ 6038706 w 7467600"/>
              <a:gd name="connsiteY271" fmla="*/ 4763847 h 6858000"/>
              <a:gd name="connsiteX272" fmla="*/ 6037784 w 7467600"/>
              <a:gd name="connsiteY272" fmla="*/ 4764270 h 6858000"/>
              <a:gd name="connsiteX273" fmla="*/ 6038839 w 7467600"/>
              <a:gd name="connsiteY273" fmla="*/ 4764474 h 6858000"/>
              <a:gd name="connsiteX274" fmla="*/ 6040338 w 7467600"/>
              <a:gd name="connsiteY274" fmla="*/ 4771418 h 6858000"/>
              <a:gd name="connsiteX275" fmla="*/ 6024488 w 7467600"/>
              <a:gd name="connsiteY275" fmla="*/ 4809903 h 6858000"/>
              <a:gd name="connsiteX276" fmla="*/ 5599771 w 7467600"/>
              <a:gd name="connsiteY276" fmla="*/ 5509652 h 6858000"/>
              <a:gd name="connsiteX277" fmla="*/ 5548843 w 7467600"/>
              <a:gd name="connsiteY277" fmla="*/ 5563845 h 6858000"/>
              <a:gd name="connsiteX278" fmla="*/ 5940952 w 7467600"/>
              <a:gd name="connsiteY278" fmla="*/ 6250028 h 6858000"/>
              <a:gd name="connsiteX279" fmla="*/ 6043441 w 7467600"/>
              <a:gd name="connsiteY279" fmla="*/ 6665847 h 6858000"/>
              <a:gd name="connsiteX280" fmla="*/ 6093432 w 7467600"/>
              <a:gd name="connsiteY280" fmla="*/ 6858000 h 6858000"/>
              <a:gd name="connsiteX281" fmla="*/ 6034344 w 7467600"/>
              <a:gd name="connsiteY281" fmla="*/ 6858000 h 6858000"/>
              <a:gd name="connsiteX282" fmla="*/ 6026679 w 7467600"/>
              <a:gd name="connsiteY282" fmla="*/ 6836959 h 6858000"/>
              <a:gd name="connsiteX283" fmla="*/ 5800441 w 7467600"/>
              <a:gd name="connsiteY283" fmla="*/ 6335286 h 6858000"/>
              <a:gd name="connsiteX284" fmla="*/ 5526562 w 7467600"/>
              <a:gd name="connsiteY284" fmla="*/ 5705388 h 6858000"/>
              <a:gd name="connsiteX285" fmla="*/ 5519640 w 7467600"/>
              <a:gd name="connsiteY285" fmla="*/ 5683774 h 6858000"/>
              <a:gd name="connsiteX286" fmla="*/ 5844559 w 7467600"/>
              <a:gd name="connsiteY286" fmla="*/ 6553349 h 6858000"/>
              <a:gd name="connsiteX287" fmla="*/ 5975994 w 7467600"/>
              <a:gd name="connsiteY287" fmla="*/ 6858000 h 6858000"/>
              <a:gd name="connsiteX288" fmla="*/ 5898547 w 7467600"/>
              <a:gd name="connsiteY288" fmla="*/ 6858000 h 6858000"/>
              <a:gd name="connsiteX289" fmla="*/ 5682041 w 7467600"/>
              <a:gd name="connsiteY289" fmla="*/ 6355860 h 6858000"/>
              <a:gd name="connsiteX290" fmla="*/ 5461758 w 7467600"/>
              <a:gd name="connsiteY290" fmla="*/ 5820220 h 6858000"/>
              <a:gd name="connsiteX291" fmla="*/ 5237282 w 7467600"/>
              <a:gd name="connsiteY291" fmla="*/ 6579086 h 6858000"/>
              <a:gd name="connsiteX292" fmla="*/ 5115009 w 7467600"/>
              <a:gd name="connsiteY292" fmla="*/ 6858000 h 6858000"/>
              <a:gd name="connsiteX293" fmla="*/ 5028074 w 7467600"/>
              <a:gd name="connsiteY293" fmla="*/ 6858000 h 6858000"/>
              <a:gd name="connsiteX294" fmla="*/ 5079508 w 7467600"/>
              <a:gd name="connsiteY294" fmla="*/ 6749074 h 6858000"/>
              <a:gd name="connsiteX295" fmla="*/ 5371846 w 7467600"/>
              <a:gd name="connsiteY295" fmla="*/ 5924413 h 6858000"/>
              <a:gd name="connsiteX296" fmla="*/ 5270512 w 7467600"/>
              <a:gd name="connsiteY296" fmla="*/ 6138975 h 6858000"/>
              <a:gd name="connsiteX297" fmla="*/ 5062409 w 7467600"/>
              <a:gd name="connsiteY297" fmla="*/ 6653544 h 6858000"/>
              <a:gd name="connsiteX298" fmla="*/ 5036628 w 7467600"/>
              <a:gd name="connsiteY298" fmla="*/ 6754247 h 6858000"/>
              <a:gd name="connsiteX299" fmla="*/ 5009112 w 7467600"/>
              <a:gd name="connsiteY299" fmla="*/ 6858000 h 6858000"/>
              <a:gd name="connsiteX300" fmla="*/ 4976679 w 7467600"/>
              <a:gd name="connsiteY300" fmla="*/ 6858000 h 6858000"/>
              <a:gd name="connsiteX301" fmla="*/ 5006537 w 7467600"/>
              <a:gd name="connsiteY301" fmla="*/ 6747068 h 6858000"/>
              <a:gd name="connsiteX302" fmla="*/ 5032723 w 7467600"/>
              <a:gd name="connsiteY302" fmla="*/ 6644957 h 6858000"/>
              <a:gd name="connsiteX303" fmla="*/ 5242949 w 7467600"/>
              <a:gd name="connsiteY303" fmla="*/ 6125175 h 6858000"/>
              <a:gd name="connsiteX304" fmla="*/ 5286321 w 7467600"/>
              <a:gd name="connsiteY304" fmla="*/ 6033555 h 6858000"/>
              <a:gd name="connsiteX305" fmla="*/ 5008210 w 7467600"/>
              <a:gd name="connsiteY305" fmla="*/ 6649194 h 6858000"/>
              <a:gd name="connsiteX306" fmla="*/ 4986321 w 7467600"/>
              <a:gd name="connsiteY306" fmla="*/ 6765687 h 6858000"/>
              <a:gd name="connsiteX307" fmla="*/ 4973474 w 7467600"/>
              <a:gd name="connsiteY307" fmla="*/ 6858000 h 6858000"/>
              <a:gd name="connsiteX308" fmla="*/ 4907178 w 7467600"/>
              <a:gd name="connsiteY308" fmla="*/ 6858000 h 6858000"/>
              <a:gd name="connsiteX309" fmla="*/ 4910810 w 7467600"/>
              <a:gd name="connsiteY309" fmla="*/ 6829660 h 6858000"/>
              <a:gd name="connsiteX310" fmla="*/ 4987461 w 7467600"/>
              <a:gd name="connsiteY310" fmla="*/ 6432994 h 6858000"/>
              <a:gd name="connsiteX311" fmla="*/ 5179262 w 7467600"/>
              <a:gd name="connsiteY311" fmla="*/ 6035044 h 6858000"/>
              <a:gd name="connsiteX312" fmla="*/ 4689678 w 7467600"/>
              <a:gd name="connsiteY312" fmla="*/ 6440241 h 6858000"/>
              <a:gd name="connsiteX313" fmla="*/ 4477543 w 7467600"/>
              <a:gd name="connsiteY313" fmla="*/ 6674836 h 6858000"/>
              <a:gd name="connsiteX314" fmla="*/ 4329957 w 7467600"/>
              <a:gd name="connsiteY314" fmla="*/ 6858000 h 6858000"/>
              <a:gd name="connsiteX315" fmla="*/ 4218595 w 7467600"/>
              <a:gd name="connsiteY315" fmla="*/ 6858000 h 6858000"/>
              <a:gd name="connsiteX316" fmla="*/ 4368888 w 7467600"/>
              <a:gd name="connsiteY316" fmla="*/ 6668412 h 6858000"/>
              <a:gd name="connsiteX317" fmla="*/ 4563091 w 7467600"/>
              <a:gd name="connsiteY317" fmla="*/ 6442508 h 6858000"/>
              <a:gd name="connsiteX318" fmla="*/ 5387324 w 7467600"/>
              <a:gd name="connsiteY318" fmla="*/ 5705830 h 6858000"/>
              <a:gd name="connsiteX319" fmla="*/ 5073620 w 7467600"/>
              <a:gd name="connsiteY319" fmla="*/ 5955437 h 6858000"/>
              <a:gd name="connsiteX320" fmla="*/ 4689789 w 7467600"/>
              <a:gd name="connsiteY320" fmla="*/ 6268382 h 6858000"/>
              <a:gd name="connsiteX321" fmla="*/ 4418722 w 7467600"/>
              <a:gd name="connsiteY321" fmla="*/ 6570886 h 6858000"/>
              <a:gd name="connsiteX322" fmla="*/ 4214944 w 7467600"/>
              <a:gd name="connsiteY322" fmla="*/ 6858000 h 6858000"/>
              <a:gd name="connsiteX323" fmla="*/ 4177898 w 7467600"/>
              <a:gd name="connsiteY323" fmla="*/ 6858000 h 6858000"/>
              <a:gd name="connsiteX324" fmla="*/ 4391597 w 7467600"/>
              <a:gd name="connsiteY324" fmla="*/ 6556370 h 6858000"/>
              <a:gd name="connsiteX325" fmla="*/ 4668889 w 7467600"/>
              <a:gd name="connsiteY325" fmla="*/ 6246399 h 6858000"/>
              <a:gd name="connsiteX326" fmla="*/ 5055427 w 7467600"/>
              <a:gd name="connsiteY326" fmla="*/ 5931476 h 6858000"/>
              <a:gd name="connsiteX327" fmla="*/ 5371814 w 7467600"/>
              <a:gd name="connsiteY327" fmla="*/ 5678975 h 6858000"/>
              <a:gd name="connsiteX328" fmla="*/ 4987918 w 7467600"/>
              <a:gd name="connsiteY328" fmla="*/ 5838701 h 6858000"/>
              <a:gd name="connsiteX329" fmla="*/ 4317146 w 7467600"/>
              <a:gd name="connsiteY329" fmla="*/ 6587716 h 6858000"/>
              <a:gd name="connsiteX330" fmla="*/ 4171627 w 7467600"/>
              <a:gd name="connsiteY330" fmla="*/ 6858000 h 6858000"/>
              <a:gd name="connsiteX331" fmla="*/ 4081585 w 7467600"/>
              <a:gd name="connsiteY331" fmla="*/ 6858000 h 6858000"/>
              <a:gd name="connsiteX332" fmla="*/ 4238603 w 7467600"/>
              <a:gd name="connsiteY332" fmla="*/ 6559341 h 6858000"/>
              <a:gd name="connsiteX333" fmla="*/ 4778333 w 7467600"/>
              <a:gd name="connsiteY333" fmla="*/ 5873626 h 6858000"/>
              <a:gd name="connsiteX334" fmla="*/ 5414185 w 7467600"/>
              <a:gd name="connsiteY334" fmla="*/ 5573882 h 6858000"/>
              <a:gd name="connsiteX335" fmla="*/ 5959648 w 7467600"/>
              <a:gd name="connsiteY335" fmla="*/ 4760797 h 6858000"/>
              <a:gd name="connsiteX336" fmla="*/ 5355019 w 7467600"/>
              <a:gd name="connsiteY336" fmla="*/ 4734672 h 6858000"/>
              <a:gd name="connsiteX337" fmla="*/ 5083565 w 7467600"/>
              <a:gd name="connsiteY337" fmla="*/ 5179121 h 6858000"/>
              <a:gd name="connsiteX338" fmla="*/ 4713577 w 7467600"/>
              <a:gd name="connsiteY338" fmla="*/ 5616803 h 6858000"/>
              <a:gd name="connsiteX339" fmla="*/ 3989559 w 7467600"/>
              <a:gd name="connsiteY339" fmla="*/ 6145945 h 6858000"/>
              <a:gd name="connsiteX340" fmla="*/ 3939824 w 7467600"/>
              <a:gd name="connsiteY340" fmla="*/ 6066900 h 6858000"/>
              <a:gd name="connsiteX341" fmla="*/ 4584537 w 7467600"/>
              <a:gd name="connsiteY341" fmla="*/ 5324826 h 6858000"/>
              <a:gd name="connsiteX342" fmla="*/ 5037105 w 7467600"/>
              <a:gd name="connsiteY342" fmla="*/ 5088765 h 6858000"/>
              <a:gd name="connsiteX343" fmla="*/ 5039930 w 7467600"/>
              <a:gd name="connsiteY343" fmla="*/ 5089585 h 6858000"/>
              <a:gd name="connsiteX344" fmla="*/ 5263764 w 7467600"/>
              <a:gd name="connsiteY344" fmla="*/ 4735525 h 6858000"/>
              <a:gd name="connsiteX345" fmla="*/ 4086300 w 7467600"/>
              <a:gd name="connsiteY345" fmla="*/ 4884599 h 6858000"/>
              <a:gd name="connsiteX346" fmla="*/ 4085485 w 7467600"/>
              <a:gd name="connsiteY346" fmla="*/ 4899070 h 6858000"/>
              <a:gd name="connsiteX347" fmla="*/ 3871915 w 7467600"/>
              <a:gd name="connsiteY347" fmla="*/ 5253645 h 6858000"/>
              <a:gd name="connsiteX348" fmla="*/ 3799374 w 7467600"/>
              <a:gd name="connsiteY348" fmla="*/ 5466127 h 6858000"/>
              <a:gd name="connsiteX349" fmla="*/ 3498850 w 7467600"/>
              <a:gd name="connsiteY349" fmla="*/ 6661888 h 6858000"/>
              <a:gd name="connsiteX350" fmla="*/ 3399216 w 7467600"/>
              <a:gd name="connsiteY350" fmla="*/ 6858000 h 6858000"/>
              <a:gd name="connsiteX351" fmla="*/ 3303688 w 7467600"/>
              <a:gd name="connsiteY351" fmla="*/ 6858000 h 6858000"/>
              <a:gd name="connsiteX352" fmla="*/ 3391774 w 7467600"/>
              <a:gd name="connsiteY352" fmla="*/ 6697181 h 6858000"/>
              <a:gd name="connsiteX353" fmla="*/ 3735540 w 7467600"/>
              <a:gd name="connsiteY353" fmla="*/ 5546923 h 6858000"/>
              <a:gd name="connsiteX354" fmla="*/ 3729438 w 7467600"/>
              <a:gd name="connsiteY354" fmla="*/ 5569058 h 6858000"/>
              <a:gd name="connsiteX355" fmla="*/ 3707782 w 7467600"/>
              <a:gd name="connsiteY355" fmla="*/ 5644908 h 6858000"/>
              <a:gd name="connsiteX356" fmla="*/ 3583827 w 7467600"/>
              <a:gd name="connsiteY356" fmla="*/ 6039215 h 6858000"/>
              <a:gd name="connsiteX357" fmla="*/ 3547861 w 7467600"/>
              <a:gd name="connsiteY357" fmla="*/ 6129609 h 6858000"/>
              <a:gd name="connsiteX358" fmla="*/ 3490905 w 7467600"/>
              <a:gd name="connsiteY358" fmla="*/ 6277660 h 6858000"/>
              <a:gd name="connsiteX359" fmla="*/ 3455859 w 7467600"/>
              <a:gd name="connsiteY359" fmla="*/ 6391301 h 6858000"/>
              <a:gd name="connsiteX360" fmla="*/ 3429112 w 7467600"/>
              <a:gd name="connsiteY360" fmla="*/ 6479469 h 6858000"/>
              <a:gd name="connsiteX361" fmla="*/ 3304862 w 7467600"/>
              <a:gd name="connsiteY361" fmla="*/ 6796476 h 6858000"/>
              <a:gd name="connsiteX362" fmla="*/ 3276071 w 7467600"/>
              <a:gd name="connsiteY362" fmla="*/ 6858000 h 6858000"/>
              <a:gd name="connsiteX363" fmla="*/ 3240805 w 7467600"/>
              <a:gd name="connsiteY363" fmla="*/ 6858000 h 6858000"/>
              <a:gd name="connsiteX364" fmla="*/ 3275917 w 7467600"/>
              <a:gd name="connsiteY364" fmla="*/ 6783192 h 6858000"/>
              <a:gd name="connsiteX365" fmla="*/ 3399358 w 7467600"/>
              <a:gd name="connsiteY365" fmla="*/ 6469011 h 6858000"/>
              <a:gd name="connsiteX366" fmla="*/ 3425650 w 7467600"/>
              <a:gd name="connsiteY366" fmla="*/ 6381333 h 6858000"/>
              <a:gd name="connsiteX367" fmla="*/ 3460661 w 7467600"/>
              <a:gd name="connsiteY367" fmla="*/ 6266763 h 6858000"/>
              <a:gd name="connsiteX368" fmla="*/ 3518021 w 7467600"/>
              <a:gd name="connsiteY368" fmla="*/ 6117298 h 6858000"/>
              <a:gd name="connsiteX369" fmla="*/ 3554035 w 7467600"/>
              <a:gd name="connsiteY369" fmla="*/ 6027832 h 6858000"/>
              <a:gd name="connsiteX370" fmla="*/ 3677174 w 7467600"/>
              <a:gd name="connsiteY370" fmla="*/ 5636351 h 6858000"/>
              <a:gd name="connsiteX371" fmla="*/ 3698819 w 7467600"/>
              <a:gd name="connsiteY371" fmla="*/ 5560503 h 6858000"/>
              <a:gd name="connsiteX372" fmla="*/ 3702094 w 7467600"/>
              <a:gd name="connsiteY372" fmla="*/ 5549194 h 6858000"/>
              <a:gd name="connsiteX373" fmla="*/ 3398355 w 7467600"/>
              <a:gd name="connsiteY373" fmla="*/ 6094603 h 6858000"/>
              <a:gd name="connsiteX374" fmla="*/ 3193941 w 7467600"/>
              <a:gd name="connsiteY374" fmla="*/ 6798775 h 6858000"/>
              <a:gd name="connsiteX375" fmla="*/ 3184140 w 7467600"/>
              <a:gd name="connsiteY375" fmla="*/ 6858000 h 6858000"/>
              <a:gd name="connsiteX376" fmla="*/ 3099978 w 7467600"/>
              <a:gd name="connsiteY376" fmla="*/ 6858000 h 6858000"/>
              <a:gd name="connsiteX377" fmla="*/ 3101556 w 7467600"/>
              <a:gd name="connsiteY377" fmla="*/ 6843337 h 6858000"/>
              <a:gd name="connsiteX378" fmla="*/ 3370162 w 7467600"/>
              <a:gd name="connsiteY378" fmla="*/ 5785550 h 6858000"/>
              <a:gd name="connsiteX379" fmla="*/ 3746477 w 7467600"/>
              <a:gd name="connsiteY379" fmla="*/ 5377889 h 6858000"/>
              <a:gd name="connsiteX380" fmla="*/ 3863399 w 7467600"/>
              <a:gd name="connsiteY380" fmla="*/ 5087257 h 6858000"/>
              <a:gd name="connsiteX381" fmla="*/ 3968712 w 7467600"/>
              <a:gd name="connsiteY381" fmla="*/ 4913989 h 6858000"/>
              <a:gd name="connsiteX382" fmla="*/ 2792390 w 7467600"/>
              <a:gd name="connsiteY382" fmla="*/ 5382974 h 6858000"/>
              <a:gd name="connsiteX383" fmla="*/ 2714982 w 7467600"/>
              <a:gd name="connsiteY383" fmla="*/ 5427051 h 6858000"/>
              <a:gd name="connsiteX384" fmla="*/ 2813361 w 7467600"/>
              <a:gd name="connsiteY384" fmla="*/ 6023912 h 6858000"/>
              <a:gd name="connsiteX385" fmla="*/ 2688430 w 7467600"/>
              <a:gd name="connsiteY385" fmla="*/ 6801564 h 6858000"/>
              <a:gd name="connsiteX386" fmla="*/ 2629626 w 7467600"/>
              <a:gd name="connsiteY386" fmla="*/ 6763394 h 6858000"/>
              <a:gd name="connsiteX387" fmla="*/ 2565328 w 7467600"/>
              <a:gd name="connsiteY387" fmla="*/ 5516399 h 6858000"/>
              <a:gd name="connsiteX388" fmla="*/ 1922999 w 7467600"/>
              <a:gd name="connsiteY388" fmla="*/ 5980343 h 6858000"/>
              <a:gd name="connsiteX389" fmla="*/ 1950261 w 7467600"/>
              <a:gd name="connsiteY389" fmla="*/ 6405858 h 6858000"/>
              <a:gd name="connsiteX390" fmla="*/ 2365554 w 7467600"/>
              <a:gd name="connsiteY390" fmla="*/ 6759107 h 6858000"/>
              <a:gd name="connsiteX391" fmla="*/ 2424142 w 7467600"/>
              <a:gd name="connsiteY391" fmla="*/ 6858000 h 6858000"/>
              <a:gd name="connsiteX392" fmla="*/ 2395994 w 7467600"/>
              <a:gd name="connsiteY392" fmla="*/ 6858000 h 6858000"/>
              <a:gd name="connsiteX393" fmla="*/ 2392863 w 7467600"/>
              <a:gd name="connsiteY393" fmla="*/ 6852964 h 6858000"/>
              <a:gd name="connsiteX394" fmla="*/ 2017589 w 7467600"/>
              <a:gd name="connsiteY394" fmla="*/ 6493982 h 6858000"/>
              <a:gd name="connsiteX395" fmla="*/ 2147336 w 7467600"/>
              <a:gd name="connsiteY395" fmla="*/ 6594052 h 6858000"/>
              <a:gd name="connsiteX396" fmla="*/ 2207047 w 7467600"/>
              <a:gd name="connsiteY396" fmla="*/ 6654540 h 6858000"/>
              <a:gd name="connsiteX397" fmla="*/ 2299106 w 7467600"/>
              <a:gd name="connsiteY397" fmla="*/ 6778931 h 6858000"/>
              <a:gd name="connsiteX398" fmla="*/ 2314430 w 7467600"/>
              <a:gd name="connsiteY398" fmla="*/ 6801144 h 6858000"/>
              <a:gd name="connsiteX399" fmla="*/ 2352406 w 7467600"/>
              <a:gd name="connsiteY399" fmla="*/ 6858000 h 6858000"/>
              <a:gd name="connsiteX400" fmla="*/ 2314492 w 7467600"/>
              <a:gd name="connsiteY400" fmla="*/ 6858000 h 6858000"/>
              <a:gd name="connsiteX401" fmla="*/ 2288095 w 7467600"/>
              <a:gd name="connsiteY401" fmla="*/ 6818030 h 6858000"/>
              <a:gd name="connsiteX402" fmla="*/ 2272768 w 7467600"/>
              <a:gd name="connsiteY402" fmla="*/ 6795822 h 6858000"/>
              <a:gd name="connsiteX403" fmla="*/ 2182715 w 7467600"/>
              <a:gd name="connsiteY403" fmla="*/ 6675071 h 6858000"/>
              <a:gd name="connsiteX404" fmla="*/ 2032061 w 7467600"/>
              <a:gd name="connsiteY404" fmla="*/ 6541380 h 6858000"/>
              <a:gd name="connsiteX405" fmla="*/ 2257220 w 7467600"/>
              <a:gd name="connsiteY405" fmla="*/ 6826257 h 6858000"/>
              <a:gd name="connsiteX406" fmla="*/ 2281324 w 7467600"/>
              <a:gd name="connsiteY406" fmla="*/ 6858000 h 6858000"/>
              <a:gd name="connsiteX407" fmla="*/ 2242860 w 7467600"/>
              <a:gd name="connsiteY407" fmla="*/ 6858000 h 6858000"/>
              <a:gd name="connsiteX408" fmla="*/ 2232818 w 7467600"/>
              <a:gd name="connsiteY408" fmla="*/ 6844926 h 6858000"/>
              <a:gd name="connsiteX409" fmla="*/ 1990172 w 7467600"/>
              <a:gd name="connsiteY409" fmla="*/ 6542121 h 6858000"/>
              <a:gd name="connsiteX410" fmla="*/ 2124090 w 7467600"/>
              <a:gd name="connsiteY410" fmla="*/ 6761017 h 6858000"/>
              <a:gd name="connsiteX411" fmla="*/ 2200380 w 7467600"/>
              <a:gd name="connsiteY411" fmla="*/ 6858000 h 6858000"/>
              <a:gd name="connsiteX412" fmla="*/ 2147507 w 7467600"/>
              <a:gd name="connsiteY412" fmla="*/ 6858000 h 6858000"/>
              <a:gd name="connsiteX413" fmla="*/ 2070668 w 7467600"/>
              <a:gd name="connsiteY413" fmla="*/ 6761520 h 6858000"/>
              <a:gd name="connsiteX414" fmla="*/ 1975142 w 7467600"/>
              <a:gd name="connsiteY414" fmla="*/ 6585570 h 6858000"/>
              <a:gd name="connsiteX415" fmla="*/ 2050035 w 7467600"/>
              <a:gd name="connsiteY415" fmla="*/ 6813345 h 6858000"/>
              <a:gd name="connsiteX416" fmla="*/ 2063025 w 7467600"/>
              <a:gd name="connsiteY416" fmla="*/ 6858000 h 6858000"/>
              <a:gd name="connsiteX417" fmla="*/ 2021675 w 7467600"/>
              <a:gd name="connsiteY417" fmla="*/ 6858000 h 6858000"/>
              <a:gd name="connsiteX418" fmla="*/ 2019308 w 7467600"/>
              <a:gd name="connsiteY418" fmla="*/ 6847118 h 6858000"/>
              <a:gd name="connsiteX419" fmla="*/ 1938835 w 7467600"/>
              <a:gd name="connsiteY419" fmla="*/ 6551160 h 6858000"/>
              <a:gd name="connsiteX420" fmla="*/ 1953230 w 7467600"/>
              <a:gd name="connsiteY420" fmla="*/ 6759699 h 6858000"/>
              <a:gd name="connsiteX421" fmla="*/ 1956763 w 7467600"/>
              <a:gd name="connsiteY421" fmla="*/ 6778191 h 6858000"/>
              <a:gd name="connsiteX422" fmla="*/ 1967925 w 7467600"/>
              <a:gd name="connsiteY422" fmla="*/ 6858000 h 6858000"/>
              <a:gd name="connsiteX423" fmla="*/ 1936622 w 7467600"/>
              <a:gd name="connsiteY423" fmla="*/ 6858000 h 6858000"/>
              <a:gd name="connsiteX424" fmla="*/ 1926261 w 7467600"/>
              <a:gd name="connsiteY424" fmla="*/ 6784064 h 6858000"/>
              <a:gd name="connsiteX425" fmla="*/ 1922724 w 7467600"/>
              <a:gd name="connsiteY425" fmla="*/ 6765577 h 6858000"/>
              <a:gd name="connsiteX426" fmla="*/ 1904650 w 7467600"/>
              <a:gd name="connsiteY426" fmla="*/ 6639616 h 6858000"/>
              <a:gd name="connsiteX427" fmla="*/ 1885273 w 7467600"/>
              <a:gd name="connsiteY427" fmla="*/ 6858000 h 6858000"/>
              <a:gd name="connsiteX428" fmla="*/ 1854363 w 7467600"/>
              <a:gd name="connsiteY428" fmla="*/ 6858000 h 6858000"/>
              <a:gd name="connsiteX429" fmla="*/ 1880391 w 7467600"/>
              <a:gd name="connsiteY429" fmla="*/ 6603796 h 6858000"/>
              <a:gd name="connsiteX430" fmla="*/ 1818273 w 7467600"/>
              <a:gd name="connsiteY430" fmla="*/ 6715729 h 6858000"/>
              <a:gd name="connsiteX431" fmla="*/ 1794691 w 7467600"/>
              <a:gd name="connsiteY431" fmla="*/ 6843239 h 6858000"/>
              <a:gd name="connsiteX432" fmla="*/ 1794914 w 7467600"/>
              <a:gd name="connsiteY432" fmla="*/ 6858000 h 6858000"/>
              <a:gd name="connsiteX433" fmla="*/ 1746128 w 7467600"/>
              <a:gd name="connsiteY433" fmla="*/ 6858000 h 6858000"/>
              <a:gd name="connsiteX434" fmla="*/ 1753934 w 7467600"/>
              <a:gd name="connsiteY434" fmla="*/ 6724796 h 6858000"/>
              <a:gd name="connsiteX435" fmla="*/ 1792053 w 7467600"/>
              <a:gd name="connsiteY435" fmla="*/ 6572396 h 6858000"/>
              <a:gd name="connsiteX436" fmla="*/ 1862248 w 7467600"/>
              <a:gd name="connsiteY436" fmla="*/ 6266397 h 6858000"/>
              <a:gd name="connsiteX437" fmla="*/ 1862250 w 7467600"/>
              <a:gd name="connsiteY437" fmla="*/ 6033531 h 6858000"/>
              <a:gd name="connsiteX438" fmla="*/ 1211999 w 7467600"/>
              <a:gd name="connsiteY438" fmla="*/ 6683610 h 6858000"/>
              <a:gd name="connsiteX439" fmla="*/ 1213266 w 7467600"/>
              <a:gd name="connsiteY439" fmla="*/ 6691947 h 6858000"/>
              <a:gd name="connsiteX440" fmla="*/ 1203370 w 7467600"/>
              <a:gd name="connsiteY440" fmla="*/ 6850676 h 6858000"/>
              <a:gd name="connsiteX441" fmla="*/ 1203671 w 7467600"/>
              <a:gd name="connsiteY441" fmla="*/ 6858000 h 6858000"/>
              <a:gd name="connsiteX442" fmla="*/ 1143180 w 7467600"/>
              <a:gd name="connsiteY442" fmla="*/ 6858000 h 6858000"/>
              <a:gd name="connsiteX443" fmla="*/ 1142176 w 7467600"/>
              <a:gd name="connsiteY443" fmla="*/ 6766045 h 6858000"/>
              <a:gd name="connsiteX444" fmla="*/ 1067484 w 7467600"/>
              <a:gd name="connsiteY444" fmla="*/ 6858000 h 6858000"/>
              <a:gd name="connsiteX445" fmla="*/ 953928 w 7467600"/>
              <a:gd name="connsiteY445" fmla="*/ 6858000 h 6858000"/>
              <a:gd name="connsiteX446" fmla="*/ 959715 w 7467600"/>
              <a:gd name="connsiteY446" fmla="*/ 6850185 h 6858000"/>
              <a:gd name="connsiteX447" fmla="*/ 1483788 w 7467600"/>
              <a:gd name="connsiteY447" fmla="*/ 6259174 h 6858000"/>
              <a:gd name="connsiteX448" fmla="*/ 1100671 w 7467600"/>
              <a:gd name="connsiteY448" fmla="*/ 6252137 h 6858000"/>
              <a:gd name="connsiteX449" fmla="*/ 1090144 w 7467600"/>
              <a:gd name="connsiteY449" fmla="*/ 6256748 h 6858000"/>
              <a:gd name="connsiteX450" fmla="*/ 1095872 w 7467600"/>
              <a:gd name="connsiteY450" fmla="*/ 6271892 h 6858000"/>
              <a:gd name="connsiteX451" fmla="*/ 262785 w 7467600"/>
              <a:gd name="connsiteY451" fmla="*/ 6845450 h 6858000"/>
              <a:gd name="connsiteX452" fmla="*/ 209968 w 7467600"/>
              <a:gd name="connsiteY452" fmla="*/ 6770713 h 6858000"/>
              <a:gd name="connsiteX453" fmla="*/ 873460 w 7467600"/>
              <a:gd name="connsiteY453" fmla="*/ 6253768 h 6858000"/>
              <a:gd name="connsiteX454" fmla="*/ 192686 w 7467600"/>
              <a:gd name="connsiteY454" fmla="*/ 5849257 h 6858000"/>
              <a:gd name="connsiteX455" fmla="*/ 4696 w 7467600"/>
              <a:gd name="connsiteY455" fmla="*/ 5697668 h 6858000"/>
              <a:gd name="connsiteX456" fmla="*/ 0 w 7467600"/>
              <a:gd name="connsiteY456" fmla="*/ 5689984 h 6858000"/>
              <a:gd name="connsiteX457" fmla="*/ 0 w 7467600"/>
              <a:gd name="connsiteY457" fmla="*/ 5513472 h 6858000"/>
              <a:gd name="connsiteX458" fmla="*/ 174101 w 7467600"/>
              <a:gd name="connsiteY458" fmla="*/ 5620277 h 6858000"/>
              <a:gd name="connsiteX459" fmla="*/ 891800 w 7467600"/>
              <a:gd name="connsiteY459" fmla="*/ 6036935 h 6858000"/>
              <a:gd name="connsiteX460" fmla="*/ 1072219 w 7467600"/>
              <a:gd name="connsiteY460" fmla="*/ 6169443 h 6858000"/>
              <a:gd name="connsiteX461" fmla="*/ 1074117 w 7467600"/>
              <a:gd name="connsiteY461" fmla="*/ 6170301 h 6858000"/>
              <a:gd name="connsiteX462" fmla="*/ 1083114 w 7467600"/>
              <a:gd name="connsiteY462" fmla="*/ 6174131 h 6858000"/>
              <a:gd name="connsiteX463" fmla="*/ 1543010 w 7467600"/>
              <a:gd name="connsiteY463" fmla="*/ 6191140 h 6858000"/>
              <a:gd name="connsiteX464" fmla="*/ 1551080 w 7467600"/>
              <a:gd name="connsiteY464" fmla="*/ 6195006 h 6858000"/>
              <a:gd name="connsiteX465" fmla="*/ 2345443 w 7467600"/>
              <a:gd name="connsiteY465" fmla="*/ 5549882 h 6858000"/>
              <a:gd name="connsiteX466" fmla="*/ 1721499 w 7467600"/>
              <a:gd name="connsiteY466" fmla="*/ 5599969 h 6858000"/>
              <a:gd name="connsiteX467" fmla="*/ 767716 w 7467600"/>
              <a:gd name="connsiteY467" fmla="*/ 5472768 h 6858000"/>
              <a:gd name="connsiteX468" fmla="*/ 722147 w 7467600"/>
              <a:gd name="connsiteY468" fmla="*/ 5393091 h 6858000"/>
              <a:gd name="connsiteX469" fmla="*/ 1485552 w 7467600"/>
              <a:gd name="connsiteY469" fmla="*/ 5313202 h 6858000"/>
              <a:gd name="connsiteX470" fmla="*/ 2143004 w 7467600"/>
              <a:gd name="connsiteY470" fmla="*/ 5402420 h 6858000"/>
              <a:gd name="connsiteX471" fmla="*/ 1933391 w 7467600"/>
              <a:gd name="connsiteY471" fmla="*/ 5156971 h 6858000"/>
              <a:gd name="connsiteX472" fmla="*/ 1827118 w 7467600"/>
              <a:gd name="connsiteY472" fmla="*/ 4968410 h 6858000"/>
              <a:gd name="connsiteX473" fmla="*/ 1837349 w 7467600"/>
              <a:gd name="connsiteY473" fmla="*/ 4956357 h 6858000"/>
              <a:gd name="connsiteX474" fmla="*/ 2162835 w 7467600"/>
              <a:gd name="connsiteY474" fmla="*/ 5187853 h 6858000"/>
              <a:gd name="connsiteX475" fmla="*/ 2257167 w 7467600"/>
              <a:gd name="connsiteY475" fmla="*/ 5462123 h 6858000"/>
              <a:gd name="connsiteX476" fmla="*/ 2261598 w 7467600"/>
              <a:gd name="connsiteY476" fmla="*/ 5467998 h 6858000"/>
              <a:gd name="connsiteX477" fmla="*/ 2437177 w 7467600"/>
              <a:gd name="connsiteY477" fmla="*/ 5479608 h 6858000"/>
              <a:gd name="connsiteX478" fmla="*/ 2445247 w 7467600"/>
              <a:gd name="connsiteY478" fmla="*/ 5483476 h 6858000"/>
              <a:gd name="connsiteX479" fmla="*/ 2743626 w 7467600"/>
              <a:gd name="connsiteY479" fmla="*/ 5304819 h 6858000"/>
              <a:gd name="connsiteX480" fmla="*/ 3048102 w 7467600"/>
              <a:gd name="connsiteY480" fmla="*/ 5150595 h 6858000"/>
              <a:gd name="connsiteX481" fmla="*/ 1799414 w 7467600"/>
              <a:gd name="connsiteY481" fmla="*/ 4694732 h 6858000"/>
              <a:gd name="connsiteX482" fmla="*/ 1771735 w 7467600"/>
              <a:gd name="connsiteY482" fmla="*/ 4619929 h 6858000"/>
              <a:gd name="connsiteX483" fmla="*/ 3104273 w 7467600"/>
              <a:gd name="connsiteY483" fmla="*/ 5076159 h 6858000"/>
              <a:gd name="connsiteX484" fmla="*/ 3113245 w 7467600"/>
              <a:gd name="connsiteY484" fmla="*/ 5090705 h 6858000"/>
              <a:gd name="connsiteX485" fmla="*/ 3126294 w 7467600"/>
              <a:gd name="connsiteY485" fmla="*/ 5114400 h 6858000"/>
              <a:gd name="connsiteX486" fmla="*/ 3937433 w 7467600"/>
              <a:gd name="connsiteY486" fmla="*/ 4830473 h 6858000"/>
              <a:gd name="connsiteX487" fmla="*/ 3590475 w 7467600"/>
              <a:gd name="connsiteY487" fmla="*/ 4597974 h 6858000"/>
              <a:gd name="connsiteX488" fmla="*/ 3100264 w 7467600"/>
              <a:gd name="connsiteY488" fmla="*/ 4579845 h 6858000"/>
              <a:gd name="connsiteX489" fmla="*/ 2183576 w 7467600"/>
              <a:gd name="connsiteY489" fmla="*/ 4227150 h 6858000"/>
              <a:gd name="connsiteX490" fmla="*/ 2151029 w 7467600"/>
              <a:gd name="connsiteY490" fmla="*/ 4146947 h 6858000"/>
              <a:gd name="connsiteX491" fmla="*/ 3563434 w 7467600"/>
              <a:gd name="connsiteY491" fmla="*/ 4469115 h 6858000"/>
              <a:gd name="connsiteX492" fmla="*/ 3177952 w 7467600"/>
              <a:gd name="connsiteY492" fmla="*/ 3657386 h 6858000"/>
              <a:gd name="connsiteX493" fmla="*/ 3189263 w 7467600"/>
              <a:gd name="connsiteY493" fmla="*/ 3625726 h 6858000"/>
              <a:gd name="connsiteX494" fmla="*/ 3560912 w 7467600"/>
              <a:gd name="connsiteY494" fmla="*/ 4079863 h 6858000"/>
              <a:gd name="connsiteX495" fmla="*/ 3626636 w 7467600"/>
              <a:gd name="connsiteY495" fmla="*/ 4512230 h 6858000"/>
              <a:gd name="connsiteX496" fmla="*/ 3653088 w 7467600"/>
              <a:gd name="connsiteY496" fmla="*/ 4521417 h 6858000"/>
              <a:gd name="connsiteX497" fmla="*/ 3988128 w 7467600"/>
              <a:gd name="connsiteY497" fmla="*/ 4817267 h 6858000"/>
              <a:gd name="connsiteX498" fmla="*/ 4830582 w 7467600"/>
              <a:gd name="connsiteY498" fmla="*/ 4676000 h 6858000"/>
              <a:gd name="connsiteX499" fmla="*/ 4830100 w 7467600"/>
              <a:gd name="connsiteY499" fmla="*/ 4675554 h 6858000"/>
              <a:gd name="connsiteX500" fmla="*/ 4036318 w 7467600"/>
              <a:gd name="connsiteY500" fmla="*/ 4147013 h 6858000"/>
              <a:gd name="connsiteX501" fmla="*/ 3432098 w 7467600"/>
              <a:gd name="connsiteY501" fmla="*/ 3537312 h 6858000"/>
              <a:gd name="connsiteX502" fmla="*/ 3446761 w 7467600"/>
              <a:gd name="connsiteY502" fmla="*/ 3461278 h 6858000"/>
              <a:gd name="connsiteX503" fmla="*/ 4419733 w 7467600"/>
              <a:gd name="connsiteY503" fmla="*/ 3963555 h 6858000"/>
              <a:gd name="connsiteX504" fmla="*/ 4781371 w 7467600"/>
              <a:gd name="connsiteY504" fmla="*/ 4458604 h 6858000"/>
              <a:gd name="connsiteX505" fmla="*/ 4780440 w 7467600"/>
              <a:gd name="connsiteY505" fmla="*/ 4470290 h 6858000"/>
              <a:gd name="connsiteX506" fmla="*/ 4898954 w 7467600"/>
              <a:gd name="connsiteY506" fmla="*/ 4662092 h 6858000"/>
              <a:gd name="connsiteX507" fmla="*/ 4900699 w 7467600"/>
              <a:gd name="connsiteY507" fmla="*/ 4670867 h 6858000"/>
              <a:gd name="connsiteX508" fmla="*/ 5714511 w 7467600"/>
              <a:gd name="connsiteY508" fmla="*/ 4663483 h 6858000"/>
              <a:gd name="connsiteX509" fmla="*/ 5464793 w 7467600"/>
              <a:gd name="connsiteY509" fmla="*/ 4393556 h 6858000"/>
              <a:gd name="connsiteX510" fmla="*/ 5461897 w 7467600"/>
              <a:gd name="connsiteY510" fmla="*/ 4390879 h 6858000"/>
              <a:gd name="connsiteX511" fmla="*/ 4294126 w 7467600"/>
              <a:gd name="connsiteY511" fmla="*/ 3303048 h 6858000"/>
              <a:gd name="connsiteX512" fmla="*/ 4305321 w 7467600"/>
              <a:gd name="connsiteY512" fmla="*/ 3256953 h 6858000"/>
              <a:gd name="connsiteX513" fmla="*/ 4949299 w 7467600"/>
              <a:gd name="connsiteY513" fmla="*/ 3766336 h 6858000"/>
              <a:gd name="connsiteX514" fmla="*/ 5291452 w 7467600"/>
              <a:gd name="connsiteY514" fmla="*/ 4076801 h 6858000"/>
              <a:gd name="connsiteX515" fmla="*/ 5434998 w 7467600"/>
              <a:gd name="connsiteY515" fmla="*/ 4254100 h 6858000"/>
              <a:gd name="connsiteX516" fmla="*/ 5351015 w 7467600"/>
              <a:gd name="connsiteY516" fmla="*/ 3760989 h 6858000"/>
              <a:gd name="connsiteX517" fmla="*/ 5413780 w 7467600"/>
              <a:gd name="connsiteY517" fmla="*/ 2966265 h 6858000"/>
              <a:gd name="connsiteX518" fmla="*/ 5425627 w 7467600"/>
              <a:gd name="connsiteY518" fmla="*/ 2954192 h 6858000"/>
              <a:gd name="connsiteX519" fmla="*/ 6604735 w 7467600"/>
              <a:gd name="connsiteY519" fmla="*/ 2041381 h 6858000"/>
              <a:gd name="connsiteX520" fmla="*/ 7204487 w 7467600"/>
              <a:gd name="connsiteY520" fmla="*/ 2742112 h 6858000"/>
              <a:gd name="connsiteX521" fmla="*/ 7131592 w 7467600"/>
              <a:gd name="connsiteY521" fmla="*/ 2672096 h 6858000"/>
              <a:gd name="connsiteX522" fmla="*/ 6996344 w 7467600"/>
              <a:gd name="connsiteY522" fmla="*/ 2518310 h 6858000"/>
              <a:gd name="connsiteX523" fmla="*/ 6735495 w 7467600"/>
              <a:gd name="connsiteY523" fmla="*/ 2196890 h 6858000"/>
              <a:gd name="connsiteX524" fmla="*/ 6721901 w 7467600"/>
              <a:gd name="connsiteY524" fmla="*/ 2179274 h 6858000"/>
              <a:gd name="connsiteX525" fmla="*/ 6604735 w 7467600"/>
              <a:gd name="connsiteY525" fmla="*/ 2041381 h 6858000"/>
              <a:gd name="connsiteX526" fmla="*/ 6591670 w 7467600"/>
              <a:gd name="connsiteY526" fmla="*/ 1988277 h 6858000"/>
              <a:gd name="connsiteX527" fmla="*/ 6747349 w 7467600"/>
              <a:gd name="connsiteY527" fmla="*/ 2160069 h 6858000"/>
              <a:gd name="connsiteX528" fmla="*/ 6760943 w 7467600"/>
              <a:gd name="connsiteY528" fmla="*/ 2177686 h 6858000"/>
              <a:gd name="connsiteX529" fmla="*/ 7021065 w 7467600"/>
              <a:gd name="connsiteY529" fmla="*/ 2498102 h 6858000"/>
              <a:gd name="connsiteX530" fmla="*/ 7155223 w 7467600"/>
              <a:gd name="connsiteY530" fmla="*/ 2650386 h 6858000"/>
              <a:gd name="connsiteX531" fmla="*/ 7203167 w 7467600"/>
              <a:gd name="connsiteY531" fmla="*/ 2697288 h 6858000"/>
              <a:gd name="connsiteX532" fmla="*/ 6937703 w 7467600"/>
              <a:gd name="connsiteY532" fmla="*/ 2321981 h 6858000"/>
              <a:gd name="connsiteX533" fmla="*/ 6591670 w 7467600"/>
              <a:gd name="connsiteY533" fmla="*/ 1988277 h 6858000"/>
              <a:gd name="connsiteX534" fmla="*/ 5798671 w 7467600"/>
              <a:gd name="connsiteY534" fmla="*/ 1981601 h 6858000"/>
              <a:gd name="connsiteX535" fmla="*/ 5754709 w 7467600"/>
              <a:gd name="connsiteY535" fmla="*/ 2071454 h 6858000"/>
              <a:gd name="connsiteX536" fmla="*/ 5763044 w 7467600"/>
              <a:gd name="connsiteY536" fmla="*/ 2842206 h 6858000"/>
              <a:gd name="connsiteX537" fmla="*/ 5764974 w 7467600"/>
              <a:gd name="connsiteY537" fmla="*/ 2799609 h 6858000"/>
              <a:gd name="connsiteX538" fmla="*/ 5767665 w 7467600"/>
              <a:gd name="connsiteY538" fmla="*/ 2666409 h 6858000"/>
              <a:gd name="connsiteX539" fmla="*/ 5763055 w 7467600"/>
              <a:gd name="connsiteY539" fmla="*/ 2579705 h 6858000"/>
              <a:gd name="connsiteX540" fmla="*/ 5758079 w 7467600"/>
              <a:gd name="connsiteY540" fmla="*/ 2492508 h 6858000"/>
              <a:gd name="connsiteX541" fmla="*/ 5779325 w 7467600"/>
              <a:gd name="connsiteY541" fmla="*/ 2197069 h 6858000"/>
              <a:gd name="connsiteX542" fmla="*/ 5798671 w 7467600"/>
              <a:gd name="connsiteY542" fmla="*/ 1981601 h 6858000"/>
              <a:gd name="connsiteX543" fmla="*/ 5829202 w 7467600"/>
              <a:gd name="connsiteY543" fmla="*/ 1971679 h 6858000"/>
              <a:gd name="connsiteX544" fmla="*/ 5809558 w 7467600"/>
              <a:gd name="connsiteY544" fmla="*/ 2198043 h 6858000"/>
              <a:gd name="connsiteX545" fmla="*/ 5788653 w 7467600"/>
              <a:gd name="connsiteY545" fmla="*/ 2489430 h 6858000"/>
              <a:gd name="connsiteX546" fmla="*/ 5793439 w 7467600"/>
              <a:gd name="connsiteY546" fmla="*/ 2575235 h 6858000"/>
              <a:gd name="connsiteX547" fmla="*/ 5796837 w 7467600"/>
              <a:gd name="connsiteY547" fmla="*/ 2637633 h 6858000"/>
              <a:gd name="connsiteX548" fmla="*/ 5818614 w 7467600"/>
              <a:gd name="connsiteY548" fmla="*/ 2473055 h 6858000"/>
              <a:gd name="connsiteX549" fmla="*/ 5829202 w 7467600"/>
              <a:gd name="connsiteY549" fmla="*/ 1971679 h 6858000"/>
              <a:gd name="connsiteX550" fmla="*/ 5911389 w 7467600"/>
              <a:gd name="connsiteY550" fmla="*/ 1898371 h 6858000"/>
              <a:gd name="connsiteX551" fmla="*/ 6237627 w 7467600"/>
              <a:gd name="connsiteY551" fmla="*/ 2231921 h 6858000"/>
              <a:gd name="connsiteX552" fmla="*/ 5911389 w 7467600"/>
              <a:gd name="connsiteY552" fmla="*/ 1898371 h 6858000"/>
              <a:gd name="connsiteX553" fmla="*/ 6944437 w 7467600"/>
              <a:gd name="connsiteY553" fmla="*/ 1575402 h 6858000"/>
              <a:gd name="connsiteX554" fmla="*/ 6304730 w 7467600"/>
              <a:gd name="connsiteY554" fmla="*/ 1766654 h 6858000"/>
              <a:gd name="connsiteX555" fmla="*/ 6944437 w 7467600"/>
              <a:gd name="connsiteY555" fmla="*/ 1575402 h 6858000"/>
              <a:gd name="connsiteX556" fmla="*/ 7019523 w 7467600"/>
              <a:gd name="connsiteY556" fmla="*/ 1519450 h 6858000"/>
              <a:gd name="connsiteX557" fmla="*/ 6298091 w 7467600"/>
              <a:gd name="connsiteY557" fmla="*/ 1737122 h 6858000"/>
              <a:gd name="connsiteX558" fmla="*/ 7019523 w 7467600"/>
              <a:gd name="connsiteY558" fmla="*/ 1519450 h 6858000"/>
              <a:gd name="connsiteX559" fmla="*/ 2399523 w 7467600"/>
              <a:gd name="connsiteY559" fmla="*/ 1428234 h 6858000"/>
              <a:gd name="connsiteX560" fmla="*/ 2224982 w 7467600"/>
              <a:gd name="connsiteY560" fmla="*/ 1826201 h 6858000"/>
              <a:gd name="connsiteX561" fmla="*/ 2096099 w 7467600"/>
              <a:gd name="connsiteY561" fmla="*/ 2345900 h 6858000"/>
              <a:gd name="connsiteX562" fmla="*/ 2283317 w 7467600"/>
              <a:gd name="connsiteY562" fmla="*/ 1796925 h 6858000"/>
              <a:gd name="connsiteX563" fmla="*/ 2399523 w 7467600"/>
              <a:gd name="connsiteY563" fmla="*/ 1428234 h 6858000"/>
              <a:gd name="connsiteX564" fmla="*/ 2448558 w 7467600"/>
              <a:gd name="connsiteY564" fmla="*/ 1373435 h 6858000"/>
              <a:gd name="connsiteX565" fmla="*/ 2312521 w 7467600"/>
              <a:gd name="connsiteY565" fmla="*/ 1806140 h 6858000"/>
              <a:gd name="connsiteX566" fmla="*/ 2127533 w 7467600"/>
              <a:gd name="connsiteY566" fmla="*/ 2348380 h 6858000"/>
              <a:gd name="connsiteX567" fmla="*/ 2358080 w 7467600"/>
              <a:gd name="connsiteY567" fmla="*/ 1866134 h 6858000"/>
              <a:gd name="connsiteX568" fmla="*/ 2407436 w 7467600"/>
              <a:gd name="connsiteY568" fmla="*/ 1651070 h 6858000"/>
              <a:gd name="connsiteX569" fmla="*/ 2448558 w 7467600"/>
              <a:gd name="connsiteY569" fmla="*/ 1373435 h 6858000"/>
              <a:gd name="connsiteX570" fmla="*/ 278707 w 7467600"/>
              <a:gd name="connsiteY570" fmla="*/ 1352270 h 6858000"/>
              <a:gd name="connsiteX571" fmla="*/ 321570 w 7467600"/>
              <a:gd name="connsiteY571" fmla="*/ 1861610 h 6858000"/>
              <a:gd name="connsiteX572" fmla="*/ 294281 w 7467600"/>
              <a:gd name="connsiteY572" fmla="*/ 1440658 h 6858000"/>
              <a:gd name="connsiteX573" fmla="*/ 278707 w 7467600"/>
              <a:gd name="connsiteY573" fmla="*/ 1352270 h 6858000"/>
              <a:gd name="connsiteX574" fmla="*/ 1423821 w 7467600"/>
              <a:gd name="connsiteY574" fmla="*/ 1351958 h 6858000"/>
              <a:gd name="connsiteX575" fmla="*/ 1638521 w 7467600"/>
              <a:gd name="connsiteY575" fmla="*/ 1908470 h 6858000"/>
              <a:gd name="connsiteX576" fmla="*/ 1754199 w 7467600"/>
              <a:gd name="connsiteY576" fmla="*/ 2149284 h 6858000"/>
              <a:gd name="connsiteX577" fmla="*/ 1908359 w 7467600"/>
              <a:gd name="connsiteY577" fmla="*/ 2364988 h 6858000"/>
              <a:gd name="connsiteX578" fmla="*/ 1647661 w 7467600"/>
              <a:gd name="connsiteY578" fmla="*/ 1825945 h 6858000"/>
              <a:gd name="connsiteX579" fmla="*/ 1423821 w 7467600"/>
              <a:gd name="connsiteY579" fmla="*/ 1351958 h 6858000"/>
              <a:gd name="connsiteX580" fmla="*/ 1431890 w 7467600"/>
              <a:gd name="connsiteY580" fmla="*/ 1306475 h 6858000"/>
              <a:gd name="connsiteX581" fmla="*/ 1507597 w 7467600"/>
              <a:gd name="connsiteY581" fmla="*/ 1446132 h 6858000"/>
              <a:gd name="connsiteX582" fmla="*/ 1674586 w 7467600"/>
              <a:gd name="connsiteY582" fmla="*/ 1813832 h 6858000"/>
              <a:gd name="connsiteX583" fmla="*/ 1815950 w 7467600"/>
              <a:gd name="connsiteY583" fmla="*/ 2128564 h 6858000"/>
              <a:gd name="connsiteX584" fmla="*/ 1984242 w 7467600"/>
              <a:gd name="connsiteY584" fmla="*/ 2430829 h 6858000"/>
              <a:gd name="connsiteX585" fmla="*/ 2014023 w 7467600"/>
              <a:gd name="connsiteY585" fmla="*/ 2450995 h 6858000"/>
              <a:gd name="connsiteX586" fmla="*/ 1747337 w 7467600"/>
              <a:gd name="connsiteY586" fmla="*/ 1855264 h 6858000"/>
              <a:gd name="connsiteX587" fmla="*/ 1533749 w 7467600"/>
              <a:gd name="connsiteY587" fmla="*/ 1478656 h 6858000"/>
              <a:gd name="connsiteX588" fmla="*/ 1431890 w 7467600"/>
              <a:gd name="connsiteY588" fmla="*/ 1306475 h 6858000"/>
              <a:gd name="connsiteX589" fmla="*/ 5052692 w 7467600"/>
              <a:gd name="connsiteY589" fmla="*/ 1292994 h 6858000"/>
              <a:gd name="connsiteX590" fmla="*/ 5200661 w 7467600"/>
              <a:gd name="connsiteY590" fmla="*/ 1635186 h 6858000"/>
              <a:gd name="connsiteX591" fmla="*/ 5297138 w 7467600"/>
              <a:gd name="connsiteY591" fmla="*/ 1906351 h 6858000"/>
              <a:gd name="connsiteX592" fmla="*/ 5052692 w 7467600"/>
              <a:gd name="connsiteY592" fmla="*/ 1292994 h 6858000"/>
              <a:gd name="connsiteX593" fmla="*/ 5009948 w 7467600"/>
              <a:gd name="connsiteY593" fmla="*/ 1273619 h 6858000"/>
              <a:gd name="connsiteX594" fmla="*/ 5121777 w 7467600"/>
              <a:gd name="connsiteY594" fmla="*/ 1654213 h 6858000"/>
              <a:gd name="connsiteX595" fmla="*/ 5293545 w 7467600"/>
              <a:gd name="connsiteY595" fmla="*/ 2072247 h 6858000"/>
              <a:gd name="connsiteX596" fmla="*/ 5294042 w 7467600"/>
              <a:gd name="connsiteY596" fmla="*/ 2065019 h 6858000"/>
              <a:gd name="connsiteX597" fmla="*/ 5171936 w 7467600"/>
              <a:gd name="connsiteY597" fmla="*/ 1647613 h 6858000"/>
              <a:gd name="connsiteX598" fmla="*/ 5009948 w 7467600"/>
              <a:gd name="connsiteY598" fmla="*/ 1273619 h 6858000"/>
              <a:gd name="connsiteX599" fmla="*/ 655236 w 7467600"/>
              <a:gd name="connsiteY599" fmla="*/ 1268632 h 6858000"/>
              <a:gd name="connsiteX600" fmla="*/ 839521 w 7467600"/>
              <a:gd name="connsiteY600" fmla="*/ 1685315 h 6858000"/>
              <a:gd name="connsiteX601" fmla="*/ 1109416 w 7467600"/>
              <a:gd name="connsiteY601" fmla="*/ 2061663 h 6858000"/>
              <a:gd name="connsiteX602" fmla="*/ 1298300 w 7467600"/>
              <a:gd name="connsiteY602" fmla="*/ 2247742 h 6858000"/>
              <a:gd name="connsiteX603" fmla="*/ 1125871 w 7467600"/>
              <a:gd name="connsiteY603" fmla="*/ 1989513 h 6858000"/>
              <a:gd name="connsiteX604" fmla="*/ 981574 w 7467600"/>
              <a:gd name="connsiteY604" fmla="*/ 1783157 h 6858000"/>
              <a:gd name="connsiteX605" fmla="*/ 922198 w 7467600"/>
              <a:gd name="connsiteY605" fmla="*/ 1677437 h 6858000"/>
              <a:gd name="connsiteX606" fmla="*/ 869293 w 7467600"/>
              <a:gd name="connsiteY606" fmla="*/ 1583214 h 6858000"/>
              <a:gd name="connsiteX607" fmla="*/ 751431 w 7467600"/>
              <a:gd name="connsiteY607" fmla="*/ 1405731 h 6858000"/>
              <a:gd name="connsiteX608" fmla="*/ 655236 w 7467600"/>
              <a:gd name="connsiteY608" fmla="*/ 1268632 h 6858000"/>
              <a:gd name="connsiteX609" fmla="*/ 6516292 w 7467600"/>
              <a:gd name="connsiteY609" fmla="*/ 1263064 h 6858000"/>
              <a:gd name="connsiteX610" fmla="*/ 5736320 w 7467600"/>
              <a:gd name="connsiteY610" fmla="*/ 1501803 h 6858000"/>
              <a:gd name="connsiteX611" fmla="*/ 6516292 w 7467600"/>
              <a:gd name="connsiteY611" fmla="*/ 1263064 h 6858000"/>
              <a:gd name="connsiteX612" fmla="*/ 291466 w 7467600"/>
              <a:gd name="connsiteY612" fmla="*/ 1250369 h 6858000"/>
              <a:gd name="connsiteX613" fmla="*/ 323180 w 7467600"/>
              <a:gd name="connsiteY613" fmla="*/ 1435283 h 6858000"/>
              <a:gd name="connsiteX614" fmla="*/ 349381 w 7467600"/>
              <a:gd name="connsiteY614" fmla="*/ 1875041 h 6858000"/>
              <a:gd name="connsiteX615" fmla="*/ 374363 w 7467600"/>
              <a:gd name="connsiteY615" fmla="*/ 1506494 h 6858000"/>
              <a:gd name="connsiteX616" fmla="*/ 302168 w 7467600"/>
              <a:gd name="connsiteY616" fmla="*/ 1274495 h 6858000"/>
              <a:gd name="connsiteX617" fmla="*/ 291466 w 7467600"/>
              <a:gd name="connsiteY617" fmla="*/ 1250369 h 6858000"/>
              <a:gd name="connsiteX618" fmla="*/ 678222 w 7467600"/>
              <a:gd name="connsiteY618" fmla="*/ 1248670 h 6858000"/>
              <a:gd name="connsiteX619" fmla="*/ 775536 w 7467600"/>
              <a:gd name="connsiteY619" fmla="*/ 1388015 h 6858000"/>
              <a:gd name="connsiteX620" fmla="*/ 894529 w 7467600"/>
              <a:gd name="connsiteY620" fmla="*/ 1567739 h 6858000"/>
              <a:gd name="connsiteX621" fmla="*/ 948000 w 7467600"/>
              <a:gd name="connsiteY621" fmla="*/ 1663088 h 6858000"/>
              <a:gd name="connsiteX622" fmla="*/ 1006812 w 7467600"/>
              <a:gd name="connsiteY622" fmla="*/ 1767683 h 6858000"/>
              <a:gd name="connsiteX623" fmla="*/ 1149133 w 7467600"/>
              <a:gd name="connsiteY623" fmla="*/ 1971513 h 6858000"/>
              <a:gd name="connsiteX624" fmla="*/ 1333952 w 7467600"/>
              <a:gd name="connsiteY624" fmla="*/ 2251620 h 6858000"/>
              <a:gd name="connsiteX625" fmla="*/ 1337329 w 7467600"/>
              <a:gd name="connsiteY625" fmla="*/ 2258350 h 6858000"/>
              <a:gd name="connsiteX626" fmla="*/ 1014726 w 7467600"/>
              <a:gd name="connsiteY626" fmla="*/ 1615556 h 6858000"/>
              <a:gd name="connsiteX627" fmla="*/ 678222 w 7467600"/>
              <a:gd name="connsiteY627" fmla="*/ 1248670 h 6858000"/>
              <a:gd name="connsiteX628" fmla="*/ 6691602 w 7467600"/>
              <a:gd name="connsiteY628" fmla="*/ 1140573 h 6858000"/>
              <a:gd name="connsiteX629" fmla="*/ 6571100 w 7467600"/>
              <a:gd name="connsiteY629" fmla="*/ 1183662 h 6858000"/>
              <a:gd name="connsiteX630" fmla="*/ 6241687 w 7467600"/>
              <a:gd name="connsiteY630" fmla="*/ 1257600 h 6858000"/>
              <a:gd name="connsiteX631" fmla="*/ 5693009 w 7467600"/>
              <a:gd name="connsiteY631" fmla="*/ 1478256 h 6858000"/>
              <a:gd name="connsiteX632" fmla="*/ 6548420 w 7467600"/>
              <a:gd name="connsiteY632" fmla="*/ 1214599 h 6858000"/>
              <a:gd name="connsiteX633" fmla="*/ 6605473 w 7467600"/>
              <a:gd name="connsiteY633" fmla="*/ 1184686 h 6858000"/>
              <a:gd name="connsiteX634" fmla="*/ 6691602 w 7467600"/>
              <a:gd name="connsiteY634" fmla="*/ 1140573 h 6858000"/>
              <a:gd name="connsiteX635" fmla="*/ 4002475 w 7467600"/>
              <a:gd name="connsiteY635" fmla="*/ 1037802 h 6858000"/>
              <a:gd name="connsiteX636" fmla="*/ 4000324 w 7467600"/>
              <a:gd name="connsiteY636" fmla="*/ 1039362 h 6858000"/>
              <a:gd name="connsiteX637" fmla="*/ 4002862 w 7467600"/>
              <a:gd name="connsiteY637" fmla="*/ 1042866 h 6858000"/>
              <a:gd name="connsiteX638" fmla="*/ 4002475 w 7467600"/>
              <a:gd name="connsiteY638" fmla="*/ 1037802 h 6858000"/>
              <a:gd name="connsiteX639" fmla="*/ 506322 w 7467600"/>
              <a:gd name="connsiteY639" fmla="*/ 1020997 h 6858000"/>
              <a:gd name="connsiteX640" fmla="*/ 533068 w 7467600"/>
              <a:gd name="connsiteY640" fmla="*/ 1029409 h 6858000"/>
              <a:gd name="connsiteX641" fmla="*/ 1232525 w 7467600"/>
              <a:gd name="connsiteY641" fmla="*/ 1804675 h 6858000"/>
              <a:gd name="connsiteX642" fmla="*/ 1388858 w 7467600"/>
              <a:gd name="connsiteY642" fmla="*/ 2368011 h 6858000"/>
              <a:gd name="connsiteX643" fmla="*/ 1384098 w 7467600"/>
              <a:gd name="connsiteY643" fmla="*/ 2378125 h 6858000"/>
              <a:gd name="connsiteX644" fmla="*/ 1425393 w 7467600"/>
              <a:gd name="connsiteY644" fmla="*/ 2589124 h 6858000"/>
              <a:gd name="connsiteX645" fmla="*/ 1424001 w 7467600"/>
              <a:gd name="connsiteY645" fmla="*/ 2597541 h 6858000"/>
              <a:gd name="connsiteX646" fmla="*/ 2152729 w 7467600"/>
              <a:gd name="connsiteY646" fmla="*/ 2864487 h 6858000"/>
              <a:gd name="connsiteX647" fmla="*/ 2020609 w 7467600"/>
              <a:gd name="connsiteY647" fmla="*/ 2539671 h 6858000"/>
              <a:gd name="connsiteX648" fmla="*/ 2018920 w 7467600"/>
              <a:gd name="connsiteY648" fmla="*/ 2536309 h 6858000"/>
              <a:gd name="connsiteX649" fmla="*/ 1342441 w 7467600"/>
              <a:gd name="connsiteY649" fmla="*/ 1173017 h 6858000"/>
              <a:gd name="connsiteX650" fmla="*/ 1367925 w 7467600"/>
              <a:gd name="connsiteY650" fmla="*/ 1135648 h 6858000"/>
              <a:gd name="connsiteX651" fmla="*/ 1771401 w 7467600"/>
              <a:gd name="connsiteY651" fmla="*/ 1806673 h 6858000"/>
              <a:gd name="connsiteX652" fmla="*/ 1972385 w 7467600"/>
              <a:gd name="connsiteY652" fmla="*/ 2198735 h 6858000"/>
              <a:gd name="connsiteX653" fmla="*/ 2040892 w 7467600"/>
              <a:gd name="connsiteY653" fmla="*/ 2405205 h 6858000"/>
              <a:gd name="connsiteX654" fmla="*/ 2131689 w 7467600"/>
              <a:gd name="connsiteY654" fmla="*/ 1936926 h 6858000"/>
              <a:gd name="connsiteX655" fmla="*/ 2454820 w 7467600"/>
              <a:gd name="connsiteY655" fmla="*/ 1248808 h 6858000"/>
              <a:gd name="connsiteX656" fmla="*/ 2492512 w 7467600"/>
              <a:gd name="connsiteY656" fmla="*/ 1302920 h 6858000"/>
              <a:gd name="connsiteX657" fmla="*/ 2081216 w 7467600"/>
              <a:gd name="connsiteY657" fmla="*/ 2527513 h 6858000"/>
              <a:gd name="connsiteX658" fmla="*/ 2081211 w 7467600"/>
              <a:gd name="connsiteY658" fmla="*/ 2528916 h 6858000"/>
              <a:gd name="connsiteX659" fmla="*/ 2199067 w 7467600"/>
              <a:gd name="connsiteY659" fmla="*/ 2884061 h 6858000"/>
              <a:gd name="connsiteX660" fmla="*/ 3192586 w 7467600"/>
              <a:gd name="connsiteY660" fmla="*/ 3411496 h 6858000"/>
              <a:gd name="connsiteX661" fmla="*/ 3182620 w 7467600"/>
              <a:gd name="connsiteY661" fmla="*/ 3483279 h 6858000"/>
              <a:gd name="connsiteX662" fmla="*/ 2435119 w 7467600"/>
              <a:gd name="connsiteY662" fmla="*/ 3080173 h 6858000"/>
              <a:gd name="connsiteX663" fmla="*/ 2410152 w 7467600"/>
              <a:gd name="connsiteY663" fmla="*/ 3063751 h 6858000"/>
              <a:gd name="connsiteX664" fmla="*/ 2408099 w 7467600"/>
              <a:gd name="connsiteY664" fmla="*/ 3064403 h 6858000"/>
              <a:gd name="connsiteX665" fmla="*/ 2407218 w 7467600"/>
              <a:gd name="connsiteY665" fmla="*/ 3070324 h 6858000"/>
              <a:gd name="connsiteX666" fmla="*/ 2380138 w 7467600"/>
              <a:gd name="connsiteY666" fmla="*/ 3099341 h 6858000"/>
              <a:gd name="connsiteX667" fmla="*/ 1765923 w 7467600"/>
              <a:gd name="connsiteY667" fmla="*/ 3581043 h 6858000"/>
              <a:gd name="connsiteX668" fmla="*/ 1702258 w 7467600"/>
              <a:gd name="connsiteY668" fmla="*/ 3612286 h 6858000"/>
              <a:gd name="connsiteX669" fmla="*/ 1538370 w 7467600"/>
              <a:gd name="connsiteY669" fmla="*/ 3811804 h 6858000"/>
              <a:gd name="connsiteX670" fmla="*/ 542867 w 7467600"/>
              <a:gd name="connsiteY670" fmla="*/ 4944092 h 6858000"/>
              <a:gd name="connsiteX671" fmla="*/ 515800 w 7467600"/>
              <a:gd name="connsiteY671" fmla="*/ 4862180 h 6858000"/>
              <a:gd name="connsiteX672" fmla="*/ 909145 w 7467600"/>
              <a:gd name="connsiteY672" fmla="*/ 4199225 h 6858000"/>
              <a:gd name="connsiteX673" fmla="*/ 1214067 w 7467600"/>
              <a:gd name="connsiteY673" fmla="*/ 3908561 h 6858000"/>
              <a:gd name="connsiteX674" fmla="*/ 640967 w 7467600"/>
              <a:gd name="connsiteY674" fmla="*/ 4105601 h 6858000"/>
              <a:gd name="connsiteX675" fmla="*/ 112563 w 7467600"/>
              <a:gd name="connsiteY675" fmla="*/ 4396952 h 6858000"/>
              <a:gd name="connsiteX676" fmla="*/ 0 w 7467600"/>
              <a:gd name="connsiteY676" fmla="*/ 4466006 h 6858000"/>
              <a:gd name="connsiteX677" fmla="*/ 0 w 7467600"/>
              <a:gd name="connsiteY677" fmla="*/ 4233763 h 6858000"/>
              <a:gd name="connsiteX678" fmla="*/ 36881 w 7467600"/>
              <a:gd name="connsiteY678" fmla="*/ 4200118 h 6858000"/>
              <a:gd name="connsiteX679" fmla="*/ 910534 w 7467600"/>
              <a:gd name="connsiteY679" fmla="*/ 3629753 h 6858000"/>
              <a:gd name="connsiteX680" fmla="*/ 1578717 w 7467600"/>
              <a:gd name="connsiteY680" fmla="*/ 3575982 h 6858000"/>
              <a:gd name="connsiteX681" fmla="*/ 2338780 w 7467600"/>
              <a:gd name="connsiteY681" fmla="*/ 3033725 h 6858000"/>
              <a:gd name="connsiteX682" fmla="*/ 1807991 w 7467600"/>
              <a:gd name="connsiteY682" fmla="*/ 2807184 h 6858000"/>
              <a:gd name="connsiteX683" fmla="*/ 1416358 w 7467600"/>
              <a:gd name="connsiteY683" fmla="*/ 3112571 h 6858000"/>
              <a:gd name="connsiteX684" fmla="*/ 939066 w 7467600"/>
              <a:gd name="connsiteY684" fmla="*/ 3378798 h 6858000"/>
              <a:gd name="connsiteX685" fmla="*/ 115099 w 7467600"/>
              <a:gd name="connsiteY685" fmla="*/ 3607650 h 6858000"/>
              <a:gd name="connsiteX686" fmla="*/ 97284 w 7467600"/>
              <a:gd name="connsiteY686" fmla="*/ 3520393 h 6858000"/>
              <a:gd name="connsiteX687" fmla="*/ 922050 w 7467600"/>
              <a:gd name="connsiteY687" fmla="*/ 3074867 h 6858000"/>
              <a:gd name="connsiteX688" fmla="*/ 1405265 w 7467600"/>
              <a:gd name="connsiteY688" fmla="*/ 3016319 h 6858000"/>
              <a:gd name="connsiteX689" fmla="*/ 1407512 w 7467600"/>
              <a:gd name="connsiteY689" fmla="*/ 3018001 h 6858000"/>
              <a:gd name="connsiteX690" fmla="*/ 1726266 w 7467600"/>
              <a:gd name="connsiteY690" fmla="*/ 2777274 h 6858000"/>
              <a:gd name="connsiteX691" fmla="*/ 625390 w 7467600"/>
              <a:gd name="connsiteY691" fmla="*/ 2514541 h 6858000"/>
              <a:gd name="connsiteX692" fmla="*/ 619799 w 7467600"/>
              <a:gd name="connsiteY692" fmla="*/ 2527180 h 6858000"/>
              <a:gd name="connsiteX693" fmla="*/ 310030 w 7467600"/>
              <a:gd name="connsiteY693" fmla="*/ 2771818 h 6858000"/>
              <a:gd name="connsiteX694" fmla="*/ 173877 w 7467600"/>
              <a:gd name="connsiteY694" fmla="*/ 2937056 h 6858000"/>
              <a:gd name="connsiteX695" fmla="*/ 77889 w 7467600"/>
              <a:gd name="connsiteY695" fmla="*/ 3138440 h 6858000"/>
              <a:gd name="connsiteX696" fmla="*/ 0 w 7467600"/>
              <a:gd name="connsiteY696" fmla="*/ 3271395 h 6858000"/>
              <a:gd name="connsiteX697" fmla="*/ 0 w 7467600"/>
              <a:gd name="connsiteY697" fmla="*/ 3153002 h 6858000"/>
              <a:gd name="connsiteX698" fmla="*/ 2386 w 7467600"/>
              <a:gd name="connsiteY698" fmla="*/ 3149203 h 6858000"/>
              <a:gd name="connsiteX699" fmla="*/ 89753 w 7467600"/>
              <a:gd name="connsiteY699" fmla="*/ 2987702 h 6858000"/>
              <a:gd name="connsiteX700" fmla="*/ 76869 w 7467600"/>
              <a:gd name="connsiteY700" fmla="*/ 3005404 h 6858000"/>
              <a:gd name="connsiteX701" fmla="*/ 32049 w 7467600"/>
              <a:gd name="connsiteY701" fmla="*/ 3065814 h 6858000"/>
              <a:gd name="connsiteX702" fmla="*/ 0 w 7467600"/>
              <a:gd name="connsiteY702" fmla="*/ 3108744 h 6858000"/>
              <a:gd name="connsiteX703" fmla="*/ 0 w 7467600"/>
              <a:gd name="connsiteY703" fmla="*/ 3058059 h 6858000"/>
              <a:gd name="connsiteX704" fmla="*/ 7610 w 7467600"/>
              <a:gd name="connsiteY704" fmla="*/ 3047889 h 6858000"/>
              <a:gd name="connsiteX705" fmla="*/ 52419 w 7467600"/>
              <a:gd name="connsiteY705" fmla="*/ 2987479 h 6858000"/>
              <a:gd name="connsiteX706" fmla="*/ 59142 w 7467600"/>
              <a:gd name="connsiteY706" fmla="*/ 2978488 h 6858000"/>
              <a:gd name="connsiteX707" fmla="*/ 0 w 7467600"/>
              <a:gd name="connsiteY707" fmla="*/ 3015334 h 6858000"/>
              <a:gd name="connsiteX708" fmla="*/ 0 w 7467600"/>
              <a:gd name="connsiteY708" fmla="*/ 2914286 h 6858000"/>
              <a:gd name="connsiteX709" fmla="*/ 36383 w 7467600"/>
              <a:gd name="connsiteY709" fmla="*/ 2901128 h 6858000"/>
              <a:gd name="connsiteX710" fmla="*/ 156329 w 7467600"/>
              <a:gd name="connsiteY710" fmla="*/ 2840533 h 6858000"/>
              <a:gd name="connsiteX711" fmla="*/ 358355 w 7467600"/>
              <a:gd name="connsiteY711" fmla="*/ 2620471 h 6858000"/>
              <a:gd name="connsiteX712" fmla="*/ 510577 w 7467600"/>
              <a:gd name="connsiteY712" fmla="*/ 2501244 h 6858000"/>
              <a:gd name="connsiteX713" fmla="*/ 211967 w 7467600"/>
              <a:gd name="connsiteY713" fmla="*/ 2479171 h 6858000"/>
              <a:gd name="connsiteX714" fmla="*/ 0 w 7467600"/>
              <a:gd name="connsiteY714" fmla="*/ 2476398 h 6858000"/>
              <a:gd name="connsiteX715" fmla="*/ 0 w 7467600"/>
              <a:gd name="connsiteY715" fmla="*/ 2389189 h 6858000"/>
              <a:gd name="connsiteX716" fmla="*/ 103062 w 7467600"/>
              <a:gd name="connsiteY716" fmla="*/ 2389518 h 6858000"/>
              <a:gd name="connsiteX717" fmla="*/ 510734 w 7467600"/>
              <a:gd name="connsiteY717" fmla="*/ 2416201 h 6858000"/>
              <a:gd name="connsiteX718" fmla="*/ 279257 w 7467600"/>
              <a:gd name="connsiteY718" fmla="*/ 2092102 h 6858000"/>
              <a:gd name="connsiteX719" fmla="*/ 65265 w 7467600"/>
              <a:gd name="connsiteY719" fmla="*/ 2006049 h 6858000"/>
              <a:gd name="connsiteX720" fmla="*/ 0 w 7467600"/>
              <a:gd name="connsiteY720" fmla="*/ 1982532 h 6858000"/>
              <a:gd name="connsiteX721" fmla="*/ 0 w 7467600"/>
              <a:gd name="connsiteY721" fmla="*/ 1912789 h 6858000"/>
              <a:gd name="connsiteX722" fmla="*/ 97460 w 7467600"/>
              <a:gd name="connsiteY722" fmla="*/ 1953725 h 6858000"/>
              <a:gd name="connsiteX723" fmla="*/ 221272 w 7467600"/>
              <a:gd name="connsiteY723" fmla="*/ 1980766 h 6858000"/>
              <a:gd name="connsiteX724" fmla="*/ 116765 w 7467600"/>
              <a:gd name="connsiteY724" fmla="*/ 1911033 h 6858000"/>
              <a:gd name="connsiteX725" fmla="*/ 16405 w 7467600"/>
              <a:gd name="connsiteY725" fmla="*/ 1803412 h 6858000"/>
              <a:gd name="connsiteX726" fmla="*/ 0 w 7467600"/>
              <a:gd name="connsiteY726" fmla="*/ 1784777 h 6858000"/>
              <a:gd name="connsiteX727" fmla="*/ 0 w 7467600"/>
              <a:gd name="connsiteY727" fmla="*/ 1740082 h 6858000"/>
              <a:gd name="connsiteX728" fmla="*/ 39394 w 7467600"/>
              <a:gd name="connsiteY728" fmla="*/ 1784856 h 6858000"/>
              <a:gd name="connsiteX729" fmla="*/ 135813 w 7467600"/>
              <a:gd name="connsiteY729" fmla="*/ 1888838 h 6858000"/>
              <a:gd name="connsiteX730" fmla="*/ 242575 w 7467600"/>
              <a:gd name="connsiteY730" fmla="*/ 1958841 h 6858000"/>
              <a:gd name="connsiteX731" fmla="*/ 82197 w 7467600"/>
              <a:gd name="connsiteY731" fmla="*/ 1754826 h 6858000"/>
              <a:gd name="connsiteX732" fmla="*/ 0 w 7467600"/>
              <a:gd name="connsiteY732" fmla="*/ 1679650 h 6858000"/>
              <a:gd name="connsiteX733" fmla="*/ 0 w 7467600"/>
              <a:gd name="connsiteY733" fmla="*/ 1602463 h 6858000"/>
              <a:gd name="connsiteX734" fmla="*/ 84689 w 7467600"/>
              <a:gd name="connsiteY734" fmla="*/ 1677442 h 6858000"/>
              <a:gd name="connsiteX735" fmla="*/ 298437 w 7467600"/>
              <a:gd name="connsiteY735" fmla="*/ 1968019 h 6858000"/>
              <a:gd name="connsiteX736" fmla="*/ 227269 w 7467600"/>
              <a:gd name="connsiteY736" fmla="*/ 1114064 h 6858000"/>
              <a:gd name="connsiteX737" fmla="*/ 248003 w 7467600"/>
              <a:gd name="connsiteY737" fmla="*/ 1089613 h 6858000"/>
              <a:gd name="connsiteX738" fmla="*/ 427020 w 7467600"/>
              <a:gd name="connsiteY738" fmla="*/ 1619803 h 6858000"/>
              <a:gd name="connsiteX739" fmla="*/ 340345 w 7467600"/>
              <a:gd name="connsiteY739" fmla="*/ 2027739 h 6858000"/>
              <a:gd name="connsiteX740" fmla="*/ 360865 w 7467600"/>
              <a:gd name="connsiteY740" fmla="*/ 2044827 h 6858000"/>
              <a:gd name="connsiteX741" fmla="*/ 560414 w 7467600"/>
              <a:gd name="connsiteY741" fmla="*/ 2421457 h 6858000"/>
              <a:gd name="connsiteX742" fmla="*/ 1359703 w 7467600"/>
              <a:gd name="connsiteY742" fmla="*/ 2578554 h 6858000"/>
              <a:gd name="connsiteX743" fmla="*/ 1359422 w 7467600"/>
              <a:gd name="connsiteY743" fmla="*/ 2577994 h 6858000"/>
              <a:gd name="connsiteX744" fmla="*/ 828701 w 7467600"/>
              <a:gd name="connsiteY744" fmla="*/ 1839520 h 6858000"/>
              <a:gd name="connsiteX745" fmla="*/ 494427 w 7467600"/>
              <a:gd name="connsiteY745" fmla="*/ 1092333 h 6858000"/>
              <a:gd name="connsiteX746" fmla="*/ 506322 w 7467600"/>
              <a:gd name="connsiteY746" fmla="*/ 1020997 h 6858000"/>
              <a:gd name="connsiteX747" fmla="*/ 4570198 w 7467600"/>
              <a:gd name="connsiteY747" fmla="*/ 978081 h 6858000"/>
              <a:gd name="connsiteX748" fmla="*/ 4523691 w 7467600"/>
              <a:gd name="connsiteY748" fmla="*/ 1127776 h 6858000"/>
              <a:gd name="connsiteX749" fmla="*/ 4509875 w 7467600"/>
              <a:gd name="connsiteY749" fmla="*/ 1167552 h 6858000"/>
              <a:gd name="connsiteX750" fmla="*/ 4478168 w 7467600"/>
              <a:gd name="connsiteY750" fmla="*/ 1260735 h 6858000"/>
              <a:gd name="connsiteX751" fmla="*/ 4409309 w 7467600"/>
              <a:gd name="connsiteY751" fmla="*/ 1666996 h 6858000"/>
              <a:gd name="connsiteX752" fmla="*/ 4370031 w 7467600"/>
              <a:gd name="connsiteY752" fmla="*/ 1955666 h 6858000"/>
              <a:gd name="connsiteX753" fmla="*/ 4570198 w 7467600"/>
              <a:gd name="connsiteY753" fmla="*/ 978081 h 6858000"/>
              <a:gd name="connsiteX754" fmla="*/ 4557898 w 7467600"/>
              <a:gd name="connsiteY754" fmla="*/ 900011 h 6858000"/>
              <a:gd name="connsiteX755" fmla="*/ 4344840 w 7467600"/>
              <a:gd name="connsiteY755" fmla="*/ 1922038 h 6858000"/>
              <a:gd name="connsiteX756" fmla="*/ 4378710 w 7467600"/>
              <a:gd name="connsiteY756" fmla="*/ 1665516 h 6858000"/>
              <a:gd name="connsiteX757" fmla="*/ 4448798 w 7467600"/>
              <a:gd name="connsiteY757" fmla="*/ 1253024 h 6858000"/>
              <a:gd name="connsiteX758" fmla="*/ 4480315 w 7467600"/>
              <a:gd name="connsiteY758" fmla="*/ 1158454 h 6858000"/>
              <a:gd name="connsiteX759" fmla="*/ 4494133 w 7467600"/>
              <a:gd name="connsiteY759" fmla="*/ 1118676 h 6858000"/>
              <a:gd name="connsiteX760" fmla="*/ 4557898 w 7467600"/>
              <a:gd name="connsiteY760" fmla="*/ 900011 h 6858000"/>
              <a:gd name="connsiteX761" fmla="*/ 5870151 w 7467600"/>
              <a:gd name="connsiteY761" fmla="*/ 898890 h 6858000"/>
              <a:gd name="connsiteX762" fmla="*/ 5861335 w 7467600"/>
              <a:gd name="connsiteY762" fmla="*/ 899177 h 6858000"/>
              <a:gd name="connsiteX763" fmla="*/ 5843702 w 7467600"/>
              <a:gd name="connsiteY763" fmla="*/ 899748 h 6858000"/>
              <a:gd name="connsiteX764" fmla="*/ 5651107 w 7467600"/>
              <a:gd name="connsiteY764" fmla="*/ 920306 h 6858000"/>
              <a:gd name="connsiteX765" fmla="*/ 5459407 w 7467600"/>
              <a:gd name="connsiteY765" fmla="*/ 940975 h 6858000"/>
              <a:gd name="connsiteX766" fmla="*/ 5374846 w 7467600"/>
              <a:gd name="connsiteY766" fmla="*/ 941988 h 6858000"/>
              <a:gd name="connsiteX767" fmla="*/ 5256105 w 7467600"/>
              <a:gd name="connsiteY767" fmla="*/ 945632 h 6858000"/>
              <a:gd name="connsiteX768" fmla="*/ 5107071 w 7467600"/>
              <a:gd name="connsiteY768" fmla="*/ 969720 h 6858000"/>
              <a:gd name="connsiteX769" fmla="*/ 4998681 w 7467600"/>
              <a:gd name="connsiteY769" fmla="*/ 988771 h 6858000"/>
              <a:gd name="connsiteX770" fmla="*/ 5870151 w 7467600"/>
              <a:gd name="connsiteY770" fmla="*/ 898890 h 6858000"/>
              <a:gd name="connsiteX771" fmla="*/ 5504425 w 7467600"/>
              <a:gd name="connsiteY771" fmla="*/ 848067 h 6858000"/>
              <a:gd name="connsiteX772" fmla="*/ 4968849 w 7467600"/>
              <a:gd name="connsiteY772" fmla="*/ 962318 h 6858000"/>
              <a:gd name="connsiteX773" fmla="*/ 5104039 w 7467600"/>
              <a:gd name="connsiteY773" fmla="*/ 940634 h 6858000"/>
              <a:gd name="connsiteX774" fmla="*/ 5256311 w 7467600"/>
              <a:gd name="connsiteY774" fmla="*/ 916490 h 6858000"/>
              <a:gd name="connsiteX775" fmla="*/ 5377381 w 7467600"/>
              <a:gd name="connsiteY775" fmla="*/ 912671 h 6858000"/>
              <a:gd name="connsiteX776" fmla="*/ 5460148 w 7467600"/>
              <a:gd name="connsiteY776" fmla="*/ 911442 h 6858000"/>
              <a:gd name="connsiteX777" fmla="*/ 5648971 w 7467600"/>
              <a:gd name="connsiteY777" fmla="*/ 891331 h 6858000"/>
              <a:gd name="connsiteX778" fmla="*/ 5844807 w 7467600"/>
              <a:gd name="connsiteY778" fmla="*/ 870718 h 6858000"/>
              <a:gd name="connsiteX779" fmla="*/ 5862975 w 7467600"/>
              <a:gd name="connsiteY779" fmla="*/ 869756 h 6858000"/>
              <a:gd name="connsiteX780" fmla="*/ 5920887 w 7467600"/>
              <a:gd name="connsiteY780" fmla="*/ 865929 h 6858000"/>
              <a:gd name="connsiteX781" fmla="*/ 5504425 w 7467600"/>
              <a:gd name="connsiteY781" fmla="*/ 848067 h 6858000"/>
              <a:gd name="connsiteX782" fmla="*/ 3607114 w 7467600"/>
              <a:gd name="connsiteY782" fmla="*/ 467441 h 6858000"/>
              <a:gd name="connsiteX783" fmla="*/ 3296242 w 7467600"/>
              <a:gd name="connsiteY783" fmla="*/ 807991 h 6858000"/>
              <a:gd name="connsiteX784" fmla="*/ 3174674 w 7467600"/>
              <a:gd name="connsiteY784" fmla="*/ 919759 h 6858000"/>
              <a:gd name="connsiteX785" fmla="*/ 3042978 w 7467600"/>
              <a:gd name="connsiteY785" fmla="*/ 1054894 h 6858000"/>
              <a:gd name="connsiteX786" fmla="*/ 2968914 w 7467600"/>
              <a:gd name="connsiteY786" fmla="*/ 1133756 h 6858000"/>
              <a:gd name="connsiteX787" fmla="*/ 3103823 w 7467600"/>
              <a:gd name="connsiteY787" fmla="*/ 1026814 h 6858000"/>
              <a:gd name="connsiteX788" fmla="*/ 3607114 w 7467600"/>
              <a:gd name="connsiteY788" fmla="*/ 467441 h 6858000"/>
              <a:gd name="connsiteX789" fmla="*/ 3744487 w 7467600"/>
              <a:gd name="connsiteY789" fmla="*/ 383136 h 6858000"/>
              <a:gd name="connsiteX790" fmla="*/ 3970213 w 7467600"/>
              <a:gd name="connsiteY790" fmla="*/ 995559 h 6858000"/>
              <a:gd name="connsiteX791" fmla="*/ 3744487 w 7467600"/>
              <a:gd name="connsiteY791" fmla="*/ 383136 h 6858000"/>
              <a:gd name="connsiteX792" fmla="*/ 3624562 w 7467600"/>
              <a:gd name="connsiteY792" fmla="*/ 367041 h 6858000"/>
              <a:gd name="connsiteX793" fmla="*/ 3489712 w 7467600"/>
              <a:gd name="connsiteY793" fmla="*/ 485386 h 6858000"/>
              <a:gd name="connsiteX794" fmla="*/ 3182994 w 7467600"/>
              <a:gd name="connsiteY794" fmla="*/ 828265 h 6858000"/>
              <a:gd name="connsiteX795" fmla="*/ 2892114 w 7467600"/>
              <a:gd name="connsiteY795" fmla="*/ 1172635 h 6858000"/>
              <a:gd name="connsiteX796" fmla="*/ 3021459 w 7467600"/>
              <a:gd name="connsiteY796" fmla="*/ 1035385 h 6858000"/>
              <a:gd name="connsiteX797" fmla="*/ 3153873 w 7467600"/>
              <a:gd name="connsiteY797" fmla="*/ 898971 h 6858000"/>
              <a:gd name="connsiteX798" fmla="*/ 3276511 w 7467600"/>
              <a:gd name="connsiteY798" fmla="*/ 786423 h 6858000"/>
              <a:gd name="connsiteX799" fmla="*/ 3584154 w 7467600"/>
              <a:gd name="connsiteY799" fmla="*/ 448218 h 6858000"/>
              <a:gd name="connsiteX800" fmla="*/ 3624562 w 7467600"/>
              <a:gd name="connsiteY800" fmla="*/ 367041 h 6858000"/>
              <a:gd name="connsiteX801" fmla="*/ 3766672 w 7467600"/>
              <a:gd name="connsiteY801" fmla="*/ 359429 h 6858000"/>
              <a:gd name="connsiteX802" fmla="*/ 3996338 w 7467600"/>
              <a:gd name="connsiteY802" fmla="*/ 968237 h 6858000"/>
              <a:gd name="connsiteX803" fmla="*/ 3766672 w 7467600"/>
              <a:gd name="connsiteY803" fmla="*/ 359429 h 6858000"/>
              <a:gd name="connsiteX804" fmla="*/ 5805386 w 7467600"/>
              <a:gd name="connsiteY804" fmla="*/ 239240 h 6858000"/>
              <a:gd name="connsiteX805" fmla="*/ 5736947 w 7467600"/>
              <a:gd name="connsiteY805" fmla="*/ 261367 h 6858000"/>
              <a:gd name="connsiteX806" fmla="*/ 5427012 w 7467600"/>
              <a:gd name="connsiteY806" fmla="*/ 311272 h 6858000"/>
              <a:gd name="connsiteX807" fmla="*/ 5147818 w 7467600"/>
              <a:gd name="connsiteY807" fmla="*/ 322112 h 6858000"/>
              <a:gd name="connsiteX808" fmla="*/ 5060854 w 7467600"/>
              <a:gd name="connsiteY808" fmla="*/ 311882 h 6858000"/>
              <a:gd name="connsiteX809" fmla="*/ 4945989 w 7467600"/>
              <a:gd name="connsiteY809" fmla="*/ 300516 h 6858000"/>
              <a:gd name="connsiteX810" fmla="*/ 5410479 w 7467600"/>
              <a:gd name="connsiteY810" fmla="*/ 348434 h 6858000"/>
              <a:gd name="connsiteX811" fmla="*/ 5805386 w 7467600"/>
              <a:gd name="connsiteY811" fmla="*/ 239240 h 6858000"/>
              <a:gd name="connsiteX812" fmla="*/ 5905192 w 7467600"/>
              <a:gd name="connsiteY812" fmla="*/ 163079 h 6858000"/>
              <a:gd name="connsiteX813" fmla="*/ 5865655 w 7467600"/>
              <a:gd name="connsiteY813" fmla="*/ 171901 h 6858000"/>
              <a:gd name="connsiteX814" fmla="*/ 5259740 w 7467600"/>
              <a:gd name="connsiteY814" fmla="*/ 257013 h 6858000"/>
              <a:gd name="connsiteX815" fmla="*/ 5208466 w 7467600"/>
              <a:gd name="connsiteY815" fmla="*/ 257550 h 6858000"/>
              <a:gd name="connsiteX816" fmla="*/ 4980204 w 7467600"/>
              <a:gd name="connsiteY816" fmla="*/ 271903 h 6858000"/>
              <a:gd name="connsiteX817" fmla="*/ 5068068 w 7467600"/>
              <a:gd name="connsiteY817" fmla="*/ 282244 h 6858000"/>
              <a:gd name="connsiteX818" fmla="*/ 5153231 w 7467600"/>
              <a:gd name="connsiteY818" fmla="*/ 292240 h 6858000"/>
              <a:gd name="connsiteX819" fmla="*/ 5426491 w 7467600"/>
              <a:gd name="connsiteY819" fmla="*/ 281128 h 6858000"/>
              <a:gd name="connsiteX820" fmla="*/ 5731212 w 7467600"/>
              <a:gd name="connsiteY820" fmla="*/ 231951 h 6858000"/>
              <a:gd name="connsiteX821" fmla="*/ 5905192 w 7467600"/>
              <a:gd name="connsiteY821" fmla="*/ 163079 h 6858000"/>
              <a:gd name="connsiteX822" fmla="*/ 5944437 w 7467600"/>
              <a:gd name="connsiteY822" fmla="*/ 113829 h 6858000"/>
              <a:gd name="connsiteX823" fmla="*/ 5825032 w 7467600"/>
              <a:gd name="connsiteY823" fmla="*/ 146405 h 6858000"/>
              <a:gd name="connsiteX824" fmla="*/ 4955599 w 7467600"/>
              <a:gd name="connsiteY824" fmla="*/ 247008 h 6858000"/>
              <a:gd name="connsiteX825" fmla="*/ 5210104 w 7467600"/>
              <a:gd name="connsiteY825" fmla="*/ 228123 h 6858000"/>
              <a:gd name="connsiteX826" fmla="*/ 5261015 w 7467600"/>
              <a:gd name="connsiteY826" fmla="*/ 227087 h 6858000"/>
              <a:gd name="connsiteX827" fmla="*/ 5861181 w 7467600"/>
              <a:gd name="connsiteY827" fmla="*/ 143093 h 6858000"/>
              <a:gd name="connsiteX828" fmla="*/ 5961252 w 7467600"/>
              <a:gd name="connsiteY828" fmla="*/ 114820 h 6858000"/>
              <a:gd name="connsiteX829" fmla="*/ 5944437 w 7467600"/>
              <a:gd name="connsiteY829" fmla="*/ 113829 h 6858000"/>
              <a:gd name="connsiteX830" fmla="*/ 3882765 w 7467600"/>
              <a:gd name="connsiteY830" fmla="*/ 0 h 6858000"/>
              <a:gd name="connsiteX831" fmla="*/ 3995099 w 7467600"/>
              <a:gd name="connsiteY831" fmla="*/ 0 h 6858000"/>
              <a:gd name="connsiteX832" fmla="*/ 4163818 w 7467600"/>
              <a:gd name="connsiteY832" fmla="*/ 234104 h 6858000"/>
              <a:gd name="connsiteX833" fmla="*/ 4172099 w 7467600"/>
              <a:gd name="connsiteY833" fmla="*/ 234207 h 6858000"/>
              <a:gd name="connsiteX834" fmla="*/ 4784282 w 7467600"/>
              <a:gd name="connsiteY834" fmla="*/ 276561 h 6858000"/>
              <a:gd name="connsiteX835" fmla="*/ 4801687 w 7467600"/>
              <a:gd name="connsiteY835" fmla="*/ 267764 h 6858000"/>
              <a:gd name="connsiteX836" fmla="*/ 6082788 w 7467600"/>
              <a:gd name="connsiteY836" fmla="*/ 64119 h 6858000"/>
              <a:gd name="connsiteX837" fmla="*/ 6099442 w 7467600"/>
              <a:gd name="connsiteY837" fmla="*/ 82568 h 6858000"/>
              <a:gd name="connsiteX838" fmla="*/ 4804137 w 7467600"/>
              <a:gd name="connsiteY838" fmla="*/ 320931 h 6858000"/>
              <a:gd name="connsiteX839" fmla="*/ 4227047 w 7467600"/>
              <a:gd name="connsiteY839" fmla="*/ 313415 h 6858000"/>
              <a:gd name="connsiteX840" fmla="*/ 4346041 w 7467600"/>
              <a:gd name="connsiteY840" fmla="*/ 456086 h 6858000"/>
              <a:gd name="connsiteX841" fmla="*/ 4870967 w 7467600"/>
              <a:gd name="connsiteY841" fmla="*/ 963061 h 6858000"/>
              <a:gd name="connsiteX842" fmla="*/ 4889647 w 7467600"/>
              <a:gd name="connsiteY842" fmla="*/ 957147 h 6858000"/>
              <a:gd name="connsiteX843" fmla="*/ 5422504 w 7467600"/>
              <a:gd name="connsiteY843" fmla="*/ 805191 h 6858000"/>
              <a:gd name="connsiteX844" fmla="*/ 6087656 w 7467600"/>
              <a:gd name="connsiteY844" fmla="*/ 826703 h 6858000"/>
              <a:gd name="connsiteX845" fmla="*/ 6058717 w 7467600"/>
              <a:gd name="connsiteY845" fmla="*/ 865992 h 6858000"/>
              <a:gd name="connsiteX846" fmla="*/ 4974153 w 7467600"/>
              <a:gd name="connsiteY846" fmla="*/ 1045456 h 6858000"/>
              <a:gd name="connsiteX847" fmla="*/ 5627835 w 7467600"/>
              <a:gd name="connsiteY847" fmla="*/ 1472077 h 6858000"/>
              <a:gd name="connsiteX848" fmla="*/ 5629817 w 7467600"/>
              <a:gd name="connsiteY848" fmla="*/ 1471412 h 6858000"/>
              <a:gd name="connsiteX849" fmla="*/ 5634124 w 7467600"/>
              <a:gd name="connsiteY849" fmla="*/ 1470572 h 6858000"/>
              <a:gd name="connsiteX850" fmla="*/ 5755832 w 7467600"/>
              <a:gd name="connsiteY850" fmla="*/ 1383886 h 6858000"/>
              <a:gd name="connsiteX851" fmla="*/ 6014186 w 7467600"/>
              <a:gd name="connsiteY851" fmla="*/ 1279799 h 6858000"/>
              <a:gd name="connsiteX852" fmla="*/ 6901619 w 7467600"/>
              <a:gd name="connsiteY852" fmla="*/ 1047874 h 6858000"/>
              <a:gd name="connsiteX853" fmla="*/ 6931566 w 7467600"/>
              <a:gd name="connsiteY853" fmla="*/ 1062034 h 6858000"/>
              <a:gd name="connsiteX854" fmla="*/ 5790982 w 7467600"/>
              <a:gd name="connsiteY854" fmla="*/ 1561380 h 6858000"/>
              <a:gd name="connsiteX855" fmla="*/ 6188971 w 7467600"/>
              <a:gd name="connsiteY855" fmla="*/ 1755168 h 6858000"/>
              <a:gd name="connsiteX856" fmla="*/ 6202446 w 7467600"/>
              <a:gd name="connsiteY856" fmla="*/ 1752268 h 6858000"/>
              <a:gd name="connsiteX857" fmla="*/ 7179560 w 7467600"/>
              <a:gd name="connsiteY857" fmla="*/ 1467551 h 6858000"/>
              <a:gd name="connsiteX858" fmla="*/ 7158730 w 7467600"/>
              <a:gd name="connsiteY858" fmla="*/ 1507835 h 6858000"/>
              <a:gd name="connsiteX859" fmla="*/ 6326959 w 7467600"/>
              <a:gd name="connsiteY859" fmla="*/ 1817686 h 6858000"/>
              <a:gd name="connsiteX860" fmla="*/ 6537433 w 7467600"/>
              <a:gd name="connsiteY860" fmla="*/ 1907790 h 6858000"/>
              <a:gd name="connsiteX861" fmla="*/ 6550221 w 7467600"/>
              <a:gd name="connsiteY861" fmla="*/ 1910729 h 6858000"/>
              <a:gd name="connsiteX862" fmla="*/ 6964438 w 7467600"/>
              <a:gd name="connsiteY862" fmla="*/ 2209505 h 6858000"/>
              <a:gd name="connsiteX863" fmla="*/ 7367862 w 7467600"/>
              <a:gd name="connsiteY863" fmla="*/ 2806833 h 6858000"/>
              <a:gd name="connsiteX864" fmla="*/ 7364329 w 7467600"/>
              <a:gd name="connsiteY864" fmla="*/ 2826907 h 6858000"/>
              <a:gd name="connsiteX865" fmla="*/ 7290545 w 7467600"/>
              <a:gd name="connsiteY865" fmla="*/ 2850663 h 6858000"/>
              <a:gd name="connsiteX866" fmla="*/ 6472036 w 7467600"/>
              <a:gd name="connsiteY866" fmla="*/ 1959003 h 6858000"/>
              <a:gd name="connsiteX867" fmla="*/ 5792897 w 7467600"/>
              <a:gd name="connsiteY867" fmla="*/ 1647747 h 6858000"/>
              <a:gd name="connsiteX868" fmla="*/ 5842751 w 7467600"/>
              <a:gd name="connsiteY868" fmla="*/ 1816112 h 6858000"/>
              <a:gd name="connsiteX869" fmla="*/ 5847424 w 7467600"/>
              <a:gd name="connsiteY869" fmla="*/ 1815776 h 6858000"/>
              <a:gd name="connsiteX870" fmla="*/ 6399821 w 7467600"/>
              <a:gd name="connsiteY870" fmla="*/ 2344799 h 6858000"/>
              <a:gd name="connsiteX871" fmla="*/ 6323232 w 7467600"/>
              <a:gd name="connsiteY871" fmla="*/ 2389634 h 6858000"/>
              <a:gd name="connsiteX872" fmla="*/ 5942958 w 7467600"/>
              <a:gd name="connsiteY872" fmla="*/ 2077708 h 6858000"/>
              <a:gd name="connsiteX873" fmla="*/ 5921559 w 7467600"/>
              <a:gd name="connsiteY873" fmla="*/ 2378596 h 6858000"/>
              <a:gd name="connsiteX874" fmla="*/ 5817651 w 7467600"/>
              <a:gd name="connsiteY874" fmla="*/ 3023919 h 6858000"/>
              <a:gd name="connsiteX875" fmla="*/ 5729634 w 7467600"/>
              <a:gd name="connsiteY875" fmla="*/ 3051849 h 6858000"/>
              <a:gd name="connsiteX876" fmla="*/ 5611018 w 7467600"/>
              <a:gd name="connsiteY876" fmla="*/ 2316769 h 6858000"/>
              <a:gd name="connsiteX877" fmla="*/ 5687608 w 7467600"/>
              <a:gd name="connsiteY877" fmla="*/ 2039972 h 6858000"/>
              <a:gd name="connsiteX878" fmla="*/ 5657554 w 7467600"/>
              <a:gd name="connsiteY878" fmla="*/ 1576445 h 6858000"/>
              <a:gd name="connsiteX879" fmla="*/ 5150475 w 7467600"/>
              <a:gd name="connsiteY879" fmla="*/ 1274012 h 6858000"/>
              <a:gd name="connsiteX880" fmla="*/ 5349142 w 7467600"/>
              <a:gd name="connsiteY880" fmla="*/ 2204405 h 6858000"/>
              <a:gd name="connsiteX881" fmla="*/ 5262214 w 7467600"/>
              <a:gd name="connsiteY881" fmla="*/ 2233836 h 6858000"/>
              <a:gd name="connsiteX882" fmla="*/ 4981539 w 7467600"/>
              <a:gd name="connsiteY882" fmla="*/ 1542201 h 6858000"/>
              <a:gd name="connsiteX883" fmla="*/ 4958461 w 7467600"/>
              <a:gd name="connsiteY883" fmla="*/ 1136957 h 6858000"/>
              <a:gd name="connsiteX884" fmla="*/ 4655015 w 7467600"/>
              <a:gd name="connsiteY884" fmla="*/ 891426 h 6858000"/>
              <a:gd name="connsiteX885" fmla="*/ 4348002 w 7467600"/>
              <a:gd name="connsiteY885" fmla="*/ 2205895 h 6858000"/>
              <a:gd name="connsiteX886" fmla="*/ 4262250 w 7467600"/>
              <a:gd name="connsiteY886" fmla="*/ 2219972 h 6858000"/>
              <a:gd name="connsiteX887" fmla="*/ 4550611 w 7467600"/>
              <a:gd name="connsiteY887" fmla="*/ 817540 h 6858000"/>
              <a:gd name="connsiteX888" fmla="*/ 4564418 w 7467600"/>
              <a:gd name="connsiteY888" fmla="*/ 808293 h 6858000"/>
              <a:gd name="connsiteX889" fmla="*/ 4266388 w 7467600"/>
              <a:gd name="connsiteY889" fmla="*/ 500083 h 6858000"/>
              <a:gd name="connsiteX890" fmla="*/ 4032842 w 7467600"/>
              <a:gd name="connsiteY890" fmla="*/ 211809 h 6858000"/>
              <a:gd name="connsiteX891" fmla="*/ 3882765 w 7467600"/>
              <a:gd name="connsiteY891" fmla="*/ 0 h 6858000"/>
              <a:gd name="connsiteX892" fmla="*/ 3721337 w 7467600"/>
              <a:gd name="connsiteY892" fmla="*/ 0 h 6858000"/>
              <a:gd name="connsiteX893" fmla="*/ 3797544 w 7467600"/>
              <a:gd name="connsiteY893" fmla="*/ 0 h 6858000"/>
              <a:gd name="connsiteX894" fmla="*/ 3775734 w 7467600"/>
              <a:gd name="connsiteY894" fmla="*/ 95131 h 6858000"/>
              <a:gd name="connsiteX895" fmla="*/ 3724807 w 7467600"/>
              <a:gd name="connsiteY895" fmla="*/ 272257 h 6858000"/>
              <a:gd name="connsiteX896" fmla="*/ 3726844 w 7467600"/>
              <a:gd name="connsiteY896" fmla="*/ 282988 h 6858000"/>
              <a:gd name="connsiteX897" fmla="*/ 3742664 w 7467600"/>
              <a:gd name="connsiteY897" fmla="*/ 279918 h 6858000"/>
              <a:gd name="connsiteX898" fmla="*/ 4103910 w 7467600"/>
              <a:gd name="connsiteY898" fmla="*/ 1161917 h 6858000"/>
              <a:gd name="connsiteX899" fmla="*/ 4020269 w 7467600"/>
              <a:gd name="connsiteY899" fmla="*/ 1200406 h 6858000"/>
              <a:gd name="connsiteX900" fmla="*/ 3674882 w 7467600"/>
              <a:gd name="connsiteY900" fmla="*/ 488524 h 6858000"/>
              <a:gd name="connsiteX901" fmla="*/ 3132682 w 7467600"/>
              <a:gd name="connsiteY901" fmla="*/ 1072284 h 6858000"/>
              <a:gd name="connsiteX902" fmla="*/ 2716346 w 7467600"/>
              <a:gd name="connsiteY902" fmla="*/ 1276376 h 6858000"/>
              <a:gd name="connsiteX903" fmla="*/ 2716772 w 7467600"/>
              <a:gd name="connsiteY903" fmla="*/ 1255462 h 6858000"/>
              <a:gd name="connsiteX904" fmla="*/ 3471096 w 7467600"/>
              <a:gd name="connsiteY904" fmla="*/ 437072 h 6858000"/>
              <a:gd name="connsiteX905" fmla="*/ 3639057 w 7467600"/>
              <a:gd name="connsiteY905" fmla="*/ 286334 h 6858000"/>
              <a:gd name="connsiteX906" fmla="*/ 3640309 w 7467600"/>
              <a:gd name="connsiteY906" fmla="*/ 284664 h 6858000"/>
              <a:gd name="connsiteX907" fmla="*/ 3646022 w 7467600"/>
              <a:gd name="connsiteY907" fmla="*/ 276711 h 6858000"/>
              <a:gd name="connsiteX908" fmla="*/ 3707943 w 7467600"/>
              <a:gd name="connsiteY908" fmla="*/ 65958 h 6858000"/>
              <a:gd name="connsiteX909" fmla="*/ 3721337 w 7467600"/>
              <a:gd name="connsiteY909" fmla="*/ 0 h 6858000"/>
              <a:gd name="connsiteX910" fmla="*/ 2867960 w 7467600"/>
              <a:gd name="connsiteY910" fmla="*/ 0 h 6858000"/>
              <a:gd name="connsiteX911" fmla="*/ 2926351 w 7467600"/>
              <a:gd name="connsiteY911" fmla="*/ 0 h 6858000"/>
              <a:gd name="connsiteX912" fmla="*/ 2902823 w 7467600"/>
              <a:gd name="connsiteY912" fmla="*/ 262929 h 6858000"/>
              <a:gd name="connsiteX913" fmla="*/ 2940663 w 7467600"/>
              <a:gd name="connsiteY913" fmla="*/ 140884 h 6858000"/>
              <a:gd name="connsiteX914" fmla="*/ 2947039 w 7467600"/>
              <a:gd name="connsiteY914" fmla="*/ 122524 h 6858000"/>
              <a:gd name="connsiteX915" fmla="*/ 2984316 w 7467600"/>
              <a:gd name="connsiteY915" fmla="*/ 0 h 6858000"/>
              <a:gd name="connsiteX916" fmla="*/ 3016114 w 7467600"/>
              <a:gd name="connsiteY916" fmla="*/ 0 h 6858000"/>
              <a:gd name="connsiteX917" fmla="*/ 2979949 w 7467600"/>
              <a:gd name="connsiteY917" fmla="*/ 119274 h 6858000"/>
              <a:gd name="connsiteX918" fmla="*/ 3023879 w 7467600"/>
              <a:gd name="connsiteY918" fmla="*/ 0 h 6858000"/>
              <a:gd name="connsiteX919" fmla="*/ 3105400 w 7467600"/>
              <a:gd name="connsiteY919" fmla="*/ 0 h 6858000"/>
              <a:gd name="connsiteX920" fmla="*/ 3094669 w 7467600"/>
              <a:gd name="connsiteY920" fmla="*/ 30308 h 6858000"/>
              <a:gd name="connsiteX921" fmla="*/ 2901945 w 7467600"/>
              <a:gd name="connsiteY921" fmla="*/ 466538 h 6858000"/>
              <a:gd name="connsiteX922" fmla="*/ 2815209 w 7467600"/>
              <a:gd name="connsiteY922" fmla="*/ 497361 h 6858000"/>
              <a:gd name="connsiteX923" fmla="*/ 2844845 w 7467600"/>
              <a:gd name="connsiteY923" fmla="*/ 127638 h 6858000"/>
              <a:gd name="connsiteX924" fmla="*/ 2867960 w 7467600"/>
              <a:gd name="connsiteY924" fmla="*/ 0 h 6858000"/>
              <a:gd name="connsiteX925" fmla="*/ 1057230 w 7467600"/>
              <a:gd name="connsiteY925" fmla="*/ 0 h 6858000"/>
              <a:gd name="connsiteX926" fmla="*/ 1111003 w 7467600"/>
              <a:gd name="connsiteY926" fmla="*/ 0 h 6858000"/>
              <a:gd name="connsiteX927" fmla="*/ 1125553 w 7467600"/>
              <a:gd name="connsiteY927" fmla="*/ 52588 h 6858000"/>
              <a:gd name="connsiteX928" fmla="*/ 1304276 w 7467600"/>
              <a:gd name="connsiteY928" fmla="*/ 476275 h 6858000"/>
              <a:gd name="connsiteX929" fmla="*/ 1492066 w 7467600"/>
              <a:gd name="connsiteY929" fmla="*/ 886333 h 6858000"/>
              <a:gd name="connsiteX930" fmla="*/ 1423698 w 7467600"/>
              <a:gd name="connsiteY930" fmla="*/ 710817 h 6858000"/>
              <a:gd name="connsiteX931" fmla="*/ 1357609 w 7467600"/>
              <a:gd name="connsiteY931" fmla="*/ 532892 h 6858000"/>
              <a:gd name="connsiteX932" fmla="*/ 1309550 w 7467600"/>
              <a:gd name="connsiteY932" fmla="*/ 374031 h 6858000"/>
              <a:gd name="connsiteX933" fmla="*/ 1193673 w 7467600"/>
              <a:gd name="connsiteY933" fmla="*/ 49533 h 6858000"/>
              <a:gd name="connsiteX934" fmla="*/ 1164391 w 7467600"/>
              <a:gd name="connsiteY934" fmla="*/ 0 h 6858000"/>
              <a:gd name="connsiteX935" fmla="*/ 1200666 w 7467600"/>
              <a:gd name="connsiteY935" fmla="*/ 0 h 6858000"/>
              <a:gd name="connsiteX936" fmla="*/ 1223408 w 7467600"/>
              <a:gd name="connsiteY936" fmla="*/ 38996 h 6858000"/>
              <a:gd name="connsiteX937" fmla="*/ 1339635 w 7467600"/>
              <a:gd name="connsiteY937" fmla="*/ 365517 h 6858000"/>
              <a:gd name="connsiteX938" fmla="*/ 1387469 w 7467600"/>
              <a:gd name="connsiteY938" fmla="*/ 523079 h 6858000"/>
              <a:gd name="connsiteX939" fmla="*/ 1452685 w 7467600"/>
              <a:gd name="connsiteY939" fmla="*/ 699806 h 6858000"/>
              <a:gd name="connsiteX940" fmla="*/ 1492092 w 7467600"/>
              <a:gd name="connsiteY940" fmla="*/ 800424 h 6858000"/>
              <a:gd name="connsiteX941" fmla="*/ 1455302 w 7467600"/>
              <a:gd name="connsiteY941" fmla="*/ 632913 h 6858000"/>
              <a:gd name="connsiteX942" fmla="*/ 1222336 w 7467600"/>
              <a:gd name="connsiteY942" fmla="*/ 9480 h 6858000"/>
              <a:gd name="connsiteX943" fmla="*/ 1214634 w 7467600"/>
              <a:gd name="connsiteY943" fmla="*/ 0 h 6858000"/>
              <a:gd name="connsiteX944" fmla="*/ 1289827 w 7467600"/>
              <a:gd name="connsiteY944" fmla="*/ 0 h 6858000"/>
              <a:gd name="connsiteX945" fmla="*/ 1321076 w 7467600"/>
              <a:gd name="connsiteY945" fmla="*/ 59722 h 6858000"/>
              <a:gd name="connsiteX946" fmla="*/ 1512579 w 7467600"/>
              <a:gd name="connsiteY946" fmla="*/ 626441 h 6858000"/>
              <a:gd name="connsiteX947" fmla="*/ 1506076 w 7467600"/>
              <a:gd name="connsiteY947" fmla="*/ 1089289 h 6858000"/>
              <a:gd name="connsiteX948" fmla="*/ 1486346 w 7467600"/>
              <a:gd name="connsiteY948" fmla="*/ 1079919 h 6858000"/>
              <a:gd name="connsiteX949" fmla="*/ 1070511 w 7467600"/>
              <a:gd name="connsiteY949" fmla="*/ 48609 h 6858000"/>
              <a:gd name="connsiteX950" fmla="*/ 1057230 w 7467600"/>
              <a:gd name="connsiteY950" fmla="*/ 0 h 6858000"/>
              <a:gd name="connsiteX951" fmla="*/ 43151 w 7467600"/>
              <a:gd name="connsiteY951" fmla="*/ 0 h 6858000"/>
              <a:gd name="connsiteX952" fmla="*/ 95283 w 7467600"/>
              <a:gd name="connsiteY952" fmla="*/ 0 h 6858000"/>
              <a:gd name="connsiteX953" fmla="*/ 300708 w 7467600"/>
              <a:gd name="connsiteY953" fmla="*/ 154571 h 6858000"/>
              <a:gd name="connsiteX954" fmla="*/ 530414 w 7467600"/>
              <a:gd name="connsiteY954" fmla="*/ 354673 h 6858000"/>
              <a:gd name="connsiteX955" fmla="*/ 333785 w 7467600"/>
              <a:gd name="connsiteY955" fmla="*/ 161564 h 6858000"/>
              <a:gd name="connsiteX956" fmla="*/ 147005 w 7467600"/>
              <a:gd name="connsiteY956" fmla="*/ 0 h 6858000"/>
              <a:gd name="connsiteX957" fmla="*/ 272509 w 7467600"/>
              <a:gd name="connsiteY957" fmla="*/ 0 h 6858000"/>
              <a:gd name="connsiteX958" fmla="*/ 326276 w 7467600"/>
              <a:gd name="connsiteY958" fmla="*/ 45847 h 6858000"/>
              <a:gd name="connsiteX959" fmla="*/ 823759 w 7467600"/>
              <a:gd name="connsiteY959" fmla="*/ 574145 h 6858000"/>
              <a:gd name="connsiteX960" fmla="*/ 811254 w 7467600"/>
              <a:gd name="connsiteY960" fmla="*/ 665546 h 6858000"/>
              <a:gd name="connsiteX961" fmla="*/ 154042 w 7467600"/>
              <a:gd name="connsiteY961" fmla="*/ 261522 h 6858000"/>
              <a:gd name="connsiteX962" fmla="*/ 13550 w 7467600"/>
              <a:gd name="connsiteY962" fmla="*/ 158423 h 6858000"/>
              <a:gd name="connsiteX963" fmla="*/ 0 w 7467600"/>
              <a:gd name="connsiteY963" fmla="*/ 146618 h 6858000"/>
              <a:gd name="connsiteX964" fmla="*/ 0 w 7467600"/>
              <a:gd name="connsiteY964" fmla="*/ 59161 h 6858000"/>
              <a:gd name="connsiteX965" fmla="*/ 45427 w 7467600"/>
              <a:gd name="connsiteY965" fmla="*/ 101078 h 6858000"/>
              <a:gd name="connsiteX966" fmla="*/ 630103 w 7467600"/>
              <a:gd name="connsiteY966" fmla="*/ 485885 h 6858000"/>
              <a:gd name="connsiteX967" fmla="*/ 532040 w 7467600"/>
              <a:gd name="connsiteY967" fmla="*/ 399359 h 6858000"/>
              <a:gd name="connsiteX968" fmla="*/ 517618 w 7467600"/>
              <a:gd name="connsiteY968" fmla="*/ 385726 h 6858000"/>
              <a:gd name="connsiteX969" fmla="*/ 285074 w 7467600"/>
              <a:gd name="connsiteY969" fmla="*/ 182755 h 6858000"/>
              <a:gd name="connsiteX970" fmla="*/ 43151 w 7467600"/>
              <a:gd name="connsiteY97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1456157 w 7467600"/>
              <a:gd name="connsiteY91" fmla="*/ 5371404 h 6858000"/>
              <a:gd name="connsiteX92" fmla="*/ 1244432 w 7467600"/>
              <a:gd name="connsiteY92" fmla="*/ 5385601 h 6858000"/>
              <a:gd name="connsiteX93" fmla="*/ 973990 w 7467600"/>
              <a:gd name="connsiteY93" fmla="*/ 5424940 h 6858000"/>
              <a:gd name="connsiteX94" fmla="*/ 1103809 w 7467600"/>
              <a:gd name="connsiteY94" fmla="*/ 5433720 h 6858000"/>
              <a:gd name="connsiteX95" fmla="*/ 1123454 w 7467600"/>
              <a:gd name="connsiteY95" fmla="*/ 5435727 h 6858000"/>
              <a:gd name="connsiteX96" fmla="*/ 1737017 w 7467600"/>
              <a:gd name="connsiteY96" fmla="*/ 5452183 h 6858000"/>
              <a:gd name="connsiteX97" fmla="*/ 1824397 w 7467600"/>
              <a:gd name="connsiteY97" fmla="*/ 5447757 h 6858000"/>
              <a:gd name="connsiteX98" fmla="*/ 2070059 w 7467600"/>
              <a:gd name="connsiteY98" fmla="*/ 5441660 h 6858000"/>
              <a:gd name="connsiteX99" fmla="*/ 1456157 w 7467600"/>
              <a:gd name="connsiteY99" fmla="*/ 5371404 h 6858000"/>
              <a:gd name="connsiteX100" fmla="*/ 4988186 w 7467600"/>
              <a:gd name="connsiteY100" fmla="*/ 5216467 h 6858000"/>
              <a:gd name="connsiteX101" fmla="*/ 4777334 w 7467600"/>
              <a:gd name="connsiteY101" fmla="*/ 5406072 h 6858000"/>
              <a:gd name="connsiteX102" fmla="*/ 4718341 w 7467600"/>
              <a:gd name="connsiteY102" fmla="*/ 5468043 h 6858000"/>
              <a:gd name="connsiteX103" fmla="*/ 4604655 w 7467600"/>
              <a:gd name="connsiteY103" fmla="*/ 5583434 h 6858000"/>
              <a:gd name="connsiteX104" fmla="*/ 4565074 w 7467600"/>
              <a:gd name="connsiteY104" fmla="*/ 5618550 h 6858000"/>
              <a:gd name="connsiteX105" fmla="*/ 4988186 w 7467600"/>
              <a:gd name="connsiteY105" fmla="*/ 5216467 h 6858000"/>
              <a:gd name="connsiteX106" fmla="*/ 4978032 w 7467600"/>
              <a:gd name="connsiteY106" fmla="*/ 5183809 h 6858000"/>
              <a:gd name="connsiteX107" fmla="*/ 4463413 w 7467600"/>
              <a:gd name="connsiteY107" fmla="*/ 5615162 h 6858000"/>
              <a:gd name="connsiteX108" fmla="*/ 4358134 w 7467600"/>
              <a:gd name="connsiteY108" fmla="*/ 5742791 h 6858000"/>
              <a:gd name="connsiteX109" fmla="*/ 4376219 w 7467600"/>
              <a:gd name="connsiteY109" fmla="*/ 5729027 h 6858000"/>
              <a:gd name="connsiteX110" fmla="*/ 4582340 w 7467600"/>
              <a:gd name="connsiteY110" fmla="*/ 5561037 h 6858000"/>
              <a:gd name="connsiteX111" fmla="*/ 4694684 w 7467600"/>
              <a:gd name="connsiteY111" fmla="*/ 5447098 h 6858000"/>
              <a:gd name="connsiteX112" fmla="*/ 4754123 w 7467600"/>
              <a:gd name="connsiteY112" fmla="*/ 5384643 h 6858000"/>
              <a:gd name="connsiteX113" fmla="*/ 4978032 w 7467600"/>
              <a:gd name="connsiteY113" fmla="*/ 5183809 h 6858000"/>
              <a:gd name="connsiteX114" fmla="*/ 1903353 w 7467600"/>
              <a:gd name="connsiteY114" fmla="*/ 5044827 h 6858000"/>
              <a:gd name="connsiteX115" fmla="*/ 1936931 w 7467600"/>
              <a:gd name="connsiteY115" fmla="*/ 5093954 h 6858000"/>
              <a:gd name="connsiteX116" fmla="*/ 2195868 w 7467600"/>
              <a:gd name="connsiteY116" fmla="*/ 5396574 h 6858000"/>
              <a:gd name="connsiteX117" fmla="*/ 2088852 w 7467600"/>
              <a:gd name="connsiteY117" fmla="*/ 5166123 h 6858000"/>
              <a:gd name="connsiteX118" fmla="*/ 1958241 w 7467600"/>
              <a:gd name="connsiteY118" fmla="*/ 5067955 h 6858000"/>
              <a:gd name="connsiteX119" fmla="*/ 1903353 w 7467600"/>
              <a:gd name="connsiteY119" fmla="*/ 5044827 h 6858000"/>
              <a:gd name="connsiteX120" fmla="*/ 1979378 w 7467600"/>
              <a:gd name="connsiteY120" fmla="*/ 4769504 h 6858000"/>
              <a:gd name="connsiteX121" fmla="*/ 2882120 w 7467600"/>
              <a:gd name="connsiteY121" fmla="*/ 5064547 h 6858000"/>
              <a:gd name="connsiteX122" fmla="*/ 2793103 w 7467600"/>
              <a:gd name="connsiteY122" fmla="*/ 5039699 h 6858000"/>
              <a:gd name="connsiteX123" fmla="*/ 2770041 w 7467600"/>
              <a:gd name="connsiteY123" fmla="*/ 5033634 h 6858000"/>
              <a:gd name="connsiteX124" fmla="*/ 1979378 w 7467600"/>
              <a:gd name="connsiteY124" fmla="*/ 4769504 h 6858000"/>
              <a:gd name="connsiteX125" fmla="*/ 1927410 w 7467600"/>
              <a:gd name="connsiteY125" fmla="*/ 4716164 h 6858000"/>
              <a:gd name="connsiteX126" fmla="*/ 1959587 w 7467600"/>
              <a:gd name="connsiteY126" fmla="*/ 4728849 h 6858000"/>
              <a:gd name="connsiteX127" fmla="*/ 2777707 w 7467600"/>
              <a:gd name="connsiteY127" fmla="*/ 5003991 h 6858000"/>
              <a:gd name="connsiteX128" fmla="*/ 2800768 w 7467600"/>
              <a:gd name="connsiteY128" fmla="*/ 5010056 h 6858000"/>
              <a:gd name="connsiteX129" fmla="*/ 2879408 w 7467600"/>
              <a:gd name="connsiteY129" fmla="*/ 5031590 h 6858000"/>
              <a:gd name="connsiteX130" fmla="*/ 2862295 w 7467600"/>
              <a:gd name="connsiteY130" fmla="*/ 5022958 h 6858000"/>
              <a:gd name="connsiteX131" fmla="*/ 2813343 w 7467600"/>
              <a:gd name="connsiteY131" fmla="*/ 4998369 h 6858000"/>
              <a:gd name="connsiteX132" fmla="*/ 2646245 w 7467600"/>
              <a:gd name="connsiteY132" fmla="*/ 4930999 h 6858000"/>
              <a:gd name="connsiteX133" fmla="*/ 1999243 w 7467600"/>
              <a:gd name="connsiteY133" fmla="*/ 4730524 h 6858000"/>
              <a:gd name="connsiteX134" fmla="*/ 1979527 w 7467600"/>
              <a:gd name="connsiteY134" fmla="*/ 4726651 h 6858000"/>
              <a:gd name="connsiteX135" fmla="*/ 1927410 w 7467600"/>
              <a:gd name="connsiteY135" fmla="*/ 4716164 h 6858000"/>
              <a:gd name="connsiteX136" fmla="*/ 1997014 w 7467600"/>
              <a:gd name="connsiteY136" fmla="*/ 4698007 h 6858000"/>
              <a:gd name="connsiteX137" fmla="*/ 2005458 w 7467600"/>
              <a:gd name="connsiteY137" fmla="*/ 4699540 h 6858000"/>
              <a:gd name="connsiteX138" fmla="*/ 2657186 w 7467600"/>
              <a:gd name="connsiteY138" fmla="*/ 4901687 h 6858000"/>
              <a:gd name="connsiteX139" fmla="*/ 2826662 w 7467600"/>
              <a:gd name="connsiteY139" fmla="*/ 4970362 h 6858000"/>
              <a:gd name="connsiteX140" fmla="*/ 2876100 w 7467600"/>
              <a:gd name="connsiteY140" fmla="*/ 4995397 h 6858000"/>
              <a:gd name="connsiteX141" fmla="*/ 3042600 w 7467600"/>
              <a:gd name="connsiteY141" fmla="*/ 5059532 h 6858000"/>
              <a:gd name="connsiteX142" fmla="*/ 1997014 w 7467600"/>
              <a:gd name="connsiteY142" fmla="*/ 4698007 h 6858000"/>
              <a:gd name="connsiteX143" fmla="*/ 2305292 w 7467600"/>
              <a:gd name="connsiteY143" fmla="*/ 4219492 h 6858000"/>
              <a:gd name="connsiteX144" fmla="*/ 3360922 w 7467600"/>
              <a:gd name="connsiteY144" fmla="*/ 4529373 h 6858000"/>
              <a:gd name="connsiteX145" fmla="*/ 3492420 w 7467600"/>
              <a:gd name="connsiteY145" fmla="*/ 4510145 h 6858000"/>
              <a:gd name="connsiteX146" fmla="*/ 3364086 w 7467600"/>
              <a:gd name="connsiteY146" fmla="*/ 4480340 h 6858000"/>
              <a:gd name="connsiteX147" fmla="*/ 3225818 w 7467600"/>
              <a:gd name="connsiteY147" fmla="*/ 4411822 h 6858000"/>
              <a:gd name="connsiteX148" fmla="*/ 3129696 w 7467600"/>
              <a:gd name="connsiteY148" fmla="*/ 4360704 h 6858000"/>
              <a:gd name="connsiteX149" fmla="*/ 2814545 w 7467600"/>
              <a:gd name="connsiteY149" fmla="*/ 4282955 h 6858000"/>
              <a:gd name="connsiteX150" fmla="*/ 2305292 w 7467600"/>
              <a:gd name="connsiteY150" fmla="*/ 4219492 h 6858000"/>
              <a:gd name="connsiteX151" fmla="*/ 2626982 w 7467600"/>
              <a:gd name="connsiteY151" fmla="*/ 4206450 h 6858000"/>
              <a:gd name="connsiteX152" fmla="*/ 2490617 w 7467600"/>
              <a:gd name="connsiteY152" fmla="*/ 4206951 h 6858000"/>
              <a:gd name="connsiteX153" fmla="*/ 2819869 w 7467600"/>
              <a:gd name="connsiteY153" fmla="*/ 4252936 h 6858000"/>
              <a:gd name="connsiteX154" fmla="*/ 3143018 w 7467600"/>
              <a:gd name="connsiteY154" fmla="*/ 4332698 h 6858000"/>
              <a:gd name="connsiteX155" fmla="*/ 3241520 w 7467600"/>
              <a:gd name="connsiteY155" fmla="*/ 4385112 h 6858000"/>
              <a:gd name="connsiteX156" fmla="*/ 3374575 w 7467600"/>
              <a:gd name="connsiteY156" fmla="*/ 4451517 h 6858000"/>
              <a:gd name="connsiteX157" fmla="*/ 3505221 w 7467600"/>
              <a:gd name="connsiteY157" fmla="*/ 4480757 h 6858000"/>
              <a:gd name="connsiteX158" fmla="*/ 2626982 w 7467600"/>
              <a:gd name="connsiteY158" fmla="*/ 4206450 h 6858000"/>
              <a:gd name="connsiteX159" fmla="*/ 1310106 w 7467600"/>
              <a:gd name="connsiteY159" fmla="*/ 3943217 h 6858000"/>
              <a:gd name="connsiteX160" fmla="*/ 854994 w 7467600"/>
              <a:gd name="connsiteY160" fmla="*/ 4399136 h 6858000"/>
              <a:gd name="connsiteX161" fmla="*/ 742462 w 7467600"/>
              <a:gd name="connsiteY161" fmla="*/ 4594648 h 6858000"/>
              <a:gd name="connsiteX162" fmla="*/ 820602 w 7467600"/>
              <a:gd name="connsiteY162" fmla="*/ 4485915 h 6858000"/>
              <a:gd name="connsiteX163" fmla="*/ 878295 w 7467600"/>
              <a:gd name="connsiteY163" fmla="*/ 4403594 h 6858000"/>
              <a:gd name="connsiteX164" fmla="*/ 1240607 w 7467600"/>
              <a:gd name="connsiteY164" fmla="*/ 4010401 h 6858000"/>
              <a:gd name="connsiteX165" fmla="*/ 1310106 w 7467600"/>
              <a:gd name="connsiteY165" fmla="*/ 3943217 h 6858000"/>
              <a:gd name="connsiteX166" fmla="*/ 1423113 w 7467600"/>
              <a:gd name="connsiteY166" fmla="*/ 3874565 h 6858000"/>
              <a:gd name="connsiteX167" fmla="*/ 1260565 w 7467600"/>
              <a:gd name="connsiteY167" fmla="*/ 4031982 h 6858000"/>
              <a:gd name="connsiteX168" fmla="*/ 901900 w 7467600"/>
              <a:gd name="connsiteY168" fmla="*/ 4421236 h 6858000"/>
              <a:gd name="connsiteX169" fmla="*/ 845044 w 7467600"/>
              <a:gd name="connsiteY169" fmla="*/ 4502436 h 6858000"/>
              <a:gd name="connsiteX170" fmla="*/ 685926 w 7467600"/>
              <a:gd name="connsiteY170" fmla="*/ 4703069 h 6858000"/>
              <a:gd name="connsiteX171" fmla="*/ 684248 w 7467600"/>
              <a:gd name="connsiteY171" fmla="*/ 4706721 h 6858000"/>
              <a:gd name="connsiteX172" fmla="*/ 1423113 w 7467600"/>
              <a:gd name="connsiteY172" fmla="*/ 3874565 h 6858000"/>
              <a:gd name="connsiteX173" fmla="*/ 3316479 w 7467600"/>
              <a:gd name="connsiteY173" fmla="*/ 3872136 h 6858000"/>
              <a:gd name="connsiteX174" fmla="*/ 3546806 w 7467600"/>
              <a:gd name="connsiteY174" fmla="*/ 4356139 h 6858000"/>
              <a:gd name="connsiteX175" fmla="*/ 3364433 w 7467600"/>
              <a:gd name="connsiteY175" fmla="*/ 3953121 h 6858000"/>
              <a:gd name="connsiteX176" fmla="*/ 3316479 w 7467600"/>
              <a:gd name="connsiteY176" fmla="*/ 3872136 h 6858000"/>
              <a:gd name="connsiteX177" fmla="*/ 3291335 w 7467600"/>
              <a:gd name="connsiteY177" fmla="*/ 3767420 h 6858000"/>
              <a:gd name="connsiteX178" fmla="*/ 3390805 w 7467600"/>
              <a:gd name="connsiteY178" fmla="*/ 3937163 h 6858000"/>
              <a:gd name="connsiteX179" fmla="*/ 3579062 w 7467600"/>
              <a:gd name="connsiteY179" fmla="*/ 4359040 h 6858000"/>
              <a:gd name="connsiteX180" fmla="*/ 3467355 w 7467600"/>
              <a:gd name="connsiteY180" fmla="*/ 3988130 h 6858000"/>
              <a:gd name="connsiteX181" fmla="*/ 3310753 w 7467600"/>
              <a:gd name="connsiteY181" fmla="*/ 3787140 h 6858000"/>
              <a:gd name="connsiteX182" fmla="*/ 3291335 w 7467600"/>
              <a:gd name="connsiteY182" fmla="*/ 3767420 h 6858000"/>
              <a:gd name="connsiteX183" fmla="*/ 1635889 w 7467600"/>
              <a:gd name="connsiteY183" fmla="*/ 3709494 h 6858000"/>
              <a:gd name="connsiteX184" fmla="*/ 1634800 w 7467600"/>
              <a:gd name="connsiteY184" fmla="*/ 3731111 h 6858000"/>
              <a:gd name="connsiteX185" fmla="*/ 1635889 w 7467600"/>
              <a:gd name="connsiteY185" fmla="*/ 3709494 h 6858000"/>
              <a:gd name="connsiteX186" fmla="*/ 1510397 w 7467600"/>
              <a:gd name="connsiteY186" fmla="*/ 3684705 h 6858000"/>
              <a:gd name="connsiteX187" fmla="*/ 1146550 w 7467600"/>
              <a:gd name="connsiteY187" fmla="*/ 3802012 h 6858000"/>
              <a:gd name="connsiteX188" fmla="*/ 698834 w 7467600"/>
              <a:gd name="connsiteY188" fmla="*/ 3952272 h 6858000"/>
              <a:gd name="connsiteX189" fmla="*/ 34256 w 7467600"/>
              <a:gd name="connsiteY189" fmla="*/ 4347603 h 6858000"/>
              <a:gd name="connsiteX190" fmla="*/ 527241 w 7467600"/>
              <a:gd name="connsiteY190" fmla="*/ 4065078 h 6858000"/>
              <a:gd name="connsiteX191" fmla="*/ 1510397 w 7467600"/>
              <a:gd name="connsiteY191" fmla="*/ 3684705 h 6858000"/>
              <a:gd name="connsiteX192" fmla="*/ 1313114 w 7467600"/>
              <a:gd name="connsiteY192" fmla="*/ 3655216 h 6858000"/>
              <a:gd name="connsiteX193" fmla="*/ 1109304 w 7467600"/>
              <a:gd name="connsiteY193" fmla="*/ 3669030 h 6858000"/>
              <a:gd name="connsiteX194" fmla="*/ 8129 w 7467600"/>
              <a:gd name="connsiteY194" fmla="*/ 4330519 h 6858000"/>
              <a:gd name="connsiteX195" fmla="*/ 687572 w 7467600"/>
              <a:gd name="connsiteY195" fmla="*/ 3925629 h 6858000"/>
              <a:gd name="connsiteX196" fmla="*/ 1138365 w 7467600"/>
              <a:gd name="connsiteY196" fmla="*/ 3774515 h 6858000"/>
              <a:gd name="connsiteX197" fmla="*/ 1505579 w 7467600"/>
              <a:gd name="connsiteY197" fmla="*/ 3655526 h 6858000"/>
              <a:gd name="connsiteX198" fmla="*/ 1313114 w 7467600"/>
              <a:gd name="connsiteY198" fmla="*/ 3655216 h 6858000"/>
              <a:gd name="connsiteX199" fmla="*/ 3655073 w 7467600"/>
              <a:gd name="connsiteY199" fmla="*/ 3650884 h 6858000"/>
              <a:gd name="connsiteX200" fmla="*/ 3989938 w 7467600"/>
              <a:gd name="connsiteY200" fmla="*/ 3991685 h 6858000"/>
              <a:gd name="connsiteX201" fmla="*/ 4393907 w 7467600"/>
              <a:gd name="connsiteY201" fmla="*/ 4261258 h 6858000"/>
              <a:gd name="connsiteX202" fmla="*/ 4648051 w 7467600"/>
              <a:gd name="connsiteY202" fmla="*/ 4374051 h 6858000"/>
              <a:gd name="connsiteX203" fmla="*/ 4383389 w 7467600"/>
              <a:gd name="connsiteY203" fmla="*/ 4184369 h 6858000"/>
              <a:gd name="connsiteX204" fmla="*/ 4165508 w 7467600"/>
              <a:gd name="connsiteY204" fmla="*/ 4035196 h 6858000"/>
              <a:gd name="connsiteX205" fmla="*/ 4068162 w 7467600"/>
              <a:gd name="connsiteY205" fmla="*/ 3953394 h 6858000"/>
              <a:gd name="connsiteX206" fmla="*/ 3981416 w 7467600"/>
              <a:gd name="connsiteY206" fmla="*/ 3880482 h 6858000"/>
              <a:gd name="connsiteX207" fmla="*/ 3800147 w 7467600"/>
              <a:gd name="connsiteY207" fmla="*/ 3749872 h 6858000"/>
              <a:gd name="connsiteX208" fmla="*/ 3655073 w 7467600"/>
              <a:gd name="connsiteY208" fmla="*/ 3650884 h 6858000"/>
              <a:gd name="connsiteX209" fmla="*/ 3670252 w 7467600"/>
              <a:gd name="connsiteY209" fmla="*/ 3622798 h 6858000"/>
              <a:gd name="connsiteX210" fmla="*/ 3817258 w 7467600"/>
              <a:gd name="connsiteY210" fmla="*/ 3723577 h 6858000"/>
              <a:gd name="connsiteX211" fmla="*/ 4000461 w 7467600"/>
              <a:gd name="connsiteY211" fmla="*/ 3855966 h 6858000"/>
              <a:gd name="connsiteX212" fmla="*/ 4088180 w 7467600"/>
              <a:gd name="connsiteY212" fmla="*/ 3929774 h 6858000"/>
              <a:gd name="connsiteX213" fmla="*/ 4184555 w 7467600"/>
              <a:gd name="connsiteY213" fmla="*/ 4010683 h 6858000"/>
              <a:gd name="connsiteX214" fmla="*/ 4399563 w 7467600"/>
              <a:gd name="connsiteY214" fmla="*/ 4158106 h 6858000"/>
              <a:gd name="connsiteX215" fmla="*/ 4684469 w 7467600"/>
              <a:gd name="connsiteY215" fmla="*/ 4364680 h 6858000"/>
              <a:gd name="connsiteX216" fmla="*/ 4690271 w 7467600"/>
              <a:gd name="connsiteY216" fmla="*/ 4370034 h 6858000"/>
              <a:gd name="connsiteX217" fmla="*/ 4136093 w 7467600"/>
              <a:gd name="connsiteY217" fmla="*/ 3858466 h 6858000"/>
              <a:gd name="connsiteX218" fmla="*/ 3670252 w 7467600"/>
              <a:gd name="connsiteY218" fmla="*/ 3622798 h 6858000"/>
              <a:gd name="connsiteX219" fmla="*/ 4440129 w 7467600"/>
              <a:gd name="connsiteY219" fmla="*/ 3448571 h 6858000"/>
              <a:gd name="connsiteX220" fmla="*/ 4856525 w 7467600"/>
              <a:gd name="connsiteY220" fmla="*/ 3915351 h 6858000"/>
              <a:gd name="connsiteX221" fmla="*/ 5059055 w 7467600"/>
              <a:gd name="connsiteY221" fmla="*/ 4108918 h 6858000"/>
              <a:gd name="connsiteX222" fmla="*/ 5290070 w 7467600"/>
              <a:gd name="connsiteY222" fmla="*/ 4263619 h 6858000"/>
              <a:gd name="connsiteX223" fmla="*/ 4834991 w 7467600"/>
              <a:gd name="connsiteY223" fmla="*/ 3830985 h 6858000"/>
              <a:gd name="connsiteX224" fmla="*/ 4440129 w 7467600"/>
              <a:gd name="connsiteY224" fmla="*/ 3448571 h 6858000"/>
              <a:gd name="connsiteX225" fmla="*/ 4441737 w 7467600"/>
              <a:gd name="connsiteY225" fmla="*/ 3399734 h 6858000"/>
              <a:gd name="connsiteX226" fmla="*/ 4431236 w 7467600"/>
              <a:gd name="connsiteY226" fmla="*/ 3400954 h 6858000"/>
              <a:gd name="connsiteX227" fmla="*/ 4557150 w 7467600"/>
              <a:gd name="connsiteY227" fmla="*/ 3510023 h 6858000"/>
              <a:gd name="connsiteX228" fmla="*/ 4856936 w 7467600"/>
              <a:gd name="connsiteY228" fmla="*/ 3809146 h 6858000"/>
              <a:gd name="connsiteX229" fmla="*/ 5111996 w 7467600"/>
              <a:gd name="connsiteY229" fmla="*/ 4065759 h 6858000"/>
              <a:gd name="connsiteX230" fmla="*/ 5388878 w 7467600"/>
              <a:gd name="connsiteY230" fmla="*/ 4300185 h 6858000"/>
              <a:gd name="connsiteX231" fmla="*/ 5425556 w 7467600"/>
              <a:gd name="connsiteY231" fmla="*/ 4308967 h 6858000"/>
              <a:gd name="connsiteX232" fmla="*/ 4943646 w 7467600"/>
              <a:gd name="connsiteY232" fmla="*/ 3822916 h 6858000"/>
              <a:gd name="connsiteX233" fmla="*/ 4594837 w 7467600"/>
              <a:gd name="connsiteY233" fmla="*/ 3532274 h 6858000"/>
              <a:gd name="connsiteX234" fmla="*/ 4441737 w 7467600"/>
              <a:gd name="connsiteY234" fmla="*/ 3399734 h 6858000"/>
              <a:gd name="connsiteX235" fmla="*/ 5425834 w 7467600"/>
              <a:gd name="connsiteY235" fmla="*/ 3162785 h 6858000"/>
              <a:gd name="connsiteX236" fmla="*/ 5401644 w 7467600"/>
              <a:gd name="connsiteY236" fmla="*/ 3617847 h 6858000"/>
              <a:gd name="connsiteX237" fmla="*/ 5467256 w 7467600"/>
              <a:gd name="connsiteY237" fmla="*/ 4175494 h 6858000"/>
              <a:gd name="connsiteX238" fmla="*/ 5448069 w 7467600"/>
              <a:gd name="connsiteY238" fmla="*/ 3567554 h 6858000"/>
              <a:gd name="connsiteX239" fmla="*/ 5425834 w 7467600"/>
              <a:gd name="connsiteY239" fmla="*/ 3162785 h 6858000"/>
              <a:gd name="connsiteX240" fmla="*/ 1318687 w 7467600"/>
              <a:gd name="connsiteY240" fmla="*/ 3113840 h 6858000"/>
              <a:gd name="connsiteX241" fmla="*/ 1066793 w 7467600"/>
              <a:gd name="connsiteY241" fmla="*/ 3212171 h 6858000"/>
              <a:gd name="connsiteX242" fmla="*/ 993319 w 7467600"/>
              <a:gd name="connsiteY242" fmla="*/ 3247648 h 6858000"/>
              <a:gd name="connsiteX243" fmla="*/ 853081 w 7467600"/>
              <a:gd name="connsiteY243" fmla="*/ 3312410 h 6858000"/>
              <a:gd name="connsiteX244" fmla="*/ 805957 w 7467600"/>
              <a:gd name="connsiteY244" fmla="*/ 3330443 h 6858000"/>
              <a:gd name="connsiteX245" fmla="*/ 1318687 w 7467600"/>
              <a:gd name="connsiteY245" fmla="*/ 3113840 h 6858000"/>
              <a:gd name="connsiteX246" fmla="*/ 5453702 w 7467600"/>
              <a:gd name="connsiteY246" fmla="*/ 3090882 h 6858000"/>
              <a:gd name="connsiteX247" fmla="*/ 5480135 w 7467600"/>
              <a:gd name="connsiteY247" fmla="*/ 3565802 h 6858000"/>
              <a:gd name="connsiteX248" fmla="*/ 5499023 w 7467600"/>
              <a:gd name="connsiteY248" fmla="*/ 4166310 h 6858000"/>
              <a:gd name="connsiteX249" fmla="*/ 5547022 w 7467600"/>
              <a:gd name="connsiteY249" fmla="*/ 3607838 h 6858000"/>
              <a:gd name="connsiteX250" fmla="*/ 5515964 w 7467600"/>
              <a:gd name="connsiteY250" fmla="*/ 3378541 h 6858000"/>
              <a:gd name="connsiteX251" fmla="*/ 5453702 w 7467600"/>
              <a:gd name="connsiteY251" fmla="*/ 3090882 h 6858000"/>
              <a:gd name="connsiteX252" fmla="*/ 1238695 w 7467600"/>
              <a:gd name="connsiteY252" fmla="*/ 3076820 h 6858000"/>
              <a:gd name="connsiteX253" fmla="*/ 716371 w 7467600"/>
              <a:gd name="connsiteY253" fmla="*/ 3293249 h 6858000"/>
              <a:gd name="connsiteX254" fmla="*/ 579522 w 7467600"/>
              <a:gd name="connsiteY254" fmla="*/ 3371759 h 6858000"/>
              <a:gd name="connsiteX255" fmla="*/ 600288 w 7467600"/>
              <a:gd name="connsiteY255" fmla="*/ 3365555 h 6858000"/>
              <a:gd name="connsiteX256" fmla="*/ 840692 w 7467600"/>
              <a:gd name="connsiteY256" fmla="*/ 3284921 h 6858000"/>
              <a:gd name="connsiteX257" fmla="*/ 979248 w 7467600"/>
              <a:gd name="connsiteY257" fmla="*/ 3221003 h 6858000"/>
              <a:gd name="connsiteX258" fmla="*/ 1053282 w 7467600"/>
              <a:gd name="connsiteY258" fmla="*/ 3185247 h 6858000"/>
              <a:gd name="connsiteX259" fmla="*/ 1320603 w 7467600"/>
              <a:gd name="connsiteY259" fmla="*/ 3081281 h 6858000"/>
              <a:gd name="connsiteX260" fmla="*/ 1238695 w 7467600"/>
              <a:gd name="connsiteY260" fmla="*/ 3076820 h 6858000"/>
              <a:gd name="connsiteX261" fmla="*/ 5425627 w 7467600"/>
              <a:gd name="connsiteY261" fmla="*/ 2954192 h 6858000"/>
              <a:gd name="connsiteX262" fmla="*/ 5470770 w 7467600"/>
              <a:gd name="connsiteY262" fmla="*/ 3005435 h 6858000"/>
              <a:gd name="connsiteX263" fmla="*/ 5519779 w 7467600"/>
              <a:gd name="connsiteY263" fmla="*/ 4359223 h 6858000"/>
              <a:gd name="connsiteX264" fmla="*/ 5520293 w 7467600"/>
              <a:gd name="connsiteY264" fmla="*/ 4360602 h 6858000"/>
              <a:gd name="connsiteX265" fmla="*/ 5767221 w 7467600"/>
              <a:gd name="connsiteY265" fmla="*/ 4665564 h 6858000"/>
              <a:gd name="connsiteX266" fmla="*/ 6937169 w 7467600"/>
              <a:gd name="connsiteY266" fmla="*/ 4815941 h 6858000"/>
              <a:gd name="connsiteX267" fmla="*/ 6953922 w 7467600"/>
              <a:gd name="connsiteY267" fmla="*/ 4890068 h 6858000"/>
              <a:gd name="connsiteX268" fmla="*/ 6071359 w 7467600"/>
              <a:gd name="connsiteY268" fmla="*/ 4770770 h 6858000"/>
              <a:gd name="connsiteX269" fmla="*/ 6038839 w 7467600"/>
              <a:gd name="connsiteY269" fmla="*/ 4764474 h 6858000"/>
              <a:gd name="connsiteX270" fmla="*/ 6038706 w 7467600"/>
              <a:gd name="connsiteY270" fmla="*/ 4763847 h 6858000"/>
              <a:gd name="connsiteX271" fmla="*/ 6037784 w 7467600"/>
              <a:gd name="connsiteY271" fmla="*/ 4764270 h 6858000"/>
              <a:gd name="connsiteX272" fmla="*/ 6038839 w 7467600"/>
              <a:gd name="connsiteY272" fmla="*/ 4764474 h 6858000"/>
              <a:gd name="connsiteX273" fmla="*/ 6040338 w 7467600"/>
              <a:gd name="connsiteY273" fmla="*/ 4771418 h 6858000"/>
              <a:gd name="connsiteX274" fmla="*/ 6024488 w 7467600"/>
              <a:gd name="connsiteY274" fmla="*/ 4809903 h 6858000"/>
              <a:gd name="connsiteX275" fmla="*/ 5599771 w 7467600"/>
              <a:gd name="connsiteY275" fmla="*/ 5509652 h 6858000"/>
              <a:gd name="connsiteX276" fmla="*/ 5548843 w 7467600"/>
              <a:gd name="connsiteY276" fmla="*/ 5563845 h 6858000"/>
              <a:gd name="connsiteX277" fmla="*/ 5940952 w 7467600"/>
              <a:gd name="connsiteY277" fmla="*/ 6250028 h 6858000"/>
              <a:gd name="connsiteX278" fmla="*/ 6043441 w 7467600"/>
              <a:gd name="connsiteY278" fmla="*/ 6665847 h 6858000"/>
              <a:gd name="connsiteX279" fmla="*/ 6093432 w 7467600"/>
              <a:gd name="connsiteY279" fmla="*/ 6858000 h 6858000"/>
              <a:gd name="connsiteX280" fmla="*/ 6034344 w 7467600"/>
              <a:gd name="connsiteY280" fmla="*/ 6858000 h 6858000"/>
              <a:gd name="connsiteX281" fmla="*/ 6026679 w 7467600"/>
              <a:gd name="connsiteY281" fmla="*/ 6836959 h 6858000"/>
              <a:gd name="connsiteX282" fmla="*/ 5800441 w 7467600"/>
              <a:gd name="connsiteY282" fmla="*/ 6335286 h 6858000"/>
              <a:gd name="connsiteX283" fmla="*/ 5526562 w 7467600"/>
              <a:gd name="connsiteY283" fmla="*/ 5705388 h 6858000"/>
              <a:gd name="connsiteX284" fmla="*/ 5519640 w 7467600"/>
              <a:gd name="connsiteY284" fmla="*/ 5683774 h 6858000"/>
              <a:gd name="connsiteX285" fmla="*/ 5844559 w 7467600"/>
              <a:gd name="connsiteY285" fmla="*/ 6553349 h 6858000"/>
              <a:gd name="connsiteX286" fmla="*/ 5975994 w 7467600"/>
              <a:gd name="connsiteY286" fmla="*/ 6858000 h 6858000"/>
              <a:gd name="connsiteX287" fmla="*/ 5898547 w 7467600"/>
              <a:gd name="connsiteY287" fmla="*/ 6858000 h 6858000"/>
              <a:gd name="connsiteX288" fmla="*/ 5682041 w 7467600"/>
              <a:gd name="connsiteY288" fmla="*/ 6355860 h 6858000"/>
              <a:gd name="connsiteX289" fmla="*/ 5461758 w 7467600"/>
              <a:gd name="connsiteY289" fmla="*/ 5820220 h 6858000"/>
              <a:gd name="connsiteX290" fmla="*/ 5237282 w 7467600"/>
              <a:gd name="connsiteY290" fmla="*/ 6579086 h 6858000"/>
              <a:gd name="connsiteX291" fmla="*/ 5115009 w 7467600"/>
              <a:gd name="connsiteY291" fmla="*/ 6858000 h 6858000"/>
              <a:gd name="connsiteX292" fmla="*/ 5028074 w 7467600"/>
              <a:gd name="connsiteY292" fmla="*/ 6858000 h 6858000"/>
              <a:gd name="connsiteX293" fmla="*/ 5079508 w 7467600"/>
              <a:gd name="connsiteY293" fmla="*/ 6749074 h 6858000"/>
              <a:gd name="connsiteX294" fmla="*/ 5371846 w 7467600"/>
              <a:gd name="connsiteY294" fmla="*/ 5924413 h 6858000"/>
              <a:gd name="connsiteX295" fmla="*/ 5270512 w 7467600"/>
              <a:gd name="connsiteY295" fmla="*/ 6138975 h 6858000"/>
              <a:gd name="connsiteX296" fmla="*/ 5062409 w 7467600"/>
              <a:gd name="connsiteY296" fmla="*/ 6653544 h 6858000"/>
              <a:gd name="connsiteX297" fmla="*/ 5036628 w 7467600"/>
              <a:gd name="connsiteY297" fmla="*/ 6754247 h 6858000"/>
              <a:gd name="connsiteX298" fmla="*/ 5009112 w 7467600"/>
              <a:gd name="connsiteY298" fmla="*/ 6858000 h 6858000"/>
              <a:gd name="connsiteX299" fmla="*/ 4976679 w 7467600"/>
              <a:gd name="connsiteY299" fmla="*/ 6858000 h 6858000"/>
              <a:gd name="connsiteX300" fmla="*/ 5006537 w 7467600"/>
              <a:gd name="connsiteY300" fmla="*/ 6747068 h 6858000"/>
              <a:gd name="connsiteX301" fmla="*/ 5032723 w 7467600"/>
              <a:gd name="connsiteY301" fmla="*/ 6644957 h 6858000"/>
              <a:gd name="connsiteX302" fmla="*/ 5242949 w 7467600"/>
              <a:gd name="connsiteY302" fmla="*/ 6125175 h 6858000"/>
              <a:gd name="connsiteX303" fmla="*/ 5286321 w 7467600"/>
              <a:gd name="connsiteY303" fmla="*/ 6033555 h 6858000"/>
              <a:gd name="connsiteX304" fmla="*/ 5008210 w 7467600"/>
              <a:gd name="connsiteY304" fmla="*/ 6649194 h 6858000"/>
              <a:gd name="connsiteX305" fmla="*/ 4986321 w 7467600"/>
              <a:gd name="connsiteY305" fmla="*/ 6765687 h 6858000"/>
              <a:gd name="connsiteX306" fmla="*/ 4973474 w 7467600"/>
              <a:gd name="connsiteY306" fmla="*/ 6858000 h 6858000"/>
              <a:gd name="connsiteX307" fmla="*/ 4907178 w 7467600"/>
              <a:gd name="connsiteY307" fmla="*/ 6858000 h 6858000"/>
              <a:gd name="connsiteX308" fmla="*/ 4910810 w 7467600"/>
              <a:gd name="connsiteY308" fmla="*/ 6829660 h 6858000"/>
              <a:gd name="connsiteX309" fmla="*/ 4987461 w 7467600"/>
              <a:gd name="connsiteY309" fmla="*/ 6432994 h 6858000"/>
              <a:gd name="connsiteX310" fmla="*/ 5179262 w 7467600"/>
              <a:gd name="connsiteY310" fmla="*/ 6035044 h 6858000"/>
              <a:gd name="connsiteX311" fmla="*/ 4689678 w 7467600"/>
              <a:gd name="connsiteY311" fmla="*/ 6440241 h 6858000"/>
              <a:gd name="connsiteX312" fmla="*/ 4477543 w 7467600"/>
              <a:gd name="connsiteY312" fmla="*/ 6674836 h 6858000"/>
              <a:gd name="connsiteX313" fmla="*/ 4329957 w 7467600"/>
              <a:gd name="connsiteY313" fmla="*/ 6858000 h 6858000"/>
              <a:gd name="connsiteX314" fmla="*/ 4218595 w 7467600"/>
              <a:gd name="connsiteY314" fmla="*/ 6858000 h 6858000"/>
              <a:gd name="connsiteX315" fmla="*/ 4368888 w 7467600"/>
              <a:gd name="connsiteY315" fmla="*/ 6668412 h 6858000"/>
              <a:gd name="connsiteX316" fmla="*/ 4563091 w 7467600"/>
              <a:gd name="connsiteY316" fmla="*/ 6442508 h 6858000"/>
              <a:gd name="connsiteX317" fmla="*/ 5387324 w 7467600"/>
              <a:gd name="connsiteY317" fmla="*/ 5705830 h 6858000"/>
              <a:gd name="connsiteX318" fmla="*/ 5073620 w 7467600"/>
              <a:gd name="connsiteY318" fmla="*/ 5955437 h 6858000"/>
              <a:gd name="connsiteX319" fmla="*/ 4689789 w 7467600"/>
              <a:gd name="connsiteY319" fmla="*/ 6268382 h 6858000"/>
              <a:gd name="connsiteX320" fmla="*/ 4418722 w 7467600"/>
              <a:gd name="connsiteY320" fmla="*/ 6570886 h 6858000"/>
              <a:gd name="connsiteX321" fmla="*/ 4214944 w 7467600"/>
              <a:gd name="connsiteY321" fmla="*/ 6858000 h 6858000"/>
              <a:gd name="connsiteX322" fmla="*/ 4177898 w 7467600"/>
              <a:gd name="connsiteY322" fmla="*/ 6858000 h 6858000"/>
              <a:gd name="connsiteX323" fmla="*/ 4391597 w 7467600"/>
              <a:gd name="connsiteY323" fmla="*/ 6556370 h 6858000"/>
              <a:gd name="connsiteX324" fmla="*/ 4668889 w 7467600"/>
              <a:gd name="connsiteY324" fmla="*/ 6246399 h 6858000"/>
              <a:gd name="connsiteX325" fmla="*/ 5055427 w 7467600"/>
              <a:gd name="connsiteY325" fmla="*/ 5931476 h 6858000"/>
              <a:gd name="connsiteX326" fmla="*/ 5371814 w 7467600"/>
              <a:gd name="connsiteY326" fmla="*/ 5678975 h 6858000"/>
              <a:gd name="connsiteX327" fmla="*/ 4987918 w 7467600"/>
              <a:gd name="connsiteY327" fmla="*/ 5838701 h 6858000"/>
              <a:gd name="connsiteX328" fmla="*/ 4317146 w 7467600"/>
              <a:gd name="connsiteY328" fmla="*/ 6587716 h 6858000"/>
              <a:gd name="connsiteX329" fmla="*/ 4171627 w 7467600"/>
              <a:gd name="connsiteY329" fmla="*/ 6858000 h 6858000"/>
              <a:gd name="connsiteX330" fmla="*/ 4081585 w 7467600"/>
              <a:gd name="connsiteY330" fmla="*/ 6858000 h 6858000"/>
              <a:gd name="connsiteX331" fmla="*/ 4238603 w 7467600"/>
              <a:gd name="connsiteY331" fmla="*/ 6559341 h 6858000"/>
              <a:gd name="connsiteX332" fmla="*/ 4778333 w 7467600"/>
              <a:gd name="connsiteY332" fmla="*/ 5873626 h 6858000"/>
              <a:gd name="connsiteX333" fmla="*/ 5414185 w 7467600"/>
              <a:gd name="connsiteY333" fmla="*/ 5573882 h 6858000"/>
              <a:gd name="connsiteX334" fmla="*/ 5959648 w 7467600"/>
              <a:gd name="connsiteY334" fmla="*/ 4760797 h 6858000"/>
              <a:gd name="connsiteX335" fmla="*/ 5355019 w 7467600"/>
              <a:gd name="connsiteY335" fmla="*/ 4734672 h 6858000"/>
              <a:gd name="connsiteX336" fmla="*/ 5083565 w 7467600"/>
              <a:gd name="connsiteY336" fmla="*/ 5179121 h 6858000"/>
              <a:gd name="connsiteX337" fmla="*/ 4713577 w 7467600"/>
              <a:gd name="connsiteY337" fmla="*/ 5616803 h 6858000"/>
              <a:gd name="connsiteX338" fmla="*/ 3989559 w 7467600"/>
              <a:gd name="connsiteY338" fmla="*/ 6145945 h 6858000"/>
              <a:gd name="connsiteX339" fmla="*/ 3939824 w 7467600"/>
              <a:gd name="connsiteY339" fmla="*/ 6066900 h 6858000"/>
              <a:gd name="connsiteX340" fmla="*/ 4584537 w 7467600"/>
              <a:gd name="connsiteY340" fmla="*/ 5324826 h 6858000"/>
              <a:gd name="connsiteX341" fmla="*/ 5037105 w 7467600"/>
              <a:gd name="connsiteY341" fmla="*/ 5088765 h 6858000"/>
              <a:gd name="connsiteX342" fmla="*/ 5039930 w 7467600"/>
              <a:gd name="connsiteY342" fmla="*/ 5089585 h 6858000"/>
              <a:gd name="connsiteX343" fmla="*/ 5263764 w 7467600"/>
              <a:gd name="connsiteY343" fmla="*/ 4735525 h 6858000"/>
              <a:gd name="connsiteX344" fmla="*/ 4086300 w 7467600"/>
              <a:gd name="connsiteY344" fmla="*/ 4884599 h 6858000"/>
              <a:gd name="connsiteX345" fmla="*/ 4085485 w 7467600"/>
              <a:gd name="connsiteY345" fmla="*/ 4899070 h 6858000"/>
              <a:gd name="connsiteX346" fmla="*/ 3871915 w 7467600"/>
              <a:gd name="connsiteY346" fmla="*/ 5253645 h 6858000"/>
              <a:gd name="connsiteX347" fmla="*/ 3799374 w 7467600"/>
              <a:gd name="connsiteY347" fmla="*/ 5466127 h 6858000"/>
              <a:gd name="connsiteX348" fmla="*/ 3498850 w 7467600"/>
              <a:gd name="connsiteY348" fmla="*/ 6661888 h 6858000"/>
              <a:gd name="connsiteX349" fmla="*/ 3399216 w 7467600"/>
              <a:gd name="connsiteY349" fmla="*/ 6858000 h 6858000"/>
              <a:gd name="connsiteX350" fmla="*/ 3303688 w 7467600"/>
              <a:gd name="connsiteY350" fmla="*/ 6858000 h 6858000"/>
              <a:gd name="connsiteX351" fmla="*/ 3391774 w 7467600"/>
              <a:gd name="connsiteY351" fmla="*/ 6697181 h 6858000"/>
              <a:gd name="connsiteX352" fmla="*/ 3735540 w 7467600"/>
              <a:gd name="connsiteY352" fmla="*/ 5546923 h 6858000"/>
              <a:gd name="connsiteX353" fmla="*/ 3729438 w 7467600"/>
              <a:gd name="connsiteY353" fmla="*/ 5569058 h 6858000"/>
              <a:gd name="connsiteX354" fmla="*/ 3707782 w 7467600"/>
              <a:gd name="connsiteY354" fmla="*/ 5644908 h 6858000"/>
              <a:gd name="connsiteX355" fmla="*/ 3583827 w 7467600"/>
              <a:gd name="connsiteY355" fmla="*/ 6039215 h 6858000"/>
              <a:gd name="connsiteX356" fmla="*/ 3547861 w 7467600"/>
              <a:gd name="connsiteY356" fmla="*/ 6129609 h 6858000"/>
              <a:gd name="connsiteX357" fmla="*/ 3490905 w 7467600"/>
              <a:gd name="connsiteY357" fmla="*/ 6277660 h 6858000"/>
              <a:gd name="connsiteX358" fmla="*/ 3455859 w 7467600"/>
              <a:gd name="connsiteY358" fmla="*/ 6391301 h 6858000"/>
              <a:gd name="connsiteX359" fmla="*/ 3429112 w 7467600"/>
              <a:gd name="connsiteY359" fmla="*/ 6479469 h 6858000"/>
              <a:gd name="connsiteX360" fmla="*/ 3304862 w 7467600"/>
              <a:gd name="connsiteY360" fmla="*/ 6796476 h 6858000"/>
              <a:gd name="connsiteX361" fmla="*/ 3276071 w 7467600"/>
              <a:gd name="connsiteY361" fmla="*/ 6858000 h 6858000"/>
              <a:gd name="connsiteX362" fmla="*/ 3240805 w 7467600"/>
              <a:gd name="connsiteY362" fmla="*/ 6858000 h 6858000"/>
              <a:gd name="connsiteX363" fmla="*/ 3275917 w 7467600"/>
              <a:gd name="connsiteY363" fmla="*/ 6783192 h 6858000"/>
              <a:gd name="connsiteX364" fmla="*/ 3399358 w 7467600"/>
              <a:gd name="connsiteY364" fmla="*/ 6469011 h 6858000"/>
              <a:gd name="connsiteX365" fmla="*/ 3425650 w 7467600"/>
              <a:gd name="connsiteY365" fmla="*/ 6381333 h 6858000"/>
              <a:gd name="connsiteX366" fmla="*/ 3460661 w 7467600"/>
              <a:gd name="connsiteY366" fmla="*/ 6266763 h 6858000"/>
              <a:gd name="connsiteX367" fmla="*/ 3518021 w 7467600"/>
              <a:gd name="connsiteY367" fmla="*/ 6117298 h 6858000"/>
              <a:gd name="connsiteX368" fmla="*/ 3554035 w 7467600"/>
              <a:gd name="connsiteY368" fmla="*/ 6027832 h 6858000"/>
              <a:gd name="connsiteX369" fmla="*/ 3677174 w 7467600"/>
              <a:gd name="connsiteY369" fmla="*/ 5636351 h 6858000"/>
              <a:gd name="connsiteX370" fmla="*/ 3698819 w 7467600"/>
              <a:gd name="connsiteY370" fmla="*/ 5560503 h 6858000"/>
              <a:gd name="connsiteX371" fmla="*/ 3702094 w 7467600"/>
              <a:gd name="connsiteY371" fmla="*/ 5549194 h 6858000"/>
              <a:gd name="connsiteX372" fmla="*/ 3398355 w 7467600"/>
              <a:gd name="connsiteY372" fmla="*/ 6094603 h 6858000"/>
              <a:gd name="connsiteX373" fmla="*/ 3193941 w 7467600"/>
              <a:gd name="connsiteY373" fmla="*/ 6798775 h 6858000"/>
              <a:gd name="connsiteX374" fmla="*/ 3184140 w 7467600"/>
              <a:gd name="connsiteY374" fmla="*/ 6858000 h 6858000"/>
              <a:gd name="connsiteX375" fmla="*/ 3099978 w 7467600"/>
              <a:gd name="connsiteY375" fmla="*/ 6858000 h 6858000"/>
              <a:gd name="connsiteX376" fmla="*/ 3101556 w 7467600"/>
              <a:gd name="connsiteY376" fmla="*/ 6843337 h 6858000"/>
              <a:gd name="connsiteX377" fmla="*/ 3370162 w 7467600"/>
              <a:gd name="connsiteY377" fmla="*/ 5785550 h 6858000"/>
              <a:gd name="connsiteX378" fmla="*/ 3746477 w 7467600"/>
              <a:gd name="connsiteY378" fmla="*/ 5377889 h 6858000"/>
              <a:gd name="connsiteX379" fmla="*/ 3863399 w 7467600"/>
              <a:gd name="connsiteY379" fmla="*/ 5087257 h 6858000"/>
              <a:gd name="connsiteX380" fmla="*/ 3968712 w 7467600"/>
              <a:gd name="connsiteY380" fmla="*/ 4913989 h 6858000"/>
              <a:gd name="connsiteX381" fmla="*/ 2792390 w 7467600"/>
              <a:gd name="connsiteY381" fmla="*/ 5382974 h 6858000"/>
              <a:gd name="connsiteX382" fmla="*/ 2714982 w 7467600"/>
              <a:gd name="connsiteY382" fmla="*/ 5427051 h 6858000"/>
              <a:gd name="connsiteX383" fmla="*/ 2813361 w 7467600"/>
              <a:gd name="connsiteY383" fmla="*/ 6023912 h 6858000"/>
              <a:gd name="connsiteX384" fmla="*/ 2688430 w 7467600"/>
              <a:gd name="connsiteY384" fmla="*/ 6801564 h 6858000"/>
              <a:gd name="connsiteX385" fmla="*/ 2629626 w 7467600"/>
              <a:gd name="connsiteY385" fmla="*/ 6763394 h 6858000"/>
              <a:gd name="connsiteX386" fmla="*/ 2565328 w 7467600"/>
              <a:gd name="connsiteY386" fmla="*/ 5516399 h 6858000"/>
              <a:gd name="connsiteX387" fmla="*/ 1922999 w 7467600"/>
              <a:gd name="connsiteY387" fmla="*/ 5980343 h 6858000"/>
              <a:gd name="connsiteX388" fmla="*/ 1950261 w 7467600"/>
              <a:gd name="connsiteY388" fmla="*/ 6405858 h 6858000"/>
              <a:gd name="connsiteX389" fmla="*/ 2365554 w 7467600"/>
              <a:gd name="connsiteY389" fmla="*/ 6759107 h 6858000"/>
              <a:gd name="connsiteX390" fmla="*/ 2424142 w 7467600"/>
              <a:gd name="connsiteY390" fmla="*/ 6858000 h 6858000"/>
              <a:gd name="connsiteX391" fmla="*/ 2395994 w 7467600"/>
              <a:gd name="connsiteY391" fmla="*/ 6858000 h 6858000"/>
              <a:gd name="connsiteX392" fmla="*/ 2392863 w 7467600"/>
              <a:gd name="connsiteY392" fmla="*/ 6852964 h 6858000"/>
              <a:gd name="connsiteX393" fmla="*/ 2017589 w 7467600"/>
              <a:gd name="connsiteY393" fmla="*/ 6493982 h 6858000"/>
              <a:gd name="connsiteX394" fmla="*/ 2147336 w 7467600"/>
              <a:gd name="connsiteY394" fmla="*/ 6594052 h 6858000"/>
              <a:gd name="connsiteX395" fmla="*/ 2207047 w 7467600"/>
              <a:gd name="connsiteY395" fmla="*/ 6654540 h 6858000"/>
              <a:gd name="connsiteX396" fmla="*/ 2299106 w 7467600"/>
              <a:gd name="connsiteY396" fmla="*/ 6778931 h 6858000"/>
              <a:gd name="connsiteX397" fmla="*/ 2314430 w 7467600"/>
              <a:gd name="connsiteY397" fmla="*/ 6801144 h 6858000"/>
              <a:gd name="connsiteX398" fmla="*/ 2352406 w 7467600"/>
              <a:gd name="connsiteY398" fmla="*/ 6858000 h 6858000"/>
              <a:gd name="connsiteX399" fmla="*/ 2314492 w 7467600"/>
              <a:gd name="connsiteY399" fmla="*/ 6858000 h 6858000"/>
              <a:gd name="connsiteX400" fmla="*/ 2288095 w 7467600"/>
              <a:gd name="connsiteY400" fmla="*/ 6818030 h 6858000"/>
              <a:gd name="connsiteX401" fmla="*/ 2272768 w 7467600"/>
              <a:gd name="connsiteY401" fmla="*/ 6795822 h 6858000"/>
              <a:gd name="connsiteX402" fmla="*/ 2182715 w 7467600"/>
              <a:gd name="connsiteY402" fmla="*/ 6675071 h 6858000"/>
              <a:gd name="connsiteX403" fmla="*/ 2032061 w 7467600"/>
              <a:gd name="connsiteY403" fmla="*/ 6541380 h 6858000"/>
              <a:gd name="connsiteX404" fmla="*/ 2257220 w 7467600"/>
              <a:gd name="connsiteY404" fmla="*/ 6826257 h 6858000"/>
              <a:gd name="connsiteX405" fmla="*/ 2281324 w 7467600"/>
              <a:gd name="connsiteY405" fmla="*/ 6858000 h 6858000"/>
              <a:gd name="connsiteX406" fmla="*/ 2242860 w 7467600"/>
              <a:gd name="connsiteY406" fmla="*/ 6858000 h 6858000"/>
              <a:gd name="connsiteX407" fmla="*/ 2232818 w 7467600"/>
              <a:gd name="connsiteY407" fmla="*/ 6844926 h 6858000"/>
              <a:gd name="connsiteX408" fmla="*/ 1990172 w 7467600"/>
              <a:gd name="connsiteY408" fmla="*/ 6542121 h 6858000"/>
              <a:gd name="connsiteX409" fmla="*/ 2124090 w 7467600"/>
              <a:gd name="connsiteY409" fmla="*/ 6761017 h 6858000"/>
              <a:gd name="connsiteX410" fmla="*/ 2200380 w 7467600"/>
              <a:gd name="connsiteY410" fmla="*/ 6858000 h 6858000"/>
              <a:gd name="connsiteX411" fmla="*/ 2147507 w 7467600"/>
              <a:gd name="connsiteY411" fmla="*/ 6858000 h 6858000"/>
              <a:gd name="connsiteX412" fmla="*/ 2070668 w 7467600"/>
              <a:gd name="connsiteY412" fmla="*/ 6761520 h 6858000"/>
              <a:gd name="connsiteX413" fmla="*/ 1975142 w 7467600"/>
              <a:gd name="connsiteY413" fmla="*/ 6585570 h 6858000"/>
              <a:gd name="connsiteX414" fmla="*/ 2050035 w 7467600"/>
              <a:gd name="connsiteY414" fmla="*/ 6813345 h 6858000"/>
              <a:gd name="connsiteX415" fmla="*/ 2063025 w 7467600"/>
              <a:gd name="connsiteY415" fmla="*/ 6858000 h 6858000"/>
              <a:gd name="connsiteX416" fmla="*/ 2021675 w 7467600"/>
              <a:gd name="connsiteY416" fmla="*/ 6858000 h 6858000"/>
              <a:gd name="connsiteX417" fmla="*/ 2019308 w 7467600"/>
              <a:gd name="connsiteY417" fmla="*/ 6847118 h 6858000"/>
              <a:gd name="connsiteX418" fmla="*/ 1938835 w 7467600"/>
              <a:gd name="connsiteY418" fmla="*/ 6551160 h 6858000"/>
              <a:gd name="connsiteX419" fmla="*/ 1953230 w 7467600"/>
              <a:gd name="connsiteY419" fmla="*/ 6759699 h 6858000"/>
              <a:gd name="connsiteX420" fmla="*/ 1956763 w 7467600"/>
              <a:gd name="connsiteY420" fmla="*/ 6778191 h 6858000"/>
              <a:gd name="connsiteX421" fmla="*/ 1967925 w 7467600"/>
              <a:gd name="connsiteY421" fmla="*/ 6858000 h 6858000"/>
              <a:gd name="connsiteX422" fmla="*/ 1936622 w 7467600"/>
              <a:gd name="connsiteY422" fmla="*/ 6858000 h 6858000"/>
              <a:gd name="connsiteX423" fmla="*/ 1926261 w 7467600"/>
              <a:gd name="connsiteY423" fmla="*/ 6784064 h 6858000"/>
              <a:gd name="connsiteX424" fmla="*/ 1922724 w 7467600"/>
              <a:gd name="connsiteY424" fmla="*/ 6765577 h 6858000"/>
              <a:gd name="connsiteX425" fmla="*/ 1904650 w 7467600"/>
              <a:gd name="connsiteY425" fmla="*/ 6639616 h 6858000"/>
              <a:gd name="connsiteX426" fmla="*/ 1885273 w 7467600"/>
              <a:gd name="connsiteY426" fmla="*/ 6858000 h 6858000"/>
              <a:gd name="connsiteX427" fmla="*/ 1854363 w 7467600"/>
              <a:gd name="connsiteY427" fmla="*/ 6858000 h 6858000"/>
              <a:gd name="connsiteX428" fmla="*/ 1880391 w 7467600"/>
              <a:gd name="connsiteY428" fmla="*/ 6603796 h 6858000"/>
              <a:gd name="connsiteX429" fmla="*/ 1818273 w 7467600"/>
              <a:gd name="connsiteY429" fmla="*/ 6715729 h 6858000"/>
              <a:gd name="connsiteX430" fmla="*/ 1794691 w 7467600"/>
              <a:gd name="connsiteY430" fmla="*/ 6843239 h 6858000"/>
              <a:gd name="connsiteX431" fmla="*/ 1794914 w 7467600"/>
              <a:gd name="connsiteY431" fmla="*/ 6858000 h 6858000"/>
              <a:gd name="connsiteX432" fmla="*/ 1746128 w 7467600"/>
              <a:gd name="connsiteY432" fmla="*/ 6858000 h 6858000"/>
              <a:gd name="connsiteX433" fmla="*/ 1753934 w 7467600"/>
              <a:gd name="connsiteY433" fmla="*/ 6724796 h 6858000"/>
              <a:gd name="connsiteX434" fmla="*/ 1792053 w 7467600"/>
              <a:gd name="connsiteY434" fmla="*/ 6572396 h 6858000"/>
              <a:gd name="connsiteX435" fmla="*/ 1862248 w 7467600"/>
              <a:gd name="connsiteY435" fmla="*/ 6266397 h 6858000"/>
              <a:gd name="connsiteX436" fmla="*/ 1862250 w 7467600"/>
              <a:gd name="connsiteY436" fmla="*/ 6033531 h 6858000"/>
              <a:gd name="connsiteX437" fmla="*/ 1211999 w 7467600"/>
              <a:gd name="connsiteY437" fmla="*/ 6683610 h 6858000"/>
              <a:gd name="connsiteX438" fmla="*/ 1213266 w 7467600"/>
              <a:gd name="connsiteY438" fmla="*/ 6691947 h 6858000"/>
              <a:gd name="connsiteX439" fmla="*/ 1203370 w 7467600"/>
              <a:gd name="connsiteY439" fmla="*/ 6850676 h 6858000"/>
              <a:gd name="connsiteX440" fmla="*/ 1203671 w 7467600"/>
              <a:gd name="connsiteY440" fmla="*/ 6858000 h 6858000"/>
              <a:gd name="connsiteX441" fmla="*/ 1143180 w 7467600"/>
              <a:gd name="connsiteY441" fmla="*/ 6858000 h 6858000"/>
              <a:gd name="connsiteX442" fmla="*/ 1142176 w 7467600"/>
              <a:gd name="connsiteY442" fmla="*/ 6766045 h 6858000"/>
              <a:gd name="connsiteX443" fmla="*/ 1067484 w 7467600"/>
              <a:gd name="connsiteY443" fmla="*/ 6858000 h 6858000"/>
              <a:gd name="connsiteX444" fmla="*/ 953928 w 7467600"/>
              <a:gd name="connsiteY444" fmla="*/ 6858000 h 6858000"/>
              <a:gd name="connsiteX445" fmla="*/ 959715 w 7467600"/>
              <a:gd name="connsiteY445" fmla="*/ 6850185 h 6858000"/>
              <a:gd name="connsiteX446" fmla="*/ 1483788 w 7467600"/>
              <a:gd name="connsiteY446" fmla="*/ 6259174 h 6858000"/>
              <a:gd name="connsiteX447" fmla="*/ 1100671 w 7467600"/>
              <a:gd name="connsiteY447" fmla="*/ 6252137 h 6858000"/>
              <a:gd name="connsiteX448" fmla="*/ 1090144 w 7467600"/>
              <a:gd name="connsiteY448" fmla="*/ 6256748 h 6858000"/>
              <a:gd name="connsiteX449" fmla="*/ 1095872 w 7467600"/>
              <a:gd name="connsiteY449" fmla="*/ 6271892 h 6858000"/>
              <a:gd name="connsiteX450" fmla="*/ 262785 w 7467600"/>
              <a:gd name="connsiteY450" fmla="*/ 6845450 h 6858000"/>
              <a:gd name="connsiteX451" fmla="*/ 209968 w 7467600"/>
              <a:gd name="connsiteY451" fmla="*/ 6770713 h 6858000"/>
              <a:gd name="connsiteX452" fmla="*/ 873460 w 7467600"/>
              <a:gd name="connsiteY452" fmla="*/ 6253768 h 6858000"/>
              <a:gd name="connsiteX453" fmla="*/ 192686 w 7467600"/>
              <a:gd name="connsiteY453" fmla="*/ 5849257 h 6858000"/>
              <a:gd name="connsiteX454" fmla="*/ 4696 w 7467600"/>
              <a:gd name="connsiteY454" fmla="*/ 5697668 h 6858000"/>
              <a:gd name="connsiteX455" fmla="*/ 0 w 7467600"/>
              <a:gd name="connsiteY455" fmla="*/ 5689984 h 6858000"/>
              <a:gd name="connsiteX456" fmla="*/ 0 w 7467600"/>
              <a:gd name="connsiteY456" fmla="*/ 5513472 h 6858000"/>
              <a:gd name="connsiteX457" fmla="*/ 174101 w 7467600"/>
              <a:gd name="connsiteY457" fmla="*/ 5620277 h 6858000"/>
              <a:gd name="connsiteX458" fmla="*/ 891800 w 7467600"/>
              <a:gd name="connsiteY458" fmla="*/ 6036935 h 6858000"/>
              <a:gd name="connsiteX459" fmla="*/ 1072219 w 7467600"/>
              <a:gd name="connsiteY459" fmla="*/ 6169443 h 6858000"/>
              <a:gd name="connsiteX460" fmla="*/ 1074117 w 7467600"/>
              <a:gd name="connsiteY460" fmla="*/ 6170301 h 6858000"/>
              <a:gd name="connsiteX461" fmla="*/ 1083114 w 7467600"/>
              <a:gd name="connsiteY461" fmla="*/ 6174131 h 6858000"/>
              <a:gd name="connsiteX462" fmla="*/ 1543010 w 7467600"/>
              <a:gd name="connsiteY462" fmla="*/ 6191140 h 6858000"/>
              <a:gd name="connsiteX463" fmla="*/ 1551080 w 7467600"/>
              <a:gd name="connsiteY463" fmla="*/ 6195006 h 6858000"/>
              <a:gd name="connsiteX464" fmla="*/ 2345443 w 7467600"/>
              <a:gd name="connsiteY464" fmla="*/ 5549882 h 6858000"/>
              <a:gd name="connsiteX465" fmla="*/ 1721499 w 7467600"/>
              <a:gd name="connsiteY465" fmla="*/ 5599969 h 6858000"/>
              <a:gd name="connsiteX466" fmla="*/ 767716 w 7467600"/>
              <a:gd name="connsiteY466" fmla="*/ 5472768 h 6858000"/>
              <a:gd name="connsiteX467" fmla="*/ 722147 w 7467600"/>
              <a:gd name="connsiteY467" fmla="*/ 5393091 h 6858000"/>
              <a:gd name="connsiteX468" fmla="*/ 1485552 w 7467600"/>
              <a:gd name="connsiteY468" fmla="*/ 5313202 h 6858000"/>
              <a:gd name="connsiteX469" fmla="*/ 2143004 w 7467600"/>
              <a:gd name="connsiteY469" fmla="*/ 5402420 h 6858000"/>
              <a:gd name="connsiteX470" fmla="*/ 1933391 w 7467600"/>
              <a:gd name="connsiteY470" fmla="*/ 5156971 h 6858000"/>
              <a:gd name="connsiteX471" fmla="*/ 1827118 w 7467600"/>
              <a:gd name="connsiteY471" fmla="*/ 4968410 h 6858000"/>
              <a:gd name="connsiteX472" fmla="*/ 1837349 w 7467600"/>
              <a:gd name="connsiteY472" fmla="*/ 4956357 h 6858000"/>
              <a:gd name="connsiteX473" fmla="*/ 2162835 w 7467600"/>
              <a:gd name="connsiteY473" fmla="*/ 5187853 h 6858000"/>
              <a:gd name="connsiteX474" fmla="*/ 2257167 w 7467600"/>
              <a:gd name="connsiteY474" fmla="*/ 5462123 h 6858000"/>
              <a:gd name="connsiteX475" fmla="*/ 2261598 w 7467600"/>
              <a:gd name="connsiteY475" fmla="*/ 5467998 h 6858000"/>
              <a:gd name="connsiteX476" fmla="*/ 2437177 w 7467600"/>
              <a:gd name="connsiteY476" fmla="*/ 5479608 h 6858000"/>
              <a:gd name="connsiteX477" fmla="*/ 2445247 w 7467600"/>
              <a:gd name="connsiteY477" fmla="*/ 5483476 h 6858000"/>
              <a:gd name="connsiteX478" fmla="*/ 2743626 w 7467600"/>
              <a:gd name="connsiteY478" fmla="*/ 5304819 h 6858000"/>
              <a:gd name="connsiteX479" fmla="*/ 3048102 w 7467600"/>
              <a:gd name="connsiteY479" fmla="*/ 5150595 h 6858000"/>
              <a:gd name="connsiteX480" fmla="*/ 1799414 w 7467600"/>
              <a:gd name="connsiteY480" fmla="*/ 4694732 h 6858000"/>
              <a:gd name="connsiteX481" fmla="*/ 1771735 w 7467600"/>
              <a:gd name="connsiteY481" fmla="*/ 4619929 h 6858000"/>
              <a:gd name="connsiteX482" fmla="*/ 3104273 w 7467600"/>
              <a:gd name="connsiteY482" fmla="*/ 5076159 h 6858000"/>
              <a:gd name="connsiteX483" fmla="*/ 3113245 w 7467600"/>
              <a:gd name="connsiteY483" fmla="*/ 5090705 h 6858000"/>
              <a:gd name="connsiteX484" fmla="*/ 3126294 w 7467600"/>
              <a:gd name="connsiteY484" fmla="*/ 5114400 h 6858000"/>
              <a:gd name="connsiteX485" fmla="*/ 3937433 w 7467600"/>
              <a:gd name="connsiteY485" fmla="*/ 4830473 h 6858000"/>
              <a:gd name="connsiteX486" fmla="*/ 3590475 w 7467600"/>
              <a:gd name="connsiteY486" fmla="*/ 4597974 h 6858000"/>
              <a:gd name="connsiteX487" fmla="*/ 3100264 w 7467600"/>
              <a:gd name="connsiteY487" fmla="*/ 4579845 h 6858000"/>
              <a:gd name="connsiteX488" fmla="*/ 2183576 w 7467600"/>
              <a:gd name="connsiteY488" fmla="*/ 4227150 h 6858000"/>
              <a:gd name="connsiteX489" fmla="*/ 2151029 w 7467600"/>
              <a:gd name="connsiteY489" fmla="*/ 4146947 h 6858000"/>
              <a:gd name="connsiteX490" fmla="*/ 3563434 w 7467600"/>
              <a:gd name="connsiteY490" fmla="*/ 4469115 h 6858000"/>
              <a:gd name="connsiteX491" fmla="*/ 3177952 w 7467600"/>
              <a:gd name="connsiteY491" fmla="*/ 3657386 h 6858000"/>
              <a:gd name="connsiteX492" fmla="*/ 3189263 w 7467600"/>
              <a:gd name="connsiteY492" fmla="*/ 3625726 h 6858000"/>
              <a:gd name="connsiteX493" fmla="*/ 3560912 w 7467600"/>
              <a:gd name="connsiteY493" fmla="*/ 4079863 h 6858000"/>
              <a:gd name="connsiteX494" fmla="*/ 3626636 w 7467600"/>
              <a:gd name="connsiteY494" fmla="*/ 4512230 h 6858000"/>
              <a:gd name="connsiteX495" fmla="*/ 3653088 w 7467600"/>
              <a:gd name="connsiteY495" fmla="*/ 4521417 h 6858000"/>
              <a:gd name="connsiteX496" fmla="*/ 3988128 w 7467600"/>
              <a:gd name="connsiteY496" fmla="*/ 4817267 h 6858000"/>
              <a:gd name="connsiteX497" fmla="*/ 4830582 w 7467600"/>
              <a:gd name="connsiteY497" fmla="*/ 4676000 h 6858000"/>
              <a:gd name="connsiteX498" fmla="*/ 4830100 w 7467600"/>
              <a:gd name="connsiteY498" fmla="*/ 4675554 h 6858000"/>
              <a:gd name="connsiteX499" fmla="*/ 4036318 w 7467600"/>
              <a:gd name="connsiteY499" fmla="*/ 4147013 h 6858000"/>
              <a:gd name="connsiteX500" fmla="*/ 3432098 w 7467600"/>
              <a:gd name="connsiteY500" fmla="*/ 3537312 h 6858000"/>
              <a:gd name="connsiteX501" fmla="*/ 3446761 w 7467600"/>
              <a:gd name="connsiteY501" fmla="*/ 3461278 h 6858000"/>
              <a:gd name="connsiteX502" fmla="*/ 4419733 w 7467600"/>
              <a:gd name="connsiteY502" fmla="*/ 3963555 h 6858000"/>
              <a:gd name="connsiteX503" fmla="*/ 4781371 w 7467600"/>
              <a:gd name="connsiteY503" fmla="*/ 4458604 h 6858000"/>
              <a:gd name="connsiteX504" fmla="*/ 4780440 w 7467600"/>
              <a:gd name="connsiteY504" fmla="*/ 4470290 h 6858000"/>
              <a:gd name="connsiteX505" fmla="*/ 4898954 w 7467600"/>
              <a:gd name="connsiteY505" fmla="*/ 4662092 h 6858000"/>
              <a:gd name="connsiteX506" fmla="*/ 4900699 w 7467600"/>
              <a:gd name="connsiteY506" fmla="*/ 4670867 h 6858000"/>
              <a:gd name="connsiteX507" fmla="*/ 5714511 w 7467600"/>
              <a:gd name="connsiteY507" fmla="*/ 4663483 h 6858000"/>
              <a:gd name="connsiteX508" fmla="*/ 5464793 w 7467600"/>
              <a:gd name="connsiteY508" fmla="*/ 4393556 h 6858000"/>
              <a:gd name="connsiteX509" fmla="*/ 5461897 w 7467600"/>
              <a:gd name="connsiteY509" fmla="*/ 4390879 h 6858000"/>
              <a:gd name="connsiteX510" fmla="*/ 4294126 w 7467600"/>
              <a:gd name="connsiteY510" fmla="*/ 3303048 h 6858000"/>
              <a:gd name="connsiteX511" fmla="*/ 4305321 w 7467600"/>
              <a:gd name="connsiteY511" fmla="*/ 3256953 h 6858000"/>
              <a:gd name="connsiteX512" fmla="*/ 4949299 w 7467600"/>
              <a:gd name="connsiteY512" fmla="*/ 3766336 h 6858000"/>
              <a:gd name="connsiteX513" fmla="*/ 5291452 w 7467600"/>
              <a:gd name="connsiteY513" fmla="*/ 4076801 h 6858000"/>
              <a:gd name="connsiteX514" fmla="*/ 5434998 w 7467600"/>
              <a:gd name="connsiteY514" fmla="*/ 4254100 h 6858000"/>
              <a:gd name="connsiteX515" fmla="*/ 5351015 w 7467600"/>
              <a:gd name="connsiteY515" fmla="*/ 3760989 h 6858000"/>
              <a:gd name="connsiteX516" fmla="*/ 5413780 w 7467600"/>
              <a:gd name="connsiteY516" fmla="*/ 2966265 h 6858000"/>
              <a:gd name="connsiteX517" fmla="*/ 5425627 w 7467600"/>
              <a:gd name="connsiteY517" fmla="*/ 2954192 h 6858000"/>
              <a:gd name="connsiteX518" fmla="*/ 6604735 w 7467600"/>
              <a:gd name="connsiteY518" fmla="*/ 2041381 h 6858000"/>
              <a:gd name="connsiteX519" fmla="*/ 7204487 w 7467600"/>
              <a:gd name="connsiteY519" fmla="*/ 2742112 h 6858000"/>
              <a:gd name="connsiteX520" fmla="*/ 7131592 w 7467600"/>
              <a:gd name="connsiteY520" fmla="*/ 2672096 h 6858000"/>
              <a:gd name="connsiteX521" fmla="*/ 6996344 w 7467600"/>
              <a:gd name="connsiteY521" fmla="*/ 2518310 h 6858000"/>
              <a:gd name="connsiteX522" fmla="*/ 6735495 w 7467600"/>
              <a:gd name="connsiteY522" fmla="*/ 2196890 h 6858000"/>
              <a:gd name="connsiteX523" fmla="*/ 6721901 w 7467600"/>
              <a:gd name="connsiteY523" fmla="*/ 2179274 h 6858000"/>
              <a:gd name="connsiteX524" fmla="*/ 6604735 w 7467600"/>
              <a:gd name="connsiteY524" fmla="*/ 2041381 h 6858000"/>
              <a:gd name="connsiteX525" fmla="*/ 6591670 w 7467600"/>
              <a:gd name="connsiteY525" fmla="*/ 1988277 h 6858000"/>
              <a:gd name="connsiteX526" fmla="*/ 6747349 w 7467600"/>
              <a:gd name="connsiteY526" fmla="*/ 2160069 h 6858000"/>
              <a:gd name="connsiteX527" fmla="*/ 6760943 w 7467600"/>
              <a:gd name="connsiteY527" fmla="*/ 2177686 h 6858000"/>
              <a:gd name="connsiteX528" fmla="*/ 7021065 w 7467600"/>
              <a:gd name="connsiteY528" fmla="*/ 2498102 h 6858000"/>
              <a:gd name="connsiteX529" fmla="*/ 7155223 w 7467600"/>
              <a:gd name="connsiteY529" fmla="*/ 2650386 h 6858000"/>
              <a:gd name="connsiteX530" fmla="*/ 7203167 w 7467600"/>
              <a:gd name="connsiteY530" fmla="*/ 2697288 h 6858000"/>
              <a:gd name="connsiteX531" fmla="*/ 6937703 w 7467600"/>
              <a:gd name="connsiteY531" fmla="*/ 2321981 h 6858000"/>
              <a:gd name="connsiteX532" fmla="*/ 6591670 w 7467600"/>
              <a:gd name="connsiteY532" fmla="*/ 1988277 h 6858000"/>
              <a:gd name="connsiteX533" fmla="*/ 5798671 w 7467600"/>
              <a:gd name="connsiteY533" fmla="*/ 1981601 h 6858000"/>
              <a:gd name="connsiteX534" fmla="*/ 5754709 w 7467600"/>
              <a:gd name="connsiteY534" fmla="*/ 2071454 h 6858000"/>
              <a:gd name="connsiteX535" fmla="*/ 5763044 w 7467600"/>
              <a:gd name="connsiteY535" fmla="*/ 2842206 h 6858000"/>
              <a:gd name="connsiteX536" fmla="*/ 5764974 w 7467600"/>
              <a:gd name="connsiteY536" fmla="*/ 2799609 h 6858000"/>
              <a:gd name="connsiteX537" fmla="*/ 5767665 w 7467600"/>
              <a:gd name="connsiteY537" fmla="*/ 2666409 h 6858000"/>
              <a:gd name="connsiteX538" fmla="*/ 5763055 w 7467600"/>
              <a:gd name="connsiteY538" fmla="*/ 2579705 h 6858000"/>
              <a:gd name="connsiteX539" fmla="*/ 5758079 w 7467600"/>
              <a:gd name="connsiteY539" fmla="*/ 2492508 h 6858000"/>
              <a:gd name="connsiteX540" fmla="*/ 5779325 w 7467600"/>
              <a:gd name="connsiteY540" fmla="*/ 2197069 h 6858000"/>
              <a:gd name="connsiteX541" fmla="*/ 5798671 w 7467600"/>
              <a:gd name="connsiteY541" fmla="*/ 1981601 h 6858000"/>
              <a:gd name="connsiteX542" fmla="*/ 5829202 w 7467600"/>
              <a:gd name="connsiteY542" fmla="*/ 1971679 h 6858000"/>
              <a:gd name="connsiteX543" fmla="*/ 5809558 w 7467600"/>
              <a:gd name="connsiteY543" fmla="*/ 2198043 h 6858000"/>
              <a:gd name="connsiteX544" fmla="*/ 5788653 w 7467600"/>
              <a:gd name="connsiteY544" fmla="*/ 2489430 h 6858000"/>
              <a:gd name="connsiteX545" fmla="*/ 5793439 w 7467600"/>
              <a:gd name="connsiteY545" fmla="*/ 2575235 h 6858000"/>
              <a:gd name="connsiteX546" fmla="*/ 5796837 w 7467600"/>
              <a:gd name="connsiteY546" fmla="*/ 2637633 h 6858000"/>
              <a:gd name="connsiteX547" fmla="*/ 5818614 w 7467600"/>
              <a:gd name="connsiteY547" fmla="*/ 2473055 h 6858000"/>
              <a:gd name="connsiteX548" fmla="*/ 5829202 w 7467600"/>
              <a:gd name="connsiteY548" fmla="*/ 1971679 h 6858000"/>
              <a:gd name="connsiteX549" fmla="*/ 5911389 w 7467600"/>
              <a:gd name="connsiteY549" fmla="*/ 1898371 h 6858000"/>
              <a:gd name="connsiteX550" fmla="*/ 6237627 w 7467600"/>
              <a:gd name="connsiteY550" fmla="*/ 2231921 h 6858000"/>
              <a:gd name="connsiteX551" fmla="*/ 5911389 w 7467600"/>
              <a:gd name="connsiteY551" fmla="*/ 1898371 h 6858000"/>
              <a:gd name="connsiteX552" fmla="*/ 6944437 w 7467600"/>
              <a:gd name="connsiteY552" fmla="*/ 1575402 h 6858000"/>
              <a:gd name="connsiteX553" fmla="*/ 6304730 w 7467600"/>
              <a:gd name="connsiteY553" fmla="*/ 1766654 h 6858000"/>
              <a:gd name="connsiteX554" fmla="*/ 6944437 w 7467600"/>
              <a:gd name="connsiteY554" fmla="*/ 1575402 h 6858000"/>
              <a:gd name="connsiteX555" fmla="*/ 7019523 w 7467600"/>
              <a:gd name="connsiteY555" fmla="*/ 1519450 h 6858000"/>
              <a:gd name="connsiteX556" fmla="*/ 6298091 w 7467600"/>
              <a:gd name="connsiteY556" fmla="*/ 1737122 h 6858000"/>
              <a:gd name="connsiteX557" fmla="*/ 7019523 w 7467600"/>
              <a:gd name="connsiteY557" fmla="*/ 1519450 h 6858000"/>
              <a:gd name="connsiteX558" fmla="*/ 2399523 w 7467600"/>
              <a:gd name="connsiteY558" fmla="*/ 1428234 h 6858000"/>
              <a:gd name="connsiteX559" fmla="*/ 2224982 w 7467600"/>
              <a:gd name="connsiteY559" fmla="*/ 1826201 h 6858000"/>
              <a:gd name="connsiteX560" fmla="*/ 2096099 w 7467600"/>
              <a:gd name="connsiteY560" fmla="*/ 2345900 h 6858000"/>
              <a:gd name="connsiteX561" fmla="*/ 2283317 w 7467600"/>
              <a:gd name="connsiteY561" fmla="*/ 1796925 h 6858000"/>
              <a:gd name="connsiteX562" fmla="*/ 2399523 w 7467600"/>
              <a:gd name="connsiteY562" fmla="*/ 1428234 h 6858000"/>
              <a:gd name="connsiteX563" fmla="*/ 2448558 w 7467600"/>
              <a:gd name="connsiteY563" fmla="*/ 1373435 h 6858000"/>
              <a:gd name="connsiteX564" fmla="*/ 2312521 w 7467600"/>
              <a:gd name="connsiteY564" fmla="*/ 1806140 h 6858000"/>
              <a:gd name="connsiteX565" fmla="*/ 2127533 w 7467600"/>
              <a:gd name="connsiteY565" fmla="*/ 2348380 h 6858000"/>
              <a:gd name="connsiteX566" fmla="*/ 2358080 w 7467600"/>
              <a:gd name="connsiteY566" fmla="*/ 1866134 h 6858000"/>
              <a:gd name="connsiteX567" fmla="*/ 2407436 w 7467600"/>
              <a:gd name="connsiteY567" fmla="*/ 1651070 h 6858000"/>
              <a:gd name="connsiteX568" fmla="*/ 2448558 w 7467600"/>
              <a:gd name="connsiteY568" fmla="*/ 1373435 h 6858000"/>
              <a:gd name="connsiteX569" fmla="*/ 278707 w 7467600"/>
              <a:gd name="connsiteY569" fmla="*/ 1352270 h 6858000"/>
              <a:gd name="connsiteX570" fmla="*/ 321570 w 7467600"/>
              <a:gd name="connsiteY570" fmla="*/ 1861610 h 6858000"/>
              <a:gd name="connsiteX571" fmla="*/ 294281 w 7467600"/>
              <a:gd name="connsiteY571" fmla="*/ 1440658 h 6858000"/>
              <a:gd name="connsiteX572" fmla="*/ 278707 w 7467600"/>
              <a:gd name="connsiteY572" fmla="*/ 1352270 h 6858000"/>
              <a:gd name="connsiteX573" fmla="*/ 1423821 w 7467600"/>
              <a:gd name="connsiteY573" fmla="*/ 1351958 h 6858000"/>
              <a:gd name="connsiteX574" fmla="*/ 1638521 w 7467600"/>
              <a:gd name="connsiteY574" fmla="*/ 1908470 h 6858000"/>
              <a:gd name="connsiteX575" fmla="*/ 1754199 w 7467600"/>
              <a:gd name="connsiteY575" fmla="*/ 2149284 h 6858000"/>
              <a:gd name="connsiteX576" fmla="*/ 1908359 w 7467600"/>
              <a:gd name="connsiteY576" fmla="*/ 2364988 h 6858000"/>
              <a:gd name="connsiteX577" fmla="*/ 1647661 w 7467600"/>
              <a:gd name="connsiteY577" fmla="*/ 1825945 h 6858000"/>
              <a:gd name="connsiteX578" fmla="*/ 1423821 w 7467600"/>
              <a:gd name="connsiteY578" fmla="*/ 1351958 h 6858000"/>
              <a:gd name="connsiteX579" fmla="*/ 1431890 w 7467600"/>
              <a:gd name="connsiteY579" fmla="*/ 1306475 h 6858000"/>
              <a:gd name="connsiteX580" fmla="*/ 1507597 w 7467600"/>
              <a:gd name="connsiteY580" fmla="*/ 1446132 h 6858000"/>
              <a:gd name="connsiteX581" fmla="*/ 1674586 w 7467600"/>
              <a:gd name="connsiteY581" fmla="*/ 1813832 h 6858000"/>
              <a:gd name="connsiteX582" fmla="*/ 1815950 w 7467600"/>
              <a:gd name="connsiteY582" fmla="*/ 2128564 h 6858000"/>
              <a:gd name="connsiteX583" fmla="*/ 1984242 w 7467600"/>
              <a:gd name="connsiteY583" fmla="*/ 2430829 h 6858000"/>
              <a:gd name="connsiteX584" fmla="*/ 2014023 w 7467600"/>
              <a:gd name="connsiteY584" fmla="*/ 2450995 h 6858000"/>
              <a:gd name="connsiteX585" fmla="*/ 1747337 w 7467600"/>
              <a:gd name="connsiteY585" fmla="*/ 1855264 h 6858000"/>
              <a:gd name="connsiteX586" fmla="*/ 1533749 w 7467600"/>
              <a:gd name="connsiteY586" fmla="*/ 1478656 h 6858000"/>
              <a:gd name="connsiteX587" fmla="*/ 1431890 w 7467600"/>
              <a:gd name="connsiteY587" fmla="*/ 1306475 h 6858000"/>
              <a:gd name="connsiteX588" fmla="*/ 5052692 w 7467600"/>
              <a:gd name="connsiteY588" fmla="*/ 1292994 h 6858000"/>
              <a:gd name="connsiteX589" fmla="*/ 5200661 w 7467600"/>
              <a:gd name="connsiteY589" fmla="*/ 1635186 h 6858000"/>
              <a:gd name="connsiteX590" fmla="*/ 5297138 w 7467600"/>
              <a:gd name="connsiteY590" fmla="*/ 1906351 h 6858000"/>
              <a:gd name="connsiteX591" fmla="*/ 5052692 w 7467600"/>
              <a:gd name="connsiteY591" fmla="*/ 1292994 h 6858000"/>
              <a:gd name="connsiteX592" fmla="*/ 5009948 w 7467600"/>
              <a:gd name="connsiteY592" fmla="*/ 1273619 h 6858000"/>
              <a:gd name="connsiteX593" fmla="*/ 5121777 w 7467600"/>
              <a:gd name="connsiteY593" fmla="*/ 1654213 h 6858000"/>
              <a:gd name="connsiteX594" fmla="*/ 5293545 w 7467600"/>
              <a:gd name="connsiteY594" fmla="*/ 2072247 h 6858000"/>
              <a:gd name="connsiteX595" fmla="*/ 5294042 w 7467600"/>
              <a:gd name="connsiteY595" fmla="*/ 2065019 h 6858000"/>
              <a:gd name="connsiteX596" fmla="*/ 5171936 w 7467600"/>
              <a:gd name="connsiteY596" fmla="*/ 1647613 h 6858000"/>
              <a:gd name="connsiteX597" fmla="*/ 5009948 w 7467600"/>
              <a:gd name="connsiteY597" fmla="*/ 1273619 h 6858000"/>
              <a:gd name="connsiteX598" fmla="*/ 655236 w 7467600"/>
              <a:gd name="connsiteY598" fmla="*/ 1268632 h 6858000"/>
              <a:gd name="connsiteX599" fmla="*/ 839521 w 7467600"/>
              <a:gd name="connsiteY599" fmla="*/ 1685315 h 6858000"/>
              <a:gd name="connsiteX600" fmla="*/ 1109416 w 7467600"/>
              <a:gd name="connsiteY600" fmla="*/ 2061663 h 6858000"/>
              <a:gd name="connsiteX601" fmla="*/ 1298300 w 7467600"/>
              <a:gd name="connsiteY601" fmla="*/ 2247742 h 6858000"/>
              <a:gd name="connsiteX602" fmla="*/ 1125871 w 7467600"/>
              <a:gd name="connsiteY602" fmla="*/ 1989513 h 6858000"/>
              <a:gd name="connsiteX603" fmla="*/ 981574 w 7467600"/>
              <a:gd name="connsiteY603" fmla="*/ 1783157 h 6858000"/>
              <a:gd name="connsiteX604" fmla="*/ 922198 w 7467600"/>
              <a:gd name="connsiteY604" fmla="*/ 1677437 h 6858000"/>
              <a:gd name="connsiteX605" fmla="*/ 869293 w 7467600"/>
              <a:gd name="connsiteY605" fmla="*/ 1583214 h 6858000"/>
              <a:gd name="connsiteX606" fmla="*/ 751431 w 7467600"/>
              <a:gd name="connsiteY606" fmla="*/ 1405731 h 6858000"/>
              <a:gd name="connsiteX607" fmla="*/ 655236 w 7467600"/>
              <a:gd name="connsiteY607" fmla="*/ 1268632 h 6858000"/>
              <a:gd name="connsiteX608" fmla="*/ 6516292 w 7467600"/>
              <a:gd name="connsiteY608" fmla="*/ 1263064 h 6858000"/>
              <a:gd name="connsiteX609" fmla="*/ 5736320 w 7467600"/>
              <a:gd name="connsiteY609" fmla="*/ 1501803 h 6858000"/>
              <a:gd name="connsiteX610" fmla="*/ 6516292 w 7467600"/>
              <a:gd name="connsiteY610" fmla="*/ 1263064 h 6858000"/>
              <a:gd name="connsiteX611" fmla="*/ 291466 w 7467600"/>
              <a:gd name="connsiteY611" fmla="*/ 1250369 h 6858000"/>
              <a:gd name="connsiteX612" fmla="*/ 323180 w 7467600"/>
              <a:gd name="connsiteY612" fmla="*/ 1435283 h 6858000"/>
              <a:gd name="connsiteX613" fmla="*/ 349381 w 7467600"/>
              <a:gd name="connsiteY613" fmla="*/ 1875041 h 6858000"/>
              <a:gd name="connsiteX614" fmla="*/ 374363 w 7467600"/>
              <a:gd name="connsiteY614" fmla="*/ 1506494 h 6858000"/>
              <a:gd name="connsiteX615" fmla="*/ 302168 w 7467600"/>
              <a:gd name="connsiteY615" fmla="*/ 1274495 h 6858000"/>
              <a:gd name="connsiteX616" fmla="*/ 291466 w 7467600"/>
              <a:gd name="connsiteY616" fmla="*/ 1250369 h 6858000"/>
              <a:gd name="connsiteX617" fmla="*/ 678222 w 7467600"/>
              <a:gd name="connsiteY617" fmla="*/ 1248670 h 6858000"/>
              <a:gd name="connsiteX618" fmla="*/ 775536 w 7467600"/>
              <a:gd name="connsiteY618" fmla="*/ 1388015 h 6858000"/>
              <a:gd name="connsiteX619" fmla="*/ 894529 w 7467600"/>
              <a:gd name="connsiteY619" fmla="*/ 1567739 h 6858000"/>
              <a:gd name="connsiteX620" fmla="*/ 948000 w 7467600"/>
              <a:gd name="connsiteY620" fmla="*/ 1663088 h 6858000"/>
              <a:gd name="connsiteX621" fmla="*/ 1006812 w 7467600"/>
              <a:gd name="connsiteY621" fmla="*/ 1767683 h 6858000"/>
              <a:gd name="connsiteX622" fmla="*/ 1149133 w 7467600"/>
              <a:gd name="connsiteY622" fmla="*/ 1971513 h 6858000"/>
              <a:gd name="connsiteX623" fmla="*/ 1333952 w 7467600"/>
              <a:gd name="connsiteY623" fmla="*/ 2251620 h 6858000"/>
              <a:gd name="connsiteX624" fmla="*/ 1337329 w 7467600"/>
              <a:gd name="connsiteY624" fmla="*/ 2258350 h 6858000"/>
              <a:gd name="connsiteX625" fmla="*/ 1014726 w 7467600"/>
              <a:gd name="connsiteY625" fmla="*/ 1615556 h 6858000"/>
              <a:gd name="connsiteX626" fmla="*/ 678222 w 7467600"/>
              <a:gd name="connsiteY626" fmla="*/ 1248670 h 6858000"/>
              <a:gd name="connsiteX627" fmla="*/ 6691602 w 7467600"/>
              <a:gd name="connsiteY627" fmla="*/ 1140573 h 6858000"/>
              <a:gd name="connsiteX628" fmla="*/ 6571100 w 7467600"/>
              <a:gd name="connsiteY628" fmla="*/ 1183662 h 6858000"/>
              <a:gd name="connsiteX629" fmla="*/ 6241687 w 7467600"/>
              <a:gd name="connsiteY629" fmla="*/ 1257600 h 6858000"/>
              <a:gd name="connsiteX630" fmla="*/ 5693009 w 7467600"/>
              <a:gd name="connsiteY630" fmla="*/ 1478256 h 6858000"/>
              <a:gd name="connsiteX631" fmla="*/ 6548420 w 7467600"/>
              <a:gd name="connsiteY631" fmla="*/ 1214599 h 6858000"/>
              <a:gd name="connsiteX632" fmla="*/ 6605473 w 7467600"/>
              <a:gd name="connsiteY632" fmla="*/ 1184686 h 6858000"/>
              <a:gd name="connsiteX633" fmla="*/ 6691602 w 7467600"/>
              <a:gd name="connsiteY633" fmla="*/ 1140573 h 6858000"/>
              <a:gd name="connsiteX634" fmla="*/ 4002475 w 7467600"/>
              <a:gd name="connsiteY634" fmla="*/ 1037802 h 6858000"/>
              <a:gd name="connsiteX635" fmla="*/ 4000324 w 7467600"/>
              <a:gd name="connsiteY635" fmla="*/ 1039362 h 6858000"/>
              <a:gd name="connsiteX636" fmla="*/ 4002862 w 7467600"/>
              <a:gd name="connsiteY636" fmla="*/ 1042866 h 6858000"/>
              <a:gd name="connsiteX637" fmla="*/ 4002475 w 7467600"/>
              <a:gd name="connsiteY637" fmla="*/ 1037802 h 6858000"/>
              <a:gd name="connsiteX638" fmla="*/ 506322 w 7467600"/>
              <a:gd name="connsiteY638" fmla="*/ 1020997 h 6858000"/>
              <a:gd name="connsiteX639" fmla="*/ 533068 w 7467600"/>
              <a:gd name="connsiteY639" fmla="*/ 1029409 h 6858000"/>
              <a:gd name="connsiteX640" fmla="*/ 1232525 w 7467600"/>
              <a:gd name="connsiteY640" fmla="*/ 1804675 h 6858000"/>
              <a:gd name="connsiteX641" fmla="*/ 1388858 w 7467600"/>
              <a:gd name="connsiteY641" fmla="*/ 2368011 h 6858000"/>
              <a:gd name="connsiteX642" fmla="*/ 1384098 w 7467600"/>
              <a:gd name="connsiteY642" fmla="*/ 2378125 h 6858000"/>
              <a:gd name="connsiteX643" fmla="*/ 1425393 w 7467600"/>
              <a:gd name="connsiteY643" fmla="*/ 2589124 h 6858000"/>
              <a:gd name="connsiteX644" fmla="*/ 1424001 w 7467600"/>
              <a:gd name="connsiteY644" fmla="*/ 2597541 h 6858000"/>
              <a:gd name="connsiteX645" fmla="*/ 2152729 w 7467600"/>
              <a:gd name="connsiteY645" fmla="*/ 2864487 h 6858000"/>
              <a:gd name="connsiteX646" fmla="*/ 2020609 w 7467600"/>
              <a:gd name="connsiteY646" fmla="*/ 2539671 h 6858000"/>
              <a:gd name="connsiteX647" fmla="*/ 2018920 w 7467600"/>
              <a:gd name="connsiteY647" fmla="*/ 2536309 h 6858000"/>
              <a:gd name="connsiteX648" fmla="*/ 1342441 w 7467600"/>
              <a:gd name="connsiteY648" fmla="*/ 1173017 h 6858000"/>
              <a:gd name="connsiteX649" fmla="*/ 1367925 w 7467600"/>
              <a:gd name="connsiteY649" fmla="*/ 1135648 h 6858000"/>
              <a:gd name="connsiteX650" fmla="*/ 1771401 w 7467600"/>
              <a:gd name="connsiteY650" fmla="*/ 1806673 h 6858000"/>
              <a:gd name="connsiteX651" fmla="*/ 1972385 w 7467600"/>
              <a:gd name="connsiteY651" fmla="*/ 2198735 h 6858000"/>
              <a:gd name="connsiteX652" fmla="*/ 2040892 w 7467600"/>
              <a:gd name="connsiteY652" fmla="*/ 2405205 h 6858000"/>
              <a:gd name="connsiteX653" fmla="*/ 2131689 w 7467600"/>
              <a:gd name="connsiteY653" fmla="*/ 1936926 h 6858000"/>
              <a:gd name="connsiteX654" fmla="*/ 2454820 w 7467600"/>
              <a:gd name="connsiteY654" fmla="*/ 1248808 h 6858000"/>
              <a:gd name="connsiteX655" fmla="*/ 2492512 w 7467600"/>
              <a:gd name="connsiteY655" fmla="*/ 1302920 h 6858000"/>
              <a:gd name="connsiteX656" fmla="*/ 2081216 w 7467600"/>
              <a:gd name="connsiteY656" fmla="*/ 2527513 h 6858000"/>
              <a:gd name="connsiteX657" fmla="*/ 2081211 w 7467600"/>
              <a:gd name="connsiteY657" fmla="*/ 2528916 h 6858000"/>
              <a:gd name="connsiteX658" fmla="*/ 2199067 w 7467600"/>
              <a:gd name="connsiteY658" fmla="*/ 2884061 h 6858000"/>
              <a:gd name="connsiteX659" fmla="*/ 3192586 w 7467600"/>
              <a:gd name="connsiteY659" fmla="*/ 3411496 h 6858000"/>
              <a:gd name="connsiteX660" fmla="*/ 3182620 w 7467600"/>
              <a:gd name="connsiteY660" fmla="*/ 3483279 h 6858000"/>
              <a:gd name="connsiteX661" fmla="*/ 2435119 w 7467600"/>
              <a:gd name="connsiteY661" fmla="*/ 3080173 h 6858000"/>
              <a:gd name="connsiteX662" fmla="*/ 2410152 w 7467600"/>
              <a:gd name="connsiteY662" fmla="*/ 3063751 h 6858000"/>
              <a:gd name="connsiteX663" fmla="*/ 2408099 w 7467600"/>
              <a:gd name="connsiteY663" fmla="*/ 3064403 h 6858000"/>
              <a:gd name="connsiteX664" fmla="*/ 2407218 w 7467600"/>
              <a:gd name="connsiteY664" fmla="*/ 3070324 h 6858000"/>
              <a:gd name="connsiteX665" fmla="*/ 2380138 w 7467600"/>
              <a:gd name="connsiteY665" fmla="*/ 3099341 h 6858000"/>
              <a:gd name="connsiteX666" fmla="*/ 1765923 w 7467600"/>
              <a:gd name="connsiteY666" fmla="*/ 3581043 h 6858000"/>
              <a:gd name="connsiteX667" fmla="*/ 1702258 w 7467600"/>
              <a:gd name="connsiteY667" fmla="*/ 3612286 h 6858000"/>
              <a:gd name="connsiteX668" fmla="*/ 1538370 w 7467600"/>
              <a:gd name="connsiteY668" fmla="*/ 3811804 h 6858000"/>
              <a:gd name="connsiteX669" fmla="*/ 542867 w 7467600"/>
              <a:gd name="connsiteY669" fmla="*/ 4944092 h 6858000"/>
              <a:gd name="connsiteX670" fmla="*/ 515800 w 7467600"/>
              <a:gd name="connsiteY670" fmla="*/ 4862180 h 6858000"/>
              <a:gd name="connsiteX671" fmla="*/ 909145 w 7467600"/>
              <a:gd name="connsiteY671" fmla="*/ 4199225 h 6858000"/>
              <a:gd name="connsiteX672" fmla="*/ 1214067 w 7467600"/>
              <a:gd name="connsiteY672" fmla="*/ 3908561 h 6858000"/>
              <a:gd name="connsiteX673" fmla="*/ 640967 w 7467600"/>
              <a:gd name="connsiteY673" fmla="*/ 4105601 h 6858000"/>
              <a:gd name="connsiteX674" fmla="*/ 112563 w 7467600"/>
              <a:gd name="connsiteY674" fmla="*/ 4396952 h 6858000"/>
              <a:gd name="connsiteX675" fmla="*/ 0 w 7467600"/>
              <a:gd name="connsiteY675" fmla="*/ 4466006 h 6858000"/>
              <a:gd name="connsiteX676" fmla="*/ 0 w 7467600"/>
              <a:gd name="connsiteY676" fmla="*/ 4233763 h 6858000"/>
              <a:gd name="connsiteX677" fmla="*/ 36881 w 7467600"/>
              <a:gd name="connsiteY677" fmla="*/ 4200118 h 6858000"/>
              <a:gd name="connsiteX678" fmla="*/ 910534 w 7467600"/>
              <a:gd name="connsiteY678" fmla="*/ 3629753 h 6858000"/>
              <a:gd name="connsiteX679" fmla="*/ 1578717 w 7467600"/>
              <a:gd name="connsiteY679" fmla="*/ 3575982 h 6858000"/>
              <a:gd name="connsiteX680" fmla="*/ 2338780 w 7467600"/>
              <a:gd name="connsiteY680" fmla="*/ 3033725 h 6858000"/>
              <a:gd name="connsiteX681" fmla="*/ 1807991 w 7467600"/>
              <a:gd name="connsiteY681" fmla="*/ 2807184 h 6858000"/>
              <a:gd name="connsiteX682" fmla="*/ 1416358 w 7467600"/>
              <a:gd name="connsiteY682" fmla="*/ 3112571 h 6858000"/>
              <a:gd name="connsiteX683" fmla="*/ 939066 w 7467600"/>
              <a:gd name="connsiteY683" fmla="*/ 3378798 h 6858000"/>
              <a:gd name="connsiteX684" fmla="*/ 115099 w 7467600"/>
              <a:gd name="connsiteY684" fmla="*/ 3607650 h 6858000"/>
              <a:gd name="connsiteX685" fmla="*/ 97284 w 7467600"/>
              <a:gd name="connsiteY685" fmla="*/ 3520393 h 6858000"/>
              <a:gd name="connsiteX686" fmla="*/ 922050 w 7467600"/>
              <a:gd name="connsiteY686" fmla="*/ 3074867 h 6858000"/>
              <a:gd name="connsiteX687" fmla="*/ 1405265 w 7467600"/>
              <a:gd name="connsiteY687" fmla="*/ 3016319 h 6858000"/>
              <a:gd name="connsiteX688" fmla="*/ 1407512 w 7467600"/>
              <a:gd name="connsiteY688" fmla="*/ 3018001 h 6858000"/>
              <a:gd name="connsiteX689" fmla="*/ 1726266 w 7467600"/>
              <a:gd name="connsiteY689" fmla="*/ 2777274 h 6858000"/>
              <a:gd name="connsiteX690" fmla="*/ 625390 w 7467600"/>
              <a:gd name="connsiteY690" fmla="*/ 2514541 h 6858000"/>
              <a:gd name="connsiteX691" fmla="*/ 619799 w 7467600"/>
              <a:gd name="connsiteY691" fmla="*/ 2527180 h 6858000"/>
              <a:gd name="connsiteX692" fmla="*/ 310030 w 7467600"/>
              <a:gd name="connsiteY692" fmla="*/ 2771818 h 6858000"/>
              <a:gd name="connsiteX693" fmla="*/ 173877 w 7467600"/>
              <a:gd name="connsiteY693" fmla="*/ 2937056 h 6858000"/>
              <a:gd name="connsiteX694" fmla="*/ 77889 w 7467600"/>
              <a:gd name="connsiteY694" fmla="*/ 3138440 h 6858000"/>
              <a:gd name="connsiteX695" fmla="*/ 0 w 7467600"/>
              <a:gd name="connsiteY695" fmla="*/ 3271395 h 6858000"/>
              <a:gd name="connsiteX696" fmla="*/ 0 w 7467600"/>
              <a:gd name="connsiteY696" fmla="*/ 3153002 h 6858000"/>
              <a:gd name="connsiteX697" fmla="*/ 2386 w 7467600"/>
              <a:gd name="connsiteY697" fmla="*/ 3149203 h 6858000"/>
              <a:gd name="connsiteX698" fmla="*/ 89753 w 7467600"/>
              <a:gd name="connsiteY698" fmla="*/ 2987702 h 6858000"/>
              <a:gd name="connsiteX699" fmla="*/ 76869 w 7467600"/>
              <a:gd name="connsiteY699" fmla="*/ 3005404 h 6858000"/>
              <a:gd name="connsiteX700" fmla="*/ 32049 w 7467600"/>
              <a:gd name="connsiteY700" fmla="*/ 3065814 h 6858000"/>
              <a:gd name="connsiteX701" fmla="*/ 0 w 7467600"/>
              <a:gd name="connsiteY701" fmla="*/ 3108744 h 6858000"/>
              <a:gd name="connsiteX702" fmla="*/ 0 w 7467600"/>
              <a:gd name="connsiteY702" fmla="*/ 3058059 h 6858000"/>
              <a:gd name="connsiteX703" fmla="*/ 7610 w 7467600"/>
              <a:gd name="connsiteY703" fmla="*/ 3047889 h 6858000"/>
              <a:gd name="connsiteX704" fmla="*/ 52419 w 7467600"/>
              <a:gd name="connsiteY704" fmla="*/ 2987479 h 6858000"/>
              <a:gd name="connsiteX705" fmla="*/ 59142 w 7467600"/>
              <a:gd name="connsiteY705" fmla="*/ 2978488 h 6858000"/>
              <a:gd name="connsiteX706" fmla="*/ 0 w 7467600"/>
              <a:gd name="connsiteY706" fmla="*/ 3015334 h 6858000"/>
              <a:gd name="connsiteX707" fmla="*/ 0 w 7467600"/>
              <a:gd name="connsiteY707" fmla="*/ 2914286 h 6858000"/>
              <a:gd name="connsiteX708" fmla="*/ 36383 w 7467600"/>
              <a:gd name="connsiteY708" fmla="*/ 2901128 h 6858000"/>
              <a:gd name="connsiteX709" fmla="*/ 156329 w 7467600"/>
              <a:gd name="connsiteY709" fmla="*/ 2840533 h 6858000"/>
              <a:gd name="connsiteX710" fmla="*/ 358355 w 7467600"/>
              <a:gd name="connsiteY710" fmla="*/ 2620471 h 6858000"/>
              <a:gd name="connsiteX711" fmla="*/ 510577 w 7467600"/>
              <a:gd name="connsiteY711" fmla="*/ 2501244 h 6858000"/>
              <a:gd name="connsiteX712" fmla="*/ 211967 w 7467600"/>
              <a:gd name="connsiteY712" fmla="*/ 2479171 h 6858000"/>
              <a:gd name="connsiteX713" fmla="*/ 0 w 7467600"/>
              <a:gd name="connsiteY713" fmla="*/ 2476398 h 6858000"/>
              <a:gd name="connsiteX714" fmla="*/ 0 w 7467600"/>
              <a:gd name="connsiteY714" fmla="*/ 2389189 h 6858000"/>
              <a:gd name="connsiteX715" fmla="*/ 103062 w 7467600"/>
              <a:gd name="connsiteY715" fmla="*/ 2389518 h 6858000"/>
              <a:gd name="connsiteX716" fmla="*/ 510734 w 7467600"/>
              <a:gd name="connsiteY716" fmla="*/ 2416201 h 6858000"/>
              <a:gd name="connsiteX717" fmla="*/ 279257 w 7467600"/>
              <a:gd name="connsiteY717" fmla="*/ 2092102 h 6858000"/>
              <a:gd name="connsiteX718" fmla="*/ 65265 w 7467600"/>
              <a:gd name="connsiteY718" fmla="*/ 2006049 h 6858000"/>
              <a:gd name="connsiteX719" fmla="*/ 0 w 7467600"/>
              <a:gd name="connsiteY719" fmla="*/ 1982532 h 6858000"/>
              <a:gd name="connsiteX720" fmla="*/ 0 w 7467600"/>
              <a:gd name="connsiteY720" fmla="*/ 1912789 h 6858000"/>
              <a:gd name="connsiteX721" fmla="*/ 97460 w 7467600"/>
              <a:gd name="connsiteY721" fmla="*/ 1953725 h 6858000"/>
              <a:gd name="connsiteX722" fmla="*/ 221272 w 7467600"/>
              <a:gd name="connsiteY722" fmla="*/ 1980766 h 6858000"/>
              <a:gd name="connsiteX723" fmla="*/ 116765 w 7467600"/>
              <a:gd name="connsiteY723" fmla="*/ 1911033 h 6858000"/>
              <a:gd name="connsiteX724" fmla="*/ 16405 w 7467600"/>
              <a:gd name="connsiteY724" fmla="*/ 1803412 h 6858000"/>
              <a:gd name="connsiteX725" fmla="*/ 0 w 7467600"/>
              <a:gd name="connsiteY725" fmla="*/ 1784777 h 6858000"/>
              <a:gd name="connsiteX726" fmla="*/ 0 w 7467600"/>
              <a:gd name="connsiteY726" fmla="*/ 1740082 h 6858000"/>
              <a:gd name="connsiteX727" fmla="*/ 39394 w 7467600"/>
              <a:gd name="connsiteY727" fmla="*/ 1784856 h 6858000"/>
              <a:gd name="connsiteX728" fmla="*/ 135813 w 7467600"/>
              <a:gd name="connsiteY728" fmla="*/ 1888838 h 6858000"/>
              <a:gd name="connsiteX729" fmla="*/ 242575 w 7467600"/>
              <a:gd name="connsiteY729" fmla="*/ 1958841 h 6858000"/>
              <a:gd name="connsiteX730" fmla="*/ 82197 w 7467600"/>
              <a:gd name="connsiteY730" fmla="*/ 1754826 h 6858000"/>
              <a:gd name="connsiteX731" fmla="*/ 0 w 7467600"/>
              <a:gd name="connsiteY731" fmla="*/ 1679650 h 6858000"/>
              <a:gd name="connsiteX732" fmla="*/ 0 w 7467600"/>
              <a:gd name="connsiteY732" fmla="*/ 1602463 h 6858000"/>
              <a:gd name="connsiteX733" fmla="*/ 84689 w 7467600"/>
              <a:gd name="connsiteY733" fmla="*/ 1677442 h 6858000"/>
              <a:gd name="connsiteX734" fmla="*/ 298437 w 7467600"/>
              <a:gd name="connsiteY734" fmla="*/ 1968019 h 6858000"/>
              <a:gd name="connsiteX735" fmla="*/ 227269 w 7467600"/>
              <a:gd name="connsiteY735" fmla="*/ 1114064 h 6858000"/>
              <a:gd name="connsiteX736" fmla="*/ 248003 w 7467600"/>
              <a:gd name="connsiteY736" fmla="*/ 1089613 h 6858000"/>
              <a:gd name="connsiteX737" fmla="*/ 427020 w 7467600"/>
              <a:gd name="connsiteY737" fmla="*/ 1619803 h 6858000"/>
              <a:gd name="connsiteX738" fmla="*/ 340345 w 7467600"/>
              <a:gd name="connsiteY738" fmla="*/ 2027739 h 6858000"/>
              <a:gd name="connsiteX739" fmla="*/ 360865 w 7467600"/>
              <a:gd name="connsiteY739" fmla="*/ 2044827 h 6858000"/>
              <a:gd name="connsiteX740" fmla="*/ 560414 w 7467600"/>
              <a:gd name="connsiteY740" fmla="*/ 2421457 h 6858000"/>
              <a:gd name="connsiteX741" fmla="*/ 1359703 w 7467600"/>
              <a:gd name="connsiteY741" fmla="*/ 2578554 h 6858000"/>
              <a:gd name="connsiteX742" fmla="*/ 1359422 w 7467600"/>
              <a:gd name="connsiteY742" fmla="*/ 2577994 h 6858000"/>
              <a:gd name="connsiteX743" fmla="*/ 828701 w 7467600"/>
              <a:gd name="connsiteY743" fmla="*/ 1839520 h 6858000"/>
              <a:gd name="connsiteX744" fmla="*/ 494427 w 7467600"/>
              <a:gd name="connsiteY744" fmla="*/ 1092333 h 6858000"/>
              <a:gd name="connsiteX745" fmla="*/ 506322 w 7467600"/>
              <a:gd name="connsiteY745" fmla="*/ 1020997 h 6858000"/>
              <a:gd name="connsiteX746" fmla="*/ 4570198 w 7467600"/>
              <a:gd name="connsiteY746" fmla="*/ 978081 h 6858000"/>
              <a:gd name="connsiteX747" fmla="*/ 4523691 w 7467600"/>
              <a:gd name="connsiteY747" fmla="*/ 1127776 h 6858000"/>
              <a:gd name="connsiteX748" fmla="*/ 4509875 w 7467600"/>
              <a:gd name="connsiteY748" fmla="*/ 1167552 h 6858000"/>
              <a:gd name="connsiteX749" fmla="*/ 4478168 w 7467600"/>
              <a:gd name="connsiteY749" fmla="*/ 1260735 h 6858000"/>
              <a:gd name="connsiteX750" fmla="*/ 4409309 w 7467600"/>
              <a:gd name="connsiteY750" fmla="*/ 1666996 h 6858000"/>
              <a:gd name="connsiteX751" fmla="*/ 4370031 w 7467600"/>
              <a:gd name="connsiteY751" fmla="*/ 1955666 h 6858000"/>
              <a:gd name="connsiteX752" fmla="*/ 4570198 w 7467600"/>
              <a:gd name="connsiteY752" fmla="*/ 978081 h 6858000"/>
              <a:gd name="connsiteX753" fmla="*/ 4557898 w 7467600"/>
              <a:gd name="connsiteY753" fmla="*/ 900011 h 6858000"/>
              <a:gd name="connsiteX754" fmla="*/ 4344840 w 7467600"/>
              <a:gd name="connsiteY754" fmla="*/ 1922038 h 6858000"/>
              <a:gd name="connsiteX755" fmla="*/ 4378710 w 7467600"/>
              <a:gd name="connsiteY755" fmla="*/ 1665516 h 6858000"/>
              <a:gd name="connsiteX756" fmla="*/ 4448798 w 7467600"/>
              <a:gd name="connsiteY756" fmla="*/ 1253024 h 6858000"/>
              <a:gd name="connsiteX757" fmla="*/ 4480315 w 7467600"/>
              <a:gd name="connsiteY757" fmla="*/ 1158454 h 6858000"/>
              <a:gd name="connsiteX758" fmla="*/ 4494133 w 7467600"/>
              <a:gd name="connsiteY758" fmla="*/ 1118676 h 6858000"/>
              <a:gd name="connsiteX759" fmla="*/ 4557898 w 7467600"/>
              <a:gd name="connsiteY759" fmla="*/ 900011 h 6858000"/>
              <a:gd name="connsiteX760" fmla="*/ 5870151 w 7467600"/>
              <a:gd name="connsiteY760" fmla="*/ 898890 h 6858000"/>
              <a:gd name="connsiteX761" fmla="*/ 5861335 w 7467600"/>
              <a:gd name="connsiteY761" fmla="*/ 899177 h 6858000"/>
              <a:gd name="connsiteX762" fmla="*/ 5843702 w 7467600"/>
              <a:gd name="connsiteY762" fmla="*/ 899748 h 6858000"/>
              <a:gd name="connsiteX763" fmla="*/ 5651107 w 7467600"/>
              <a:gd name="connsiteY763" fmla="*/ 920306 h 6858000"/>
              <a:gd name="connsiteX764" fmla="*/ 5459407 w 7467600"/>
              <a:gd name="connsiteY764" fmla="*/ 940975 h 6858000"/>
              <a:gd name="connsiteX765" fmla="*/ 5374846 w 7467600"/>
              <a:gd name="connsiteY765" fmla="*/ 941988 h 6858000"/>
              <a:gd name="connsiteX766" fmla="*/ 5256105 w 7467600"/>
              <a:gd name="connsiteY766" fmla="*/ 945632 h 6858000"/>
              <a:gd name="connsiteX767" fmla="*/ 5107071 w 7467600"/>
              <a:gd name="connsiteY767" fmla="*/ 969720 h 6858000"/>
              <a:gd name="connsiteX768" fmla="*/ 4998681 w 7467600"/>
              <a:gd name="connsiteY768" fmla="*/ 988771 h 6858000"/>
              <a:gd name="connsiteX769" fmla="*/ 5870151 w 7467600"/>
              <a:gd name="connsiteY769" fmla="*/ 898890 h 6858000"/>
              <a:gd name="connsiteX770" fmla="*/ 5504425 w 7467600"/>
              <a:gd name="connsiteY770" fmla="*/ 848067 h 6858000"/>
              <a:gd name="connsiteX771" fmla="*/ 4968849 w 7467600"/>
              <a:gd name="connsiteY771" fmla="*/ 962318 h 6858000"/>
              <a:gd name="connsiteX772" fmla="*/ 5104039 w 7467600"/>
              <a:gd name="connsiteY772" fmla="*/ 940634 h 6858000"/>
              <a:gd name="connsiteX773" fmla="*/ 5256311 w 7467600"/>
              <a:gd name="connsiteY773" fmla="*/ 916490 h 6858000"/>
              <a:gd name="connsiteX774" fmla="*/ 5377381 w 7467600"/>
              <a:gd name="connsiteY774" fmla="*/ 912671 h 6858000"/>
              <a:gd name="connsiteX775" fmla="*/ 5460148 w 7467600"/>
              <a:gd name="connsiteY775" fmla="*/ 911442 h 6858000"/>
              <a:gd name="connsiteX776" fmla="*/ 5648971 w 7467600"/>
              <a:gd name="connsiteY776" fmla="*/ 891331 h 6858000"/>
              <a:gd name="connsiteX777" fmla="*/ 5844807 w 7467600"/>
              <a:gd name="connsiteY777" fmla="*/ 870718 h 6858000"/>
              <a:gd name="connsiteX778" fmla="*/ 5862975 w 7467600"/>
              <a:gd name="connsiteY778" fmla="*/ 869756 h 6858000"/>
              <a:gd name="connsiteX779" fmla="*/ 5920887 w 7467600"/>
              <a:gd name="connsiteY779" fmla="*/ 865929 h 6858000"/>
              <a:gd name="connsiteX780" fmla="*/ 5504425 w 7467600"/>
              <a:gd name="connsiteY780" fmla="*/ 848067 h 6858000"/>
              <a:gd name="connsiteX781" fmla="*/ 3607114 w 7467600"/>
              <a:gd name="connsiteY781" fmla="*/ 467441 h 6858000"/>
              <a:gd name="connsiteX782" fmla="*/ 3296242 w 7467600"/>
              <a:gd name="connsiteY782" fmla="*/ 807991 h 6858000"/>
              <a:gd name="connsiteX783" fmla="*/ 3174674 w 7467600"/>
              <a:gd name="connsiteY783" fmla="*/ 919759 h 6858000"/>
              <a:gd name="connsiteX784" fmla="*/ 3042978 w 7467600"/>
              <a:gd name="connsiteY784" fmla="*/ 1054894 h 6858000"/>
              <a:gd name="connsiteX785" fmla="*/ 2968914 w 7467600"/>
              <a:gd name="connsiteY785" fmla="*/ 1133756 h 6858000"/>
              <a:gd name="connsiteX786" fmla="*/ 3103823 w 7467600"/>
              <a:gd name="connsiteY786" fmla="*/ 1026814 h 6858000"/>
              <a:gd name="connsiteX787" fmla="*/ 3607114 w 7467600"/>
              <a:gd name="connsiteY787" fmla="*/ 467441 h 6858000"/>
              <a:gd name="connsiteX788" fmla="*/ 3744487 w 7467600"/>
              <a:gd name="connsiteY788" fmla="*/ 383136 h 6858000"/>
              <a:gd name="connsiteX789" fmla="*/ 3970213 w 7467600"/>
              <a:gd name="connsiteY789" fmla="*/ 995559 h 6858000"/>
              <a:gd name="connsiteX790" fmla="*/ 3744487 w 7467600"/>
              <a:gd name="connsiteY790" fmla="*/ 383136 h 6858000"/>
              <a:gd name="connsiteX791" fmla="*/ 3624562 w 7467600"/>
              <a:gd name="connsiteY791" fmla="*/ 367041 h 6858000"/>
              <a:gd name="connsiteX792" fmla="*/ 3489712 w 7467600"/>
              <a:gd name="connsiteY792" fmla="*/ 485386 h 6858000"/>
              <a:gd name="connsiteX793" fmla="*/ 3182994 w 7467600"/>
              <a:gd name="connsiteY793" fmla="*/ 828265 h 6858000"/>
              <a:gd name="connsiteX794" fmla="*/ 2892114 w 7467600"/>
              <a:gd name="connsiteY794" fmla="*/ 1172635 h 6858000"/>
              <a:gd name="connsiteX795" fmla="*/ 3021459 w 7467600"/>
              <a:gd name="connsiteY795" fmla="*/ 1035385 h 6858000"/>
              <a:gd name="connsiteX796" fmla="*/ 3153873 w 7467600"/>
              <a:gd name="connsiteY796" fmla="*/ 898971 h 6858000"/>
              <a:gd name="connsiteX797" fmla="*/ 3276511 w 7467600"/>
              <a:gd name="connsiteY797" fmla="*/ 786423 h 6858000"/>
              <a:gd name="connsiteX798" fmla="*/ 3584154 w 7467600"/>
              <a:gd name="connsiteY798" fmla="*/ 448218 h 6858000"/>
              <a:gd name="connsiteX799" fmla="*/ 3624562 w 7467600"/>
              <a:gd name="connsiteY799" fmla="*/ 367041 h 6858000"/>
              <a:gd name="connsiteX800" fmla="*/ 3766672 w 7467600"/>
              <a:gd name="connsiteY800" fmla="*/ 359429 h 6858000"/>
              <a:gd name="connsiteX801" fmla="*/ 3996338 w 7467600"/>
              <a:gd name="connsiteY801" fmla="*/ 968237 h 6858000"/>
              <a:gd name="connsiteX802" fmla="*/ 3766672 w 7467600"/>
              <a:gd name="connsiteY802" fmla="*/ 359429 h 6858000"/>
              <a:gd name="connsiteX803" fmla="*/ 5805386 w 7467600"/>
              <a:gd name="connsiteY803" fmla="*/ 239240 h 6858000"/>
              <a:gd name="connsiteX804" fmla="*/ 5736947 w 7467600"/>
              <a:gd name="connsiteY804" fmla="*/ 261367 h 6858000"/>
              <a:gd name="connsiteX805" fmla="*/ 5427012 w 7467600"/>
              <a:gd name="connsiteY805" fmla="*/ 311272 h 6858000"/>
              <a:gd name="connsiteX806" fmla="*/ 5147818 w 7467600"/>
              <a:gd name="connsiteY806" fmla="*/ 322112 h 6858000"/>
              <a:gd name="connsiteX807" fmla="*/ 5060854 w 7467600"/>
              <a:gd name="connsiteY807" fmla="*/ 311882 h 6858000"/>
              <a:gd name="connsiteX808" fmla="*/ 4945989 w 7467600"/>
              <a:gd name="connsiteY808" fmla="*/ 300516 h 6858000"/>
              <a:gd name="connsiteX809" fmla="*/ 5410479 w 7467600"/>
              <a:gd name="connsiteY809" fmla="*/ 348434 h 6858000"/>
              <a:gd name="connsiteX810" fmla="*/ 5805386 w 7467600"/>
              <a:gd name="connsiteY810" fmla="*/ 239240 h 6858000"/>
              <a:gd name="connsiteX811" fmla="*/ 5905192 w 7467600"/>
              <a:gd name="connsiteY811" fmla="*/ 163079 h 6858000"/>
              <a:gd name="connsiteX812" fmla="*/ 5865655 w 7467600"/>
              <a:gd name="connsiteY812" fmla="*/ 171901 h 6858000"/>
              <a:gd name="connsiteX813" fmla="*/ 5259740 w 7467600"/>
              <a:gd name="connsiteY813" fmla="*/ 257013 h 6858000"/>
              <a:gd name="connsiteX814" fmla="*/ 5208466 w 7467600"/>
              <a:gd name="connsiteY814" fmla="*/ 257550 h 6858000"/>
              <a:gd name="connsiteX815" fmla="*/ 4980204 w 7467600"/>
              <a:gd name="connsiteY815" fmla="*/ 271903 h 6858000"/>
              <a:gd name="connsiteX816" fmla="*/ 5068068 w 7467600"/>
              <a:gd name="connsiteY816" fmla="*/ 282244 h 6858000"/>
              <a:gd name="connsiteX817" fmla="*/ 5153231 w 7467600"/>
              <a:gd name="connsiteY817" fmla="*/ 292240 h 6858000"/>
              <a:gd name="connsiteX818" fmla="*/ 5426491 w 7467600"/>
              <a:gd name="connsiteY818" fmla="*/ 281128 h 6858000"/>
              <a:gd name="connsiteX819" fmla="*/ 5731212 w 7467600"/>
              <a:gd name="connsiteY819" fmla="*/ 231951 h 6858000"/>
              <a:gd name="connsiteX820" fmla="*/ 5905192 w 7467600"/>
              <a:gd name="connsiteY820" fmla="*/ 163079 h 6858000"/>
              <a:gd name="connsiteX821" fmla="*/ 5944437 w 7467600"/>
              <a:gd name="connsiteY821" fmla="*/ 113829 h 6858000"/>
              <a:gd name="connsiteX822" fmla="*/ 5825032 w 7467600"/>
              <a:gd name="connsiteY822" fmla="*/ 146405 h 6858000"/>
              <a:gd name="connsiteX823" fmla="*/ 4955599 w 7467600"/>
              <a:gd name="connsiteY823" fmla="*/ 247008 h 6858000"/>
              <a:gd name="connsiteX824" fmla="*/ 5210104 w 7467600"/>
              <a:gd name="connsiteY824" fmla="*/ 228123 h 6858000"/>
              <a:gd name="connsiteX825" fmla="*/ 5261015 w 7467600"/>
              <a:gd name="connsiteY825" fmla="*/ 227087 h 6858000"/>
              <a:gd name="connsiteX826" fmla="*/ 5861181 w 7467600"/>
              <a:gd name="connsiteY826" fmla="*/ 143093 h 6858000"/>
              <a:gd name="connsiteX827" fmla="*/ 5961252 w 7467600"/>
              <a:gd name="connsiteY827" fmla="*/ 114820 h 6858000"/>
              <a:gd name="connsiteX828" fmla="*/ 5944437 w 7467600"/>
              <a:gd name="connsiteY828" fmla="*/ 113829 h 6858000"/>
              <a:gd name="connsiteX829" fmla="*/ 3882765 w 7467600"/>
              <a:gd name="connsiteY829" fmla="*/ 0 h 6858000"/>
              <a:gd name="connsiteX830" fmla="*/ 3995099 w 7467600"/>
              <a:gd name="connsiteY830" fmla="*/ 0 h 6858000"/>
              <a:gd name="connsiteX831" fmla="*/ 4163818 w 7467600"/>
              <a:gd name="connsiteY831" fmla="*/ 234104 h 6858000"/>
              <a:gd name="connsiteX832" fmla="*/ 4172099 w 7467600"/>
              <a:gd name="connsiteY832" fmla="*/ 234207 h 6858000"/>
              <a:gd name="connsiteX833" fmla="*/ 4784282 w 7467600"/>
              <a:gd name="connsiteY833" fmla="*/ 276561 h 6858000"/>
              <a:gd name="connsiteX834" fmla="*/ 4801687 w 7467600"/>
              <a:gd name="connsiteY834" fmla="*/ 267764 h 6858000"/>
              <a:gd name="connsiteX835" fmla="*/ 6082788 w 7467600"/>
              <a:gd name="connsiteY835" fmla="*/ 64119 h 6858000"/>
              <a:gd name="connsiteX836" fmla="*/ 6099442 w 7467600"/>
              <a:gd name="connsiteY836" fmla="*/ 82568 h 6858000"/>
              <a:gd name="connsiteX837" fmla="*/ 4804137 w 7467600"/>
              <a:gd name="connsiteY837" fmla="*/ 320931 h 6858000"/>
              <a:gd name="connsiteX838" fmla="*/ 4227047 w 7467600"/>
              <a:gd name="connsiteY838" fmla="*/ 313415 h 6858000"/>
              <a:gd name="connsiteX839" fmla="*/ 4346041 w 7467600"/>
              <a:gd name="connsiteY839" fmla="*/ 456086 h 6858000"/>
              <a:gd name="connsiteX840" fmla="*/ 4870967 w 7467600"/>
              <a:gd name="connsiteY840" fmla="*/ 963061 h 6858000"/>
              <a:gd name="connsiteX841" fmla="*/ 4889647 w 7467600"/>
              <a:gd name="connsiteY841" fmla="*/ 957147 h 6858000"/>
              <a:gd name="connsiteX842" fmla="*/ 5422504 w 7467600"/>
              <a:gd name="connsiteY842" fmla="*/ 805191 h 6858000"/>
              <a:gd name="connsiteX843" fmla="*/ 6087656 w 7467600"/>
              <a:gd name="connsiteY843" fmla="*/ 826703 h 6858000"/>
              <a:gd name="connsiteX844" fmla="*/ 6058717 w 7467600"/>
              <a:gd name="connsiteY844" fmla="*/ 865992 h 6858000"/>
              <a:gd name="connsiteX845" fmla="*/ 4974153 w 7467600"/>
              <a:gd name="connsiteY845" fmla="*/ 1045456 h 6858000"/>
              <a:gd name="connsiteX846" fmla="*/ 5627835 w 7467600"/>
              <a:gd name="connsiteY846" fmla="*/ 1472077 h 6858000"/>
              <a:gd name="connsiteX847" fmla="*/ 5629817 w 7467600"/>
              <a:gd name="connsiteY847" fmla="*/ 1471412 h 6858000"/>
              <a:gd name="connsiteX848" fmla="*/ 5634124 w 7467600"/>
              <a:gd name="connsiteY848" fmla="*/ 1470572 h 6858000"/>
              <a:gd name="connsiteX849" fmla="*/ 5755832 w 7467600"/>
              <a:gd name="connsiteY849" fmla="*/ 1383886 h 6858000"/>
              <a:gd name="connsiteX850" fmla="*/ 6014186 w 7467600"/>
              <a:gd name="connsiteY850" fmla="*/ 1279799 h 6858000"/>
              <a:gd name="connsiteX851" fmla="*/ 6901619 w 7467600"/>
              <a:gd name="connsiteY851" fmla="*/ 1047874 h 6858000"/>
              <a:gd name="connsiteX852" fmla="*/ 6931566 w 7467600"/>
              <a:gd name="connsiteY852" fmla="*/ 1062034 h 6858000"/>
              <a:gd name="connsiteX853" fmla="*/ 5790982 w 7467600"/>
              <a:gd name="connsiteY853" fmla="*/ 1561380 h 6858000"/>
              <a:gd name="connsiteX854" fmla="*/ 6188971 w 7467600"/>
              <a:gd name="connsiteY854" fmla="*/ 1755168 h 6858000"/>
              <a:gd name="connsiteX855" fmla="*/ 6202446 w 7467600"/>
              <a:gd name="connsiteY855" fmla="*/ 1752268 h 6858000"/>
              <a:gd name="connsiteX856" fmla="*/ 7179560 w 7467600"/>
              <a:gd name="connsiteY856" fmla="*/ 1467551 h 6858000"/>
              <a:gd name="connsiteX857" fmla="*/ 7158730 w 7467600"/>
              <a:gd name="connsiteY857" fmla="*/ 1507835 h 6858000"/>
              <a:gd name="connsiteX858" fmla="*/ 6326959 w 7467600"/>
              <a:gd name="connsiteY858" fmla="*/ 1817686 h 6858000"/>
              <a:gd name="connsiteX859" fmla="*/ 6537433 w 7467600"/>
              <a:gd name="connsiteY859" fmla="*/ 1907790 h 6858000"/>
              <a:gd name="connsiteX860" fmla="*/ 6550221 w 7467600"/>
              <a:gd name="connsiteY860" fmla="*/ 1910729 h 6858000"/>
              <a:gd name="connsiteX861" fmla="*/ 6964438 w 7467600"/>
              <a:gd name="connsiteY861" fmla="*/ 2209505 h 6858000"/>
              <a:gd name="connsiteX862" fmla="*/ 7367862 w 7467600"/>
              <a:gd name="connsiteY862" fmla="*/ 2806833 h 6858000"/>
              <a:gd name="connsiteX863" fmla="*/ 7364329 w 7467600"/>
              <a:gd name="connsiteY863" fmla="*/ 2826907 h 6858000"/>
              <a:gd name="connsiteX864" fmla="*/ 7290545 w 7467600"/>
              <a:gd name="connsiteY864" fmla="*/ 2850663 h 6858000"/>
              <a:gd name="connsiteX865" fmla="*/ 6472036 w 7467600"/>
              <a:gd name="connsiteY865" fmla="*/ 1959003 h 6858000"/>
              <a:gd name="connsiteX866" fmla="*/ 5792897 w 7467600"/>
              <a:gd name="connsiteY866" fmla="*/ 1647747 h 6858000"/>
              <a:gd name="connsiteX867" fmla="*/ 5842751 w 7467600"/>
              <a:gd name="connsiteY867" fmla="*/ 1816112 h 6858000"/>
              <a:gd name="connsiteX868" fmla="*/ 5847424 w 7467600"/>
              <a:gd name="connsiteY868" fmla="*/ 1815776 h 6858000"/>
              <a:gd name="connsiteX869" fmla="*/ 6399821 w 7467600"/>
              <a:gd name="connsiteY869" fmla="*/ 2344799 h 6858000"/>
              <a:gd name="connsiteX870" fmla="*/ 6323232 w 7467600"/>
              <a:gd name="connsiteY870" fmla="*/ 2389634 h 6858000"/>
              <a:gd name="connsiteX871" fmla="*/ 5942958 w 7467600"/>
              <a:gd name="connsiteY871" fmla="*/ 2077708 h 6858000"/>
              <a:gd name="connsiteX872" fmla="*/ 5921559 w 7467600"/>
              <a:gd name="connsiteY872" fmla="*/ 2378596 h 6858000"/>
              <a:gd name="connsiteX873" fmla="*/ 5817651 w 7467600"/>
              <a:gd name="connsiteY873" fmla="*/ 3023919 h 6858000"/>
              <a:gd name="connsiteX874" fmla="*/ 5729634 w 7467600"/>
              <a:gd name="connsiteY874" fmla="*/ 3051849 h 6858000"/>
              <a:gd name="connsiteX875" fmla="*/ 5611018 w 7467600"/>
              <a:gd name="connsiteY875" fmla="*/ 2316769 h 6858000"/>
              <a:gd name="connsiteX876" fmla="*/ 5687608 w 7467600"/>
              <a:gd name="connsiteY876" fmla="*/ 2039972 h 6858000"/>
              <a:gd name="connsiteX877" fmla="*/ 5657554 w 7467600"/>
              <a:gd name="connsiteY877" fmla="*/ 1576445 h 6858000"/>
              <a:gd name="connsiteX878" fmla="*/ 5150475 w 7467600"/>
              <a:gd name="connsiteY878" fmla="*/ 1274012 h 6858000"/>
              <a:gd name="connsiteX879" fmla="*/ 5349142 w 7467600"/>
              <a:gd name="connsiteY879" fmla="*/ 2204405 h 6858000"/>
              <a:gd name="connsiteX880" fmla="*/ 5262214 w 7467600"/>
              <a:gd name="connsiteY880" fmla="*/ 2233836 h 6858000"/>
              <a:gd name="connsiteX881" fmla="*/ 4981539 w 7467600"/>
              <a:gd name="connsiteY881" fmla="*/ 1542201 h 6858000"/>
              <a:gd name="connsiteX882" fmla="*/ 4958461 w 7467600"/>
              <a:gd name="connsiteY882" fmla="*/ 1136957 h 6858000"/>
              <a:gd name="connsiteX883" fmla="*/ 4655015 w 7467600"/>
              <a:gd name="connsiteY883" fmla="*/ 891426 h 6858000"/>
              <a:gd name="connsiteX884" fmla="*/ 4348002 w 7467600"/>
              <a:gd name="connsiteY884" fmla="*/ 2205895 h 6858000"/>
              <a:gd name="connsiteX885" fmla="*/ 4262250 w 7467600"/>
              <a:gd name="connsiteY885" fmla="*/ 2219972 h 6858000"/>
              <a:gd name="connsiteX886" fmla="*/ 4550611 w 7467600"/>
              <a:gd name="connsiteY886" fmla="*/ 817540 h 6858000"/>
              <a:gd name="connsiteX887" fmla="*/ 4564418 w 7467600"/>
              <a:gd name="connsiteY887" fmla="*/ 808293 h 6858000"/>
              <a:gd name="connsiteX888" fmla="*/ 4266388 w 7467600"/>
              <a:gd name="connsiteY888" fmla="*/ 500083 h 6858000"/>
              <a:gd name="connsiteX889" fmla="*/ 4032842 w 7467600"/>
              <a:gd name="connsiteY889" fmla="*/ 211809 h 6858000"/>
              <a:gd name="connsiteX890" fmla="*/ 3882765 w 7467600"/>
              <a:gd name="connsiteY890" fmla="*/ 0 h 6858000"/>
              <a:gd name="connsiteX891" fmla="*/ 3721337 w 7467600"/>
              <a:gd name="connsiteY891" fmla="*/ 0 h 6858000"/>
              <a:gd name="connsiteX892" fmla="*/ 3797544 w 7467600"/>
              <a:gd name="connsiteY892" fmla="*/ 0 h 6858000"/>
              <a:gd name="connsiteX893" fmla="*/ 3775734 w 7467600"/>
              <a:gd name="connsiteY893" fmla="*/ 95131 h 6858000"/>
              <a:gd name="connsiteX894" fmla="*/ 3724807 w 7467600"/>
              <a:gd name="connsiteY894" fmla="*/ 272257 h 6858000"/>
              <a:gd name="connsiteX895" fmla="*/ 3726844 w 7467600"/>
              <a:gd name="connsiteY895" fmla="*/ 282988 h 6858000"/>
              <a:gd name="connsiteX896" fmla="*/ 3742664 w 7467600"/>
              <a:gd name="connsiteY896" fmla="*/ 279918 h 6858000"/>
              <a:gd name="connsiteX897" fmla="*/ 4103910 w 7467600"/>
              <a:gd name="connsiteY897" fmla="*/ 1161917 h 6858000"/>
              <a:gd name="connsiteX898" fmla="*/ 4020269 w 7467600"/>
              <a:gd name="connsiteY898" fmla="*/ 1200406 h 6858000"/>
              <a:gd name="connsiteX899" fmla="*/ 3674882 w 7467600"/>
              <a:gd name="connsiteY899" fmla="*/ 488524 h 6858000"/>
              <a:gd name="connsiteX900" fmla="*/ 3132682 w 7467600"/>
              <a:gd name="connsiteY900" fmla="*/ 1072284 h 6858000"/>
              <a:gd name="connsiteX901" fmla="*/ 2716346 w 7467600"/>
              <a:gd name="connsiteY901" fmla="*/ 1276376 h 6858000"/>
              <a:gd name="connsiteX902" fmla="*/ 2716772 w 7467600"/>
              <a:gd name="connsiteY902" fmla="*/ 1255462 h 6858000"/>
              <a:gd name="connsiteX903" fmla="*/ 3471096 w 7467600"/>
              <a:gd name="connsiteY903" fmla="*/ 437072 h 6858000"/>
              <a:gd name="connsiteX904" fmla="*/ 3639057 w 7467600"/>
              <a:gd name="connsiteY904" fmla="*/ 286334 h 6858000"/>
              <a:gd name="connsiteX905" fmla="*/ 3640309 w 7467600"/>
              <a:gd name="connsiteY905" fmla="*/ 284664 h 6858000"/>
              <a:gd name="connsiteX906" fmla="*/ 3646022 w 7467600"/>
              <a:gd name="connsiteY906" fmla="*/ 276711 h 6858000"/>
              <a:gd name="connsiteX907" fmla="*/ 3707943 w 7467600"/>
              <a:gd name="connsiteY907" fmla="*/ 65958 h 6858000"/>
              <a:gd name="connsiteX908" fmla="*/ 3721337 w 7467600"/>
              <a:gd name="connsiteY908" fmla="*/ 0 h 6858000"/>
              <a:gd name="connsiteX909" fmla="*/ 2867960 w 7467600"/>
              <a:gd name="connsiteY909" fmla="*/ 0 h 6858000"/>
              <a:gd name="connsiteX910" fmla="*/ 2926351 w 7467600"/>
              <a:gd name="connsiteY910" fmla="*/ 0 h 6858000"/>
              <a:gd name="connsiteX911" fmla="*/ 2902823 w 7467600"/>
              <a:gd name="connsiteY911" fmla="*/ 262929 h 6858000"/>
              <a:gd name="connsiteX912" fmla="*/ 2940663 w 7467600"/>
              <a:gd name="connsiteY912" fmla="*/ 140884 h 6858000"/>
              <a:gd name="connsiteX913" fmla="*/ 2947039 w 7467600"/>
              <a:gd name="connsiteY913" fmla="*/ 122524 h 6858000"/>
              <a:gd name="connsiteX914" fmla="*/ 2984316 w 7467600"/>
              <a:gd name="connsiteY914" fmla="*/ 0 h 6858000"/>
              <a:gd name="connsiteX915" fmla="*/ 3016114 w 7467600"/>
              <a:gd name="connsiteY915" fmla="*/ 0 h 6858000"/>
              <a:gd name="connsiteX916" fmla="*/ 2979949 w 7467600"/>
              <a:gd name="connsiteY916" fmla="*/ 119274 h 6858000"/>
              <a:gd name="connsiteX917" fmla="*/ 3023879 w 7467600"/>
              <a:gd name="connsiteY917" fmla="*/ 0 h 6858000"/>
              <a:gd name="connsiteX918" fmla="*/ 3105400 w 7467600"/>
              <a:gd name="connsiteY918" fmla="*/ 0 h 6858000"/>
              <a:gd name="connsiteX919" fmla="*/ 3094669 w 7467600"/>
              <a:gd name="connsiteY919" fmla="*/ 30308 h 6858000"/>
              <a:gd name="connsiteX920" fmla="*/ 2901945 w 7467600"/>
              <a:gd name="connsiteY920" fmla="*/ 466538 h 6858000"/>
              <a:gd name="connsiteX921" fmla="*/ 2815209 w 7467600"/>
              <a:gd name="connsiteY921" fmla="*/ 497361 h 6858000"/>
              <a:gd name="connsiteX922" fmla="*/ 2844845 w 7467600"/>
              <a:gd name="connsiteY922" fmla="*/ 127638 h 6858000"/>
              <a:gd name="connsiteX923" fmla="*/ 2867960 w 7467600"/>
              <a:gd name="connsiteY923" fmla="*/ 0 h 6858000"/>
              <a:gd name="connsiteX924" fmla="*/ 1057230 w 7467600"/>
              <a:gd name="connsiteY924" fmla="*/ 0 h 6858000"/>
              <a:gd name="connsiteX925" fmla="*/ 1111003 w 7467600"/>
              <a:gd name="connsiteY925" fmla="*/ 0 h 6858000"/>
              <a:gd name="connsiteX926" fmla="*/ 1125553 w 7467600"/>
              <a:gd name="connsiteY926" fmla="*/ 52588 h 6858000"/>
              <a:gd name="connsiteX927" fmla="*/ 1304276 w 7467600"/>
              <a:gd name="connsiteY927" fmla="*/ 476275 h 6858000"/>
              <a:gd name="connsiteX928" fmla="*/ 1492066 w 7467600"/>
              <a:gd name="connsiteY928" fmla="*/ 886333 h 6858000"/>
              <a:gd name="connsiteX929" fmla="*/ 1423698 w 7467600"/>
              <a:gd name="connsiteY929" fmla="*/ 710817 h 6858000"/>
              <a:gd name="connsiteX930" fmla="*/ 1357609 w 7467600"/>
              <a:gd name="connsiteY930" fmla="*/ 532892 h 6858000"/>
              <a:gd name="connsiteX931" fmla="*/ 1309550 w 7467600"/>
              <a:gd name="connsiteY931" fmla="*/ 374031 h 6858000"/>
              <a:gd name="connsiteX932" fmla="*/ 1193673 w 7467600"/>
              <a:gd name="connsiteY932" fmla="*/ 49533 h 6858000"/>
              <a:gd name="connsiteX933" fmla="*/ 1164391 w 7467600"/>
              <a:gd name="connsiteY933" fmla="*/ 0 h 6858000"/>
              <a:gd name="connsiteX934" fmla="*/ 1200666 w 7467600"/>
              <a:gd name="connsiteY934" fmla="*/ 0 h 6858000"/>
              <a:gd name="connsiteX935" fmla="*/ 1223408 w 7467600"/>
              <a:gd name="connsiteY935" fmla="*/ 38996 h 6858000"/>
              <a:gd name="connsiteX936" fmla="*/ 1339635 w 7467600"/>
              <a:gd name="connsiteY936" fmla="*/ 365517 h 6858000"/>
              <a:gd name="connsiteX937" fmla="*/ 1387469 w 7467600"/>
              <a:gd name="connsiteY937" fmla="*/ 523079 h 6858000"/>
              <a:gd name="connsiteX938" fmla="*/ 1452685 w 7467600"/>
              <a:gd name="connsiteY938" fmla="*/ 699806 h 6858000"/>
              <a:gd name="connsiteX939" fmla="*/ 1492092 w 7467600"/>
              <a:gd name="connsiteY939" fmla="*/ 800424 h 6858000"/>
              <a:gd name="connsiteX940" fmla="*/ 1455302 w 7467600"/>
              <a:gd name="connsiteY940" fmla="*/ 632913 h 6858000"/>
              <a:gd name="connsiteX941" fmla="*/ 1222336 w 7467600"/>
              <a:gd name="connsiteY941" fmla="*/ 9480 h 6858000"/>
              <a:gd name="connsiteX942" fmla="*/ 1214634 w 7467600"/>
              <a:gd name="connsiteY942" fmla="*/ 0 h 6858000"/>
              <a:gd name="connsiteX943" fmla="*/ 1289827 w 7467600"/>
              <a:gd name="connsiteY943" fmla="*/ 0 h 6858000"/>
              <a:gd name="connsiteX944" fmla="*/ 1321076 w 7467600"/>
              <a:gd name="connsiteY944" fmla="*/ 59722 h 6858000"/>
              <a:gd name="connsiteX945" fmla="*/ 1512579 w 7467600"/>
              <a:gd name="connsiteY945" fmla="*/ 626441 h 6858000"/>
              <a:gd name="connsiteX946" fmla="*/ 1506076 w 7467600"/>
              <a:gd name="connsiteY946" fmla="*/ 1089289 h 6858000"/>
              <a:gd name="connsiteX947" fmla="*/ 1486346 w 7467600"/>
              <a:gd name="connsiteY947" fmla="*/ 1079919 h 6858000"/>
              <a:gd name="connsiteX948" fmla="*/ 1070511 w 7467600"/>
              <a:gd name="connsiteY948" fmla="*/ 48609 h 6858000"/>
              <a:gd name="connsiteX949" fmla="*/ 1057230 w 7467600"/>
              <a:gd name="connsiteY949" fmla="*/ 0 h 6858000"/>
              <a:gd name="connsiteX950" fmla="*/ 43151 w 7467600"/>
              <a:gd name="connsiteY950" fmla="*/ 0 h 6858000"/>
              <a:gd name="connsiteX951" fmla="*/ 95283 w 7467600"/>
              <a:gd name="connsiteY951" fmla="*/ 0 h 6858000"/>
              <a:gd name="connsiteX952" fmla="*/ 300708 w 7467600"/>
              <a:gd name="connsiteY952" fmla="*/ 154571 h 6858000"/>
              <a:gd name="connsiteX953" fmla="*/ 530414 w 7467600"/>
              <a:gd name="connsiteY953" fmla="*/ 354673 h 6858000"/>
              <a:gd name="connsiteX954" fmla="*/ 333785 w 7467600"/>
              <a:gd name="connsiteY954" fmla="*/ 161564 h 6858000"/>
              <a:gd name="connsiteX955" fmla="*/ 147005 w 7467600"/>
              <a:gd name="connsiteY955" fmla="*/ 0 h 6858000"/>
              <a:gd name="connsiteX956" fmla="*/ 272509 w 7467600"/>
              <a:gd name="connsiteY956" fmla="*/ 0 h 6858000"/>
              <a:gd name="connsiteX957" fmla="*/ 326276 w 7467600"/>
              <a:gd name="connsiteY957" fmla="*/ 45847 h 6858000"/>
              <a:gd name="connsiteX958" fmla="*/ 823759 w 7467600"/>
              <a:gd name="connsiteY958" fmla="*/ 574145 h 6858000"/>
              <a:gd name="connsiteX959" fmla="*/ 811254 w 7467600"/>
              <a:gd name="connsiteY959" fmla="*/ 665546 h 6858000"/>
              <a:gd name="connsiteX960" fmla="*/ 154042 w 7467600"/>
              <a:gd name="connsiteY960" fmla="*/ 261522 h 6858000"/>
              <a:gd name="connsiteX961" fmla="*/ 13550 w 7467600"/>
              <a:gd name="connsiteY961" fmla="*/ 158423 h 6858000"/>
              <a:gd name="connsiteX962" fmla="*/ 0 w 7467600"/>
              <a:gd name="connsiteY962" fmla="*/ 146618 h 6858000"/>
              <a:gd name="connsiteX963" fmla="*/ 0 w 7467600"/>
              <a:gd name="connsiteY963" fmla="*/ 59161 h 6858000"/>
              <a:gd name="connsiteX964" fmla="*/ 45427 w 7467600"/>
              <a:gd name="connsiteY964" fmla="*/ 101078 h 6858000"/>
              <a:gd name="connsiteX965" fmla="*/ 630103 w 7467600"/>
              <a:gd name="connsiteY965" fmla="*/ 485885 h 6858000"/>
              <a:gd name="connsiteX966" fmla="*/ 532040 w 7467600"/>
              <a:gd name="connsiteY966" fmla="*/ 399359 h 6858000"/>
              <a:gd name="connsiteX967" fmla="*/ 517618 w 7467600"/>
              <a:gd name="connsiteY967" fmla="*/ 385726 h 6858000"/>
              <a:gd name="connsiteX968" fmla="*/ 285074 w 7467600"/>
              <a:gd name="connsiteY968" fmla="*/ 182755 h 6858000"/>
              <a:gd name="connsiteX969" fmla="*/ 43151 w 7467600"/>
              <a:gd name="connsiteY96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356878 w 7467600"/>
              <a:gd name="connsiteY80" fmla="*/ 5981332 h 6858000"/>
              <a:gd name="connsiteX81" fmla="*/ 7467600 w 7467600"/>
              <a:gd name="connsiteY81" fmla="*/ 6117703 h 6858000"/>
              <a:gd name="connsiteX82" fmla="*/ 7467600 w 7467600"/>
              <a:gd name="connsiteY82" fmla="*/ 6163634 h 6858000"/>
              <a:gd name="connsiteX83" fmla="*/ 7403637 w 7467600"/>
              <a:gd name="connsiteY83" fmla="*/ 6083957 h 6858000"/>
              <a:gd name="connsiteX84" fmla="*/ 7254615 w 7467600"/>
              <a:gd name="connsiteY84" fmla="*/ 5911918 h 6858000"/>
              <a:gd name="connsiteX85" fmla="*/ 7312589 w 7467600"/>
              <a:gd name="connsiteY85" fmla="*/ 5982309 h 6858000"/>
              <a:gd name="connsiteX86" fmla="*/ 7448321 w 7467600"/>
              <a:gd name="connsiteY86" fmla="*/ 6190991 h 6858000"/>
              <a:gd name="connsiteX87" fmla="*/ 7467600 w 7467600"/>
              <a:gd name="connsiteY87" fmla="*/ 6221686 h 6858000"/>
              <a:gd name="connsiteX88" fmla="*/ 7467600 w 7467600"/>
              <a:gd name="connsiteY88" fmla="*/ 6334256 h 6858000"/>
              <a:gd name="connsiteX89" fmla="*/ 7454976 w 7467600"/>
              <a:gd name="connsiteY89" fmla="*/ 6318297 h 6858000"/>
              <a:gd name="connsiteX90" fmla="*/ 1456157 w 7467600"/>
              <a:gd name="connsiteY90" fmla="*/ 5371404 h 6858000"/>
              <a:gd name="connsiteX91" fmla="*/ 1244432 w 7467600"/>
              <a:gd name="connsiteY91" fmla="*/ 5385601 h 6858000"/>
              <a:gd name="connsiteX92" fmla="*/ 973990 w 7467600"/>
              <a:gd name="connsiteY92" fmla="*/ 5424940 h 6858000"/>
              <a:gd name="connsiteX93" fmla="*/ 1103809 w 7467600"/>
              <a:gd name="connsiteY93" fmla="*/ 5433720 h 6858000"/>
              <a:gd name="connsiteX94" fmla="*/ 1123454 w 7467600"/>
              <a:gd name="connsiteY94" fmla="*/ 5435727 h 6858000"/>
              <a:gd name="connsiteX95" fmla="*/ 1737017 w 7467600"/>
              <a:gd name="connsiteY95" fmla="*/ 5452183 h 6858000"/>
              <a:gd name="connsiteX96" fmla="*/ 1824397 w 7467600"/>
              <a:gd name="connsiteY96" fmla="*/ 5447757 h 6858000"/>
              <a:gd name="connsiteX97" fmla="*/ 2070059 w 7467600"/>
              <a:gd name="connsiteY97" fmla="*/ 5441660 h 6858000"/>
              <a:gd name="connsiteX98" fmla="*/ 1456157 w 7467600"/>
              <a:gd name="connsiteY98" fmla="*/ 5371404 h 6858000"/>
              <a:gd name="connsiteX99" fmla="*/ 4988186 w 7467600"/>
              <a:gd name="connsiteY99" fmla="*/ 5216467 h 6858000"/>
              <a:gd name="connsiteX100" fmla="*/ 4777334 w 7467600"/>
              <a:gd name="connsiteY100" fmla="*/ 5406072 h 6858000"/>
              <a:gd name="connsiteX101" fmla="*/ 4718341 w 7467600"/>
              <a:gd name="connsiteY101" fmla="*/ 5468043 h 6858000"/>
              <a:gd name="connsiteX102" fmla="*/ 4604655 w 7467600"/>
              <a:gd name="connsiteY102" fmla="*/ 5583434 h 6858000"/>
              <a:gd name="connsiteX103" fmla="*/ 4565074 w 7467600"/>
              <a:gd name="connsiteY103" fmla="*/ 5618550 h 6858000"/>
              <a:gd name="connsiteX104" fmla="*/ 4988186 w 7467600"/>
              <a:gd name="connsiteY104" fmla="*/ 5216467 h 6858000"/>
              <a:gd name="connsiteX105" fmla="*/ 4978032 w 7467600"/>
              <a:gd name="connsiteY105" fmla="*/ 5183809 h 6858000"/>
              <a:gd name="connsiteX106" fmla="*/ 4463413 w 7467600"/>
              <a:gd name="connsiteY106" fmla="*/ 5615162 h 6858000"/>
              <a:gd name="connsiteX107" fmla="*/ 4358134 w 7467600"/>
              <a:gd name="connsiteY107" fmla="*/ 5742791 h 6858000"/>
              <a:gd name="connsiteX108" fmla="*/ 4376219 w 7467600"/>
              <a:gd name="connsiteY108" fmla="*/ 5729027 h 6858000"/>
              <a:gd name="connsiteX109" fmla="*/ 4582340 w 7467600"/>
              <a:gd name="connsiteY109" fmla="*/ 5561037 h 6858000"/>
              <a:gd name="connsiteX110" fmla="*/ 4694684 w 7467600"/>
              <a:gd name="connsiteY110" fmla="*/ 5447098 h 6858000"/>
              <a:gd name="connsiteX111" fmla="*/ 4754123 w 7467600"/>
              <a:gd name="connsiteY111" fmla="*/ 5384643 h 6858000"/>
              <a:gd name="connsiteX112" fmla="*/ 4978032 w 7467600"/>
              <a:gd name="connsiteY112" fmla="*/ 5183809 h 6858000"/>
              <a:gd name="connsiteX113" fmla="*/ 1903353 w 7467600"/>
              <a:gd name="connsiteY113" fmla="*/ 5044827 h 6858000"/>
              <a:gd name="connsiteX114" fmla="*/ 1936931 w 7467600"/>
              <a:gd name="connsiteY114" fmla="*/ 5093954 h 6858000"/>
              <a:gd name="connsiteX115" fmla="*/ 2195868 w 7467600"/>
              <a:gd name="connsiteY115" fmla="*/ 5396574 h 6858000"/>
              <a:gd name="connsiteX116" fmla="*/ 2088852 w 7467600"/>
              <a:gd name="connsiteY116" fmla="*/ 5166123 h 6858000"/>
              <a:gd name="connsiteX117" fmla="*/ 1958241 w 7467600"/>
              <a:gd name="connsiteY117" fmla="*/ 5067955 h 6858000"/>
              <a:gd name="connsiteX118" fmla="*/ 1903353 w 7467600"/>
              <a:gd name="connsiteY118" fmla="*/ 5044827 h 6858000"/>
              <a:gd name="connsiteX119" fmla="*/ 1979378 w 7467600"/>
              <a:gd name="connsiteY119" fmla="*/ 4769504 h 6858000"/>
              <a:gd name="connsiteX120" fmla="*/ 2882120 w 7467600"/>
              <a:gd name="connsiteY120" fmla="*/ 5064547 h 6858000"/>
              <a:gd name="connsiteX121" fmla="*/ 2793103 w 7467600"/>
              <a:gd name="connsiteY121" fmla="*/ 5039699 h 6858000"/>
              <a:gd name="connsiteX122" fmla="*/ 2770041 w 7467600"/>
              <a:gd name="connsiteY122" fmla="*/ 5033634 h 6858000"/>
              <a:gd name="connsiteX123" fmla="*/ 1979378 w 7467600"/>
              <a:gd name="connsiteY123" fmla="*/ 4769504 h 6858000"/>
              <a:gd name="connsiteX124" fmla="*/ 1927410 w 7467600"/>
              <a:gd name="connsiteY124" fmla="*/ 4716164 h 6858000"/>
              <a:gd name="connsiteX125" fmla="*/ 1959587 w 7467600"/>
              <a:gd name="connsiteY125" fmla="*/ 4728849 h 6858000"/>
              <a:gd name="connsiteX126" fmla="*/ 2777707 w 7467600"/>
              <a:gd name="connsiteY126" fmla="*/ 5003991 h 6858000"/>
              <a:gd name="connsiteX127" fmla="*/ 2800768 w 7467600"/>
              <a:gd name="connsiteY127" fmla="*/ 5010056 h 6858000"/>
              <a:gd name="connsiteX128" fmla="*/ 2879408 w 7467600"/>
              <a:gd name="connsiteY128" fmla="*/ 5031590 h 6858000"/>
              <a:gd name="connsiteX129" fmla="*/ 2862295 w 7467600"/>
              <a:gd name="connsiteY129" fmla="*/ 5022958 h 6858000"/>
              <a:gd name="connsiteX130" fmla="*/ 2813343 w 7467600"/>
              <a:gd name="connsiteY130" fmla="*/ 4998369 h 6858000"/>
              <a:gd name="connsiteX131" fmla="*/ 2646245 w 7467600"/>
              <a:gd name="connsiteY131" fmla="*/ 4930999 h 6858000"/>
              <a:gd name="connsiteX132" fmla="*/ 1999243 w 7467600"/>
              <a:gd name="connsiteY132" fmla="*/ 4730524 h 6858000"/>
              <a:gd name="connsiteX133" fmla="*/ 1979527 w 7467600"/>
              <a:gd name="connsiteY133" fmla="*/ 4726651 h 6858000"/>
              <a:gd name="connsiteX134" fmla="*/ 1927410 w 7467600"/>
              <a:gd name="connsiteY134" fmla="*/ 4716164 h 6858000"/>
              <a:gd name="connsiteX135" fmla="*/ 1997014 w 7467600"/>
              <a:gd name="connsiteY135" fmla="*/ 4698007 h 6858000"/>
              <a:gd name="connsiteX136" fmla="*/ 2005458 w 7467600"/>
              <a:gd name="connsiteY136" fmla="*/ 4699540 h 6858000"/>
              <a:gd name="connsiteX137" fmla="*/ 2657186 w 7467600"/>
              <a:gd name="connsiteY137" fmla="*/ 4901687 h 6858000"/>
              <a:gd name="connsiteX138" fmla="*/ 2826662 w 7467600"/>
              <a:gd name="connsiteY138" fmla="*/ 4970362 h 6858000"/>
              <a:gd name="connsiteX139" fmla="*/ 2876100 w 7467600"/>
              <a:gd name="connsiteY139" fmla="*/ 4995397 h 6858000"/>
              <a:gd name="connsiteX140" fmla="*/ 3042600 w 7467600"/>
              <a:gd name="connsiteY140" fmla="*/ 5059532 h 6858000"/>
              <a:gd name="connsiteX141" fmla="*/ 1997014 w 7467600"/>
              <a:gd name="connsiteY141" fmla="*/ 4698007 h 6858000"/>
              <a:gd name="connsiteX142" fmla="*/ 2305292 w 7467600"/>
              <a:gd name="connsiteY142" fmla="*/ 4219492 h 6858000"/>
              <a:gd name="connsiteX143" fmla="*/ 3360922 w 7467600"/>
              <a:gd name="connsiteY143" fmla="*/ 4529373 h 6858000"/>
              <a:gd name="connsiteX144" fmla="*/ 3492420 w 7467600"/>
              <a:gd name="connsiteY144" fmla="*/ 4510145 h 6858000"/>
              <a:gd name="connsiteX145" fmla="*/ 3364086 w 7467600"/>
              <a:gd name="connsiteY145" fmla="*/ 4480340 h 6858000"/>
              <a:gd name="connsiteX146" fmla="*/ 3225818 w 7467600"/>
              <a:gd name="connsiteY146" fmla="*/ 4411822 h 6858000"/>
              <a:gd name="connsiteX147" fmla="*/ 3129696 w 7467600"/>
              <a:gd name="connsiteY147" fmla="*/ 4360704 h 6858000"/>
              <a:gd name="connsiteX148" fmla="*/ 2814545 w 7467600"/>
              <a:gd name="connsiteY148" fmla="*/ 4282955 h 6858000"/>
              <a:gd name="connsiteX149" fmla="*/ 2305292 w 7467600"/>
              <a:gd name="connsiteY149" fmla="*/ 4219492 h 6858000"/>
              <a:gd name="connsiteX150" fmla="*/ 2626982 w 7467600"/>
              <a:gd name="connsiteY150" fmla="*/ 4206450 h 6858000"/>
              <a:gd name="connsiteX151" fmla="*/ 2490617 w 7467600"/>
              <a:gd name="connsiteY151" fmla="*/ 4206951 h 6858000"/>
              <a:gd name="connsiteX152" fmla="*/ 2819869 w 7467600"/>
              <a:gd name="connsiteY152" fmla="*/ 4252936 h 6858000"/>
              <a:gd name="connsiteX153" fmla="*/ 3143018 w 7467600"/>
              <a:gd name="connsiteY153" fmla="*/ 4332698 h 6858000"/>
              <a:gd name="connsiteX154" fmla="*/ 3241520 w 7467600"/>
              <a:gd name="connsiteY154" fmla="*/ 4385112 h 6858000"/>
              <a:gd name="connsiteX155" fmla="*/ 3374575 w 7467600"/>
              <a:gd name="connsiteY155" fmla="*/ 4451517 h 6858000"/>
              <a:gd name="connsiteX156" fmla="*/ 3505221 w 7467600"/>
              <a:gd name="connsiteY156" fmla="*/ 4480757 h 6858000"/>
              <a:gd name="connsiteX157" fmla="*/ 2626982 w 7467600"/>
              <a:gd name="connsiteY157" fmla="*/ 4206450 h 6858000"/>
              <a:gd name="connsiteX158" fmla="*/ 1310106 w 7467600"/>
              <a:gd name="connsiteY158" fmla="*/ 3943217 h 6858000"/>
              <a:gd name="connsiteX159" fmla="*/ 854994 w 7467600"/>
              <a:gd name="connsiteY159" fmla="*/ 4399136 h 6858000"/>
              <a:gd name="connsiteX160" fmla="*/ 742462 w 7467600"/>
              <a:gd name="connsiteY160" fmla="*/ 4594648 h 6858000"/>
              <a:gd name="connsiteX161" fmla="*/ 820602 w 7467600"/>
              <a:gd name="connsiteY161" fmla="*/ 4485915 h 6858000"/>
              <a:gd name="connsiteX162" fmla="*/ 878295 w 7467600"/>
              <a:gd name="connsiteY162" fmla="*/ 4403594 h 6858000"/>
              <a:gd name="connsiteX163" fmla="*/ 1240607 w 7467600"/>
              <a:gd name="connsiteY163" fmla="*/ 4010401 h 6858000"/>
              <a:gd name="connsiteX164" fmla="*/ 1310106 w 7467600"/>
              <a:gd name="connsiteY164" fmla="*/ 3943217 h 6858000"/>
              <a:gd name="connsiteX165" fmla="*/ 1423113 w 7467600"/>
              <a:gd name="connsiteY165" fmla="*/ 3874565 h 6858000"/>
              <a:gd name="connsiteX166" fmla="*/ 1260565 w 7467600"/>
              <a:gd name="connsiteY166" fmla="*/ 4031982 h 6858000"/>
              <a:gd name="connsiteX167" fmla="*/ 901900 w 7467600"/>
              <a:gd name="connsiteY167" fmla="*/ 4421236 h 6858000"/>
              <a:gd name="connsiteX168" fmla="*/ 845044 w 7467600"/>
              <a:gd name="connsiteY168" fmla="*/ 4502436 h 6858000"/>
              <a:gd name="connsiteX169" fmla="*/ 685926 w 7467600"/>
              <a:gd name="connsiteY169" fmla="*/ 4703069 h 6858000"/>
              <a:gd name="connsiteX170" fmla="*/ 684248 w 7467600"/>
              <a:gd name="connsiteY170" fmla="*/ 4706721 h 6858000"/>
              <a:gd name="connsiteX171" fmla="*/ 1423113 w 7467600"/>
              <a:gd name="connsiteY171" fmla="*/ 3874565 h 6858000"/>
              <a:gd name="connsiteX172" fmla="*/ 3316479 w 7467600"/>
              <a:gd name="connsiteY172" fmla="*/ 3872136 h 6858000"/>
              <a:gd name="connsiteX173" fmla="*/ 3546806 w 7467600"/>
              <a:gd name="connsiteY173" fmla="*/ 4356139 h 6858000"/>
              <a:gd name="connsiteX174" fmla="*/ 3364433 w 7467600"/>
              <a:gd name="connsiteY174" fmla="*/ 3953121 h 6858000"/>
              <a:gd name="connsiteX175" fmla="*/ 3316479 w 7467600"/>
              <a:gd name="connsiteY175" fmla="*/ 3872136 h 6858000"/>
              <a:gd name="connsiteX176" fmla="*/ 3291335 w 7467600"/>
              <a:gd name="connsiteY176" fmla="*/ 3767420 h 6858000"/>
              <a:gd name="connsiteX177" fmla="*/ 3390805 w 7467600"/>
              <a:gd name="connsiteY177" fmla="*/ 3937163 h 6858000"/>
              <a:gd name="connsiteX178" fmla="*/ 3579062 w 7467600"/>
              <a:gd name="connsiteY178" fmla="*/ 4359040 h 6858000"/>
              <a:gd name="connsiteX179" fmla="*/ 3467355 w 7467600"/>
              <a:gd name="connsiteY179" fmla="*/ 3988130 h 6858000"/>
              <a:gd name="connsiteX180" fmla="*/ 3310753 w 7467600"/>
              <a:gd name="connsiteY180" fmla="*/ 3787140 h 6858000"/>
              <a:gd name="connsiteX181" fmla="*/ 3291335 w 7467600"/>
              <a:gd name="connsiteY181" fmla="*/ 3767420 h 6858000"/>
              <a:gd name="connsiteX182" fmla="*/ 1635889 w 7467600"/>
              <a:gd name="connsiteY182" fmla="*/ 3709494 h 6858000"/>
              <a:gd name="connsiteX183" fmla="*/ 1634800 w 7467600"/>
              <a:gd name="connsiteY183" fmla="*/ 3731111 h 6858000"/>
              <a:gd name="connsiteX184" fmla="*/ 1635889 w 7467600"/>
              <a:gd name="connsiteY184" fmla="*/ 3709494 h 6858000"/>
              <a:gd name="connsiteX185" fmla="*/ 1510397 w 7467600"/>
              <a:gd name="connsiteY185" fmla="*/ 3684705 h 6858000"/>
              <a:gd name="connsiteX186" fmla="*/ 1146550 w 7467600"/>
              <a:gd name="connsiteY186" fmla="*/ 3802012 h 6858000"/>
              <a:gd name="connsiteX187" fmla="*/ 698834 w 7467600"/>
              <a:gd name="connsiteY187" fmla="*/ 3952272 h 6858000"/>
              <a:gd name="connsiteX188" fmla="*/ 34256 w 7467600"/>
              <a:gd name="connsiteY188" fmla="*/ 4347603 h 6858000"/>
              <a:gd name="connsiteX189" fmla="*/ 527241 w 7467600"/>
              <a:gd name="connsiteY189" fmla="*/ 4065078 h 6858000"/>
              <a:gd name="connsiteX190" fmla="*/ 1510397 w 7467600"/>
              <a:gd name="connsiteY190" fmla="*/ 3684705 h 6858000"/>
              <a:gd name="connsiteX191" fmla="*/ 1313114 w 7467600"/>
              <a:gd name="connsiteY191" fmla="*/ 3655216 h 6858000"/>
              <a:gd name="connsiteX192" fmla="*/ 1109304 w 7467600"/>
              <a:gd name="connsiteY192" fmla="*/ 3669030 h 6858000"/>
              <a:gd name="connsiteX193" fmla="*/ 8129 w 7467600"/>
              <a:gd name="connsiteY193" fmla="*/ 4330519 h 6858000"/>
              <a:gd name="connsiteX194" fmla="*/ 687572 w 7467600"/>
              <a:gd name="connsiteY194" fmla="*/ 3925629 h 6858000"/>
              <a:gd name="connsiteX195" fmla="*/ 1138365 w 7467600"/>
              <a:gd name="connsiteY195" fmla="*/ 3774515 h 6858000"/>
              <a:gd name="connsiteX196" fmla="*/ 1505579 w 7467600"/>
              <a:gd name="connsiteY196" fmla="*/ 3655526 h 6858000"/>
              <a:gd name="connsiteX197" fmla="*/ 1313114 w 7467600"/>
              <a:gd name="connsiteY197" fmla="*/ 3655216 h 6858000"/>
              <a:gd name="connsiteX198" fmla="*/ 3655073 w 7467600"/>
              <a:gd name="connsiteY198" fmla="*/ 3650884 h 6858000"/>
              <a:gd name="connsiteX199" fmla="*/ 3989938 w 7467600"/>
              <a:gd name="connsiteY199" fmla="*/ 3991685 h 6858000"/>
              <a:gd name="connsiteX200" fmla="*/ 4393907 w 7467600"/>
              <a:gd name="connsiteY200" fmla="*/ 4261258 h 6858000"/>
              <a:gd name="connsiteX201" fmla="*/ 4648051 w 7467600"/>
              <a:gd name="connsiteY201" fmla="*/ 4374051 h 6858000"/>
              <a:gd name="connsiteX202" fmla="*/ 4383389 w 7467600"/>
              <a:gd name="connsiteY202" fmla="*/ 4184369 h 6858000"/>
              <a:gd name="connsiteX203" fmla="*/ 4165508 w 7467600"/>
              <a:gd name="connsiteY203" fmla="*/ 4035196 h 6858000"/>
              <a:gd name="connsiteX204" fmla="*/ 4068162 w 7467600"/>
              <a:gd name="connsiteY204" fmla="*/ 3953394 h 6858000"/>
              <a:gd name="connsiteX205" fmla="*/ 3981416 w 7467600"/>
              <a:gd name="connsiteY205" fmla="*/ 3880482 h 6858000"/>
              <a:gd name="connsiteX206" fmla="*/ 3800147 w 7467600"/>
              <a:gd name="connsiteY206" fmla="*/ 3749872 h 6858000"/>
              <a:gd name="connsiteX207" fmla="*/ 3655073 w 7467600"/>
              <a:gd name="connsiteY207" fmla="*/ 3650884 h 6858000"/>
              <a:gd name="connsiteX208" fmla="*/ 3670252 w 7467600"/>
              <a:gd name="connsiteY208" fmla="*/ 3622798 h 6858000"/>
              <a:gd name="connsiteX209" fmla="*/ 3817258 w 7467600"/>
              <a:gd name="connsiteY209" fmla="*/ 3723577 h 6858000"/>
              <a:gd name="connsiteX210" fmla="*/ 4000461 w 7467600"/>
              <a:gd name="connsiteY210" fmla="*/ 3855966 h 6858000"/>
              <a:gd name="connsiteX211" fmla="*/ 4088180 w 7467600"/>
              <a:gd name="connsiteY211" fmla="*/ 3929774 h 6858000"/>
              <a:gd name="connsiteX212" fmla="*/ 4184555 w 7467600"/>
              <a:gd name="connsiteY212" fmla="*/ 4010683 h 6858000"/>
              <a:gd name="connsiteX213" fmla="*/ 4399563 w 7467600"/>
              <a:gd name="connsiteY213" fmla="*/ 4158106 h 6858000"/>
              <a:gd name="connsiteX214" fmla="*/ 4684469 w 7467600"/>
              <a:gd name="connsiteY214" fmla="*/ 4364680 h 6858000"/>
              <a:gd name="connsiteX215" fmla="*/ 4690271 w 7467600"/>
              <a:gd name="connsiteY215" fmla="*/ 4370034 h 6858000"/>
              <a:gd name="connsiteX216" fmla="*/ 4136093 w 7467600"/>
              <a:gd name="connsiteY216" fmla="*/ 3858466 h 6858000"/>
              <a:gd name="connsiteX217" fmla="*/ 3670252 w 7467600"/>
              <a:gd name="connsiteY217" fmla="*/ 3622798 h 6858000"/>
              <a:gd name="connsiteX218" fmla="*/ 4440129 w 7467600"/>
              <a:gd name="connsiteY218" fmla="*/ 3448571 h 6858000"/>
              <a:gd name="connsiteX219" fmla="*/ 4856525 w 7467600"/>
              <a:gd name="connsiteY219" fmla="*/ 3915351 h 6858000"/>
              <a:gd name="connsiteX220" fmla="*/ 5059055 w 7467600"/>
              <a:gd name="connsiteY220" fmla="*/ 4108918 h 6858000"/>
              <a:gd name="connsiteX221" fmla="*/ 5290070 w 7467600"/>
              <a:gd name="connsiteY221" fmla="*/ 4263619 h 6858000"/>
              <a:gd name="connsiteX222" fmla="*/ 4834991 w 7467600"/>
              <a:gd name="connsiteY222" fmla="*/ 3830985 h 6858000"/>
              <a:gd name="connsiteX223" fmla="*/ 4440129 w 7467600"/>
              <a:gd name="connsiteY223" fmla="*/ 3448571 h 6858000"/>
              <a:gd name="connsiteX224" fmla="*/ 4441737 w 7467600"/>
              <a:gd name="connsiteY224" fmla="*/ 3399734 h 6858000"/>
              <a:gd name="connsiteX225" fmla="*/ 4431236 w 7467600"/>
              <a:gd name="connsiteY225" fmla="*/ 3400954 h 6858000"/>
              <a:gd name="connsiteX226" fmla="*/ 4557150 w 7467600"/>
              <a:gd name="connsiteY226" fmla="*/ 3510023 h 6858000"/>
              <a:gd name="connsiteX227" fmla="*/ 4856936 w 7467600"/>
              <a:gd name="connsiteY227" fmla="*/ 3809146 h 6858000"/>
              <a:gd name="connsiteX228" fmla="*/ 5111996 w 7467600"/>
              <a:gd name="connsiteY228" fmla="*/ 4065759 h 6858000"/>
              <a:gd name="connsiteX229" fmla="*/ 5388878 w 7467600"/>
              <a:gd name="connsiteY229" fmla="*/ 4300185 h 6858000"/>
              <a:gd name="connsiteX230" fmla="*/ 5425556 w 7467600"/>
              <a:gd name="connsiteY230" fmla="*/ 4308967 h 6858000"/>
              <a:gd name="connsiteX231" fmla="*/ 4943646 w 7467600"/>
              <a:gd name="connsiteY231" fmla="*/ 3822916 h 6858000"/>
              <a:gd name="connsiteX232" fmla="*/ 4594837 w 7467600"/>
              <a:gd name="connsiteY232" fmla="*/ 3532274 h 6858000"/>
              <a:gd name="connsiteX233" fmla="*/ 4441737 w 7467600"/>
              <a:gd name="connsiteY233" fmla="*/ 3399734 h 6858000"/>
              <a:gd name="connsiteX234" fmla="*/ 5425834 w 7467600"/>
              <a:gd name="connsiteY234" fmla="*/ 3162785 h 6858000"/>
              <a:gd name="connsiteX235" fmla="*/ 5401644 w 7467600"/>
              <a:gd name="connsiteY235" fmla="*/ 3617847 h 6858000"/>
              <a:gd name="connsiteX236" fmla="*/ 5467256 w 7467600"/>
              <a:gd name="connsiteY236" fmla="*/ 4175494 h 6858000"/>
              <a:gd name="connsiteX237" fmla="*/ 5448069 w 7467600"/>
              <a:gd name="connsiteY237" fmla="*/ 3567554 h 6858000"/>
              <a:gd name="connsiteX238" fmla="*/ 5425834 w 7467600"/>
              <a:gd name="connsiteY238" fmla="*/ 3162785 h 6858000"/>
              <a:gd name="connsiteX239" fmla="*/ 1318687 w 7467600"/>
              <a:gd name="connsiteY239" fmla="*/ 3113840 h 6858000"/>
              <a:gd name="connsiteX240" fmla="*/ 1066793 w 7467600"/>
              <a:gd name="connsiteY240" fmla="*/ 3212171 h 6858000"/>
              <a:gd name="connsiteX241" fmla="*/ 993319 w 7467600"/>
              <a:gd name="connsiteY241" fmla="*/ 3247648 h 6858000"/>
              <a:gd name="connsiteX242" fmla="*/ 853081 w 7467600"/>
              <a:gd name="connsiteY242" fmla="*/ 3312410 h 6858000"/>
              <a:gd name="connsiteX243" fmla="*/ 805957 w 7467600"/>
              <a:gd name="connsiteY243" fmla="*/ 3330443 h 6858000"/>
              <a:gd name="connsiteX244" fmla="*/ 1318687 w 7467600"/>
              <a:gd name="connsiteY244" fmla="*/ 3113840 h 6858000"/>
              <a:gd name="connsiteX245" fmla="*/ 5453702 w 7467600"/>
              <a:gd name="connsiteY245" fmla="*/ 3090882 h 6858000"/>
              <a:gd name="connsiteX246" fmla="*/ 5480135 w 7467600"/>
              <a:gd name="connsiteY246" fmla="*/ 3565802 h 6858000"/>
              <a:gd name="connsiteX247" fmla="*/ 5499023 w 7467600"/>
              <a:gd name="connsiteY247" fmla="*/ 4166310 h 6858000"/>
              <a:gd name="connsiteX248" fmla="*/ 5547022 w 7467600"/>
              <a:gd name="connsiteY248" fmla="*/ 3607838 h 6858000"/>
              <a:gd name="connsiteX249" fmla="*/ 5515964 w 7467600"/>
              <a:gd name="connsiteY249" fmla="*/ 3378541 h 6858000"/>
              <a:gd name="connsiteX250" fmla="*/ 5453702 w 7467600"/>
              <a:gd name="connsiteY250" fmla="*/ 3090882 h 6858000"/>
              <a:gd name="connsiteX251" fmla="*/ 1238695 w 7467600"/>
              <a:gd name="connsiteY251" fmla="*/ 3076820 h 6858000"/>
              <a:gd name="connsiteX252" fmla="*/ 716371 w 7467600"/>
              <a:gd name="connsiteY252" fmla="*/ 3293249 h 6858000"/>
              <a:gd name="connsiteX253" fmla="*/ 579522 w 7467600"/>
              <a:gd name="connsiteY253" fmla="*/ 3371759 h 6858000"/>
              <a:gd name="connsiteX254" fmla="*/ 600288 w 7467600"/>
              <a:gd name="connsiteY254" fmla="*/ 3365555 h 6858000"/>
              <a:gd name="connsiteX255" fmla="*/ 840692 w 7467600"/>
              <a:gd name="connsiteY255" fmla="*/ 3284921 h 6858000"/>
              <a:gd name="connsiteX256" fmla="*/ 979248 w 7467600"/>
              <a:gd name="connsiteY256" fmla="*/ 3221003 h 6858000"/>
              <a:gd name="connsiteX257" fmla="*/ 1053282 w 7467600"/>
              <a:gd name="connsiteY257" fmla="*/ 3185247 h 6858000"/>
              <a:gd name="connsiteX258" fmla="*/ 1320603 w 7467600"/>
              <a:gd name="connsiteY258" fmla="*/ 3081281 h 6858000"/>
              <a:gd name="connsiteX259" fmla="*/ 1238695 w 7467600"/>
              <a:gd name="connsiteY259" fmla="*/ 3076820 h 6858000"/>
              <a:gd name="connsiteX260" fmla="*/ 5425627 w 7467600"/>
              <a:gd name="connsiteY260" fmla="*/ 2954192 h 6858000"/>
              <a:gd name="connsiteX261" fmla="*/ 5470770 w 7467600"/>
              <a:gd name="connsiteY261" fmla="*/ 3005435 h 6858000"/>
              <a:gd name="connsiteX262" fmla="*/ 5519779 w 7467600"/>
              <a:gd name="connsiteY262" fmla="*/ 4359223 h 6858000"/>
              <a:gd name="connsiteX263" fmla="*/ 5520293 w 7467600"/>
              <a:gd name="connsiteY263" fmla="*/ 4360602 h 6858000"/>
              <a:gd name="connsiteX264" fmla="*/ 5767221 w 7467600"/>
              <a:gd name="connsiteY264" fmla="*/ 4665564 h 6858000"/>
              <a:gd name="connsiteX265" fmla="*/ 6937169 w 7467600"/>
              <a:gd name="connsiteY265" fmla="*/ 4815941 h 6858000"/>
              <a:gd name="connsiteX266" fmla="*/ 6953922 w 7467600"/>
              <a:gd name="connsiteY266" fmla="*/ 4890068 h 6858000"/>
              <a:gd name="connsiteX267" fmla="*/ 6071359 w 7467600"/>
              <a:gd name="connsiteY267" fmla="*/ 4770770 h 6858000"/>
              <a:gd name="connsiteX268" fmla="*/ 6038839 w 7467600"/>
              <a:gd name="connsiteY268" fmla="*/ 4764474 h 6858000"/>
              <a:gd name="connsiteX269" fmla="*/ 6038706 w 7467600"/>
              <a:gd name="connsiteY269" fmla="*/ 4763847 h 6858000"/>
              <a:gd name="connsiteX270" fmla="*/ 6037784 w 7467600"/>
              <a:gd name="connsiteY270" fmla="*/ 4764270 h 6858000"/>
              <a:gd name="connsiteX271" fmla="*/ 6038839 w 7467600"/>
              <a:gd name="connsiteY271" fmla="*/ 4764474 h 6858000"/>
              <a:gd name="connsiteX272" fmla="*/ 6040338 w 7467600"/>
              <a:gd name="connsiteY272" fmla="*/ 4771418 h 6858000"/>
              <a:gd name="connsiteX273" fmla="*/ 6024488 w 7467600"/>
              <a:gd name="connsiteY273" fmla="*/ 4809903 h 6858000"/>
              <a:gd name="connsiteX274" fmla="*/ 5599771 w 7467600"/>
              <a:gd name="connsiteY274" fmla="*/ 5509652 h 6858000"/>
              <a:gd name="connsiteX275" fmla="*/ 5548843 w 7467600"/>
              <a:gd name="connsiteY275" fmla="*/ 5563845 h 6858000"/>
              <a:gd name="connsiteX276" fmla="*/ 5940952 w 7467600"/>
              <a:gd name="connsiteY276" fmla="*/ 6250028 h 6858000"/>
              <a:gd name="connsiteX277" fmla="*/ 6043441 w 7467600"/>
              <a:gd name="connsiteY277" fmla="*/ 6665847 h 6858000"/>
              <a:gd name="connsiteX278" fmla="*/ 6093432 w 7467600"/>
              <a:gd name="connsiteY278" fmla="*/ 6858000 h 6858000"/>
              <a:gd name="connsiteX279" fmla="*/ 6034344 w 7467600"/>
              <a:gd name="connsiteY279" fmla="*/ 6858000 h 6858000"/>
              <a:gd name="connsiteX280" fmla="*/ 6026679 w 7467600"/>
              <a:gd name="connsiteY280" fmla="*/ 6836959 h 6858000"/>
              <a:gd name="connsiteX281" fmla="*/ 5800441 w 7467600"/>
              <a:gd name="connsiteY281" fmla="*/ 6335286 h 6858000"/>
              <a:gd name="connsiteX282" fmla="*/ 5526562 w 7467600"/>
              <a:gd name="connsiteY282" fmla="*/ 5705388 h 6858000"/>
              <a:gd name="connsiteX283" fmla="*/ 5519640 w 7467600"/>
              <a:gd name="connsiteY283" fmla="*/ 5683774 h 6858000"/>
              <a:gd name="connsiteX284" fmla="*/ 5844559 w 7467600"/>
              <a:gd name="connsiteY284" fmla="*/ 6553349 h 6858000"/>
              <a:gd name="connsiteX285" fmla="*/ 5975994 w 7467600"/>
              <a:gd name="connsiteY285" fmla="*/ 6858000 h 6858000"/>
              <a:gd name="connsiteX286" fmla="*/ 5898547 w 7467600"/>
              <a:gd name="connsiteY286" fmla="*/ 6858000 h 6858000"/>
              <a:gd name="connsiteX287" fmla="*/ 5682041 w 7467600"/>
              <a:gd name="connsiteY287" fmla="*/ 6355860 h 6858000"/>
              <a:gd name="connsiteX288" fmla="*/ 5461758 w 7467600"/>
              <a:gd name="connsiteY288" fmla="*/ 5820220 h 6858000"/>
              <a:gd name="connsiteX289" fmla="*/ 5237282 w 7467600"/>
              <a:gd name="connsiteY289" fmla="*/ 6579086 h 6858000"/>
              <a:gd name="connsiteX290" fmla="*/ 5115009 w 7467600"/>
              <a:gd name="connsiteY290" fmla="*/ 6858000 h 6858000"/>
              <a:gd name="connsiteX291" fmla="*/ 5028074 w 7467600"/>
              <a:gd name="connsiteY291" fmla="*/ 6858000 h 6858000"/>
              <a:gd name="connsiteX292" fmla="*/ 5079508 w 7467600"/>
              <a:gd name="connsiteY292" fmla="*/ 6749074 h 6858000"/>
              <a:gd name="connsiteX293" fmla="*/ 5371846 w 7467600"/>
              <a:gd name="connsiteY293" fmla="*/ 5924413 h 6858000"/>
              <a:gd name="connsiteX294" fmla="*/ 5270512 w 7467600"/>
              <a:gd name="connsiteY294" fmla="*/ 6138975 h 6858000"/>
              <a:gd name="connsiteX295" fmla="*/ 5062409 w 7467600"/>
              <a:gd name="connsiteY295" fmla="*/ 6653544 h 6858000"/>
              <a:gd name="connsiteX296" fmla="*/ 5036628 w 7467600"/>
              <a:gd name="connsiteY296" fmla="*/ 6754247 h 6858000"/>
              <a:gd name="connsiteX297" fmla="*/ 5009112 w 7467600"/>
              <a:gd name="connsiteY297" fmla="*/ 6858000 h 6858000"/>
              <a:gd name="connsiteX298" fmla="*/ 4976679 w 7467600"/>
              <a:gd name="connsiteY298" fmla="*/ 6858000 h 6858000"/>
              <a:gd name="connsiteX299" fmla="*/ 5006537 w 7467600"/>
              <a:gd name="connsiteY299" fmla="*/ 6747068 h 6858000"/>
              <a:gd name="connsiteX300" fmla="*/ 5032723 w 7467600"/>
              <a:gd name="connsiteY300" fmla="*/ 6644957 h 6858000"/>
              <a:gd name="connsiteX301" fmla="*/ 5242949 w 7467600"/>
              <a:gd name="connsiteY301" fmla="*/ 6125175 h 6858000"/>
              <a:gd name="connsiteX302" fmla="*/ 5286321 w 7467600"/>
              <a:gd name="connsiteY302" fmla="*/ 6033555 h 6858000"/>
              <a:gd name="connsiteX303" fmla="*/ 5008210 w 7467600"/>
              <a:gd name="connsiteY303" fmla="*/ 6649194 h 6858000"/>
              <a:gd name="connsiteX304" fmla="*/ 4986321 w 7467600"/>
              <a:gd name="connsiteY304" fmla="*/ 6765687 h 6858000"/>
              <a:gd name="connsiteX305" fmla="*/ 4973474 w 7467600"/>
              <a:gd name="connsiteY305" fmla="*/ 6858000 h 6858000"/>
              <a:gd name="connsiteX306" fmla="*/ 4907178 w 7467600"/>
              <a:gd name="connsiteY306" fmla="*/ 6858000 h 6858000"/>
              <a:gd name="connsiteX307" fmla="*/ 4910810 w 7467600"/>
              <a:gd name="connsiteY307" fmla="*/ 6829660 h 6858000"/>
              <a:gd name="connsiteX308" fmla="*/ 4987461 w 7467600"/>
              <a:gd name="connsiteY308" fmla="*/ 6432994 h 6858000"/>
              <a:gd name="connsiteX309" fmla="*/ 5179262 w 7467600"/>
              <a:gd name="connsiteY309" fmla="*/ 6035044 h 6858000"/>
              <a:gd name="connsiteX310" fmla="*/ 4689678 w 7467600"/>
              <a:gd name="connsiteY310" fmla="*/ 6440241 h 6858000"/>
              <a:gd name="connsiteX311" fmla="*/ 4477543 w 7467600"/>
              <a:gd name="connsiteY311" fmla="*/ 6674836 h 6858000"/>
              <a:gd name="connsiteX312" fmla="*/ 4329957 w 7467600"/>
              <a:gd name="connsiteY312" fmla="*/ 6858000 h 6858000"/>
              <a:gd name="connsiteX313" fmla="*/ 4218595 w 7467600"/>
              <a:gd name="connsiteY313" fmla="*/ 6858000 h 6858000"/>
              <a:gd name="connsiteX314" fmla="*/ 4368888 w 7467600"/>
              <a:gd name="connsiteY314" fmla="*/ 6668412 h 6858000"/>
              <a:gd name="connsiteX315" fmla="*/ 4563091 w 7467600"/>
              <a:gd name="connsiteY315" fmla="*/ 6442508 h 6858000"/>
              <a:gd name="connsiteX316" fmla="*/ 5387324 w 7467600"/>
              <a:gd name="connsiteY316" fmla="*/ 5705830 h 6858000"/>
              <a:gd name="connsiteX317" fmla="*/ 5073620 w 7467600"/>
              <a:gd name="connsiteY317" fmla="*/ 5955437 h 6858000"/>
              <a:gd name="connsiteX318" fmla="*/ 4689789 w 7467600"/>
              <a:gd name="connsiteY318" fmla="*/ 6268382 h 6858000"/>
              <a:gd name="connsiteX319" fmla="*/ 4418722 w 7467600"/>
              <a:gd name="connsiteY319" fmla="*/ 6570886 h 6858000"/>
              <a:gd name="connsiteX320" fmla="*/ 4214944 w 7467600"/>
              <a:gd name="connsiteY320" fmla="*/ 6858000 h 6858000"/>
              <a:gd name="connsiteX321" fmla="*/ 4177898 w 7467600"/>
              <a:gd name="connsiteY321" fmla="*/ 6858000 h 6858000"/>
              <a:gd name="connsiteX322" fmla="*/ 4391597 w 7467600"/>
              <a:gd name="connsiteY322" fmla="*/ 6556370 h 6858000"/>
              <a:gd name="connsiteX323" fmla="*/ 4668889 w 7467600"/>
              <a:gd name="connsiteY323" fmla="*/ 6246399 h 6858000"/>
              <a:gd name="connsiteX324" fmla="*/ 5055427 w 7467600"/>
              <a:gd name="connsiteY324" fmla="*/ 5931476 h 6858000"/>
              <a:gd name="connsiteX325" fmla="*/ 5371814 w 7467600"/>
              <a:gd name="connsiteY325" fmla="*/ 5678975 h 6858000"/>
              <a:gd name="connsiteX326" fmla="*/ 4987918 w 7467600"/>
              <a:gd name="connsiteY326" fmla="*/ 5838701 h 6858000"/>
              <a:gd name="connsiteX327" fmla="*/ 4317146 w 7467600"/>
              <a:gd name="connsiteY327" fmla="*/ 6587716 h 6858000"/>
              <a:gd name="connsiteX328" fmla="*/ 4171627 w 7467600"/>
              <a:gd name="connsiteY328" fmla="*/ 6858000 h 6858000"/>
              <a:gd name="connsiteX329" fmla="*/ 4081585 w 7467600"/>
              <a:gd name="connsiteY329" fmla="*/ 6858000 h 6858000"/>
              <a:gd name="connsiteX330" fmla="*/ 4238603 w 7467600"/>
              <a:gd name="connsiteY330" fmla="*/ 6559341 h 6858000"/>
              <a:gd name="connsiteX331" fmla="*/ 4778333 w 7467600"/>
              <a:gd name="connsiteY331" fmla="*/ 5873626 h 6858000"/>
              <a:gd name="connsiteX332" fmla="*/ 5414185 w 7467600"/>
              <a:gd name="connsiteY332" fmla="*/ 5573882 h 6858000"/>
              <a:gd name="connsiteX333" fmla="*/ 5959648 w 7467600"/>
              <a:gd name="connsiteY333" fmla="*/ 4760797 h 6858000"/>
              <a:gd name="connsiteX334" fmla="*/ 5355019 w 7467600"/>
              <a:gd name="connsiteY334" fmla="*/ 4734672 h 6858000"/>
              <a:gd name="connsiteX335" fmla="*/ 5083565 w 7467600"/>
              <a:gd name="connsiteY335" fmla="*/ 5179121 h 6858000"/>
              <a:gd name="connsiteX336" fmla="*/ 4713577 w 7467600"/>
              <a:gd name="connsiteY336" fmla="*/ 5616803 h 6858000"/>
              <a:gd name="connsiteX337" fmla="*/ 3989559 w 7467600"/>
              <a:gd name="connsiteY337" fmla="*/ 6145945 h 6858000"/>
              <a:gd name="connsiteX338" fmla="*/ 3939824 w 7467600"/>
              <a:gd name="connsiteY338" fmla="*/ 6066900 h 6858000"/>
              <a:gd name="connsiteX339" fmla="*/ 4584537 w 7467600"/>
              <a:gd name="connsiteY339" fmla="*/ 5324826 h 6858000"/>
              <a:gd name="connsiteX340" fmla="*/ 5037105 w 7467600"/>
              <a:gd name="connsiteY340" fmla="*/ 5088765 h 6858000"/>
              <a:gd name="connsiteX341" fmla="*/ 5039930 w 7467600"/>
              <a:gd name="connsiteY341" fmla="*/ 5089585 h 6858000"/>
              <a:gd name="connsiteX342" fmla="*/ 5263764 w 7467600"/>
              <a:gd name="connsiteY342" fmla="*/ 4735525 h 6858000"/>
              <a:gd name="connsiteX343" fmla="*/ 4086300 w 7467600"/>
              <a:gd name="connsiteY343" fmla="*/ 4884599 h 6858000"/>
              <a:gd name="connsiteX344" fmla="*/ 4085485 w 7467600"/>
              <a:gd name="connsiteY344" fmla="*/ 4899070 h 6858000"/>
              <a:gd name="connsiteX345" fmla="*/ 3871915 w 7467600"/>
              <a:gd name="connsiteY345" fmla="*/ 5253645 h 6858000"/>
              <a:gd name="connsiteX346" fmla="*/ 3799374 w 7467600"/>
              <a:gd name="connsiteY346" fmla="*/ 5466127 h 6858000"/>
              <a:gd name="connsiteX347" fmla="*/ 3498850 w 7467600"/>
              <a:gd name="connsiteY347" fmla="*/ 6661888 h 6858000"/>
              <a:gd name="connsiteX348" fmla="*/ 3399216 w 7467600"/>
              <a:gd name="connsiteY348" fmla="*/ 6858000 h 6858000"/>
              <a:gd name="connsiteX349" fmla="*/ 3303688 w 7467600"/>
              <a:gd name="connsiteY349" fmla="*/ 6858000 h 6858000"/>
              <a:gd name="connsiteX350" fmla="*/ 3391774 w 7467600"/>
              <a:gd name="connsiteY350" fmla="*/ 6697181 h 6858000"/>
              <a:gd name="connsiteX351" fmla="*/ 3735540 w 7467600"/>
              <a:gd name="connsiteY351" fmla="*/ 5546923 h 6858000"/>
              <a:gd name="connsiteX352" fmla="*/ 3729438 w 7467600"/>
              <a:gd name="connsiteY352" fmla="*/ 5569058 h 6858000"/>
              <a:gd name="connsiteX353" fmla="*/ 3707782 w 7467600"/>
              <a:gd name="connsiteY353" fmla="*/ 5644908 h 6858000"/>
              <a:gd name="connsiteX354" fmla="*/ 3583827 w 7467600"/>
              <a:gd name="connsiteY354" fmla="*/ 6039215 h 6858000"/>
              <a:gd name="connsiteX355" fmla="*/ 3547861 w 7467600"/>
              <a:gd name="connsiteY355" fmla="*/ 6129609 h 6858000"/>
              <a:gd name="connsiteX356" fmla="*/ 3490905 w 7467600"/>
              <a:gd name="connsiteY356" fmla="*/ 6277660 h 6858000"/>
              <a:gd name="connsiteX357" fmla="*/ 3455859 w 7467600"/>
              <a:gd name="connsiteY357" fmla="*/ 6391301 h 6858000"/>
              <a:gd name="connsiteX358" fmla="*/ 3429112 w 7467600"/>
              <a:gd name="connsiteY358" fmla="*/ 6479469 h 6858000"/>
              <a:gd name="connsiteX359" fmla="*/ 3304862 w 7467600"/>
              <a:gd name="connsiteY359" fmla="*/ 6796476 h 6858000"/>
              <a:gd name="connsiteX360" fmla="*/ 3276071 w 7467600"/>
              <a:gd name="connsiteY360" fmla="*/ 6858000 h 6858000"/>
              <a:gd name="connsiteX361" fmla="*/ 3240805 w 7467600"/>
              <a:gd name="connsiteY361" fmla="*/ 6858000 h 6858000"/>
              <a:gd name="connsiteX362" fmla="*/ 3275917 w 7467600"/>
              <a:gd name="connsiteY362" fmla="*/ 6783192 h 6858000"/>
              <a:gd name="connsiteX363" fmla="*/ 3399358 w 7467600"/>
              <a:gd name="connsiteY363" fmla="*/ 6469011 h 6858000"/>
              <a:gd name="connsiteX364" fmla="*/ 3425650 w 7467600"/>
              <a:gd name="connsiteY364" fmla="*/ 6381333 h 6858000"/>
              <a:gd name="connsiteX365" fmla="*/ 3460661 w 7467600"/>
              <a:gd name="connsiteY365" fmla="*/ 6266763 h 6858000"/>
              <a:gd name="connsiteX366" fmla="*/ 3518021 w 7467600"/>
              <a:gd name="connsiteY366" fmla="*/ 6117298 h 6858000"/>
              <a:gd name="connsiteX367" fmla="*/ 3554035 w 7467600"/>
              <a:gd name="connsiteY367" fmla="*/ 6027832 h 6858000"/>
              <a:gd name="connsiteX368" fmla="*/ 3677174 w 7467600"/>
              <a:gd name="connsiteY368" fmla="*/ 5636351 h 6858000"/>
              <a:gd name="connsiteX369" fmla="*/ 3698819 w 7467600"/>
              <a:gd name="connsiteY369" fmla="*/ 5560503 h 6858000"/>
              <a:gd name="connsiteX370" fmla="*/ 3702094 w 7467600"/>
              <a:gd name="connsiteY370" fmla="*/ 5549194 h 6858000"/>
              <a:gd name="connsiteX371" fmla="*/ 3398355 w 7467600"/>
              <a:gd name="connsiteY371" fmla="*/ 6094603 h 6858000"/>
              <a:gd name="connsiteX372" fmla="*/ 3193941 w 7467600"/>
              <a:gd name="connsiteY372" fmla="*/ 6798775 h 6858000"/>
              <a:gd name="connsiteX373" fmla="*/ 3184140 w 7467600"/>
              <a:gd name="connsiteY373" fmla="*/ 6858000 h 6858000"/>
              <a:gd name="connsiteX374" fmla="*/ 3099978 w 7467600"/>
              <a:gd name="connsiteY374" fmla="*/ 6858000 h 6858000"/>
              <a:gd name="connsiteX375" fmla="*/ 3101556 w 7467600"/>
              <a:gd name="connsiteY375" fmla="*/ 6843337 h 6858000"/>
              <a:gd name="connsiteX376" fmla="*/ 3370162 w 7467600"/>
              <a:gd name="connsiteY376" fmla="*/ 5785550 h 6858000"/>
              <a:gd name="connsiteX377" fmla="*/ 3746477 w 7467600"/>
              <a:gd name="connsiteY377" fmla="*/ 5377889 h 6858000"/>
              <a:gd name="connsiteX378" fmla="*/ 3863399 w 7467600"/>
              <a:gd name="connsiteY378" fmla="*/ 5087257 h 6858000"/>
              <a:gd name="connsiteX379" fmla="*/ 3968712 w 7467600"/>
              <a:gd name="connsiteY379" fmla="*/ 4913989 h 6858000"/>
              <a:gd name="connsiteX380" fmla="*/ 2792390 w 7467600"/>
              <a:gd name="connsiteY380" fmla="*/ 5382974 h 6858000"/>
              <a:gd name="connsiteX381" fmla="*/ 2714982 w 7467600"/>
              <a:gd name="connsiteY381" fmla="*/ 5427051 h 6858000"/>
              <a:gd name="connsiteX382" fmla="*/ 2813361 w 7467600"/>
              <a:gd name="connsiteY382" fmla="*/ 6023912 h 6858000"/>
              <a:gd name="connsiteX383" fmla="*/ 2688430 w 7467600"/>
              <a:gd name="connsiteY383" fmla="*/ 6801564 h 6858000"/>
              <a:gd name="connsiteX384" fmla="*/ 2629626 w 7467600"/>
              <a:gd name="connsiteY384" fmla="*/ 6763394 h 6858000"/>
              <a:gd name="connsiteX385" fmla="*/ 2565328 w 7467600"/>
              <a:gd name="connsiteY385" fmla="*/ 5516399 h 6858000"/>
              <a:gd name="connsiteX386" fmla="*/ 1922999 w 7467600"/>
              <a:gd name="connsiteY386" fmla="*/ 5980343 h 6858000"/>
              <a:gd name="connsiteX387" fmla="*/ 1950261 w 7467600"/>
              <a:gd name="connsiteY387" fmla="*/ 6405858 h 6858000"/>
              <a:gd name="connsiteX388" fmla="*/ 2365554 w 7467600"/>
              <a:gd name="connsiteY388" fmla="*/ 6759107 h 6858000"/>
              <a:gd name="connsiteX389" fmla="*/ 2424142 w 7467600"/>
              <a:gd name="connsiteY389" fmla="*/ 6858000 h 6858000"/>
              <a:gd name="connsiteX390" fmla="*/ 2395994 w 7467600"/>
              <a:gd name="connsiteY390" fmla="*/ 6858000 h 6858000"/>
              <a:gd name="connsiteX391" fmla="*/ 2392863 w 7467600"/>
              <a:gd name="connsiteY391" fmla="*/ 6852964 h 6858000"/>
              <a:gd name="connsiteX392" fmla="*/ 2017589 w 7467600"/>
              <a:gd name="connsiteY392" fmla="*/ 6493982 h 6858000"/>
              <a:gd name="connsiteX393" fmla="*/ 2147336 w 7467600"/>
              <a:gd name="connsiteY393" fmla="*/ 6594052 h 6858000"/>
              <a:gd name="connsiteX394" fmla="*/ 2207047 w 7467600"/>
              <a:gd name="connsiteY394" fmla="*/ 6654540 h 6858000"/>
              <a:gd name="connsiteX395" fmla="*/ 2299106 w 7467600"/>
              <a:gd name="connsiteY395" fmla="*/ 6778931 h 6858000"/>
              <a:gd name="connsiteX396" fmla="*/ 2314430 w 7467600"/>
              <a:gd name="connsiteY396" fmla="*/ 6801144 h 6858000"/>
              <a:gd name="connsiteX397" fmla="*/ 2352406 w 7467600"/>
              <a:gd name="connsiteY397" fmla="*/ 6858000 h 6858000"/>
              <a:gd name="connsiteX398" fmla="*/ 2314492 w 7467600"/>
              <a:gd name="connsiteY398" fmla="*/ 6858000 h 6858000"/>
              <a:gd name="connsiteX399" fmla="*/ 2288095 w 7467600"/>
              <a:gd name="connsiteY399" fmla="*/ 6818030 h 6858000"/>
              <a:gd name="connsiteX400" fmla="*/ 2272768 w 7467600"/>
              <a:gd name="connsiteY400" fmla="*/ 6795822 h 6858000"/>
              <a:gd name="connsiteX401" fmla="*/ 2182715 w 7467600"/>
              <a:gd name="connsiteY401" fmla="*/ 6675071 h 6858000"/>
              <a:gd name="connsiteX402" fmla="*/ 2032061 w 7467600"/>
              <a:gd name="connsiteY402" fmla="*/ 6541380 h 6858000"/>
              <a:gd name="connsiteX403" fmla="*/ 2257220 w 7467600"/>
              <a:gd name="connsiteY403" fmla="*/ 6826257 h 6858000"/>
              <a:gd name="connsiteX404" fmla="*/ 2281324 w 7467600"/>
              <a:gd name="connsiteY404" fmla="*/ 6858000 h 6858000"/>
              <a:gd name="connsiteX405" fmla="*/ 2242860 w 7467600"/>
              <a:gd name="connsiteY405" fmla="*/ 6858000 h 6858000"/>
              <a:gd name="connsiteX406" fmla="*/ 2232818 w 7467600"/>
              <a:gd name="connsiteY406" fmla="*/ 6844926 h 6858000"/>
              <a:gd name="connsiteX407" fmla="*/ 1990172 w 7467600"/>
              <a:gd name="connsiteY407" fmla="*/ 6542121 h 6858000"/>
              <a:gd name="connsiteX408" fmla="*/ 2124090 w 7467600"/>
              <a:gd name="connsiteY408" fmla="*/ 6761017 h 6858000"/>
              <a:gd name="connsiteX409" fmla="*/ 2200380 w 7467600"/>
              <a:gd name="connsiteY409" fmla="*/ 6858000 h 6858000"/>
              <a:gd name="connsiteX410" fmla="*/ 2147507 w 7467600"/>
              <a:gd name="connsiteY410" fmla="*/ 6858000 h 6858000"/>
              <a:gd name="connsiteX411" fmla="*/ 2070668 w 7467600"/>
              <a:gd name="connsiteY411" fmla="*/ 6761520 h 6858000"/>
              <a:gd name="connsiteX412" fmla="*/ 1975142 w 7467600"/>
              <a:gd name="connsiteY412" fmla="*/ 6585570 h 6858000"/>
              <a:gd name="connsiteX413" fmla="*/ 2050035 w 7467600"/>
              <a:gd name="connsiteY413" fmla="*/ 6813345 h 6858000"/>
              <a:gd name="connsiteX414" fmla="*/ 2063025 w 7467600"/>
              <a:gd name="connsiteY414" fmla="*/ 6858000 h 6858000"/>
              <a:gd name="connsiteX415" fmla="*/ 2021675 w 7467600"/>
              <a:gd name="connsiteY415" fmla="*/ 6858000 h 6858000"/>
              <a:gd name="connsiteX416" fmla="*/ 2019308 w 7467600"/>
              <a:gd name="connsiteY416" fmla="*/ 6847118 h 6858000"/>
              <a:gd name="connsiteX417" fmla="*/ 1938835 w 7467600"/>
              <a:gd name="connsiteY417" fmla="*/ 6551160 h 6858000"/>
              <a:gd name="connsiteX418" fmla="*/ 1953230 w 7467600"/>
              <a:gd name="connsiteY418" fmla="*/ 6759699 h 6858000"/>
              <a:gd name="connsiteX419" fmla="*/ 1956763 w 7467600"/>
              <a:gd name="connsiteY419" fmla="*/ 6778191 h 6858000"/>
              <a:gd name="connsiteX420" fmla="*/ 1967925 w 7467600"/>
              <a:gd name="connsiteY420" fmla="*/ 6858000 h 6858000"/>
              <a:gd name="connsiteX421" fmla="*/ 1936622 w 7467600"/>
              <a:gd name="connsiteY421" fmla="*/ 6858000 h 6858000"/>
              <a:gd name="connsiteX422" fmla="*/ 1926261 w 7467600"/>
              <a:gd name="connsiteY422" fmla="*/ 6784064 h 6858000"/>
              <a:gd name="connsiteX423" fmla="*/ 1922724 w 7467600"/>
              <a:gd name="connsiteY423" fmla="*/ 6765577 h 6858000"/>
              <a:gd name="connsiteX424" fmla="*/ 1904650 w 7467600"/>
              <a:gd name="connsiteY424" fmla="*/ 6639616 h 6858000"/>
              <a:gd name="connsiteX425" fmla="*/ 1885273 w 7467600"/>
              <a:gd name="connsiteY425" fmla="*/ 6858000 h 6858000"/>
              <a:gd name="connsiteX426" fmla="*/ 1854363 w 7467600"/>
              <a:gd name="connsiteY426" fmla="*/ 6858000 h 6858000"/>
              <a:gd name="connsiteX427" fmla="*/ 1880391 w 7467600"/>
              <a:gd name="connsiteY427" fmla="*/ 6603796 h 6858000"/>
              <a:gd name="connsiteX428" fmla="*/ 1818273 w 7467600"/>
              <a:gd name="connsiteY428" fmla="*/ 6715729 h 6858000"/>
              <a:gd name="connsiteX429" fmla="*/ 1794691 w 7467600"/>
              <a:gd name="connsiteY429" fmla="*/ 6843239 h 6858000"/>
              <a:gd name="connsiteX430" fmla="*/ 1794914 w 7467600"/>
              <a:gd name="connsiteY430" fmla="*/ 6858000 h 6858000"/>
              <a:gd name="connsiteX431" fmla="*/ 1746128 w 7467600"/>
              <a:gd name="connsiteY431" fmla="*/ 6858000 h 6858000"/>
              <a:gd name="connsiteX432" fmla="*/ 1753934 w 7467600"/>
              <a:gd name="connsiteY432" fmla="*/ 6724796 h 6858000"/>
              <a:gd name="connsiteX433" fmla="*/ 1792053 w 7467600"/>
              <a:gd name="connsiteY433" fmla="*/ 6572396 h 6858000"/>
              <a:gd name="connsiteX434" fmla="*/ 1862248 w 7467600"/>
              <a:gd name="connsiteY434" fmla="*/ 6266397 h 6858000"/>
              <a:gd name="connsiteX435" fmla="*/ 1862250 w 7467600"/>
              <a:gd name="connsiteY435" fmla="*/ 6033531 h 6858000"/>
              <a:gd name="connsiteX436" fmla="*/ 1211999 w 7467600"/>
              <a:gd name="connsiteY436" fmla="*/ 6683610 h 6858000"/>
              <a:gd name="connsiteX437" fmla="*/ 1213266 w 7467600"/>
              <a:gd name="connsiteY437" fmla="*/ 6691947 h 6858000"/>
              <a:gd name="connsiteX438" fmla="*/ 1203370 w 7467600"/>
              <a:gd name="connsiteY438" fmla="*/ 6850676 h 6858000"/>
              <a:gd name="connsiteX439" fmla="*/ 1203671 w 7467600"/>
              <a:gd name="connsiteY439" fmla="*/ 6858000 h 6858000"/>
              <a:gd name="connsiteX440" fmla="*/ 1143180 w 7467600"/>
              <a:gd name="connsiteY440" fmla="*/ 6858000 h 6858000"/>
              <a:gd name="connsiteX441" fmla="*/ 1142176 w 7467600"/>
              <a:gd name="connsiteY441" fmla="*/ 6766045 h 6858000"/>
              <a:gd name="connsiteX442" fmla="*/ 1067484 w 7467600"/>
              <a:gd name="connsiteY442" fmla="*/ 6858000 h 6858000"/>
              <a:gd name="connsiteX443" fmla="*/ 953928 w 7467600"/>
              <a:gd name="connsiteY443" fmla="*/ 6858000 h 6858000"/>
              <a:gd name="connsiteX444" fmla="*/ 959715 w 7467600"/>
              <a:gd name="connsiteY444" fmla="*/ 6850185 h 6858000"/>
              <a:gd name="connsiteX445" fmla="*/ 1483788 w 7467600"/>
              <a:gd name="connsiteY445" fmla="*/ 6259174 h 6858000"/>
              <a:gd name="connsiteX446" fmla="*/ 1100671 w 7467600"/>
              <a:gd name="connsiteY446" fmla="*/ 6252137 h 6858000"/>
              <a:gd name="connsiteX447" fmla="*/ 1090144 w 7467600"/>
              <a:gd name="connsiteY447" fmla="*/ 6256748 h 6858000"/>
              <a:gd name="connsiteX448" fmla="*/ 1095872 w 7467600"/>
              <a:gd name="connsiteY448" fmla="*/ 6271892 h 6858000"/>
              <a:gd name="connsiteX449" fmla="*/ 262785 w 7467600"/>
              <a:gd name="connsiteY449" fmla="*/ 6845450 h 6858000"/>
              <a:gd name="connsiteX450" fmla="*/ 209968 w 7467600"/>
              <a:gd name="connsiteY450" fmla="*/ 6770713 h 6858000"/>
              <a:gd name="connsiteX451" fmla="*/ 873460 w 7467600"/>
              <a:gd name="connsiteY451" fmla="*/ 6253768 h 6858000"/>
              <a:gd name="connsiteX452" fmla="*/ 192686 w 7467600"/>
              <a:gd name="connsiteY452" fmla="*/ 5849257 h 6858000"/>
              <a:gd name="connsiteX453" fmla="*/ 4696 w 7467600"/>
              <a:gd name="connsiteY453" fmla="*/ 5697668 h 6858000"/>
              <a:gd name="connsiteX454" fmla="*/ 0 w 7467600"/>
              <a:gd name="connsiteY454" fmla="*/ 5689984 h 6858000"/>
              <a:gd name="connsiteX455" fmla="*/ 0 w 7467600"/>
              <a:gd name="connsiteY455" fmla="*/ 5513472 h 6858000"/>
              <a:gd name="connsiteX456" fmla="*/ 174101 w 7467600"/>
              <a:gd name="connsiteY456" fmla="*/ 5620277 h 6858000"/>
              <a:gd name="connsiteX457" fmla="*/ 891800 w 7467600"/>
              <a:gd name="connsiteY457" fmla="*/ 6036935 h 6858000"/>
              <a:gd name="connsiteX458" fmla="*/ 1072219 w 7467600"/>
              <a:gd name="connsiteY458" fmla="*/ 6169443 h 6858000"/>
              <a:gd name="connsiteX459" fmla="*/ 1074117 w 7467600"/>
              <a:gd name="connsiteY459" fmla="*/ 6170301 h 6858000"/>
              <a:gd name="connsiteX460" fmla="*/ 1083114 w 7467600"/>
              <a:gd name="connsiteY460" fmla="*/ 6174131 h 6858000"/>
              <a:gd name="connsiteX461" fmla="*/ 1543010 w 7467600"/>
              <a:gd name="connsiteY461" fmla="*/ 6191140 h 6858000"/>
              <a:gd name="connsiteX462" fmla="*/ 1551080 w 7467600"/>
              <a:gd name="connsiteY462" fmla="*/ 6195006 h 6858000"/>
              <a:gd name="connsiteX463" fmla="*/ 2345443 w 7467600"/>
              <a:gd name="connsiteY463" fmla="*/ 5549882 h 6858000"/>
              <a:gd name="connsiteX464" fmla="*/ 1721499 w 7467600"/>
              <a:gd name="connsiteY464" fmla="*/ 5599969 h 6858000"/>
              <a:gd name="connsiteX465" fmla="*/ 767716 w 7467600"/>
              <a:gd name="connsiteY465" fmla="*/ 5472768 h 6858000"/>
              <a:gd name="connsiteX466" fmla="*/ 722147 w 7467600"/>
              <a:gd name="connsiteY466" fmla="*/ 5393091 h 6858000"/>
              <a:gd name="connsiteX467" fmla="*/ 1485552 w 7467600"/>
              <a:gd name="connsiteY467" fmla="*/ 5313202 h 6858000"/>
              <a:gd name="connsiteX468" fmla="*/ 2143004 w 7467600"/>
              <a:gd name="connsiteY468" fmla="*/ 5402420 h 6858000"/>
              <a:gd name="connsiteX469" fmla="*/ 1933391 w 7467600"/>
              <a:gd name="connsiteY469" fmla="*/ 5156971 h 6858000"/>
              <a:gd name="connsiteX470" fmla="*/ 1827118 w 7467600"/>
              <a:gd name="connsiteY470" fmla="*/ 4968410 h 6858000"/>
              <a:gd name="connsiteX471" fmla="*/ 1837349 w 7467600"/>
              <a:gd name="connsiteY471" fmla="*/ 4956357 h 6858000"/>
              <a:gd name="connsiteX472" fmla="*/ 2162835 w 7467600"/>
              <a:gd name="connsiteY472" fmla="*/ 5187853 h 6858000"/>
              <a:gd name="connsiteX473" fmla="*/ 2257167 w 7467600"/>
              <a:gd name="connsiteY473" fmla="*/ 5462123 h 6858000"/>
              <a:gd name="connsiteX474" fmla="*/ 2261598 w 7467600"/>
              <a:gd name="connsiteY474" fmla="*/ 5467998 h 6858000"/>
              <a:gd name="connsiteX475" fmla="*/ 2437177 w 7467600"/>
              <a:gd name="connsiteY475" fmla="*/ 5479608 h 6858000"/>
              <a:gd name="connsiteX476" fmla="*/ 2445247 w 7467600"/>
              <a:gd name="connsiteY476" fmla="*/ 5483476 h 6858000"/>
              <a:gd name="connsiteX477" fmla="*/ 2743626 w 7467600"/>
              <a:gd name="connsiteY477" fmla="*/ 5304819 h 6858000"/>
              <a:gd name="connsiteX478" fmla="*/ 3048102 w 7467600"/>
              <a:gd name="connsiteY478" fmla="*/ 5150595 h 6858000"/>
              <a:gd name="connsiteX479" fmla="*/ 1799414 w 7467600"/>
              <a:gd name="connsiteY479" fmla="*/ 4694732 h 6858000"/>
              <a:gd name="connsiteX480" fmla="*/ 1771735 w 7467600"/>
              <a:gd name="connsiteY480" fmla="*/ 4619929 h 6858000"/>
              <a:gd name="connsiteX481" fmla="*/ 3104273 w 7467600"/>
              <a:gd name="connsiteY481" fmla="*/ 5076159 h 6858000"/>
              <a:gd name="connsiteX482" fmla="*/ 3113245 w 7467600"/>
              <a:gd name="connsiteY482" fmla="*/ 5090705 h 6858000"/>
              <a:gd name="connsiteX483" fmla="*/ 3126294 w 7467600"/>
              <a:gd name="connsiteY483" fmla="*/ 5114400 h 6858000"/>
              <a:gd name="connsiteX484" fmla="*/ 3937433 w 7467600"/>
              <a:gd name="connsiteY484" fmla="*/ 4830473 h 6858000"/>
              <a:gd name="connsiteX485" fmla="*/ 3590475 w 7467600"/>
              <a:gd name="connsiteY485" fmla="*/ 4597974 h 6858000"/>
              <a:gd name="connsiteX486" fmla="*/ 3100264 w 7467600"/>
              <a:gd name="connsiteY486" fmla="*/ 4579845 h 6858000"/>
              <a:gd name="connsiteX487" fmla="*/ 2183576 w 7467600"/>
              <a:gd name="connsiteY487" fmla="*/ 4227150 h 6858000"/>
              <a:gd name="connsiteX488" fmla="*/ 2151029 w 7467600"/>
              <a:gd name="connsiteY488" fmla="*/ 4146947 h 6858000"/>
              <a:gd name="connsiteX489" fmla="*/ 3563434 w 7467600"/>
              <a:gd name="connsiteY489" fmla="*/ 4469115 h 6858000"/>
              <a:gd name="connsiteX490" fmla="*/ 3177952 w 7467600"/>
              <a:gd name="connsiteY490" fmla="*/ 3657386 h 6858000"/>
              <a:gd name="connsiteX491" fmla="*/ 3189263 w 7467600"/>
              <a:gd name="connsiteY491" fmla="*/ 3625726 h 6858000"/>
              <a:gd name="connsiteX492" fmla="*/ 3560912 w 7467600"/>
              <a:gd name="connsiteY492" fmla="*/ 4079863 h 6858000"/>
              <a:gd name="connsiteX493" fmla="*/ 3626636 w 7467600"/>
              <a:gd name="connsiteY493" fmla="*/ 4512230 h 6858000"/>
              <a:gd name="connsiteX494" fmla="*/ 3653088 w 7467600"/>
              <a:gd name="connsiteY494" fmla="*/ 4521417 h 6858000"/>
              <a:gd name="connsiteX495" fmla="*/ 3988128 w 7467600"/>
              <a:gd name="connsiteY495" fmla="*/ 4817267 h 6858000"/>
              <a:gd name="connsiteX496" fmla="*/ 4830582 w 7467600"/>
              <a:gd name="connsiteY496" fmla="*/ 4676000 h 6858000"/>
              <a:gd name="connsiteX497" fmla="*/ 4830100 w 7467600"/>
              <a:gd name="connsiteY497" fmla="*/ 4675554 h 6858000"/>
              <a:gd name="connsiteX498" fmla="*/ 4036318 w 7467600"/>
              <a:gd name="connsiteY498" fmla="*/ 4147013 h 6858000"/>
              <a:gd name="connsiteX499" fmla="*/ 3432098 w 7467600"/>
              <a:gd name="connsiteY499" fmla="*/ 3537312 h 6858000"/>
              <a:gd name="connsiteX500" fmla="*/ 3446761 w 7467600"/>
              <a:gd name="connsiteY500" fmla="*/ 3461278 h 6858000"/>
              <a:gd name="connsiteX501" fmla="*/ 4419733 w 7467600"/>
              <a:gd name="connsiteY501" fmla="*/ 3963555 h 6858000"/>
              <a:gd name="connsiteX502" fmla="*/ 4781371 w 7467600"/>
              <a:gd name="connsiteY502" fmla="*/ 4458604 h 6858000"/>
              <a:gd name="connsiteX503" fmla="*/ 4780440 w 7467600"/>
              <a:gd name="connsiteY503" fmla="*/ 4470290 h 6858000"/>
              <a:gd name="connsiteX504" fmla="*/ 4898954 w 7467600"/>
              <a:gd name="connsiteY504" fmla="*/ 4662092 h 6858000"/>
              <a:gd name="connsiteX505" fmla="*/ 4900699 w 7467600"/>
              <a:gd name="connsiteY505" fmla="*/ 4670867 h 6858000"/>
              <a:gd name="connsiteX506" fmla="*/ 5714511 w 7467600"/>
              <a:gd name="connsiteY506" fmla="*/ 4663483 h 6858000"/>
              <a:gd name="connsiteX507" fmla="*/ 5464793 w 7467600"/>
              <a:gd name="connsiteY507" fmla="*/ 4393556 h 6858000"/>
              <a:gd name="connsiteX508" fmla="*/ 5461897 w 7467600"/>
              <a:gd name="connsiteY508" fmla="*/ 4390879 h 6858000"/>
              <a:gd name="connsiteX509" fmla="*/ 4294126 w 7467600"/>
              <a:gd name="connsiteY509" fmla="*/ 3303048 h 6858000"/>
              <a:gd name="connsiteX510" fmla="*/ 4305321 w 7467600"/>
              <a:gd name="connsiteY510" fmla="*/ 3256953 h 6858000"/>
              <a:gd name="connsiteX511" fmla="*/ 4949299 w 7467600"/>
              <a:gd name="connsiteY511" fmla="*/ 3766336 h 6858000"/>
              <a:gd name="connsiteX512" fmla="*/ 5291452 w 7467600"/>
              <a:gd name="connsiteY512" fmla="*/ 4076801 h 6858000"/>
              <a:gd name="connsiteX513" fmla="*/ 5434998 w 7467600"/>
              <a:gd name="connsiteY513" fmla="*/ 4254100 h 6858000"/>
              <a:gd name="connsiteX514" fmla="*/ 5351015 w 7467600"/>
              <a:gd name="connsiteY514" fmla="*/ 3760989 h 6858000"/>
              <a:gd name="connsiteX515" fmla="*/ 5413780 w 7467600"/>
              <a:gd name="connsiteY515" fmla="*/ 2966265 h 6858000"/>
              <a:gd name="connsiteX516" fmla="*/ 5425627 w 7467600"/>
              <a:gd name="connsiteY516" fmla="*/ 2954192 h 6858000"/>
              <a:gd name="connsiteX517" fmla="*/ 6604735 w 7467600"/>
              <a:gd name="connsiteY517" fmla="*/ 2041381 h 6858000"/>
              <a:gd name="connsiteX518" fmla="*/ 7204487 w 7467600"/>
              <a:gd name="connsiteY518" fmla="*/ 2742112 h 6858000"/>
              <a:gd name="connsiteX519" fmla="*/ 7131592 w 7467600"/>
              <a:gd name="connsiteY519" fmla="*/ 2672096 h 6858000"/>
              <a:gd name="connsiteX520" fmla="*/ 6996344 w 7467600"/>
              <a:gd name="connsiteY520" fmla="*/ 2518310 h 6858000"/>
              <a:gd name="connsiteX521" fmla="*/ 6735495 w 7467600"/>
              <a:gd name="connsiteY521" fmla="*/ 2196890 h 6858000"/>
              <a:gd name="connsiteX522" fmla="*/ 6721901 w 7467600"/>
              <a:gd name="connsiteY522" fmla="*/ 2179274 h 6858000"/>
              <a:gd name="connsiteX523" fmla="*/ 6604735 w 7467600"/>
              <a:gd name="connsiteY523" fmla="*/ 2041381 h 6858000"/>
              <a:gd name="connsiteX524" fmla="*/ 6591670 w 7467600"/>
              <a:gd name="connsiteY524" fmla="*/ 1988277 h 6858000"/>
              <a:gd name="connsiteX525" fmla="*/ 6747349 w 7467600"/>
              <a:gd name="connsiteY525" fmla="*/ 2160069 h 6858000"/>
              <a:gd name="connsiteX526" fmla="*/ 6760943 w 7467600"/>
              <a:gd name="connsiteY526" fmla="*/ 2177686 h 6858000"/>
              <a:gd name="connsiteX527" fmla="*/ 7021065 w 7467600"/>
              <a:gd name="connsiteY527" fmla="*/ 2498102 h 6858000"/>
              <a:gd name="connsiteX528" fmla="*/ 7155223 w 7467600"/>
              <a:gd name="connsiteY528" fmla="*/ 2650386 h 6858000"/>
              <a:gd name="connsiteX529" fmla="*/ 7203167 w 7467600"/>
              <a:gd name="connsiteY529" fmla="*/ 2697288 h 6858000"/>
              <a:gd name="connsiteX530" fmla="*/ 6937703 w 7467600"/>
              <a:gd name="connsiteY530" fmla="*/ 2321981 h 6858000"/>
              <a:gd name="connsiteX531" fmla="*/ 6591670 w 7467600"/>
              <a:gd name="connsiteY531" fmla="*/ 1988277 h 6858000"/>
              <a:gd name="connsiteX532" fmla="*/ 5798671 w 7467600"/>
              <a:gd name="connsiteY532" fmla="*/ 1981601 h 6858000"/>
              <a:gd name="connsiteX533" fmla="*/ 5754709 w 7467600"/>
              <a:gd name="connsiteY533" fmla="*/ 2071454 h 6858000"/>
              <a:gd name="connsiteX534" fmla="*/ 5763044 w 7467600"/>
              <a:gd name="connsiteY534" fmla="*/ 2842206 h 6858000"/>
              <a:gd name="connsiteX535" fmla="*/ 5764974 w 7467600"/>
              <a:gd name="connsiteY535" fmla="*/ 2799609 h 6858000"/>
              <a:gd name="connsiteX536" fmla="*/ 5767665 w 7467600"/>
              <a:gd name="connsiteY536" fmla="*/ 2666409 h 6858000"/>
              <a:gd name="connsiteX537" fmla="*/ 5763055 w 7467600"/>
              <a:gd name="connsiteY537" fmla="*/ 2579705 h 6858000"/>
              <a:gd name="connsiteX538" fmla="*/ 5758079 w 7467600"/>
              <a:gd name="connsiteY538" fmla="*/ 2492508 h 6858000"/>
              <a:gd name="connsiteX539" fmla="*/ 5779325 w 7467600"/>
              <a:gd name="connsiteY539" fmla="*/ 2197069 h 6858000"/>
              <a:gd name="connsiteX540" fmla="*/ 5798671 w 7467600"/>
              <a:gd name="connsiteY540" fmla="*/ 1981601 h 6858000"/>
              <a:gd name="connsiteX541" fmla="*/ 5829202 w 7467600"/>
              <a:gd name="connsiteY541" fmla="*/ 1971679 h 6858000"/>
              <a:gd name="connsiteX542" fmla="*/ 5809558 w 7467600"/>
              <a:gd name="connsiteY542" fmla="*/ 2198043 h 6858000"/>
              <a:gd name="connsiteX543" fmla="*/ 5788653 w 7467600"/>
              <a:gd name="connsiteY543" fmla="*/ 2489430 h 6858000"/>
              <a:gd name="connsiteX544" fmla="*/ 5793439 w 7467600"/>
              <a:gd name="connsiteY544" fmla="*/ 2575235 h 6858000"/>
              <a:gd name="connsiteX545" fmla="*/ 5796837 w 7467600"/>
              <a:gd name="connsiteY545" fmla="*/ 2637633 h 6858000"/>
              <a:gd name="connsiteX546" fmla="*/ 5818614 w 7467600"/>
              <a:gd name="connsiteY546" fmla="*/ 2473055 h 6858000"/>
              <a:gd name="connsiteX547" fmla="*/ 5829202 w 7467600"/>
              <a:gd name="connsiteY547" fmla="*/ 1971679 h 6858000"/>
              <a:gd name="connsiteX548" fmla="*/ 5911389 w 7467600"/>
              <a:gd name="connsiteY548" fmla="*/ 1898371 h 6858000"/>
              <a:gd name="connsiteX549" fmla="*/ 6237627 w 7467600"/>
              <a:gd name="connsiteY549" fmla="*/ 2231921 h 6858000"/>
              <a:gd name="connsiteX550" fmla="*/ 5911389 w 7467600"/>
              <a:gd name="connsiteY550" fmla="*/ 1898371 h 6858000"/>
              <a:gd name="connsiteX551" fmla="*/ 6944437 w 7467600"/>
              <a:gd name="connsiteY551" fmla="*/ 1575402 h 6858000"/>
              <a:gd name="connsiteX552" fmla="*/ 6304730 w 7467600"/>
              <a:gd name="connsiteY552" fmla="*/ 1766654 h 6858000"/>
              <a:gd name="connsiteX553" fmla="*/ 6944437 w 7467600"/>
              <a:gd name="connsiteY553" fmla="*/ 1575402 h 6858000"/>
              <a:gd name="connsiteX554" fmla="*/ 7019523 w 7467600"/>
              <a:gd name="connsiteY554" fmla="*/ 1519450 h 6858000"/>
              <a:gd name="connsiteX555" fmla="*/ 6298091 w 7467600"/>
              <a:gd name="connsiteY555" fmla="*/ 1737122 h 6858000"/>
              <a:gd name="connsiteX556" fmla="*/ 7019523 w 7467600"/>
              <a:gd name="connsiteY556" fmla="*/ 1519450 h 6858000"/>
              <a:gd name="connsiteX557" fmla="*/ 2399523 w 7467600"/>
              <a:gd name="connsiteY557" fmla="*/ 1428234 h 6858000"/>
              <a:gd name="connsiteX558" fmla="*/ 2224982 w 7467600"/>
              <a:gd name="connsiteY558" fmla="*/ 1826201 h 6858000"/>
              <a:gd name="connsiteX559" fmla="*/ 2096099 w 7467600"/>
              <a:gd name="connsiteY559" fmla="*/ 2345900 h 6858000"/>
              <a:gd name="connsiteX560" fmla="*/ 2283317 w 7467600"/>
              <a:gd name="connsiteY560" fmla="*/ 1796925 h 6858000"/>
              <a:gd name="connsiteX561" fmla="*/ 2399523 w 7467600"/>
              <a:gd name="connsiteY561" fmla="*/ 1428234 h 6858000"/>
              <a:gd name="connsiteX562" fmla="*/ 2448558 w 7467600"/>
              <a:gd name="connsiteY562" fmla="*/ 1373435 h 6858000"/>
              <a:gd name="connsiteX563" fmla="*/ 2312521 w 7467600"/>
              <a:gd name="connsiteY563" fmla="*/ 1806140 h 6858000"/>
              <a:gd name="connsiteX564" fmla="*/ 2127533 w 7467600"/>
              <a:gd name="connsiteY564" fmla="*/ 2348380 h 6858000"/>
              <a:gd name="connsiteX565" fmla="*/ 2358080 w 7467600"/>
              <a:gd name="connsiteY565" fmla="*/ 1866134 h 6858000"/>
              <a:gd name="connsiteX566" fmla="*/ 2407436 w 7467600"/>
              <a:gd name="connsiteY566" fmla="*/ 1651070 h 6858000"/>
              <a:gd name="connsiteX567" fmla="*/ 2448558 w 7467600"/>
              <a:gd name="connsiteY567" fmla="*/ 1373435 h 6858000"/>
              <a:gd name="connsiteX568" fmla="*/ 278707 w 7467600"/>
              <a:gd name="connsiteY568" fmla="*/ 1352270 h 6858000"/>
              <a:gd name="connsiteX569" fmla="*/ 321570 w 7467600"/>
              <a:gd name="connsiteY569" fmla="*/ 1861610 h 6858000"/>
              <a:gd name="connsiteX570" fmla="*/ 294281 w 7467600"/>
              <a:gd name="connsiteY570" fmla="*/ 1440658 h 6858000"/>
              <a:gd name="connsiteX571" fmla="*/ 278707 w 7467600"/>
              <a:gd name="connsiteY571" fmla="*/ 1352270 h 6858000"/>
              <a:gd name="connsiteX572" fmla="*/ 1423821 w 7467600"/>
              <a:gd name="connsiteY572" fmla="*/ 1351958 h 6858000"/>
              <a:gd name="connsiteX573" fmla="*/ 1638521 w 7467600"/>
              <a:gd name="connsiteY573" fmla="*/ 1908470 h 6858000"/>
              <a:gd name="connsiteX574" fmla="*/ 1754199 w 7467600"/>
              <a:gd name="connsiteY574" fmla="*/ 2149284 h 6858000"/>
              <a:gd name="connsiteX575" fmla="*/ 1908359 w 7467600"/>
              <a:gd name="connsiteY575" fmla="*/ 2364988 h 6858000"/>
              <a:gd name="connsiteX576" fmla="*/ 1647661 w 7467600"/>
              <a:gd name="connsiteY576" fmla="*/ 1825945 h 6858000"/>
              <a:gd name="connsiteX577" fmla="*/ 1423821 w 7467600"/>
              <a:gd name="connsiteY577" fmla="*/ 1351958 h 6858000"/>
              <a:gd name="connsiteX578" fmla="*/ 1431890 w 7467600"/>
              <a:gd name="connsiteY578" fmla="*/ 1306475 h 6858000"/>
              <a:gd name="connsiteX579" fmla="*/ 1507597 w 7467600"/>
              <a:gd name="connsiteY579" fmla="*/ 1446132 h 6858000"/>
              <a:gd name="connsiteX580" fmla="*/ 1674586 w 7467600"/>
              <a:gd name="connsiteY580" fmla="*/ 1813832 h 6858000"/>
              <a:gd name="connsiteX581" fmla="*/ 1815950 w 7467600"/>
              <a:gd name="connsiteY581" fmla="*/ 2128564 h 6858000"/>
              <a:gd name="connsiteX582" fmla="*/ 1984242 w 7467600"/>
              <a:gd name="connsiteY582" fmla="*/ 2430829 h 6858000"/>
              <a:gd name="connsiteX583" fmla="*/ 2014023 w 7467600"/>
              <a:gd name="connsiteY583" fmla="*/ 2450995 h 6858000"/>
              <a:gd name="connsiteX584" fmla="*/ 1747337 w 7467600"/>
              <a:gd name="connsiteY584" fmla="*/ 1855264 h 6858000"/>
              <a:gd name="connsiteX585" fmla="*/ 1533749 w 7467600"/>
              <a:gd name="connsiteY585" fmla="*/ 1478656 h 6858000"/>
              <a:gd name="connsiteX586" fmla="*/ 1431890 w 7467600"/>
              <a:gd name="connsiteY586" fmla="*/ 1306475 h 6858000"/>
              <a:gd name="connsiteX587" fmla="*/ 5052692 w 7467600"/>
              <a:gd name="connsiteY587" fmla="*/ 1292994 h 6858000"/>
              <a:gd name="connsiteX588" fmla="*/ 5200661 w 7467600"/>
              <a:gd name="connsiteY588" fmla="*/ 1635186 h 6858000"/>
              <a:gd name="connsiteX589" fmla="*/ 5297138 w 7467600"/>
              <a:gd name="connsiteY589" fmla="*/ 1906351 h 6858000"/>
              <a:gd name="connsiteX590" fmla="*/ 5052692 w 7467600"/>
              <a:gd name="connsiteY590" fmla="*/ 1292994 h 6858000"/>
              <a:gd name="connsiteX591" fmla="*/ 5009948 w 7467600"/>
              <a:gd name="connsiteY591" fmla="*/ 1273619 h 6858000"/>
              <a:gd name="connsiteX592" fmla="*/ 5121777 w 7467600"/>
              <a:gd name="connsiteY592" fmla="*/ 1654213 h 6858000"/>
              <a:gd name="connsiteX593" fmla="*/ 5293545 w 7467600"/>
              <a:gd name="connsiteY593" fmla="*/ 2072247 h 6858000"/>
              <a:gd name="connsiteX594" fmla="*/ 5294042 w 7467600"/>
              <a:gd name="connsiteY594" fmla="*/ 2065019 h 6858000"/>
              <a:gd name="connsiteX595" fmla="*/ 5171936 w 7467600"/>
              <a:gd name="connsiteY595" fmla="*/ 1647613 h 6858000"/>
              <a:gd name="connsiteX596" fmla="*/ 5009948 w 7467600"/>
              <a:gd name="connsiteY596" fmla="*/ 1273619 h 6858000"/>
              <a:gd name="connsiteX597" fmla="*/ 655236 w 7467600"/>
              <a:gd name="connsiteY597" fmla="*/ 1268632 h 6858000"/>
              <a:gd name="connsiteX598" fmla="*/ 839521 w 7467600"/>
              <a:gd name="connsiteY598" fmla="*/ 1685315 h 6858000"/>
              <a:gd name="connsiteX599" fmla="*/ 1109416 w 7467600"/>
              <a:gd name="connsiteY599" fmla="*/ 2061663 h 6858000"/>
              <a:gd name="connsiteX600" fmla="*/ 1298300 w 7467600"/>
              <a:gd name="connsiteY600" fmla="*/ 2247742 h 6858000"/>
              <a:gd name="connsiteX601" fmla="*/ 1125871 w 7467600"/>
              <a:gd name="connsiteY601" fmla="*/ 1989513 h 6858000"/>
              <a:gd name="connsiteX602" fmla="*/ 981574 w 7467600"/>
              <a:gd name="connsiteY602" fmla="*/ 1783157 h 6858000"/>
              <a:gd name="connsiteX603" fmla="*/ 922198 w 7467600"/>
              <a:gd name="connsiteY603" fmla="*/ 1677437 h 6858000"/>
              <a:gd name="connsiteX604" fmla="*/ 869293 w 7467600"/>
              <a:gd name="connsiteY604" fmla="*/ 1583214 h 6858000"/>
              <a:gd name="connsiteX605" fmla="*/ 751431 w 7467600"/>
              <a:gd name="connsiteY605" fmla="*/ 1405731 h 6858000"/>
              <a:gd name="connsiteX606" fmla="*/ 655236 w 7467600"/>
              <a:gd name="connsiteY606" fmla="*/ 1268632 h 6858000"/>
              <a:gd name="connsiteX607" fmla="*/ 6516292 w 7467600"/>
              <a:gd name="connsiteY607" fmla="*/ 1263064 h 6858000"/>
              <a:gd name="connsiteX608" fmla="*/ 5736320 w 7467600"/>
              <a:gd name="connsiteY608" fmla="*/ 1501803 h 6858000"/>
              <a:gd name="connsiteX609" fmla="*/ 6516292 w 7467600"/>
              <a:gd name="connsiteY609" fmla="*/ 1263064 h 6858000"/>
              <a:gd name="connsiteX610" fmla="*/ 291466 w 7467600"/>
              <a:gd name="connsiteY610" fmla="*/ 1250369 h 6858000"/>
              <a:gd name="connsiteX611" fmla="*/ 323180 w 7467600"/>
              <a:gd name="connsiteY611" fmla="*/ 1435283 h 6858000"/>
              <a:gd name="connsiteX612" fmla="*/ 349381 w 7467600"/>
              <a:gd name="connsiteY612" fmla="*/ 1875041 h 6858000"/>
              <a:gd name="connsiteX613" fmla="*/ 374363 w 7467600"/>
              <a:gd name="connsiteY613" fmla="*/ 1506494 h 6858000"/>
              <a:gd name="connsiteX614" fmla="*/ 302168 w 7467600"/>
              <a:gd name="connsiteY614" fmla="*/ 1274495 h 6858000"/>
              <a:gd name="connsiteX615" fmla="*/ 291466 w 7467600"/>
              <a:gd name="connsiteY615" fmla="*/ 1250369 h 6858000"/>
              <a:gd name="connsiteX616" fmla="*/ 678222 w 7467600"/>
              <a:gd name="connsiteY616" fmla="*/ 1248670 h 6858000"/>
              <a:gd name="connsiteX617" fmla="*/ 775536 w 7467600"/>
              <a:gd name="connsiteY617" fmla="*/ 1388015 h 6858000"/>
              <a:gd name="connsiteX618" fmla="*/ 894529 w 7467600"/>
              <a:gd name="connsiteY618" fmla="*/ 1567739 h 6858000"/>
              <a:gd name="connsiteX619" fmla="*/ 948000 w 7467600"/>
              <a:gd name="connsiteY619" fmla="*/ 1663088 h 6858000"/>
              <a:gd name="connsiteX620" fmla="*/ 1006812 w 7467600"/>
              <a:gd name="connsiteY620" fmla="*/ 1767683 h 6858000"/>
              <a:gd name="connsiteX621" fmla="*/ 1149133 w 7467600"/>
              <a:gd name="connsiteY621" fmla="*/ 1971513 h 6858000"/>
              <a:gd name="connsiteX622" fmla="*/ 1333952 w 7467600"/>
              <a:gd name="connsiteY622" fmla="*/ 2251620 h 6858000"/>
              <a:gd name="connsiteX623" fmla="*/ 1337329 w 7467600"/>
              <a:gd name="connsiteY623" fmla="*/ 2258350 h 6858000"/>
              <a:gd name="connsiteX624" fmla="*/ 1014726 w 7467600"/>
              <a:gd name="connsiteY624" fmla="*/ 1615556 h 6858000"/>
              <a:gd name="connsiteX625" fmla="*/ 678222 w 7467600"/>
              <a:gd name="connsiteY625" fmla="*/ 1248670 h 6858000"/>
              <a:gd name="connsiteX626" fmla="*/ 6691602 w 7467600"/>
              <a:gd name="connsiteY626" fmla="*/ 1140573 h 6858000"/>
              <a:gd name="connsiteX627" fmla="*/ 6571100 w 7467600"/>
              <a:gd name="connsiteY627" fmla="*/ 1183662 h 6858000"/>
              <a:gd name="connsiteX628" fmla="*/ 6241687 w 7467600"/>
              <a:gd name="connsiteY628" fmla="*/ 1257600 h 6858000"/>
              <a:gd name="connsiteX629" fmla="*/ 5693009 w 7467600"/>
              <a:gd name="connsiteY629" fmla="*/ 1478256 h 6858000"/>
              <a:gd name="connsiteX630" fmla="*/ 6548420 w 7467600"/>
              <a:gd name="connsiteY630" fmla="*/ 1214599 h 6858000"/>
              <a:gd name="connsiteX631" fmla="*/ 6605473 w 7467600"/>
              <a:gd name="connsiteY631" fmla="*/ 1184686 h 6858000"/>
              <a:gd name="connsiteX632" fmla="*/ 6691602 w 7467600"/>
              <a:gd name="connsiteY632" fmla="*/ 1140573 h 6858000"/>
              <a:gd name="connsiteX633" fmla="*/ 4002475 w 7467600"/>
              <a:gd name="connsiteY633" fmla="*/ 1037802 h 6858000"/>
              <a:gd name="connsiteX634" fmla="*/ 4000324 w 7467600"/>
              <a:gd name="connsiteY634" fmla="*/ 1039362 h 6858000"/>
              <a:gd name="connsiteX635" fmla="*/ 4002862 w 7467600"/>
              <a:gd name="connsiteY635" fmla="*/ 1042866 h 6858000"/>
              <a:gd name="connsiteX636" fmla="*/ 4002475 w 7467600"/>
              <a:gd name="connsiteY636" fmla="*/ 1037802 h 6858000"/>
              <a:gd name="connsiteX637" fmla="*/ 506322 w 7467600"/>
              <a:gd name="connsiteY637" fmla="*/ 1020997 h 6858000"/>
              <a:gd name="connsiteX638" fmla="*/ 533068 w 7467600"/>
              <a:gd name="connsiteY638" fmla="*/ 1029409 h 6858000"/>
              <a:gd name="connsiteX639" fmla="*/ 1232525 w 7467600"/>
              <a:gd name="connsiteY639" fmla="*/ 1804675 h 6858000"/>
              <a:gd name="connsiteX640" fmla="*/ 1388858 w 7467600"/>
              <a:gd name="connsiteY640" fmla="*/ 2368011 h 6858000"/>
              <a:gd name="connsiteX641" fmla="*/ 1384098 w 7467600"/>
              <a:gd name="connsiteY641" fmla="*/ 2378125 h 6858000"/>
              <a:gd name="connsiteX642" fmla="*/ 1425393 w 7467600"/>
              <a:gd name="connsiteY642" fmla="*/ 2589124 h 6858000"/>
              <a:gd name="connsiteX643" fmla="*/ 1424001 w 7467600"/>
              <a:gd name="connsiteY643" fmla="*/ 2597541 h 6858000"/>
              <a:gd name="connsiteX644" fmla="*/ 2152729 w 7467600"/>
              <a:gd name="connsiteY644" fmla="*/ 2864487 h 6858000"/>
              <a:gd name="connsiteX645" fmla="*/ 2020609 w 7467600"/>
              <a:gd name="connsiteY645" fmla="*/ 2539671 h 6858000"/>
              <a:gd name="connsiteX646" fmla="*/ 2018920 w 7467600"/>
              <a:gd name="connsiteY646" fmla="*/ 2536309 h 6858000"/>
              <a:gd name="connsiteX647" fmla="*/ 1342441 w 7467600"/>
              <a:gd name="connsiteY647" fmla="*/ 1173017 h 6858000"/>
              <a:gd name="connsiteX648" fmla="*/ 1367925 w 7467600"/>
              <a:gd name="connsiteY648" fmla="*/ 1135648 h 6858000"/>
              <a:gd name="connsiteX649" fmla="*/ 1771401 w 7467600"/>
              <a:gd name="connsiteY649" fmla="*/ 1806673 h 6858000"/>
              <a:gd name="connsiteX650" fmla="*/ 1972385 w 7467600"/>
              <a:gd name="connsiteY650" fmla="*/ 2198735 h 6858000"/>
              <a:gd name="connsiteX651" fmla="*/ 2040892 w 7467600"/>
              <a:gd name="connsiteY651" fmla="*/ 2405205 h 6858000"/>
              <a:gd name="connsiteX652" fmla="*/ 2131689 w 7467600"/>
              <a:gd name="connsiteY652" fmla="*/ 1936926 h 6858000"/>
              <a:gd name="connsiteX653" fmla="*/ 2454820 w 7467600"/>
              <a:gd name="connsiteY653" fmla="*/ 1248808 h 6858000"/>
              <a:gd name="connsiteX654" fmla="*/ 2492512 w 7467600"/>
              <a:gd name="connsiteY654" fmla="*/ 1302920 h 6858000"/>
              <a:gd name="connsiteX655" fmla="*/ 2081216 w 7467600"/>
              <a:gd name="connsiteY655" fmla="*/ 2527513 h 6858000"/>
              <a:gd name="connsiteX656" fmla="*/ 2081211 w 7467600"/>
              <a:gd name="connsiteY656" fmla="*/ 2528916 h 6858000"/>
              <a:gd name="connsiteX657" fmla="*/ 2199067 w 7467600"/>
              <a:gd name="connsiteY657" fmla="*/ 2884061 h 6858000"/>
              <a:gd name="connsiteX658" fmla="*/ 3192586 w 7467600"/>
              <a:gd name="connsiteY658" fmla="*/ 3411496 h 6858000"/>
              <a:gd name="connsiteX659" fmla="*/ 3182620 w 7467600"/>
              <a:gd name="connsiteY659" fmla="*/ 3483279 h 6858000"/>
              <a:gd name="connsiteX660" fmla="*/ 2435119 w 7467600"/>
              <a:gd name="connsiteY660" fmla="*/ 3080173 h 6858000"/>
              <a:gd name="connsiteX661" fmla="*/ 2410152 w 7467600"/>
              <a:gd name="connsiteY661" fmla="*/ 3063751 h 6858000"/>
              <a:gd name="connsiteX662" fmla="*/ 2408099 w 7467600"/>
              <a:gd name="connsiteY662" fmla="*/ 3064403 h 6858000"/>
              <a:gd name="connsiteX663" fmla="*/ 2407218 w 7467600"/>
              <a:gd name="connsiteY663" fmla="*/ 3070324 h 6858000"/>
              <a:gd name="connsiteX664" fmla="*/ 2380138 w 7467600"/>
              <a:gd name="connsiteY664" fmla="*/ 3099341 h 6858000"/>
              <a:gd name="connsiteX665" fmla="*/ 1765923 w 7467600"/>
              <a:gd name="connsiteY665" fmla="*/ 3581043 h 6858000"/>
              <a:gd name="connsiteX666" fmla="*/ 1702258 w 7467600"/>
              <a:gd name="connsiteY666" fmla="*/ 3612286 h 6858000"/>
              <a:gd name="connsiteX667" fmla="*/ 1538370 w 7467600"/>
              <a:gd name="connsiteY667" fmla="*/ 3811804 h 6858000"/>
              <a:gd name="connsiteX668" fmla="*/ 542867 w 7467600"/>
              <a:gd name="connsiteY668" fmla="*/ 4944092 h 6858000"/>
              <a:gd name="connsiteX669" fmla="*/ 515800 w 7467600"/>
              <a:gd name="connsiteY669" fmla="*/ 4862180 h 6858000"/>
              <a:gd name="connsiteX670" fmla="*/ 909145 w 7467600"/>
              <a:gd name="connsiteY670" fmla="*/ 4199225 h 6858000"/>
              <a:gd name="connsiteX671" fmla="*/ 1214067 w 7467600"/>
              <a:gd name="connsiteY671" fmla="*/ 3908561 h 6858000"/>
              <a:gd name="connsiteX672" fmla="*/ 640967 w 7467600"/>
              <a:gd name="connsiteY672" fmla="*/ 4105601 h 6858000"/>
              <a:gd name="connsiteX673" fmla="*/ 112563 w 7467600"/>
              <a:gd name="connsiteY673" fmla="*/ 4396952 h 6858000"/>
              <a:gd name="connsiteX674" fmla="*/ 0 w 7467600"/>
              <a:gd name="connsiteY674" fmla="*/ 4466006 h 6858000"/>
              <a:gd name="connsiteX675" fmla="*/ 0 w 7467600"/>
              <a:gd name="connsiteY675" fmla="*/ 4233763 h 6858000"/>
              <a:gd name="connsiteX676" fmla="*/ 36881 w 7467600"/>
              <a:gd name="connsiteY676" fmla="*/ 4200118 h 6858000"/>
              <a:gd name="connsiteX677" fmla="*/ 910534 w 7467600"/>
              <a:gd name="connsiteY677" fmla="*/ 3629753 h 6858000"/>
              <a:gd name="connsiteX678" fmla="*/ 1578717 w 7467600"/>
              <a:gd name="connsiteY678" fmla="*/ 3575982 h 6858000"/>
              <a:gd name="connsiteX679" fmla="*/ 2338780 w 7467600"/>
              <a:gd name="connsiteY679" fmla="*/ 3033725 h 6858000"/>
              <a:gd name="connsiteX680" fmla="*/ 1807991 w 7467600"/>
              <a:gd name="connsiteY680" fmla="*/ 2807184 h 6858000"/>
              <a:gd name="connsiteX681" fmla="*/ 1416358 w 7467600"/>
              <a:gd name="connsiteY681" fmla="*/ 3112571 h 6858000"/>
              <a:gd name="connsiteX682" fmla="*/ 939066 w 7467600"/>
              <a:gd name="connsiteY682" fmla="*/ 3378798 h 6858000"/>
              <a:gd name="connsiteX683" fmla="*/ 115099 w 7467600"/>
              <a:gd name="connsiteY683" fmla="*/ 3607650 h 6858000"/>
              <a:gd name="connsiteX684" fmla="*/ 97284 w 7467600"/>
              <a:gd name="connsiteY684" fmla="*/ 3520393 h 6858000"/>
              <a:gd name="connsiteX685" fmla="*/ 922050 w 7467600"/>
              <a:gd name="connsiteY685" fmla="*/ 3074867 h 6858000"/>
              <a:gd name="connsiteX686" fmla="*/ 1405265 w 7467600"/>
              <a:gd name="connsiteY686" fmla="*/ 3016319 h 6858000"/>
              <a:gd name="connsiteX687" fmla="*/ 1407512 w 7467600"/>
              <a:gd name="connsiteY687" fmla="*/ 3018001 h 6858000"/>
              <a:gd name="connsiteX688" fmla="*/ 1726266 w 7467600"/>
              <a:gd name="connsiteY688" fmla="*/ 2777274 h 6858000"/>
              <a:gd name="connsiteX689" fmla="*/ 625390 w 7467600"/>
              <a:gd name="connsiteY689" fmla="*/ 2514541 h 6858000"/>
              <a:gd name="connsiteX690" fmla="*/ 619799 w 7467600"/>
              <a:gd name="connsiteY690" fmla="*/ 2527180 h 6858000"/>
              <a:gd name="connsiteX691" fmla="*/ 310030 w 7467600"/>
              <a:gd name="connsiteY691" fmla="*/ 2771818 h 6858000"/>
              <a:gd name="connsiteX692" fmla="*/ 173877 w 7467600"/>
              <a:gd name="connsiteY692" fmla="*/ 2937056 h 6858000"/>
              <a:gd name="connsiteX693" fmla="*/ 77889 w 7467600"/>
              <a:gd name="connsiteY693" fmla="*/ 3138440 h 6858000"/>
              <a:gd name="connsiteX694" fmla="*/ 0 w 7467600"/>
              <a:gd name="connsiteY694" fmla="*/ 3271395 h 6858000"/>
              <a:gd name="connsiteX695" fmla="*/ 0 w 7467600"/>
              <a:gd name="connsiteY695" fmla="*/ 3153002 h 6858000"/>
              <a:gd name="connsiteX696" fmla="*/ 2386 w 7467600"/>
              <a:gd name="connsiteY696" fmla="*/ 3149203 h 6858000"/>
              <a:gd name="connsiteX697" fmla="*/ 89753 w 7467600"/>
              <a:gd name="connsiteY697" fmla="*/ 2987702 h 6858000"/>
              <a:gd name="connsiteX698" fmla="*/ 76869 w 7467600"/>
              <a:gd name="connsiteY698" fmla="*/ 3005404 h 6858000"/>
              <a:gd name="connsiteX699" fmla="*/ 32049 w 7467600"/>
              <a:gd name="connsiteY699" fmla="*/ 3065814 h 6858000"/>
              <a:gd name="connsiteX700" fmla="*/ 0 w 7467600"/>
              <a:gd name="connsiteY700" fmla="*/ 3108744 h 6858000"/>
              <a:gd name="connsiteX701" fmla="*/ 0 w 7467600"/>
              <a:gd name="connsiteY701" fmla="*/ 3058059 h 6858000"/>
              <a:gd name="connsiteX702" fmla="*/ 7610 w 7467600"/>
              <a:gd name="connsiteY702" fmla="*/ 3047889 h 6858000"/>
              <a:gd name="connsiteX703" fmla="*/ 52419 w 7467600"/>
              <a:gd name="connsiteY703" fmla="*/ 2987479 h 6858000"/>
              <a:gd name="connsiteX704" fmla="*/ 59142 w 7467600"/>
              <a:gd name="connsiteY704" fmla="*/ 2978488 h 6858000"/>
              <a:gd name="connsiteX705" fmla="*/ 0 w 7467600"/>
              <a:gd name="connsiteY705" fmla="*/ 3015334 h 6858000"/>
              <a:gd name="connsiteX706" fmla="*/ 0 w 7467600"/>
              <a:gd name="connsiteY706" fmla="*/ 2914286 h 6858000"/>
              <a:gd name="connsiteX707" fmla="*/ 36383 w 7467600"/>
              <a:gd name="connsiteY707" fmla="*/ 2901128 h 6858000"/>
              <a:gd name="connsiteX708" fmla="*/ 156329 w 7467600"/>
              <a:gd name="connsiteY708" fmla="*/ 2840533 h 6858000"/>
              <a:gd name="connsiteX709" fmla="*/ 358355 w 7467600"/>
              <a:gd name="connsiteY709" fmla="*/ 2620471 h 6858000"/>
              <a:gd name="connsiteX710" fmla="*/ 510577 w 7467600"/>
              <a:gd name="connsiteY710" fmla="*/ 2501244 h 6858000"/>
              <a:gd name="connsiteX711" fmla="*/ 211967 w 7467600"/>
              <a:gd name="connsiteY711" fmla="*/ 2479171 h 6858000"/>
              <a:gd name="connsiteX712" fmla="*/ 0 w 7467600"/>
              <a:gd name="connsiteY712" fmla="*/ 2476398 h 6858000"/>
              <a:gd name="connsiteX713" fmla="*/ 0 w 7467600"/>
              <a:gd name="connsiteY713" fmla="*/ 2389189 h 6858000"/>
              <a:gd name="connsiteX714" fmla="*/ 103062 w 7467600"/>
              <a:gd name="connsiteY714" fmla="*/ 2389518 h 6858000"/>
              <a:gd name="connsiteX715" fmla="*/ 510734 w 7467600"/>
              <a:gd name="connsiteY715" fmla="*/ 2416201 h 6858000"/>
              <a:gd name="connsiteX716" fmla="*/ 279257 w 7467600"/>
              <a:gd name="connsiteY716" fmla="*/ 2092102 h 6858000"/>
              <a:gd name="connsiteX717" fmla="*/ 65265 w 7467600"/>
              <a:gd name="connsiteY717" fmla="*/ 2006049 h 6858000"/>
              <a:gd name="connsiteX718" fmla="*/ 0 w 7467600"/>
              <a:gd name="connsiteY718" fmla="*/ 1982532 h 6858000"/>
              <a:gd name="connsiteX719" fmla="*/ 0 w 7467600"/>
              <a:gd name="connsiteY719" fmla="*/ 1912789 h 6858000"/>
              <a:gd name="connsiteX720" fmla="*/ 97460 w 7467600"/>
              <a:gd name="connsiteY720" fmla="*/ 1953725 h 6858000"/>
              <a:gd name="connsiteX721" fmla="*/ 221272 w 7467600"/>
              <a:gd name="connsiteY721" fmla="*/ 1980766 h 6858000"/>
              <a:gd name="connsiteX722" fmla="*/ 116765 w 7467600"/>
              <a:gd name="connsiteY722" fmla="*/ 1911033 h 6858000"/>
              <a:gd name="connsiteX723" fmla="*/ 16405 w 7467600"/>
              <a:gd name="connsiteY723" fmla="*/ 1803412 h 6858000"/>
              <a:gd name="connsiteX724" fmla="*/ 0 w 7467600"/>
              <a:gd name="connsiteY724" fmla="*/ 1784777 h 6858000"/>
              <a:gd name="connsiteX725" fmla="*/ 0 w 7467600"/>
              <a:gd name="connsiteY725" fmla="*/ 1740082 h 6858000"/>
              <a:gd name="connsiteX726" fmla="*/ 39394 w 7467600"/>
              <a:gd name="connsiteY726" fmla="*/ 1784856 h 6858000"/>
              <a:gd name="connsiteX727" fmla="*/ 135813 w 7467600"/>
              <a:gd name="connsiteY727" fmla="*/ 1888838 h 6858000"/>
              <a:gd name="connsiteX728" fmla="*/ 242575 w 7467600"/>
              <a:gd name="connsiteY728" fmla="*/ 1958841 h 6858000"/>
              <a:gd name="connsiteX729" fmla="*/ 82197 w 7467600"/>
              <a:gd name="connsiteY729" fmla="*/ 1754826 h 6858000"/>
              <a:gd name="connsiteX730" fmla="*/ 0 w 7467600"/>
              <a:gd name="connsiteY730" fmla="*/ 1679650 h 6858000"/>
              <a:gd name="connsiteX731" fmla="*/ 0 w 7467600"/>
              <a:gd name="connsiteY731" fmla="*/ 1602463 h 6858000"/>
              <a:gd name="connsiteX732" fmla="*/ 84689 w 7467600"/>
              <a:gd name="connsiteY732" fmla="*/ 1677442 h 6858000"/>
              <a:gd name="connsiteX733" fmla="*/ 298437 w 7467600"/>
              <a:gd name="connsiteY733" fmla="*/ 1968019 h 6858000"/>
              <a:gd name="connsiteX734" fmla="*/ 227269 w 7467600"/>
              <a:gd name="connsiteY734" fmla="*/ 1114064 h 6858000"/>
              <a:gd name="connsiteX735" fmla="*/ 248003 w 7467600"/>
              <a:gd name="connsiteY735" fmla="*/ 1089613 h 6858000"/>
              <a:gd name="connsiteX736" fmla="*/ 427020 w 7467600"/>
              <a:gd name="connsiteY736" fmla="*/ 1619803 h 6858000"/>
              <a:gd name="connsiteX737" fmla="*/ 340345 w 7467600"/>
              <a:gd name="connsiteY737" fmla="*/ 2027739 h 6858000"/>
              <a:gd name="connsiteX738" fmla="*/ 360865 w 7467600"/>
              <a:gd name="connsiteY738" fmla="*/ 2044827 h 6858000"/>
              <a:gd name="connsiteX739" fmla="*/ 560414 w 7467600"/>
              <a:gd name="connsiteY739" fmla="*/ 2421457 h 6858000"/>
              <a:gd name="connsiteX740" fmla="*/ 1359703 w 7467600"/>
              <a:gd name="connsiteY740" fmla="*/ 2578554 h 6858000"/>
              <a:gd name="connsiteX741" fmla="*/ 1359422 w 7467600"/>
              <a:gd name="connsiteY741" fmla="*/ 2577994 h 6858000"/>
              <a:gd name="connsiteX742" fmla="*/ 828701 w 7467600"/>
              <a:gd name="connsiteY742" fmla="*/ 1839520 h 6858000"/>
              <a:gd name="connsiteX743" fmla="*/ 494427 w 7467600"/>
              <a:gd name="connsiteY743" fmla="*/ 1092333 h 6858000"/>
              <a:gd name="connsiteX744" fmla="*/ 506322 w 7467600"/>
              <a:gd name="connsiteY744" fmla="*/ 1020997 h 6858000"/>
              <a:gd name="connsiteX745" fmla="*/ 4570198 w 7467600"/>
              <a:gd name="connsiteY745" fmla="*/ 978081 h 6858000"/>
              <a:gd name="connsiteX746" fmla="*/ 4523691 w 7467600"/>
              <a:gd name="connsiteY746" fmla="*/ 1127776 h 6858000"/>
              <a:gd name="connsiteX747" fmla="*/ 4509875 w 7467600"/>
              <a:gd name="connsiteY747" fmla="*/ 1167552 h 6858000"/>
              <a:gd name="connsiteX748" fmla="*/ 4478168 w 7467600"/>
              <a:gd name="connsiteY748" fmla="*/ 1260735 h 6858000"/>
              <a:gd name="connsiteX749" fmla="*/ 4409309 w 7467600"/>
              <a:gd name="connsiteY749" fmla="*/ 1666996 h 6858000"/>
              <a:gd name="connsiteX750" fmla="*/ 4370031 w 7467600"/>
              <a:gd name="connsiteY750" fmla="*/ 1955666 h 6858000"/>
              <a:gd name="connsiteX751" fmla="*/ 4570198 w 7467600"/>
              <a:gd name="connsiteY751" fmla="*/ 978081 h 6858000"/>
              <a:gd name="connsiteX752" fmla="*/ 4557898 w 7467600"/>
              <a:gd name="connsiteY752" fmla="*/ 900011 h 6858000"/>
              <a:gd name="connsiteX753" fmla="*/ 4344840 w 7467600"/>
              <a:gd name="connsiteY753" fmla="*/ 1922038 h 6858000"/>
              <a:gd name="connsiteX754" fmla="*/ 4378710 w 7467600"/>
              <a:gd name="connsiteY754" fmla="*/ 1665516 h 6858000"/>
              <a:gd name="connsiteX755" fmla="*/ 4448798 w 7467600"/>
              <a:gd name="connsiteY755" fmla="*/ 1253024 h 6858000"/>
              <a:gd name="connsiteX756" fmla="*/ 4480315 w 7467600"/>
              <a:gd name="connsiteY756" fmla="*/ 1158454 h 6858000"/>
              <a:gd name="connsiteX757" fmla="*/ 4494133 w 7467600"/>
              <a:gd name="connsiteY757" fmla="*/ 1118676 h 6858000"/>
              <a:gd name="connsiteX758" fmla="*/ 4557898 w 7467600"/>
              <a:gd name="connsiteY758" fmla="*/ 900011 h 6858000"/>
              <a:gd name="connsiteX759" fmla="*/ 5870151 w 7467600"/>
              <a:gd name="connsiteY759" fmla="*/ 898890 h 6858000"/>
              <a:gd name="connsiteX760" fmla="*/ 5861335 w 7467600"/>
              <a:gd name="connsiteY760" fmla="*/ 899177 h 6858000"/>
              <a:gd name="connsiteX761" fmla="*/ 5843702 w 7467600"/>
              <a:gd name="connsiteY761" fmla="*/ 899748 h 6858000"/>
              <a:gd name="connsiteX762" fmla="*/ 5651107 w 7467600"/>
              <a:gd name="connsiteY762" fmla="*/ 920306 h 6858000"/>
              <a:gd name="connsiteX763" fmla="*/ 5459407 w 7467600"/>
              <a:gd name="connsiteY763" fmla="*/ 940975 h 6858000"/>
              <a:gd name="connsiteX764" fmla="*/ 5374846 w 7467600"/>
              <a:gd name="connsiteY764" fmla="*/ 941988 h 6858000"/>
              <a:gd name="connsiteX765" fmla="*/ 5256105 w 7467600"/>
              <a:gd name="connsiteY765" fmla="*/ 945632 h 6858000"/>
              <a:gd name="connsiteX766" fmla="*/ 5107071 w 7467600"/>
              <a:gd name="connsiteY766" fmla="*/ 969720 h 6858000"/>
              <a:gd name="connsiteX767" fmla="*/ 4998681 w 7467600"/>
              <a:gd name="connsiteY767" fmla="*/ 988771 h 6858000"/>
              <a:gd name="connsiteX768" fmla="*/ 5870151 w 7467600"/>
              <a:gd name="connsiteY768" fmla="*/ 898890 h 6858000"/>
              <a:gd name="connsiteX769" fmla="*/ 5504425 w 7467600"/>
              <a:gd name="connsiteY769" fmla="*/ 848067 h 6858000"/>
              <a:gd name="connsiteX770" fmla="*/ 4968849 w 7467600"/>
              <a:gd name="connsiteY770" fmla="*/ 962318 h 6858000"/>
              <a:gd name="connsiteX771" fmla="*/ 5104039 w 7467600"/>
              <a:gd name="connsiteY771" fmla="*/ 940634 h 6858000"/>
              <a:gd name="connsiteX772" fmla="*/ 5256311 w 7467600"/>
              <a:gd name="connsiteY772" fmla="*/ 916490 h 6858000"/>
              <a:gd name="connsiteX773" fmla="*/ 5377381 w 7467600"/>
              <a:gd name="connsiteY773" fmla="*/ 912671 h 6858000"/>
              <a:gd name="connsiteX774" fmla="*/ 5460148 w 7467600"/>
              <a:gd name="connsiteY774" fmla="*/ 911442 h 6858000"/>
              <a:gd name="connsiteX775" fmla="*/ 5648971 w 7467600"/>
              <a:gd name="connsiteY775" fmla="*/ 891331 h 6858000"/>
              <a:gd name="connsiteX776" fmla="*/ 5844807 w 7467600"/>
              <a:gd name="connsiteY776" fmla="*/ 870718 h 6858000"/>
              <a:gd name="connsiteX777" fmla="*/ 5862975 w 7467600"/>
              <a:gd name="connsiteY777" fmla="*/ 869756 h 6858000"/>
              <a:gd name="connsiteX778" fmla="*/ 5920887 w 7467600"/>
              <a:gd name="connsiteY778" fmla="*/ 865929 h 6858000"/>
              <a:gd name="connsiteX779" fmla="*/ 5504425 w 7467600"/>
              <a:gd name="connsiteY779" fmla="*/ 848067 h 6858000"/>
              <a:gd name="connsiteX780" fmla="*/ 3607114 w 7467600"/>
              <a:gd name="connsiteY780" fmla="*/ 467441 h 6858000"/>
              <a:gd name="connsiteX781" fmla="*/ 3296242 w 7467600"/>
              <a:gd name="connsiteY781" fmla="*/ 807991 h 6858000"/>
              <a:gd name="connsiteX782" fmla="*/ 3174674 w 7467600"/>
              <a:gd name="connsiteY782" fmla="*/ 919759 h 6858000"/>
              <a:gd name="connsiteX783" fmla="*/ 3042978 w 7467600"/>
              <a:gd name="connsiteY783" fmla="*/ 1054894 h 6858000"/>
              <a:gd name="connsiteX784" fmla="*/ 2968914 w 7467600"/>
              <a:gd name="connsiteY784" fmla="*/ 1133756 h 6858000"/>
              <a:gd name="connsiteX785" fmla="*/ 3103823 w 7467600"/>
              <a:gd name="connsiteY785" fmla="*/ 1026814 h 6858000"/>
              <a:gd name="connsiteX786" fmla="*/ 3607114 w 7467600"/>
              <a:gd name="connsiteY786" fmla="*/ 467441 h 6858000"/>
              <a:gd name="connsiteX787" fmla="*/ 3744487 w 7467600"/>
              <a:gd name="connsiteY787" fmla="*/ 383136 h 6858000"/>
              <a:gd name="connsiteX788" fmla="*/ 3970213 w 7467600"/>
              <a:gd name="connsiteY788" fmla="*/ 995559 h 6858000"/>
              <a:gd name="connsiteX789" fmla="*/ 3744487 w 7467600"/>
              <a:gd name="connsiteY789" fmla="*/ 383136 h 6858000"/>
              <a:gd name="connsiteX790" fmla="*/ 3624562 w 7467600"/>
              <a:gd name="connsiteY790" fmla="*/ 367041 h 6858000"/>
              <a:gd name="connsiteX791" fmla="*/ 3489712 w 7467600"/>
              <a:gd name="connsiteY791" fmla="*/ 485386 h 6858000"/>
              <a:gd name="connsiteX792" fmla="*/ 3182994 w 7467600"/>
              <a:gd name="connsiteY792" fmla="*/ 828265 h 6858000"/>
              <a:gd name="connsiteX793" fmla="*/ 2892114 w 7467600"/>
              <a:gd name="connsiteY793" fmla="*/ 1172635 h 6858000"/>
              <a:gd name="connsiteX794" fmla="*/ 3021459 w 7467600"/>
              <a:gd name="connsiteY794" fmla="*/ 1035385 h 6858000"/>
              <a:gd name="connsiteX795" fmla="*/ 3153873 w 7467600"/>
              <a:gd name="connsiteY795" fmla="*/ 898971 h 6858000"/>
              <a:gd name="connsiteX796" fmla="*/ 3276511 w 7467600"/>
              <a:gd name="connsiteY796" fmla="*/ 786423 h 6858000"/>
              <a:gd name="connsiteX797" fmla="*/ 3584154 w 7467600"/>
              <a:gd name="connsiteY797" fmla="*/ 448218 h 6858000"/>
              <a:gd name="connsiteX798" fmla="*/ 3624562 w 7467600"/>
              <a:gd name="connsiteY798" fmla="*/ 367041 h 6858000"/>
              <a:gd name="connsiteX799" fmla="*/ 3766672 w 7467600"/>
              <a:gd name="connsiteY799" fmla="*/ 359429 h 6858000"/>
              <a:gd name="connsiteX800" fmla="*/ 3996338 w 7467600"/>
              <a:gd name="connsiteY800" fmla="*/ 968237 h 6858000"/>
              <a:gd name="connsiteX801" fmla="*/ 3766672 w 7467600"/>
              <a:gd name="connsiteY801" fmla="*/ 359429 h 6858000"/>
              <a:gd name="connsiteX802" fmla="*/ 5805386 w 7467600"/>
              <a:gd name="connsiteY802" fmla="*/ 239240 h 6858000"/>
              <a:gd name="connsiteX803" fmla="*/ 5736947 w 7467600"/>
              <a:gd name="connsiteY803" fmla="*/ 261367 h 6858000"/>
              <a:gd name="connsiteX804" fmla="*/ 5427012 w 7467600"/>
              <a:gd name="connsiteY804" fmla="*/ 311272 h 6858000"/>
              <a:gd name="connsiteX805" fmla="*/ 5147818 w 7467600"/>
              <a:gd name="connsiteY805" fmla="*/ 322112 h 6858000"/>
              <a:gd name="connsiteX806" fmla="*/ 5060854 w 7467600"/>
              <a:gd name="connsiteY806" fmla="*/ 311882 h 6858000"/>
              <a:gd name="connsiteX807" fmla="*/ 4945989 w 7467600"/>
              <a:gd name="connsiteY807" fmla="*/ 300516 h 6858000"/>
              <a:gd name="connsiteX808" fmla="*/ 5410479 w 7467600"/>
              <a:gd name="connsiteY808" fmla="*/ 348434 h 6858000"/>
              <a:gd name="connsiteX809" fmla="*/ 5805386 w 7467600"/>
              <a:gd name="connsiteY809" fmla="*/ 239240 h 6858000"/>
              <a:gd name="connsiteX810" fmla="*/ 5905192 w 7467600"/>
              <a:gd name="connsiteY810" fmla="*/ 163079 h 6858000"/>
              <a:gd name="connsiteX811" fmla="*/ 5865655 w 7467600"/>
              <a:gd name="connsiteY811" fmla="*/ 171901 h 6858000"/>
              <a:gd name="connsiteX812" fmla="*/ 5259740 w 7467600"/>
              <a:gd name="connsiteY812" fmla="*/ 257013 h 6858000"/>
              <a:gd name="connsiteX813" fmla="*/ 5208466 w 7467600"/>
              <a:gd name="connsiteY813" fmla="*/ 257550 h 6858000"/>
              <a:gd name="connsiteX814" fmla="*/ 4980204 w 7467600"/>
              <a:gd name="connsiteY814" fmla="*/ 271903 h 6858000"/>
              <a:gd name="connsiteX815" fmla="*/ 5068068 w 7467600"/>
              <a:gd name="connsiteY815" fmla="*/ 282244 h 6858000"/>
              <a:gd name="connsiteX816" fmla="*/ 5153231 w 7467600"/>
              <a:gd name="connsiteY816" fmla="*/ 292240 h 6858000"/>
              <a:gd name="connsiteX817" fmla="*/ 5426491 w 7467600"/>
              <a:gd name="connsiteY817" fmla="*/ 281128 h 6858000"/>
              <a:gd name="connsiteX818" fmla="*/ 5731212 w 7467600"/>
              <a:gd name="connsiteY818" fmla="*/ 231951 h 6858000"/>
              <a:gd name="connsiteX819" fmla="*/ 5905192 w 7467600"/>
              <a:gd name="connsiteY819" fmla="*/ 163079 h 6858000"/>
              <a:gd name="connsiteX820" fmla="*/ 5944437 w 7467600"/>
              <a:gd name="connsiteY820" fmla="*/ 113829 h 6858000"/>
              <a:gd name="connsiteX821" fmla="*/ 5825032 w 7467600"/>
              <a:gd name="connsiteY821" fmla="*/ 146405 h 6858000"/>
              <a:gd name="connsiteX822" fmla="*/ 4955599 w 7467600"/>
              <a:gd name="connsiteY822" fmla="*/ 247008 h 6858000"/>
              <a:gd name="connsiteX823" fmla="*/ 5210104 w 7467600"/>
              <a:gd name="connsiteY823" fmla="*/ 228123 h 6858000"/>
              <a:gd name="connsiteX824" fmla="*/ 5261015 w 7467600"/>
              <a:gd name="connsiteY824" fmla="*/ 227087 h 6858000"/>
              <a:gd name="connsiteX825" fmla="*/ 5861181 w 7467600"/>
              <a:gd name="connsiteY825" fmla="*/ 143093 h 6858000"/>
              <a:gd name="connsiteX826" fmla="*/ 5961252 w 7467600"/>
              <a:gd name="connsiteY826" fmla="*/ 114820 h 6858000"/>
              <a:gd name="connsiteX827" fmla="*/ 5944437 w 7467600"/>
              <a:gd name="connsiteY827" fmla="*/ 113829 h 6858000"/>
              <a:gd name="connsiteX828" fmla="*/ 3882765 w 7467600"/>
              <a:gd name="connsiteY828" fmla="*/ 0 h 6858000"/>
              <a:gd name="connsiteX829" fmla="*/ 3995099 w 7467600"/>
              <a:gd name="connsiteY829" fmla="*/ 0 h 6858000"/>
              <a:gd name="connsiteX830" fmla="*/ 4163818 w 7467600"/>
              <a:gd name="connsiteY830" fmla="*/ 234104 h 6858000"/>
              <a:gd name="connsiteX831" fmla="*/ 4172099 w 7467600"/>
              <a:gd name="connsiteY831" fmla="*/ 234207 h 6858000"/>
              <a:gd name="connsiteX832" fmla="*/ 4784282 w 7467600"/>
              <a:gd name="connsiteY832" fmla="*/ 276561 h 6858000"/>
              <a:gd name="connsiteX833" fmla="*/ 4801687 w 7467600"/>
              <a:gd name="connsiteY833" fmla="*/ 267764 h 6858000"/>
              <a:gd name="connsiteX834" fmla="*/ 6082788 w 7467600"/>
              <a:gd name="connsiteY834" fmla="*/ 64119 h 6858000"/>
              <a:gd name="connsiteX835" fmla="*/ 6099442 w 7467600"/>
              <a:gd name="connsiteY835" fmla="*/ 82568 h 6858000"/>
              <a:gd name="connsiteX836" fmla="*/ 4804137 w 7467600"/>
              <a:gd name="connsiteY836" fmla="*/ 320931 h 6858000"/>
              <a:gd name="connsiteX837" fmla="*/ 4227047 w 7467600"/>
              <a:gd name="connsiteY837" fmla="*/ 313415 h 6858000"/>
              <a:gd name="connsiteX838" fmla="*/ 4346041 w 7467600"/>
              <a:gd name="connsiteY838" fmla="*/ 456086 h 6858000"/>
              <a:gd name="connsiteX839" fmla="*/ 4870967 w 7467600"/>
              <a:gd name="connsiteY839" fmla="*/ 963061 h 6858000"/>
              <a:gd name="connsiteX840" fmla="*/ 4889647 w 7467600"/>
              <a:gd name="connsiteY840" fmla="*/ 957147 h 6858000"/>
              <a:gd name="connsiteX841" fmla="*/ 5422504 w 7467600"/>
              <a:gd name="connsiteY841" fmla="*/ 805191 h 6858000"/>
              <a:gd name="connsiteX842" fmla="*/ 6087656 w 7467600"/>
              <a:gd name="connsiteY842" fmla="*/ 826703 h 6858000"/>
              <a:gd name="connsiteX843" fmla="*/ 6058717 w 7467600"/>
              <a:gd name="connsiteY843" fmla="*/ 865992 h 6858000"/>
              <a:gd name="connsiteX844" fmla="*/ 4974153 w 7467600"/>
              <a:gd name="connsiteY844" fmla="*/ 1045456 h 6858000"/>
              <a:gd name="connsiteX845" fmla="*/ 5627835 w 7467600"/>
              <a:gd name="connsiteY845" fmla="*/ 1472077 h 6858000"/>
              <a:gd name="connsiteX846" fmla="*/ 5629817 w 7467600"/>
              <a:gd name="connsiteY846" fmla="*/ 1471412 h 6858000"/>
              <a:gd name="connsiteX847" fmla="*/ 5634124 w 7467600"/>
              <a:gd name="connsiteY847" fmla="*/ 1470572 h 6858000"/>
              <a:gd name="connsiteX848" fmla="*/ 5755832 w 7467600"/>
              <a:gd name="connsiteY848" fmla="*/ 1383886 h 6858000"/>
              <a:gd name="connsiteX849" fmla="*/ 6014186 w 7467600"/>
              <a:gd name="connsiteY849" fmla="*/ 1279799 h 6858000"/>
              <a:gd name="connsiteX850" fmla="*/ 6901619 w 7467600"/>
              <a:gd name="connsiteY850" fmla="*/ 1047874 h 6858000"/>
              <a:gd name="connsiteX851" fmla="*/ 6931566 w 7467600"/>
              <a:gd name="connsiteY851" fmla="*/ 1062034 h 6858000"/>
              <a:gd name="connsiteX852" fmla="*/ 5790982 w 7467600"/>
              <a:gd name="connsiteY852" fmla="*/ 1561380 h 6858000"/>
              <a:gd name="connsiteX853" fmla="*/ 6188971 w 7467600"/>
              <a:gd name="connsiteY853" fmla="*/ 1755168 h 6858000"/>
              <a:gd name="connsiteX854" fmla="*/ 6202446 w 7467600"/>
              <a:gd name="connsiteY854" fmla="*/ 1752268 h 6858000"/>
              <a:gd name="connsiteX855" fmla="*/ 7179560 w 7467600"/>
              <a:gd name="connsiteY855" fmla="*/ 1467551 h 6858000"/>
              <a:gd name="connsiteX856" fmla="*/ 7158730 w 7467600"/>
              <a:gd name="connsiteY856" fmla="*/ 1507835 h 6858000"/>
              <a:gd name="connsiteX857" fmla="*/ 6326959 w 7467600"/>
              <a:gd name="connsiteY857" fmla="*/ 1817686 h 6858000"/>
              <a:gd name="connsiteX858" fmla="*/ 6537433 w 7467600"/>
              <a:gd name="connsiteY858" fmla="*/ 1907790 h 6858000"/>
              <a:gd name="connsiteX859" fmla="*/ 6550221 w 7467600"/>
              <a:gd name="connsiteY859" fmla="*/ 1910729 h 6858000"/>
              <a:gd name="connsiteX860" fmla="*/ 6964438 w 7467600"/>
              <a:gd name="connsiteY860" fmla="*/ 2209505 h 6858000"/>
              <a:gd name="connsiteX861" fmla="*/ 7367862 w 7467600"/>
              <a:gd name="connsiteY861" fmla="*/ 2806833 h 6858000"/>
              <a:gd name="connsiteX862" fmla="*/ 7364329 w 7467600"/>
              <a:gd name="connsiteY862" fmla="*/ 2826907 h 6858000"/>
              <a:gd name="connsiteX863" fmla="*/ 7290545 w 7467600"/>
              <a:gd name="connsiteY863" fmla="*/ 2850663 h 6858000"/>
              <a:gd name="connsiteX864" fmla="*/ 6472036 w 7467600"/>
              <a:gd name="connsiteY864" fmla="*/ 1959003 h 6858000"/>
              <a:gd name="connsiteX865" fmla="*/ 5792897 w 7467600"/>
              <a:gd name="connsiteY865" fmla="*/ 1647747 h 6858000"/>
              <a:gd name="connsiteX866" fmla="*/ 5842751 w 7467600"/>
              <a:gd name="connsiteY866" fmla="*/ 1816112 h 6858000"/>
              <a:gd name="connsiteX867" fmla="*/ 5847424 w 7467600"/>
              <a:gd name="connsiteY867" fmla="*/ 1815776 h 6858000"/>
              <a:gd name="connsiteX868" fmla="*/ 6399821 w 7467600"/>
              <a:gd name="connsiteY868" fmla="*/ 2344799 h 6858000"/>
              <a:gd name="connsiteX869" fmla="*/ 6323232 w 7467600"/>
              <a:gd name="connsiteY869" fmla="*/ 2389634 h 6858000"/>
              <a:gd name="connsiteX870" fmla="*/ 5942958 w 7467600"/>
              <a:gd name="connsiteY870" fmla="*/ 2077708 h 6858000"/>
              <a:gd name="connsiteX871" fmla="*/ 5921559 w 7467600"/>
              <a:gd name="connsiteY871" fmla="*/ 2378596 h 6858000"/>
              <a:gd name="connsiteX872" fmla="*/ 5817651 w 7467600"/>
              <a:gd name="connsiteY872" fmla="*/ 3023919 h 6858000"/>
              <a:gd name="connsiteX873" fmla="*/ 5729634 w 7467600"/>
              <a:gd name="connsiteY873" fmla="*/ 3051849 h 6858000"/>
              <a:gd name="connsiteX874" fmla="*/ 5611018 w 7467600"/>
              <a:gd name="connsiteY874" fmla="*/ 2316769 h 6858000"/>
              <a:gd name="connsiteX875" fmla="*/ 5687608 w 7467600"/>
              <a:gd name="connsiteY875" fmla="*/ 2039972 h 6858000"/>
              <a:gd name="connsiteX876" fmla="*/ 5657554 w 7467600"/>
              <a:gd name="connsiteY876" fmla="*/ 1576445 h 6858000"/>
              <a:gd name="connsiteX877" fmla="*/ 5150475 w 7467600"/>
              <a:gd name="connsiteY877" fmla="*/ 1274012 h 6858000"/>
              <a:gd name="connsiteX878" fmla="*/ 5349142 w 7467600"/>
              <a:gd name="connsiteY878" fmla="*/ 2204405 h 6858000"/>
              <a:gd name="connsiteX879" fmla="*/ 5262214 w 7467600"/>
              <a:gd name="connsiteY879" fmla="*/ 2233836 h 6858000"/>
              <a:gd name="connsiteX880" fmla="*/ 4981539 w 7467600"/>
              <a:gd name="connsiteY880" fmla="*/ 1542201 h 6858000"/>
              <a:gd name="connsiteX881" fmla="*/ 4958461 w 7467600"/>
              <a:gd name="connsiteY881" fmla="*/ 1136957 h 6858000"/>
              <a:gd name="connsiteX882" fmla="*/ 4655015 w 7467600"/>
              <a:gd name="connsiteY882" fmla="*/ 891426 h 6858000"/>
              <a:gd name="connsiteX883" fmla="*/ 4348002 w 7467600"/>
              <a:gd name="connsiteY883" fmla="*/ 2205895 h 6858000"/>
              <a:gd name="connsiteX884" fmla="*/ 4262250 w 7467600"/>
              <a:gd name="connsiteY884" fmla="*/ 2219972 h 6858000"/>
              <a:gd name="connsiteX885" fmla="*/ 4550611 w 7467600"/>
              <a:gd name="connsiteY885" fmla="*/ 817540 h 6858000"/>
              <a:gd name="connsiteX886" fmla="*/ 4564418 w 7467600"/>
              <a:gd name="connsiteY886" fmla="*/ 808293 h 6858000"/>
              <a:gd name="connsiteX887" fmla="*/ 4266388 w 7467600"/>
              <a:gd name="connsiteY887" fmla="*/ 500083 h 6858000"/>
              <a:gd name="connsiteX888" fmla="*/ 4032842 w 7467600"/>
              <a:gd name="connsiteY888" fmla="*/ 211809 h 6858000"/>
              <a:gd name="connsiteX889" fmla="*/ 3882765 w 7467600"/>
              <a:gd name="connsiteY889" fmla="*/ 0 h 6858000"/>
              <a:gd name="connsiteX890" fmla="*/ 3721337 w 7467600"/>
              <a:gd name="connsiteY890" fmla="*/ 0 h 6858000"/>
              <a:gd name="connsiteX891" fmla="*/ 3797544 w 7467600"/>
              <a:gd name="connsiteY891" fmla="*/ 0 h 6858000"/>
              <a:gd name="connsiteX892" fmla="*/ 3775734 w 7467600"/>
              <a:gd name="connsiteY892" fmla="*/ 95131 h 6858000"/>
              <a:gd name="connsiteX893" fmla="*/ 3724807 w 7467600"/>
              <a:gd name="connsiteY893" fmla="*/ 272257 h 6858000"/>
              <a:gd name="connsiteX894" fmla="*/ 3726844 w 7467600"/>
              <a:gd name="connsiteY894" fmla="*/ 282988 h 6858000"/>
              <a:gd name="connsiteX895" fmla="*/ 3742664 w 7467600"/>
              <a:gd name="connsiteY895" fmla="*/ 279918 h 6858000"/>
              <a:gd name="connsiteX896" fmla="*/ 4103910 w 7467600"/>
              <a:gd name="connsiteY896" fmla="*/ 1161917 h 6858000"/>
              <a:gd name="connsiteX897" fmla="*/ 4020269 w 7467600"/>
              <a:gd name="connsiteY897" fmla="*/ 1200406 h 6858000"/>
              <a:gd name="connsiteX898" fmla="*/ 3674882 w 7467600"/>
              <a:gd name="connsiteY898" fmla="*/ 488524 h 6858000"/>
              <a:gd name="connsiteX899" fmla="*/ 3132682 w 7467600"/>
              <a:gd name="connsiteY899" fmla="*/ 1072284 h 6858000"/>
              <a:gd name="connsiteX900" fmla="*/ 2716346 w 7467600"/>
              <a:gd name="connsiteY900" fmla="*/ 1276376 h 6858000"/>
              <a:gd name="connsiteX901" fmla="*/ 2716772 w 7467600"/>
              <a:gd name="connsiteY901" fmla="*/ 1255462 h 6858000"/>
              <a:gd name="connsiteX902" fmla="*/ 3471096 w 7467600"/>
              <a:gd name="connsiteY902" fmla="*/ 437072 h 6858000"/>
              <a:gd name="connsiteX903" fmla="*/ 3639057 w 7467600"/>
              <a:gd name="connsiteY903" fmla="*/ 286334 h 6858000"/>
              <a:gd name="connsiteX904" fmla="*/ 3640309 w 7467600"/>
              <a:gd name="connsiteY904" fmla="*/ 284664 h 6858000"/>
              <a:gd name="connsiteX905" fmla="*/ 3646022 w 7467600"/>
              <a:gd name="connsiteY905" fmla="*/ 276711 h 6858000"/>
              <a:gd name="connsiteX906" fmla="*/ 3707943 w 7467600"/>
              <a:gd name="connsiteY906" fmla="*/ 65958 h 6858000"/>
              <a:gd name="connsiteX907" fmla="*/ 3721337 w 7467600"/>
              <a:gd name="connsiteY907" fmla="*/ 0 h 6858000"/>
              <a:gd name="connsiteX908" fmla="*/ 2867960 w 7467600"/>
              <a:gd name="connsiteY908" fmla="*/ 0 h 6858000"/>
              <a:gd name="connsiteX909" fmla="*/ 2926351 w 7467600"/>
              <a:gd name="connsiteY909" fmla="*/ 0 h 6858000"/>
              <a:gd name="connsiteX910" fmla="*/ 2902823 w 7467600"/>
              <a:gd name="connsiteY910" fmla="*/ 262929 h 6858000"/>
              <a:gd name="connsiteX911" fmla="*/ 2940663 w 7467600"/>
              <a:gd name="connsiteY911" fmla="*/ 140884 h 6858000"/>
              <a:gd name="connsiteX912" fmla="*/ 2947039 w 7467600"/>
              <a:gd name="connsiteY912" fmla="*/ 122524 h 6858000"/>
              <a:gd name="connsiteX913" fmla="*/ 2984316 w 7467600"/>
              <a:gd name="connsiteY913" fmla="*/ 0 h 6858000"/>
              <a:gd name="connsiteX914" fmla="*/ 3016114 w 7467600"/>
              <a:gd name="connsiteY914" fmla="*/ 0 h 6858000"/>
              <a:gd name="connsiteX915" fmla="*/ 2979949 w 7467600"/>
              <a:gd name="connsiteY915" fmla="*/ 119274 h 6858000"/>
              <a:gd name="connsiteX916" fmla="*/ 3023879 w 7467600"/>
              <a:gd name="connsiteY916" fmla="*/ 0 h 6858000"/>
              <a:gd name="connsiteX917" fmla="*/ 3105400 w 7467600"/>
              <a:gd name="connsiteY917" fmla="*/ 0 h 6858000"/>
              <a:gd name="connsiteX918" fmla="*/ 3094669 w 7467600"/>
              <a:gd name="connsiteY918" fmla="*/ 30308 h 6858000"/>
              <a:gd name="connsiteX919" fmla="*/ 2901945 w 7467600"/>
              <a:gd name="connsiteY919" fmla="*/ 466538 h 6858000"/>
              <a:gd name="connsiteX920" fmla="*/ 2815209 w 7467600"/>
              <a:gd name="connsiteY920" fmla="*/ 497361 h 6858000"/>
              <a:gd name="connsiteX921" fmla="*/ 2844845 w 7467600"/>
              <a:gd name="connsiteY921" fmla="*/ 127638 h 6858000"/>
              <a:gd name="connsiteX922" fmla="*/ 2867960 w 7467600"/>
              <a:gd name="connsiteY922" fmla="*/ 0 h 6858000"/>
              <a:gd name="connsiteX923" fmla="*/ 1057230 w 7467600"/>
              <a:gd name="connsiteY923" fmla="*/ 0 h 6858000"/>
              <a:gd name="connsiteX924" fmla="*/ 1111003 w 7467600"/>
              <a:gd name="connsiteY924" fmla="*/ 0 h 6858000"/>
              <a:gd name="connsiteX925" fmla="*/ 1125553 w 7467600"/>
              <a:gd name="connsiteY925" fmla="*/ 52588 h 6858000"/>
              <a:gd name="connsiteX926" fmla="*/ 1304276 w 7467600"/>
              <a:gd name="connsiteY926" fmla="*/ 476275 h 6858000"/>
              <a:gd name="connsiteX927" fmla="*/ 1492066 w 7467600"/>
              <a:gd name="connsiteY927" fmla="*/ 886333 h 6858000"/>
              <a:gd name="connsiteX928" fmla="*/ 1423698 w 7467600"/>
              <a:gd name="connsiteY928" fmla="*/ 710817 h 6858000"/>
              <a:gd name="connsiteX929" fmla="*/ 1357609 w 7467600"/>
              <a:gd name="connsiteY929" fmla="*/ 532892 h 6858000"/>
              <a:gd name="connsiteX930" fmla="*/ 1309550 w 7467600"/>
              <a:gd name="connsiteY930" fmla="*/ 374031 h 6858000"/>
              <a:gd name="connsiteX931" fmla="*/ 1193673 w 7467600"/>
              <a:gd name="connsiteY931" fmla="*/ 49533 h 6858000"/>
              <a:gd name="connsiteX932" fmla="*/ 1164391 w 7467600"/>
              <a:gd name="connsiteY932" fmla="*/ 0 h 6858000"/>
              <a:gd name="connsiteX933" fmla="*/ 1200666 w 7467600"/>
              <a:gd name="connsiteY933" fmla="*/ 0 h 6858000"/>
              <a:gd name="connsiteX934" fmla="*/ 1223408 w 7467600"/>
              <a:gd name="connsiteY934" fmla="*/ 38996 h 6858000"/>
              <a:gd name="connsiteX935" fmla="*/ 1339635 w 7467600"/>
              <a:gd name="connsiteY935" fmla="*/ 365517 h 6858000"/>
              <a:gd name="connsiteX936" fmla="*/ 1387469 w 7467600"/>
              <a:gd name="connsiteY936" fmla="*/ 523079 h 6858000"/>
              <a:gd name="connsiteX937" fmla="*/ 1452685 w 7467600"/>
              <a:gd name="connsiteY937" fmla="*/ 699806 h 6858000"/>
              <a:gd name="connsiteX938" fmla="*/ 1492092 w 7467600"/>
              <a:gd name="connsiteY938" fmla="*/ 800424 h 6858000"/>
              <a:gd name="connsiteX939" fmla="*/ 1455302 w 7467600"/>
              <a:gd name="connsiteY939" fmla="*/ 632913 h 6858000"/>
              <a:gd name="connsiteX940" fmla="*/ 1222336 w 7467600"/>
              <a:gd name="connsiteY940" fmla="*/ 9480 h 6858000"/>
              <a:gd name="connsiteX941" fmla="*/ 1214634 w 7467600"/>
              <a:gd name="connsiteY941" fmla="*/ 0 h 6858000"/>
              <a:gd name="connsiteX942" fmla="*/ 1289827 w 7467600"/>
              <a:gd name="connsiteY942" fmla="*/ 0 h 6858000"/>
              <a:gd name="connsiteX943" fmla="*/ 1321076 w 7467600"/>
              <a:gd name="connsiteY943" fmla="*/ 59722 h 6858000"/>
              <a:gd name="connsiteX944" fmla="*/ 1512579 w 7467600"/>
              <a:gd name="connsiteY944" fmla="*/ 626441 h 6858000"/>
              <a:gd name="connsiteX945" fmla="*/ 1506076 w 7467600"/>
              <a:gd name="connsiteY945" fmla="*/ 1089289 h 6858000"/>
              <a:gd name="connsiteX946" fmla="*/ 1486346 w 7467600"/>
              <a:gd name="connsiteY946" fmla="*/ 1079919 h 6858000"/>
              <a:gd name="connsiteX947" fmla="*/ 1070511 w 7467600"/>
              <a:gd name="connsiteY947" fmla="*/ 48609 h 6858000"/>
              <a:gd name="connsiteX948" fmla="*/ 1057230 w 7467600"/>
              <a:gd name="connsiteY948" fmla="*/ 0 h 6858000"/>
              <a:gd name="connsiteX949" fmla="*/ 43151 w 7467600"/>
              <a:gd name="connsiteY949" fmla="*/ 0 h 6858000"/>
              <a:gd name="connsiteX950" fmla="*/ 95283 w 7467600"/>
              <a:gd name="connsiteY950" fmla="*/ 0 h 6858000"/>
              <a:gd name="connsiteX951" fmla="*/ 300708 w 7467600"/>
              <a:gd name="connsiteY951" fmla="*/ 154571 h 6858000"/>
              <a:gd name="connsiteX952" fmla="*/ 530414 w 7467600"/>
              <a:gd name="connsiteY952" fmla="*/ 354673 h 6858000"/>
              <a:gd name="connsiteX953" fmla="*/ 333785 w 7467600"/>
              <a:gd name="connsiteY953" fmla="*/ 161564 h 6858000"/>
              <a:gd name="connsiteX954" fmla="*/ 147005 w 7467600"/>
              <a:gd name="connsiteY954" fmla="*/ 0 h 6858000"/>
              <a:gd name="connsiteX955" fmla="*/ 272509 w 7467600"/>
              <a:gd name="connsiteY955" fmla="*/ 0 h 6858000"/>
              <a:gd name="connsiteX956" fmla="*/ 326276 w 7467600"/>
              <a:gd name="connsiteY956" fmla="*/ 45847 h 6858000"/>
              <a:gd name="connsiteX957" fmla="*/ 823759 w 7467600"/>
              <a:gd name="connsiteY957" fmla="*/ 574145 h 6858000"/>
              <a:gd name="connsiteX958" fmla="*/ 811254 w 7467600"/>
              <a:gd name="connsiteY958" fmla="*/ 665546 h 6858000"/>
              <a:gd name="connsiteX959" fmla="*/ 154042 w 7467600"/>
              <a:gd name="connsiteY959" fmla="*/ 261522 h 6858000"/>
              <a:gd name="connsiteX960" fmla="*/ 13550 w 7467600"/>
              <a:gd name="connsiteY960" fmla="*/ 158423 h 6858000"/>
              <a:gd name="connsiteX961" fmla="*/ 0 w 7467600"/>
              <a:gd name="connsiteY961" fmla="*/ 146618 h 6858000"/>
              <a:gd name="connsiteX962" fmla="*/ 0 w 7467600"/>
              <a:gd name="connsiteY962" fmla="*/ 59161 h 6858000"/>
              <a:gd name="connsiteX963" fmla="*/ 45427 w 7467600"/>
              <a:gd name="connsiteY963" fmla="*/ 101078 h 6858000"/>
              <a:gd name="connsiteX964" fmla="*/ 630103 w 7467600"/>
              <a:gd name="connsiteY964" fmla="*/ 485885 h 6858000"/>
              <a:gd name="connsiteX965" fmla="*/ 532040 w 7467600"/>
              <a:gd name="connsiteY965" fmla="*/ 399359 h 6858000"/>
              <a:gd name="connsiteX966" fmla="*/ 517618 w 7467600"/>
              <a:gd name="connsiteY966" fmla="*/ 385726 h 6858000"/>
              <a:gd name="connsiteX967" fmla="*/ 285074 w 7467600"/>
              <a:gd name="connsiteY967" fmla="*/ 182755 h 6858000"/>
              <a:gd name="connsiteX968" fmla="*/ 43151 w 7467600"/>
              <a:gd name="connsiteY96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467600 w 7467600"/>
              <a:gd name="connsiteY78" fmla="*/ 6012219 h 6858000"/>
              <a:gd name="connsiteX79" fmla="*/ 7356878 w 7467600"/>
              <a:gd name="connsiteY79" fmla="*/ 5981332 h 6858000"/>
              <a:gd name="connsiteX80" fmla="*/ 7467600 w 7467600"/>
              <a:gd name="connsiteY80" fmla="*/ 6117703 h 6858000"/>
              <a:gd name="connsiteX81" fmla="*/ 7467600 w 7467600"/>
              <a:gd name="connsiteY81" fmla="*/ 6163634 h 6858000"/>
              <a:gd name="connsiteX82" fmla="*/ 7403637 w 7467600"/>
              <a:gd name="connsiteY82" fmla="*/ 6083957 h 6858000"/>
              <a:gd name="connsiteX83" fmla="*/ 7254615 w 7467600"/>
              <a:gd name="connsiteY83" fmla="*/ 5911918 h 6858000"/>
              <a:gd name="connsiteX84" fmla="*/ 7312589 w 7467600"/>
              <a:gd name="connsiteY84" fmla="*/ 5982309 h 6858000"/>
              <a:gd name="connsiteX85" fmla="*/ 7448321 w 7467600"/>
              <a:gd name="connsiteY85" fmla="*/ 6190991 h 6858000"/>
              <a:gd name="connsiteX86" fmla="*/ 7467600 w 7467600"/>
              <a:gd name="connsiteY86" fmla="*/ 6221686 h 6858000"/>
              <a:gd name="connsiteX87" fmla="*/ 7467600 w 7467600"/>
              <a:gd name="connsiteY87" fmla="*/ 6334256 h 6858000"/>
              <a:gd name="connsiteX88" fmla="*/ 7454976 w 7467600"/>
              <a:gd name="connsiteY88" fmla="*/ 6318297 h 6858000"/>
              <a:gd name="connsiteX89" fmla="*/ 1456157 w 7467600"/>
              <a:gd name="connsiteY89" fmla="*/ 5371404 h 6858000"/>
              <a:gd name="connsiteX90" fmla="*/ 1244432 w 7467600"/>
              <a:gd name="connsiteY90" fmla="*/ 5385601 h 6858000"/>
              <a:gd name="connsiteX91" fmla="*/ 973990 w 7467600"/>
              <a:gd name="connsiteY91" fmla="*/ 5424940 h 6858000"/>
              <a:gd name="connsiteX92" fmla="*/ 1103809 w 7467600"/>
              <a:gd name="connsiteY92" fmla="*/ 5433720 h 6858000"/>
              <a:gd name="connsiteX93" fmla="*/ 1123454 w 7467600"/>
              <a:gd name="connsiteY93" fmla="*/ 5435727 h 6858000"/>
              <a:gd name="connsiteX94" fmla="*/ 1737017 w 7467600"/>
              <a:gd name="connsiteY94" fmla="*/ 5452183 h 6858000"/>
              <a:gd name="connsiteX95" fmla="*/ 1824397 w 7467600"/>
              <a:gd name="connsiteY95" fmla="*/ 5447757 h 6858000"/>
              <a:gd name="connsiteX96" fmla="*/ 2070059 w 7467600"/>
              <a:gd name="connsiteY96" fmla="*/ 5441660 h 6858000"/>
              <a:gd name="connsiteX97" fmla="*/ 1456157 w 7467600"/>
              <a:gd name="connsiteY97" fmla="*/ 5371404 h 6858000"/>
              <a:gd name="connsiteX98" fmla="*/ 4988186 w 7467600"/>
              <a:gd name="connsiteY98" fmla="*/ 5216467 h 6858000"/>
              <a:gd name="connsiteX99" fmla="*/ 4777334 w 7467600"/>
              <a:gd name="connsiteY99" fmla="*/ 5406072 h 6858000"/>
              <a:gd name="connsiteX100" fmla="*/ 4718341 w 7467600"/>
              <a:gd name="connsiteY100" fmla="*/ 5468043 h 6858000"/>
              <a:gd name="connsiteX101" fmla="*/ 4604655 w 7467600"/>
              <a:gd name="connsiteY101" fmla="*/ 5583434 h 6858000"/>
              <a:gd name="connsiteX102" fmla="*/ 4565074 w 7467600"/>
              <a:gd name="connsiteY102" fmla="*/ 5618550 h 6858000"/>
              <a:gd name="connsiteX103" fmla="*/ 4988186 w 7467600"/>
              <a:gd name="connsiteY103" fmla="*/ 5216467 h 6858000"/>
              <a:gd name="connsiteX104" fmla="*/ 4978032 w 7467600"/>
              <a:gd name="connsiteY104" fmla="*/ 5183809 h 6858000"/>
              <a:gd name="connsiteX105" fmla="*/ 4463413 w 7467600"/>
              <a:gd name="connsiteY105" fmla="*/ 5615162 h 6858000"/>
              <a:gd name="connsiteX106" fmla="*/ 4358134 w 7467600"/>
              <a:gd name="connsiteY106" fmla="*/ 5742791 h 6858000"/>
              <a:gd name="connsiteX107" fmla="*/ 4376219 w 7467600"/>
              <a:gd name="connsiteY107" fmla="*/ 5729027 h 6858000"/>
              <a:gd name="connsiteX108" fmla="*/ 4582340 w 7467600"/>
              <a:gd name="connsiteY108" fmla="*/ 5561037 h 6858000"/>
              <a:gd name="connsiteX109" fmla="*/ 4694684 w 7467600"/>
              <a:gd name="connsiteY109" fmla="*/ 5447098 h 6858000"/>
              <a:gd name="connsiteX110" fmla="*/ 4754123 w 7467600"/>
              <a:gd name="connsiteY110" fmla="*/ 5384643 h 6858000"/>
              <a:gd name="connsiteX111" fmla="*/ 4978032 w 7467600"/>
              <a:gd name="connsiteY111" fmla="*/ 5183809 h 6858000"/>
              <a:gd name="connsiteX112" fmla="*/ 1903353 w 7467600"/>
              <a:gd name="connsiteY112" fmla="*/ 5044827 h 6858000"/>
              <a:gd name="connsiteX113" fmla="*/ 1936931 w 7467600"/>
              <a:gd name="connsiteY113" fmla="*/ 5093954 h 6858000"/>
              <a:gd name="connsiteX114" fmla="*/ 2195868 w 7467600"/>
              <a:gd name="connsiteY114" fmla="*/ 5396574 h 6858000"/>
              <a:gd name="connsiteX115" fmla="*/ 2088852 w 7467600"/>
              <a:gd name="connsiteY115" fmla="*/ 5166123 h 6858000"/>
              <a:gd name="connsiteX116" fmla="*/ 1958241 w 7467600"/>
              <a:gd name="connsiteY116" fmla="*/ 5067955 h 6858000"/>
              <a:gd name="connsiteX117" fmla="*/ 1903353 w 7467600"/>
              <a:gd name="connsiteY117" fmla="*/ 5044827 h 6858000"/>
              <a:gd name="connsiteX118" fmla="*/ 1979378 w 7467600"/>
              <a:gd name="connsiteY118" fmla="*/ 4769504 h 6858000"/>
              <a:gd name="connsiteX119" fmla="*/ 2882120 w 7467600"/>
              <a:gd name="connsiteY119" fmla="*/ 5064547 h 6858000"/>
              <a:gd name="connsiteX120" fmla="*/ 2793103 w 7467600"/>
              <a:gd name="connsiteY120" fmla="*/ 5039699 h 6858000"/>
              <a:gd name="connsiteX121" fmla="*/ 2770041 w 7467600"/>
              <a:gd name="connsiteY121" fmla="*/ 5033634 h 6858000"/>
              <a:gd name="connsiteX122" fmla="*/ 1979378 w 7467600"/>
              <a:gd name="connsiteY122" fmla="*/ 4769504 h 6858000"/>
              <a:gd name="connsiteX123" fmla="*/ 1927410 w 7467600"/>
              <a:gd name="connsiteY123" fmla="*/ 4716164 h 6858000"/>
              <a:gd name="connsiteX124" fmla="*/ 1959587 w 7467600"/>
              <a:gd name="connsiteY124" fmla="*/ 4728849 h 6858000"/>
              <a:gd name="connsiteX125" fmla="*/ 2777707 w 7467600"/>
              <a:gd name="connsiteY125" fmla="*/ 5003991 h 6858000"/>
              <a:gd name="connsiteX126" fmla="*/ 2800768 w 7467600"/>
              <a:gd name="connsiteY126" fmla="*/ 5010056 h 6858000"/>
              <a:gd name="connsiteX127" fmla="*/ 2879408 w 7467600"/>
              <a:gd name="connsiteY127" fmla="*/ 5031590 h 6858000"/>
              <a:gd name="connsiteX128" fmla="*/ 2862295 w 7467600"/>
              <a:gd name="connsiteY128" fmla="*/ 5022958 h 6858000"/>
              <a:gd name="connsiteX129" fmla="*/ 2813343 w 7467600"/>
              <a:gd name="connsiteY129" fmla="*/ 4998369 h 6858000"/>
              <a:gd name="connsiteX130" fmla="*/ 2646245 w 7467600"/>
              <a:gd name="connsiteY130" fmla="*/ 4930999 h 6858000"/>
              <a:gd name="connsiteX131" fmla="*/ 1999243 w 7467600"/>
              <a:gd name="connsiteY131" fmla="*/ 4730524 h 6858000"/>
              <a:gd name="connsiteX132" fmla="*/ 1979527 w 7467600"/>
              <a:gd name="connsiteY132" fmla="*/ 4726651 h 6858000"/>
              <a:gd name="connsiteX133" fmla="*/ 1927410 w 7467600"/>
              <a:gd name="connsiteY133" fmla="*/ 4716164 h 6858000"/>
              <a:gd name="connsiteX134" fmla="*/ 1997014 w 7467600"/>
              <a:gd name="connsiteY134" fmla="*/ 4698007 h 6858000"/>
              <a:gd name="connsiteX135" fmla="*/ 2005458 w 7467600"/>
              <a:gd name="connsiteY135" fmla="*/ 4699540 h 6858000"/>
              <a:gd name="connsiteX136" fmla="*/ 2657186 w 7467600"/>
              <a:gd name="connsiteY136" fmla="*/ 4901687 h 6858000"/>
              <a:gd name="connsiteX137" fmla="*/ 2826662 w 7467600"/>
              <a:gd name="connsiteY137" fmla="*/ 4970362 h 6858000"/>
              <a:gd name="connsiteX138" fmla="*/ 2876100 w 7467600"/>
              <a:gd name="connsiteY138" fmla="*/ 4995397 h 6858000"/>
              <a:gd name="connsiteX139" fmla="*/ 3042600 w 7467600"/>
              <a:gd name="connsiteY139" fmla="*/ 5059532 h 6858000"/>
              <a:gd name="connsiteX140" fmla="*/ 1997014 w 7467600"/>
              <a:gd name="connsiteY140" fmla="*/ 4698007 h 6858000"/>
              <a:gd name="connsiteX141" fmla="*/ 2305292 w 7467600"/>
              <a:gd name="connsiteY141" fmla="*/ 4219492 h 6858000"/>
              <a:gd name="connsiteX142" fmla="*/ 3360922 w 7467600"/>
              <a:gd name="connsiteY142" fmla="*/ 4529373 h 6858000"/>
              <a:gd name="connsiteX143" fmla="*/ 3492420 w 7467600"/>
              <a:gd name="connsiteY143" fmla="*/ 4510145 h 6858000"/>
              <a:gd name="connsiteX144" fmla="*/ 3364086 w 7467600"/>
              <a:gd name="connsiteY144" fmla="*/ 4480340 h 6858000"/>
              <a:gd name="connsiteX145" fmla="*/ 3225818 w 7467600"/>
              <a:gd name="connsiteY145" fmla="*/ 4411822 h 6858000"/>
              <a:gd name="connsiteX146" fmla="*/ 3129696 w 7467600"/>
              <a:gd name="connsiteY146" fmla="*/ 4360704 h 6858000"/>
              <a:gd name="connsiteX147" fmla="*/ 2814545 w 7467600"/>
              <a:gd name="connsiteY147" fmla="*/ 4282955 h 6858000"/>
              <a:gd name="connsiteX148" fmla="*/ 2305292 w 7467600"/>
              <a:gd name="connsiteY148" fmla="*/ 4219492 h 6858000"/>
              <a:gd name="connsiteX149" fmla="*/ 2626982 w 7467600"/>
              <a:gd name="connsiteY149" fmla="*/ 4206450 h 6858000"/>
              <a:gd name="connsiteX150" fmla="*/ 2490617 w 7467600"/>
              <a:gd name="connsiteY150" fmla="*/ 4206951 h 6858000"/>
              <a:gd name="connsiteX151" fmla="*/ 2819869 w 7467600"/>
              <a:gd name="connsiteY151" fmla="*/ 4252936 h 6858000"/>
              <a:gd name="connsiteX152" fmla="*/ 3143018 w 7467600"/>
              <a:gd name="connsiteY152" fmla="*/ 4332698 h 6858000"/>
              <a:gd name="connsiteX153" fmla="*/ 3241520 w 7467600"/>
              <a:gd name="connsiteY153" fmla="*/ 4385112 h 6858000"/>
              <a:gd name="connsiteX154" fmla="*/ 3374575 w 7467600"/>
              <a:gd name="connsiteY154" fmla="*/ 4451517 h 6858000"/>
              <a:gd name="connsiteX155" fmla="*/ 3505221 w 7467600"/>
              <a:gd name="connsiteY155" fmla="*/ 4480757 h 6858000"/>
              <a:gd name="connsiteX156" fmla="*/ 2626982 w 7467600"/>
              <a:gd name="connsiteY156" fmla="*/ 4206450 h 6858000"/>
              <a:gd name="connsiteX157" fmla="*/ 1310106 w 7467600"/>
              <a:gd name="connsiteY157" fmla="*/ 3943217 h 6858000"/>
              <a:gd name="connsiteX158" fmla="*/ 854994 w 7467600"/>
              <a:gd name="connsiteY158" fmla="*/ 4399136 h 6858000"/>
              <a:gd name="connsiteX159" fmla="*/ 742462 w 7467600"/>
              <a:gd name="connsiteY159" fmla="*/ 4594648 h 6858000"/>
              <a:gd name="connsiteX160" fmla="*/ 820602 w 7467600"/>
              <a:gd name="connsiteY160" fmla="*/ 4485915 h 6858000"/>
              <a:gd name="connsiteX161" fmla="*/ 878295 w 7467600"/>
              <a:gd name="connsiteY161" fmla="*/ 4403594 h 6858000"/>
              <a:gd name="connsiteX162" fmla="*/ 1240607 w 7467600"/>
              <a:gd name="connsiteY162" fmla="*/ 4010401 h 6858000"/>
              <a:gd name="connsiteX163" fmla="*/ 1310106 w 7467600"/>
              <a:gd name="connsiteY163" fmla="*/ 3943217 h 6858000"/>
              <a:gd name="connsiteX164" fmla="*/ 1423113 w 7467600"/>
              <a:gd name="connsiteY164" fmla="*/ 3874565 h 6858000"/>
              <a:gd name="connsiteX165" fmla="*/ 1260565 w 7467600"/>
              <a:gd name="connsiteY165" fmla="*/ 4031982 h 6858000"/>
              <a:gd name="connsiteX166" fmla="*/ 901900 w 7467600"/>
              <a:gd name="connsiteY166" fmla="*/ 4421236 h 6858000"/>
              <a:gd name="connsiteX167" fmla="*/ 845044 w 7467600"/>
              <a:gd name="connsiteY167" fmla="*/ 4502436 h 6858000"/>
              <a:gd name="connsiteX168" fmla="*/ 685926 w 7467600"/>
              <a:gd name="connsiteY168" fmla="*/ 4703069 h 6858000"/>
              <a:gd name="connsiteX169" fmla="*/ 684248 w 7467600"/>
              <a:gd name="connsiteY169" fmla="*/ 4706721 h 6858000"/>
              <a:gd name="connsiteX170" fmla="*/ 1423113 w 7467600"/>
              <a:gd name="connsiteY170" fmla="*/ 3874565 h 6858000"/>
              <a:gd name="connsiteX171" fmla="*/ 3316479 w 7467600"/>
              <a:gd name="connsiteY171" fmla="*/ 3872136 h 6858000"/>
              <a:gd name="connsiteX172" fmla="*/ 3546806 w 7467600"/>
              <a:gd name="connsiteY172" fmla="*/ 4356139 h 6858000"/>
              <a:gd name="connsiteX173" fmla="*/ 3364433 w 7467600"/>
              <a:gd name="connsiteY173" fmla="*/ 3953121 h 6858000"/>
              <a:gd name="connsiteX174" fmla="*/ 3316479 w 7467600"/>
              <a:gd name="connsiteY174" fmla="*/ 3872136 h 6858000"/>
              <a:gd name="connsiteX175" fmla="*/ 3291335 w 7467600"/>
              <a:gd name="connsiteY175" fmla="*/ 3767420 h 6858000"/>
              <a:gd name="connsiteX176" fmla="*/ 3390805 w 7467600"/>
              <a:gd name="connsiteY176" fmla="*/ 3937163 h 6858000"/>
              <a:gd name="connsiteX177" fmla="*/ 3579062 w 7467600"/>
              <a:gd name="connsiteY177" fmla="*/ 4359040 h 6858000"/>
              <a:gd name="connsiteX178" fmla="*/ 3467355 w 7467600"/>
              <a:gd name="connsiteY178" fmla="*/ 3988130 h 6858000"/>
              <a:gd name="connsiteX179" fmla="*/ 3310753 w 7467600"/>
              <a:gd name="connsiteY179" fmla="*/ 3787140 h 6858000"/>
              <a:gd name="connsiteX180" fmla="*/ 3291335 w 7467600"/>
              <a:gd name="connsiteY180" fmla="*/ 3767420 h 6858000"/>
              <a:gd name="connsiteX181" fmla="*/ 1635889 w 7467600"/>
              <a:gd name="connsiteY181" fmla="*/ 3709494 h 6858000"/>
              <a:gd name="connsiteX182" fmla="*/ 1634800 w 7467600"/>
              <a:gd name="connsiteY182" fmla="*/ 3731111 h 6858000"/>
              <a:gd name="connsiteX183" fmla="*/ 1635889 w 7467600"/>
              <a:gd name="connsiteY183" fmla="*/ 3709494 h 6858000"/>
              <a:gd name="connsiteX184" fmla="*/ 1510397 w 7467600"/>
              <a:gd name="connsiteY184" fmla="*/ 3684705 h 6858000"/>
              <a:gd name="connsiteX185" fmla="*/ 1146550 w 7467600"/>
              <a:gd name="connsiteY185" fmla="*/ 3802012 h 6858000"/>
              <a:gd name="connsiteX186" fmla="*/ 698834 w 7467600"/>
              <a:gd name="connsiteY186" fmla="*/ 3952272 h 6858000"/>
              <a:gd name="connsiteX187" fmla="*/ 34256 w 7467600"/>
              <a:gd name="connsiteY187" fmla="*/ 4347603 h 6858000"/>
              <a:gd name="connsiteX188" fmla="*/ 527241 w 7467600"/>
              <a:gd name="connsiteY188" fmla="*/ 4065078 h 6858000"/>
              <a:gd name="connsiteX189" fmla="*/ 1510397 w 7467600"/>
              <a:gd name="connsiteY189" fmla="*/ 3684705 h 6858000"/>
              <a:gd name="connsiteX190" fmla="*/ 1313114 w 7467600"/>
              <a:gd name="connsiteY190" fmla="*/ 3655216 h 6858000"/>
              <a:gd name="connsiteX191" fmla="*/ 1109304 w 7467600"/>
              <a:gd name="connsiteY191" fmla="*/ 3669030 h 6858000"/>
              <a:gd name="connsiteX192" fmla="*/ 8129 w 7467600"/>
              <a:gd name="connsiteY192" fmla="*/ 4330519 h 6858000"/>
              <a:gd name="connsiteX193" fmla="*/ 687572 w 7467600"/>
              <a:gd name="connsiteY193" fmla="*/ 3925629 h 6858000"/>
              <a:gd name="connsiteX194" fmla="*/ 1138365 w 7467600"/>
              <a:gd name="connsiteY194" fmla="*/ 3774515 h 6858000"/>
              <a:gd name="connsiteX195" fmla="*/ 1505579 w 7467600"/>
              <a:gd name="connsiteY195" fmla="*/ 3655526 h 6858000"/>
              <a:gd name="connsiteX196" fmla="*/ 1313114 w 7467600"/>
              <a:gd name="connsiteY196" fmla="*/ 3655216 h 6858000"/>
              <a:gd name="connsiteX197" fmla="*/ 3655073 w 7467600"/>
              <a:gd name="connsiteY197" fmla="*/ 3650884 h 6858000"/>
              <a:gd name="connsiteX198" fmla="*/ 3989938 w 7467600"/>
              <a:gd name="connsiteY198" fmla="*/ 3991685 h 6858000"/>
              <a:gd name="connsiteX199" fmla="*/ 4393907 w 7467600"/>
              <a:gd name="connsiteY199" fmla="*/ 4261258 h 6858000"/>
              <a:gd name="connsiteX200" fmla="*/ 4648051 w 7467600"/>
              <a:gd name="connsiteY200" fmla="*/ 4374051 h 6858000"/>
              <a:gd name="connsiteX201" fmla="*/ 4383389 w 7467600"/>
              <a:gd name="connsiteY201" fmla="*/ 4184369 h 6858000"/>
              <a:gd name="connsiteX202" fmla="*/ 4165508 w 7467600"/>
              <a:gd name="connsiteY202" fmla="*/ 4035196 h 6858000"/>
              <a:gd name="connsiteX203" fmla="*/ 4068162 w 7467600"/>
              <a:gd name="connsiteY203" fmla="*/ 3953394 h 6858000"/>
              <a:gd name="connsiteX204" fmla="*/ 3981416 w 7467600"/>
              <a:gd name="connsiteY204" fmla="*/ 3880482 h 6858000"/>
              <a:gd name="connsiteX205" fmla="*/ 3800147 w 7467600"/>
              <a:gd name="connsiteY205" fmla="*/ 3749872 h 6858000"/>
              <a:gd name="connsiteX206" fmla="*/ 3655073 w 7467600"/>
              <a:gd name="connsiteY206" fmla="*/ 3650884 h 6858000"/>
              <a:gd name="connsiteX207" fmla="*/ 3670252 w 7467600"/>
              <a:gd name="connsiteY207" fmla="*/ 3622798 h 6858000"/>
              <a:gd name="connsiteX208" fmla="*/ 3817258 w 7467600"/>
              <a:gd name="connsiteY208" fmla="*/ 3723577 h 6858000"/>
              <a:gd name="connsiteX209" fmla="*/ 4000461 w 7467600"/>
              <a:gd name="connsiteY209" fmla="*/ 3855966 h 6858000"/>
              <a:gd name="connsiteX210" fmla="*/ 4088180 w 7467600"/>
              <a:gd name="connsiteY210" fmla="*/ 3929774 h 6858000"/>
              <a:gd name="connsiteX211" fmla="*/ 4184555 w 7467600"/>
              <a:gd name="connsiteY211" fmla="*/ 4010683 h 6858000"/>
              <a:gd name="connsiteX212" fmla="*/ 4399563 w 7467600"/>
              <a:gd name="connsiteY212" fmla="*/ 4158106 h 6858000"/>
              <a:gd name="connsiteX213" fmla="*/ 4684469 w 7467600"/>
              <a:gd name="connsiteY213" fmla="*/ 4364680 h 6858000"/>
              <a:gd name="connsiteX214" fmla="*/ 4690271 w 7467600"/>
              <a:gd name="connsiteY214" fmla="*/ 4370034 h 6858000"/>
              <a:gd name="connsiteX215" fmla="*/ 4136093 w 7467600"/>
              <a:gd name="connsiteY215" fmla="*/ 3858466 h 6858000"/>
              <a:gd name="connsiteX216" fmla="*/ 3670252 w 7467600"/>
              <a:gd name="connsiteY216" fmla="*/ 3622798 h 6858000"/>
              <a:gd name="connsiteX217" fmla="*/ 4440129 w 7467600"/>
              <a:gd name="connsiteY217" fmla="*/ 3448571 h 6858000"/>
              <a:gd name="connsiteX218" fmla="*/ 4856525 w 7467600"/>
              <a:gd name="connsiteY218" fmla="*/ 3915351 h 6858000"/>
              <a:gd name="connsiteX219" fmla="*/ 5059055 w 7467600"/>
              <a:gd name="connsiteY219" fmla="*/ 4108918 h 6858000"/>
              <a:gd name="connsiteX220" fmla="*/ 5290070 w 7467600"/>
              <a:gd name="connsiteY220" fmla="*/ 4263619 h 6858000"/>
              <a:gd name="connsiteX221" fmla="*/ 4834991 w 7467600"/>
              <a:gd name="connsiteY221" fmla="*/ 3830985 h 6858000"/>
              <a:gd name="connsiteX222" fmla="*/ 4440129 w 7467600"/>
              <a:gd name="connsiteY222" fmla="*/ 3448571 h 6858000"/>
              <a:gd name="connsiteX223" fmla="*/ 4441737 w 7467600"/>
              <a:gd name="connsiteY223" fmla="*/ 3399734 h 6858000"/>
              <a:gd name="connsiteX224" fmla="*/ 4431236 w 7467600"/>
              <a:gd name="connsiteY224" fmla="*/ 3400954 h 6858000"/>
              <a:gd name="connsiteX225" fmla="*/ 4557150 w 7467600"/>
              <a:gd name="connsiteY225" fmla="*/ 3510023 h 6858000"/>
              <a:gd name="connsiteX226" fmla="*/ 4856936 w 7467600"/>
              <a:gd name="connsiteY226" fmla="*/ 3809146 h 6858000"/>
              <a:gd name="connsiteX227" fmla="*/ 5111996 w 7467600"/>
              <a:gd name="connsiteY227" fmla="*/ 4065759 h 6858000"/>
              <a:gd name="connsiteX228" fmla="*/ 5388878 w 7467600"/>
              <a:gd name="connsiteY228" fmla="*/ 4300185 h 6858000"/>
              <a:gd name="connsiteX229" fmla="*/ 5425556 w 7467600"/>
              <a:gd name="connsiteY229" fmla="*/ 4308967 h 6858000"/>
              <a:gd name="connsiteX230" fmla="*/ 4943646 w 7467600"/>
              <a:gd name="connsiteY230" fmla="*/ 3822916 h 6858000"/>
              <a:gd name="connsiteX231" fmla="*/ 4594837 w 7467600"/>
              <a:gd name="connsiteY231" fmla="*/ 3532274 h 6858000"/>
              <a:gd name="connsiteX232" fmla="*/ 4441737 w 7467600"/>
              <a:gd name="connsiteY232" fmla="*/ 3399734 h 6858000"/>
              <a:gd name="connsiteX233" fmla="*/ 5425834 w 7467600"/>
              <a:gd name="connsiteY233" fmla="*/ 3162785 h 6858000"/>
              <a:gd name="connsiteX234" fmla="*/ 5401644 w 7467600"/>
              <a:gd name="connsiteY234" fmla="*/ 3617847 h 6858000"/>
              <a:gd name="connsiteX235" fmla="*/ 5467256 w 7467600"/>
              <a:gd name="connsiteY235" fmla="*/ 4175494 h 6858000"/>
              <a:gd name="connsiteX236" fmla="*/ 5448069 w 7467600"/>
              <a:gd name="connsiteY236" fmla="*/ 3567554 h 6858000"/>
              <a:gd name="connsiteX237" fmla="*/ 5425834 w 7467600"/>
              <a:gd name="connsiteY237" fmla="*/ 3162785 h 6858000"/>
              <a:gd name="connsiteX238" fmla="*/ 1318687 w 7467600"/>
              <a:gd name="connsiteY238" fmla="*/ 3113840 h 6858000"/>
              <a:gd name="connsiteX239" fmla="*/ 1066793 w 7467600"/>
              <a:gd name="connsiteY239" fmla="*/ 3212171 h 6858000"/>
              <a:gd name="connsiteX240" fmla="*/ 993319 w 7467600"/>
              <a:gd name="connsiteY240" fmla="*/ 3247648 h 6858000"/>
              <a:gd name="connsiteX241" fmla="*/ 853081 w 7467600"/>
              <a:gd name="connsiteY241" fmla="*/ 3312410 h 6858000"/>
              <a:gd name="connsiteX242" fmla="*/ 805957 w 7467600"/>
              <a:gd name="connsiteY242" fmla="*/ 3330443 h 6858000"/>
              <a:gd name="connsiteX243" fmla="*/ 1318687 w 7467600"/>
              <a:gd name="connsiteY243" fmla="*/ 3113840 h 6858000"/>
              <a:gd name="connsiteX244" fmla="*/ 5453702 w 7467600"/>
              <a:gd name="connsiteY244" fmla="*/ 3090882 h 6858000"/>
              <a:gd name="connsiteX245" fmla="*/ 5480135 w 7467600"/>
              <a:gd name="connsiteY245" fmla="*/ 3565802 h 6858000"/>
              <a:gd name="connsiteX246" fmla="*/ 5499023 w 7467600"/>
              <a:gd name="connsiteY246" fmla="*/ 4166310 h 6858000"/>
              <a:gd name="connsiteX247" fmla="*/ 5547022 w 7467600"/>
              <a:gd name="connsiteY247" fmla="*/ 3607838 h 6858000"/>
              <a:gd name="connsiteX248" fmla="*/ 5515964 w 7467600"/>
              <a:gd name="connsiteY248" fmla="*/ 3378541 h 6858000"/>
              <a:gd name="connsiteX249" fmla="*/ 5453702 w 7467600"/>
              <a:gd name="connsiteY249" fmla="*/ 3090882 h 6858000"/>
              <a:gd name="connsiteX250" fmla="*/ 1238695 w 7467600"/>
              <a:gd name="connsiteY250" fmla="*/ 3076820 h 6858000"/>
              <a:gd name="connsiteX251" fmla="*/ 716371 w 7467600"/>
              <a:gd name="connsiteY251" fmla="*/ 3293249 h 6858000"/>
              <a:gd name="connsiteX252" fmla="*/ 579522 w 7467600"/>
              <a:gd name="connsiteY252" fmla="*/ 3371759 h 6858000"/>
              <a:gd name="connsiteX253" fmla="*/ 600288 w 7467600"/>
              <a:gd name="connsiteY253" fmla="*/ 3365555 h 6858000"/>
              <a:gd name="connsiteX254" fmla="*/ 840692 w 7467600"/>
              <a:gd name="connsiteY254" fmla="*/ 3284921 h 6858000"/>
              <a:gd name="connsiteX255" fmla="*/ 979248 w 7467600"/>
              <a:gd name="connsiteY255" fmla="*/ 3221003 h 6858000"/>
              <a:gd name="connsiteX256" fmla="*/ 1053282 w 7467600"/>
              <a:gd name="connsiteY256" fmla="*/ 3185247 h 6858000"/>
              <a:gd name="connsiteX257" fmla="*/ 1320603 w 7467600"/>
              <a:gd name="connsiteY257" fmla="*/ 3081281 h 6858000"/>
              <a:gd name="connsiteX258" fmla="*/ 1238695 w 7467600"/>
              <a:gd name="connsiteY258" fmla="*/ 3076820 h 6858000"/>
              <a:gd name="connsiteX259" fmla="*/ 5425627 w 7467600"/>
              <a:gd name="connsiteY259" fmla="*/ 2954192 h 6858000"/>
              <a:gd name="connsiteX260" fmla="*/ 5470770 w 7467600"/>
              <a:gd name="connsiteY260" fmla="*/ 3005435 h 6858000"/>
              <a:gd name="connsiteX261" fmla="*/ 5519779 w 7467600"/>
              <a:gd name="connsiteY261" fmla="*/ 4359223 h 6858000"/>
              <a:gd name="connsiteX262" fmla="*/ 5520293 w 7467600"/>
              <a:gd name="connsiteY262" fmla="*/ 4360602 h 6858000"/>
              <a:gd name="connsiteX263" fmla="*/ 5767221 w 7467600"/>
              <a:gd name="connsiteY263" fmla="*/ 4665564 h 6858000"/>
              <a:gd name="connsiteX264" fmla="*/ 6937169 w 7467600"/>
              <a:gd name="connsiteY264" fmla="*/ 4815941 h 6858000"/>
              <a:gd name="connsiteX265" fmla="*/ 6953922 w 7467600"/>
              <a:gd name="connsiteY265" fmla="*/ 4890068 h 6858000"/>
              <a:gd name="connsiteX266" fmla="*/ 6071359 w 7467600"/>
              <a:gd name="connsiteY266" fmla="*/ 4770770 h 6858000"/>
              <a:gd name="connsiteX267" fmla="*/ 6038839 w 7467600"/>
              <a:gd name="connsiteY267" fmla="*/ 4764474 h 6858000"/>
              <a:gd name="connsiteX268" fmla="*/ 6038706 w 7467600"/>
              <a:gd name="connsiteY268" fmla="*/ 4763847 h 6858000"/>
              <a:gd name="connsiteX269" fmla="*/ 6037784 w 7467600"/>
              <a:gd name="connsiteY269" fmla="*/ 4764270 h 6858000"/>
              <a:gd name="connsiteX270" fmla="*/ 6038839 w 7467600"/>
              <a:gd name="connsiteY270" fmla="*/ 4764474 h 6858000"/>
              <a:gd name="connsiteX271" fmla="*/ 6040338 w 7467600"/>
              <a:gd name="connsiteY271" fmla="*/ 4771418 h 6858000"/>
              <a:gd name="connsiteX272" fmla="*/ 6024488 w 7467600"/>
              <a:gd name="connsiteY272" fmla="*/ 4809903 h 6858000"/>
              <a:gd name="connsiteX273" fmla="*/ 5599771 w 7467600"/>
              <a:gd name="connsiteY273" fmla="*/ 5509652 h 6858000"/>
              <a:gd name="connsiteX274" fmla="*/ 5548843 w 7467600"/>
              <a:gd name="connsiteY274" fmla="*/ 5563845 h 6858000"/>
              <a:gd name="connsiteX275" fmla="*/ 5940952 w 7467600"/>
              <a:gd name="connsiteY275" fmla="*/ 6250028 h 6858000"/>
              <a:gd name="connsiteX276" fmla="*/ 6043441 w 7467600"/>
              <a:gd name="connsiteY276" fmla="*/ 6665847 h 6858000"/>
              <a:gd name="connsiteX277" fmla="*/ 6093432 w 7467600"/>
              <a:gd name="connsiteY277" fmla="*/ 6858000 h 6858000"/>
              <a:gd name="connsiteX278" fmla="*/ 6034344 w 7467600"/>
              <a:gd name="connsiteY278" fmla="*/ 6858000 h 6858000"/>
              <a:gd name="connsiteX279" fmla="*/ 6026679 w 7467600"/>
              <a:gd name="connsiteY279" fmla="*/ 6836959 h 6858000"/>
              <a:gd name="connsiteX280" fmla="*/ 5800441 w 7467600"/>
              <a:gd name="connsiteY280" fmla="*/ 6335286 h 6858000"/>
              <a:gd name="connsiteX281" fmla="*/ 5526562 w 7467600"/>
              <a:gd name="connsiteY281" fmla="*/ 5705388 h 6858000"/>
              <a:gd name="connsiteX282" fmla="*/ 5519640 w 7467600"/>
              <a:gd name="connsiteY282" fmla="*/ 5683774 h 6858000"/>
              <a:gd name="connsiteX283" fmla="*/ 5844559 w 7467600"/>
              <a:gd name="connsiteY283" fmla="*/ 6553349 h 6858000"/>
              <a:gd name="connsiteX284" fmla="*/ 5975994 w 7467600"/>
              <a:gd name="connsiteY284" fmla="*/ 6858000 h 6858000"/>
              <a:gd name="connsiteX285" fmla="*/ 5898547 w 7467600"/>
              <a:gd name="connsiteY285" fmla="*/ 6858000 h 6858000"/>
              <a:gd name="connsiteX286" fmla="*/ 5682041 w 7467600"/>
              <a:gd name="connsiteY286" fmla="*/ 6355860 h 6858000"/>
              <a:gd name="connsiteX287" fmla="*/ 5461758 w 7467600"/>
              <a:gd name="connsiteY287" fmla="*/ 5820220 h 6858000"/>
              <a:gd name="connsiteX288" fmla="*/ 5237282 w 7467600"/>
              <a:gd name="connsiteY288" fmla="*/ 6579086 h 6858000"/>
              <a:gd name="connsiteX289" fmla="*/ 5115009 w 7467600"/>
              <a:gd name="connsiteY289" fmla="*/ 6858000 h 6858000"/>
              <a:gd name="connsiteX290" fmla="*/ 5028074 w 7467600"/>
              <a:gd name="connsiteY290" fmla="*/ 6858000 h 6858000"/>
              <a:gd name="connsiteX291" fmla="*/ 5079508 w 7467600"/>
              <a:gd name="connsiteY291" fmla="*/ 6749074 h 6858000"/>
              <a:gd name="connsiteX292" fmla="*/ 5371846 w 7467600"/>
              <a:gd name="connsiteY292" fmla="*/ 5924413 h 6858000"/>
              <a:gd name="connsiteX293" fmla="*/ 5270512 w 7467600"/>
              <a:gd name="connsiteY293" fmla="*/ 6138975 h 6858000"/>
              <a:gd name="connsiteX294" fmla="*/ 5062409 w 7467600"/>
              <a:gd name="connsiteY294" fmla="*/ 6653544 h 6858000"/>
              <a:gd name="connsiteX295" fmla="*/ 5036628 w 7467600"/>
              <a:gd name="connsiteY295" fmla="*/ 6754247 h 6858000"/>
              <a:gd name="connsiteX296" fmla="*/ 5009112 w 7467600"/>
              <a:gd name="connsiteY296" fmla="*/ 6858000 h 6858000"/>
              <a:gd name="connsiteX297" fmla="*/ 4976679 w 7467600"/>
              <a:gd name="connsiteY297" fmla="*/ 6858000 h 6858000"/>
              <a:gd name="connsiteX298" fmla="*/ 5006537 w 7467600"/>
              <a:gd name="connsiteY298" fmla="*/ 6747068 h 6858000"/>
              <a:gd name="connsiteX299" fmla="*/ 5032723 w 7467600"/>
              <a:gd name="connsiteY299" fmla="*/ 6644957 h 6858000"/>
              <a:gd name="connsiteX300" fmla="*/ 5242949 w 7467600"/>
              <a:gd name="connsiteY300" fmla="*/ 6125175 h 6858000"/>
              <a:gd name="connsiteX301" fmla="*/ 5286321 w 7467600"/>
              <a:gd name="connsiteY301" fmla="*/ 6033555 h 6858000"/>
              <a:gd name="connsiteX302" fmla="*/ 5008210 w 7467600"/>
              <a:gd name="connsiteY302" fmla="*/ 6649194 h 6858000"/>
              <a:gd name="connsiteX303" fmla="*/ 4986321 w 7467600"/>
              <a:gd name="connsiteY303" fmla="*/ 6765687 h 6858000"/>
              <a:gd name="connsiteX304" fmla="*/ 4973474 w 7467600"/>
              <a:gd name="connsiteY304" fmla="*/ 6858000 h 6858000"/>
              <a:gd name="connsiteX305" fmla="*/ 4907178 w 7467600"/>
              <a:gd name="connsiteY305" fmla="*/ 6858000 h 6858000"/>
              <a:gd name="connsiteX306" fmla="*/ 4910810 w 7467600"/>
              <a:gd name="connsiteY306" fmla="*/ 6829660 h 6858000"/>
              <a:gd name="connsiteX307" fmla="*/ 4987461 w 7467600"/>
              <a:gd name="connsiteY307" fmla="*/ 6432994 h 6858000"/>
              <a:gd name="connsiteX308" fmla="*/ 5179262 w 7467600"/>
              <a:gd name="connsiteY308" fmla="*/ 6035044 h 6858000"/>
              <a:gd name="connsiteX309" fmla="*/ 4689678 w 7467600"/>
              <a:gd name="connsiteY309" fmla="*/ 6440241 h 6858000"/>
              <a:gd name="connsiteX310" fmla="*/ 4477543 w 7467600"/>
              <a:gd name="connsiteY310" fmla="*/ 6674836 h 6858000"/>
              <a:gd name="connsiteX311" fmla="*/ 4329957 w 7467600"/>
              <a:gd name="connsiteY311" fmla="*/ 6858000 h 6858000"/>
              <a:gd name="connsiteX312" fmla="*/ 4218595 w 7467600"/>
              <a:gd name="connsiteY312" fmla="*/ 6858000 h 6858000"/>
              <a:gd name="connsiteX313" fmla="*/ 4368888 w 7467600"/>
              <a:gd name="connsiteY313" fmla="*/ 6668412 h 6858000"/>
              <a:gd name="connsiteX314" fmla="*/ 4563091 w 7467600"/>
              <a:gd name="connsiteY314" fmla="*/ 6442508 h 6858000"/>
              <a:gd name="connsiteX315" fmla="*/ 5387324 w 7467600"/>
              <a:gd name="connsiteY315" fmla="*/ 5705830 h 6858000"/>
              <a:gd name="connsiteX316" fmla="*/ 5073620 w 7467600"/>
              <a:gd name="connsiteY316" fmla="*/ 5955437 h 6858000"/>
              <a:gd name="connsiteX317" fmla="*/ 4689789 w 7467600"/>
              <a:gd name="connsiteY317" fmla="*/ 6268382 h 6858000"/>
              <a:gd name="connsiteX318" fmla="*/ 4418722 w 7467600"/>
              <a:gd name="connsiteY318" fmla="*/ 6570886 h 6858000"/>
              <a:gd name="connsiteX319" fmla="*/ 4214944 w 7467600"/>
              <a:gd name="connsiteY319" fmla="*/ 6858000 h 6858000"/>
              <a:gd name="connsiteX320" fmla="*/ 4177898 w 7467600"/>
              <a:gd name="connsiteY320" fmla="*/ 6858000 h 6858000"/>
              <a:gd name="connsiteX321" fmla="*/ 4391597 w 7467600"/>
              <a:gd name="connsiteY321" fmla="*/ 6556370 h 6858000"/>
              <a:gd name="connsiteX322" fmla="*/ 4668889 w 7467600"/>
              <a:gd name="connsiteY322" fmla="*/ 6246399 h 6858000"/>
              <a:gd name="connsiteX323" fmla="*/ 5055427 w 7467600"/>
              <a:gd name="connsiteY323" fmla="*/ 5931476 h 6858000"/>
              <a:gd name="connsiteX324" fmla="*/ 5371814 w 7467600"/>
              <a:gd name="connsiteY324" fmla="*/ 5678975 h 6858000"/>
              <a:gd name="connsiteX325" fmla="*/ 4987918 w 7467600"/>
              <a:gd name="connsiteY325" fmla="*/ 5838701 h 6858000"/>
              <a:gd name="connsiteX326" fmla="*/ 4317146 w 7467600"/>
              <a:gd name="connsiteY326" fmla="*/ 6587716 h 6858000"/>
              <a:gd name="connsiteX327" fmla="*/ 4171627 w 7467600"/>
              <a:gd name="connsiteY327" fmla="*/ 6858000 h 6858000"/>
              <a:gd name="connsiteX328" fmla="*/ 4081585 w 7467600"/>
              <a:gd name="connsiteY328" fmla="*/ 6858000 h 6858000"/>
              <a:gd name="connsiteX329" fmla="*/ 4238603 w 7467600"/>
              <a:gd name="connsiteY329" fmla="*/ 6559341 h 6858000"/>
              <a:gd name="connsiteX330" fmla="*/ 4778333 w 7467600"/>
              <a:gd name="connsiteY330" fmla="*/ 5873626 h 6858000"/>
              <a:gd name="connsiteX331" fmla="*/ 5414185 w 7467600"/>
              <a:gd name="connsiteY331" fmla="*/ 5573882 h 6858000"/>
              <a:gd name="connsiteX332" fmla="*/ 5959648 w 7467600"/>
              <a:gd name="connsiteY332" fmla="*/ 4760797 h 6858000"/>
              <a:gd name="connsiteX333" fmla="*/ 5355019 w 7467600"/>
              <a:gd name="connsiteY333" fmla="*/ 4734672 h 6858000"/>
              <a:gd name="connsiteX334" fmla="*/ 5083565 w 7467600"/>
              <a:gd name="connsiteY334" fmla="*/ 5179121 h 6858000"/>
              <a:gd name="connsiteX335" fmla="*/ 4713577 w 7467600"/>
              <a:gd name="connsiteY335" fmla="*/ 5616803 h 6858000"/>
              <a:gd name="connsiteX336" fmla="*/ 3989559 w 7467600"/>
              <a:gd name="connsiteY336" fmla="*/ 6145945 h 6858000"/>
              <a:gd name="connsiteX337" fmla="*/ 3939824 w 7467600"/>
              <a:gd name="connsiteY337" fmla="*/ 6066900 h 6858000"/>
              <a:gd name="connsiteX338" fmla="*/ 4584537 w 7467600"/>
              <a:gd name="connsiteY338" fmla="*/ 5324826 h 6858000"/>
              <a:gd name="connsiteX339" fmla="*/ 5037105 w 7467600"/>
              <a:gd name="connsiteY339" fmla="*/ 5088765 h 6858000"/>
              <a:gd name="connsiteX340" fmla="*/ 5039930 w 7467600"/>
              <a:gd name="connsiteY340" fmla="*/ 5089585 h 6858000"/>
              <a:gd name="connsiteX341" fmla="*/ 5263764 w 7467600"/>
              <a:gd name="connsiteY341" fmla="*/ 4735525 h 6858000"/>
              <a:gd name="connsiteX342" fmla="*/ 4086300 w 7467600"/>
              <a:gd name="connsiteY342" fmla="*/ 4884599 h 6858000"/>
              <a:gd name="connsiteX343" fmla="*/ 4085485 w 7467600"/>
              <a:gd name="connsiteY343" fmla="*/ 4899070 h 6858000"/>
              <a:gd name="connsiteX344" fmla="*/ 3871915 w 7467600"/>
              <a:gd name="connsiteY344" fmla="*/ 5253645 h 6858000"/>
              <a:gd name="connsiteX345" fmla="*/ 3799374 w 7467600"/>
              <a:gd name="connsiteY345" fmla="*/ 5466127 h 6858000"/>
              <a:gd name="connsiteX346" fmla="*/ 3498850 w 7467600"/>
              <a:gd name="connsiteY346" fmla="*/ 6661888 h 6858000"/>
              <a:gd name="connsiteX347" fmla="*/ 3399216 w 7467600"/>
              <a:gd name="connsiteY347" fmla="*/ 6858000 h 6858000"/>
              <a:gd name="connsiteX348" fmla="*/ 3303688 w 7467600"/>
              <a:gd name="connsiteY348" fmla="*/ 6858000 h 6858000"/>
              <a:gd name="connsiteX349" fmla="*/ 3391774 w 7467600"/>
              <a:gd name="connsiteY349" fmla="*/ 6697181 h 6858000"/>
              <a:gd name="connsiteX350" fmla="*/ 3735540 w 7467600"/>
              <a:gd name="connsiteY350" fmla="*/ 5546923 h 6858000"/>
              <a:gd name="connsiteX351" fmla="*/ 3729438 w 7467600"/>
              <a:gd name="connsiteY351" fmla="*/ 5569058 h 6858000"/>
              <a:gd name="connsiteX352" fmla="*/ 3707782 w 7467600"/>
              <a:gd name="connsiteY352" fmla="*/ 5644908 h 6858000"/>
              <a:gd name="connsiteX353" fmla="*/ 3583827 w 7467600"/>
              <a:gd name="connsiteY353" fmla="*/ 6039215 h 6858000"/>
              <a:gd name="connsiteX354" fmla="*/ 3547861 w 7467600"/>
              <a:gd name="connsiteY354" fmla="*/ 6129609 h 6858000"/>
              <a:gd name="connsiteX355" fmla="*/ 3490905 w 7467600"/>
              <a:gd name="connsiteY355" fmla="*/ 6277660 h 6858000"/>
              <a:gd name="connsiteX356" fmla="*/ 3455859 w 7467600"/>
              <a:gd name="connsiteY356" fmla="*/ 6391301 h 6858000"/>
              <a:gd name="connsiteX357" fmla="*/ 3429112 w 7467600"/>
              <a:gd name="connsiteY357" fmla="*/ 6479469 h 6858000"/>
              <a:gd name="connsiteX358" fmla="*/ 3304862 w 7467600"/>
              <a:gd name="connsiteY358" fmla="*/ 6796476 h 6858000"/>
              <a:gd name="connsiteX359" fmla="*/ 3276071 w 7467600"/>
              <a:gd name="connsiteY359" fmla="*/ 6858000 h 6858000"/>
              <a:gd name="connsiteX360" fmla="*/ 3240805 w 7467600"/>
              <a:gd name="connsiteY360" fmla="*/ 6858000 h 6858000"/>
              <a:gd name="connsiteX361" fmla="*/ 3275917 w 7467600"/>
              <a:gd name="connsiteY361" fmla="*/ 6783192 h 6858000"/>
              <a:gd name="connsiteX362" fmla="*/ 3399358 w 7467600"/>
              <a:gd name="connsiteY362" fmla="*/ 6469011 h 6858000"/>
              <a:gd name="connsiteX363" fmla="*/ 3425650 w 7467600"/>
              <a:gd name="connsiteY363" fmla="*/ 6381333 h 6858000"/>
              <a:gd name="connsiteX364" fmla="*/ 3460661 w 7467600"/>
              <a:gd name="connsiteY364" fmla="*/ 6266763 h 6858000"/>
              <a:gd name="connsiteX365" fmla="*/ 3518021 w 7467600"/>
              <a:gd name="connsiteY365" fmla="*/ 6117298 h 6858000"/>
              <a:gd name="connsiteX366" fmla="*/ 3554035 w 7467600"/>
              <a:gd name="connsiteY366" fmla="*/ 6027832 h 6858000"/>
              <a:gd name="connsiteX367" fmla="*/ 3677174 w 7467600"/>
              <a:gd name="connsiteY367" fmla="*/ 5636351 h 6858000"/>
              <a:gd name="connsiteX368" fmla="*/ 3698819 w 7467600"/>
              <a:gd name="connsiteY368" fmla="*/ 5560503 h 6858000"/>
              <a:gd name="connsiteX369" fmla="*/ 3702094 w 7467600"/>
              <a:gd name="connsiteY369" fmla="*/ 5549194 h 6858000"/>
              <a:gd name="connsiteX370" fmla="*/ 3398355 w 7467600"/>
              <a:gd name="connsiteY370" fmla="*/ 6094603 h 6858000"/>
              <a:gd name="connsiteX371" fmla="*/ 3193941 w 7467600"/>
              <a:gd name="connsiteY371" fmla="*/ 6798775 h 6858000"/>
              <a:gd name="connsiteX372" fmla="*/ 3184140 w 7467600"/>
              <a:gd name="connsiteY372" fmla="*/ 6858000 h 6858000"/>
              <a:gd name="connsiteX373" fmla="*/ 3099978 w 7467600"/>
              <a:gd name="connsiteY373" fmla="*/ 6858000 h 6858000"/>
              <a:gd name="connsiteX374" fmla="*/ 3101556 w 7467600"/>
              <a:gd name="connsiteY374" fmla="*/ 6843337 h 6858000"/>
              <a:gd name="connsiteX375" fmla="*/ 3370162 w 7467600"/>
              <a:gd name="connsiteY375" fmla="*/ 5785550 h 6858000"/>
              <a:gd name="connsiteX376" fmla="*/ 3746477 w 7467600"/>
              <a:gd name="connsiteY376" fmla="*/ 5377889 h 6858000"/>
              <a:gd name="connsiteX377" fmla="*/ 3863399 w 7467600"/>
              <a:gd name="connsiteY377" fmla="*/ 5087257 h 6858000"/>
              <a:gd name="connsiteX378" fmla="*/ 3968712 w 7467600"/>
              <a:gd name="connsiteY378" fmla="*/ 4913989 h 6858000"/>
              <a:gd name="connsiteX379" fmla="*/ 2792390 w 7467600"/>
              <a:gd name="connsiteY379" fmla="*/ 5382974 h 6858000"/>
              <a:gd name="connsiteX380" fmla="*/ 2714982 w 7467600"/>
              <a:gd name="connsiteY380" fmla="*/ 5427051 h 6858000"/>
              <a:gd name="connsiteX381" fmla="*/ 2813361 w 7467600"/>
              <a:gd name="connsiteY381" fmla="*/ 6023912 h 6858000"/>
              <a:gd name="connsiteX382" fmla="*/ 2688430 w 7467600"/>
              <a:gd name="connsiteY382" fmla="*/ 6801564 h 6858000"/>
              <a:gd name="connsiteX383" fmla="*/ 2629626 w 7467600"/>
              <a:gd name="connsiteY383" fmla="*/ 6763394 h 6858000"/>
              <a:gd name="connsiteX384" fmla="*/ 2565328 w 7467600"/>
              <a:gd name="connsiteY384" fmla="*/ 5516399 h 6858000"/>
              <a:gd name="connsiteX385" fmla="*/ 1922999 w 7467600"/>
              <a:gd name="connsiteY385" fmla="*/ 5980343 h 6858000"/>
              <a:gd name="connsiteX386" fmla="*/ 1950261 w 7467600"/>
              <a:gd name="connsiteY386" fmla="*/ 6405858 h 6858000"/>
              <a:gd name="connsiteX387" fmla="*/ 2365554 w 7467600"/>
              <a:gd name="connsiteY387" fmla="*/ 6759107 h 6858000"/>
              <a:gd name="connsiteX388" fmla="*/ 2424142 w 7467600"/>
              <a:gd name="connsiteY388" fmla="*/ 6858000 h 6858000"/>
              <a:gd name="connsiteX389" fmla="*/ 2395994 w 7467600"/>
              <a:gd name="connsiteY389" fmla="*/ 6858000 h 6858000"/>
              <a:gd name="connsiteX390" fmla="*/ 2392863 w 7467600"/>
              <a:gd name="connsiteY390" fmla="*/ 6852964 h 6858000"/>
              <a:gd name="connsiteX391" fmla="*/ 2017589 w 7467600"/>
              <a:gd name="connsiteY391" fmla="*/ 6493982 h 6858000"/>
              <a:gd name="connsiteX392" fmla="*/ 2147336 w 7467600"/>
              <a:gd name="connsiteY392" fmla="*/ 6594052 h 6858000"/>
              <a:gd name="connsiteX393" fmla="*/ 2207047 w 7467600"/>
              <a:gd name="connsiteY393" fmla="*/ 6654540 h 6858000"/>
              <a:gd name="connsiteX394" fmla="*/ 2299106 w 7467600"/>
              <a:gd name="connsiteY394" fmla="*/ 6778931 h 6858000"/>
              <a:gd name="connsiteX395" fmla="*/ 2314430 w 7467600"/>
              <a:gd name="connsiteY395" fmla="*/ 6801144 h 6858000"/>
              <a:gd name="connsiteX396" fmla="*/ 2352406 w 7467600"/>
              <a:gd name="connsiteY396" fmla="*/ 6858000 h 6858000"/>
              <a:gd name="connsiteX397" fmla="*/ 2314492 w 7467600"/>
              <a:gd name="connsiteY397" fmla="*/ 6858000 h 6858000"/>
              <a:gd name="connsiteX398" fmla="*/ 2288095 w 7467600"/>
              <a:gd name="connsiteY398" fmla="*/ 6818030 h 6858000"/>
              <a:gd name="connsiteX399" fmla="*/ 2272768 w 7467600"/>
              <a:gd name="connsiteY399" fmla="*/ 6795822 h 6858000"/>
              <a:gd name="connsiteX400" fmla="*/ 2182715 w 7467600"/>
              <a:gd name="connsiteY400" fmla="*/ 6675071 h 6858000"/>
              <a:gd name="connsiteX401" fmla="*/ 2032061 w 7467600"/>
              <a:gd name="connsiteY401" fmla="*/ 6541380 h 6858000"/>
              <a:gd name="connsiteX402" fmla="*/ 2257220 w 7467600"/>
              <a:gd name="connsiteY402" fmla="*/ 6826257 h 6858000"/>
              <a:gd name="connsiteX403" fmla="*/ 2281324 w 7467600"/>
              <a:gd name="connsiteY403" fmla="*/ 6858000 h 6858000"/>
              <a:gd name="connsiteX404" fmla="*/ 2242860 w 7467600"/>
              <a:gd name="connsiteY404" fmla="*/ 6858000 h 6858000"/>
              <a:gd name="connsiteX405" fmla="*/ 2232818 w 7467600"/>
              <a:gd name="connsiteY405" fmla="*/ 6844926 h 6858000"/>
              <a:gd name="connsiteX406" fmla="*/ 1990172 w 7467600"/>
              <a:gd name="connsiteY406" fmla="*/ 6542121 h 6858000"/>
              <a:gd name="connsiteX407" fmla="*/ 2124090 w 7467600"/>
              <a:gd name="connsiteY407" fmla="*/ 6761017 h 6858000"/>
              <a:gd name="connsiteX408" fmla="*/ 2200380 w 7467600"/>
              <a:gd name="connsiteY408" fmla="*/ 6858000 h 6858000"/>
              <a:gd name="connsiteX409" fmla="*/ 2147507 w 7467600"/>
              <a:gd name="connsiteY409" fmla="*/ 6858000 h 6858000"/>
              <a:gd name="connsiteX410" fmla="*/ 2070668 w 7467600"/>
              <a:gd name="connsiteY410" fmla="*/ 6761520 h 6858000"/>
              <a:gd name="connsiteX411" fmla="*/ 1975142 w 7467600"/>
              <a:gd name="connsiteY411" fmla="*/ 6585570 h 6858000"/>
              <a:gd name="connsiteX412" fmla="*/ 2050035 w 7467600"/>
              <a:gd name="connsiteY412" fmla="*/ 6813345 h 6858000"/>
              <a:gd name="connsiteX413" fmla="*/ 2063025 w 7467600"/>
              <a:gd name="connsiteY413" fmla="*/ 6858000 h 6858000"/>
              <a:gd name="connsiteX414" fmla="*/ 2021675 w 7467600"/>
              <a:gd name="connsiteY414" fmla="*/ 6858000 h 6858000"/>
              <a:gd name="connsiteX415" fmla="*/ 2019308 w 7467600"/>
              <a:gd name="connsiteY415" fmla="*/ 6847118 h 6858000"/>
              <a:gd name="connsiteX416" fmla="*/ 1938835 w 7467600"/>
              <a:gd name="connsiteY416" fmla="*/ 6551160 h 6858000"/>
              <a:gd name="connsiteX417" fmla="*/ 1953230 w 7467600"/>
              <a:gd name="connsiteY417" fmla="*/ 6759699 h 6858000"/>
              <a:gd name="connsiteX418" fmla="*/ 1956763 w 7467600"/>
              <a:gd name="connsiteY418" fmla="*/ 6778191 h 6858000"/>
              <a:gd name="connsiteX419" fmla="*/ 1967925 w 7467600"/>
              <a:gd name="connsiteY419" fmla="*/ 6858000 h 6858000"/>
              <a:gd name="connsiteX420" fmla="*/ 1936622 w 7467600"/>
              <a:gd name="connsiteY420" fmla="*/ 6858000 h 6858000"/>
              <a:gd name="connsiteX421" fmla="*/ 1926261 w 7467600"/>
              <a:gd name="connsiteY421" fmla="*/ 6784064 h 6858000"/>
              <a:gd name="connsiteX422" fmla="*/ 1922724 w 7467600"/>
              <a:gd name="connsiteY422" fmla="*/ 6765577 h 6858000"/>
              <a:gd name="connsiteX423" fmla="*/ 1904650 w 7467600"/>
              <a:gd name="connsiteY423" fmla="*/ 6639616 h 6858000"/>
              <a:gd name="connsiteX424" fmla="*/ 1885273 w 7467600"/>
              <a:gd name="connsiteY424" fmla="*/ 6858000 h 6858000"/>
              <a:gd name="connsiteX425" fmla="*/ 1854363 w 7467600"/>
              <a:gd name="connsiteY425" fmla="*/ 6858000 h 6858000"/>
              <a:gd name="connsiteX426" fmla="*/ 1880391 w 7467600"/>
              <a:gd name="connsiteY426" fmla="*/ 6603796 h 6858000"/>
              <a:gd name="connsiteX427" fmla="*/ 1818273 w 7467600"/>
              <a:gd name="connsiteY427" fmla="*/ 6715729 h 6858000"/>
              <a:gd name="connsiteX428" fmla="*/ 1794691 w 7467600"/>
              <a:gd name="connsiteY428" fmla="*/ 6843239 h 6858000"/>
              <a:gd name="connsiteX429" fmla="*/ 1794914 w 7467600"/>
              <a:gd name="connsiteY429" fmla="*/ 6858000 h 6858000"/>
              <a:gd name="connsiteX430" fmla="*/ 1746128 w 7467600"/>
              <a:gd name="connsiteY430" fmla="*/ 6858000 h 6858000"/>
              <a:gd name="connsiteX431" fmla="*/ 1753934 w 7467600"/>
              <a:gd name="connsiteY431" fmla="*/ 6724796 h 6858000"/>
              <a:gd name="connsiteX432" fmla="*/ 1792053 w 7467600"/>
              <a:gd name="connsiteY432" fmla="*/ 6572396 h 6858000"/>
              <a:gd name="connsiteX433" fmla="*/ 1862248 w 7467600"/>
              <a:gd name="connsiteY433" fmla="*/ 6266397 h 6858000"/>
              <a:gd name="connsiteX434" fmla="*/ 1862250 w 7467600"/>
              <a:gd name="connsiteY434" fmla="*/ 6033531 h 6858000"/>
              <a:gd name="connsiteX435" fmla="*/ 1211999 w 7467600"/>
              <a:gd name="connsiteY435" fmla="*/ 6683610 h 6858000"/>
              <a:gd name="connsiteX436" fmla="*/ 1213266 w 7467600"/>
              <a:gd name="connsiteY436" fmla="*/ 6691947 h 6858000"/>
              <a:gd name="connsiteX437" fmla="*/ 1203370 w 7467600"/>
              <a:gd name="connsiteY437" fmla="*/ 6850676 h 6858000"/>
              <a:gd name="connsiteX438" fmla="*/ 1203671 w 7467600"/>
              <a:gd name="connsiteY438" fmla="*/ 6858000 h 6858000"/>
              <a:gd name="connsiteX439" fmla="*/ 1143180 w 7467600"/>
              <a:gd name="connsiteY439" fmla="*/ 6858000 h 6858000"/>
              <a:gd name="connsiteX440" fmla="*/ 1142176 w 7467600"/>
              <a:gd name="connsiteY440" fmla="*/ 6766045 h 6858000"/>
              <a:gd name="connsiteX441" fmla="*/ 1067484 w 7467600"/>
              <a:gd name="connsiteY441" fmla="*/ 6858000 h 6858000"/>
              <a:gd name="connsiteX442" fmla="*/ 953928 w 7467600"/>
              <a:gd name="connsiteY442" fmla="*/ 6858000 h 6858000"/>
              <a:gd name="connsiteX443" fmla="*/ 959715 w 7467600"/>
              <a:gd name="connsiteY443" fmla="*/ 6850185 h 6858000"/>
              <a:gd name="connsiteX444" fmla="*/ 1483788 w 7467600"/>
              <a:gd name="connsiteY444" fmla="*/ 6259174 h 6858000"/>
              <a:gd name="connsiteX445" fmla="*/ 1100671 w 7467600"/>
              <a:gd name="connsiteY445" fmla="*/ 6252137 h 6858000"/>
              <a:gd name="connsiteX446" fmla="*/ 1090144 w 7467600"/>
              <a:gd name="connsiteY446" fmla="*/ 6256748 h 6858000"/>
              <a:gd name="connsiteX447" fmla="*/ 1095872 w 7467600"/>
              <a:gd name="connsiteY447" fmla="*/ 6271892 h 6858000"/>
              <a:gd name="connsiteX448" fmla="*/ 262785 w 7467600"/>
              <a:gd name="connsiteY448" fmla="*/ 6845450 h 6858000"/>
              <a:gd name="connsiteX449" fmla="*/ 209968 w 7467600"/>
              <a:gd name="connsiteY449" fmla="*/ 6770713 h 6858000"/>
              <a:gd name="connsiteX450" fmla="*/ 873460 w 7467600"/>
              <a:gd name="connsiteY450" fmla="*/ 6253768 h 6858000"/>
              <a:gd name="connsiteX451" fmla="*/ 192686 w 7467600"/>
              <a:gd name="connsiteY451" fmla="*/ 5849257 h 6858000"/>
              <a:gd name="connsiteX452" fmla="*/ 4696 w 7467600"/>
              <a:gd name="connsiteY452" fmla="*/ 5697668 h 6858000"/>
              <a:gd name="connsiteX453" fmla="*/ 0 w 7467600"/>
              <a:gd name="connsiteY453" fmla="*/ 5689984 h 6858000"/>
              <a:gd name="connsiteX454" fmla="*/ 0 w 7467600"/>
              <a:gd name="connsiteY454" fmla="*/ 5513472 h 6858000"/>
              <a:gd name="connsiteX455" fmla="*/ 174101 w 7467600"/>
              <a:gd name="connsiteY455" fmla="*/ 5620277 h 6858000"/>
              <a:gd name="connsiteX456" fmla="*/ 891800 w 7467600"/>
              <a:gd name="connsiteY456" fmla="*/ 6036935 h 6858000"/>
              <a:gd name="connsiteX457" fmla="*/ 1072219 w 7467600"/>
              <a:gd name="connsiteY457" fmla="*/ 6169443 h 6858000"/>
              <a:gd name="connsiteX458" fmla="*/ 1074117 w 7467600"/>
              <a:gd name="connsiteY458" fmla="*/ 6170301 h 6858000"/>
              <a:gd name="connsiteX459" fmla="*/ 1083114 w 7467600"/>
              <a:gd name="connsiteY459" fmla="*/ 6174131 h 6858000"/>
              <a:gd name="connsiteX460" fmla="*/ 1543010 w 7467600"/>
              <a:gd name="connsiteY460" fmla="*/ 6191140 h 6858000"/>
              <a:gd name="connsiteX461" fmla="*/ 1551080 w 7467600"/>
              <a:gd name="connsiteY461" fmla="*/ 6195006 h 6858000"/>
              <a:gd name="connsiteX462" fmla="*/ 2345443 w 7467600"/>
              <a:gd name="connsiteY462" fmla="*/ 5549882 h 6858000"/>
              <a:gd name="connsiteX463" fmla="*/ 1721499 w 7467600"/>
              <a:gd name="connsiteY463" fmla="*/ 5599969 h 6858000"/>
              <a:gd name="connsiteX464" fmla="*/ 767716 w 7467600"/>
              <a:gd name="connsiteY464" fmla="*/ 5472768 h 6858000"/>
              <a:gd name="connsiteX465" fmla="*/ 722147 w 7467600"/>
              <a:gd name="connsiteY465" fmla="*/ 5393091 h 6858000"/>
              <a:gd name="connsiteX466" fmla="*/ 1485552 w 7467600"/>
              <a:gd name="connsiteY466" fmla="*/ 5313202 h 6858000"/>
              <a:gd name="connsiteX467" fmla="*/ 2143004 w 7467600"/>
              <a:gd name="connsiteY467" fmla="*/ 5402420 h 6858000"/>
              <a:gd name="connsiteX468" fmla="*/ 1933391 w 7467600"/>
              <a:gd name="connsiteY468" fmla="*/ 5156971 h 6858000"/>
              <a:gd name="connsiteX469" fmla="*/ 1827118 w 7467600"/>
              <a:gd name="connsiteY469" fmla="*/ 4968410 h 6858000"/>
              <a:gd name="connsiteX470" fmla="*/ 1837349 w 7467600"/>
              <a:gd name="connsiteY470" fmla="*/ 4956357 h 6858000"/>
              <a:gd name="connsiteX471" fmla="*/ 2162835 w 7467600"/>
              <a:gd name="connsiteY471" fmla="*/ 5187853 h 6858000"/>
              <a:gd name="connsiteX472" fmla="*/ 2257167 w 7467600"/>
              <a:gd name="connsiteY472" fmla="*/ 5462123 h 6858000"/>
              <a:gd name="connsiteX473" fmla="*/ 2261598 w 7467600"/>
              <a:gd name="connsiteY473" fmla="*/ 5467998 h 6858000"/>
              <a:gd name="connsiteX474" fmla="*/ 2437177 w 7467600"/>
              <a:gd name="connsiteY474" fmla="*/ 5479608 h 6858000"/>
              <a:gd name="connsiteX475" fmla="*/ 2445247 w 7467600"/>
              <a:gd name="connsiteY475" fmla="*/ 5483476 h 6858000"/>
              <a:gd name="connsiteX476" fmla="*/ 2743626 w 7467600"/>
              <a:gd name="connsiteY476" fmla="*/ 5304819 h 6858000"/>
              <a:gd name="connsiteX477" fmla="*/ 3048102 w 7467600"/>
              <a:gd name="connsiteY477" fmla="*/ 5150595 h 6858000"/>
              <a:gd name="connsiteX478" fmla="*/ 1799414 w 7467600"/>
              <a:gd name="connsiteY478" fmla="*/ 4694732 h 6858000"/>
              <a:gd name="connsiteX479" fmla="*/ 1771735 w 7467600"/>
              <a:gd name="connsiteY479" fmla="*/ 4619929 h 6858000"/>
              <a:gd name="connsiteX480" fmla="*/ 3104273 w 7467600"/>
              <a:gd name="connsiteY480" fmla="*/ 5076159 h 6858000"/>
              <a:gd name="connsiteX481" fmla="*/ 3113245 w 7467600"/>
              <a:gd name="connsiteY481" fmla="*/ 5090705 h 6858000"/>
              <a:gd name="connsiteX482" fmla="*/ 3126294 w 7467600"/>
              <a:gd name="connsiteY482" fmla="*/ 5114400 h 6858000"/>
              <a:gd name="connsiteX483" fmla="*/ 3937433 w 7467600"/>
              <a:gd name="connsiteY483" fmla="*/ 4830473 h 6858000"/>
              <a:gd name="connsiteX484" fmla="*/ 3590475 w 7467600"/>
              <a:gd name="connsiteY484" fmla="*/ 4597974 h 6858000"/>
              <a:gd name="connsiteX485" fmla="*/ 3100264 w 7467600"/>
              <a:gd name="connsiteY485" fmla="*/ 4579845 h 6858000"/>
              <a:gd name="connsiteX486" fmla="*/ 2183576 w 7467600"/>
              <a:gd name="connsiteY486" fmla="*/ 4227150 h 6858000"/>
              <a:gd name="connsiteX487" fmla="*/ 2151029 w 7467600"/>
              <a:gd name="connsiteY487" fmla="*/ 4146947 h 6858000"/>
              <a:gd name="connsiteX488" fmla="*/ 3563434 w 7467600"/>
              <a:gd name="connsiteY488" fmla="*/ 4469115 h 6858000"/>
              <a:gd name="connsiteX489" fmla="*/ 3177952 w 7467600"/>
              <a:gd name="connsiteY489" fmla="*/ 3657386 h 6858000"/>
              <a:gd name="connsiteX490" fmla="*/ 3189263 w 7467600"/>
              <a:gd name="connsiteY490" fmla="*/ 3625726 h 6858000"/>
              <a:gd name="connsiteX491" fmla="*/ 3560912 w 7467600"/>
              <a:gd name="connsiteY491" fmla="*/ 4079863 h 6858000"/>
              <a:gd name="connsiteX492" fmla="*/ 3626636 w 7467600"/>
              <a:gd name="connsiteY492" fmla="*/ 4512230 h 6858000"/>
              <a:gd name="connsiteX493" fmla="*/ 3653088 w 7467600"/>
              <a:gd name="connsiteY493" fmla="*/ 4521417 h 6858000"/>
              <a:gd name="connsiteX494" fmla="*/ 3988128 w 7467600"/>
              <a:gd name="connsiteY494" fmla="*/ 4817267 h 6858000"/>
              <a:gd name="connsiteX495" fmla="*/ 4830582 w 7467600"/>
              <a:gd name="connsiteY495" fmla="*/ 4676000 h 6858000"/>
              <a:gd name="connsiteX496" fmla="*/ 4830100 w 7467600"/>
              <a:gd name="connsiteY496" fmla="*/ 4675554 h 6858000"/>
              <a:gd name="connsiteX497" fmla="*/ 4036318 w 7467600"/>
              <a:gd name="connsiteY497" fmla="*/ 4147013 h 6858000"/>
              <a:gd name="connsiteX498" fmla="*/ 3432098 w 7467600"/>
              <a:gd name="connsiteY498" fmla="*/ 3537312 h 6858000"/>
              <a:gd name="connsiteX499" fmla="*/ 3446761 w 7467600"/>
              <a:gd name="connsiteY499" fmla="*/ 3461278 h 6858000"/>
              <a:gd name="connsiteX500" fmla="*/ 4419733 w 7467600"/>
              <a:gd name="connsiteY500" fmla="*/ 3963555 h 6858000"/>
              <a:gd name="connsiteX501" fmla="*/ 4781371 w 7467600"/>
              <a:gd name="connsiteY501" fmla="*/ 4458604 h 6858000"/>
              <a:gd name="connsiteX502" fmla="*/ 4780440 w 7467600"/>
              <a:gd name="connsiteY502" fmla="*/ 4470290 h 6858000"/>
              <a:gd name="connsiteX503" fmla="*/ 4898954 w 7467600"/>
              <a:gd name="connsiteY503" fmla="*/ 4662092 h 6858000"/>
              <a:gd name="connsiteX504" fmla="*/ 4900699 w 7467600"/>
              <a:gd name="connsiteY504" fmla="*/ 4670867 h 6858000"/>
              <a:gd name="connsiteX505" fmla="*/ 5714511 w 7467600"/>
              <a:gd name="connsiteY505" fmla="*/ 4663483 h 6858000"/>
              <a:gd name="connsiteX506" fmla="*/ 5464793 w 7467600"/>
              <a:gd name="connsiteY506" fmla="*/ 4393556 h 6858000"/>
              <a:gd name="connsiteX507" fmla="*/ 5461897 w 7467600"/>
              <a:gd name="connsiteY507" fmla="*/ 4390879 h 6858000"/>
              <a:gd name="connsiteX508" fmla="*/ 4294126 w 7467600"/>
              <a:gd name="connsiteY508" fmla="*/ 3303048 h 6858000"/>
              <a:gd name="connsiteX509" fmla="*/ 4305321 w 7467600"/>
              <a:gd name="connsiteY509" fmla="*/ 3256953 h 6858000"/>
              <a:gd name="connsiteX510" fmla="*/ 4949299 w 7467600"/>
              <a:gd name="connsiteY510" fmla="*/ 3766336 h 6858000"/>
              <a:gd name="connsiteX511" fmla="*/ 5291452 w 7467600"/>
              <a:gd name="connsiteY511" fmla="*/ 4076801 h 6858000"/>
              <a:gd name="connsiteX512" fmla="*/ 5434998 w 7467600"/>
              <a:gd name="connsiteY512" fmla="*/ 4254100 h 6858000"/>
              <a:gd name="connsiteX513" fmla="*/ 5351015 w 7467600"/>
              <a:gd name="connsiteY513" fmla="*/ 3760989 h 6858000"/>
              <a:gd name="connsiteX514" fmla="*/ 5413780 w 7467600"/>
              <a:gd name="connsiteY514" fmla="*/ 2966265 h 6858000"/>
              <a:gd name="connsiteX515" fmla="*/ 5425627 w 7467600"/>
              <a:gd name="connsiteY515" fmla="*/ 2954192 h 6858000"/>
              <a:gd name="connsiteX516" fmla="*/ 6604735 w 7467600"/>
              <a:gd name="connsiteY516" fmla="*/ 2041381 h 6858000"/>
              <a:gd name="connsiteX517" fmla="*/ 7204487 w 7467600"/>
              <a:gd name="connsiteY517" fmla="*/ 2742112 h 6858000"/>
              <a:gd name="connsiteX518" fmla="*/ 7131592 w 7467600"/>
              <a:gd name="connsiteY518" fmla="*/ 2672096 h 6858000"/>
              <a:gd name="connsiteX519" fmla="*/ 6996344 w 7467600"/>
              <a:gd name="connsiteY519" fmla="*/ 2518310 h 6858000"/>
              <a:gd name="connsiteX520" fmla="*/ 6735495 w 7467600"/>
              <a:gd name="connsiteY520" fmla="*/ 2196890 h 6858000"/>
              <a:gd name="connsiteX521" fmla="*/ 6721901 w 7467600"/>
              <a:gd name="connsiteY521" fmla="*/ 2179274 h 6858000"/>
              <a:gd name="connsiteX522" fmla="*/ 6604735 w 7467600"/>
              <a:gd name="connsiteY522" fmla="*/ 2041381 h 6858000"/>
              <a:gd name="connsiteX523" fmla="*/ 6591670 w 7467600"/>
              <a:gd name="connsiteY523" fmla="*/ 1988277 h 6858000"/>
              <a:gd name="connsiteX524" fmla="*/ 6747349 w 7467600"/>
              <a:gd name="connsiteY524" fmla="*/ 2160069 h 6858000"/>
              <a:gd name="connsiteX525" fmla="*/ 6760943 w 7467600"/>
              <a:gd name="connsiteY525" fmla="*/ 2177686 h 6858000"/>
              <a:gd name="connsiteX526" fmla="*/ 7021065 w 7467600"/>
              <a:gd name="connsiteY526" fmla="*/ 2498102 h 6858000"/>
              <a:gd name="connsiteX527" fmla="*/ 7155223 w 7467600"/>
              <a:gd name="connsiteY527" fmla="*/ 2650386 h 6858000"/>
              <a:gd name="connsiteX528" fmla="*/ 7203167 w 7467600"/>
              <a:gd name="connsiteY528" fmla="*/ 2697288 h 6858000"/>
              <a:gd name="connsiteX529" fmla="*/ 6937703 w 7467600"/>
              <a:gd name="connsiteY529" fmla="*/ 2321981 h 6858000"/>
              <a:gd name="connsiteX530" fmla="*/ 6591670 w 7467600"/>
              <a:gd name="connsiteY530" fmla="*/ 1988277 h 6858000"/>
              <a:gd name="connsiteX531" fmla="*/ 5798671 w 7467600"/>
              <a:gd name="connsiteY531" fmla="*/ 1981601 h 6858000"/>
              <a:gd name="connsiteX532" fmla="*/ 5754709 w 7467600"/>
              <a:gd name="connsiteY532" fmla="*/ 2071454 h 6858000"/>
              <a:gd name="connsiteX533" fmla="*/ 5763044 w 7467600"/>
              <a:gd name="connsiteY533" fmla="*/ 2842206 h 6858000"/>
              <a:gd name="connsiteX534" fmla="*/ 5764974 w 7467600"/>
              <a:gd name="connsiteY534" fmla="*/ 2799609 h 6858000"/>
              <a:gd name="connsiteX535" fmla="*/ 5767665 w 7467600"/>
              <a:gd name="connsiteY535" fmla="*/ 2666409 h 6858000"/>
              <a:gd name="connsiteX536" fmla="*/ 5763055 w 7467600"/>
              <a:gd name="connsiteY536" fmla="*/ 2579705 h 6858000"/>
              <a:gd name="connsiteX537" fmla="*/ 5758079 w 7467600"/>
              <a:gd name="connsiteY537" fmla="*/ 2492508 h 6858000"/>
              <a:gd name="connsiteX538" fmla="*/ 5779325 w 7467600"/>
              <a:gd name="connsiteY538" fmla="*/ 2197069 h 6858000"/>
              <a:gd name="connsiteX539" fmla="*/ 5798671 w 7467600"/>
              <a:gd name="connsiteY539" fmla="*/ 1981601 h 6858000"/>
              <a:gd name="connsiteX540" fmla="*/ 5829202 w 7467600"/>
              <a:gd name="connsiteY540" fmla="*/ 1971679 h 6858000"/>
              <a:gd name="connsiteX541" fmla="*/ 5809558 w 7467600"/>
              <a:gd name="connsiteY541" fmla="*/ 2198043 h 6858000"/>
              <a:gd name="connsiteX542" fmla="*/ 5788653 w 7467600"/>
              <a:gd name="connsiteY542" fmla="*/ 2489430 h 6858000"/>
              <a:gd name="connsiteX543" fmla="*/ 5793439 w 7467600"/>
              <a:gd name="connsiteY543" fmla="*/ 2575235 h 6858000"/>
              <a:gd name="connsiteX544" fmla="*/ 5796837 w 7467600"/>
              <a:gd name="connsiteY544" fmla="*/ 2637633 h 6858000"/>
              <a:gd name="connsiteX545" fmla="*/ 5818614 w 7467600"/>
              <a:gd name="connsiteY545" fmla="*/ 2473055 h 6858000"/>
              <a:gd name="connsiteX546" fmla="*/ 5829202 w 7467600"/>
              <a:gd name="connsiteY546" fmla="*/ 1971679 h 6858000"/>
              <a:gd name="connsiteX547" fmla="*/ 5911389 w 7467600"/>
              <a:gd name="connsiteY547" fmla="*/ 1898371 h 6858000"/>
              <a:gd name="connsiteX548" fmla="*/ 6237627 w 7467600"/>
              <a:gd name="connsiteY548" fmla="*/ 2231921 h 6858000"/>
              <a:gd name="connsiteX549" fmla="*/ 5911389 w 7467600"/>
              <a:gd name="connsiteY549" fmla="*/ 1898371 h 6858000"/>
              <a:gd name="connsiteX550" fmla="*/ 6944437 w 7467600"/>
              <a:gd name="connsiteY550" fmla="*/ 1575402 h 6858000"/>
              <a:gd name="connsiteX551" fmla="*/ 6304730 w 7467600"/>
              <a:gd name="connsiteY551" fmla="*/ 1766654 h 6858000"/>
              <a:gd name="connsiteX552" fmla="*/ 6944437 w 7467600"/>
              <a:gd name="connsiteY552" fmla="*/ 1575402 h 6858000"/>
              <a:gd name="connsiteX553" fmla="*/ 7019523 w 7467600"/>
              <a:gd name="connsiteY553" fmla="*/ 1519450 h 6858000"/>
              <a:gd name="connsiteX554" fmla="*/ 6298091 w 7467600"/>
              <a:gd name="connsiteY554" fmla="*/ 1737122 h 6858000"/>
              <a:gd name="connsiteX555" fmla="*/ 7019523 w 7467600"/>
              <a:gd name="connsiteY555" fmla="*/ 1519450 h 6858000"/>
              <a:gd name="connsiteX556" fmla="*/ 2399523 w 7467600"/>
              <a:gd name="connsiteY556" fmla="*/ 1428234 h 6858000"/>
              <a:gd name="connsiteX557" fmla="*/ 2224982 w 7467600"/>
              <a:gd name="connsiteY557" fmla="*/ 1826201 h 6858000"/>
              <a:gd name="connsiteX558" fmla="*/ 2096099 w 7467600"/>
              <a:gd name="connsiteY558" fmla="*/ 2345900 h 6858000"/>
              <a:gd name="connsiteX559" fmla="*/ 2283317 w 7467600"/>
              <a:gd name="connsiteY559" fmla="*/ 1796925 h 6858000"/>
              <a:gd name="connsiteX560" fmla="*/ 2399523 w 7467600"/>
              <a:gd name="connsiteY560" fmla="*/ 1428234 h 6858000"/>
              <a:gd name="connsiteX561" fmla="*/ 2448558 w 7467600"/>
              <a:gd name="connsiteY561" fmla="*/ 1373435 h 6858000"/>
              <a:gd name="connsiteX562" fmla="*/ 2312521 w 7467600"/>
              <a:gd name="connsiteY562" fmla="*/ 1806140 h 6858000"/>
              <a:gd name="connsiteX563" fmla="*/ 2127533 w 7467600"/>
              <a:gd name="connsiteY563" fmla="*/ 2348380 h 6858000"/>
              <a:gd name="connsiteX564" fmla="*/ 2358080 w 7467600"/>
              <a:gd name="connsiteY564" fmla="*/ 1866134 h 6858000"/>
              <a:gd name="connsiteX565" fmla="*/ 2407436 w 7467600"/>
              <a:gd name="connsiteY565" fmla="*/ 1651070 h 6858000"/>
              <a:gd name="connsiteX566" fmla="*/ 2448558 w 7467600"/>
              <a:gd name="connsiteY566" fmla="*/ 1373435 h 6858000"/>
              <a:gd name="connsiteX567" fmla="*/ 278707 w 7467600"/>
              <a:gd name="connsiteY567" fmla="*/ 1352270 h 6858000"/>
              <a:gd name="connsiteX568" fmla="*/ 321570 w 7467600"/>
              <a:gd name="connsiteY568" fmla="*/ 1861610 h 6858000"/>
              <a:gd name="connsiteX569" fmla="*/ 294281 w 7467600"/>
              <a:gd name="connsiteY569" fmla="*/ 1440658 h 6858000"/>
              <a:gd name="connsiteX570" fmla="*/ 278707 w 7467600"/>
              <a:gd name="connsiteY570" fmla="*/ 1352270 h 6858000"/>
              <a:gd name="connsiteX571" fmla="*/ 1423821 w 7467600"/>
              <a:gd name="connsiteY571" fmla="*/ 1351958 h 6858000"/>
              <a:gd name="connsiteX572" fmla="*/ 1638521 w 7467600"/>
              <a:gd name="connsiteY572" fmla="*/ 1908470 h 6858000"/>
              <a:gd name="connsiteX573" fmla="*/ 1754199 w 7467600"/>
              <a:gd name="connsiteY573" fmla="*/ 2149284 h 6858000"/>
              <a:gd name="connsiteX574" fmla="*/ 1908359 w 7467600"/>
              <a:gd name="connsiteY574" fmla="*/ 2364988 h 6858000"/>
              <a:gd name="connsiteX575" fmla="*/ 1647661 w 7467600"/>
              <a:gd name="connsiteY575" fmla="*/ 1825945 h 6858000"/>
              <a:gd name="connsiteX576" fmla="*/ 1423821 w 7467600"/>
              <a:gd name="connsiteY576" fmla="*/ 1351958 h 6858000"/>
              <a:gd name="connsiteX577" fmla="*/ 1431890 w 7467600"/>
              <a:gd name="connsiteY577" fmla="*/ 1306475 h 6858000"/>
              <a:gd name="connsiteX578" fmla="*/ 1507597 w 7467600"/>
              <a:gd name="connsiteY578" fmla="*/ 1446132 h 6858000"/>
              <a:gd name="connsiteX579" fmla="*/ 1674586 w 7467600"/>
              <a:gd name="connsiteY579" fmla="*/ 1813832 h 6858000"/>
              <a:gd name="connsiteX580" fmla="*/ 1815950 w 7467600"/>
              <a:gd name="connsiteY580" fmla="*/ 2128564 h 6858000"/>
              <a:gd name="connsiteX581" fmla="*/ 1984242 w 7467600"/>
              <a:gd name="connsiteY581" fmla="*/ 2430829 h 6858000"/>
              <a:gd name="connsiteX582" fmla="*/ 2014023 w 7467600"/>
              <a:gd name="connsiteY582" fmla="*/ 2450995 h 6858000"/>
              <a:gd name="connsiteX583" fmla="*/ 1747337 w 7467600"/>
              <a:gd name="connsiteY583" fmla="*/ 1855264 h 6858000"/>
              <a:gd name="connsiteX584" fmla="*/ 1533749 w 7467600"/>
              <a:gd name="connsiteY584" fmla="*/ 1478656 h 6858000"/>
              <a:gd name="connsiteX585" fmla="*/ 1431890 w 7467600"/>
              <a:gd name="connsiteY585" fmla="*/ 1306475 h 6858000"/>
              <a:gd name="connsiteX586" fmla="*/ 5052692 w 7467600"/>
              <a:gd name="connsiteY586" fmla="*/ 1292994 h 6858000"/>
              <a:gd name="connsiteX587" fmla="*/ 5200661 w 7467600"/>
              <a:gd name="connsiteY587" fmla="*/ 1635186 h 6858000"/>
              <a:gd name="connsiteX588" fmla="*/ 5297138 w 7467600"/>
              <a:gd name="connsiteY588" fmla="*/ 1906351 h 6858000"/>
              <a:gd name="connsiteX589" fmla="*/ 5052692 w 7467600"/>
              <a:gd name="connsiteY589" fmla="*/ 1292994 h 6858000"/>
              <a:gd name="connsiteX590" fmla="*/ 5009948 w 7467600"/>
              <a:gd name="connsiteY590" fmla="*/ 1273619 h 6858000"/>
              <a:gd name="connsiteX591" fmla="*/ 5121777 w 7467600"/>
              <a:gd name="connsiteY591" fmla="*/ 1654213 h 6858000"/>
              <a:gd name="connsiteX592" fmla="*/ 5293545 w 7467600"/>
              <a:gd name="connsiteY592" fmla="*/ 2072247 h 6858000"/>
              <a:gd name="connsiteX593" fmla="*/ 5294042 w 7467600"/>
              <a:gd name="connsiteY593" fmla="*/ 2065019 h 6858000"/>
              <a:gd name="connsiteX594" fmla="*/ 5171936 w 7467600"/>
              <a:gd name="connsiteY594" fmla="*/ 1647613 h 6858000"/>
              <a:gd name="connsiteX595" fmla="*/ 5009948 w 7467600"/>
              <a:gd name="connsiteY595" fmla="*/ 1273619 h 6858000"/>
              <a:gd name="connsiteX596" fmla="*/ 655236 w 7467600"/>
              <a:gd name="connsiteY596" fmla="*/ 1268632 h 6858000"/>
              <a:gd name="connsiteX597" fmla="*/ 839521 w 7467600"/>
              <a:gd name="connsiteY597" fmla="*/ 1685315 h 6858000"/>
              <a:gd name="connsiteX598" fmla="*/ 1109416 w 7467600"/>
              <a:gd name="connsiteY598" fmla="*/ 2061663 h 6858000"/>
              <a:gd name="connsiteX599" fmla="*/ 1298300 w 7467600"/>
              <a:gd name="connsiteY599" fmla="*/ 2247742 h 6858000"/>
              <a:gd name="connsiteX600" fmla="*/ 1125871 w 7467600"/>
              <a:gd name="connsiteY600" fmla="*/ 1989513 h 6858000"/>
              <a:gd name="connsiteX601" fmla="*/ 981574 w 7467600"/>
              <a:gd name="connsiteY601" fmla="*/ 1783157 h 6858000"/>
              <a:gd name="connsiteX602" fmla="*/ 922198 w 7467600"/>
              <a:gd name="connsiteY602" fmla="*/ 1677437 h 6858000"/>
              <a:gd name="connsiteX603" fmla="*/ 869293 w 7467600"/>
              <a:gd name="connsiteY603" fmla="*/ 1583214 h 6858000"/>
              <a:gd name="connsiteX604" fmla="*/ 751431 w 7467600"/>
              <a:gd name="connsiteY604" fmla="*/ 1405731 h 6858000"/>
              <a:gd name="connsiteX605" fmla="*/ 655236 w 7467600"/>
              <a:gd name="connsiteY605" fmla="*/ 1268632 h 6858000"/>
              <a:gd name="connsiteX606" fmla="*/ 6516292 w 7467600"/>
              <a:gd name="connsiteY606" fmla="*/ 1263064 h 6858000"/>
              <a:gd name="connsiteX607" fmla="*/ 5736320 w 7467600"/>
              <a:gd name="connsiteY607" fmla="*/ 1501803 h 6858000"/>
              <a:gd name="connsiteX608" fmla="*/ 6516292 w 7467600"/>
              <a:gd name="connsiteY608" fmla="*/ 1263064 h 6858000"/>
              <a:gd name="connsiteX609" fmla="*/ 291466 w 7467600"/>
              <a:gd name="connsiteY609" fmla="*/ 1250369 h 6858000"/>
              <a:gd name="connsiteX610" fmla="*/ 323180 w 7467600"/>
              <a:gd name="connsiteY610" fmla="*/ 1435283 h 6858000"/>
              <a:gd name="connsiteX611" fmla="*/ 349381 w 7467600"/>
              <a:gd name="connsiteY611" fmla="*/ 1875041 h 6858000"/>
              <a:gd name="connsiteX612" fmla="*/ 374363 w 7467600"/>
              <a:gd name="connsiteY612" fmla="*/ 1506494 h 6858000"/>
              <a:gd name="connsiteX613" fmla="*/ 302168 w 7467600"/>
              <a:gd name="connsiteY613" fmla="*/ 1274495 h 6858000"/>
              <a:gd name="connsiteX614" fmla="*/ 291466 w 7467600"/>
              <a:gd name="connsiteY614" fmla="*/ 1250369 h 6858000"/>
              <a:gd name="connsiteX615" fmla="*/ 678222 w 7467600"/>
              <a:gd name="connsiteY615" fmla="*/ 1248670 h 6858000"/>
              <a:gd name="connsiteX616" fmla="*/ 775536 w 7467600"/>
              <a:gd name="connsiteY616" fmla="*/ 1388015 h 6858000"/>
              <a:gd name="connsiteX617" fmla="*/ 894529 w 7467600"/>
              <a:gd name="connsiteY617" fmla="*/ 1567739 h 6858000"/>
              <a:gd name="connsiteX618" fmla="*/ 948000 w 7467600"/>
              <a:gd name="connsiteY618" fmla="*/ 1663088 h 6858000"/>
              <a:gd name="connsiteX619" fmla="*/ 1006812 w 7467600"/>
              <a:gd name="connsiteY619" fmla="*/ 1767683 h 6858000"/>
              <a:gd name="connsiteX620" fmla="*/ 1149133 w 7467600"/>
              <a:gd name="connsiteY620" fmla="*/ 1971513 h 6858000"/>
              <a:gd name="connsiteX621" fmla="*/ 1333952 w 7467600"/>
              <a:gd name="connsiteY621" fmla="*/ 2251620 h 6858000"/>
              <a:gd name="connsiteX622" fmla="*/ 1337329 w 7467600"/>
              <a:gd name="connsiteY622" fmla="*/ 2258350 h 6858000"/>
              <a:gd name="connsiteX623" fmla="*/ 1014726 w 7467600"/>
              <a:gd name="connsiteY623" fmla="*/ 1615556 h 6858000"/>
              <a:gd name="connsiteX624" fmla="*/ 678222 w 7467600"/>
              <a:gd name="connsiteY624" fmla="*/ 1248670 h 6858000"/>
              <a:gd name="connsiteX625" fmla="*/ 6691602 w 7467600"/>
              <a:gd name="connsiteY625" fmla="*/ 1140573 h 6858000"/>
              <a:gd name="connsiteX626" fmla="*/ 6571100 w 7467600"/>
              <a:gd name="connsiteY626" fmla="*/ 1183662 h 6858000"/>
              <a:gd name="connsiteX627" fmla="*/ 6241687 w 7467600"/>
              <a:gd name="connsiteY627" fmla="*/ 1257600 h 6858000"/>
              <a:gd name="connsiteX628" fmla="*/ 5693009 w 7467600"/>
              <a:gd name="connsiteY628" fmla="*/ 1478256 h 6858000"/>
              <a:gd name="connsiteX629" fmla="*/ 6548420 w 7467600"/>
              <a:gd name="connsiteY629" fmla="*/ 1214599 h 6858000"/>
              <a:gd name="connsiteX630" fmla="*/ 6605473 w 7467600"/>
              <a:gd name="connsiteY630" fmla="*/ 1184686 h 6858000"/>
              <a:gd name="connsiteX631" fmla="*/ 6691602 w 7467600"/>
              <a:gd name="connsiteY631" fmla="*/ 1140573 h 6858000"/>
              <a:gd name="connsiteX632" fmla="*/ 4002475 w 7467600"/>
              <a:gd name="connsiteY632" fmla="*/ 1037802 h 6858000"/>
              <a:gd name="connsiteX633" fmla="*/ 4000324 w 7467600"/>
              <a:gd name="connsiteY633" fmla="*/ 1039362 h 6858000"/>
              <a:gd name="connsiteX634" fmla="*/ 4002862 w 7467600"/>
              <a:gd name="connsiteY634" fmla="*/ 1042866 h 6858000"/>
              <a:gd name="connsiteX635" fmla="*/ 4002475 w 7467600"/>
              <a:gd name="connsiteY635" fmla="*/ 1037802 h 6858000"/>
              <a:gd name="connsiteX636" fmla="*/ 506322 w 7467600"/>
              <a:gd name="connsiteY636" fmla="*/ 1020997 h 6858000"/>
              <a:gd name="connsiteX637" fmla="*/ 533068 w 7467600"/>
              <a:gd name="connsiteY637" fmla="*/ 1029409 h 6858000"/>
              <a:gd name="connsiteX638" fmla="*/ 1232525 w 7467600"/>
              <a:gd name="connsiteY638" fmla="*/ 1804675 h 6858000"/>
              <a:gd name="connsiteX639" fmla="*/ 1388858 w 7467600"/>
              <a:gd name="connsiteY639" fmla="*/ 2368011 h 6858000"/>
              <a:gd name="connsiteX640" fmla="*/ 1384098 w 7467600"/>
              <a:gd name="connsiteY640" fmla="*/ 2378125 h 6858000"/>
              <a:gd name="connsiteX641" fmla="*/ 1425393 w 7467600"/>
              <a:gd name="connsiteY641" fmla="*/ 2589124 h 6858000"/>
              <a:gd name="connsiteX642" fmla="*/ 1424001 w 7467600"/>
              <a:gd name="connsiteY642" fmla="*/ 2597541 h 6858000"/>
              <a:gd name="connsiteX643" fmla="*/ 2152729 w 7467600"/>
              <a:gd name="connsiteY643" fmla="*/ 2864487 h 6858000"/>
              <a:gd name="connsiteX644" fmla="*/ 2020609 w 7467600"/>
              <a:gd name="connsiteY644" fmla="*/ 2539671 h 6858000"/>
              <a:gd name="connsiteX645" fmla="*/ 2018920 w 7467600"/>
              <a:gd name="connsiteY645" fmla="*/ 2536309 h 6858000"/>
              <a:gd name="connsiteX646" fmla="*/ 1342441 w 7467600"/>
              <a:gd name="connsiteY646" fmla="*/ 1173017 h 6858000"/>
              <a:gd name="connsiteX647" fmla="*/ 1367925 w 7467600"/>
              <a:gd name="connsiteY647" fmla="*/ 1135648 h 6858000"/>
              <a:gd name="connsiteX648" fmla="*/ 1771401 w 7467600"/>
              <a:gd name="connsiteY648" fmla="*/ 1806673 h 6858000"/>
              <a:gd name="connsiteX649" fmla="*/ 1972385 w 7467600"/>
              <a:gd name="connsiteY649" fmla="*/ 2198735 h 6858000"/>
              <a:gd name="connsiteX650" fmla="*/ 2040892 w 7467600"/>
              <a:gd name="connsiteY650" fmla="*/ 2405205 h 6858000"/>
              <a:gd name="connsiteX651" fmla="*/ 2131689 w 7467600"/>
              <a:gd name="connsiteY651" fmla="*/ 1936926 h 6858000"/>
              <a:gd name="connsiteX652" fmla="*/ 2454820 w 7467600"/>
              <a:gd name="connsiteY652" fmla="*/ 1248808 h 6858000"/>
              <a:gd name="connsiteX653" fmla="*/ 2492512 w 7467600"/>
              <a:gd name="connsiteY653" fmla="*/ 1302920 h 6858000"/>
              <a:gd name="connsiteX654" fmla="*/ 2081216 w 7467600"/>
              <a:gd name="connsiteY654" fmla="*/ 2527513 h 6858000"/>
              <a:gd name="connsiteX655" fmla="*/ 2081211 w 7467600"/>
              <a:gd name="connsiteY655" fmla="*/ 2528916 h 6858000"/>
              <a:gd name="connsiteX656" fmla="*/ 2199067 w 7467600"/>
              <a:gd name="connsiteY656" fmla="*/ 2884061 h 6858000"/>
              <a:gd name="connsiteX657" fmla="*/ 3192586 w 7467600"/>
              <a:gd name="connsiteY657" fmla="*/ 3411496 h 6858000"/>
              <a:gd name="connsiteX658" fmla="*/ 3182620 w 7467600"/>
              <a:gd name="connsiteY658" fmla="*/ 3483279 h 6858000"/>
              <a:gd name="connsiteX659" fmla="*/ 2435119 w 7467600"/>
              <a:gd name="connsiteY659" fmla="*/ 3080173 h 6858000"/>
              <a:gd name="connsiteX660" fmla="*/ 2410152 w 7467600"/>
              <a:gd name="connsiteY660" fmla="*/ 3063751 h 6858000"/>
              <a:gd name="connsiteX661" fmla="*/ 2408099 w 7467600"/>
              <a:gd name="connsiteY661" fmla="*/ 3064403 h 6858000"/>
              <a:gd name="connsiteX662" fmla="*/ 2407218 w 7467600"/>
              <a:gd name="connsiteY662" fmla="*/ 3070324 h 6858000"/>
              <a:gd name="connsiteX663" fmla="*/ 2380138 w 7467600"/>
              <a:gd name="connsiteY663" fmla="*/ 3099341 h 6858000"/>
              <a:gd name="connsiteX664" fmla="*/ 1765923 w 7467600"/>
              <a:gd name="connsiteY664" fmla="*/ 3581043 h 6858000"/>
              <a:gd name="connsiteX665" fmla="*/ 1702258 w 7467600"/>
              <a:gd name="connsiteY665" fmla="*/ 3612286 h 6858000"/>
              <a:gd name="connsiteX666" fmla="*/ 1538370 w 7467600"/>
              <a:gd name="connsiteY666" fmla="*/ 3811804 h 6858000"/>
              <a:gd name="connsiteX667" fmla="*/ 542867 w 7467600"/>
              <a:gd name="connsiteY667" fmla="*/ 4944092 h 6858000"/>
              <a:gd name="connsiteX668" fmla="*/ 515800 w 7467600"/>
              <a:gd name="connsiteY668" fmla="*/ 4862180 h 6858000"/>
              <a:gd name="connsiteX669" fmla="*/ 909145 w 7467600"/>
              <a:gd name="connsiteY669" fmla="*/ 4199225 h 6858000"/>
              <a:gd name="connsiteX670" fmla="*/ 1214067 w 7467600"/>
              <a:gd name="connsiteY670" fmla="*/ 3908561 h 6858000"/>
              <a:gd name="connsiteX671" fmla="*/ 640967 w 7467600"/>
              <a:gd name="connsiteY671" fmla="*/ 4105601 h 6858000"/>
              <a:gd name="connsiteX672" fmla="*/ 112563 w 7467600"/>
              <a:gd name="connsiteY672" fmla="*/ 4396952 h 6858000"/>
              <a:gd name="connsiteX673" fmla="*/ 0 w 7467600"/>
              <a:gd name="connsiteY673" fmla="*/ 4466006 h 6858000"/>
              <a:gd name="connsiteX674" fmla="*/ 0 w 7467600"/>
              <a:gd name="connsiteY674" fmla="*/ 4233763 h 6858000"/>
              <a:gd name="connsiteX675" fmla="*/ 36881 w 7467600"/>
              <a:gd name="connsiteY675" fmla="*/ 4200118 h 6858000"/>
              <a:gd name="connsiteX676" fmla="*/ 910534 w 7467600"/>
              <a:gd name="connsiteY676" fmla="*/ 3629753 h 6858000"/>
              <a:gd name="connsiteX677" fmla="*/ 1578717 w 7467600"/>
              <a:gd name="connsiteY677" fmla="*/ 3575982 h 6858000"/>
              <a:gd name="connsiteX678" fmla="*/ 2338780 w 7467600"/>
              <a:gd name="connsiteY678" fmla="*/ 3033725 h 6858000"/>
              <a:gd name="connsiteX679" fmla="*/ 1807991 w 7467600"/>
              <a:gd name="connsiteY679" fmla="*/ 2807184 h 6858000"/>
              <a:gd name="connsiteX680" fmla="*/ 1416358 w 7467600"/>
              <a:gd name="connsiteY680" fmla="*/ 3112571 h 6858000"/>
              <a:gd name="connsiteX681" fmla="*/ 939066 w 7467600"/>
              <a:gd name="connsiteY681" fmla="*/ 3378798 h 6858000"/>
              <a:gd name="connsiteX682" fmla="*/ 115099 w 7467600"/>
              <a:gd name="connsiteY682" fmla="*/ 3607650 h 6858000"/>
              <a:gd name="connsiteX683" fmla="*/ 97284 w 7467600"/>
              <a:gd name="connsiteY683" fmla="*/ 3520393 h 6858000"/>
              <a:gd name="connsiteX684" fmla="*/ 922050 w 7467600"/>
              <a:gd name="connsiteY684" fmla="*/ 3074867 h 6858000"/>
              <a:gd name="connsiteX685" fmla="*/ 1405265 w 7467600"/>
              <a:gd name="connsiteY685" fmla="*/ 3016319 h 6858000"/>
              <a:gd name="connsiteX686" fmla="*/ 1407512 w 7467600"/>
              <a:gd name="connsiteY686" fmla="*/ 3018001 h 6858000"/>
              <a:gd name="connsiteX687" fmla="*/ 1726266 w 7467600"/>
              <a:gd name="connsiteY687" fmla="*/ 2777274 h 6858000"/>
              <a:gd name="connsiteX688" fmla="*/ 625390 w 7467600"/>
              <a:gd name="connsiteY688" fmla="*/ 2514541 h 6858000"/>
              <a:gd name="connsiteX689" fmla="*/ 619799 w 7467600"/>
              <a:gd name="connsiteY689" fmla="*/ 2527180 h 6858000"/>
              <a:gd name="connsiteX690" fmla="*/ 310030 w 7467600"/>
              <a:gd name="connsiteY690" fmla="*/ 2771818 h 6858000"/>
              <a:gd name="connsiteX691" fmla="*/ 173877 w 7467600"/>
              <a:gd name="connsiteY691" fmla="*/ 2937056 h 6858000"/>
              <a:gd name="connsiteX692" fmla="*/ 77889 w 7467600"/>
              <a:gd name="connsiteY692" fmla="*/ 3138440 h 6858000"/>
              <a:gd name="connsiteX693" fmla="*/ 0 w 7467600"/>
              <a:gd name="connsiteY693" fmla="*/ 3271395 h 6858000"/>
              <a:gd name="connsiteX694" fmla="*/ 0 w 7467600"/>
              <a:gd name="connsiteY694" fmla="*/ 3153002 h 6858000"/>
              <a:gd name="connsiteX695" fmla="*/ 2386 w 7467600"/>
              <a:gd name="connsiteY695" fmla="*/ 3149203 h 6858000"/>
              <a:gd name="connsiteX696" fmla="*/ 89753 w 7467600"/>
              <a:gd name="connsiteY696" fmla="*/ 2987702 h 6858000"/>
              <a:gd name="connsiteX697" fmla="*/ 76869 w 7467600"/>
              <a:gd name="connsiteY697" fmla="*/ 3005404 h 6858000"/>
              <a:gd name="connsiteX698" fmla="*/ 32049 w 7467600"/>
              <a:gd name="connsiteY698" fmla="*/ 3065814 h 6858000"/>
              <a:gd name="connsiteX699" fmla="*/ 0 w 7467600"/>
              <a:gd name="connsiteY699" fmla="*/ 3108744 h 6858000"/>
              <a:gd name="connsiteX700" fmla="*/ 0 w 7467600"/>
              <a:gd name="connsiteY700" fmla="*/ 3058059 h 6858000"/>
              <a:gd name="connsiteX701" fmla="*/ 7610 w 7467600"/>
              <a:gd name="connsiteY701" fmla="*/ 3047889 h 6858000"/>
              <a:gd name="connsiteX702" fmla="*/ 52419 w 7467600"/>
              <a:gd name="connsiteY702" fmla="*/ 2987479 h 6858000"/>
              <a:gd name="connsiteX703" fmla="*/ 59142 w 7467600"/>
              <a:gd name="connsiteY703" fmla="*/ 2978488 h 6858000"/>
              <a:gd name="connsiteX704" fmla="*/ 0 w 7467600"/>
              <a:gd name="connsiteY704" fmla="*/ 3015334 h 6858000"/>
              <a:gd name="connsiteX705" fmla="*/ 0 w 7467600"/>
              <a:gd name="connsiteY705" fmla="*/ 2914286 h 6858000"/>
              <a:gd name="connsiteX706" fmla="*/ 36383 w 7467600"/>
              <a:gd name="connsiteY706" fmla="*/ 2901128 h 6858000"/>
              <a:gd name="connsiteX707" fmla="*/ 156329 w 7467600"/>
              <a:gd name="connsiteY707" fmla="*/ 2840533 h 6858000"/>
              <a:gd name="connsiteX708" fmla="*/ 358355 w 7467600"/>
              <a:gd name="connsiteY708" fmla="*/ 2620471 h 6858000"/>
              <a:gd name="connsiteX709" fmla="*/ 510577 w 7467600"/>
              <a:gd name="connsiteY709" fmla="*/ 2501244 h 6858000"/>
              <a:gd name="connsiteX710" fmla="*/ 211967 w 7467600"/>
              <a:gd name="connsiteY710" fmla="*/ 2479171 h 6858000"/>
              <a:gd name="connsiteX711" fmla="*/ 0 w 7467600"/>
              <a:gd name="connsiteY711" fmla="*/ 2476398 h 6858000"/>
              <a:gd name="connsiteX712" fmla="*/ 0 w 7467600"/>
              <a:gd name="connsiteY712" fmla="*/ 2389189 h 6858000"/>
              <a:gd name="connsiteX713" fmla="*/ 103062 w 7467600"/>
              <a:gd name="connsiteY713" fmla="*/ 2389518 h 6858000"/>
              <a:gd name="connsiteX714" fmla="*/ 510734 w 7467600"/>
              <a:gd name="connsiteY714" fmla="*/ 2416201 h 6858000"/>
              <a:gd name="connsiteX715" fmla="*/ 279257 w 7467600"/>
              <a:gd name="connsiteY715" fmla="*/ 2092102 h 6858000"/>
              <a:gd name="connsiteX716" fmla="*/ 65265 w 7467600"/>
              <a:gd name="connsiteY716" fmla="*/ 2006049 h 6858000"/>
              <a:gd name="connsiteX717" fmla="*/ 0 w 7467600"/>
              <a:gd name="connsiteY717" fmla="*/ 1982532 h 6858000"/>
              <a:gd name="connsiteX718" fmla="*/ 0 w 7467600"/>
              <a:gd name="connsiteY718" fmla="*/ 1912789 h 6858000"/>
              <a:gd name="connsiteX719" fmla="*/ 97460 w 7467600"/>
              <a:gd name="connsiteY719" fmla="*/ 1953725 h 6858000"/>
              <a:gd name="connsiteX720" fmla="*/ 221272 w 7467600"/>
              <a:gd name="connsiteY720" fmla="*/ 1980766 h 6858000"/>
              <a:gd name="connsiteX721" fmla="*/ 116765 w 7467600"/>
              <a:gd name="connsiteY721" fmla="*/ 1911033 h 6858000"/>
              <a:gd name="connsiteX722" fmla="*/ 16405 w 7467600"/>
              <a:gd name="connsiteY722" fmla="*/ 1803412 h 6858000"/>
              <a:gd name="connsiteX723" fmla="*/ 0 w 7467600"/>
              <a:gd name="connsiteY723" fmla="*/ 1784777 h 6858000"/>
              <a:gd name="connsiteX724" fmla="*/ 0 w 7467600"/>
              <a:gd name="connsiteY724" fmla="*/ 1740082 h 6858000"/>
              <a:gd name="connsiteX725" fmla="*/ 39394 w 7467600"/>
              <a:gd name="connsiteY725" fmla="*/ 1784856 h 6858000"/>
              <a:gd name="connsiteX726" fmla="*/ 135813 w 7467600"/>
              <a:gd name="connsiteY726" fmla="*/ 1888838 h 6858000"/>
              <a:gd name="connsiteX727" fmla="*/ 242575 w 7467600"/>
              <a:gd name="connsiteY727" fmla="*/ 1958841 h 6858000"/>
              <a:gd name="connsiteX728" fmla="*/ 82197 w 7467600"/>
              <a:gd name="connsiteY728" fmla="*/ 1754826 h 6858000"/>
              <a:gd name="connsiteX729" fmla="*/ 0 w 7467600"/>
              <a:gd name="connsiteY729" fmla="*/ 1679650 h 6858000"/>
              <a:gd name="connsiteX730" fmla="*/ 0 w 7467600"/>
              <a:gd name="connsiteY730" fmla="*/ 1602463 h 6858000"/>
              <a:gd name="connsiteX731" fmla="*/ 84689 w 7467600"/>
              <a:gd name="connsiteY731" fmla="*/ 1677442 h 6858000"/>
              <a:gd name="connsiteX732" fmla="*/ 298437 w 7467600"/>
              <a:gd name="connsiteY732" fmla="*/ 1968019 h 6858000"/>
              <a:gd name="connsiteX733" fmla="*/ 227269 w 7467600"/>
              <a:gd name="connsiteY733" fmla="*/ 1114064 h 6858000"/>
              <a:gd name="connsiteX734" fmla="*/ 248003 w 7467600"/>
              <a:gd name="connsiteY734" fmla="*/ 1089613 h 6858000"/>
              <a:gd name="connsiteX735" fmla="*/ 427020 w 7467600"/>
              <a:gd name="connsiteY735" fmla="*/ 1619803 h 6858000"/>
              <a:gd name="connsiteX736" fmla="*/ 340345 w 7467600"/>
              <a:gd name="connsiteY736" fmla="*/ 2027739 h 6858000"/>
              <a:gd name="connsiteX737" fmla="*/ 360865 w 7467600"/>
              <a:gd name="connsiteY737" fmla="*/ 2044827 h 6858000"/>
              <a:gd name="connsiteX738" fmla="*/ 560414 w 7467600"/>
              <a:gd name="connsiteY738" fmla="*/ 2421457 h 6858000"/>
              <a:gd name="connsiteX739" fmla="*/ 1359703 w 7467600"/>
              <a:gd name="connsiteY739" fmla="*/ 2578554 h 6858000"/>
              <a:gd name="connsiteX740" fmla="*/ 1359422 w 7467600"/>
              <a:gd name="connsiteY740" fmla="*/ 2577994 h 6858000"/>
              <a:gd name="connsiteX741" fmla="*/ 828701 w 7467600"/>
              <a:gd name="connsiteY741" fmla="*/ 1839520 h 6858000"/>
              <a:gd name="connsiteX742" fmla="*/ 494427 w 7467600"/>
              <a:gd name="connsiteY742" fmla="*/ 1092333 h 6858000"/>
              <a:gd name="connsiteX743" fmla="*/ 506322 w 7467600"/>
              <a:gd name="connsiteY743" fmla="*/ 1020997 h 6858000"/>
              <a:gd name="connsiteX744" fmla="*/ 4570198 w 7467600"/>
              <a:gd name="connsiteY744" fmla="*/ 978081 h 6858000"/>
              <a:gd name="connsiteX745" fmla="*/ 4523691 w 7467600"/>
              <a:gd name="connsiteY745" fmla="*/ 1127776 h 6858000"/>
              <a:gd name="connsiteX746" fmla="*/ 4509875 w 7467600"/>
              <a:gd name="connsiteY746" fmla="*/ 1167552 h 6858000"/>
              <a:gd name="connsiteX747" fmla="*/ 4478168 w 7467600"/>
              <a:gd name="connsiteY747" fmla="*/ 1260735 h 6858000"/>
              <a:gd name="connsiteX748" fmla="*/ 4409309 w 7467600"/>
              <a:gd name="connsiteY748" fmla="*/ 1666996 h 6858000"/>
              <a:gd name="connsiteX749" fmla="*/ 4370031 w 7467600"/>
              <a:gd name="connsiteY749" fmla="*/ 1955666 h 6858000"/>
              <a:gd name="connsiteX750" fmla="*/ 4570198 w 7467600"/>
              <a:gd name="connsiteY750" fmla="*/ 978081 h 6858000"/>
              <a:gd name="connsiteX751" fmla="*/ 4557898 w 7467600"/>
              <a:gd name="connsiteY751" fmla="*/ 900011 h 6858000"/>
              <a:gd name="connsiteX752" fmla="*/ 4344840 w 7467600"/>
              <a:gd name="connsiteY752" fmla="*/ 1922038 h 6858000"/>
              <a:gd name="connsiteX753" fmla="*/ 4378710 w 7467600"/>
              <a:gd name="connsiteY753" fmla="*/ 1665516 h 6858000"/>
              <a:gd name="connsiteX754" fmla="*/ 4448798 w 7467600"/>
              <a:gd name="connsiteY754" fmla="*/ 1253024 h 6858000"/>
              <a:gd name="connsiteX755" fmla="*/ 4480315 w 7467600"/>
              <a:gd name="connsiteY755" fmla="*/ 1158454 h 6858000"/>
              <a:gd name="connsiteX756" fmla="*/ 4494133 w 7467600"/>
              <a:gd name="connsiteY756" fmla="*/ 1118676 h 6858000"/>
              <a:gd name="connsiteX757" fmla="*/ 4557898 w 7467600"/>
              <a:gd name="connsiteY757" fmla="*/ 900011 h 6858000"/>
              <a:gd name="connsiteX758" fmla="*/ 5870151 w 7467600"/>
              <a:gd name="connsiteY758" fmla="*/ 898890 h 6858000"/>
              <a:gd name="connsiteX759" fmla="*/ 5861335 w 7467600"/>
              <a:gd name="connsiteY759" fmla="*/ 899177 h 6858000"/>
              <a:gd name="connsiteX760" fmla="*/ 5843702 w 7467600"/>
              <a:gd name="connsiteY760" fmla="*/ 899748 h 6858000"/>
              <a:gd name="connsiteX761" fmla="*/ 5651107 w 7467600"/>
              <a:gd name="connsiteY761" fmla="*/ 920306 h 6858000"/>
              <a:gd name="connsiteX762" fmla="*/ 5459407 w 7467600"/>
              <a:gd name="connsiteY762" fmla="*/ 940975 h 6858000"/>
              <a:gd name="connsiteX763" fmla="*/ 5374846 w 7467600"/>
              <a:gd name="connsiteY763" fmla="*/ 941988 h 6858000"/>
              <a:gd name="connsiteX764" fmla="*/ 5256105 w 7467600"/>
              <a:gd name="connsiteY764" fmla="*/ 945632 h 6858000"/>
              <a:gd name="connsiteX765" fmla="*/ 5107071 w 7467600"/>
              <a:gd name="connsiteY765" fmla="*/ 969720 h 6858000"/>
              <a:gd name="connsiteX766" fmla="*/ 4998681 w 7467600"/>
              <a:gd name="connsiteY766" fmla="*/ 988771 h 6858000"/>
              <a:gd name="connsiteX767" fmla="*/ 5870151 w 7467600"/>
              <a:gd name="connsiteY767" fmla="*/ 898890 h 6858000"/>
              <a:gd name="connsiteX768" fmla="*/ 5504425 w 7467600"/>
              <a:gd name="connsiteY768" fmla="*/ 848067 h 6858000"/>
              <a:gd name="connsiteX769" fmla="*/ 4968849 w 7467600"/>
              <a:gd name="connsiteY769" fmla="*/ 962318 h 6858000"/>
              <a:gd name="connsiteX770" fmla="*/ 5104039 w 7467600"/>
              <a:gd name="connsiteY770" fmla="*/ 940634 h 6858000"/>
              <a:gd name="connsiteX771" fmla="*/ 5256311 w 7467600"/>
              <a:gd name="connsiteY771" fmla="*/ 916490 h 6858000"/>
              <a:gd name="connsiteX772" fmla="*/ 5377381 w 7467600"/>
              <a:gd name="connsiteY772" fmla="*/ 912671 h 6858000"/>
              <a:gd name="connsiteX773" fmla="*/ 5460148 w 7467600"/>
              <a:gd name="connsiteY773" fmla="*/ 911442 h 6858000"/>
              <a:gd name="connsiteX774" fmla="*/ 5648971 w 7467600"/>
              <a:gd name="connsiteY774" fmla="*/ 891331 h 6858000"/>
              <a:gd name="connsiteX775" fmla="*/ 5844807 w 7467600"/>
              <a:gd name="connsiteY775" fmla="*/ 870718 h 6858000"/>
              <a:gd name="connsiteX776" fmla="*/ 5862975 w 7467600"/>
              <a:gd name="connsiteY776" fmla="*/ 869756 h 6858000"/>
              <a:gd name="connsiteX777" fmla="*/ 5920887 w 7467600"/>
              <a:gd name="connsiteY777" fmla="*/ 865929 h 6858000"/>
              <a:gd name="connsiteX778" fmla="*/ 5504425 w 7467600"/>
              <a:gd name="connsiteY778" fmla="*/ 848067 h 6858000"/>
              <a:gd name="connsiteX779" fmla="*/ 3607114 w 7467600"/>
              <a:gd name="connsiteY779" fmla="*/ 467441 h 6858000"/>
              <a:gd name="connsiteX780" fmla="*/ 3296242 w 7467600"/>
              <a:gd name="connsiteY780" fmla="*/ 807991 h 6858000"/>
              <a:gd name="connsiteX781" fmla="*/ 3174674 w 7467600"/>
              <a:gd name="connsiteY781" fmla="*/ 919759 h 6858000"/>
              <a:gd name="connsiteX782" fmla="*/ 3042978 w 7467600"/>
              <a:gd name="connsiteY782" fmla="*/ 1054894 h 6858000"/>
              <a:gd name="connsiteX783" fmla="*/ 2968914 w 7467600"/>
              <a:gd name="connsiteY783" fmla="*/ 1133756 h 6858000"/>
              <a:gd name="connsiteX784" fmla="*/ 3103823 w 7467600"/>
              <a:gd name="connsiteY784" fmla="*/ 1026814 h 6858000"/>
              <a:gd name="connsiteX785" fmla="*/ 3607114 w 7467600"/>
              <a:gd name="connsiteY785" fmla="*/ 467441 h 6858000"/>
              <a:gd name="connsiteX786" fmla="*/ 3744487 w 7467600"/>
              <a:gd name="connsiteY786" fmla="*/ 383136 h 6858000"/>
              <a:gd name="connsiteX787" fmla="*/ 3970213 w 7467600"/>
              <a:gd name="connsiteY787" fmla="*/ 995559 h 6858000"/>
              <a:gd name="connsiteX788" fmla="*/ 3744487 w 7467600"/>
              <a:gd name="connsiteY788" fmla="*/ 383136 h 6858000"/>
              <a:gd name="connsiteX789" fmla="*/ 3624562 w 7467600"/>
              <a:gd name="connsiteY789" fmla="*/ 367041 h 6858000"/>
              <a:gd name="connsiteX790" fmla="*/ 3489712 w 7467600"/>
              <a:gd name="connsiteY790" fmla="*/ 485386 h 6858000"/>
              <a:gd name="connsiteX791" fmla="*/ 3182994 w 7467600"/>
              <a:gd name="connsiteY791" fmla="*/ 828265 h 6858000"/>
              <a:gd name="connsiteX792" fmla="*/ 2892114 w 7467600"/>
              <a:gd name="connsiteY792" fmla="*/ 1172635 h 6858000"/>
              <a:gd name="connsiteX793" fmla="*/ 3021459 w 7467600"/>
              <a:gd name="connsiteY793" fmla="*/ 1035385 h 6858000"/>
              <a:gd name="connsiteX794" fmla="*/ 3153873 w 7467600"/>
              <a:gd name="connsiteY794" fmla="*/ 898971 h 6858000"/>
              <a:gd name="connsiteX795" fmla="*/ 3276511 w 7467600"/>
              <a:gd name="connsiteY795" fmla="*/ 786423 h 6858000"/>
              <a:gd name="connsiteX796" fmla="*/ 3584154 w 7467600"/>
              <a:gd name="connsiteY796" fmla="*/ 448218 h 6858000"/>
              <a:gd name="connsiteX797" fmla="*/ 3624562 w 7467600"/>
              <a:gd name="connsiteY797" fmla="*/ 367041 h 6858000"/>
              <a:gd name="connsiteX798" fmla="*/ 3766672 w 7467600"/>
              <a:gd name="connsiteY798" fmla="*/ 359429 h 6858000"/>
              <a:gd name="connsiteX799" fmla="*/ 3996338 w 7467600"/>
              <a:gd name="connsiteY799" fmla="*/ 968237 h 6858000"/>
              <a:gd name="connsiteX800" fmla="*/ 3766672 w 7467600"/>
              <a:gd name="connsiteY800" fmla="*/ 359429 h 6858000"/>
              <a:gd name="connsiteX801" fmla="*/ 5805386 w 7467600"/>
              <a:gd name="connsiteY801" fmla="*/ 239240 h 6858000"/>
              <a:gd name="connsiteX802" fmla="*/ 5736947 w 7467600"/>
              <a:gd name="connsiteY802" fmla="*/ 261367 h 6858000"/>
              <a:gd name="connsiteX803" fmla="*/ 5427012 w 7467600"/>
              <a:gd name="connsiteY803" fmla="*/ 311272 h 6858000"/>
              <a:gd name="connsiteX804" fmla="*/ 5147818 w 7467600"/>
              <a:gd name="connsiteY804" fmla="*/ 322112 h 6858000"/>
              <a:gd name="connsiteX805" fmla="*/ 5060854 w 7467600"/>
              <a:gd name="connsiteY805" fmla="*/ 311882 h 6858000"/>
              <a:gd name="connsiteX806" fmla="*/ 4945989 w 7467600"/>
              <a:gd name="connsiteY806" fmla="*/ 300516 h 6858000"/>
              <a:gd name="connsiteX807" fmla="*/ 5410479 w 7467600"/>
              <a:gd name="connsiteY807" fmla="*/ 348434 h 6858000"/>
              <a:gd name="connsiteX808" fmla="*/ 5805386 w 7467600"/>
              <a:gd name="connsiteY808" fmla="*/ 239240 h 6858000"/>
              <a:gd name="connsiteX809" fmla="*/ 5905192 w 7467600"/>
              <a:gd name="connsiteY809" fmla="*/ 163079 h 6858000"/>
              <a:gd name="connsiteX810" fmla="*/ 5865655 w 7467600"/>
              <a:gd name="connsiteY810" fmla="*/ 171901 h 6858000"/>
              <a:gd name="connsiteX811" fmla="*/ 5259740 w 7467600"/>
              <a:gd name="connsiteY811" fmla="*/ 257013 h 6858000"/>
              <a:gd name="connsiteX812" fmla="*/ 5208466 w 7467600"/>
              <a:gd name="connsiteY812" fmla="*/ 257550 h 6858000"/>
              <a:gd name="connsiteX813" fmla="*/ 4980204 w 7467600"/>
              <a:gd name="connsiteY813" fmla="*/ 271903 h 6858000"/>
              <a:gd name="connsiteX814" fmla="*/ 5068068 w 7467600"/>
              <a:gd name="connsiteY814" fmla="*/ 282244 h 6858000"/>
              <a:gd name="connsiteX815" fmla="*/ 5153231 w 7467600"/>
              <a:gd name="connsiteY815" fmla="*/ 292240 h 6858000"/>
              <a:gd name="connsiteX816" fmla="*/ 5426491 w 7467600"/>
              <a:gd name="connsiteY816" fmla="*/ 281128 h 6858000"/>
              <a:gd name="connsiteX817" fmla="*/ 5731212 w 7467600"/>
              <a:gd name="connsiteY817" fmla="*/ 231951 h 6858000"/>
              <a:gd name="connsiteX818" fmla="*/ 5905192 w 7467600"/>
              <a:gd name="connsiteY818" fmla="*/ 163079 h 6858000"/>
              <a:gd name="connsiteX819" fmla="*/ 5944437 w 7467600"/>
              <a:gd name="connsiteY819" fmla="*/ 113829 h 6858000"/>
              <a:gd name="connsiteX820" fmla="*/ 5825032 w 7467600"/>
              <a:gd name="connsiteY820" fmla="*/ 146405 h 6858000"/>
              <a:gd name="connsiteX821" fmla="*/ 4955599 w 7467600"/>
              <a:gd name="connsiteY821" fmla="*/ 247008 h 6858000"/>
              <a:gd name="connsiteX822" fmla="*/ 5210104 w 7467600"/>
              <a:gd name="connsiteY822" fmla="*/ 228123 h 6858000"/>
              <a:gd name="connsiteX823" fmla="*/ 5261015 w 7467600"/>
              <a:gd name="connsiteY823" fmla="*/ 227087 h 6858000"/>
              <a:gd name="connsiteX824" fmla="*/ 5861181 w 7467600"/>
              <a:gd name="connsiteY824" fmla="*/ 143093 h 6858000"/>
              <a:gd name="connsiteX825" fmla="*/ 5961252 w 7467600"/>
              <a:gd name="connsiteY825" fmla="*/ 114820 h 6858000"/>
              <a:gd name="connsiteX826" fmla="*/ 5944437 w 7467600"/>
              <a:gd name="connsiteY826" fmla="*/ 113829 h 6858000"/>
              <a:gd name="connsiteX827" fmla="*/ 3882765 w 7467600"/>
              <a:gd name="connsiteY827" fmla="*/ 0 h 6858000"/>
              <a:gd name="connsiteX828" fmla="*/ 3995099 w 7467600"/>
              <a:gd name="connsiteY828" fmla="*/ 0 h 6858000"/>
              <a:gd name="connsiteX829" fmla="*/ 4163818 w 7467600"/>
              <a:gd name="connsiteY829" fmla="*/ 234104 h 6858000"/>
              <a:gd name="connsiteX830" fmla="*/ 4172099 w 7467600"/>
              <a:gd name="connsiteY830" fmla="*/ 234207 h 6858000"/>
              <a:gd name="connsiteX831" fmla="*/ 4784282 w 7467600"/>
              <a:gd name="connsiteY831" fmla="*/ 276561 h 6858000"/>
              <a:gd name="connsiteX832" fmla="*/ 4801687 w 7467600"/>
              <a:gd name="connsiteY832" fmla="*/ 267764 h 6858000"/>
              <a:gd name="connsiteX833" fmla="*/ 6082788 w 7467600"/>
              <a:gd name="connsiteY833" fmla="*/ 64119 h 6858000"/>
              <a:gd name="connsiteX834" fmla="*/ 6099442 w 7467600"/>
              <a:gd name="connsiteY834" fmla="*/ 82568 h 6858000"/>
              <a:gd name="connsiteX835" fmla="*/ 4804137 w 7467600"/>
              <a:gd name="connsiteY835" fmla="*/ 320931 h 6858000"/>
              <a:gd name="connsiteX836" fmla="*/ 4227047 w 7467600"/>
              <a:gd name="connsiteY836" fmla="*/ 313415 h 6858000"/>
              <a:gd name="connsiteX837" fmla="*/ 4346041 w 7467600"/>
              <a:gd name="connsiteY837" fmla="*/ 456086 h 6858000"/>
              <a:gd name="connsiteX838" fmla="*/ 4870967 w 7467600"/>
              <a:gd name="connsiteY838" fmla="*/ 963061 h 6858000"/>
              <a:gd name="connsiteX839" fmla="*/ 4889647 w 7467600"/>
              <a:gd name="connsiteY839" fmla="*/ 957147 h 6858000"/>
              <a:gd name="connsiteX840" fmla="*/ 5422504 w 7467600"/>
              <a:gd name="connsiteY840" fmla="*/ 805191 h 6858000"/>
              <a:gd name="connsiteX841" fmla="*/ 6087656 w 7467600"/>
              <a:gd name="connsiteY841" fmla="*/ 826703 h 6858000"/>
              <a:gd name="connsiteX842" fmla="*/ 6058717 w 7467600"/>
              <a:gd name="connsiteY842" fmla="*/ 865992 h 6858000"/>
              <a:gd name="connsiteX843" fmla="*/ 4974153 w 7467600"/>
              <a:gd name="connsiteY843" fmla="*/ 1045456 h 6858000"/>
              <a:gd name="connsiteX844" fmla="*/ 5627835 w 7467600"/>
              <a:gd name="connsiteY844" fmla="*/ 1472077 h 6858000"/>
              <a:gd name="connsiteX845" fmla="*/ 5629817 w 7467600"/>
              <a:gd name="connsiteY845" fmla="*/ 1471412 h 6858000"/>
              <a:gd name="connsiteX846" fmla="*/ 5634124 w 7467600"/>
              <a:gd name="connsiteY846" fmla="*/ 1470572 h 6858000"/>
              <a:gd name="connsiteX847" fmla="*/ 5755832 w 7467600"/>
              <a:gd name="connsiteY847" fmla="*/ 1383886 h 6858000"/>
              <a:gd name="connsiteX848" fmla="*/ 6014186 w 7467600"/>
              <a:gd name="connsiteY848" fmla="*/ 1279799 h 6858000"/>
              <a:gd name="connsiteX849" fmla="*/ 6901619 w 7467600"/>
              <a:gd name="connsiteY849" fmla="*/ 1047874 h 6858000"/>
              <a:gd name="connsiteX850" fmla="*/ 6931566 w 7467600"/>
              <a:gd name="connsiteY850" fmla="*/ 1062034 h 6858000"/>
              <a:gd name="connsiteX851" fmla="*/ 5790982 w 7467600"/>
              <a:gd name="connsiteY851" fmla="*/ 1561380 h 6858000"/>
              <a:gd name="connsiteX852" fmla="*/ 6188971 w 7467600"/>
              <a:gd name="connsiteY852" fmla="*/ 1755168 h 6858000"/>
              <a:gd name="connsiteX853" fmla="*/ 6202446 w 7467600"/>
              <a:gd name="connsiteY853" fmla="*/ 1752268 h 6858000"/>
              <a:gd name="connsiteX854" fmla="*/ 7179560 w 7467600"/>
              <a:gd name="connsiteY854" fmla="*/ 1467551 h 6858000"/>
              <a:gd name="connsiteX855" fmla="*/ 7158730 w 7467600"/>
              <a:gd name="connsiteY855" fmla="*/ 1507835 h 6858000"/>
              <a:gd name="connsiteX856" fmla="*/ 6326959 w 7467600"/>
              <a:gd name="connsiteY856" fmla="*/ 1817686 h 6858000"/>
              <a:gd name="connsiteX857" fmla="*/ 6537433 w 7467600"/>
              <a:gd name="connsiteY857" fmla="*/ 1907790 h 6858000"/>
              <a:gd name="connsiteX858" fmla="*/ 6550221 w 7467600"/>
              <a:gd name="connsiteY858" fmla="*/ 1910729 h 6858000"/>
              <a:gd name="connsiteX859" fmla="*/ 6964438 w 7467600"/>
              <a:gd name="connsiteY859" fmla="*/ 2209505 h 6858000"/>
              <a:gd name="connsiteX860" fmla="*/ 7367862 w 7467600"/>
              <a:gd name="connsiteY860" fmla="*/ 2806833 h 6858000"/>
              <a:gd name="connsiteX861" fmla="*/ 7364329 w 7467600"/>
              <a:gd name="connsiteY861" fmla="*/ 2826907 h 6858000"/>
              <a:gd name="connsiteX862" fmla="*/ 7290545 w 7467600"/>
              <a:gd name="connsiteY862" fmla="*/ 2850663 h 6858000"/>
              <a:gd name="connsiteX863" fmla="*/ 6472036 w 7467600"/>
              <a:gd name="connsiteY863" fmla="*/ 1959003 h 6858000"/>
              <a:gd name="connsiteX864" fmla="*/ 5792897 w 7467600"/>
              <a:gd name="connsiteY864" fmla="*/ 1647747 h 6858000"/>
              <a:gd name="connsiteX865" fmla="*/ 5842751 w 7467600"/>
              <a:gd name="connsiteY865" fmla="*/ 1816112 h 6858000"/>
              <a:gd name="connsiteX866" fmla="*/ 5847424 w 7467600"/>
              <a:gd name="connsiteY866" fmla="*/ 1815776 h 6858000"/>
              <a:gd name="connsiteX867" fmla="*/ 6399821 w 7467600"/>
              <a:gd name="connsiteY867" fmla="*/ 2344799 h 6858000"/>
              <a:gd name="connsiteX868" fmla="*/ 6323232 w 7467600"/>
              <a:gd name="connsiteY868" fmla="*/ 2389634 h 6858000"/>
              <a:gd name="connsiteX869" fmla="*/ 5942958 w 7467600"/>
              <a:gd name="connsiteY869" fmla="*/ 2077708 h 6858000"/>
              <a:gd name="connsiteX870" fmla="*/ 5921559 w 7467600"/>
              <a:gd name="connsiteY870" fmla="*/ 2378596 h 6858000"/>
              <a:gd name="connsiteX871" fmla="*/ 5817651 w 7467600"/>
              <a:gd name="connsiteY871" fmla="*/ 3023919 h 6858000"/>
              <a:gd name="connsiteX872" fmla="*/ 5729634 w 7467600"/>
              <a:gd name="connsiteY872" fmla="*/ 3051849 h 6858000"/>
              <a:gd name="connsiteX873" fmla="*/ 5611018 w 7467600"/>
              <a:gd name="connsiteY873" fmla="*/ 2316769 h 6858000"/>
              <a:gd name="connsiteX874" fmla="*/ 5687608 w 7467600"/>
              <a:gd name="connsiteY874" fmla="*/ 2039972 h 6858000"/>
              <a:gd name="connsiteX875" fmla="*/ 5657554 w 7467600"/>
              <a:gd name="connsiteY875" fmla="*/ 1576445 h 6858000"/>
              <a:gd name="connsiteX876" fmla="*/ 5150475 w 7467600"/>
              <a:gd name="connsiteY876" fmla="*/ 1274012 h 6858000"/>
              <a:gd name="connsiteX877" fmla="*/ 5349142 w 7467600"/>
              <a:gd name="connsiteY877" fmla="*/ 2204405 h 6858000"/>
              <a:gd name="connsiteX878" fmla="*/ 5262214 w 7467600"/>
              <a:gd name="connsiteY878" fmla="*/ 2233836 h 6858000"/>
              <a:gd name="connsiteX879" fmla="*/ 4981539 w 7467600"/>
              <a:gd name="connsiteY879" fmla="*/ 1542201 h 6858000"/>
              <a:gd name="connsiteX880" fmla="*/ 4958461 w 7467600"/>
              <a:gd name="connsiteY880" fmla="*/ 1136957 h 6858000"/>
              <a:gd name="connsiteX881" fmla="*/ 4655015 w 7467600"/>
              <a:gd name="connsiteY881" fmla="*/ 891426 h 6858000"/>
              <a:gd name="connsiteX882" fmla="*/ 4348002 w 7467600"/>
              <a:gd name="connsiteY882" fmla="*/ 2205895 h 6858000"/>
              <a:gd name="connsiteX883" fmla="*/ 4262250 w 7467600"/>
              <a:gd name="connsiteY883" fmla="*/ 2219972 h 6858000"/>
              <a:gd name="connsiteX884" fmla="*/ 4550611 w 7467600"/>
              <a:gd name="connsiteY884" fmla="*/ 817540 h 6858000"/>
              <a:gd name="connsiteX885" fmla="*/ 4564418 w 7467600"/>
              <a:gd name="connsiteY885" fmla="*/ 808293 h 6858000"/>
              <a:gd name="connsiteX886" fmla="*/ 4266388 w 7467600"/>
              <a:gd name="connsiteY886" fmla="*/ 500083 h 6858000"/>
              <a:gd name="connsiteX887" fmla="*/ 4032842 w 7467600"/>
              <a:gd name="connsiteY887" fmla="*/ 211809 h 6858000"/>
              <a:gd name="connsiteX888" fmla="*/ 3882765 w 7467600"/>
              <a:gd name="connsiteY888" fmla="*/ 0 h 6858000"/>
              <a:gd name="connsiteX889" fmla="*/ 3721337 w 7467600"/>
              <a:gd name="connsiteY889" fmla="*/ 0 h 6858000"/>
              <a:gd name="connsiteX890" fmla="*/ 3797544 w 7467600"/>
              <a:gd name="connsiteY890" fmla="*/ 0 h 6858000"/>
              <a:gd name="connsiteX891" fmla="*/ 3775734 w 7467600"/>
              <a:gd name="connsiteY891" fmla="*/ 95131 h 6858000"/>
              <a:gd name="connsiteX892" fmla="*/ 3724807 w 7467600"/>
              <a:gd name="connsiteY892" fmla="*/ 272257 h 6858000"/>
              <a:gd name="connsiteX893" fmla="*/ 3726844 w 7467600"/>
              <a:gd name="connsiteY893" fmla="*/ 282988 h 6858000"/>
              <a:gd name="connsiteX894" fmla="*/ 3742664 w 7467600"/>
              <a:gd name="connsiteY894" fmla="*/ 279918 h 6858000"/>
              <a:gd name="connsiteX895" fmla="*/ 4103910 w 7467600"/>
              <a:gd name="connsiteY895" fmla="*/ 1161917 h 6858000"/>
              <a:gd name="connsiteX896" fmla="*/ 4020269 w 7467600"/>
              <a:gd name="connsiteY896" fmla="*/ 1200406 h 6858000"/>
              <a:gd name="connsiteX897" fmla="*/ 3674882 w 7467600"/>
              <a:gd name="connsiteY897" fmla="*/ 488524 h 6858000"/>
              <a:gd name="connsiteX898" fmla="*/ 3132682 w 7467600"/>
              <a:gd name="connsiteY898" fmla="*/ 1072284 h 6858000"/>
              <a:gd name="connsiteX899" fmla="*/ 2716346 w 7467600"/>
              <a:gd name="connsiteY899" fmla="*/ 1276376 h 6858000"/>
              <a:gd name="connsiteX900" fmla="*/ 2716772 w 7467600"/>
              <a:gd name="connsiteY900" fmla="*/ 1255462 h 6858000"/>
              <a:gd name="connsiteX901" fmla="*/ 3471096 w 7467600"/>
              <a:gd name="connsiteY901" fmla="*/ 437072 h 6858000"/>
              <a:gd name="connsiteX902" fmla="*/ 3639057 w 7467600"/>
              <a:gd name="connsiteY902" fmla="*/ 286334 h 6858000"/>
              <a:gd name="connsiteX903" fmla="*/ 3640309 w 7467600"/>
              <a:gd name="connsiteY903" fmla="*/ 284664 h 6858000"/>
              <a:gd name="connsiteX904" fmla="*/ 3646022 w 7467600"/>
              <a:gd name="connsiteY904" fmla="*/ 276711 h 6858000"/>
              <a:gd name="connsiteX905" fmla="*/ 3707943 w 7467600"/>
              <a:gd name="connsiteY905" fmla="*/ 65958 h 6858000"/>
              <a:gd name="connsiteX906" fmla="*/ 3721337 w 7467600"/>
              <a:gd name="connsiteY906" fmla="*/ 0 h 6858000"/>
              <a:gd name="connsiteX907" fmla="*/ 2867960 w 7467600"/>
              <a:gd name="connsiteY907" fmla="*/ 0 h 6858000"/>
              <a:gd name="connsiteX908" fmla="*/ 2926351 w 7467600"/>
              <a:gd name="connsiteY908" fmla="*/ 0 h 6858000"/>
              <a:gd name="connsiteX909" fmla="*/ 2902823 w 7467600"/>
              <a:gd name="connsiteY909" fmla="*/ 262929 h 6858000"/>
              <a:gd name="connsiteX910" fmla="*/ 2940663 w 7467600"/>
              <a:gd name="connsiteY910" fmla="*/ 140884 h 6858000"/>
              <a:gd name="connsiteX911" fmla="*/ 2947039 w 7467600"/>
              <a:gd name="connsiteY911" fmla="*/ 122524 h 6858000"/>
              <a:gd name="connsiteX912" fmla="*/ 2984316 w 7467600"/>
              <a:gd name="connsiteY912" fmla="*/ 0 h 6858000"/>
              <a:gd name="connsiteX913" fmla="*/ 3016114 w 7467600"/>
              <a:gd name="connsiteY913" fmla="*/ 0 h 6858000"/>
              <a:gd name="connsiteX914" fmla="*/ 2979949 w 7467600"/>
              <a:gd name="connsiteY914" fmla="*/ 119274 h 6858000"/>
              <a:gd name="connsiteX915" fmla="*/ 3023879 w 7467600"/>
              <a:gd name="connsiteY915" fmla="*/ 0 h 6858000"/>
              <a:gd name="connsiteX916" fmla="*/ 3105400 w 7467600"/>
              <a:gd name="connsiteY916" fmla="*/ 0 h 6858000"/>
              <a:gd name="connsiteX917" fmla="*/ 3094669 w 7467600"/>
              <a:gd name="connsiteY917" fmla="*/ 30308 h 6858000"/>
              <a:gd name="connsiteX918" fmla="*/ 2901945 w 7467600"/>
              <a:gd name="connsiteY918" fmla="*/ 466538 h 6858000"/>
              <a:gd name="connsiteX919" fmla="*/ 2815209 w 7467600"/>
              <a:gd name="connsiteY919" fmla="*/ 497361 h 6858000"/>
              <a:gd name="connsiteX920" fmla="*/ 2844845 w 7467600"/>
              <a:gd name="connsiteY920" fmla="*/ 127638 h 6858000"/>
              <a:gd name="connsiteX921" fmla="*/ 2867960 w 7467600"/>
              <a:gd name="connsiteY921" fmla="*/ 0 h 6858000"/>
              <a:gd name="connsiteX922" fmla="*/ 1057230 w 7467600"/>
              <a:gd name="connsiteY922" fmla="*/ 0 h 6858000"/>
              <a:gd name="connsiteX923" fmla="*/ 1111003 w 7467600"/>
              <a:gd name="connsiteY923" fmla="*/ 0 h 6858000"/>
              <a:gd name="connsiteX924" fmla="*/ 1125553 w 7467600"/>
              <a:gd name="connsiteY924" fmla="*/ 52588 h 6858000"/>
              <a:gd name="connsiteX925" fmla="*/ 1304276 w 7467600"/>
              <a:gd name="connsiteY925" fmla="*/ 476275 h 6858000"/>
              <a:gd name="connsiteX926" fmla="*/ 1492066 w 7467600"/>
              <a:gd name="connsiteY926" fmla="*/ 886333 h 6858000"/>
              <a:gd name="connsiteX927" fmla="*/ 1423698 w 7467600"/>
              <a:gd name="connsiteY927" fmla="*/ 710817 h 6858000"/>
              <a:gd name="connsiteX928" fmla="*/ 1357609 w 7467600"/>
              <a:gd name="connsiteY928" fmla="*/ 532892 h 6858000"/>
              <a:gd name="connsiteX929" fmla="*/ 1309550 w 7467600"/>
              <a:gd name="connsiteY929" fmla="*/ 374031 h 6858000"/>
              <a:gd name="connsiteX930" fmla="*/ 1193673 w 7467600"/>
              <a:gd name="connsiteY930" fmla="*/ 49533 h 6858000"/>
              <a:gd name="connsiteX931" fmla="*/ 1164391 w 7467600"/>
              <a:gd name="connsiteY931" fmla="*/ 0 h 6858000"/>
              <a:gd name="connsiteX932" fmla="*/ 1200666 w 7467600"/>
              <a:gd name="connsiteY932" fmla="*/ 0 h 6858000"/>
              <a:gd name="connsiteX933" fmla="*/ 1223408 w 7467600"/>
              <a:gd name="connsiteY933" fmla="*/ 38996 h 6858000"/>
              <a:gd name="connsiteX934" fmla="*/ 1339635 w 7467600"/>
              <a:gd name="connsiteY934" fmla="*/ 365517 h 6858000"/>
              <a:gd name="connsiteX935" fmla="*/ 1387469 w 7467600"/>
              <a:gd name="connsiteY935" fmla="*/ 523079 h 6858000"/>
              <a:gd name="connsiteX936" fmla="*/ 1452685 w 7467600"/>
              <a:gd name="connsiteY936" fmla="*/ 699806 h 6858000"/>
              <a:gd name="connsiteX937" fmla="*/ 1492092 w 7467600"/>
              <a:gd name="connsiteY937" fmla="*/ 800424 h 6858000"/>
              <a:gd name="connsiteX938" fmla="*/ 1455302 w 7467600"/>
              <a:gd name="connsiteY938" fmla="*/ 632913 h 6858000"/>
              <a:gd name="connsiteX939" fmla="*/ 1222336 w 7467600"/>
              <a:gd name="connsiteY939" fmla="*/ 9480 h 6858000"/>
              <a:gd name="connsiteX940" fmla="*/ 1214634 w 7467600"/>
              <a:gd name="connsiteY940" fmla="*/ 0 h 6858000"/>
              <a:gd name="connsiteX941" fmla="*/ 1289827 w 7467600"/>
              <a:gd name="connsiteY941" fmla="*/ 0 h 6858000"/>
              <a:gd name="connsiteX942" fmla="*/ 1321076 w 7467600"/>
              <a:gd name="connsiteY942" fmla="*/ 59722 h 6858000"/>
              <a:gd name="connsiteX943" fmla="*/ 1512579 w 7467600"/>
              <a:gd name="connsiteY943" fmla="*/ 626441 h 6858000"/>
              <a:gd name="connsiteX944" fmla="*/ 1506076 w 7467600"/>
              <a:gd name="connsiteY944" fmla="*/ 1089289 h 6858000"/>
              <a:gd name="connsiteX945" fmla="*/ 1486346 w 7467600"/>
              <a:gd name="connsiteY945" fmla="*/ 1079919 h 6858000"/>
              <a:gd name="connsiteX946" fmla="*/ 1070511 w 7467600"/>
              <a:gd name="connsiteY946" fmla="*/ 48609 h 6858000"/>
              <a:gd name="connsiteX947" fmla="*/ 1057230 w 7467600"/>
              <a:gd name="connsiteY947" fmla="*/ 0 h 6858000"/>
              <a:gd name="connsiteX948" fmla="*/ 43151 w 7467600"/>
              <a:gd name="connsiteY948" fmla="*/ 0 h 6858000"/>
              <a:gd name="connsiteX949" fmla="*/ 95283 w 7467600"/>
              <a:gd name="connsiteY949" fmla="*/ 0 h 6858000"/>
              <a:gd name="connsiteX950" fmla="*/ 300708 w 7467600"/>
              <a:gd name="connsiteY950" fmla="*/ 154571 h 6858000"/>
              <a:gd name="connsiteX951" fmla="*/ 530414 w 7467600"/>
              <a:gd name="connsiteY951" fmla="*/ 354673 h 6858000"/>
              <a:gd name="connsiteX952" fmla="*/ 333785 w 7467600"/>
              <a:gd name="connsiteY952" fmla="*/ 161564 h 6858000"/>
              <a:gd name="connsiteX953" fmla="*/ 147005 w 7467600"/>
              <a:gd name="connsiteY953" fmla="*/ 0 h 6858000"/>
              <a:gd name="connsiteX954" fmla="*/ 272509 w 7467600"/>
              <a:gd name="connsiteY954" fmla="*/ 0 h 6858000"/>
              <a:gd name="connsiteX955" fmla="*/ 326276 w 7467600"/>
              <a:gd name="connsiteY955" fmla="*/ 45847 h 6858000"/>
              <a:gd name="connsiteX956" fmla="*/ 823759 w 7467600"/>
              <a:gd name="connsiteY956" fmla="*/ 574145 h 6858000"/>
              <a:gd name="connsiteX957" fmla="*/ 811254 w 7467600"/>
              <a:gd name="connsiteY957" fmla="*/ 665546 h 6858000"/>
              <a:gd name="connsiteX958" fmla="*/ 154042 w 7467600"/>
              <a:gd name="connsiteY958" fmla="*/ 261522 h 6858000"/>
              <a:gd name="connsiteX959" fmla="*/ 13550 w 7467600"/>
              <a:gd name="connsiteY959" fmla="*/ 158423 h 6858000"/>
              <a:gd name="connsiteX960" fmla="*/ 0 w 7467600"/>
              <a:gd name="connsiteY960" fmla="*/ 146618 h 6858000"/>
              <a:gd name="connsiteX961" fmla="*/ 0 w 7467600"/>
              <a:gd name="connsiteY961" fmla="*/ 59161 h 6858000"/>
              <a:gd name="connsiteX962" fmla="*/ 45427 w 7467600"/>
              <a:gd name="connsiteY962" fmla="*/ 101078 h 6858000"/>
              <a:gd name="connsiteX963" fmla="*/ 630103 w 7467600"/>
              <a:gd name="connsiteY963" fmla="*/ 485885 h 6858000"/>
              <a:gd name="connsiteX964" fmla="*/ 532040 w 7467600"/>
              <a:gd name="connsiteY964" fmla="*/ 399359 h 6858000"/>
              <a:gd name="connsiteX965" fmla="*/ 517618 w 7467600"/>
              <a:gd name="connsiteY965" fmla="*/ 385726 h 6858000"/>
              <a:gd name="connsiteX966" fmla="*/ 285074 w 7467600"/>
              <a:gd name="connsiteY966" fmla="*/ 182755 h 6858000"/>
              <a:gd name="connsiteX967" fmla="*/ 43151 w 7467600"/>
              <a:gd name="connsiteY96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467600 w 7467600"/>
              <a:gd name="connsiteY77" fmla="*/ 6012219 h 6858000"/>
              <a:gd name="connsiteX78" fmla="*/ 7356878 w 7467600"/>
              <a:gd name="connsiteY78" fmla="*/ 5981332 h 6858000"/>
              <a:gd name="connsiteX79" fmla="*/ 7467600 w 7467600"/>
              <a:gd name="connsiteY79" fmla="*/ 6117703 h 6858000"/>
              <a:gd name="connsiteX80" fmla="*/ 7467600 w 7467600"/>
              <a:gd name="connsiteY80" fmla="*/ 6163634 h 6858000"/>
              <a:gd name="connsiteX81" fmla="*/ 7403637 w 7467600"/>
              <a:gd name="connsiteY81" fmla="*/ 6083957 h 6858000"/>
              <a:gd name="connsiteX82" fmla="*/ 7254615 w 7467600"/>
              <a:gd name="connsiteY82" fmla="*/ 5911918 h 6858000"/>
              <a:gd name="connsiteX83" fmla="*/ 7312589 w 7467600"/>
              <a:gd name="connsiteY83" fmla="*/ 5982309 h 6858000"/>
              <a:gd name="connsiteX84" fmla="*/ 7448321 w 7467600"/>
              <a:gd name="connsiteY84" fmla="*/ 6190991 h 6858000"/>
              <a:gd name="connsiteX85" fmla="*/ 7467600 w 7467600"/>
              <a:gd name="connsiteY85" fmla="*/ 6221686 h 6858000"/>
              <a:gd name="connsiteX86" fmla="*/ 7467600 w 7467600"/>
              <a:gd name="connsiteY86" fmla="*/ 6334256 h 6858000"/>
              <a:gd name="connsiteX87" fmla="*/ 7454976 w 7467600"/>
              <a:gd name="connsiteY87" fmla="*/ 6318297 h 6858000"/>
              <a:gd name="connsiteX88" fmla="*/ 1456157 w 7467600"/>
              <a:gd name="connsiteY88" fmla="*/ 5371404 h 6858000"/>
              <a:gd name="connsiteX89" fmla="*/ 1244432 w 7467600"/>
              <a:gd name="connsiteY89" fmla="*/ 5385601 h 6858000"/>
              <a:gd name="connsiteX90" fmla="*/ 973990 w 7467600"/>
              <a:gd name="connsiteY90" fmla="*/ 5424940 h 6858000"/>
              <a:gd name="connsiteX91" fmla="*/ 1103809 w 7467600"/>
              <a:gd name="connsiteY91" fmla="*/ 5433720 h 6858000"/>
              <a:gd name="connsiteX92" fmla="*/ 1123454 w 7467600"/>
              <a:gd name="connsiteY92" fmla="*/ 5435727 h 6858000"/>
              <a:gd name="connsiteX93" fmla="*/ 1737017 w 7467600"/>
              <a:gd name="connsiteY93" fmla="*/ 5452183 h 6858000"/>
              <a:gd name="connsiteX94" fmla="*/ 1824397 w 7467600"/>
              <a:gd name="connsiteY94" fmla="*/ 5447757 h 6858000"/>
              <a:gd name="connsiteX95" fmla="*/ 2070059 w 7467600"/>
              <a:gd name="connsiteY95" fmla="*/ 5441660 h 6858000"/>
              <a:gd name="connsiteX96" fmla="*/ 1456157 w 7467600"/>
              <a:gd name="connsiteY96" fmla="*/ 5371404 h 6858000"/>
              <a:gd name="connsiteX97" fmla="*/ 4988186 w 7467600"/>
              <a:gd name="connsiteY97" fmla="*/ 5216467 h 6858000"/>
              <a:gd name="connsiteX98" fmla="*/ 4777334 w 7467600"/>
              <a:gd name="connsiteY98" fmla="*/ 5406072 h 6858000"/>
              <a:gd name="connsiteX99" fmla="*/ 4718341 w 7467600"/>
              <a:gd name="connsiteY99" fmla="*/ 5468043 h 6858000"/>
              <a:gd name="connsiteX100" fmla="*/ 4604655 w 7467600"/>
              <a:gd name="connsiteY100" fmla="*/ 5583434 h 6858000"/>
              <a:gd name="connsiteX101" fmla="*/ 4565074 w 7467600"/>
              <a:gd name="connsiteY101" fmla="*/ 5618550 h 6858000"/>
              <a:gd name="connsiteX102" fmla="*/ 4988186 w 7467600"/>
              <a:gd name="connsiteY102" fmla="*/ 5216467 h 6858000"/>
              <a:gd name="connsiteX103" fmla="*/ 4978032 w 7467600"/>
              <a:gd name="connsiteY103" fmla="*/ 5183809 h 6858000"/>
              <a:gd name="connsiteX104" fmla="*/ 4463413 w 7467600"/>
              <a:gd name="connsiteY104" fmla="*/ 5615162 h 6858000"/>
              <a:gd name="connsiteX105" fmla="*/ 4358134 w 7467600"/>
              <a:gd name="connsiteY105" fmla="*/ 5742791 h 6858000"/>
              <a:gd name="connsiteX106" fmla="*/ 4376219 w 7467600"/>
              <a:gd name="connsiteY106" fmla="*/ 5729027 h 6858000"/>
              <a:gd name="connsiteX107" fmla="*/ 4582340 w 7467600"/>
              <a:gd name="connsiteY107" fmla="*/ 5561037 h 6858000"/>
              <a:gd name="connsiteX108" fmla="*/ 4694684 w 7467600"/>
              <a:gd name="connsiteY108" fmla="*/ 5447098 h 6858000"/>
              <a:gd name="connsiteX109" fmla="*/ 4754123 w 7467600"/>
              <a:gd name="connsiteY109" fmla="*/ 5384643 h 6858000"/>
              <a:gd name="connsiteX110" fmla="*/ 4978032 w 7467600"/>
              <a:gd name="connsiteY110" fmla="*/ 5183809 h 6858000"/>
              <a:gd name="connsiteX111" fmla="*/ 1903353 w 7467600"/>
              <a:gd name="connsiteY111" fmla="*/ 5044827 h 6858000"/>
              <a:gd name="connsiteX112" fmla="*/ 1936931 w 7467600"/>
              <a:gd name="connsiteY112" fmla="*/ 5093954 h 6858000"/>
              <a:gd name="connsiteX113" fmla="*/ 2195868 w 7467600"/>
              <a:gd name="connsiteY113" fmla="*/ 5396574 h 6858000"/>
              <a:gd name="connsiteX114" fmla="*/ 2088852 w 7467600"/>
              <a:gd name="connsiteY114" fmla="*/ 5166123 h 6858000"/>
              <a:gd name="connsiteX115" fmla="*/ 1958241 w 7467600"/>
              <a:gd name="connsiteY115" fmla="*/ 5067955 h 6858000"/>
              <a:gd name="connsiteX116" fmla="*/ 1903353 w 7467600"/>
              <a:gd name="connsiteY116" fmla="*/ 5044827 h 6858000"/>
              <a:gd name="connsiteX117" fmla="*/ 1979378 w 7467600"/>
              <a:gd name="connsiteY117" fmla="*/ 4769504 h 6858000"/>
              <a:gd name="connsiteX118" fmla="*/ 2882120 w 7467600"/>
              <a:gd name="connsiteY118" fmla="*/ 5064547 h 6858000"/>
              <a:gd name="connsiteX119" fmla="*/ 2793103 w 7467600"/>
              <a:gd name="connsiteY119" fmla="*/ 5039699 h 6858000"/>
              <a:gd name="connsiteX120" fmla="*/ 2770041 w 7467600"/>
              <a:gd name="connsiteY120" fmla="*/ 5033634 h 6858000"/>
              <a:gd name="connsiteX121" fmla="*/ 1979378 w 7467600"/>
              <a:gd name="connsiteY121" fmla="*/ 4769504 h 6858000"/>
              <a:gd name="connsiteX122" fmla="*/ 1927410 w 7467600"/>
              <a:gd name="connsiteY122" fmla="*/ 4716164 h 6858000"/>
              <a:gd name="connsiteX123" fmla="*/ 1959587 w 7467600"/>
              <a:gd name="connsiteY123" fmla="*/ 4728849 h 6858000"/>
              <a:gd name="connsiteX124" fmla="*/ 2777707 w 7467600"/>
              <a:gd name="connsiteY124" fmla="*/ 5003991 h 6858000"/>
              <a:gd name="connsiteX125" fmla="*/ 2800768 w 7467600"/>
              <a:gd name="connsiteY125" fmla="*/ 5010056 h 6858000"/>
              <a:gd name="connsiteX126" fmla="*/ 2879408 w 7467600"/>
              <a:gd name="connsiteY126" fmla="*/ 5031590 h 6858000"/>
              <a:gd name="connsiteX127" fmla="*/ 2862295 w 7467600"/>
              <a:gd name="connsiteY127" fmla="*/ 5022958 h 6858000"/>
              <a:gd name="connsiteX128" fmla="*/ 2813343 w 7467600"/>
              <a:gd name="connsiteY128" fmla="*/ 4998369 h 6858000"/>
              <a:gd name="connsiteX129" fmla="*/ 2646245 w 7467600"/>
              <a:gd name="connsiteY129" fmla="*/ 4930999 h 6858000"/>
              <a:gd name="connsiteX130" fmla="*/ 1999243 w 7467600"/>
              <a:gd name="connsiteY130" fmla="*/ 4730524 h 6858000"/>
              <a:gd name="connsiteX131" fmla="*/ 1979527 w 7467600"/>
              <a:gd name="connsiteY131" fmla="*/ 4726651 h 6858000"/>
              <a:gd name="connsiteX132" fmla="*/ 1927410 w 7467600"/>
              <a:gd name="connsiteY132" fmla="*/ 4716164 h 6858000"/>
              <a:gd name="connsiteX133" fmla="*/ 1997014 w 7467600"/>
              <a:gd name="connsiteY133" fmla="*/ 4698007 h 6858000"/>
              <a:gd name="connsiteX134" fmla="*/ 2005458 w 7467600"/>
              <a:gd name="connsiteY134" fmla="*/ 4699540 h 6858000"/>
              <a:gd name="connsiteX135" fmla="*/ 2657186 w 7467600"/>
              <a:gd name="connsiteY135" fmla="*/ 4901687 h 6858000"/>
              <a:gd name="connsiteX136" fmla="*/ 2826662 w 7467600"/>
              <a:gd name="connsiteY136" fmla="*/ 4970362 h 6858000"/>
              <a:gd name="connsiteX137" fmla="*/ 2876100 w 7467600"/>
              <a:gd name="connsiteY137" fmla="*/ 4995397 h 6858000"/>
              <a:gd name="connsiteX138" fmla="*/ 3042600 w 7467600"/>
              <a:gd name="connsiteY138" fmla="*/ 5059532 h 6858000"/>
              <a:gd name="connsiteX139" fmla="*/ 1997014 w 7467600"/>
              <a:gd name="connsiteY139" fmla="*/ 4698007 h 6858000"/>
              <a:gd name="connsiteX140" fmla="*/ 2305292 w 7467600"/>
              <a:gd name="connsiteY140" fmla="*/ 4219492 h 6858000"/>
              <a:gd name="connsiteX141" fmla="*/ 3360922 w 7467600"/>
              <a:gd name="connsiteY141" fmla="*/ 4529373 h 6858000"/>
              <a:gd name="connsiteX142" fmla="*/ 3492420 w 7467600"/>
              <a:gd name="connsiteY142" fmla="*/ 4510145 h 6858000"/>
              <a:gd name="connsiteX143" fmla="*/ 3364086 w 7467600"/>
              <a:gd name="connsiteY143" fmla="*/ 4480340 h 6858000"/>
              <a:gd name="connsiteX144" fmla="*/ 3225818 w 7467600"/>
              <a:gd name="connsiteY144" fmla="*/ 4411822 h 6858000"/>
              <a:gd name="connsiteX145" fmla="*/ 3129696 w 7467600"/>
              <a:gd name="connsiteY145" fmla="*/ 4360704 h 6858000"/>
              <a:gd name="connsiteX146" fmla="*/ 2814545 w 7467600"/>
              <a:gd name="connsiteY146" fmla="*/ 4282955 h 6858000"/>
              <a:gd name="connsiteX147" fmla="*/ 2305292 w 7467600"/>
              <a:gd name="connsiteY147" fmla="*/ 4219492 h 6858000"/>
              <a:gd name="connsiteX148" fmla="*/ 2626982 w 7467600"/>
              <a:gd name="connsiteY148" fmla="*/ 4206450 h 6858000"/>
              <a:gd name="connsiteX149" fmla="*/ 2490617 w 7467600"/>
              <a:gd name="connsiteY149" fmla="*/ 4206951 h 6858000"/>
              <a:gd name="connsiteX150" fmla="*/ 2819869 w 7467600"/>
              <a:gd name="connsiteY150" fmla="*/ 4252936 h 6858000"/>
              <a:gd name="connsiteX151" fmla="*/ 3143018 w 7467600"/>
              <a:gd name="connsiteY151" fmla="*/ 4332698 h 6858000"/>
              <a:gd name="connsiteX152" fmla="*/ 3241520 w 7467600"/>
              <a:gd name="connsiteY152" fmla="*/ 4385112 h 6858000"/>
              <a:gd name="connsiteX153" fmla="*/ 3374575 w 7467600"/>
              <a:gd name="connsiteY153" fmla="*/ 4451517 h 6858000"/>
              <a:gd name="connsiteX154" fmla="*/ 3505221 w 7467600"/>
              <a:gd name="connsiteY154" fmla="*/ 4480757 h 6858000"/>
              <a:gd name="connsiteX155" fmla="*/ 2626982 w 7467600"/>
              <a:gd name="connsiteY155" fmla="*/ 4206450 h 6858000"/>
              <a:gd name="connsiteX156" fmla="*/ 1310106 w 7467600"/>
              <a:gd name="connsiteY156" fmla="*/ 3943217 h 6858000"/>
              <a:gd name="connsiteX157" fmla="*/ 854994 w 7467600"/>
              <a:gd name="connsiteY157" fmla="*/ 4399136 h 6858000"/>
              <a:gd name="connsiteX158" fmla="*/ 742462 w 7467600"/>
              <a:gd name="connsiteY158" fmla="*/ 4594648 h 6858000"/>
              <a:gd name="connsiteX159" fmla="*/ 820602 w 7467600"/>
              <a:gd name="connsiteY159" fmla="*/ 4485915 h 6858000"/>
              <a:gd name="connsiteX160" fmla="*/ 878295 w 7467600"/>
              <a:gd name="connsiteY160" fmla="*/ 4403594 h 6858000"/>
              <a:gd name="connsiteX161" fmla="*/ 1240607 w 7467600"/>
              <a:gd name="connsiteY161" fmla="*/ 4010401 h 6858000"/>
              <a:gd name="connsiteX162" fmla="*/ 1310106 w 7467600"/>
              <a:gd name="connsiteY162" fmla="*/ 3943217 h 6858000"/>
              <a:gd name="connsiteX163" fmla="*/ 1423113 w 7467600"/>
              <a:gd name="connsiteY163" fmla="*/ 3874565 h 6858000"/>
              <a:gd name="connsiteX164" fmla="*/ 1260565 w 7467600"/>
              <a:gd name="connsiteY164" fmla="*/ 4031982 h 6858000"/>
              <a:gd name="connsiteX165" fmla="*/ 901900 w 7467600"/>
              <a:gd name="connsiteY165" fmla="*/ 4421236 h 6858000"/>
              <a:gd name="connsiteX166" fmla="*/ 845044 w 7467600"/>
              <a:gd name="connsiteY166" fmla="*/ 4502436 h 6858000"/>
              <a:gd name="connsiteX167" fmla="*/ 685926 w 7467600"/>
              <a:gd name="connsiteY167" fmla="*/ 4703069 h 6858000"/>
              <a:gd name="connsiteX168" fmla="*/ 684248 w 7467600"/>
              <a:gd name="connsiteY168" fmla="*/ 4706721 h 6858000"/>
              <a:gd name="connsiteX169" fmla="*/ 1423113 w 7467600"/>
              <a:gd name="connsiteY169" fmla="*/ 3874565 h 6858000"/>
              <a:gd name="connsiteX170" fmla="*/ 3316479 w 7467600"/>
              <a:gd name="connsiteY170" fmla="*/ 3872136 h 6858000"/>
              <a:gd name="connsiteX171" fmla="*/ 3546806 w 7467600"/>
              <a:gd name="connsiteY171" fmla="*/ 4356139 h 6858000"/>
              <a:gd name="connsiteX172" fmla="*/ 3364433 w 7467600"/>
              <a:gd name="connsiteY172" fmla="*/ 3953121 h 6858000"/>
              <a:gd name="connsiteX173" fmla="*/ 3316479 w 7467600"/>
              <a:gd name="connsiteY173" fmla="*/ 3872136 h 6858000"/>
              <a:gd name="connsiteX174" fmla="*/ 3291335 w 7467600"/>
              <a:gd name="connsiteY174" fmla="*/ 3767420 h 6858000"/>
              <a:gd name="connsiteX175" fmla="*/ 3390805 w 7467600"/>
              <a:gd name="connsiteY175" fmla="*/ 3937163 h 6858000"/>
              <a:gd name="connsiteX176" fmla="*/ 3579062 w 7467600"/>
              <a:gd name="connsiteY176" fmla="*/ 4359040 h 6858000"/>
              <a:gd name="connsiteX177" fmla="*/ 3467355 w 7467600"/>
              <a:gd name="connsiteY177" fmla="*/ 3988130 h 6858000"/>
              <a:gd name="connsiteX178" fmla="*/ 3310753 w 7467600"/>
              <a:gd name="connsiteY178" fmla="*/ 3787140 h 6858000"/>
              <a:gd name="connsiteX179" fmla="*/ 3291335 w 7467600"/>
              <a:gd name="connsiteY179" fmla="*/ 3767420 h 6858000"/>
              <a:gd name="connsiteX180" fmla="*/ 1635889 w 7467600"/>
              <a:gd name="connsiteY180" fmla="*/ 3709494 h 6858000"/>
              <a:gd name="connsiteX181" fmla="*/ 1634800 w 7467600"/>
              <a:gd name="connsiteY181" fmla="*/ 3731111 h 6858000"/>
              <a:gd name="connsiteX182" fmla="*/ 1635889 w 7467600"/>
              <a:gd name="connsiteY182" fmla="*/ 3709494 h 6858000"/>
              <a:gd name="connsiteX183" fmla="*/ 1510397 w 7467600"/>
              <a:gd name="connsiteY183" fmla="*/ 3684705 h 6858000"/>
              <a:gd name="connsiteX184" fmla="*/ 1146550 w 7467600"/>
              <a:gd name="connsiteY184" fmla="*/ 3802012 h 6858000"/>
              <a:gd name="connsiteX185" fmla="*/ 698834 w 7467600"/>
              <a:gd name="connsiteY185" fmla="*/ 3952272 h 6858000"/>
              <a:gd name="connsiteX186" fmla="*/ 34256 w 7467600"/>
              <a:gd name="connsiteY186" fmla="*/ 4347603 h 6858000"/>
              <a:gd name="connsiteX187" fmla="*/ 527241 w 7467600"/>
              <a:gd name="connsiteY187" fmla="*/ 4065078 h 6858000"/>
              <a:gd name="connsiteX188" fmla="*/ 1510397 w 7467600"/>
              <a:gd name="connsiteY188" fmla="*/ 3684705 h 6858000"/>
              <a:gd name="connsiteX189" fmla="*/ 1313114 w 7467600"/>
              <a:gd name="connsiteY189" fmla="*/ 3655216 h 6858000"/>
              <a:gd name="connsiteX190" fmla="*/ 1109304 w 7467600"/>
              <a:gd name="connsiteY190" fmla="*/ 3669030 h 6858000"/>
              <a:gd name="connsiteX191" fmla="*/ 8129 w 7467600"/>
              <a:gd name="connsiteY191" fmla="*/ 4330519 h 6858000"/>
              <a:gd name="connsiteX192" fmla="*/ 687572 w 7467600"/>
              <a:gd name="connsiteY192" fmla="*/ 3925629 h 6858000"/>
              <a:gd name="connsiteX193" fmla="*/ 1138365 w 7467600"/>
              <a:gd name="connsiteY193" fmla="*/ 3774515 h 6858000"/>
              <a:gd name="connsiteX194" fmla="*/ 1505579 w 7467600"/>
              <a:gd name="connsiteY194" fmla="*/ 3655526 h 6858000"/>
              <a:gd name="connsiteX195" fmla="*/ 1313114 w 7467600"/>
              <a:gd name="connsiteY195" fmla="*/ 3655216 h 6858000"/>
              <a:gd name="connsiteX196" fmla="*/ 3655073 w 7467600"/>
              <a:gd name="connsiteY196" fmla="*/ 3650884 h 6858000"/>
              <a:gd name="connsiteX197" fmla="*/ 3989938 w 7467600"/>
              <a:gd name="connsiteY197" fmla="*/ 3991685 h 6858000"/>
              <a:gd name="connsiteX198" fmla="*/ 4393907 w 7467600"/>
              <a:gd name="connsiteY198" fmla="*/ 4261258 h 6858000"/>
              <a:gd name="connsiteX199" fmla="*/ 4648051 w 7467600"/>
              <a:gd name="connsiteY199" fmla="*/ 4374051 h 6858000"/>
              <a:gd name="connsiteX200" fmla="*/ 4383389 w 7467600"/>
              <a:gd name="connsiteY200" fmla="*/ 4184369 h 6858000"/>
              <a:gd name="connsiteX201" fmla="*/ 4165508 w 7467600"/>
              <a:gd name="connsiteY201" fmla="*/ 4035196 h 6858000"/>
              <a:gd name="connsiteX202" fmla="*/ 4068162 w 7467600"/>
              <a:gd name="connsiteY202" fmla="*/ 3953394 h 6858000"/>
              <a:gd name="connsiteX203" fmla="*/ 3981416 w 7467600"/>
              <a:gd name="connsiteY203" fmla="*/ 3880482 h 6858000"/>
              <a:gd name="connsiteX204" fmla="*/ 3800147 w 7467600"/>
              <a:gd name="connsiteY204" fmla="*/ 3749872 h 6858000"/>
              <a:gd name="connsiteX205" fmla="*/ 3655073 w 7467600"/>
              <a:gd name="connsiteY205" fmla="*/ 3650884 h 6858000"/>
              <a:gd name="connsiteX206" fmla="*/ 3670252 w 7467600"/>
              <a:gd name="connsiteY206" fmla="*/ 3622798 h 6858000"/>
              <a:gd name="connsiteX207" fmla="*/ 3817258 w 7467600"/>
              <a:gd name="connsiteY207" fmla="*/ 3723577 h 6858000"/>
              <a:gd name="connsiteX208" fmla="*/ 4000461 w 7467600"/>
              <a:gd name="connsiteY208" fmla="*/ 3855966 h 6858000"/>
              <a:gd name="connsiteX209" fmla="*/ 4088180 w 7467600"/>
              <a:gd name="connsiteY209" fmla="*/ 3929774 h 6858000"/>
              <a:gd name="connsiteX210" fmla="*/ 4184555 w 7467600"/>
              <a:gd name="connsiteY210" fmla="*/ 4010683 h 6858000"/>
              <a:gd name="connsiteX211" fmla="*/ 4399563 w 7467600"/>
              <a:gd name="connsiteY211" fmla="*/ 4158106 h 6858000"/>
              <a:gd name="connsiteX212" fmla="*/ 4684469 w 7467600"/>
              <a:gd name="connsiteY212" fmla="*/ 4364680 h 6858000"/>
              <a:gd name="connsiteX213" fmla="*/ 4690271 w 7467600"/>
              <a:gd name="connsiteY213" fmla="*/ 4370034 h 6858000"/>
              <a:gd name="connsiteX214" fmla="*/ 4136093 w 7467600"/>
              <a:gd name="connsiteY214" fmla="*/ 3858466 h 6858000"/>
              <a:gd name="connsiteX215" fmla="*/ 3670252 w 7467600"/>
              <a:gd name="connsiteY215" fmla="*/ 3622798 h 6858000"/>
              <a:gd name="connsiteX216" fmla="*/ 4440129 w 7467600"/>
              <a:gd name="connsiteY216" fmla="*/ 3448571 h 6858000"/>
              <a:gd name="connsiteX217" fmla="*/ 4856525 w 7467600"/>
              <a:gd name="connsiteY217" fmla="*/ 3915351 h 6858000"/>
              <a:gd name="connsiteX218" fmla="*/ 5059055 w 7467600"/>
              <a:gd name="connsiteY218" fmla="*/ 4108918 h 6858000"/>
              <a:gd name="connsiteX219" fmla="*/ 5290070 w 7467600"/>
              <a:gd name="connsiteY219" fmla="*/ 4263619 h 6858000"/>
              <a:gd name="connsiteX220" fmla="*/ 4834991 w 7467600"/>
              <a:gd name="connsiteY220" fmla="*/ 3830985 h 6858000"/>
              <a:gd name="connsiteX221" fmla="*/ 4440129 w 7467600"/>
              <a:gd name="connsiteY221" fmla="*/ 3448571 h 6858000"/>
              <a:gd name="connsiteX222" fmla="*/ 4441737 w 7467600"/>
              <a:gd name="connsiteY222" fmla="*/ 3399734 h 6858000"/>
              <a:gd name="connsiteX223" fmla="*/ 4431236 w 7467600"/>
              <a:gd name="connsiteY223" fmla="*/ 3400954 h 6858000"/>
              <a:gd name="connsiteX224" fmla="*/ 4557150 w 7467600"/>
              <a:gd name="connsiteY224" fmla="*/ 3510023 h 6858000"/>
              <a:gd name="connsiteX225" fmla="*/ 4856936 w 7467600"/>
              <a:gd name="connsiteY225" fmla="*/ 3809146 h 6858000"/>
              <a:gd name="connsiteX226" fmla="*/ 5111996 w 7467600"/>
              <a:gd name="connsiteY226" fmla="*/ 4065759 h 6858000"/>
              <a:gd name="connsiteX227" fmla="*/ 5388878 w 7467600"/>
              <a:gd name="connsiteY227" fmla="*/ 4300185 h 6858000"/>
              <a:gd name="connsiteX228" fmla="*/ 5425556 w 7467600"/>
              <a:gd name="connsiteY228" fmla="*/ 4308967 h 6858000"/>
              <a:gd name="connsiteX229" fmla="*/ 4943646 w 7467600"/>
              <a:gd name="connsiteY229" fmla="*/ 3822916 h 6858000"/>
              <a:gd name="connsiteX230" fmla="*/ 4594837 w 7467600"/>
              <a:gd name="connsiteY230" fmla="*/ 3532274 h 6858000"/>
              <a:gd name="connsiteX231" fmla="*/ 4441737 w 7467600"/>
              <a:gd name="connsiteY231" fmla="*/ 3399734 h 6858000"/>
              <a:gd name="connsiteX232" fmla="*/ 5425834 w 7467600"/>
              <a:gd name="connsiteY232" fmla="*/ 3162785 h 6858000"/>
              <a:gd name="connsiteX233" fmla="*/ 5401644 w 7467600"/>
              <a:gd name="connsiteY233" fmla="*/ 3617847 h 6858000"/>
              <a:gd name="connsiteX234" fmla="*/ 5467256 w 7467600"/>
              <a:gd name="connsiteY234" fmla="*/ 4175494 h 6858000"/>
              <a:gd name="connsiteX235" fmla="*/ 5448069 w 7467600"/>
              <a:gd name="connsiteY235" fmla="*/ 3567554 h 6858000"/>
              <a:gd name="connsiteX236" fmla="*/ 5425834 w 7467600"/>
              <a:gd name="connsiteY236" fmla="*/ 3162785 h 6858000"/>
              <a:gd name="connsiteX237" fmla="*/ 1318687 w 7467600"/>
              <a:gd name="connsiteY237" fmla="*/ 3113840 h 6858000"/>
              <a:gd name="connsiteX238" fmla="*/ 1066793 w 7467600"/>
              <a:gd name="connsiteY238" fmla="*/ 3212171 h 6858000"/>
              <a:gd name="connsiteX239" fmla="*/ 993319 w 7467600"/>
              <a:gd name="connsiteY239" fmla="*/ 3247648 h 6858000"/>
              <a:gd name="connsiteX240" fmla="*/ 853081 w 7467600"/>
              <a:gd name="connsiteY240" fmla="*/ 3312410 h 6858000"/>
              <a:gd name="connsiteX241" fmla="*/ 805957 w 7467600"/>
              <a:gd name="connsiteY241" fmla="*/ 3330443 h 6858000"/>
              <a:gd name="connsiteX242" fmla="*/ 1318687 w 7467600"/>
              <a:gd name="connsiteY242" fmla="*/ 3113840 h 6858000"/>
              <a:gd name="connsiteX243" fmla="*/ 5453702 w 7467600"/>
              <a:gd name="connsiteY243" fmla="*/ 3090882 h 6858000"/>
              <a:gd name="connsiteX244" fmla="*/ 5480135 w 7467600"/>
              <a:gd name="connsiteY244" fmla="*/ 3565802 h 6858000"/>
              <a:gd name="connsiteX245" fmla="*/ 5499023 w 7467600"/>
              <a:gd name="connsiteY245" fmla="*/ 4166310 h 6858000"/>
              <a:gd name="connsiteX246" fmla="*/ 5547022 w 7467600"/>
              <a:gd name="connsiteY246" fmla="*/ 3607838 h 6858000"/>
              <a:gd name="connsiteX247" fmla="*/ 5515964 w 7467600"/>
              <a:gd name="connsiteY247" fmla="*/ 3378541 h 6858000"/>
              <a:gd name="connsiteX248" fmla="*/ 5453702 w 7467600"/>
              <a:gd name="connsiteY248" fmla="*/ 3090882 h 6858000"/>
              <a:gd name="connsiteX249" fmla="*/ 1238695 w 7467600"/>
              <a:gd name="connsiteY249" fmla="*/ 3076820 h 6858000"/>
              <a:gd name="connsiteX250" fmla="*/ 716371 w 7467600"/>
              <a:gd name="connsiteY250" fmla="*/ 3293249 h 6858000"/>
              <a:gd name="connsiteX251" fmla="*/ 579522 w 7467600"/>
              <a:gd name="connsiteY251" fmla="*/ 3371759 h 6858000"/>
              <a:gd name="connsiteX252" fmla="*/ 600288 w 7467600"/>
              <a:gd name="connsiteY252" fmla="*/ 3365555 h 6858000"/>
              <a:gd name="connsiteX253" fmla="*/ 840692 w 7467600"/>
              <a:gd name="connsiteY253" fmla="*/ 3284921 h 6858000"/>
              <a:gd name="connsiteX254" fmla="*/ 979248 w 7467600"/>
              <a:gd name="connsiteY254" fmla="*/ 3221003 h 6858000"/>
              <a:gd name="connsiteX255" fmla="*/ 1053282 w 7467600"/>
              <a:gd name="connsiteY255" fmla="*/ 3185247 h 6858000"/>
              <a:gd name="connsiteX256" fmla="*/ 1320603 w 7467600"/>
              <a:gd name="connsiteY256" fmla="*/ 3081281 h 6858000"/>
              <a:gd name="connsiteX257" fmla="*/ 1238695 w 7467600"/>
              <a:gd name="connsiteY257" fmla="*/ 3076820 h 6858000"/>
              <a:gd name="connsiteX258" fmla="*/ 5425627 w 7467600"/>
              <a:gd name="connsiteY258" fmla="*/ 2954192 h 6858000"/>
              <a:gd name="connsiteX259" fmla="*/ 5470770 w 7467600"/>
              <a:gd name="connsiteY259" fmla="*/ 3005435 h 6858000"/>
              <a:gd name="connsiteX260" fmla="*/ 5519779 w 7467600"/>
              <a:gd name="connsiteY260" fmla="*/ 4359223 h 6858000"/>
              <a:gd name="connsiteX261" fmla="*/ 5520293 w 7467600"/>
              <a:gd name="connsiteY261" fmla="*/ 4360602 h 6858000"/>
              <a:gd name="connsiteX262" fmla="*/ 5767221 w 7467600"/>
              <a:gd name="connsiteY262" fmla="*/ 4665564 h 6858000"/>
              <a:gd name="connsiteX263" fmla="*/ 6937169 w 7467600"/>
              <a:gd name="connsiteY263" fmla="*/ 4815941 h 6858000"/>
              <a:gd name="connsiteX264" fmla="*/ 6953922 w 7467600"/>
              <a:gd name="connsiteY264" fmla="*/ 4890068 h 6858000"/>
              <a:gd name="connsiteX265" fmla="*/ 6071359 w 7467600"/>
              <a:gd name="connsiteY265" fmla="*/ 4770770 h 6858000"/>
              <a:gd name="connsiteX266" fmla="*/ 6038839 w 7467600"/>
              <a:gd name="connsiteY266" fmla="*/ 4764474 h 6858000"/>
              <a:gd name="connsiteX267" fmla="*/ 6038706 w 7467600"/>
              <a:gd name="connsiteY267" fmla="*/ 4763847 h 6858000"/>
              <a:gd name="connsiteX268" fmla="*/ 6037784 w 7467600"/>
              <a:gd name="connsiteY268" fmla="*/ 4764270 h 6858000"/>
              <a:gd name="connsiteX269" fmla="*/ 6038839 w 7467600"/>
              <a:gd name="connsiteY269" fmla="*/ 4764474 h 6858000"/>
              <a:gd name="connsiteX270" fmla="*/ 6040338 w 7467600"/>
              <a:gd name="connsiteY270" fmla="*/ 4771418 h 6858000"/>
              <a:gd name="connsiteX271" fmla="*/ 6024488 w 7467600"/>
              <a:gd name="connsiteY271" fmla="*/ 4809903 h 6858000"/>
              <a:gd name="connsiteX272" fmla="*/ 5599771 w 7467600"/>
              <a:gd name="connsiteY272" fmla="*/ 5509652 h 6858000"/>
              <a:gd name="connsiteX273" fmla="*/ 5548843 w 7467600"/>
              <a:gd name="connsiteY273" fmla="*/ 5563845 h 6858000"/>
              <a:gd name="connsiteX274" fmla="*/ 5940952 w 7467600"/>
              <a:gd name="connsiteY274" fmla="*/ 6250028 h 6858000"/>
              <a:gd name="connsiteX275" fmla="*/ 6043441 w 7467600"/>
              <a:gd name="connsiteY275" fmla="*/ 6665847 h 6858000"/>
              <a:gd name="connsiteX276" fmla="*/ 6093432 w 7467600"/>
              <a:gd name="connsiteY276" fmla="*/ 6858000 h 6858000"/>
              <a:gd name="connsiteX277" fmla="*/ 6034344 w 7467600"/>
              <a:gd name="connsiteY277" fmla="*/ 6858000 h 6858000"/>
              <a:gd name="connsiteX278" fmla="*/ 6026679 w 7467600"/>
              <a:gd name="connsiteY278" fmla="*/ 6836959 h 6858000"/>
              <a:gd name="connsiteX279" fmla="*/ 5800441 w 7467600"/>
              <a:gd name="connsiteY279" fmla="*/ 6335286 h 6858000"/>
              <a:gd name="connsiteX280" fmla="*/ 5526562 w 7467600"/>
              <a:gd name="connsiteY280" fmla="*/ 5705388 h 6858000"/>
              <a:gd name="connsiteX281" fmla="*/ 5519640 w 7467600"/>
              <a:gd name="connsiteY281" fmla="*/ 5683774 h 6858000"/>
              <a:gd name="connsiteX282" fmla="*/ 5844559 w 7467600"/>
              <a:gd name="connsiteY282" fmla="*/ 6553349 h 6858000"/>
              <a:gd name="connsiteX283" fmla="*/ 5975994 w 7467600"/>
              <a:gd name="connsiteY283" fmla="*/ 6858000 h 6858000"/>
              <a:gd name="connsiteX284" fmla="*/ 5898547 w 7467600"/>
              <a:gd name="connsiteY284" fmla="*/ 6858000 h 6858000"/>
              <a:gd name="connsiteX285" fmla="*/ 5682041 w 7467600"/>
              <a:gd name="connsiteY285" fmla="*/ 6355860 h 6858000"/>
              <a:gd name="connsiteX286" fmla="*/ 5461758 w 7467600"/>
              <a:gd name="connsiteY286" fmla="*/ 5820220 h 6858000"/>
              <a:gd name="connsiteX287" fmla="*/ 5237282 w 7467600"/>
              <a:gd name="connsiteY287" fmla="*/ 6579086 h 6858000"/>
              <a:gd name="connsiteX288" fmla="*/ 5115009 w 7467600"/>
              <a:gd name="connsiteY288" fmla="*/ 6858000 h 6858000"/>
              <a:gd name="connsiteX289" fmla="*/ 5028074 w 7467600"/>
              <a:gd name="connsiteY289" fmla="*/ 6858000 h 6858000"/>
              <a:gd name="connsiteX290" fmla="*/ 5079508 w 7467600"/>
              <a:gd name="connsiteY290" fmla="*/ 6749074 h 6858000"/>
              <a:gd name="connsiteX291" fmla="*/ 5371846 w 7467600"/>
              <a:gd name="connsiteY291" fmla="*/ 5924413 h 6858000"/>
              <a:gd name="connsiteX292" fmla="*/ 5270512 w 7467600"/>
              <a:gd name="connsiteY292" fmla="*/ 6138975 h 6858000"/>
              <a:gd name="connsiteX293" fmla="*/ 5062409 w 7467600"/>
              <a:gd name="connsiteY293" fmla="*/ 6653544 h 6858000"/>
              <a:gd name="connsiteX294" fmla="*/ 5036628 w 7467600"/>
              <a:gd name="connsiteY294" fmla="*/ 6754247 h 6858000"/>
              <a:gd name="connsiteX295" fmla="*/ 5009112 w 7467600"/>
              <a:gd name="connsiteY295" fmla="*/ 6858000 h 6858000"/>
              <a:gd name="connsiteX296" fmla="*/ 4976679 w 7467600"/>
              <a:gd name="connsiteY296" fmla="*/ 6858000 h 6858000"/>
              <a:gd name="connsiteX297" fmla="*/ 5006537 w 7467600"/>
              <a:gd name="connsiteY297" fmla="*/ 6747068 h 6858000"/>
              <a:gd name="connsiteX298" fmla="*/ 5032723 w 7467600"/>
              <a:gd name="connsiteY298" fmla="*/ 6644957 h 6858000"/>
              <a:gd name="connsiteX299" fmla="*/ 5242949 w 7467600"/>
              <a:gd name="connsiteY299" fmla="*/ 6125175 h 6858000"/>
              <a:gd name="connsiteX300" fmla="*/ 5286321 w 7467600"/>
              <a:gd name="connsiteY300" fmla="*/ 6033555 h 6858000"/>
              <a:gd name="connsiteX301" fmla="*/ 5008210 w 7467600"/>
              <a:gd name="connsiteY301" fmla="*/ 6649194 h 6858000"/>
              <a:gd name="connsiteX302" fmla="*/ 4986321 w 7467600"/>
              <a:gd name="connsiteY302" fmla="*/ 6765687 h 6858000"/>
              <a:gd name="connsiteX303" fmla="*/ 4973474 w 7467600"/>
              <a:gd name="connsiteY303" fmla="*/ 6858000 h 6858000"/>
              <a:gd name="connsiteX304" fmla="*/ 4907178 w 7467600"/>
              <a:gd name="connsiteY304" fmla="*/ 6858000 h 6858000"/>
              <a:gd name="connsiteX305" fmla="*/ 4910810 w 7467600"/>
              <a:gd name="connsiteY305" fmla="*/ 6829660 h 6858000"/>
              <a:gd name="connsiteX306" fmla="*/ 4987461 w 7467600"/>
              <a:gd name="connsiteY306" fmla="*/ 6432994 h 6858000"/>
              <a:gd name="connsiteX307" fmla="*/ 5179262 w 7467600"/>
              <a:gd name="connsiteY307" fmla="*/ 6035044 h 6858000"/>
              <a:gd name="connsiteX308" fmla="*/ 4689678 w 7467600"/>
              <a:gd name="connsiteY308" fmla="*/ 6440241 h 6858000"/>
              <a:gd name="connsiteX309" fmla="*/ 4477543 w 7467600"/>
              <a:gd name="connsiteY309" fmla="*/ 6674836 h 6858000"/>
              <a:gd name="connsiteX310" fmla="*/ 4329957 w 7467600"/>
              <a:gd name="connsiteY310" fmla="*/ 6858000 h 6858000"/>
              <a:gd name="connsiteX311" fmla="*/ 4218595 w 7467600"/>
              <a:gd name="connsiteY311" fmla="*/ 6858000 h 6858000"/>
              <a:gd name="connsiteX312" fmla="*/ 4368888 w 7467600"/>
              <a:gd name="connsiteY312" fmla="*/ 6668412 h 6858000"/>
              <a:gd name="connsiteX313" fmla="*/ 4563091 w 7467600"/>
              <a:gd name="connsiteY313" fmla="*/ 6442508 h 6858000"/>
              <a:gd name="connsiteX314" fmla="*/ 5387324 w 7467600"/>
              <a:gd name="connsiteY314" fmla="*/ 5705830 h 6858000"/>
              <a:gd name="connsiteX315" fmla="*/ 5073620 w 7467600"/>
              <a:gd name="connsiteY315" fmla="*/ 5955437 h 6858000"/>
              <a:gd name="connsiteX316" fmla="*/ 4689789 w 7467600"/>
              <a:gd name="connsiteY316" fmla="*/ 6268382 h 6858000"/>
              <a:gd name="connsiteX317" fmla="*/ 4418722 w 7467600"/>
              <a:gd name="connsiteY317" fmla="*/ 6570886 h 6858000"/>
              <a:gd name="connsiteX318" fmla="*/ 4214944 w 7467600"/>
              <a:gd name="connsiteY318" fmla="*/ 6858000 h 6858000"/>
              <a:gd name="connsiteX319" fmla="*/ 4177898 w 7467600"/>
              <a:gd name="connsiteY319" fmla="*/ 6858000 h 6858000"/>
              <a:gd name="connsiteX320" fmla="*/ 4391597 w 7467600"/>
              <a:gd name="connsiteY320" fmla="*/ 6556370 h 6858000"/>
              <a:gd name="connsiteX321" fmla="*/ 4668889 w 7467600"/>
              <a:gd name="connsiteY321" fmla="*/ 6246399 h 6858000"/>
              <a:gd name="connsiteX322" fmla="*/ 5055427 w 7467600"/>
              <a:gd name="connsiteY322" fmla="*/ 5931476 h 6858000"/>
              <a:gd name="connsiteX323" fmla="*/ 5371814 w 7467600"/>
              <a:gd name="connsiteY323" fmla="*/ 5678975 h 6858000"/>
              <a:gd name="connsiteX324" fmla="*/ 4987918 w 7467600"/>
              <a:gd name="connsiteY324" fmla="*/ 5838701 h 6858000"/>
              <a:gd name="connsiteX325" fmla="*/ 4317146 w 7467600"/>
              <a:gd name="connsiteY325" fmla="*/ 6587716 h 6858000"/>
              <a:gd name="connsiteX326" fmla="*/ 4171627 w 7467600"/>
              <a:gd name="connsiteY326" fmla="*/ 6858000 h 6858000"/>
              <a:gd name="connsiteX327" fmla="*/ 4081585 w 7467600"/>
              <a:gd name="connsiteY327" fmla="*/ 6858000 h 6858000"/>
              <a:gd name="connsiteX328" fmla="*/ 4238603 w 7467600"/>
              <a:gd name="connsiteY328" fmla="*/ 6559341 h 6858000"/>
              <a:gd name="connsiteX329" fmla="*/ 4778333 w 7467600"/>
              <a:gd name="connsiteY329" fmla="*/ 5873626 h 6858000"/>
              <a:gd name="connsiteX330" fmla="*/ 5414185 w 7467600"/>
              <a:gd name="connsiteY330" fmla="*/ 5573882 h 6858000"/>
              <a:gd name="connsiteX331" fmla="*/ 5959648 w 7467600"/>
              <a:gd name="connsiteY331" fmla="*/ 4760797 h 6858000"/>
              <a:gd name="connsiteX332" fmla="*/ 5355019 w 7467600"/>
              <a:gd name="connsiteY332" fmla="*/ 4734672 h 6858000"/>
              <a:gd name="connsiteX333" fmla="*/ 5083565 w 7467600"/>
              <a:gd name="connsiteY333" fmla="*/ 5179121 h 6858000"/>
              <a:gd name="connsiteX334" fmla="*/ 4713577 w 7467600"/>
              <a:gd name="connsiteY334" fmla="*/ 5616803 h 6858000"/>
              <a:gd name="connsiteX335" fmla="*/ 3989559 w 7467600"/>
              <a:gd name="connsiteY335" fmla="*/ 6145945 h 6858000"/>
              <a:gd name="connsiteX336" fmla="*/ 3939824 w 7467600"/>
              <a:gd name="connsiteY336" fmla="*/ 6066900 h 6858000"/>
              <a:gd name="connsiteX337" fmla="*/ 4584537 w 7467600"/>
              <a:gd name="connsiteY337" fmla="*/ 5324826 h 6858000"/>
              <a:gd name="connsiteX338" fmla="*/ 5037105 w 7467600"/>
              <a:gd name="connsiteY338" fmla="*/ 5088765 h 6858000"/>
              <a:gd name="connsiteX339" fmla="*/ 5039930 w 7467600"/>
              <a:gd name="connsiteY339" fmla="*/ 5089585 h 6858000"/>
              <a:gd name="connsiteX340" fmla="*/ 5263764 w 7467600"/>
              <a:gd name="connsiteY340" fmla="*/ 4735525 h 6858000"/>
              <a:gd name="connsiteX341" fmla="*/ 4086300 w 7467600"/>
              <a:gd name="connsiteY341" fmla="*/ 4884599 h 6858000"/>
              <a:gd name="connsiteX342" fmla="*/ 4085485 w 7467600"/>
              <a:gd name="connsiteY342" fmla="*/ 4899070 h 6858000"/>
              <a:gd name="connsiteX343" fmla="*/ 3871915 w 7467600"/>
              <a:gd name="connsiteY343" fmla="*/ 5253645 h 6858000"/>
              <a:gd name="connsiteX344" fmla="*/ 3799374 w 7467600"/>
              <a:gd name="connsiteY344" fmla="*/ 5466127 h 6858000"/>
              <a:gd name="connsiteX345" fmla="*/ 3498850 w 7467600"/>
              <a:gd name="connsiteY345" fmla="*/ 6661888 h 6858000"/>
              <a:gd name="connsiteX346" fmla="*/ 3399216 w 7467600"/>
              <a:gd name="connsiteY346" fmla="*/ 6858000 h 6858000"/>
              <a:gd name="connsiteX347" fmla="*/ 3303688 w 7467600"/>
              <a:gd name="connsiteY347" fmla="*/ 6858000 h 6858000"/>
              <a:gd name="connsiteX348" fmla="*/ 3391774 w 7467600"/>
              <a:gd name="connsiteY348" fmla="*/ 6697181 h 6858000"/>
              <a:gd name="connsiteX349" fmla="*/ 3735540 w 7467600"/>
              <a:gd name="connsiteY349" fmla="*/ 5546923 h 6858000"/>
              <a:gd name="connsiteX350" fmla="*/ 3729438 w 7467600"/>
              <a:gd name="connsiteY350" fmla="*/ 5569058 h 6858000"/>
              <a:gd name="connsiteX351" fmla="*/ 3707782 w 7467600"/>
              <a:gd name="connsiteY351" fmla="*/ 5644908 h 6858000"/>
              <a:gd name="connsiteX352" fmla="*/ 3583827 w 7467600"/>
              <a:gd name="connsiteY352" fmla="*/ 6039215 h 6858000"/>
              <a:gd name="connsiteX353" fmla="*/ 3547861 w 7467600"/>
              <a:gd name="connsiteY353" fmla="*/ 6129609 h 6858000"/>
              <a:gd name="connsiteX354" fmla="*/ 3490905 w 7467600"/>
              <a:gd name="connsiteY354" fmla="*/ 6277660 h 6858000"/>
              <a:gd name="connsiteX355" fmla="*/ 3455859 w 7467600"/>
              <a:gd name="connsiteY355" fmla="*/ 6391301 h 6858000"/>
              <a:gd name="connsiteX356" fmla="*/ 3429112 w 7467600"/>
              <a:gd name="connsiteY356" fmla="*/ 6479469 h 6858000"/>
              <a:gd name="connsiteX357" fmla="*/ 3304862 w 7467600"/>
              <a:gd name="connsiteY357" fmla="*/ 6796476 h 6858000"/>
              <a:gd name="connsiteX358" fmla="*/ 3276071 w 7467600"/>
              <a:gd name="connsiteY358" fmla="*/ 6858000 h 6858000"/>
              <a:gd name="connsiteX359" fmla="*/ 3240805 w 7467600"/>
              <a:gd name="connsiteY359" fmla="*/ 6858000 h 6858000"/>
              <a:gd name="connsiteX360" fmla="*/ 3275917 w 7467600"/>
              <a:gd name="connsiteY360" fmla="*/ 6783192 h 6858000"/>
              <a:gd name="connsiteX361" fmla="*/ 3399358 w 7467600"/>
              <a:gd name="connsiteY361" fmla="*/ 6469011 h 6858000"/>
              <a:gd name="connsiteX362" fmla="*/ 3425650 w 7467600"/>
              <a:gd name="connsiteY362" fmla="*/ 6381333 h 6858000"/>
              <a:gd name="connsiteX363" fmla="*/ 3460661 w 7467600"/>
              <a:gd name="connsiteY363" fmla="*/ 6266763 h 6858000"/>
              <a:gd name="connsiteX364" fmla="*/ 3518021 w 7467600"/>
              <a:gd name="connsiteY364" fmla="*/ 6117298 h 6858000"/>
              <a:gd name="connsiteX365" fmla="*/ 3554035 w 7467600"/>
              <a:gd name="connsiteY365" fmla="*/ 6027832 h 6858000"/>
              <a:gd name="connsiteX366" fmla="*/ 3677174 w 7467600"/>
              <a:gd name="connsiteY366" fmla="*/ 5636351 h 6858000"/>
              <a:gd name="connsiteX367" fmla="*/ 3698819 w 7467600"/>
              <a:gd name="connsiteY367" fmla="*/ 5560503 h 6858000"/>
              <a:gd name="connsiteX368" fmla="*/ 3702094 w 7467600"/>
              <a:gd name="connsiteY368" fmla="*/ 5549194 h 6858000"/>
              <a:gd name="connsiteX369" fmla="*/ 3398355 w 7467600"/>
              <a:gd name="connsiteY369" fmla="*/ 6094603 h 6858000"/>
              <a:gd name="connsiteX370" fmla="*/ 3193941 w 7467600"/>
              <a:gd name="connsiteY370" fmla="*/ 6798775 h 6858000"/>
              <a:gd name="connsiteX371" fmla="*/ 3184140 w 7467600"/>
              <a:gd name="connsiteY371" fmla="*/ 6858000 h 6858000"/>
              <a:gd name="connsiteX372" fmla="*/ 3099978 w 7467600"/>
              <a:gd name="connsiteY372" fmla="*/ 6858000 h 6858000"/>
              <a:gd name="connsiteX373" fmla="*/ 3101556 w 7467600"/>
              <a:gd name="connsiteY373" fmla="*/ 6843337 h 6858000"/>
              <a:gd name="connsiteX374" fmla="*/ 3370162 w 7467600"/>
              <a:gd name="connsiteY374" fmla="*/ 5785550 h 6858000"/>
              <a:gd name="connsiteX375" fmla="*/ 3746477 w 7467600"/>
              <a:gd name="connsiteY375" fmla="*/ 5377889 h 6858000"/>
              <a:gd name="connsiteX376" fmla="*/ 3863399 w 7467600"/>
              <a:gd name="connsiteY376" fmla="*/ 5087257 h 6858000"/>
              <a:gd name="connsiteX377" fmla="*/ 3968712 w 7467600"/>
              <a:gd name="connsiteY377" fmla="*/ 4913989 h 6858000"/>
              <a:gd name="connsiteX378" fmla="*/ 2792390 w 7467600"/>
              <a:gd name="connsiteY378" fmla="*/ 5382974 h 6858000"/>
              <a:gd name="connsiteX379" fmla="*/ 2714982 w 7467600"/>
              <a:gd name="connsiteY379" fmla="*/ 5427051 h 6858000"/>
              <a:gd name="connsiteX380" fmla="*/ 2813361 w 7467600"/>
              <a:gd name="connsiteY380" fmla="*/ 6023912 h 6858000"/>
              <a:gd name="connsiteX381" fmla="*/ 2688430 w 7467600"/>
              <a:gd name="connsiteY381" fmla="*/ 6801564 h 6858000"/>
              <a:gd name="connsiteX382" fmla="*/ 2629626 w 7467600"/>
              <a:gd name="connsiteY382" fmla="*/ 6763394 h 6858000"/>
              <a:gd name="connsiteX383" fmla="*/ 2565328 w 7467600"/>
              <a:gd name="connsiteY383" fmla="*/ 5516399 h 6858000"/>
              <a:gd name="connsiteX384" fmla="*/ 1922999 w 7467600"/>
              <a:gd name="connsiteY384" fmla="*/ 5980343 h 6858000"/>
              <a:gd name="connsiteX385" fmla="*/ 1950261 w 7467600"/>
              <a:gd name="connsiteY385" fmla="*/ 6405858 h 6858000"/>
              <a:gd name="connsiteX386" fmla="*/ 2365554 w 7467600"/>
              <a:gd name="connsiteY386" fmla="*/ 6759107 h 6858000"/>
              <a:gd name="connsiteX387" fmla="*/ 2424142 w 7467600"/>
              <a:gd name="connsiteY387" fmla="*/ 6858000 h 6858000"/>
              <a:gd name="connsiteX388" fmla="*/ 2395994 w 7467600"/>
              <a:gd name="connsiteY388" fmla="*/ 6858000 h 6858000"/>
              <a:gd name="connsiteX389" fmla="*/ 2392863 w 7467600"/>
              <a:gd name="connsiteY389" fmla="*/ 6852964 h 6858000"/>
              <a:gd name="connsiteX390" fmla="*/ 2017589 w 7467600"/>
              <a:gd name="connsiteY390" fmla="*/ 6493982 h 6858000"/>
              <a:gd name="connsiteX391" fmla="*/ 2147336 w 7467600"/>
              <a:gd name="connsiteY391" fmla="*/ 6594052 h 6858000"/>
              <a:gd name="connsiteX392" fmla="*/ 2207047 w 7467600"/>
              <a:gd name="connsiteY392" fmla="*/ 6654540 h 6858000"/>
              <a:gd name="connsiteX393" fmla="*/ 2299106 w 7467600"/>
              <a:gd name="connsiteY393" fmla="*/ 6778931 h 6858000"/>
              <a:gd name="connsiteX394" fmla="*/ 2314430 w 7467600"/>
              <a:gd name="connsiteY394" fmla="*/ 6801144 h 6858000"/>
              <a:gd name="connsiteX395" fmla="*/ 2352406 w 7467600"/>
              <a:gd name="connsiteY395" fmla="*/ 6858000 h 6858000"/>
              <a:gd name="connsiteX396" fmla="*/ 2314492 w 7467600"/>
              <a:gd name="connsiteY396" fmla="*/ 6858000 h 6858000"/>
              <a:gd name="connsiteX397" fmla="*/ 2288095 w 7467600"/>
              <a:gd name="connsiteY397" fmla="*/ 6818030 h 6858000"/>
              <a:gd name="connsiteX398" fmla="*/ 2272768 w 7467600"/>
              <a:gd name="connsiteY398" fmla="*/ 6795822 h 6858000"/>
              <a:gd name="connsiteX399" fmla="*/ 2182715 w 7467600"/>
              <a:gd name="connsiteY399" fmla="*/ 6675071 h 6858000"/>
              <a:gd name="connsiteX400" fmla="*/ 2032061 w 7467600"/>
              <a:gd name="connsiteY400" fmla="*/ 6541380 h 6858000"/>
              <a:gd name="connsiteX401" fmla="*/ 2257220 w 7467600"/>
              <a:gd name="connsiteY401" fmla="*/ 6826257 h 6858000"/>
              <a:gd name="connsiteX402" fmla="*/ 2281324 w 7467600"/>
              <a:gd name="connsiteY402" fmla="*/ 6858000 h 6858000"/>
              <a:gd name="connsiteX403" fmla="*/ 2242860 w 7467600"/>
              <a:gd name="connsiteY403" fmla="*/ 6858000 h 6858000"/>
              <a:gd name="connsiteX404" fmla="*/ 2232818 w 7467600"/>
              <a:gd name="connsiteY404" fmla="*/ 6844926 h 6858000"/>
              <a:gd name="connsiteX405" fmla="*/ 1990172 w 7467600"/>
              <a:gd name="connsiteY405" fmla="*/ 6542121 h 6858000"/>
              <a:gd name="connsiteX406" fmla="*/ 2124090 w 7467600"/>
              <a:gd name="connsiteY406" fmla="*/ 6761017 h 6858000"/>
              <a:gd name="connsiteX407" fmla="*/ 2200380 w 7467600"/>
              <a:gd name="connsiteY407" fmla="*/ 6858000 h 6858000"/>
              <a:gd name="connsiteX408" fmla="*/ 2147507 w 7467600"/>
              <a:gd name="connsiteY408" fmla="*/ 6858000 h 6858000"/>
              <a:gd name="connsiteX409" fmla="*/ 2070668 w 7467600"/>
              <a:gd name="connsiteY409" fmla="*/ 6761520 h 6858000"/>
              <a:gd name="connsiteX410" fmla="*/ 1975142 w 7467600"/>
              <a:gd name="connsiteY410" fmla="*/ 6585570 h 6858000"/>
              <a:gd name="connsiteX411" fmla="*/ 2050035 w 7467600"/>
              <a:gd name="connsiteY411" fmla="*/ 6813345 h 6858000"/>
              <a:gd name="connsiteX412" fmla="*/ 2063025 w 7467600"/>
              <a:gd name="connsiteY412" fmla="*/ 6858000 h 6858000"/>
              <a:gd name="connsiteX413" fmla="*/ 2021675 w 7467600"/>
              <a:gd name="connsiteY413" fmla="*/ 6858000 h 6858000"/>
              <a:gd name="connsiteX414" fmla="*/ 2019308 w 7467600"/>
              <a:gd name="connsiteY414" fmla="*/ 6847118 h 6858000"/>
              <a:gd name="connsiteX415" fmla="*/ 1938835 w 7467600"/>
              <a:gd name="connsiteY415" fmla="*/ 6551160 h 6858000"/>
              <a:gd name="connsiteX416" fmla="*/ 1953230 w 7467600"/>
              <a:gd name="connsiteY416" fmla="*/ 6759699 h 6858000"/>
              <a:gd name="connsiteX417" fmla="*/ 1956763 w 7467600"/>
              <a:gd name="connsiteY417" fmla="*/ 6778191 h 6858000"/>
              <a:gd name="connsiteX418" fmla="*/ 1967925 w 7467600"/>
              <a:gd name="connsiteY418" fmla="*/ 6858000 h 6858000"/>
              <a:gd name="connsiteX419" fmla="*/ 1936622 w 7467600"/>
              <a:gd name="connsiteY419" fmla="*/ 6858000 h 6858000"/>
              <a:gd name="connsiteX420" fmla="*/ 1926261 w 7467600"/>
              <a:gd name="connsiteY420" fmla="*/ 6784064 h 6858000"/>
              <a:gd name="connsiteX421" fmla="*/ 1922724 w 7467600"/>
              <a:gd name="connsiteY421" fmla="*/ 6765577 h 6858000"/>
              <a:gd name="connsiteX422" fmla="*/ 1904650 w 7467600"/>
              <a:gd name="connsiteY422" fmla="*/ 6639616 h 6858000"/>
              <a:gd name="connsiteX423" fmla="*/ 1885273 w 7467600"/>
              <a:gd name="connsiteY423" fmla="*/ 6858000 h 6858000"/>
              <a:gd name="connsiteX424" fmla="*/ 1854363 w 7467600"/>
              <a:gd name="connsiteY424" fmla="*/ 6858000 h 6858000"/>
              <a:gd name="connsiteX425" fmla="*/ 1880391 w 7467600"/>
              <a:gd name="connsiteY425" fmla="*/ 6603796 h 6858000"/>
              <a:gd name="connsiteX426" fmla="*/ 1818273 w 7467600"/>
              <a:gd name="connsiteY426" fmla="*/ 6715729 h 6858000"/>
              <a:gd name="connsiteX427" fmla="*/ 1794691 w 7467600"/>
              <a:gd name="connsiteY427" fmla="*/ 6843239 h 6858000"/>
              <a:gd name="connsiteX428" fmla="*/ 1794914 w 7467600"/>
              <a:gd name="connsiteY428" fmla="*/ 6858000 h 6858000"/>
              <a:gd name="connsiteX429" fmla="*/ 1746128 w 7467600"/>
              <a:gd name="connsiteY429" fmla="*/ 6858000 h 6858000"/>
              <a:gd name="connsiteX430" fmla="*/ 1753934 w 7467600"/>
              <a:gd name="connsiteY430" fmla="*/ 6724796 h 6858000"/>
              <a:gd name="connsiteX431" fmla="*/ 1792053 w 7467600"/>
              <a:gd name="connsiteY431" fmla="*/ 6572396 h 6858000"/>
              <a:gd name="connsiteX432" fmla="*/ 1862248 w 7467600"/>
              <a:gd name="connsiteY432" fmla="*/ 6266397 h 6858000"/>
              <a:gd name="connsiteX433" fmla="*/ 1862250 w 7467600"/>
              <a:gd name="connsiteY433" fmla="*/ 6033531 h 6858000"/>
              <a:gd name="connsiteX434" fmla="*/ 1211999 w 7467600"/>
              <a:gd name="connsiteY434" fmla="*/ 6683610 h 6858000"/>
              <a:gd name="connsiteX435" fmla="*/ 1213266 w 7467600"/>
              <a:gd name="connsiteY435" fmla="*/ 6691947 h 6858000"/>
              <a:gd name="connsiteX436" fmla="*/ 1203370 w 7467600"/>
              <a:gd name="connsiteY436" fmla="*/ 6850676 h 6858000"/>
              <a:gd name="connsiteX437" fmla="*/ 1203671 w 7467600"/>
              <a:gd name="connsiteY437" fmla="*/ 6858000 h 6858000"/>
              <a:gd name="connsiteX438" fmla="*/ 1143180 w 7467600"/>
              <a:gd name="connsiteY438" fmla="*/ 6858000 h 6858000"/>
              <a:gd name="connsiteX439" fmla="*/ 1142176 w 7467600"/>
              <a:gd name="connsiteY439" fmla="*/ 6766045 h 6858000"/>
              <a:gd name="connsiteX440" fmla="*/ 1067484 w 7467600"/>
              <a:gd name="connsiteY440" fmla="*/ 6858000 h 6858000"/>
              <a:gd name="connsiteX441" fmla="*/ 953928 w 7467600"/>
              <a:gd name="connsiteY441" fmla="*/ 6858000 h 6858000"/>
              <a:gd name="connsiteX442" fmla="*/ 959715 w 7467600"/>
              <a:gd name="connsiteY442" fmla="*/ 6850185 h 6858000"/>
              <a:gd name="connsiteX443" fmla="*/ 1483788 w 7467600"/>
              <a:gd name="connsiteY443" fmla="*/ 6259174 h 6858000"/>
              <a:gd name="connsiteX444" fmla="*/ 1100671 w 7467600"/>
              <a:gd name="connsiteY444" fmla="*/ 6252137 h 6858000"/>
              <a:gd name="connsiteX445" fmla="*/ 1090144 w 7467600"/>
              <a:gd name="connsiteY445" fmla="*/ 6256748 h 6858000"/>
              <a:gd name="connsiteX446" fmla="*/ 1095872 w 7467600"/>
              <a:gd name="connsiteY446" fmla="*/ 6271892 h 6858000"/>
              <a:gd name="connsiteX447" fmla="*/ 262785 w 7467600"/>
              <a:gd name="connsiteY447" fmla="*/ 6845450 h 6858000"/>
              <a:gd name="connsiteX448" fmla="*/ 209968 w 7467600"/>
              <a:gd name="connsiteY448" fmla="*/ 6770713 h 6858000"/>
              <a:gd name="connsiteX449" fmla="*/ 873460 w 7467600"/>
              <a:gd name="connsiteY449" fmla="*/ 6253768 h 6858000"/>
              <a:gd name="connsiteX450" fmla="*/ 192686 w 7467600"/>
              <a:gd name="connsiteY450" fmla="*/ 5849257 h 6858000"/>
              <a:gd name="connsiteX451" fmla="*/ 4696 w 7467600"/>
              <a:gd name="connsiteY451" fmla="*/ 5697668 h 6858000"/>
              <a:gd name="connsiteX452" fmla="*/ 0 w 7467600"/>
              <a:gd name="connsiteY452" fmla="*/ 5689984 h 6858000"/>
              <a:gd name="connsiteX453" fmla="*/ 0 w 7467600"/>
              <a:gd name="connsiteY453" fmla="*/ 5513472 h 6858000"/>
              <a:gd name="connsiteX454" fmla="*/ 174101 w 7467600"/>
              <a:gd name="connsiteY454" fmla="*/ 5620277 h 6858000"/>
              <a:gd name="connsiteX455" fmla="*/ 891800 w 7467600"/>
              <a:gd name="connsiteY455" fmla="*/ 6036935 h 6858000"/>
              <a:gd name="connsiteX456" fmla="*/ 1072219 w 7467600"/>
              <a:gd name="connsiteY456" fmla="*/ 6169443 h 6858000"/>
              <a:gd name="connsiteX457" fmla="*/ 1074117 w 7467600"/>
              <a:gd name="connsiteY457" fmla="*/ 6170301 h 6858000"/>
              <a:gd name="connsiteX458" fmla="*/ 1083114 w 7467600"/>
              <a:gd name="connsiteY458" fmla="*/ 6174131 h 6858000"/>
              <a:gd name="connsiteX459" fmla="*/ 1543010 w 7467600"/>
              <a:gd name="connsiteY459" fmla="*/ 6191140 h 6858000"/>
              <a:gd name="connsiteX460" fmla="*/ 1551080 w 7467600"/>
              <a:gd name="connsiteY460" fmla="*/ 6195006 h 6858000"/>
              <a:gd name="connsiteX461" fmla="*/ 2345443 w 7467600"/>
              <a:gd name="connsiteY461" fmla="*/ 5549882 h 6858000"/>
              <a:gd name="connsiteX462" fmla="*/ 1721499 w 7467600"/>
              <a:gd name="connsiteY462" fmla="*/ 5599969 h 6858000"/>
              <a:gd name="connsiteX463" fmla="*/ 767716 w 7467600"/>
              <a:gd name="connsiteY463" fmla="*/ 5472768 h 6858000"/>
              <a:gd name="connsiteX464" fmla="*/ 722147 w 7467600"/>
              <a:gd name="connsiteY464" fmla="*/ 5393091 h 6858000"/>
              <a:gd name="connsiteX465" fmla="*/ 1485552 w 7467600"/>
              <a:gd name="connsiteY465" fmla="*/ 5313202 h 6858000"/>
              <a:gd name="connsiteX466" fmla="*/ 2143004 w 7467600"/>
              <a:gd name="connsiteY466" fmla="*/ 5402420 h 6858000"/>
              <a:gd name="connsiteX467" fmla="*/ 1933391 w 7467600"/>
              <a:gd name="connsiteY467" fmla="*/ 5156971 h 6858000"/>
              <a:gd name="connsiteX468" fmla="*/ 1827118 w 7467600"/>
              <a:gd name="connsiteY468" fmla="*/ 4968410 h 6858000"/>
              <a:gd name="connsiteX469" fmla="*/ 1837349 w 7467600"/>
              <a:gd name="connsiteY469" fmla="*/ 4956357 h 6858000"/>
              <a:gd name="connsiteX470" fmla="*/ 2162835 w 7467600"/>
              <a:gd name="connsiteY470" fmla="*/ 5187853 h 6858000"/>
              <a:gd name="connsiteX471" fmla="*/ 2257167 w 7467600"/>
              <a:gd name="connsiteY471" fmla="*/ 5462123 h 6858000"/>
              <a:gd name="connsiteX472" fmla="*/ 2261598 w 7467600"/>
              <a:gd name="connsiteY472" fmla="*/ 5467998 h 6858000"/>
              <a:gd name="connsiteX473" fmla="*/ 2437177 w 7467600"/>
              <a:gd name="connsiteY473" fmla="*/ 5479608 h 6858000"/>
              <a:gd name="connsiteX474" fmla="*/ 2445247 w 7467600"/>
              <a:gd name="connsiteY474" fmla="*/ 5483476 h 6858000"/>
              <a:gd name="connsiteX475" fmla="*/ 2743626 w 7467600"/>
              <a:gd name="connsiteY475" fmla="*/ 5304819 h 6858000"/>
              <a:gd name="connsiteX476" fmla="*/ 3048102 w 7467600"/>
              <a:gd name="connsiteY476" fmla="*/ 5150595 h 6858000"/>
              <a:gd name="connsiteX477" fmla="*/ 1799414 w 7467600"/>
              <a:gd name="connsiteY477" fmla="*/ 4694732 h 6858000"/>
              <a:gd name="connsiteX478" fmla="*/ 1771735 w 7467600"/>
              <a:gd name="connsiteY478" fmla="*/ 4619929 h 6858000"/>
              <a:gd name="connsiteX479" fmla="*/ 3104273 w 7467600"/>
              <a:gd name="connsiteY479" fmla="*/ 5076159 h 6858000"/>
              <a:gd name="connsiteX480" fmla="*/ 3113245 w 7467600"/>
              <a:gd name="connsiteY480" fmla="*/ 5090705 h 6858000"/>
              <a:gd name="connsiteX481" fmla="*/ 3126294 w 7467600"/>
              <a:gd name="connsiteY481" fmla="*/ 5114400 h 6858000"/>
              <a:gd name="connsiteX482" fmla="*/ 3937433 w 7467600"/>
              <a:gd name="connsiteY482" fmla="*/ 4830473 h 6858000"/>
              <a:gd name="connsiteX483" fmla="*/ 3590475 w 7467600"/>
              <a:gd name="connsiteY483" fmla="*/ 4597974 h 6858000"/>
              <a:gd name="connsiteX484" fmla="*/ 3100264 w 7467600"/>
              <a:gd name="connsiteY484" fmla="*/ 4579845 h 6858000"/>
              <a:gd name="connsiteX485" fmla="*/ 2183576 w 7467600"/>
              <a:gd name="connsiteY485" fmla="*/ 4227150 h 6858000"/>
              <a:gd name="connsiteX486" fmla="*/ 2151029 w 7467600"/>
              <a:gd name="connsiteY486" fmla="*/ 4146947 h 6858000"/>
              <a:gd name="connsiteX487" fmla="*/ 3563434 w 7467600"/>
              <a:gd name="connsiteY487" fmla="*/ 4469115 h 6858000"/>
              <a:gd name="connsiteX488" fmla="*/ 3177952 w 7467600"/>
              <a:gd name="connsiteY488" fmla="*/ 3657386 h 6858000"/>
              <a:gd name="connsiteX489" fmla="*/ 3189263 w 7467600"/>
              <a:gd name="connsiteY489" fmla="*/ 3625726 h 6858000"/>
              <a:gd name="connsiteX490" fmla="*/ 3560912 w 7467600"/>
              <a:gd name="connsiteY490" fmla="*/ 4079863 h 6858000"/>
              <a:gd name="connsiteX491" fmla="*/ 3626636 w 7467600"/>
              <a:gd name="connsiteY491" fmla="*/ 4512230 h 6858000"/>
              <a:gd name="connsiteX492" fmla="*/ 3653088 w 7467600"/>
              <a:gd name="connsiteY492" fmla="*/ 4521417 h 6858000"/>
              <a:gd name="connsiteX493" fmla="*/ 3988128 w 7467600"/>
              <a:gd name="connsiteY493" fmla="*/ 4817267 h 6858000"/>
              <a:gd name="connsiteX494" fmla="*/ 4830582 w 7467600"/>
              <a:gd name="connsiteY494" fmla="*/ 4676000 h 6858000"/>
              <a:gd name="connsiteX495" fmla="*/ 4830100 w 7467600"/>
              <a:gd name="connsiteY495" fmla="*/ 4675554 h 6858000"/>
              <a:gd name="connsiteX496" fmla="*/ 4036318 w 7467600"/>
              <a:gd name="connsiteY496" fmla="*/ 4147013 h 6858000"/>
              <a:gd name="connsiteX497" fmla="*/ 3432098 w 7467600"/>
              <a:gd name="connsiteY497" fmla="*/ 3537312 h 6858000"/>
              <a:gd name="connsiteX498" fmla="*/ 3446761 w 7467600"/>
              <a:gd name="connsiteY498" fmla="*/ 3461278 h 6858000"/>
              <a:gd name="connsiteX499" fmla="*/ 4419733 w 7467600"/>
              <a:gd name="connsiteY499" fmla="*/ 3963555 h 6858000"/>
              <a:gd name="connsiteX500" fmla="*/ 4781371 w 7467600"/>
              <a:gd name="connsiteY500" fmla="*/ 4458604 h 6858000"/>
              <a:gd name="connsiteX501" fmla="*/ 4780440 w 7467600"/>
              <a:gd name="connsiteY501" fmla="*/ 4470290 h 6858000"/>
              <a:gd name="connsiteX502" fmla="*/ 4898954 w 7467600"/>
              <a:gd name="connsiteY502" fmla="*/ 4662092 h 6858000"/>
              <a:gd name="connsiteX503" fmla="*/ 4900699 w 7467600"/>
              <a:gd name="connsiteY503" fmla="*/ 4670867 h 6858000"/>
              <a:gd name="connsiteX504" fmla="*/ 5714511 w 7467600"/>
              <a:gd name="connsiteY504" fmla="*/ 4663483 h 6858000"/>
              <a:gd name="connsiteX505" fmla="*/ 5464793 w 7467600"/>
              <a:gd name="connsiteY505" fmla="*/ 4393556 h 6858000"/>
              <a:gd name="connsiteX506" fmla="*/ 5461897 w 7467600"/>
              <a:gd name="connsiteY506" fmla="*/ 4390879 h 6858000"/>
              <a:gd name="connsiteX507" fmla="*/ 4294126 w 7467600"/>
              <a:gd name="connsiteY507" fmla="*/ 3303048 h 6858000"/>
              <a:gd name="connsiteX508" fmla="*/ 4305321 w 7467600"/>
              <a:gd name="connsiteY508" fmla="*/ 3256953 h 6858000"/>
              <a:gd name="connsiteX509" fmla="*/ 4949299 w 7467600"/>
              <a:gd name="connsiteY509" fmla="*/ 3766336 h 6858000"/>
              <a:gd name="connsiteX510" fmla="*/ 5291452 w 7467600"/>
              <a:gd name="connsiteY510" fmla="*/ 4076801 h 6858000"/>
              <a:gd name="connsiteX511" fmla="*/ 5434998 w 7467600"/>
              <a:gd name="connsiteY511" fmla="*/ 4254100 h 6858000"/>
              <a:gd name="connsiteX512" fmla="*/ 5351015 w 7467600"/>
              <a:gd name="connsiteY512" fmla="*/ 3760989 h 6858000"/>
              <a:gd name="connsiteX513" fmla="*/ 5413780 w 7467600"/>
              <a:gd name="connsiteY513" fmla="*/ 2966265 h 6858000"/>
              <a:gd name="connsiteX514" fmla="*/ 5425627 w 7467600"/>
              <a:gd name="connsiteY514" fmla="*/ 2954192 h 6858000"/>
              <a:gd name="connsiteX515" fmla="*/ 6604735 w 7467600"/>
              <a:gd name="connsiteY515" fmla="*/ 2041381 h 6858000"/>
              <a:gd name="connsiteX516" fmla="*/ 7204487 w 7467600"/>
              <a:gd name="connsiteY516" fmla="*/ 2742112 h 6858000"/>
              <a:gd name="connsiteX517" fmla="*/ 7131592 w 7467600"/>
              <a:gd name="connsiteY517" fmla="*/ 2672096 h 6858000"/>
              <a:gd name="connsiteX518" fmla="*/ 6996344 w 7467600"/>
              <a:gd name="connsiteY518" fmla="*/ 2518310 h 6858000"/>
              <a:gd name="connsiteX519" fmla="*/ 6735495 w 7467600"/>
              <a:gd name="connsiteY519" fmla="*/ 2196890 h 6858000"/>
              <a:gd name="connsiteX520" fmla="*/ 6721901 w 7467600"/>
              <a:gd name="connsiteY520" fmla="*/ 2179274 h 6858000"/>
              <a:gd name="connsiteX521" fmla="*/ 6604735 w 7467600"/>
              <a:gd name="connsiteY521" fmla="*/ 2041381 h 6858000"/>
              <a:gd name="connsiteX522" fmla="*/ 6591670 w 7467600"/>
              <a:gd name="connsiteY522" fmla="*/ 1988277 h 6858000"/>
              <a:gd name="connsiteX523" fmla="*/ 6747349 w 7467600"/>
              <a:gd name="connsiteY523" fmla="*/ 2160069 h 6858000"/>
              <a:gd name="connsiteX524" fmla="*/ 6760943 w 7467600"/>
              <a:gd name="connsiteY524" fmla="*/ 2177686 h 6858000"/>
              <a:gd name="connsiteX525" fmla="*/ 7021065 w 7467600"/>
              <a:gd name="connsiteY525" fmla="*/ 2498102 h 6858000"/>
              <a:gd name="connsiteX526" fmla="*/ 7155223 w 7467600"/>
              <a:gd name="connsiteY526" fmla="*/ 2650386 h 6858000"/>
              <a:gd name="connsiteX527" fmla="*/ 7203167 w 7467600"/>
              <a:gd name="connsiteY527" fmla="*/ 2697288 h 6858000"/>
              <a:gd name="connsiteX528" fmla="*/ 6937703 w 7467600"/>
              <a:gd name="connsiteY528" fmla="*/ 2321981 h 6858000"/>
              <a:gd name="connsiteX529" fmla="*/ 6591670 w 7467600"/>
              <a:gd name="connsiteY529" fmla="*/ 1988277 h 6858000"/>
              <a:gd name="connsiteX530" fmla="*/ 5798671 w 7467600"/>
              <a:gd name="connsiteY530" fmla="*/ 1981601 h 6858000"/>
              <a:gd name="connsiteX531" fmla="*/ 5754709 w 7467600"/>
              <a:gd name="connsiteY531" fmla="*/ 2071454 h 6858000"/>
              <a:gd name="connsiteX532" fmla="*/ 5763044 w 7467600"/>
              <a:gd name="connsiteY532" fmla="*/ 2842206 h 6858000"/>
              <a:gd name="connsiteX533" fmla="*/ 5764974 w 7467600"/>
              <a:gd name="connsiteY533" fmla="*/ 2799609 h 6858000"/>
              <a:gd name="connsiteX534" fmla="*/ 5767665 w 7467600"/>
              <a:gd name="connsiteY534" fmla="*/ 2666409 h 6858000"/>
              <a:gd name="connsiteX535" fmla="*/ 5763055 w 7467600"/>
              <a:gd name="connsiteY535" fmla="*/ 2579705 h 6858000"/>
              <a:gd name="connsiteX536" fmla="*/ 5758079 w 7467600"/>
              <a:gd name="connsiteY536" fmla="*/ 2492508 h 6858000"/>
              <a:gd name="connsiteX537" fmla="*/ 5779325 w 7467600"/>
              <a:gd name="connsiteY537" fmla="*/ 2197069 h 6858000"/>
              <a:gd name="connsiteX538" fmla="*/ 5798671 w 7467600"/>
              <a:gd name="connsiteY538" fmla="*/ 1981601 h 6858000"/>
              <a:gd name="connsiteX539" fmla="*/ 5829202 w 7467600"/>
              <a:gd name="connsiteY539" fmla="*/ 1971679 h 6858000"/>
              <a:gd name="connsiteX540" fmla="*/ 5809558 w 7467600"/>
              <a:gd name="connsiteY540" fmla="*/ 2198043 h 6858000"/>
              <a:gd name="connsiteX541" fmla="*/ 5788653 w 7467600"/>
              <a:gd name="connsiteY541" fmla="*/ 2489430 h 6858000"/>
              <a:gd name="connsiteX542" fmla="*/ 5793439 w 7467600"/>
              <a:gd name="connsiteY542" fmla="*/ 2575235 h 6858000"/>
              <a:gd name="connsiteX543" fmla="*/ 5796837 w 7467600"/>
              <a:gd name="connsiteY543" fmla="*/ 2637633 h 6858000"/>
              <a:gd name="connsiteX544" fmla="*/ 5818614 w 7467600"/>
              <a:gd name="connsiteY544" fmla="*/ 2473055 h 6858000"/>
              <a:gd name="connsiteX545" fmla="*/ 5829202 w 7467600"/>
              <a:gd name="connsiteY545" fmla="*/ 1971679 h 6858000"/>
              <a:gd name="connsiteX546" fmla="*/ 5911389 w 7467600"/>
              <a:gd name="connsiteY546" fmla="*/ 1898371 h 6858000"/>
              <a:gd name="connsiteX547" fmla="*/ 6237627 w 7467600"/>
              <a:gd name="connsiteY547" fmla="*/ 2231921 h 6858000"/>
              <a:gd name="connsiteX548" fmla="*/ 5911389 w 7467600"/>
              <a:gd name="connsiteY548" fmla="*/ 1898371 h 6858000"/>
              <a:gd name="connsiteX549" fmla="*/ 6944437 w 7467600"/>
              <a:gd name="connsiteY549" fmla="*/ 1575402 h 6858000"/>
              <a:gd name="connsiteX550" fmla="*/ 6304730 w 7467600"/>
              <a:gd name="connsiteY550" fmla="*/ 1766654 h 6858000"/>
              <a:gd name="connsiteX551" fmla="*/ 6944437 w 7467600"/>
              <a:gd name="connsiteY551" fmla="*/ 1575402 h 6858000"/>
              <a:gd name="connsiteX552" fmla="*/ 7019523 w 7467600"/>
              <a:gd name="connsiteY552" fmla="*/ 1519450 h 6858000"/>
              <a:gd name="connsiteX553" fmla="*/ 6298091 w 7467600"/>
              <a:gd name="connsiteY553" fmla="*/ 1737122 h 6858000"/>
              <a:gd name="connsiteX554" fmla="*/ 7019523 w 7467600"/>
              <a:gd name="connsiteY554" fmla="*/ 1519450 h 6858000"/>
              <a:gd name="connsiteX555" fmla="*/ 2399523 w 7467600"/>
              <a:gd name="connsiteY555" fmla="*/ 1428234 h 6858000"/>
              <a:gd name="connsiteX556" fmla="*/ 2224982 w 7467600"/>
              <a:gd name="connsiteY556" fmla="*/ 1826201 h 6858000"/>
              <a:gd name="connsiteX557" fmla="*/ 2096099 w 7467600"/>
              <a:gd name="connsiteY557" fmla="*/ 2345900 h 6858000"/>
              <a:gd name="connsiteX558" fmla="*/ 2283317 w 7467600"/>
              <a:gd name="connsiteY558" fmla="*/ 1796925 h 6858000"/>
              <a:gd name="connsiteX559" fmla="*/ 2399523 w 7467600"/>
              <a:gd name="connsiteY559" fmla="*/ 1428234 h 6858000"/>
              <a:gd name="connsiteX560" fmla="*/ 2448558 w 7467600"/>
              <a:gd name="connsiteY560" fmla="*/ 1373435 h 6858000"/>
              <a:gd name="connsiteX561" fmla="*/ 2312521 w 7467600"/>
              <a:gd name="connsiteY561" fmla="*/ 1806140 h 6858000"/>
              <a:gd name="connsiteX562" fmla="*/ 2127533 w 7467600"/>
              <a:gd name="connsiteY562" fmla="*/ 2348380 h 6858000"/>
              <a:gd name="connsiteX563" fmla="*/ 2358080 w 7467600"/>
              <a:gd name="connsiteY563" fmla="*/ 1866134 h 6858000"/>
              <a:gd name="connsiteX564" fmla="*/ 2407436 w 7467600"/>
              <a:gd name="connsiteY564" fmla="*/ 1651070 h 6858000"/>
              <a:gd name="connsiteX565" fmla="*/ 2448558 w 7467600"/>
              <a:gd name="connsiteY565" fmla="*/ 1373435 h 6858000"/>
              <a:gd name="connsiteX566" fmla="*/ 278707 w 7467600"/>
              <a:gd name="connsiteY566" fmla="*/ 1352270 h 6858000"/>
              <a:gd name="connsiteX567" fmla="*/ 321570 w 7467600"/>
              <a:gd name="connsiteY567" fmla="*/ 1861610 h 6858000"/>
              <a:gd name="connsiteX568" fmla="*/ 294281 w 7467600"/>
              <a:gd name="connsiteY568" fmla="*/ 1440658 h 6858000"/>
              <a:gd name="connsiteX569" fmla="*/ 278707 w 7467600"/>
              <a:gd name="connsiteY569" fmla="*/ 1352270 h 6858000"/>
              <a:gd name="connsiteX570" fmla="*/ 1423821 w 7467600"/>
              <a:gd name="connsiteY570" fmla="*/ 1351958 h 6858000"/>
              <a:gd name="connsiteX571" fmla="*/ 1638521 w 7467600"/>
              <a:gd name="connsiteY571" fmla="*/ 1908470 h 6858000"/>
              <a:gd name="connsiteX572" fmla="*/ 1754199 w 7467600"/>
              <a:gd name="connsiteY572" fmla="*/ 2149284 h 6858000"/>
              <a:gd name="connsiteX573" fmla="*/ 1908359 w 7467600"/>
              <a:gd name="connsiteY573" fmla="*/ 2364988 h 6858000"/>
              <a:gd name="connsiteX574" fmla="*/ 1647661 w 7467600"/>
              <a:gd name="connsiteY574" fmla="*/ 1825945 h 6858000"/>
              <a:gd name="connsiteX575" fmla="*/ 1423821 w 7467600"/>
              <a:gd name="connsiteY575" fmla="*/ 1351958 h 6858000"/>
              <a:gd name="connsiteX576" fmla="*/ 1431890 w 7467600"/>
              <a:gd name="connsiteY576" fmla="*/ 1306475 h 6858000"/>
              <a:gd name="connsiteX577" fmla="*/ 1507597 w 7467600"/>
              <a:gd name="connsiteY577" fmla="*/ 1446132 h 6858000"/>
              <a:gd name="connsiteX578" fmla="*/ 1674586 w 7467600"/>
              <a:gd name="connsiteY578" fmla="*/ 1813832 h 6858000"/>
              <a:gd name="connsiteX579" fmla="*/ 1815950 w 7467600"/>
              <a:gd name="connsiteY579" fmla="*/ 2128564 h 6858000"/>
              <a:gd name="connsiteX580" fmla="*/ 1984242 w 7467600"/>
              <a:gd name="connsiteY580" fmla="*/ 2430829 h 6858000"/>
              <a:gd name="connsiteX581" fmla="*/ 2014023 w 7467600"/>
              <a:gd name="connsiteY581" fmla="*/ 2450995 h 6858000"/>
              <a:gd name="connsiteX582" fmla="*/ 1747337 w 7467600"/>
              <a:gd name="connsiteY582" fmla="*/ 1855264 h 6858000"/>
              <a:gd name="connsiteX583" fmla="*/ 1533749 w 7467600"/>
              <a:gd name="connsiteY583" fmla="*/ 1478656 h 6858000"/>
              <a:gd name="connsiteX584" fmla="*/ 1431890 w 7467600"/>
              <a:gd name="connsiteY584" fmla="*/ 1306475 h 6858000"/>
              <a:gd name="connsiteX585" fmla="*/ 5052692 w 7467600"/>
              <a:gd name="connsiteY585" fmla="*/ 1292994 h 6858000"/>
              <a:gd name="connsiteX586" fmla="*/ 5200661 w 7467600"/>
              <a:gd name="connsiteY586" fmla="*/ 1635186 h 6858000"/>
              <a:gd name="connsiteX587" fmla="*/ 5297138 w 7467600"/>
              <a:gd name="connsiteY587" fmla="*/ 1906351 h 6858000"/>
              <a:gd name="connsiteX588" fmla="*/ 5052692 w 7467600"/>
              <a:gd name="connsiteY588" fmla="*/ 1292994 h 6858000"/>
              <a:gd name="connsiteX589" fmla="*/ 5009948 w 7467600"/>
              <a:gd name="connsiteY589" fmla="*/ 1273619 h 6858000"/>
              <a:gd name="connsiteX590" fmla="*/ 5121777 w 7467600"/>
              <a:gd name="connsiteY590" fmla="*/ 1654213 h 6858000"/>
              <a:gd name="connsiteX591" fmla="*/ 5293545 w 7467600"/>
              <a:gd name="connsiteY591" fmla="*/ 2072247 h 6858000"/>
              <a:gd name="connsiteX592" fmla="*/ 5294042 w 7467600"/>
              <a:gd name="connsiteY592" fmla="*/ 2065019 h 6858000"/>
              <a:gd name="connsiteX593" fmla="*/ 5171936 w 7467600"/>
              <a:gd name="connsiteY593" fmla="*/ 1647613 h 6858000"/>
              <a:gd name="connsiteX594" fmla="*/ 5009948 w 7467600"/>
              <a:gd name="connsiteY594" fmla="*/ 1273619 h 6858000"/>
              <a:gd name="connsiteX595" fmla="*/ 655236 w 7467600"/>
              <a:gd name="connsiteY595" fmla="*/ 1268632 h 6858000"/>
              <a:gd name="connsiteX596" fmla="*/ 839521 w 7467600"/>
              <a:gd name="connsiteY596" fmla="*/ 1685315 h 6858000"/>
              <a:gd name="connsiteX597" fmla="*/ 1109416 w 7467600"/>
              <a:gd name="connsiteY597" fmla="*/ 2061663 h 6858000"/>
              <a:gd name="connsiteX598" fmla="*/ 1298300 w 7467600"/>
              <a:gd name="connsiteY598" fmla="*/ 2247742 h 6858000"/>
              <a:gd name="connsiteX599" fmla="*/ 1125871 w 7467600"/>
              <a:gd name="connsiteY599" fmla="*/ 1989513 h 6858000"/>
              <a:gd name="connsiteX600" fmla="*/ 981574 w 7467600"/>
              <a:gd name="connsiteY600" fmla="*/ 1783157 h 6858000"/>
              <a:gd name="connsiteX601" fmla="*/ 922198 w 7467600"/>
              <a:gd name="connsiteY601" fmla="*/ 1677437 h 6858000"/>
              <a:gd name="connsiteX602" fmla="*/ 869293 w 7467600"/>
              <a:gd name="connsiteY602" fmla="*/ 1583214 h 6858000"/>
              <a:gd name="connsiteX603" fmla="*/ 751431 w 7467600"/>
              <a:gd name="connsiteY603" fmla="*/ 1405731 h 6858000"/>
              <a:gd name="connsiteX604" fmla="*/ 655236 w 7467600"/>
              <a:gd name="connsiteY604" fmla="*/ 1268632 h 6858000"/>
              <a:gd name="connsiteX605" fmla="*/ 6516292 w 7467600"/>
              <a:gd name="connsiteY605" fmla="*/ 1263064 h 6858000"/>
              <a:gd name="connsiteX606" fmla="*/ 5736320 w 7467600"/>
              <a:gd name="connsiteY606" fmla="*/ 1501803 h 6858000"/>
              <a:gd name="connsiteX607" fmla="*/ 6516292 w 7467600"/>
              <a:gd name="connsiteY607" fmla="*/ 1263064 h 6858000"/>
              <a:gd name="connsiteX608" fmla="*/ 291466 w 7467600"/>
              <a:gd name="connsiteY608" fmla="*/ 1250369 h 6858000"/>
              <a:gd name="connsiteX609" fmla="*/ 323180 w 7467600"/>
              <a:gd name="connsiteY609" fmla="*/ 1435283 h 6858000"/>
              <a:gd name="connsiteX610" fmla="*/ 349381 w 7467600"/>
              <a:gd name="connsiteY610" fmla="*/ 1875041 h 6858000"/>
              <a:gd name="connsiteX611" fmla="*/ 374363 w 7467600"/>
              <a:gd name="connsiteY611" fmla="*/ 1506494 h 6858000"/>
              <a:gd name="connsiteX612" fmla="*/ 302168 w 7467600"/>
              <a:gd name="connsiteY612" fmla="*/ 1274495 h 6858000"/>
              <a:gd name="connsiteX613" fmla="*/ 291466 w 7467600"/>
              <a:gd name="connsiteY613" fmla="*/ 1250369 h 6858000"/>
              <a:gd name="connsiteX614" fmla="*/ 678222 w 7467600"/>
              <a:gd name="connsiteY614" fmla="*/ 1248670 h 6858000"/>
              <a:gd name="connsiteX615" fmla="*/ 775536 w 7467600"/>
              <a:gd name="connsiteY615" fmla="*/ 1388015 h 6858000"/>
              <a:gd name="connsiteX616" fmla="*/ 894529 w 7467600"/>
              <a:gd name="connsiteY616" fmla="*/ 1567739 h 6858000"/>
              <a:gd name="connsiteX617" fmla="*/ 948000 w 7467600"/>
              <a:gd name="connsiteY617" fmla="*/ 1663088 h 6858000"/>
              <a:gd name="connsiteX618" fmla="*/ 1006812 w 7467600"/>
              <a:gd name="connsiteY618" fmla="*/ 1767683 h 6858000"/>
              <a:gd name="connsiteX619" fmla="*/ 1149133 w 7467600"/>
              <a:gd name="connsiteY619" fmla="*/ 1971513 h 6858000"/>
              <a:gd name="connsiteX620" fmla="*/ 1333952 w 7467600"/>
              <a:gd name="connsiteY620" fmla="*/ 2251620 h 6858000"/>
              <a:gd name="connsiteX621" fmla="*/ 1337329 w 7467600"/>
              <a:gd name="connsiteY621" fmla="*/ 2258350 h 6858000"/>
              <a:gd name="connsiteX622" fmla="*/ 1014726 w 7467600"/>
              <a:gd name="connsiteY622" fmla="*/ 1615556 h 6858000"/>
              <a:gd name="connsiteX623" fmla="*/ 678222 w 7467600"/>
              <a:gd name="connsiteY623" fmla="*/ 1248670 h 6858000"/>
              <a:gd name="connsiteX624" fmla="*/ 6691602 w 7467600"/>
              <a:gd name="connsiteY624" fmla="*/ 1140573 h 6858000"/>
              <a:gd name="connsiteX625" fmla="*/ 6571100 w 7467600"/>
              <a:gd name="connsiteY625" fmla="*/ 1183662 h 6858000"/>
              <a:gd name="connsiteX626" fmla="*/ 6241687 w 7467600"/>
              <a:gd name="connsiteY626" fmla="*/ 1257600 h 6858000"/>
              <a:gd name="connsiteX627" fmla="*/ 5693009 w 7467600"/>
              <a:gd name="connsiteY627" fmla="*/ 1478256 h 6858000"/>
              <a:gd name="connsiteX628" fmla="*/ 6548420 w 7467600"/>
              <a:gd name="connsiteY628" fmla="*/ 1214599 h 6858000"/>
              <a:gd name="connsiteX629" fmla="*/ 6605473 w 7467600"/>
              <a:gd name="connsiteY629" fmla="*/ 1184686 h 6858000"/>
              <a:gd name="connsiteX630" fmla="*/ 6691602 w 7467600"/>
              <a:gd name="connsiteY630" fmla="*/ 1140573 h 6858000"/>
              <a:gd name="connsiteX631" fmla="*/ 4002475 w 7467600"/>
              <a:gd name="connsiteY631" fmla="*/ 1037802 h 6858000"/>
              <a:gd name="connsiteX632" fmla="*/ 4000324 w 7467600"/>
              <a:gd name="connsiteY632" fmla="*/ 1039362 h 6858000"/>
              <a:gd name="connsiteX633" fmla="*/ 4002862 w 7467600"/>
              <a:gd name="connsiteY633" fmla="*/ 1042866 h 6858000"/>
              <a:gd name="connsiteX634" fmla="*/ 4002475 w 7467600"/>
              <a:gd name="connsiteY634" fmla="*/ 1037802 h 6858000"/>
              <a:gd name="connsiteX635" fmla="*/ 506322 w 7467600"/>
              <a:gd name="connsiteY635" fmla="*/ 1020997 h 6858000"/>
              <a:gd name="connsiteX636" fmla="*/ 533068 w 7467600"/>
              <a:gd name="connsiteY636" fmla="*/ 1029409 h 6858000"/>
              <a:gd name="connsiteX637" fmla="*/ 1232525 w 7467600"/>
              <a:gd name="connsiteY637" fmla="*/ 1804675 h 6858000"/>
              <a:gd name="connsiteX638" fmla="*/ 1388858 w 7467600"/>
              <a:gd name="connsiteY638" fmla="*/ 2368011 h 6858000"/>
              <a:gd name="connsiteX639" fmla="*/ 1384098 w 7467600"/>
              <a:gd name="connsiteY639" fmla="*/ 2378125 h 6858000"/>
              <a:gd name="connsiteX640" fmla="*/ 1425393 w 7467600"/>
              <a:gd name="connsiteY640" fmla="*/ 2589124 h 6858000"/>
              <a:gd name="connsiteX641" fmla="*/ 1424001 w 7467600"/>
              <a:gd name="connsiteY641" fmla="*/ 2597541 h 6858000"/>
              <a:gd name="connsiteX642" fmla="*/ 2152729 w 7467600"/>
              <a:gd name="connsiteY642" fmla="*/ 2864487 h 6858000"/>
              <a:gd name="connsiteX643" fmla="*/ 2020609 w 7467600"/>
              <a:gd name="connsiteY643" fmla="*/ 2539671 h 6858000"/>
              <a:gd name="connsiteX644" fmla="*/ 2018920 w 7467600"/>
              <a:gd name="connsiteY644" fmla="*/ 2536309 h 6858000"/>
              <a:gd name="connsiteX645" fmla="*/ 1342441 w 7467600"/>
              <a:gd name="connsiteY645" fmla="*/ 1173017 h 6858000"/>
              <a:gd name="connsiteX646" fmla="*/ 1367925 w 7467600"/>
              <a:gd name="connsiteY646" fmla="*/ 1135648 h 6858000"/>
              <a:gd name="connsiteX647" fmla="*/ 1771401 w 7467600"/>
              <a:gd name="connsiteY647" fmla="*/ 1806673 h 6858000"/>
              <a:gd name="connsiteX648" fmla="*/ 1972385 w 7467600"/>
              <a:gd name="connsiteY648" fmla="*/ 2198735 h 6858000"/>
              <a:gd name="connsiteX649" fmla="*/ 2040892 w 7467600"/>
              <a:gd name="connsiteY649" fmla="*/ 2405205 h 6858000"/>
              <a:gd name="connsiteX650" fmla="*/ 2131689 w 7467600"/>
              <a:gd name="connsiteY650" fmla="*/ 1936926 h 6858000"/>
              <a:gd name="connsiteX651" fmla="*/ 2454820 w 7467600"/>
              <a:gd name="connsiteY651" fmla="*/ 1248808 h 6858000"/>
              <a:gd name="connsiteX652" fmla="*/ 2492512 w 7467600"/>
              <a:gd name="connsiteY652" fmla="*/ 1302920 h 6858000"/>
              <a:gd name="connsiteX653" fmla="*/ 2081216 w 7467600"/>
              <a:gd name="connsiteY653" fmla="*/ 2527513 h 6858000"/>
              <a:gd name="connsiteX654" fmla="*/ 2081211 w 7467600"/>
              <a:gd name="connsiteY654" fmla="*/ 2528916 h 6858000"/>
              <a:gd name="connsiteX655" fmla="*/ 2199067 w 7467600"/>
              <a:gd name="connsiteY655" fmla="*/ 2884061 h 6858000"/>
              <a:gd name="connsiteX656" fmla="*/ 3192586 w 7467600"/>
              <a:gd name="connsiteY656" fmla="*/ 3411496 h 6858000"/>
              <a:gd name="connsiteX657" fmla="*/ 3182620 w 7467600"/>
              <a:gd name="connsiteY657" fmla="*/ 3483279 h 6858000"/>
              <a:gd name="connsiteX658" fmla="*/ 2435119 w 7467600"/>
              <a:gd name="connsiteY658" fmla="*/ 3080173 h 6858000"/>
              <a:gd name="connsiteX659" fmla="*/ 2410152 w 7467600"/>
              <a:gd name="connsiteY659" fmla="*/ 3063751 h 6858000"/>
              <a:gd name="connsiteX660" fmla="*/ 2408099 w 7467600"/>
              <a:gd name="connsiteY660" fmla="*/ 3064403 h 6858000"/>
              <a:gd name="connsiteX661" fmla="*/ 2407218 w 7467600"/>
              <a:gd name="connsiteY661" fmla="*/ 3070324 h 6858000"/>
              <a:gd name="connsiteX662" fmla="*/ 2380138 w 7467600"/>
              <a:gd name="connsiteY662" fmla="*/ 3099341 h 6858000"/>
              <a:gd name="connsiteX663" fmla="*/ 1765923 w 7467600"/>
              <a:gd name="connsiteY663" fmla="*/ 3581043 h 6858000"/>
              <a:gd name="connsiteX664" fmla="*/ 1702258 w 7467600"/>
              <a:gd name="connsiteY664" fmla="*/ 3612286 h 6858000"/>
              <a:gd name="connsiteX665" fmla="*/ 1538370 w 7467600"/>
              <a:gd name="connsiteY665" fmla="*/ 3811804 h 6858000"/>
              <a:gd name="connsiteX666" fmla="*/ 542867 w 7467600"/>
              <a:gd name="connsiteY666" fmla="*/ 4944092 h 6858000"/>
              <a:gd name="connsiteX667" fmla="*/ 515800 w 7467600"/>
              <a:gd name="connsiteY667" fmla="*/ 4862180 h 6858000"/>
              <a:gd name="connsiteX668" fmla="*/ 909145 w 7467600"/>
              <a:gd name="connsiteY668" fmla="*/ 4199225 h 6858000"/>
              <a:gd name="connsiteX669" fmla="*/ 1214067 w 7467600"/>
              <a:gd name="connsiteY669" fmla="*/ 3908561 h 6858000"/>
              <a:gd name="connsiteX670" fmla="*/ 640967 w 7467600"/>
              <a:gd name="connsiteY670" fmla="*/ 4105601 h 6858000"/>
              <a:gd name="connsiteX671" fmla="*/ 112563 w 7467600"/>
              <a:gd name="connsiteY671" fmla="*/ 4396952 h 6858000"/>
              <a:gd name="connsiteX672" fmla="*/ 0 w 7467600"/>
              <a:gd name="connsiteY672" fmla="*/ 4466006 h 6858000"/>
              <a:gd name="connsiteX673" fmla="*/ 0 w 7467600"/>
              <a:gd name="connsiteY673" fmla="*/ 4233763 h 6858000"/>
              <a:gd name="connsiteX674" fmla="*/ 36881 w 7467600"/>
              <a:gd name="connsiteY674" fmla="*/ 4200118 h 6858000"/>
              <a:gd name="connsiteX675" fmla="*/ 910534 w 7467600"/>
              <a:gd name="connsiteY675" fmla="*/ 3629753 h 6858000"/>
              <a:gd name="connsiteX676" fmla="*/ 1578717 w 7467600"/>
              <a:gd name="connsiteY676" fmla="*/ 3575982 h 6858000"/>
              <a:gd name="connsiteX677" fmla="*/ 2338780 w 7467600"/>
              <a:gd name="connsiteY677" fmla="*/ 3033725 h 6858000"/>
              <a:gd name="connsiteX678" fmla="*/ 1807991 w 7467600"/>
              <a:gd name="connsiteY678" fmla="*/ 2807184 h 6858000"/>
              <a:gd name="connsiteX679" fmla="*/ 1416358 w 7467600"/>
              <a:gd name="connsiteY679" fmla="*/ 3112571 h 6858000"/>
              <a:gd name="connsiteX680" fmla="*/ 939066 w 7467600"/>
              <a:gd name="connsiteY680" fmla="*/ 3378798 h 6858000"/>
              <a:gd name="connsiteX681" fmla="*/ 115099 w 7467600"/>
              <a:gd name="connsiteY681" fmla="*/ 3607650 h 6858000"/>
              <a:gd name="connsiteX682" fmla="*/ 97284 w 7467600"/>
              <a:gd name="connsiteY682" fmla="*/ 3520393 h 6858000"/>
              <a:gd name="connsiteX683" fmla="*/ 922050 w 7467600"/>
              <a:gd name="connsiteY683" fmla="*/ 3074867 h 6858000"/>
              <a:gd name="connsiteX684" fmla="*/ 1405265 w 7467600"/>
              <a:gd name="connsiteY684" fmla="*/ 3016319 h 6858000"/>
              <a:gd name="connsiteX685" fmla="*/ 1407512 w 7467600"/>
              <a:gd name="connsiteY685" fmla="*/ 3018001 h 6858000"/>
              <a:gd name="connsiteX686" fmla="*/ 1726266 w 7467600"/>
              <a:gd name="connsiteY686" fmla="*/ 2777274 h 6858000"/>
              <a:gd name="connsiteX687" fmla="*/ 625390 w 7467600"/>
              <a:gd name="connsiteY687" fmla="*/ 2514541 h 6858000"/>
              <a:gd name="connsiteX688" fmla="*/ 619799 w 7467600"/>
              <a:gd name="connsiteY688" fmla="*/ 2527180 h 6858000"/>
              <a:gd name="connsiteX689" fmla="*/ 310030 w 7467600"/>
              <a:gd name="connsiteY689" fmla="*/ 2771818 h 6858000"/>
              <a:gd name="connsiteX690" fmla="*/ 173877 w 7467600"/>
              <a:gd name="connsiteY690" fmla="*/ 2937056 h 6858000"/>
              <a:gd name="connsiteX691" fmla="*/ 77889 w 7467600"/>
              <a:gd name="connsiteY691" fmla="*/ 3138440 h 6858000"/>
              <a:gd name="connsiteX692" fmla="*/ 0 w 7467600"/>
              <a:gd name="connsiteY692" fmla="*/ 3271395 h 6858000"/>
              <a:gd name="connsiteX693" fmla="*/ 0 w 7467600"/>
              <a:gd name="connsiteY693" fmla="*/ 3153002 h 6858000"/>
              <a:gd name="connsiteX694" fmla="*/ 2386 w 7467600"/>
              <a:gd name="connsiteY694" fmla="*/ 3149203 h 6858000"/>
              <a:gd name="connsiteX695" fmla="*/ 89753 w 7467600"/>
              <a:gd name="connsiteY695" fmla="*/ 2987702 h 6858000"/>
              <a:gd name="connsiteX696" fmla="*/ 76869 w 7467600"/>
              <a:gd name="connsiteY696" fmla="*/ 3005404 h 6858000"/>
              <a:gd name="connsiteX697" fmla="*/ 32049 w 7467600"/>
              <a:gd name="connsiteY697" fmla="*/ 3065814 h 6858000"/>
              <a:gd name="connsiteX698" fmla="*/ 0 w 7467600"/>
              <a:gd name="connsiteY698" fmla="*/ 3108744 h 6858000"/>
              <a:gd name="connsiteX699" fmla="*/ 0 w 7467600"/>
              <a:gd name="connsiteY699" fmla="*/ 3058059 h 6858000"/>
              <a:gd name="connsiteX700" fmla="*/ 7610 w 7467600"/>
              <a:gd name="connsiteY700" fmla="*/ 3047889 h 6858000"/>
              <a:gd name="connsiteX701" fmla="*/ 52419 w 7467600"/>
              <a:gd name="connsiteY701" fmla="*/ 2987479 h 6858000"/>
              <a:gd name="connsiteX702" fmla="*/ 59142 w 7467600"/>
              <a:gd name="connsiteY702" fmla="*/ 2978488 h 6858000"/>
              <a:gd name="connsiteX703" fmla="*/ 0 w 7467600"/>
              <a:gd name="connsiteY703" fmla="*/ 3015334 h 6858000"/>
              <a:gd name="connsiteX704" fmla="*/ 0 w 7467600"/>
              <a:gd name="connsiteY704" fmla="*/ 2914286 h 6858000"/>
              <a:gd name="connsiteX705" fmla="*/ 36383 w 7467600"/>
              <a:gd name="connsiteY705" fmla="*/ 2901128 h 6858000"/>
              <a:gd name="connsiteX706" fmla="*/ 156329 w 7467600"/>
              <a:gd name="connsiteY706" fmla="*/ 2840533 h 6858000"/>
              <a:gd name="connsiteX707" fmla="*/ 358355 w 7467600"/>
              <a:gd name="connsiteY707" fmla="*/ 2620471 h 6858000"/>
              <a:gd name="connsiteX708" fmla="*/ 510577 w 7467600"/>
              <a:gd name="connsiteY708" fmla="*/ 2501244 h 6858000"/>
              <a:gd name="connsiteX709" fmla="*/ 211967 w 7467600"/>
              <a:gd name="connsiteY709" fmla="*/ 2479171 h 6858000"/>
              <a:gd name="connsiteX710" fmla="*/ 0 w 7467600"/>
              <a:gd name="connsiteY710" fmla="*/ 2476398 h 6858000"/>
              <a:gd name="connsiteX711" fmla="*/ 0 w 7467600"/>
              <a:gd name="connsiteY711" fmla="*/ 2389189 h 6858000"/>
              <a:gd name="connsiteX712" fmla="*/ 103062 w 7467600"/>
              <a:gd name="connsiteY712" fmla="*/ 2389518 h 6858000"/>
              <a:gd name="connsiteX713" fmla="*/ 510734 w 7467600"/>
              <a:gd name="connsiteY713" fmla="*/ 2416201 h 6858000"/>
              <a:gd name="connsiteX714" fmla="*/ 279257 w 7467600"/>
              <a:gd name="connsiteY714" fmla="*/ 2092102 h 6858000"/>
              <a:gd name="connsiteX715" fmla="*/ 65265 w 7467600"/>
              <a:gd name="connsiteY715" fmla="*/ 2006049 h 6858000"/>
              <a:gd name="connsiteX716" fmla="*/ 0 w 7467600"/>
              <a:gd name="connsiteY716" fmla="*/ 1982532 h 6858000"/>
              <a:gd name="connsiteX717" fmla="*/ 0 w 7467600"/>
              <a:gd name="connsiteY717" fmla="*/ 1912789 h 6858000"/>
              <a:gd name="connsiteX718" fmla="*/ 97460 w 7467600"/>
              <a:gd name="connsiteY718" fmla="*/ 1953725 h 6858000"/>
              <a:gd name="connsiteX719" fmla="*/ 221272 w 7467600"/>
              <a:gd name="connsiteY719" fmla="*/ 1980766 h 6858000"/>
              <a:gd name="connsiteX720" fmla="*/ 116765 w 7467600"/>
              <a:gd name="connsiteY720" fmla="*/ 1911033 h 6858000"/>
              <a:gd name="connsiteX721" fmla="*/ 16405 w 7467600"/>
              <a:gd name="connsiteY721" fmla="*/ 1803412 h 6858000"/>
              <a:gd name="connsiteX722" fmla="*/ 0 w 7467600"/>
              <a:gd name="connsiteY722" fmla="*/ 1784777 h 6858000"/>
              <a:gd name="connsiteX723" fmla="*/ 0 w 7467600"/>
              <a:gd name="connsiteY723" fmla="*/ 1740082 h 6858000"/>
              <a:gd name="connsiteX724" fmla="*/ 39394 w 7467600"/>
              <a:gd name="connsiteY724" fmla="*/ 1784856 h 6858000"/>
              <a:gd name="connsiteX725" fmla="*/ 135813 w 7467600"/>
              <a:gd name="connsiteY725" fmla="*/ 1888838 h 6858000"/>
              <a:gd name="connsiteX726" fmla="*/ 242575 w 7467600"/>
              <a:gd name="connsiteY726" fmla="*/ 1958841 h 6858000"/>
              <a:gd name="connsiteX727" fmla="*/ 82197 w 7467600"/>
              <a:gd name="connsiteY727" fmla="*/ 1754826 h 6858000"/>
              <a:gd name="connsiteX728" fmla="*/ 0 w 7467600"/>
              <a:gd name="connsiteY728" fmla="*/ 1679650 h 6858000"/>
              <a:gd name="connsiteX729" fmla="*/ 0 w 7467600"/>
              <a:gd name="connsiteY729" fmla="*/ 1602463 h 6858000"/>
              <a:gd name="connsiteX730" fmla="*/ 84689 w 7467600"/>
              <a:gd name="connsiteY730" fmla="*/ 1677442 h 6858000"/>
              <a:gd name="connsiteX731" fmla="*/ 298437 w 7467600"/>
              <a:gd name="connsiteY731" fmla="*/ 1968019 h 6858000"/>
              <a:gd name="connsiteX732" fmla="*/ 227269 w 7467600"/>
              <a:gd name="connsiteY732" fmla="*/ 1114064 h 6858000"/>
              <a:gd name="connsiteX733" fmla="*/ 248003 w 7467600"/>
              <a:gd name="connsiteY733" fmla="*/ 1089613 h 6858000"/>
              <a:gd name="connsiteX734" fmla="*/ 427020 w 7467600"/>
              <a:gd name="connsiteY734" fmla="*/ 1619803 h 6858000"/>
              <a:gd name="connsiteX735" fmla="*/ 340345 w 7467600"/>
              <a:gd name="connsiteY735" fmla="*/ 2027739 h 6858000"/>
              <a:gd name="connsiteX736" fmla="*/ 360865 w 7467600"/>
              <a:gd name="connsiteY736" fmla="*/ 2044827 h 6858000"/>
              <a:gd name="connsiteX737" fmla="*/ 560414 w 7467600"/>
              <a:gd name="connsiteY737" fmla="*/ 2421457 h 6858000"/>
              <a:gd name="connsiteX738" fmla="*/ 1359703 w 7467600"/>
              <a:gd name="connsiteY738" fmla="*/ 2578554 h 6858000"/>
              <a:gd name="connsiteX739" fmla="*/ 1359422 w 7467600"/>
              <a:gd name="connsiteY739" fmla="*/ 2577994 h 6858000"/>
              <a:gd name="connsiteX740" fmla="*/ 828701 w 7467600"/>
              <a:gd name="connsiteY740" fmla="*/ 1839520 h 6858000"/>
              <a:gd name="connsiteX741" fmla="*/ 494427 w 7467600"/>
              <a:gd name="connsiteY741" fmla="*/ 1092333 h 6858000"/>
              <a:gd name="connsiteX742" fmla="*/ 506322 w 7467600"/>
              <a:gd name="connsiteY742" fmla="*/ 1020997 h 6858000"/>
              <a:gd name="connsiteX743" fmla="*/ 4570198 w 7467600"/>
              <a:gd name="connsiteY743" fmla="*/ 978081 h 6858000"/>
              <a:gd name="connsiteX744" fmla="*/ 4523691 w 7467600"/>
              <a:gd name="connsiteY744" fmla="*/ 1127776 h 6858000"/>
              <a:gd name="connsiteX745" fmla="*/ 4509875 w 7467600"/>
              <a:gd name="connsiteY745" fmla="*/ 1167552 h 6858000"/>
              <a:gd name="connsiteX746" fmla="*/ 4478168 w 7467600"/>
              <a:gd name="connsiteY746" fmla="*/ 1260735 h 6858000"/>
              <a:gd name="connsiteX747" fmla="*/ 4409309 w 7467600"/>
              <a:gd name="connsiteY747" fmla="*/ 1666996 h 6858000"/>
              <a:gd name="connsiteX748" fmla="*/ 4370031 w 7467600"/>
              <a:gd name="connsiteY748" fmla="*/ 1955666 h 6858000"/>
              <a:gd name="connsiteX749" fmla="*/ 4570198 w 7467600"/>
              <a:gd name="connsiteY749" fmla="*/ 978081 h 6858000"/>
              <a:gd name="connsiteX750" fmla="*/ 4557898 w 7467600"/>
              <a:gd name="connsiteY750" fmla="*/ 900011 h 6858000"/>
              <a:gd name="connsiteX751" fmla="*/ 4344840 w 7467600"/>
              <a:gd name="connsiteY751" fmla="*/ 1922038 h 6858000"/>
              <a:gd name="connsiteX752" fmla="*/ 4378710 w 7467600"/>
              <a:gd name="connsiteY752" fmla="*/ 1665516 h 6858000"/>
              <a:gd name="connsiteX753" fmla="*/ 4448798 w 7467600"/>
              <a:gd name="connsiteY753" fmla="*/ 1253024 h 6858000"/>
              <a:gd name="connsiteX754" fmla="*/ 4480315 w 7467600"/>
              <a:gd name="connsiteY754" fmla="*/ 1158454 h 6858000"/>
              <a:gd name="connsiteX755" fmla="*/ 4494133 w 7467600"/>
              <a:gd name="connsiteY755" fmla="*/ 1118676 h 6858000"/>
              <a:gd name="connsiteX756" fmla="*/ 4557898 w 7467600"/>
              <a:gd name="connsiteY756" fmla="*/ 900011 h 6858000"/>
              <a:gd name="connsiteX757" fmla="*/ 5870151 w 7467600"/>
              <a:gd name="connsiteY757" fmla="*/ 898890 h 6858000"/>
              <a:gd name="connsiteX758" fmla="*/ 5861335 w 7467600"/>
              <a:gd name="connsiteY758" fmla="*/ 899177 h 6858000"/>
              <a:gd name="connsiteX759" fmla="*/ 5843702 w 7467600"/>
              <a:gd name="connsiteY759" fmla="*/ 899748 h 6858000"/>
              <a:gd name="connsiteX760" fmla="*/ 5651107 w 7467600"/>
              <a:gd name="connsiteY760" fmla="*/ 920306 h 6858000"/>
              <a:gd name="connsiteX761" fmla="*/ 5459407 w 7467600"/>
              <a:gd name="connsiteY761" fmla="*/ 940975 h 6858000"/>
              <a:gd name="connsiteX762" fmla="*/ 5374846 w 7467600"/>
              <a:gd name="connsiteY762" fmla="*/ 941988 h 6858000"/>
              <a:gd name="connsiteX763" fmla="*/ 5256105 w 7467600"/>
              <a:gd name="connsiteY763" fmla="*/ 945632 h 6858000"/>
              <a:gd name="connsiteX764" fmla="*/ 5107071 w 7467600"/>
              <a:gd name="connsiteY764" fmla="*/ 969720 h 6858000"/>
              <a:gd name="connsiteX765" fmla="*/ 4998681 w 7467600"/>
              <a:gd name="connsiteY765" fmla="*/ 988771 h 6858000"/>
              <a:gd name="connsiteX766" fmla="*/ 5870151 w 7467600"/>
              <a:gd name="connsiteY766" fmla="*/ 898890 h 6858000"/>
              <a:gd name="connsiteX767" fmla="*/ 5504425 w 7467600"/>
              <a:gd name="connsiteY767" fmla="*/ 848067 h 6858000"/>
              <a:gd name="connsiteX768" fmla="*/ 4968849 w 7467600"/>
              <a:gd name="connsiteY768" fmla="*/ 962318 h 6858000"/>
              <a:gd name="connsiteX769" fmla="*/ 5104039 w 7467600"/>
              <a:gd name="connsiteY769" fmla="*/ 940634 h 6858000"/>
              <a:gd name="connsiteX770" fmla="*/ 5256311 w 7467600"/>
              <a:gd name="connsiteY770" fmla="*/ 916490 h 6858000"/>
              <a:gd name="connsiteX771" fmla="*/ 5377381 w 7467600"/>
              <a:gd name="connsiteY771" fmla="*/ 912671 h 6858000"/>
              <a:gd name="connsiteX772" fmla="*/ 5460148 w 7467600"/>
              <a:gd name="connsiteY772" fmla="*/ 911442 h 6858000"/>
              <a:gd name="connsiteX773" fmla="*/ 5648971 w 7467600"/>
              <a:gd name="connsiteY773" fmla="*/ 891331 h 6858000"/>
              <a:gd name="connsiteX774" fmla="*/ 5844807 w 7467600"/>
              <a:gd name="connsiteY774" fmla="*/ 870718 h 6858000"/>
              <a:gd name="connsiteX775" fmla="*/ 5862975 w 7467600"/>
              <a:gd name="connsiteY775" fmla="*/ 869756 h 6858000"/>
              <a:gd name="connsiteX776" fmla="*/ 5920887 w 7467600"/>
              <a:gd name="connsiteY776" fmla="*/ 865929 h 6858000"/>
              <a:gd name="connsiteX777" fmla="*/ 5504425 w 7467600"/>
              <a:gd name="connsiteY777" fmla="*/ 848067 h 6858000"/>
              <a:gd name="connsiteX778" fmla="*/ 3607114 w 7467600"/>
              <a:gd name="connsiteY778" fmla="*/ 467441 h 6858000"/>
              <a:gd name="connsiteX779" fmla="*/ 3296242 w 7467600"/>
              <a:gd name="connsiteY779" fmla="*/ 807991 h 6858000"/>
              <a:gd name="connsiteX780" fmla="*/ 3174674 w 7467600"/>
              <a:gd name="connsiteY780" fmla="*/ 919759 h 6858000"/>
              <a:gd name="connsiteX781" fmla="*/ 3042978 w 7467600"/>
              <a:gd name="connsiteY781" fmla="*/ 1054894 h 6858000"/>
              <a:gd name="connsiteX782" fmla="*/ 2968914 w 7467600"/>
              <a:gd name="connsiteY782" fmla="*/ 1133756 h 6858000"/>
              <a:gd name="connsiteX783" fmla="*/ 3103823 w 7467600"/>
              <a:gd name="connsiteY783" fmla="*/ 1026814 h 6858000"/>
              <a:gd name="connsiteX784" fmla="*/ 3607114 w 7467600"/>
              <a:gd name="connsiteY784" fmla="*/ 467441 h 6858000"/>
              <a:gd name="connsiteX785" fmla="*/ 3744487 w 7467600"/>
              <a:gd name="connsiteY785" fmla="*/ 383136 h 6858000"/>
              <a:gd name="connsiteX786" fmla="*/ 3970213 w 7467600"/>
              <a:gd name="connsiteY786" fmla="*/ 995559 h 6858000"/>
              <a:gd name="connsiteX787" fmla="*/ 3744487 w 7467600"/>
              <a:gd name="connsiteY787" fmla="*/ 383136 h 6858000"/>
              <a:gd name="connsiteX788" fmla="*/ 3624562 w 7467600"/>
              <a:gd name="connsiteY788" fmla="*/ 367041 h 6858000"/>
              <a:gd name="connsiteX789" fmla="*/ 3489712 w 7467600"/>
              <a:gd name="connsiteY789" fmla="*/ 485386 h 6858000"/>
              <a:gd name="connsiteX790" fmla="*/ 3182994 w 7467600"/>
              <a:gd name="connsiteY790" fmla="*/ 828265 h 6858000"/>
              <a:gd name="connsiteX791" fmla="*/ 2892114 w 7467600"/>
              <a:gd name="connsiteY791" fmla="*/ 1172635 h 6858000"/>
              <a:gd name="connsiteX792" fmla="*/ 3021459 w 7467600"/>
              <a:gd name="connsiteY792" fmla="*/ 1035385 h 6858000"/>
              <a:gd name="connsiteX793" fmla="*/ 3153873 w 7467600"/>
              <a:gd name="connsiteY793" fmla="*/ 898971 h 6858000"/>
              <a:gd name="connsiteX794" fmla="*/ 3276511 w 7467600"/>
              <a:gd name="connsiteY794" fmla="*/ 786423 h 6858000"/>
              <a:gd name="connsiteX795" fmla="*/ 3584154 w 7467600"/>
              <a:gd name="connsiteY795" fmla="*/ 448218 h 6858000"/>
              <a:gd name="connsiteX796" fmla="*/ 3624562 w 7467600"/>
              <a:gd name="connsiteY796" fmla="*/ 367041 h 6858000"/>
              <a:gd name="connsiteX797" fmla="*/ 3766672 w 7467600"/>
              <a:gd name="connsiteY797" fmla="*/ 359429 h 6858000"/>
              <a:gd name="connsiteX798" fmla="*/ 3996338 w 7467600"/>
              <a:gd name="connsiteY798" fmla="*/ 968237 h 6858000"/>
              <a:gd name="connsiteX799" fmla="*/ 3766672 w 7467600"/>
              <a:gd name="connsiteY799" fmla="*/ 359429 h 6858000"/>
              <a:gd name="connsiteX800" fmla="*/ 5805386 w 7467600"/>
              <a:gd name="connsiteY800" fmla="*/ 239240 h 6858000"/>
              <a:gd name="connsiteX801" fmla="*/ 5736947 w 7467600"/>
              <a:gd name="connsiteY801" fmla="*/ 261367 h 6858000"/>
              <a:gd name="connsiteX802" fmla="*/ 5427012 w 7467600"/>
              <a:gd name="connsiteY802" fmla="*/ 311272 h 6858000"/>
              <a:gd name="connsiteX803" fmla="*/ 5147818 w 7467600"/>
              <a:gd name="connsiteY803" fmla="*/ 322112 h 6858000"/>
              <a:gd name="connsiteX804" fmla="*/ 5060854 w 7467600"/>
              <a:gd name="connsiteY804" fmla="*/ 311882 h 6858000"/>
              <a:gd name="connsiteX805" fmla="*/ 4945989 w 7467600"/>
              <a:gd name="connsiteY805" fmla="*/ 300516 h 6858000"/>
              <a:gd name="connsiteX806" fmla="*/ 5410479 w 7467600"/>
              <a:gd name="connsiteY806" fmla="*/ 348434 h 6858000"/>
              <a:gd name="connsiteX807" fmla="*/ 5805386 w 7467600"/>
              <a:gd name="connsiteY807" fmla="*/ 239240 h 6858000"/>
              <a:gd name="connsiteX808" fmla="*/ 5905192 w 7467600"/>
              <a:gd name="connsiteY808" fmla="*/ 163079 h 6858000"/>
              <a:gd name="connsiteX809" fmla="*/ 5865655 w 7467600"/>
              <a:gd name="connsiteY809" fmla="*/ 171901 h 6858000"/>
              <a:gd name="connsiteX810" fmla="*/ 5259740 w 7467600"/>
              <a:gd name="connsiteY810" fmla="*/ 257013 h 6858000"/>
              <a:gd name="connsiteX811" fmla="*/ 5208466 w 7467600"/>
              <a:gd name="connsiteY811" fmla="*/ 257550 h 6858000"/>
              <a:gd name="connsiteX812" fmla="*/ 4980204 w 7467600"/>
              <a:gd name="connsiteY812" fmla="*/ 271903 h 6858000"/>
              <a:gd name="connsiteX813" fmla="*/ 5068068 w 7467600"/>
              <a:gd name="connsiteY813" fmla="*/ 282244 h 6858000"/>
              <a:gd name="connsiteX814" fmla="*/ 5153231 w 7467600"/>
              <a:gd name="connsiteY814" fmla="*/ 292240 h 6858000"/>
              <a:gd name="connsiteX815" fmla="*/ 5426491 w 7467600"/>
              <a:gd name="connsiteY815" fmla="*/ 281128 h 6858000"/>
              <a:gd name="connsiteX816" fmla="*/ 5731212 w 7467600"/>
              <a:gd name="connsiteY816" fmla="*/ 231951 h 6858000"/>
              <a:gd name="connsiteX817" fmla="*/ 5905192 w 7467600"/>
              <a:gd name="connsiteY817" fmla="*/ 163079 h 6858000"/>
              <a:gd name="connsiteX818" fmla="*/ 5944437 w 7467600"/>
              <a:gd name="connsiteY818" fmla="*/ 113829 h 6858000"/>
              <a:gd name="connsiteX819" fmla="*/ 5825032 w 7467600"/>
              <a:gd name="connsiteY819" fmla="*/ 146405 h 6858000"/>
              <a:gd name="connsiteX820" fmla="*/ 4955599 w 7467600"/>
              <a:gd name="connsiteY820" fmla="*/ 247008 h 6858000"/>
              <a:gd name="connsiteX821" fmla="*/ 5210104 w 7467600"/>
              <a:gd name="connsiteY821" fmla="*/ 228123 h 6858000"/>
              <a:gd name="connsiteX822" fmla="*/ 5261015 w 7467600"/>
              <a:gd name="connsiteY822" fmla="*/ 227087 h 6858000"/>
              <a:gd name="connsiteX823" fmla="*/ 5861181 w 7467600"/>
              <a:gd name="connsiteY823" fmla="*/ 143093 h 6858000"/>
              <a:gd name="connsiteX824" fmla="*/ 5961252 w 7467600"/>
              <a:gd name="connsiteY824" fmla="*/ 114820 h 6858000"/>
              <a:gd name="connsiteX825" fmla="*/ 5944437 w 7467600"/>
              <a:gd name="connsiteY825" fmla="*/ 113829 h 6858000"/>
              <a:gd name="connsiteX826" fmla="*/ 3882765 w 7467600"/>
              <a:gd name="connsiteY826" fmla="*/ 0 h 6858000"/>
              <a:gd name="connsiteX827" fmla="*/ 3995099 w 7467600"/>
              <a:gd name="connsiteY827" fmla="*/ 0 h 6858000"/>
              <a:gd name="connsiteX828" fmla="*/ 4163818 w 7467600"/>
              <a:gd name="connsiteY828" fmla="*/ 234104 h 6858000"/>
              <a:gd name="connsiteX829" fmla="*/ 4172099 w 7467600"/>
              <a:gd name="connsiteY829" fmla="*/ 234207 h 6858000"/>
              <a:gd name="connsiteX830" fmla="*/ 4784282 w 7467600"/>
              <a:gd name="connsiteY830" fmla="*/ 276561 h 6858000"/>
              <a:gd name="connsiteX831" fmla="*/ 4801687 w 7467600"/>
              <a:gd name="connsiteY831" fmla="*/ 267764 h 6858000"/>
              <a:gd name="connsiteX832" fmla="*/ 6082788 w 7467600"/>
              <a:gd name="connsiteY832" fmla="*/ 64119 h 6858000"/>
              <a:gd name="connsiteX833" fmla="*/ 6099442 w 7467600"/>
              <a:gd name="connsiteY833" fmla="*/ 82568 h 6858000"/>
              <a:gd name="connsiteX834" fmla="*/ 4804137 w 7467600"/>
              <a:gd name="connsiteY834" fmla="*/ 320931 h 6858000"/>
              <a:gd name="connsiteX835" fmla="*/ 4227047 w 7467600"/>
              <a:gd name="connsiteY835" fmla="*/ 313415 h 6858000"/>
              <a:gd name="connsiteX836" fmla="*/ 4346041 w 7467600"/>
              <a:gd name="connsiteY836" fmla="*/ 456086 h 6858000"/>
              <a:gd name="connsiteX837" fmla="*/ 4870967 w 7467600"/>
              <a:gd name="connsiteY837" fmla="*/ 963061 h 6858000"/>
              <a:gd name="connsiteX838" fmla="*/ 4889647 w 7467600"/>
              <a:gd name="connsiteY838" fmla="*/ 957147 h 6858000"/>
              <a:gd name="connsiteX839" fmla="*/ 5422504 w 7467600"/>
              <a:gd name="connsiteY839" fmla="*/ 805191 h 6858000"/>
              <a:gd name="connsiteX840" fmla="*/ 6087656 w 7467600"/>
              <a:gd name="connsiteY840" fmla="*/ 826703 h 6858000"/>
              <a:gd name="connsiteX841" fmla="*/ 6058717 w 7467600"/>
              <a:gd name="connsiteY841" fmla="*/ 865992 h 6858000"/>
              <a:gd name="connsiteX842" fmla="*/ 4974153 w 7467600"/>
              <a:gd name="connsiteY842" fmla="*/ 1045456 h 6858000"/>
              <a:gd name="connsiteX843" fmla="*/ 5627835 w 7467600"/>
              <a:gd name="connsiteY843" fmla="*/ 1472077 h 6858000"/>
              <a:gd name="connsiteX844" fmla="*/ 5629817 w 7467600"/>
              <a:gd name="connsiteY844" fmla="*/ 1471412 h 6858000"/>
              <a:gd name="connsiteX845" fmla="*/ 5634124 w 7467600"/>
              <a:gd name="connsiteY845" fmla="*/ 1470572 h 6858000"/>
              <a:gd name="connsiteX846" fmla="*/ 5755832 w 7467600"/>
              <a:gd name="connsiteY846" fmla="*/ 1383886 h 6858000"/>
              <a:gd name="connsiteX847" fmla="*/ 6014186 w 7467600"/>
              <a:gd name="connsiteY847" fmla="*/ 1279799 h 6858000"/>
              <a:gd name="connsiteX848" fmla="*/ 6901619 w 7467600"/>
              <a:gd name="connsiteY848" fmla="*/ 1047874 h 6858000"/>
              <a:gd name="connsiteX849" fmla="*/ 6931566 w 7467600"/>
              <a:gd name="connsiteY849" fmla="*/ 1062034 h 6858000"/>
              <a:gd name="connsiteX850" fmla="*/ 5790982 w 7467600"/>
              <a:gd name="connsiteY850" fmla="*/ 1561380 h 6858000"/>
              <a:gd name="connsiteX851" fmla="*/ 6188971 w 7467600"/>
              <a:gd name="connsiteY851" fmla="*/ 1755168 h 6858000"/>
              <a:gd name="connsiteX852" fmla="*/ 6202446 w 7467600"/>
              <a:gd name="connsiteY852" fmla="*/ 1752268 h 6858000"/>
              <a:gd name="connsiteX853" fmla="*/ 7179560 w 7467600"/>
              <a:gd name="connsiteY853" fmla="*/ 1467551 h 6858000"/>
              <a:gd name="connsiteX854" fmla="*/ 7158730 w 7467600"/>
              <a:gd name="connsiteY854" fmla="*/ 1507835 h 6858000"/>
              <a:gd name="connsiteX855" fmla="*/ 6326959 w 7467600"/>
              <a:gd name="connsiteY855" fmla="*/ 1817686 h 6858000"/>
              <a:gd name="connsiteX856" fmla="*/ 6537433 w 7467600"/>
              <a:gd name="connsiteY856" fmla="*/ 1907790 h 6858000"/>
              <a:gd name="connsiteX857" fmla="*/ 6550221 w 7467600"/>
              <a:gd name="connsiteY857" fmla="*/ 1910729 h 6858000"/>
              <a:gd name="connsiteX858" fmla="*/ 6964438 w 7467600"/>
              <a:gd name="connsiteY858" fmla="*/ 2209505 h 6858000"/>
              <a:gd name="connsiteX859" fmla="*/ 7367862 w 7467600"/>
              <a:gd name="connsiteY859" fmla="*/ 2806833 h 6858000"/>
              <a:gd name="connsiteX860" fmla="*/ 7364329 w 7467600"/>
              <a:gd name="connsiteY860" fmla="*/ 2826907 h 6858000"/>
              <a:gd name="connsiteX861" fmla="*/ 7290545 w 7467600"/>
              <a:gd name="connsiteY861" fmla="*/ 2850663 h 6858000"/>
              <a:gd name="connsiteX862" fmla="*/ 6472036 w 7467600"/>
              <a:gd name="connsiteY862" fmla="*/ 1959003 h 6858000"/>
              <a:gd name="connsiteX863" fmla="*/ 5792897 w 7467600"/>
              <a:gd name="connsiteY863" fmla="*/ 1647747 h 6858000"/>
              <a:gd name="connsiteX864" fmla="*/ 5842751 w 7467600"/>
              <a:gd name="connsiteY864" fmla="*/ 1816112 h 6858000"/>
              <a:gd name="connsiteX865" fmla="*/ 5847424 w 7467600"/>
              <a:gd name="connsiteY865" fmla="*/ 1815776 h 6858000"/>
              <a:gd name="connsiteX866" fmla="*/ 6399821 w 7467600"/>
              <a:gd name="connsiteY866" fmla="*/ 2344799 h 6858000"/>
              <a:gd name="connsiteX867" fmla="*/ 6323232 w 7467600"/>
              <a:gd name="connsiteY867" fmla="*/ 2389634 h 6858000"/>
              <a:gd name="connsiteX868" fmla="*/ 5942958 w 7467600"/>
              <a:gd name="connsiteY868" fmla="*/ 2077708 h 6858000"/>
              <a:gd name="connsiteX869" fmla="*/ 5921559 w 7467600"/>
              <a:gd name="connsiteY869" fmla="*/ 2378596 h 6858000"/>
              <a:gd name="connsiteX870" fmla="*/ 5817651 w 7467600"/>
              <a:gd name="connsiteY870" fmla="*/ 3023919 h 6858000"/>
              <a:gd name="connsiteX871" fmla="*/ 5729634 w 7467600"/>
              <a:gd name="connsiteY871" fmla="*/ 3051849 h 6858000"/>
              <a:gd name="connsiteX872" fmla="*/ 5611018 w 7467600"/>
              <a:gd name="connsiteY872" fmla="*/ 2316769 h 6858000"/>
              <a:gd name="connsiteX873" fmla="*/ 5687608 w 7467600"/>
              <a:gd name="connsiteY873" fmla="*/ 2039972 h 6858000"/>
              <a:gd name="connsiteX874" fmla="*/ 5657554 w 7467600"/>
              <a:gd name="connsiteY874" fmla="*/ 1576445 h 6858000"/>
              <a:gd name="connsiteX875" fmla="*/ 5150475 w 7467600"/>
              <a:gd name="connsiteY875" fmla="*/ 1274012 h 6858000"/>
              <a:gd name="connsiteX876" fmla="*/ 5349142 w 7467600"/>
              <a:gd name="connsiteY876" fmla="*/ 2204405 h 6858000"/>
              <a:gd name="connsiteX877" fmla="*/ 5262214 w 7467600"/>
              <a:gd name="connsiteY877" fmla="*/ 2233836 h 6858000"/>
              <a:gd name="connsiteX878" fmla="*/ 4981539 w 7467600"/>
              <a:gd name="connsiteY878" fmla="*/ 1542201 h 6858000"/>
              <a:gd name="connsiteX879" fmla="*/ 4958461 w 7467600"/>
              <a:gd name="connsiteY879" fmla="*/ 1136957 h 6858000"/>
              <a:gd name="connsiteX880" fmla="*/ 4655015 w 7467600"/>
              <a:gd name="connsiteY880" fmla="*/ 891426 h 6858000"/>
              <a:gd name="connsiteX881" fmla="*/ 4348002 w 7467600"/>
              <a:gd name="connsiteY881" fmla="*/ 2205895 h 6858000"/>
              <a:gd name="connsiteX882" fmla="*/ 4262250 w 7467600"/>
              <a:gd name="connsiteY882" fmla="*/ 2219972 h 6858000"/>
              <a:gd name="connsiteX883" fmla="*/ 4550611 w 7467600"/>
              <a:gd name="connsiteY883" fmla="*/ 817540 h 6858000"/>
              <a:gd name="connsiteX884" fmla="*/ 4564418 w 7467600"/>
              <a:gd name="connsiteY884" fmla="*/ 808293 h 6858000"/>
              <a:gd name="connsiteX885" fmla="*/ 4266388 w 7467600"/>
              <a:gd name="connsiteY885" fmla="*/ 500083 h 6858000"/>
              <a:gd name="connsiteX886" fmla="*/ 4032842 w 7467600"/>
              <a:gd name="connsiteY886" fmla="*/ 211809 h 6858000"/>
              <a:gd name="connsiteX887" fmla="*/ 3882765 w 7467600"/>
              <a:gd name="connsiteY887" fmla="*/ 0 h 6858000"/>
              <a:gd name="connsiteX888" fmla="*/ 3721337 w 7467600"/>
              <a:gd name="connsiteY888" fmla="*/ 0 h 6858000"/>
              <a:gd name="connsiteX889" fmla="*/ 3797544 w 7467600"/>
              <a:gd name="connsiteY889" fmla="*/ 0 h 6858000"/>
              <a:gd name="connsiteX890" fmla="*/ 3775734 w 7467600"/>
              <a:gd name="connsiteY890" fmla="*/ 95131 h 6858000"/>
              <a:gd name="connsiteX891" fmla="*/ 3724807 w 7467600"/>
              <a:gd name="connsiteY891" fmla="*/ 272257 h 6858000"/>
              <a:gd name="connsiteX892" fmla="*/ 3726844 w 7467600"/>
              <a:gd name="connsiteY892" fmla="*/ 282988 h 6858000"/>
              <a:gd name="connsiteX893" fmla="*/ 3742664 w 7467600"/>
              <a:gd name="connsiteY893" fmla="*/ 279918 h 6858000"/>
              <a:gd name="connsiteX894" fmla="*/ 4103910 w 7467600"/>
              <a:gd name="connsiteY894" fmla="*/ 1161917 h 6858000"/>
              <a:gd name="connsiteX895" fmla="*/ 4020269 w 7467600"/>
              <a:gd name="connsiteY895" fmla="*/ 1200406 h 6858000"/>
              <a:gd name="connsiteX896" fmla="*/ 3674882 w 7467600"/>
              <a:gd name="connsiteY896" fmla="*/ 488524 h 6858000"/>
              <a:gd name="connsiteX897" fmla="*/ 3132682 w 7467600"/>
              <a:gd name="connsiteY897" fmla="*/ 1072284 h 6858000"/>
              <a:gd name="connsiteX898" fmla="*/ 2716346 w 7467600"/>
              <a:gd name="connsiteY898" fmla="*/ 1276376 h 6858000"/>
              <a:gd name="connsiteX899" fmla="*/ 2716772 w 7467600"/>
              <a:gd name="connsiteY899" fmla="*/ 1255462 h 6858000"/>
              <a:gd name="connsiteX900" fmla="*/ 3471096 w 7467600"/>
              <a:gd name="connsiteY900" fmla="*/ 437072 h 6858000"/>
              <a:gd name="connsiteX901" fmla="*/ 3639057 w 7467600"/>
              <a:gd name="connsiteY901" fmla="*/ 286334 h 6858000"/>
              <a:gd name="connsiteX902" fmla="*/ 3640309 w 7467600"/>
              <a:gd name="connsiteY902" fmla="*/ 284664 h 6858000"/>
              <a:gd name="connsiteX903" fmla="*/ 3646022 w 7467600"/>
              <a:gd name="connsiteY903" fmla="*/ 276711 h 6858000"/>
              <a:gd name="connsiteX904" fmla="*/ 3707943 w 7467600"/>
              <a:gd name="connsiteY904" fmla="*/ 65958 h 6858000"/>
              <a:gd name="connsiteX905" fmla="*/ 3721337 w 7467600"/>
              <a:gd name="connsiteY905" fmla="*/ 0 h 6858000"/>
              <a:gd name="connsiteX906" fmla="*/ 2867960 w 7467600"/>
              <a:gd name="connsiteY906" fmla="*/ 0 h 6858000"/>
              <a:gd name="connsiteX907" fmla="*/ 2926351 w 7467600"/>
              <a:gd name="connsiteY907" fmla="*/ 0 h 6858000"/>
              <a:gd name="connsiteX908" fmla="*/ 2902823 w 7467600"/>
              <a:gd name="connsiteY908" fmla="*/ 262929 h 6858000"/>
              <a:gd name="connsiteX909" fmla="*/ 2940663 w 7467600"/>
              <a:gd name="connsiteY909" fmla="*/ 140884 h 6858000"/>
              <a:gd name="connsiteX910" fmla="*/ 2947039 w 7467600"/>
              <a:gd name="connsiteY910" fmla="*/ 122524 h 6858000"/>
              <a:gd name="connsiteX911" fmla="*/ 2984316 w 7467600"/>
              <a:gd name="connsiteY911" fmla="*/ 0 h 6858000"/>
              <a:gd name="connsiteX912" fmla="*/ 3016114 w 7467600"/>
              <a:gd name="connsiteY912" fmla="*/ 0 h 6858000"/>
              <a:gd name="connsiteX913" fmla="*/ 2979949 w 7467600"/>
              <a:gd name="connsiteY913" fmla="*/ 119274 h 6858000"/>
              <a:gd name="connsiteX914" fmla="*/ 3023879 w 7467600"/>
              <a:gd name="connsiteY914" fmla="*/ 0 h 6858000"/>
              <a:gd name="connsiteX915" fmla="*/ 3105400 w 7467600"/>
              <a:gd name="connsiteY915" fmla="*/ 0 h 6858000"/>
              <a:gd name="connsiteX916" fmla="*/ 3094669 w 7467600"/>
              <a:gd name="connsiteY916" fmla="*/ 30308 h 6858000"/>
              <a:gd name="connsiteX917" fmla="*/ 2901945 w 7467600"/>
              <a:gd name="connsiteY917" fmla="*/ 466538 h 6858000"/>
              <a:gd name="connsiteX918" fmla="*/ 2815209 w 7467600"/>
              <a:gd name="connsiteY918" fmla="*/ 497361 h 6858000"/>
              <a:gd name="connsiteX919" fmla="*/ 2844845 w 7467600"/>
              <a:gd name="connsiteY919" fmla="*/ 127638 h 6858000"/>
              <a:gd name="connsiteX920" fmla="*/ 2867960 w 7467600"/>
              <a:gd name="connsiteY920" fmla="*/ 0 h 6858000"/>
              <a:gd name="connsiteX921" fmla="*/ 1057230 w 7467600"/>
              <a:gd name="connsiteY921" fmla="*/ 0 h 6858000"/>
              <a:gd name="connsiteX922" fmla="*/ 1111003 w 7467600"/>
              <a:gd name="connsiteY922" fmla="*/ 0 h 6858000"/>
              <a:gd name="connsiteX923" fmla="*/ 1125553 w 7467600"/>
              <a:gd name="connsiteY923" fmla="*/ 52588 h 6858000"/>
              <a:gd name="connsiteX924" fmla="*/ 1304276 w 7467600"/>
              <a:gd name="connsiteY924" fmla="*/ 476275 h 6858000"/>
              <a:gd name="connsiteX925" fmla="*/ 1492066 w 7467600"/>
              <a:gd name="connsiteY925" fmla="*/ 886333 h 6858000"/>
              <a:gd name="connsiteX926" fmla="*/ 1423698 w 7467600"/>
              <a:gd name="connsiteY926" fmla="*/ 710817 h 6858000"/>
              <a:gd name="connsiteX927" fmla="*/ 1357609 w 7467600"/>
              <a:gd name="connsiteY927" fmla="*/ 532892 h 6858000"/>
              <a:gd name="connsiteX928" fmla="*/ 1309550 w 7467600"/>
              <a:gd name="connsiteY928" fmla="*/ 374031 h 6858000"/>
              <a:gd name="connsiteX929" fmla="*/ 1193673 w 7467600"/>
              <a:gd name="connsiteY929" fmla="*/ 49533 h 6858000"/>
              <a:gd name="connsiteX930" fmla="*/ 1164391 w 7467600"/>
              <a:gd name="connsiteY930" fmla="*/ 0 h 6858000"/>
              <a:gd name="connsiteX931" fmla="*/ 1200666 w 7467600"/>
              <a:gd name="connsiteY931" fmla="*/ 0 h 6858000"/>
              <a:gd name="connsiteX932" fmla="*/ 1223408 w 7467600"/>
              <a:gd name="connsiteY932" fmla="*/ 38996 h 6858000"/>
              <a:gd name="connsiteX933" fmla="*/ 1339635 w 7467600"/>
              <a:gd name="connsiteY933" fmla="*/ 365517 h 6858000"/>
              <a:gd name="connsiteX934" fmla="*/ 1387469 w 7467600"/>
              <a:gd name="connsiteY934" fmla="*/ 523079 h 6858000"/>
              <a:gd name="connsiteX935" fmla="*/ 1452685 w 7467600"/>
              <a:gd name="connsiteY935" fmla="*/ 699806 h 6858000"/>
              <a:gd name="connsiteX936" fmla="*/ 1492092 w 7467600"/>
              <a:gd name="connsiteY936" fmla="*/ 800424 h 6858000"/>
              <a:gd name="connsiteX937" fmla="*/ 1455302 w 7467600"/>
              <a:gd name="connsiteY937" fmla="*/ 632913 h 6858000"/>
              <a:gd name="connsiteX938" fmla="*/ 1222336 w 7467600"/>
              <a:gd name="connsiteY938" fmla="*/ 9480 h 6858000"/>
              <a:gd name="connsiteX939" fmla="*/ 1214634 w 7467600"/>
              <a:gd name="connsiteY939" fmla="*/ 0 h 6858000"/>
              <a:gd name="connsiteX940" fmla="*/ 1289827 w 7467600"/>
              <a:gd name="connsiteY940" fmla="*/ 0 h 6858000"/>
              <a:gd name="connsiteX941" fmla="*/ 1321076 w 7467600"/>
              <a:gd name="connsiteY941" fmla="*/ 59722 h 6858000"/>
              <a:gd name="connsiteX942" fmla="*/ 1512579 w 7467600"/>
              <a:gd name="connsiteY942" fmla="*/ 626441 h 6858000"/>
              <a:gd name="connsiteX943" fmla="*/ 1506076 w 7467600"/>
              <a:gd name="connsiteY943" fmla="*/ 1089289 h 6858000"/>
              <a:gd name="connsiteX944" fmla="*/ 1486346 w 7467600"/>
              <a:gd name="connsiteY944" fmla="*/ 1079919 h 6858000"/>
              <a:gd name="connsiteX945" fmla="*/ 1070511 w 7467600"/>
              <a:gd name="connsiteY945" fmla="*/ 48609 h 6858000"/>
              <a:gd name="connsiteX946" fmla="*/ 1057230 w 7467600"/>
              <a:gd name="connsiteY946" fmla="*/ 0 h 6858000"/>
              <a:gd name="connsiteX947" fmla="*/ 43151 w 7467600"/>
              <a:gd name="connsiteY947" fmla="*/ 0 h 6858000"/>
              <a:gd name="connsiteX948" fmla="*/ 95283 w 7467600"/>
              <a:gd name="connsiteY948" fmla="*/ 0 h 6858000"/>
              <a:gd name="connsiteX949" fmla="*/ 300708 w 7467600"/>
              <a:gd name="connsiteY949" fmla="*/ 154571 h 6858000"/>
              <a:gd name="connsiteX950" fmla="*/ 530414 w 7467600"/>
              <a:gd name="connsiteY950" fmla="*/ 354673 h 6858000"/>
              <a:gd name="connsiteX951" fmla="*/ 333785 w 7467600"/>
              <a:gd name="connsiteY951" fmla="*/ 161564 h 6858000"/>
              <a:gd name="connsiteX952" fmla="*/ 147005 w 7467600"/>
              <a:gd name="connsiteY952" fmla="*/ 0 h 6858000"/>
              <a:gd name="connsiteX953" fmla="*/ 272509 w 7467600"/>
              <a:gd name="connsiteY953" fmla="*/ 0 h 6858000"/>
              <a:gd name="connsiteX954" fmla="*/ 326276 w 7467600"/>
              <a:gd name="connsiteY954" fmla="*/ 45847 h 6858000"/>
              <a:gd name="connsiteX955" fmla="*/ 823759 w 7467600"/>
              <a:gd name="connsiteY955" fmla="*/ 574145 h 6858000"/>
              <a:gd name="connsiteX956" fmla="*/ 811254 w 7467600"/>
              <a:gd name="connsiteY956" fmla="*/ 665546 h 6858000"/>
              <a:gd name="connsiteX957" fmla="*/ 154042 w 7467600"/>
              <a:gd name="connsiteY957" fmla="*/ 261522 h 6858000"/>
              <a:gd name="connsiteX958" fmla="*/ 13550 w 7467600"/>
              <a:gd name="connsiteY958" fmla="*/ 158423 h 6858000"/>
              <a:gd name="connsiteX959" fmla="*/ 0 w 7467600"/>
              <a:gd name="connsiteY959" fmla="*/ 146618 h 6858000"/>
              <a:gd name="connsiteX960" fmla="*/ 0 w 7467600"/>
              <a:gd name="connsiteY960" fmla="*/ 59161 h 6858000"/>
              <a:gd name="connsiteX961" fmla="*/ 45427 w 7467600"/>
              <a:gd name="connsiteY961" fmla="*/ 101078 h 6858000"/>
              <a:gd name="connsiteX962" fmla="*/ 630103 w 7467600"/>
              <a:gd name="connsiteY962" fmla="*/ 485885 h 6858000"/>
              <a:gd name="connsiteX963" fmla="*/ 532040 w 7467600"/>
              <a:gd name="connsiteY963" fmla="*/ 399359 h 6858000"/>
              <a:gd name="connsiteX964" fmla="*/ 517618 w 7467600"/>
              <a:gd name="connsiteY964" fmla="*/ 385726 h 6858000"/>
              <a:gd name="connsiteX965" fmla="*/ 285074 w 7467600"/>
              <a:gd name="connsiteY965" fmla="*/ 182755 h 6858000"/>
              <a:gd name="connsiteX966" fmla="*/ 43151 w 7467600"/>
              <a:gd name="connsiteY96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6012219 h 6858000"/>
              <a:gd name="connsiteX77" fmla="*/ 7356878 w 7467600"/>
              <a:gd name="connsiteY77" fmla="*/ 5981332 h 6858000"/>
              <a:gd name="connsiteX78" fmla="*/ 7467600 w 7467600"/>
              <a:gd name="connsiteY78" fmla="*/ 6117703 h 6858000"/>
              <a:gd name="connsiteX79" fmla="*/ 7467600 w 7467600"/>
              <a:gd name="connsiteY79" fmla="*/ 6163634 h 6858000"/>
              <a:gd name="connsiteX80" fmla="*/ 7403637 w 7467600"/>
              <a:gd name="connsiteY80" fmla="*/ 6083957 h 6858000"/>
              <a:gd name="connsiteX81" fmla="*/ 7254615 w 7467600"/>
              <a:gd name="connsiteY81" fmla="*/ 5911918 h 6858000"/>
              <a:gd name="connsiteX82" fmla="*/ 7312589 w 7467600"/>
              <a:gd name="connsiteY82" fmla="*/ 5982309 h 6858000"/>
              <a:gd name="connsiteX83" fmla="*/ 7448321 w 7467600"/>
              <a:gd name="connsiteY83" fmla="*/ 6190991 h 6858000"/>
              <a:gd name="connsiteX84" fmla="*/ 7467600 w 7467600"/>
              <a:gd name="connsiteY84" fmla="*/ 6221686 h 6858000"/>
              <a:gd name="connsiteX85" fmla="*/ 7467600 w 7467600"/>
              <a:gd name="connsiteY85" fmla="*/ 6334256 h 6858000"/>
              <a:gd name="connsiteX86" fmla="*/ 7454976 w 7467600"/>
              <a:gd name="connsiteY86" fmla="*/ 6318297 h 6858000"/>
              <a:gd name="connsiteX87" fmla="*/ 1456157 w 7467600"/>
              <a:gd name="connsiteY87" fmla="*/ 5371404 h 6858000"/>
              <a:gd name="connsiteX88" fmla="*/ 1244432 w 7467600"/>
              <a:gd name="connsiteY88" fmla="*/ 5385601 h 6858000"/>
              <a:gd name="connsiteX89" fmla="*/ 973990 w 7467600"/>
              <a:gd name="connsiteY89" fmla="*/ 5424940 h 6858000"/>
              <a:gd name="connsiteX90" fmla="*/ 1103809 w 7467600"/>
              <a:gd name="connsiteY90" fmla="*/ 5433720 h 6858000"/>
              <a:gd name="connsiteX91" fmla="*/ 1123454 w 7467600"/>
              <a:gd name="connsiteY91" fmla="*/ 5435727 h 6858000"/>
              <a:gd name="connsiteX92" fmla="*/ 1737017 w 7467600"/>
              <a:gd name="connsiteY92" fmla="*/ 5452183 h 6858000"/>
              <a:gd name="connsiteX93" fmla="*/ 1824397 w 7467600"/>
              <a:gd name="connsiteY93" fmla="*/ 5447757 h 6858000"/>
              <a:gd name="connsiteX94" fmla="*/ 2070059 w 7467600"/>
              <a:gd name="connsiteY94" fmla="*/ 5441660 h 6858000"/>
              <a:gd name="connsiteX95" fmla="*/ 1456157 w 7467600"/>
              <a:gd name="connsiteY95" fmla="*/ 5371404 h 6858000"/>
              <a:gd name="connsiteX96" fmla="*/ 4988186 w 7467600"/>
              <a:gd name="connsiteY96" fmla="*/ 5216467 h 6858000"/>
              <a:gd name="connsiteX97" fmla="*/ 4777334 w 7467600"/>
              <a:gd name="connsiteY97" fmla="*/ 5406072 h 6858000"/>
              <a:gd name="connsiteX98" fmla="*/ 4718341 w 7467600"/>
              <a:gd name="connsiteY98" fmla="*/ 5468043 h 6858000"/>
              <a:gd name="connsiteX99" fmla="*/ 4604655 w 7467600"/>
              <a:gd name="connsiteY99" fmla="*/ 5583434 h 6858000"/>
              <a:gd name="connsiteX100" fmla="*/ 4565074 w 7467600"/>
              <a:gd name="connsiteY100" fmla="*/ 5618550 h 6858000"/>
              <a:gd name="connsiteX101" fmla="*/ 4988186 w 7467600"/>
              <a:gd name="connsiteY101" fmla="*/ 5216467 h 6858000"/>
              <a:gd name="connsiteX102" fmla="*/ 4978032 w 7467600"/>
              <a:gd name="connsiteY102" fmla="*/ 5183809 h 6858000"/>
              <a:gd name="connsiteX103" fmla="*/ 4463413 w 7467600"/>
              <a:gd name="connsiteY103" fmla="*/ 5615162 h 6858000"/>
              <a:gd name="connsiteX104" fmla="*/ 4358134 w 7467600"/>
              <a:gd name="connsiteY104" fmla="*/ 5742791 h 6858000"/>
              <a:gd name="connsiteX105" fmla="*/ 4376219 w 7467600"/>
              <a:gd name="connsiteY105" fmla="*/ 5729027 h 6858000"/>
              <a:gd name="connsiteX106" fmla="*/ 4582340 w 7467600"/>
              <a:gd name="connsiteY106" fmla="*/ 5561037 h 6858000"/>
              <a:gd name="connsiteX107" fmla="*/ 4694684 w 7467600"/>
              <a:gd name="connsiteY107" fmla="*/ 5447098 h 6858000"/>
              <a:gd name="connsiteX108" fmla="*/ 4754123 w 7467600"/>
              <a:gd name="connsiteY108" fmla="*/ 5384643 h 6858000"/>
              <a:gd name="connsiteX109" fmla="*/ 4978032 w 7467600"/>
              <a:gd name="connsiteY109" fmla="*/ 5183809 h 6858000"/>
              <a:gd name="connsiteX110" fmla="*/ 1903353 w 7467600"/>
              <a:gd name="connsiteY110" fmla="*/ 5044827 h 6858000"/>
              <a:gd name="connsiteX111" fmla="*/ 1936931 w 7467600"/>
              <a:gd name="connsiteY111" fmla="*/ 5093954 h 6858000"/>
              <a:gd name="connsiteX112" fmla="*/ 2195868 w 7467600"/>
              <a:gd name="connsiteY112" fmla="*/ 5396574 h 6858000"/>
              <a:gd name="connsiteX113" fmla="*/ 2088852 w 7467600"/>
              <a:gd name="connsiteY113" fmla="*/ 5166123 h 6858000"/>
              <a:gd name="connsiteX114" fmla="*/ 1958241 w 7467600"/>
              <a:gd name="connsiteY114" fmla="*/ 5067955 h 6858000"/>
              <a:gd name="connsiteX115" fmla="*/ 1903353 w 7467600"/>
              <a:gd name="connsiteY115" fmla="*/ 5044827 h 6858000"/>
              <a:gd name="connsiteX116" fmla="*/ 1979378 w 7467600"/>
              <a:gd name="connsiteY116" fmla="*/ 4769504 h 6858000"/>
              <a:gd name="connsiteX117" fmla="*/ 2882120 w 7467600"/>
              <a:gd name="connsiteY117" fmla="*/ 5064547 h 6858000"/>
              <a:gd name="connsiteX118" fmla="*/ 2793103 w 7467600"/>
              <a:gd name="connsiteY118" fmla="*/ 5039699 h 6858000"/>
              <a:gd name="connsiteX119" fmla="*/ 2770041 w 7467600"/>
              <a:gd name="connsiteY119" fmla="*/ 5033634 h 6858000"/>
              <a:gd name="connsiteX120" fmla="*/ 1979378 w 7467600"/>
              <a:gd name="connsiteY120" fmla="*/ 4769504 h 6858000"/>
              <a:gd name="connsiteX121" fmla="*/ 1927410 w 7467600"/>
              <a:gd name="connsiteY121" fmla="*/ 4716164 h 6858000"/>
              <a:gd name="connsiteX122" fmla="*/ 1959587 w 7467600"/>
              <a:gd name="connsiteY122" fmla="*/ 4728849 h 6858000"/>
              <a:gd name="connsiteX123" fmla="*/ 2777707 w 7467600"/>
              <a:gd name="connsiteY123" fmla="*/ 5003991 h 6858000"/>
              <a:gd name="connsiteX124" fmla="*/ 2800768 w 7467600"/>
              <a:gd name="connsiteY124" fmla="*/ 5010056 h 6858000"/>
              <a:gd name="connsiteX125" fmla="*/ 2879408 w 7467600"/>
              <a:gd name="connsiteY125" fmla="*/ 5031590 h 6858000"/>
              <a:gd name="connsiteX126" fmla="*/ 2862295 w 7467600"/>
              <a:gd name="connsiteY126" fmla="*/ 5022958 h 6858000"/>
              <a:gd name="connsiteX127" fmla="*/ 2813343 w 7467600"/>
              <a:gd name="connsiteY127" fmla="*/ 4998369 h 6858000"/>
              <a:gd name="connsiteX128" fmla="*/ 2646245 w 7467600"/>
              <a:gd name="connsiteY128" fmla="*/ 4930999 h 6858000"/>
              <a:gd name="connsiteX129" fmla="*/ 1999243 w 7467600"/>
              <a:gd name="connsiteY129" fmla="*/ 4730524 h 6858000"/>
              <a:gd name="connsiteX130" fmla="*/ 1979527 w 7467600"/>
              <a:gd name="connsiteY130" fmla="*/ 4726651 h 6858000"/>
              <a:gd name="connsiteX131" fmla="*/ 1927410 w 7467600"/>
              <a:gd name="connsiteY131" fmla="*/ 4716164 h 6858000"/>
              <a:gd name="connsiteX132" fmla="*/ 1997014 w 7467600"/>
              <a:gd name="connsiteY132" fmla="*/ 4698007 h 6858000"/>
              <a:gd name="connsiteX133" fmla="*/ 2005458 w 7467600"/>
              <a:gd name="connsiteY133" fmla="*/ 4699540 h 6858000"/>
              <a:gd name="connsiteX134" fmla="*/ 2657186 w 7467600"/>
              <a:gd name="connsiteY134" fmla="*/ 4901687 h 6858000"/>
              <a:gd name="connsiteX135" fmla="*/ 2826662 w 7467600"/>
              <a:gd name="connsiteY135" fmla="*/ 4970362 h 6858000"/>
              <a:gd name="connsiteX136" fmla="*/ 2876100 w 7467600"/>
              <a:gd name="connsiteY136" fmla="*/ 4995397 h 6858000"/>
              <a:gd name="connsiteX137" fmla="*/ 3042600 w 7467600"/>
              <a:gd name="connsiteY137" fmla="*/ 5059532 h 6858000"/>
              <a:gd name="connsiteX138" fmla="*/ 1997014 w 7467600"/>
              <a:gd name="connsiteY138" fmla="*/ 4698007 h 6858000"/>
              <a:gd name="connsiteX139" fmla="*/ 2305292 w 7467600"/>
              <a:gd name="connsiteY139" fmla="*/ 4219492 h 6858000"/>
              <a:gd name="connsiteX140" fmla="*/ 3360922 w 7467600"/>
              <a:gd name="connsiteY140" fmla="*/ 4529373 h 6858000"/>
              <a:gd name="connsiteX141" fmla="*/ 3492420 w 7467600"/>
              <a:gd name="connsiteY141" fmla="*/ 4510145 h 6858000"/>
              <a:gd name="connsiteX142" fmla="*/ 3364086 w 7467600"/>
              <a:gd name="connsiteY142" fmla="*/ 4480340 h 6858000"/>
              <a:gd name="connsiteX143" fmla="*/ 3225818 w 7467600"/>
              <a:gd name="connsiteY143" fmla="*/ 4411822 h 6858000"/>
              <a:gd name="connsiteX144" fmla="*/ 3129696 w 7467600"/>
              <a:gd name="connsiteY144" fmla="*/ 4360704 h 6858000"/>
              <a:gd name="connsiteX145" fmla="*/ 2814545 w 7467600"/>
              <a:gd name="connsiteY145" fmla="*/ 4282955 h 6858000"/>
              <a:gd name="connsiteX146" fmla="*/ 2305292 w 7467600"/>
              <a:gd name="connsiteY146" fmla="*/ 4219492 h 6858000"/>
              <a:gd name="connsiteX147" fmla="*/ 2626982 w 7467600"/>
              <a:gd name="connsiteY147" fmla="*/ 4206450 h 6858000"/>
              <a:gd name="connsiteX148" fmla="*/ 2490617 w 7467600"/>
              <a:gd name="connsiteY148" fmla="*/ 4206951 h 6858000"/>
              <a:gd name="connsiteX149" fmla="*/ 2819869 w 7467600"/>
              <a:gd name="connsiteY149" fmla="*/ 4252936 h 6858000"/>
              <a:gd name="connsiteX150" fmla="*/ 3143018 w 7467600"/>
              <a:gd name="connsiteY150" fmla="*/ 4332698 h 6858000"/>
              <a:gd name="connsiteX151" fmla="*/ 3241520 w 7467600"/>
              <a:gd name="connsiteY151" fmla="*/ 4385112 h 6858000"/>
              <a:gd name="connsiteX152" fmla="*/ 3374575 w 7467600"/>
              <a:gd name="connsiteY152" fmla="*/ 4451517 h 6858000"/>
              <a:gd name="connsiteX153" fmla="*/ 3505221 w 7467600"/>
              <a:gd name="connsiteY153" fmla="*/ 4480757 h 6858000"/>
              <a:gd name="connsiteX154" fmla="*/ 2626982 w 7467600"/>
              <a:gd name="connsiteY154" fmla="*/ 4206450 h 6858000"/>
              <a:gd name="connsiteX155" fmla="*/ 1310106 w 7467600"/>
              <a:gd name="connsiteY155" fmla="*/ 3943217 h 6858000"/>
              <a:gd name="connsiteX156" fmla="*/ 854994 w 7467600"/>
              <a:gd name="connsiteY156" fmla="*/ 4399136 h 6858000"/>
              <a:gd name="connsiteX157" fmla="*/ 742462 w 7467600"/>
              <a:gd name="connsiteY157" fmla="*/ 4594648 h 6858000"/>
              <a:gd name="connsiteX158" fmla="*/ 820602 w 7467600"/>
              <a:gd name="connsiteY158" fmla="*/ 4485915 h 6858000"/>
              <a:gd name="connsiteX159" fmla="*/ 878295 w 7467600"/>
              <a:gd name="connsiteY159" fmla="*/ 4403594 h 6858000"/>
              <a:gd name="connsiteX160" fmla="*/ 1240607 w 7467600"/>
              <a:gd name="connsiteY160" fmla="*/ 4010401 h 6858000"/>
              <a:gd name="connsiteX161" fmla="*/ 1310106 w 7467600"/>
              <a:gd name="connsiteY161" fmla="*/ 3943217 h 6858000"/>
              <a:gd name="connsiteX162" fmla="*/ 1423113 w 7467600"/>
              <a:gd name="connsiteY162" fmla="*/ 3874565 h 6858000"/>
              <a:gd name="connsiteX163" fmla="*/ 1260565 w 7467600"/>
              <a:gd name="connsiteY163" fmla="*/ 4031982 h 6858000"/>
              <a:gd name="connsiteX164" fmla="*/ 901900 w 7467600"/>
              <a:gd name="connsiteY164" fmla="*/ 4421236 h 6858000"/>
              <a:gd name="connsiteX165" fmla="*/ 845044 w 7467600"/>
              <a:gd name="connsiteY165" fmla="*/ 4502436 h 6858000"/>
              <a:gd name="connsiteX166" fmla="*/ 685926 w 7467600"/>
              <a:gd name="connsiteY166" fmla="*/ 4703069 h 6858000"/>
              <a:gd name="connsiteX167" fmla="*/ 684248 w 7467600"/>
              <a:gd name="connsiteY167" fmla="*/ 4706721 h 6858000"/>
              <a:gd name="connsiteX168" fmla="*/ 1423113 w 7467600"/>
              <a:gd name="connsiteY168" fmla="*/ 3874565 h 6858000"/>
              <a:gd name="connsiteX169" fmla="*/ 3316479 w 7467600"/>
              <a:gd name="connsiteY169" fmla="*/ 3872136 h 6858000"/>
              <a:gd name="connsiteX170" fmla="*/ 3546806 w 7467600"/>
              <a:gd name="connsiteY170" fmla="*/ 4356139 h 6858000"/>
              <a:gd name="connsiteX171" fmla="*/ 3364433 w 7467600"/>
              <a:gd name="connsiteY171" fmla="*/ 3953121 h 6858000"/>
              <a:gd name="connsiteX172" fmla="*/ 3316479 w 7467600"/>
              <a:gd name="connsiteY172" fmla="*/ 3872136 h 6858000"/>
              <a:gd name="connsiteX173" fmla="*/ 3291335 w 7467600"/>
              <a:gd name="connsiteY173" fmla="*/ 3767420 h 6858000"/>
              <a:gd name="connsiteX174" fmla="*/ 3390805 w 7467600"/>
              <a:gd name="connsiteY174" fmla="*/ 3937163 h 6858000"/>
              <a:gd name="connsiteX175" fmla="*/ 3579062 w 7467600"/>
              <a:gd name="connsiteY175" fmla="*/ 4359040 h 6858000"/>
              <a:gd name="connsiteX176" fmla="*/ 3467355 w 7467600"/>
              <a:gd name="connsiteY176" fmla="*/ 3988130 h 6858000"/>
              <a:gd name="connsiteX177" fmla="*/ 3310753 w 7467600"/>
              <a:gd name="connsiteY177" fmla="*/ 3787140 h 6858000"/>
              <a:gd name="connsiteX178" fmla="*/ 3291335 w 7467600"/>
              <a:gd name="connsiteY178" fmla="*/ 3767420 h 6858000"/>
              <a:gd name="connsiteX179" fmla="*/ 1635889 w 7467600"/>
              <a:gd name="connsiteY179" fmla="*/ 3709494 h 6858000"/>
              <a:gd name="connsiteX180" fmla="*/ 1634800 w 7467600"/>
              <a:gd name="connsiteY180" fmla="*/ 3731111 h 6858000"/>
              <a:gd name="connsiteX181" fmla="*/ 1635889 w 7467600"/>
              <a:gd name="connsiteY181" fmla="*/ 3709494 h 6858000"/>
              <a:gd name="connsiteX182" fmla="*/ 1510397 w 7467600"/>
              <a:gd name="connsiteY182" fmla="*/ 3684705 h 6858000"/>
              <a:gd name="connsiteX183" fmla="*/ 1146550 w 7467600"/>
              <a:gd name="connsiteY183" fmla="*/ 3802012 h 6858000"/>
              <a:gd name="connsiteX184" fmla="*/ 698834 w 7467600"/>
              <a:gd name="connsiteY184" fmla="*/ 3952272 h 6858000"/>
              <a:gd name="connsiteX185" fmla="*/ 34256 w 7467600"/>
              <a:gd name="connsiteY185" fmla="*/ 4347603 h 6858000"/>
              <a:gd name="connsiteX186" fmla="*/ 527241 w 7467600"/>
              <a:gd name="connsiteY186" fmla="*/ 4065078 h 6858000"/>
              <a:gd name="connsiteX187" fmla="*/ 1510397 w 7467600"/>
              <a:gd name="connsiteY187" fmla="*/ 3684705 h 6858000"/>
              <a:gd name="connsiteX188" fmla="*/ 1313114 w 7467600"/>
              <a:gd name="connsiteY188" fmla="*/ 3655216 h 6858000"/>
              <a:gd name="connsiteX189" fmla="*/ 1109304 w 7467600"/>
              <a:gd name="connsiteY189" fmla="*/ 3669030 h 6858000"/>
              <a:gd name="connsiteX190" fmla="*/ 8129 w 7467600"/>
              <a:gd name="connsiteY190" fmla="*/ 4330519 h 6858000"/>
              <a:gd name="connsiteX191" fmla="*/ 687572 w 7467600"/>
              <a:gd name="connsiteY191" fmla="*/ 3925629 h 6858000"/>
              <a:gd name="connsiteX192" fmla="*/ 1138365 w 7467600"/>
              <a:gd name="connsiteY192" fmla="*/ 3774515 h 6858000"/>
              <a:gd name="connsiteX193" fmla="*/ 1505579 w 7467600"/>
              <a:gd name="connsiteY193" fmla="*/ 3655526 h 6858000"/>
              <a:gd name="connsiteX194" fmla="*/ 1313114 w 7467600"/>
              <a:gd name="connsiteY194" fmla="*/ 3655216 h 6858000"/>
              <a:gd name="connsiteX195" fmla="*/ 3655073 w 7467600"/>
              <a:gd name="connsiteY195" fmla="*/ 3650884 h 6858000"/>
              <a:gd name="connsiteX196" fmla="*/ 3989938 w 7467600"/>
              <a:gd name="connsiteY196" fmla="*/ 3991685 h 6858000"/>
              <a:gd name="connsiteX197" fmla="*/ 4393907 w 7467600"/>
              <a:gd name="connsiteY197" fmla="*/ 4261258 h 6858000"/>
              <a:gd name="connsiteX198" fmla="*/ 4648051 w 7467600"/>
              <a:gd name="connsiteY198" fmla="*/ 4374051 h 6858000"/>
              <a:gd name="connsiteX199" fmla="*/ 4383389 w 7467600"/>
              <a:gd name="connsiteY199" fmla="*/ 4184369 h 6858000"/>
              <a:gd name="connsiteX200" fmla="*/ 4165508 w 7467600"/>
              <a:gd name="connsiteY200" fmla="*/ 4035196 h 6858000"/>
              <a:gd name="connsiteX201" fmla="*/ 4068162 w 7467600"/>
              <a:gd name="connsiteY201" fmla="*/ 3953394 h 6858000"/>
              <a:gd name="connsiteX202" fmla="*/ 3981416 w 7467600"/>
              <a:gd name="connsiteY202" fmla="*/ 3880482 h 6858000"/>
              <a:gd name="connsiteX203" fmla="*/ 3800147 w 7467600"/>
              <a:gd name="connsiteY203" fmla="*/ 3749872 h 6858000"/>
              <a:gd name="connsiteX204" fmla="*/ 3655073 w 7467600"/>
              <a:gd name="connsiteY204" fmla="*/ 3650884 h 6858000"/>
              <a:gd name="connsiteX205" fmla="*/ 3670252 w 7467600"/>
              <a:gd name="connsiteY205" fmla="*/ 3622798 h 6858000"/>
              <a:gd name="connsiteX206" fmla="*/ 3817258 w 7467600"/>
              <a:gd name="connsiteY206" fmla="*/ 3723577 h 6858000"/>
              <a:gd name="connsiteX207" fmla="*/ 4000461 w 7467600"/>
              <a:gd name="connsiteY207" fmla="*/ 3855966 h 6858000"/>
              <a:gd name="connsiteX208" fmla="*/ 4088180 w 7467600"/>
              <a:gd name="connsiteY208" fmla="*/ 3929774 h 6858000"/>
              <a:gd name="connsiteX209" fmla="*/ 4184555 w 7467600"/>
              <a:gd name="connsiteY209" fmla="*/ 4010683 h 6858000"/>
              <a:gd name="connsiteX210" fmla="*/ 4399563 w 7467600"/>
              <a:gd name="connsiteY210" fmla="*/ 4158106 h 6858000"/>
              <a:gd name="connsiteX211" fmla="*/ 4684469 w 7467600"/>
              <a:gd name="connsiteY211" fmla="*/ 4364680 h 6858000"/>
              <a:gd name="connsiteX212" fmla="*/ 4690271 w 7467600"/>
              <a:gd name="connsiteY212" fmla="*/ 4370034 h 6858000"/>
              <a:gd name="connsiteX213" fmla="*/ 4136093 w 7467600"/>
              <a:gd name="connsiteY213" fmla="*/ 3858466 h 6858000"/>
              <a:gd name="connsiteX214" fmla="*/ 3670252 w 7467600"/>
              <a:gd name="connsiteY214" fmla="*/ 3622798 h 6858000"/>
              <a:gd name="connsiteX215" fmla="*/ 4440129 w 7467600"/>
              <a:gd name="connsiteY215" fmla="*/ 3448571 h 6858000"/>
              <a:gd name="connsiteX216" fmla="*/ 4856525 w 7467600"/>
              <a:gd name="connsiteY216" fmla="*/ 3915351 h 6858000"/>
              <a:gd name="connsiteX217" fmla="*/ 5059055 w 7467600"/>
              <a:gd name="connsiteY217" fmla="*/ 4108918 h 6858000"/>
              <a:gd name="connsiteX218" fmla="*/ 5290070 w 7467600"/>
              <a:gd name="connsiteY218" fmla="*/ 4263619 h 6858000"/>
              <a:gd name="connsiteX219" fmla="*/ 4834991 w 7467600"/>
              <a:gd name="connsiteY219" fmla="*/ 3830985 h 6858000"/>
              <a:gd name="connsiteX220" fmla="*/ 4440129 w 7467600"/>
              <a:gd name="connsiteY220" fmla="*/ 3448571 h 6858000"/>
              <a:gd name="connsiteX221" fmla="*/ 4441737 w 7467600"/>
              <a:gd name="connsiteY221" fmla="*/ 3399734 h 6858000"/>
              <a:gd name="connsiteX222" fmla="*/ 4431236 w 7467600"/>
              <a:gd name="connsiteY222" fmla="*/ 3400954 h 6858000"/>
              <a:gd name="connsiteX223" fmla="*/ 4557150 w 7467600"/>
              <a:gd name="connsiteY223" fmla="*/ 3510023 h 6858000"/>
              <a:gd name="connsiteX224" fmla="*/ 4856936 w 7467600"/>
              <a:gd name="connsiteY224" fmla="*/ 3809146 h 6858000"/>
              <a:gd name="connsiteX225" fmla="*/ 5111996 w 7467600"/>
              <a:gd name="connsiteY225" fmla="*/ 4065759 h 6858000"/>
              <a:gd name="connsiteX226" fmla="*/ 5388878 w 7467600"/>
              <a:gd name="connsiteY226" fmla="*/ 4300185 h 6858000"/>
              <a:gd name="connsiteX227" fmla="*/ 5425556 w 7467600"/>
              <a:gd name="connsiteY227" fmla="*/ 4308967 h 6858000"/>
              <a:gd name="connsiteX228" fmla="*/ 4943646 w 7467600"/>
              <a:gd name="connsiteY228" fmla="*/ 3822916 h 6858000"/>
              <a:gd name="connsiteX229" fmla="*/ 4594837 w 7467600"/>
              <a:gd name="connsiteY229" fmla="*/ 3532274 h 6858000"/>
              <a:gd name="connsiteX230" fmla="*/ 4441737 w 7467600"/>
              <a:gd name="connsiteY230" fmla="*/ 3399734 h 6858000"/>
              <a:gd name="connsiteX231" fmla="*/ 5425834 w 7467600"/>
              <a:gd name="connsiteY231" fmla="*/ 3162785 h 6858000"/>
              <a:gd name="connsiteX232" fmla="*/ 5401644 w 7467600"/>
              <a:gd name="connsiteY232" fmla="*/ 3617847 h 6858000"/>
              <a:gd name="connsiteX233" fmla="*/ 5467256 w 7467600"/>
              <a:gd name="connsiteY233" fmla="*/ 4175494 h 6858000"/>
              <a:gd name="connsiteX234" fmla="*/ 5448069 w 7467600"/>
              <a:gd name="connsiteY234" fmla="*/ 3567554 h 6858000"/>
              <a:gd name="connsiteX235" fmla="*/ 5425834 w 7467600"/>
              <a:gd name="connsiteY235" fmla="*/ 3162785 h 6858000"/>
              <a:gd name="connsiteX236" fmla="*/ 1318687 w 7467600"/>
              <a:gd name="connsiteY236" fmla="*/ 3113840 h 6858000"/>
              <a:gd name="connsiteX237" fmla="*/ 1066793 w 7467600"/>
              <a:gd name="connsiteY237" fmla="*/ 3212171 h 6858000"/>
              <a:gd name="connsiteX238" fmla="*/ 993319 w 7467600"/>
              <a:gd name="connsiteY238" fmla="*/ 3247648 h 6858000"/>
              <a:gd name="connsiteX239" fmla="*/ 853081 w 7467600"/>
              <a:gd name="connsiteY239" fmla="*/ 3312410 h 6858000"/>
              <a:gd name="connsiteX240" fmla="*/ 805957 w 7467600"/>
              <a:gd name="connsiteY240" fmla="*/ 3330443 h 6858000"/>
              <a:gd name="connsiteX241" fmla="*/ 1318687 w 7467600"/>
              <a:gd name="connsiteY241" fmla="*/ 3113840 h 6858000"/>
              <a:gd name="connsiteX242" fmla="*/ 5453702 w 7467600"/>
              <a:gd name="connsiteY242" fmla="*/ 3090882 h 6858000"/>
              <a:gd name="connsiteX243" fmla="*/ 5480135 w 7467600"/>
              <a:gd name="connsiteY243" fmla="*/ 3565802 h 6858000"/>
              <a:gd name="connsiteX244" fmla="*/ 5499023 w 7467600"/>
              <a:gd name="connsiteY244" fmla="*/ 4166310 h 6858000"/>
              <a:gd name="connsiteX245" fmla="*/ 5547022 w 7467600"/>
              <a:gd name="connsiteY245" fmla="*/ 3607838 h 6858000"/>
              <a:gd name="connsiteX246" fmla="*/ 5515964 w 7467600"/>
              <a:gd name="connsiteY246" fmla="*/ 3378541 h 6858000"/>
              <a:gd name="connsiteX247" fmla="*/ 5453702 w 7467600"/>
              <a:gd name="connsiteY247" fmla="*/ 3090882 h 6858000"/>
              <a:gd name="connsiteX248" fmla="*/ 1238695 w 7467600"/>
              <a:gd name="connsiteY248" fmla="*/ 3076820 h 6858000"/>
              <a:gd name="connsiteX249" fmla="*/ 716371 w 7467600"/>
              <a:gd name="connsiteY249" fmla="*/ 3293249 h 6858000"/>
              <a:gd name="connsiteX250" fmla="*/ 579522 w 7467600"/>
              <a:gd name="connsiteY250" fmla="*/ 3371759 h 6858000"/>
              <a:gd name="connsiteX251" fmla="*/ 600288 w 7467600"/>
              <a:gd name="connsiteY251" fmla="*/ 3365555 h 6858000"/>
              <a:gd name="connsiteX252" fmla="*/ 840692 w 7467600"/>
              <a:gd name="connsiteY252" fmla="*/ 3284921 h 6858000"/>
              <a:gd name="connsiteX253" fmla="*/ 979248 w 7467600"/>
              <a:gd name="connsiteY253" fmla="*/ 3221003 h 6858000"/>
              <a:gd name="connsiteX254" fmla="*/ 1053282 w 7467600"/>
              <a:gd name="connsiteY254" fmla="*/ 3185247 h 6858000"/>
              <a:gd name="connsiteX255" fmla="*/ 1320603 w 7467600"/>
              <a:gd name="connsiteY255" fmla="*/ 3081281 h 6858000"/>
              <a:gd name="connsiteX256" fmla="*/ 1238695 w 7467600"/>
              <a:gd name="connsiteY256" fmla="*/ 3076820 h 6858000"/>
              <a:gd name="connsiteX257" fmla="*/ 5425627 w 7467600"/>
              <a:gd name="connsiteY257" fmla="*/ 2954192 h 6858000"/>
              <a:gd name="connsiteX258" fmla="*/ 5470770 w 7467600"/>
              <a:gd name="connsiteY258" fmla="*/ 3005435 h 6858000"/>
              <a:gd name="connsiteX259" fmla="*/ 5519779 w 7467600"/>
              <a:gd name="connsiteY259" fmla="*/ 4359223 h 6858000"/>
              <a:gd name="connsiteX260" fmla="*/ 5520293 w 7467600"/>
              <a:gd name="connsiteY260" fmla="*/ 4360602 h 6858000"/>
              <a:gd name="connsiteX261" fmla="*/ 5767221 w 7467600"/>
              <a:gd name="connsiteY261" fmla="*/ 4665564 h 6858000"/>
              <a:gd name="connsiteX262" fmla="*/ 6937169 w 7467600"/>
              <a:gd name="connsiteY262" fmla="*/ 4815941 h 6858000"/>
              <a:gd name="connsiteX263" fmla="*/ 6953922 w 7467600"/>
              <a:gd name="connsiteY263" fmla="*/ 4890068 h 6858000"/>
              <a:gd name="connsiteX264" fmla="*/ 6071359 w 7467600"/>
              <a:gd name="connsiteY264" fmla="*/ 4770770 h 6858000"/>
              <a:gd name="connsiteX265" fmla="*/ 6038839 w 7467600"/>
              <a:gd name="connsiteY265" fmla="*/ 4764474 h 6858000"/>
              <a:gd name="connsiteX266" fmla="*/ 6038706 w 7467600"/>
              <a:gd name="connsiteY266" fmla="*/ 4763847 h 6858000"/>
              <a:gd name="connsiteX267" fmla="*/ 6037784 w 7467600"/>
              <a:gd name="connsiteY267" fmla="*/ 4764270 h 6858000"/>
              <a:gd name="connsiteX268" fmla="*/ 6038839 w 7467600"/>
              <a:gd name="connsiteY268" fmla="*/ 4764474 h 6858000"/>
              <a:gd name="connsiteX269" fmla="*/ 6040338 w 7467600"/>
              <a:gd name="connsiteY269" fmla="*/ 4771418 h 6858000"/>
              <a:gd name="connsiteX270" fmla="*/ 6024488 w 7467600"/>
              <a:gd name="connsiteY270" fmla="*/ 4809903 h 6858000"/>
              <a:gd name="connsiteX271" fmla="*/ 5599771 w 7467600"/>
              <a:gd name="connsiteY271" fmla="*/ 5509652 h 6858000"/>
              <a:gd name="connsiteX272" fmla="*/ 5548843 w 7467600"/>
              <a:gd name="connsiteY272" fmla="*/ 5563845 h 6858000"/>
              <a:gd name="connsiteX273" fmla="*/ 5940952 w 7467600"/>
              <a:gd name="connsiteY273" fmla="*/ 6250028 h 6858000"/>
              <a:gd name="connsiteX274" fmla="*/ 6043441 w 7467600"/>
              <a:gd name="connsiteY274" fmla="*/ 6665847 h 6858000"/>
              <a:gd name="connsiteX275" fmla="*/ 6093432 w 7467600"/>
              <a:gd name="connsiteY275" fmla="*/ 6858000 h 6858000"/>
              <a:gd name="connsiteX276" fmla="*/ 6034344 w 7467600"/>
              <a:gd name="connsiteY276" fmla="*/ 6858000 h 6858000"/>
              <a:gd name="connsiteX277" fmla="*/ 6026679 w 7467600"/>
              <a:gd name="connsiteY277" fmla="*/ 6836959 h 6858000"/>
              <a:gd name="connsiteX278" fmla="*/ 5800441 w 7467600"/>
              <a:gd name="connsiteY278" fmla="*/ 6335286 h 6858000"/>
              <a:gd name="connsiteX279" fmla="*/ 5526562 w 7467600"/>
              <a:gd name="connsiteY279" fmla="*/ 5705388 h 6858000"/>
              <a:gd name="connsiteX280" fmla="*/ 5519640 w 7467600"/>
              <a:gd name="connsiteY280" fmla="*/ 5683774 h 6858000"/>
              <a:gd name="connsiteX281" fmla="*/ 5844559 w 7467600"/>
              <a:gd name="connsiteY281" fmla="*/ 6553349 h 6858000"/>
              <a:gd name="connsiteX282" fmla="*/ 5975994 w 7467600"/>
              <a:gd name="connsiteY282" fmla="*/ 6858000 h 6858000"/>
              <a:gd name="connsiteX283" fmla="*/ 5898547 w 7467600"/>
              <a:gd name="connsiteY283" fmla="*/ 6858000 h 6858000"/>
              <a:gd name="connsiteX284" fmla="*/ 5682041 w 7467600"/>
              <a:gd name="connsiteY284" fmla="*/ 6355860 h 6858000"/>
              <a:gd name="connsiteX285" fmla="*/ 5461758 w 7467600"/>
              <a:gd name="connsiteY285" fmla="*/ 5820220 h 6858000"/>
              <a:gd name="connsiteX286" fmla="*/ 5237282 w 7467600"/>
              <a:gd name="connsiteY286" fmla="*/ 6579086 h 6858000"/>
              <a:gd name="connsiteX287" fmla="*/ 5115009 w 7467600"/>
              <a:gd name="connsiteY287" fmla="*/ 6858000 h 6858000"/>
              <a:gd name="connsiteX288" fmla="*/ 5028074 w 7467600"/>
              <a:gd name="connsiteY288" fmla="*/ 6858000 h 6858000"/>
              <a:gd name="connsiteX289" fmla="*/ 5079508 w 7467600"/>
              <a:gd name="connsiteY289" fmla="*/ 6749074 h 6858000"/>
              <a:gd name="connsiteX290" fmla="*/ 5371846 w 7467600"/>
              <a:gd name="connsiteY290" fmla="*/ 5924413 h 6858000"/>
              <a:gd name="connsiteX291" fmla="*/ 5270512 w 7467600"/>
              <a:gd name="connsiteY291" fmla="*/ 6138975 h 6858000"/>
              <a:gd name="connsiteX292" fmla="*/ 5062409 w 7467600"/>
              <a:gd name="connsiteY292" fmla="*/ 6653544 h 6858000"/>
              <a:gd name="connsiteX293" fmla="*/ 5036628 w 7467600"/>
              <a:gd name="connsiteY293" fmla="*/ 6754247 h 6858000"/>
              <a:gd name="connsiteX294" fmla="*/ 5009112 w 7467600"/>
              <a:gd name="connsiteY294" fmla="*/ 6858000 h 6858000"/>
              <a:gd name="connsiteX295" fmla="*/ 4976679 w 7467600"/>
              <a:gd name="connsiteY295" fmla="*/ 6858000 h 6858000"/>
              <a:gd name="connsiteX296" fmla="*/ 5006537 w 7467600"/>
              <a:gd name="connsiteY296" fmla="*/ 6747068 h 6858000"/>
              <a:gd name="connsiteX297" fmla="*/ 5032723 w 7467600"/>
              <a:gd name="connsiteY297" fmla="*/ 6644957 h 6858000"/>
              <a:gd name="connsiteX298" fmla="*/ 5242949 w 7467600"/>
              <a:gd name="connsiteY298" fmla="*/ 6125175 h 6858000"/>
              <a:gd name="connsiteX299" fmla="*/ 5286321 w 7467600"/>
              <a:gd name="connsiteY299" fmla="*/ 6033555 h 6858000"/>
              <a:gd name="connsiteX300" fmla="*/ 5008210 w 7467600"/>
              <a:gd name="connsiteY300" fmla="*/ 6649194 h 6858000"/>
              <a:gd name="connsiteX301" fmla="*/ 4986321 w 7467600"/>
              <a:gd name="connsiteY301" fmla="*/ 6765687 h 6858000"/>
              <a:gd name="connsiteX302" fmla="*/ 4973474 w 7467600"/>
              <a:gd name="connsiteY302" fmla="*/ 6858000 h 6858000"/>
              <a:gd name="connsiteX303" fmla="*/ 4907178 w 7467600"/>
              <a:gd name="connsiteY303" fmla="*/ 6858000 h 6858000"/>
              <a:gd name="connsiteX304" fmla="*/ 4910810 w 7467600"/>
              <a:gd name="connsiteY304" fmla="*/ 6829660 h 6858000"/>
              <a:gd name="connsiteX305" fmla="*/ 4987461 w 7467600"/>
              <a:gd name="connsiteY305" fmla="*/ 6432994 h 6858000"/>
              <a:gd name="connsiteX306" fmla="*/ 5179262 w 7467600"/>
              <a:gd name="connsiteY306" fmla="*/ 6035044 h 6858000"/>
              <a:gd name="connsiteX307" fmla="*/ 4689678 w 7467600"/>
              <a:gd name="connsiteY307" fmla="*/ 6440241 h 6858000"/>
              <a:gd name="connsiteX308" fmla="*/ 4477543 w 7467600"/>
              <a:gd name="connsiteY308" fmla="*/ 6674836 h 6858000"/>
              <a:gd name="connsiteX309" fmla="*/ 4329957 w 7467600"/>
              <a:gd name="connsiteY309" fmla="*/ 6858000 h 6858000"/>
              <a:gd name="connsiteX310" fmla="*/ 4218595 w 7467600"/>
              <a:gd name="connsiteY310" fmla="*/ 6858000 h 6858000"/>
              <a:gd name="connsiteX311" fmla="*/ 4368888 w 7467600"/>
              <a:gd name="connsiteY311" fmla="*/ 6668412 h 6858000"/>
              <a:gd name="connsiteX312" fmla="*/ 4563091 w 7467600"/>
              <a:gd name="connsiteY312" fmla="*/ 6442508 h 6858000"/>
              <a:gd name="connsiteX313" fmla="*/ 5387324 w 7467600"/>
              <a:gd name="connsiteY313" fmla="*/ 5705830 h 6858000"/>
              <a:gd name="connsiteX314" fmla="*/ 5073620 w 7467600"/>
              <a:gd name="connsiteY314" fmla="*/ 5955437 h 6858000"/>
              <a:gd name="connsiteX315" fmla="*/ 4689789 w 7467600"/>
              <a:gd name="connsiteY315" fmla="*/ 6268382 h 6858000"/>
              <a:gd name="connsiteX316" fmla="*/ 4418722 w 7467600"/>
              <a:gd name="connsiteY316" fmla="*/ 6570886 h 6858000"/>
              <a:gd name="connsiteX317" fmla="*/ 4214944 w 7467600"/>
              <a:gd name="connsiteY317" fmla="*/ 6858000 h 6858000"/>
              <a:gd name="connsiteX318" fmla="*/ 4177898 w 7467600"/>
              <a:gd name="connsiteY318" fmla="*/ 6858000 h 6858000"/>
              <a:gd name="connsiteX319" fmla="*/ 4391597 w 7467600"/>
              <a:gd name="connsiteY319" fmla="*/ 6556370 h 6858000"/>
              <a:gd name="connsiteX320" fmla="*/ 4668889 w 7467600"/>
              <a:gd name="connsiteY320" fmla="*/ 6246399 h 6858000"/>
              <a:gd name="connsiteX321" fmla="*/ 5055427 w 7467600"/>
              <a:gd name="connsiteY321" fmla="*/ 5931476 h 6858000"/>
              <a:gd name="connsiteX322" fmla="*/ 5371814 w 7467600"/>
              <a:gd name="connsiteY322" fmla="*/ 5678975 h 6858000"/>
              <a:gd name="connsiteX323" fmla="*/ 4987918 w 7467600"/>
              <a:gd name="connsiteY323" fmla="*/ 5838701 h 6858000"/>
              <a:gd name="connsiteX324" fmla="*/ 4317146 w 7467600"/>
              <a:gd name="connsiteY324" fmla="*/ 6587716 h 6858000"/>
              <a:gd name="connsiteX325" fmla="*/ 4171627 w 7467600"/>
              <a:gd name="connsiteY325" fmla="*/ 6858000 h 6858000"/>
              <a:gd name="connsiteX326" fmla="*/ 4081585 w 7467600"/>
              <a:gd name="connsiteY326" fmla="*/ 6858000 h 6858000"/>
              <a:gd name="connsiteX327" fmla="*/ 4238603 w 7467600"/>
              <a:gd name="connsiteY327" fmla="*/ 6559341 h 6858000"/>
              <a:gd name="connsiteX328" fmla="*/ 4778333 w 7467600"/>
              <a:gd name="connsiteY328" fmla="*/ 5873626 h 6858000"/>
              <a:gd name="connsiteX329" fmla="*/ 5414185 w 7467600"/>
              <a:gd name="connsiteY329" fmla="*/ 5573882 h 6858000"/>
              <a:gd name="connsiteX330" fmla="*/ 5959648 w 7467600"/>
              <a:gd name="connsiteY330" fmla="*/ 4760797 h 6858000"/>
              <a:gd name="connsiteX331" fmla="*/ 5355019 w 7467600"/>
              <a:gd name="connsiteY331" fmla="*/ 4734672 h 6858000"/>
              <a:gd name="connsiteX332" fmla="*/ 5083565 w 7467600"/>
              <a:gd name="connsiteY332" fmla="*/ 5179121 h 6858000"/>
              <a:gd name="connsiteX333" fmla="*/ 4713577 w 7467600"/>
              <a:gd name="connsiteY333" fmla="*/ 5616803 h 6858000"/>
              <a:gd name="connsiteX334" fmla="*/ 3989559 w 7467600"/>
              <a:gd name="connsiteY334" fmla="*/ 6145945 h 6858000"/>
              <a:gd name="connsiteX335" fmla="*/ 3939824 w 7467600"/>
              <a:gd name="connsiteY335" fmla="*/ 6066900 h 6858000"/>
              <a:gd name="connsiteX336" fmla="*/ 4584537 w 7467600"/>
              <a:gd name="connsiteY336" fmla="*/ 5324826 h 6858000"/>
              <a:gd name="connsiteX337" fmla="*/ 5037105 w 7467600"/>
              <a:gd name="connsiteY337" fmla="*/ 5088765 h 6858000"/>
              <a:gd name="connsiteX338" fmla="*/ 5039930 w 7467600"/>
              <a:gd name="connsiteY338" fmla="*/ 5089585 h 6858000"/>
              <a:gd name="connsiteX339" fmla="*/ 5263764 w 7467600"/>
              <a:gd name="connsiteY339" fmla="*/ 4735525 h 6858000"/>
              <a:gd name="connsiteX340" fmla="*/ 4086300 w 7467600"/>
              <a:gd name="connsiteY340" fmla="*/ 4884599 h 6858000"/>
              <a:gd name="connsiteX341" fmla="*/ 4085485 w 7467600"/>
              <a:gd name="connsiteY341" fmla="*/ 4899070 h 6858000"/>
              <a:gd name="connsiteX342" fmla="*/ 3871915 w 7467600"/>
              <a:gd name="connsiteY342" fmla="*/ 5253645 h 6858000"/>
              <a:gd name="connsiteX343" fmla="*/ 3799374 w 7467600"/>
              <a:gd name="connsiteY343" fmla="*/ 5466127 h 6858000"/>
              <a:gd name="connsiteX344" fmla="*/ 3498850 w 7467600"/>
              <a:gd name="connsiteY344" fmla="*/ 6661888 h 6858000"/>
              <a:gd name="connsiteX345" fmla="*/ 3399216 w 7467600"/>
              <a:gd name="connsiteY345" fmla="*/ 6858000 h 6858000"/>
              <a:gd name="connsiteX346" fmla="*/ 3303688 w 7467600"/>
              <a:gd name="connsiteY346" fmla="*/ 6858000 h 6858000"/>
              <a:gd name="connsiteX347" fmla="*/ 3391774 w 7467600"/>
              <a:gd name="connsiteY347" fmla="*/ 6697181 h 6858000"/>
              <a:gd name="connsiteX348" fmla="*/ 3735540 w 7467600"/>
              <a:gd name="connsiteY348" fmla="*/ 5546923 h 6858000"/>
              <a:gd name="connsiteX349" fmla="*/ 3729438 w 7467600"/>
              <a:gd name="connsiteY349" fmla="*/ 5569058 h 6858000"/>
              <a:gd name="connsiteX350" fmla="*/ 3707782 w 7467600"/>
              <a:gd name="connsiteY350" fmla="*/ 5644908 h 6858000"/>
              <a:gd name="connsiteX351" fmla="*/ 3583827 w 7467600"/>
              <a:gd name="connsiteY351" fmla="*/ 6039215 h 6858000"/>
              <a:gd name="connsiteX352" fmla="*/ 3547861 w 7467600"/>
              <a:gd name="connsiteY352" fmla="*/ 6129609 h 6858000"/>
              <a:gd name="connsiteX353" fmla="*/ 3490905 w 7467600"/>
              <a:gd name="connsiteY353" fmla="*/ 6277660 h 6858000"/>
              <a:gd name="connsiteX354" fmla="*/ 3455859 w 7467600"/>
              <a:gd name="connsiteY354" fmla="*/ 6391301 h 6858000"/>
              <a:gd name="connsiteX355" fmla="*/ 3429112 w 7467600"/>
              <a:gd name="connsiteY355" fmla="*/ 6479469 h 6858000"/>
              <a:gd name="connsiteX356" fmla="*/ 3304862 w 7467600"/>
              <a:gd name="connsiteY356" fmla="*/ 6796476 h 6858000"/>
              <a:gd name="connsiteX357" fmla="*/ 3276071 w 7467600"/>
              <a:gd name="connsiteY357" fmla="*/ 6858000 h 6858000"/>
              <a:gd name="connsiteX358" fmla="*/ 3240805 w 7467600"/>
              <a:gd name="connsiteY358" fmla="*/ 6858000 h 6858000"/>
              <a:gd name="connsiteX359" fmla="*/ 3275917 w 7467600"/>
              <a:gd name="connsiteY359" fmla="*/ 6783192 h 6858000"/>
              <a:gd name="connsiteX360" fmla="*/ 3399358 w 7467600"/>
              <a:gd name="connsiteY360" fmla="*/ 6469011 h 6858000"/>
              <a:gd name="connsiteX361" fmla="*/ 3425650 w 7467600"/>
              <a:gd name="connsiteY361" fmla="*/ 6381333 h 6858000"/>
              <a:gd name="connsiteX362" fmla="*/ 3460661 w 7467600"/>
              <a:gd name="connsiteY362" fmla="*/ 6266763 h 6858000"/>
              <a:gd name="connsiteX363" fmla="*/ 3518021 w 7467600"/>
              <a:gd name="connsiteY363" fmla="*/ 6117298 h 6858000"/>
              <a:gd name="connsiteX364" fmla="*/ 3554035 w 7467600"/>
              <a:gd name="connsiteY364" fmla="*/ 6027832 h 6858000"/>
              <a:gd name="connsiteX365" fmla="*/ 3677174 w 7467600"/>
              <a:gd name="connsiteY365" fmla="*/ 5636351 h 6858000"/>
              <a:gd name="connsiteX366" fmla="*/ 3698819 w 7467600"/>
              <a:gd name="connsiteY366" fmla="*/ 5560503 h 6858000"/>
              <a:gd name="connsiteX367" fmla="*/ 3702094 w 7467600"/>
              <a:gd name="connsiteY367" fmla="*/ 5549194 h 6858000"/>
              <a:gd name="connsiteX368" fmla="*/ 3398355 w 7467600"/>
              <a:gd name="connsiteY368" fmla="*/ 6094603 h 6858000"/>
              <a:gd name="connsiteX369" fmla="*/ 3193941 w 7467600"/>
              <a:gd name="connsiteY369" fmla="*/ 6798775 h 6858000"/>
              <a:gd name="connsiteX370" fmla="*/ 3184140 w 7467600"/>
              <a:gd name="connsiteY370" fmla="*/ 6858000 h 6858000"/>
              <a:gd name="connsiteX371" fmla="*/ 3099978 w 7467600"/>
              <a:gd name="connsiteY371" fmla="*/ 6858000 h 6858000"/>
              <a:gd name="connsiteX372" fmla="*/ 3101556 w 7467600"/>
              <a:gd name="connsiteY372" fmla="*/ 6843337 h 6858000"/>
              <a:gd name="connsiteX373" fmla="*/ 3370162 w 7467600"/>
              <a:gd name="connsiteY373" fmla="*/ 5785550 h 6858000"/>
              <a:gd name="connsiteX374" fmla="*/ 3746477 w 7467600"/>
              <a:gd name="connsiteY374" fmla="*/ 5377889 h 6858000"/>
              <a:gd name="connsiteX375" fmla="*/ 3863399 w 7467600"/>
              <a:gd name="connsiteY375" fmla="*/ 5087257 h 6858000"/>
              <a:gd name="connsiteX376" fmla="*/ 3968712 w 7467600"/>
              <a:gd name="connsiteY376" fmla="*/ 4913989 h 6858000"/>
              <a:gd name="connsiteX377" fmla="*/ 2792390 w 7467600"/>
              <a:gd name="connsiteY377" fmla="*/ 5382974 h 6858000"/>
              <a:gd name="connsiteX378" fmla="*/ 2714982 w 7467600"/>
              <a:gd name="connsiteY378" fmla="*/ 5427051 h 6858000"/>
              <a:gd name="connsiteX379" fmla="*/ 2813361 w 7467600"/>
              <a:gd name="connsiteY379" fmla="*/ 6023912 h 6858000"/>
              <a:gd name="connsiteX380" fmla="*/ 2688430 w 7467600"/>
              <a:gd name="connsiteY380" fmla="*/ 6801564 h 6858000"/>
              <a:gd name="connsiteX381" fmla="*/ 2629626 w 7467600"/>
              <a:gd name="connsiteY381" fmla="*/ 6763394 h 6858000"/>
              <a:gd name="connsiteX382" fmla="*/ 2565328 w 7467600"/>
              <a:gd name="connsiteY382" fmla="*/ 5516399 h 6858000"/>
              <a:gd name="connsiteX383" fmla="*/ 1922999 w 7467600"/>
              <a:gd name="connsiteY383" fmla="*/ 5980343 h 6858000"/>
              <a:gd name="connsiteX384" fmla="*/ 1950261 w 7467600"/>
              <a:gd name="connsiteY384" fmla="*/ 6405858 h 6858000"/>
              <a:gd name="connsiteX385" fmla="*/ 2365554 w 7467600"/>
              <a:gd name="connsiteY385" fmla="*/ 6759107 h 6858000"/>
              <a:gd name="connsiteX386" fmla="*/ 2424142 w 7467600"/>
              <a:gd name="connsiteY386" fmla="*/ 6858000 h 6858000"/>
              <a:gd name="connsiteX387" fmla="*/ 2395994 w 7467600"/>
              <a:gd name="connsiteY387" fmla="*/ 6858000 h 6858000"/>
              <a:gd name="connsiteX388" fmla="*/ 2392863 w 7467600"/>
              <a:gd name="connsiteY388" fmla="*/ 6852964 h 6858000"/>
              <a:gd name="connsiteX389" fmla="*/ 2017589 w 7467600"/>
              <a:gd name="connsiteY389" fmla="*/ 6493982 h 6858000"/>
              <a:gd name="connsiteX390" fmla="*/ 2147336 w 7467600"/>
              <a:gd name="connsiteY390" fmla="*/ 6594052 h 6858000"/>
              <a:gd name="connsiteX391" fmla="*/ 2207047 w 7467600"/>
              <a:gd name="connsiteY391" fmla="*/ 6654540 h 6858000"/>
              <a:gd name="connsiteX392" fmla="*/ 2299106 w 7467600"/>
              <a:gd name="connsiteY392" fmla="*/ 6778931 h 6858000"/>
              <a:gd name="connsiteX393" fmla="*/ 2314430 w 7467600"/>
              <a:gd name="connsiteY393" fmla="*/ 6801144 h 6858000"/>
              <a:gd name="connsiteX394" fmla="*/ 2352406 w 7467600"/>
              <a:gd name="connsiteY394" fmla="*/ 6858000 h 6858000"/>
              <a:gd name="connsiteX395" fmla="*/ 2314492 w 7467600"/>
              <a:gd name="connsiteY395" fmla="*/ 6858000 h 6858000"/>
              <a:gd name="connsiteX396" fmla="*/ 2288095 w 7467600"/>
              <a:gd name="connsiteY396" fmla="*/ 6818030 h 6858000"/>
              <a:gd name="connsiteX397" fmla="*/ 2272768 w 7467600"/>
              <a:gd name="connsiteY397" fmla="*/ 6795822 h 6858000"/>
              <a:gd name="connsiteX398" fmla="*/ 2182715 w 7467600"/>
              <a:gd name="connsiteY398" fmla="*/ 6675071 h 6858000"/>
              <a:gd name="connsiteX399" fmla="*/ 2032061 w 7467600"/>
              <a:gd name="connsiteY399" fmla="*/ 6541380 h 6858000"/>
              <a:gd name="connsiteX400" fmla="*/ 2257220 w 7467600"/>
              <a:gd name="connsiteY400" fmla="*/ 6826257 h 6858000"/>
              <a:gd name="connsiteX401" fmla="*/ 2281324 w 7467600"/>
              <a:gd name="connsiteY401" fmla="*/ 6858000 h 6858000"/>
              <a:gd name="connsiteX402" fmla="*/ 2242860 w 7467600"/>
              <a:gd name="connsiteY402" fmla="*/ 6858000 h 6858000"/>
              <a:gd name="connsiteX403" fmla="*/ 2232818 w 7467600"/>
              <a:gd name="connsiteY403" fmla="*/ 6844926 h 6858000"/>
              <a:gd name="connsiteX404" fmla="*/ 1990172 w 7467600"/>
              <a:gd name="connsiteY404" fmla="*/ 6542121 h 6858000"/>
              <a:gd name="connsiteX405" fmla="*/ 2124090 w 7467600"/>
              <a:gd name="connsiteY405" fmla="*/ 6761017 h 6858000"/>
              <a:gd name="connsiteX406" fmla="*/ 2200380 w 7467600"/>
              <a:gd name="connsiteY406" fmla="*/ 6858000 h 6858000"/>
              <a:gd name="connsiteX407" fmla="*/ 2147507 w 7467600"/>
              <a:gd name="connsiteY407" fmla="*/ 6858000 h 6858000"/>
              <a:gd name="connsiteX408" fmla="*/ 2070668 w 7467600"/>
              <a:gd name="connsiteY408" fmla="*/ 6761520 h 6858000"/>
              <a:gd name="connsiteX409" fmla="*/ 1975142 w 7467600"/>
              <a:gd name="connsiteY409" fmla="*/ 6585570 h 6858000"/>
              <a:gd name="connsiteX410" fmla="*/ 2050035 w 7467600"/>
              <a:gd name="connsiteY410" fmla="*/ 6813345 h 6858000"/>
              <a:gd name="connsiteX411" fmla="*/ 2063025 w 7467600"/>
              <a:gd name="connsiteY411" fmla="*/ 6858000 h 6858000"/>
              <a:gd name="connsiteX412" fmla="*/ 2021675 w 7467600"/>
              <a:gd name="connsiteY412" fmla="*/ 6858000 h 6858000"/>
              <a:gd name="connsiteX413" fmla="*/ 2019308 w 7467600"/>
              <a:gd name="connsiteY413" fmla="*/ 6847118 h 6858000"/>
              <a:gd name="connsiteX414" fmla="*/ 1938835 w 7467600"/>
              <a:gd name="connsiteY414" fmla="*/ 6551160 h 6858000"/>
              <a:gd name="connsiteX415" fmla="*/ 1953230 w 7467600"/>
              <a:gd name="connsiteY415" fmla="*/ 6759699 h 6858000"/>
              <a:gd name="connsiteX416" fmla="*/ 1956763 w 7467600"/>
              <a:gd name="connsiteY416" fmla="*/ 6778191 h 6858000"/>
              <a:gd name="connsiteX417" fmla="*/ 1967925 w 7467600"/>
              <a:gd name="connsiteY417" fmla="*/ 6858000 h 6858000"/>
              <a:gd name="connsiteX418" fmla="*/ 1936622 w 7467600"/>
              <a:gd name="connsiteY418" fmla="*/ 6858000 h 6858000"/>
              <a:gd name="connsiteX419" fmla="*/ 1926261 w 7467600"/>
              <a:gd name="connsiteY419" fmla="*/ 6784064 h 6858000"/>
              <a:gd name="connsiteX420" fmla="*/ 1922724 w 7467600"/>
              <a:gd name="connsiteY420" fmla="*/ 6765577 h 6858000"/>
              <a:gd name="connsiteX421" fmla="*/ 1904650 w 7467600"/>
              <a:gd name="connsiteY421" fmla="*/ 6639616 h 6858000"/>
              <a:gd name="connsiteX422" fmla="*/ 1885273 w 7467600"/>
              <a:gd name="connsiteY422" fmla="*/ 6858000 h 6858000"/>
              <a:gd name="connsiteX423" fmla="*/ 1854363 w 7467600"/>
              <a:gd name="connsiteY423" fmla="*/ 6858000 h 6858000"/>
              <a:gd name="connsiteX424" fmla="*/ 1880391 w 7467600"/>
              <a:gd name="connsiteY424" fmla="*/ 6603796 h 6858000"/>
              <a:gd name="connsiteX425" fmla="*/ 1818273 w 7467600"/>
              <a:gd name="connsiteY425" fmla="*/ 6715729 h 6858000"/>
              <a:gd name="connsiteX426" fmla="*/ 1794691 w 7467600"/>
              <a:gd name="connsiteY426" fmla="*/ 6843239 h 6858000"/>
              <a:gd name="connsiteX427" fmla="*/ 1794914 w 7467600"/>
              <a:gd name="connsiteY427" fmla="*/ 6858000 h 6858000"/>
              <a:gd name="connsiteX428" fmla="*/ 1746128 w 7467600"/>
              <a:gd name="connsiteY428" fmla="*/ 6858000 h 6858000"/>
              <a:gd name="connsiteX429" fmla="*/ 1753934 w 7467600"/>
              <a:gd name="connsiteY429" fmla="*/ 6724796 h 6858000"/>
              <a:gd name="connsiteX430" fmla="*/ 1792053 w 7467600"/>
              <a:gd name="connsiteY430" fmla="*/ 6572396 h 6858000"/>
              <a:gd name="connsiteX431" fmla="*/ 1862248 w 7467600"/>
              <a:gd name="connsiteY431" fmla="*/ 6266397 h 6858000"/>
              <a:gd name="connsiteX432" fmla="*/ 1862250 w 7467600"/>
              <a:gd name="connsiteY432" fmla="*/ 6033531 h 6858000"/>
              <a:gd name="connsiteX433" fmla="*/ 1211999 w 7467600"/>
              <a:gd name="connsiteY433" fmla="*/ 6683610 h 6858000"/>
              <a:gd name="connsiteX434" fmla="*/ 1213266 w 7467600"/>
              <a:gd name="connsiteY434" fmla="*/ 6691947 h 6858000"/>
              <a:gd name="connsiteX435" fmla="*/ 1203370 w 7467600"/>
              <a:gd name="connsiteY435" fmla="*/ 6850676 h 6858000"/>
              <a:gd name="connsiteX436" fmla="*/ 1203671 w 7467600"/>
              <a:gd name="connsiteY436" fmla="*/ 6858000 h 6858000"/>
              <a:gd name="connsiteX437" fmla="*/ 1143180 w 7467600"/>
              <a:gd name="connsiteY437" fmla="*/ 6858000 h 6858000"/>
              <a:gd name="connsiteX438" fmla="*/ 1142176 w 7467600"/>
              <a:gd name="connsiteY438" fmla="*/ 6766045 h 6858000"/>
              <a:gd name="connsiteX439" fmla="*/ 1067484 w 7467600"/>
              <a:gd name="connsiteY439" fmla="*/ 6858000 h 6858000"/>
              <a:gd name="connsiteX440" fmla="*/ 953928 w 7467600"/>
              <a:gd name="connsiteY440" fmla="*/ 6858000 h 6858000"/>
              <a:gd name="connsiteX441" fmla="*/ 959715 w 7467600"/>
              <a:gd name="connsiteY441" fmla="*/ 6850185 h 6858000"/>
              <a:gd name="connsiteX442" fmla="*/ 1483788 w 7467600"/>
              <a:gd name="connsiteY442" fmla="*/ 6259174 h 6858000"/>
              <a:gd name="connsiteX443" fmla="*/ 1100671 w 7467600"/>
              <a:gd name="connsiteY443" fmla="*/ 6252137 h 6858000"/>
              <a:gd name="connsiteX444" fmla="*/ 1090144 w 7467600"/>
              <a:gd name="connsiteY444" fmla="*/ 6256748 h 6858000"/>
              <a:gd name="connsiteX445" fmla="*/ 1095872 w 7467600"/>
              <a:gd name="connsiteY445" fmla="*/ 6271892 h 6858000"/>
              <a:gd name="connsiteX446" fmla="*/ 262785 w 7467600"/>
              <a:gd name="connsiteY446" fmla="*/ 6845450 h 6858000"/>
              <a:gd name="connsiteX447" fmla="*/ 209968 w 7467600"/>
              <a:gd name="connsiteY447" fmla="*/ 6770713 h 6858000"/>
              <a:gd name="connsiteX448" fmla="*/ 873460 w 7467600"/>
              <a:gd name="connsiteY448" fmla="*/ 6253768 h 6858000"/>
              <a:gd name="connsiteX449" fmla="*/ 192686 w 7467600"/>
              <a:gd name="connsiteY449" fmla="*/ 5849257 h 6858000"/>
              <a:gd name="connsiteX450" fmla="*/ 4696 w 7467600"/>
              <a:gd name="connsiteY450" fmla="*/ 5697668 h 6858000"/>
              <a:gd name="connsiteX451" fmla="*/ 0 w 7467600"/>
              <a:gd name="connsiteY451" fmla="*/ 5689984 h 6858000"/>
              <a:gd name="connsiteX452" fmla="*/ 0 w 7467600"/>
              <a:gd name="connsiteY452" fmla="*/ 5513472 h 6858000"/>
              <a:gd name="connsiteX453" fmla="*/ 174101 w 7467600"/>
              <a:gd name="connsiteY453" fmla="*/ 5620277 h 6858000"/>
              <a:gd name="connsiteX454" fmla="*/ 891800 w 7467600"/>
              <a:gd name="connsiteY454" fmla="*/ 6036935 h 6858000"/>
              <a:gd name="connsiteX455" fmla="*/ 1072219 w 7467600"/>
              <a:gd name="connsiteY455" fmla="*/ 6169443 h 6858000"/>
              <a:gd name="connsiteX456" fmla="*/ 1074117 w 7467600"/>
              <a:gd name="connsiteY456" fmla="*/ 6170301 h 6858000"/>
              <a:gd name="connsiteX457" fmla="*/ 1083114 w 7467600"/>
              <a:gd name="connsiteY457" fmla="*/ 6174131 h 6858000"/>
              <a:gd name="connsiteX458" fmla="*/ 1543010 w 7467600"/>
              <a:gd name="connsiteY458" fmla="*/ 6191140 h 6858000"/>
              <a:gd name="connsiteX459" fmla="*/ 1551080 w 7467600"/>
              <a:gd name="connsiteY459" fmla="*/ 6195006 h 6858000"/>
              <a:gd name="connsiteX460" fmla="*/ 2345443 w 7467600"/>
              <a:gd name="connsiteY460" fmla="*/ 5549882 h 6858000"/>
              <a:gd name="connsiteX461" fmla="*/ 1721499 w 7467600"/>
              <a:gd name="connsiteY461" fmla="*/ 5599969 h 6858000"/>
              <a:gd name="connsiteX462" fmla="*/ 767716 w 7467600"/>
              <a:gd name="connsiteY462" fmla="*/ 5472768 h 6858000"/>
              <a:gd name="connsiteX463" fmla="*/ 722147 w 7467600"/>
              <a:gd name="connsiteY463" fmla="*/ 5393091 h 6858000"/>
              <a:gd name="connsiteX464" fmla="*/ 1485552 w 7467600"/>
              <a:gd name="connsiteY464" fmla="*/ 5313202 h 6858000"/>
              <a:gd name="connsiteX465" fmla="*/ 2143004 w 7467600"/>
              <a:gd name="connsiteY465" fmla="*/ 5402420 h 6858000"/>
              <a:gd name="connsiteX466" fmla="*/ 1933391 w 7467600"/>
              <a:gd name="connsiteY466" fmla="*/ 5156971 h 6858000"/>
              <a:gd name="connsiteX467" fmla="*/ 1827118 w 7467600"/>
              <a:gd name="connsiteY467" fmla="*/ 4968410 h 6858000"/>
              <a:gd name="connsiteX468" fmla="*/ 1837349 w 7467600"/>
              <a:gd name="connsiteY468" fmla="*/ 4956357 h 6858000"/>
              <a:gd name="connsiteX469" fmla="*/ 2162835 w 7467600"/>
              <a:gd name="connsiteY469" fmla="*/ 5187853 h 6858000"/>
              <a:gd name="connsiteX470" fmla="*/ 2257167 w 7467600"/>
              <a:gd name="connsiteY470" fmla="*/ 5462123 h 6858000"/>
              <a:gd name="connsiteX471" fmla="*/ 2261598 w 7467600"/>
              <a:gd name="connsiteY471" fmla="*/ 5467998 h 6858000"/>
              <a:gd name="connsiteX472" fmla="*/ 2437177 w 7467600"/>
              <a:gd name="connsiteY472" fmla="*/ 5479608 h 6858000"/>
              <a:gd name="connsiteX473" fmla="*/ 2445247 w 7467600"/>
              <a:gd name="connsiteY473" fmla="*/ 5483476 h 6858000"/>
              <a:gd name="connsiteX474" fmla="*/ 2743626 w 7467600"/>
              <a:gd name="connsiteY474" fmla="*/ 5304819 h 6858000"/>
              <a:gd name="connsiteX475" fmla="*/ 3048102 w 7467600"/>
              <a:gd name="connsiteY475" fmla="*/ 5150595 h 6858000"/>
              <a:gd name="connsiteX476" fmla="*/ 1799414 w 7467600"/>
              <a:gd name="connsiteY476" fmla="*/ 4694732 h 6858000"/>
              <a:gd name="connsiteX477" fmla="*/ 1771735 w 7467600"/>
              <a:gd name="connsiteY477" fmla="*/ 4619929 h 6858000"/>
              <a:gd name="connsiteX478" fmla="*/ 3104273 w 7467600"/>
              <a:gd name="connsiteY478" fmla="*/ 5076159 h 6858000"/>
              <a:gd name="connsiteX479" fmla="*/ 3113245 w 7467600"/>
              <a:gd name="connsiteY479" fmla="*/ 5090705 h 6858000"/>
              <a:gd name="connsiteX480" fmla="*/ 3126294 w 7467600"/>
              <a:gd name="connsiteY480" fmla="*/ 5114400 h 6858000"/>
              <a:gd name="connsiteX481" fmla="*/ 3937433 w 7467600"/>
              <a:gd name="connsiteY481" fmla="*/ 4830473 h 6858000"/>
              <a:gd name="connsiteX482" fmla="*/ 3590475 w 7467600"/>
              <a:gd name="connsiteY482" fmla="*/ 4597974 h 6858000"/>
              <a:gd name="connsiteX483" fmla="*/ 3100264 w 7467600"/>
              <a:gd name="connsiteY483" fmla="*/ 4579845 h 6858000"/>
              <a:gd name="connsiteX484" fmla="*/ 2183576 w 7467600"/>
              <a:gd name="connsiteY484" fmla="*/ 4227150 h 6858000"/>
              <a:gd name="connsiteX485" fmla="*/ 2151029 w 7467600"/>
              <a:gd name="connsiteY485" fmla="*/ 4146947 h 6858000"/>
              <a:gd name="connsiteX486" fmla="*/ 3563434 w 7467600"/>
              <a:gd name="connsiteY486" fmla="*/ 4469115 h 6858000"/>
              <a:gd name="connsiteX487" fmla="*/ 3177952 w 7467600"/>
              <a:gd name="connsiteY487" fmla="*/ 3657386 h 6858000"/>
              <a:gd name="connsiteX488" fmla="*/ 3189263 w 7467600"/>
              <a:gd name="connsiteY488" fmla="*/ 3625726 h 6858000"/>
              <a:gd name="connsiteX489" fmla="*/ 3560912 w 7467600"/>
              <a:gd name="connsiteY489" fmla="*/ 4079863 h 6858000"/>
              <a:gd name="connsiteX490" fmla="*/ 3626636 w 7467600"/>
              <a:gd name="connsiteY490" fmla="*/ 4512230 h 6858000"/>
              <a:gd name="connsiteX491" fmla="*/ 3653088 w 7467600"/>
              <a:gd name="connsiteY491" fmla="*/ 4521417 h 6858000"/>
              <a:gd name="connsiteX492" fmla="*/ 3988128 w 7467600"/>
              <a:gd name="connsiteY492" fmla="*/ 4817267 h 6858000"/>
              <a:gd name="connsiteX493" fmla="*/ 4830582 w 7467600"/>
              <a:gd name="connsiteY493" fmla="*/ 4676000 h 6858000"/>
              <a:gd name="connsiteX494" fmla="*/ 4830100 w 7467600"/>
              <a:gd name="connsiteY494" fmla="*/ 4675554 h 6858000"/>
              <a:gd name="connsiteX495" fmla="*/ 4036318 w 7467600"/>
              <a:gd name="connsiteY495" fmla="*/ 4147013 h 6858000"/>
              <a:gd name="connsiteX496" fmla="*/ 3432098 w 7467600"/>
              <a:gd name="connsiteY496" fmla="*/ 3537312 h 6858000"/>
              <a:gd name="connsiteX497" fmla="*/ 3446761 w 7467600"/>
              <a:gd name="connsiteY497" fmla="*/ 3461278 h 6858000"/>
              <a:gd name="connsiteX498" fmla="*/ 4419733 w 7467600"/>
              <a:gd name="connsiteY498" fmla="*/ 3963555 h 6858000"/>
              <a:gd name="connsiteX499" fmla="*/ 4781371 w 7467600"/>
              <a:gd name="connsiteY499" fmla="*/ 4458604 h 6858000"/>
              <a:gd name="connsiteX500" fmla="*/ 4780440 w 7467600"/>
              <a:gd name="connsiteY500" fmla="*/ 4470290 h 6858000"/>
              <a:gd name="connsiteX501" fmla="*/ 4898954 w 7467600"/>
              <a:gd name="connsiteY501" fmla="*/ 4662092 h 6858000"/>
              <a:gd name="connsiteX502" fmla="*/ 4900699 w 7467600"/>
              <a:gd name="connsiteY502" fmla="*/ 4670867 h 6858000"/>
              <a:gd name="connsiteX503" fmla="*/ 5714511 w 7467600"/>
              <a:gd name="connsiteY503" fmla="*/ 4663483 h 6858000"/>
              <a:gd name="connsiteX504" fmla="*/ 5464793 w 7467600"/>
              <a:gd name="connsiteY504" fmla="*/ 4393556 h 6858000"/>
              <a:gd name="connsiteX505" fmla="*/ 5461897 w 7467600"/>
              <a:gd name="connsiteY505" fmla="*/ 4390879 h 6858000"/>
              <a:gd name="connsiteX506" fmla="*/ 4294126 w 7467600"/>
              <a:gd name="connsiteY506" fmla="*/ 3303048 h 6858000"/>
              <a:gd name="connsiteX507" fmla="*/ 4305321 w 7467600"/>
              <a:gd name="connsiteY507" fmla="*/ 3256953 h 6858000"/>
              <a:gd name="connsiteX508" fmla="*/ 4949299 w 7467600"/>
              <a:gd name="connsiteY508" fmla="*/ 3766336 h 6858000"/>
              <a:gd name="connsiteX509" fmla="*/ 5291452 w 7467600"/>
              <a:gd name="connsiteY509" fmla="*/ 4076801 h 6858000"/>
              <a:gd name="connsiteX510" fmla="*/ 5434998 w 7467600"/>
              <a:gd name="connsiteY510" fmla="*/ 4254100 h 6858000"/>
              <a:gd name="connsiteX511" fmla="*/ 5351015 w 7467600"/>
              <a:gd name="connsiteY511" fmla="*/ 3760989 h 6858000"/>
              <a:gd name="connsiteX512" fmla="*/ 5413780 w 7467600"/>
              <a:gd name="connsiteY512" fmla="*/ 2966265 h 6858000"/>
              <a:gd name="connsiteX513" fmla="*/ 5425627 w 7467600"/>
              <a:gd name="connsiteY513" fmla="*/ 2954192 h 6858000"/>
              <a:gd name="connsiteX514" fmla="*/ 6604735 w 7467600"/>
              <a:gd name="connsiteY514" fmla="*/ 2041381 h 6858000"/>
              <a:gd name="connsiteX515" fmla="*/ 7204487 w 7467600"/>
              <a:gd name="connsiteY515" fmla="*/ 2742112 h 6858000"/>
              <a:gd name="connsiteX516" fmla="*/ 7131592 w 7467600"/>
              <a:gd name="connsiteY516" fmla="*/ 2672096 h 6858000"/>
              <a:gd name="connsiteX517" fmla="*/ 6996344 w 7467600"/>
              <a:gd name="connsiteY517" fmla="*/ 2518310 h 6858000"/>
              <a:gd name="connsiteX518" fmla="*/ 6735495 w 7467600"/>
              <a:gd name="connsiteY518" fmla="*/ 2196890 h 6858000"/>
              <a:gd name="connsiteX519" fmla="*/ 6721901 w 7467600"/>
              <a:gd name="connsiteY519" fmla="*/ 2179274 h 6858000"/>
              <a:gd name="connsiteX520" fmla="*/ 6604735 w 7467600"/>
              <a:gd name="connsiteY520" fmla="*/ 2041381 h 6858000"/>
              <a:gd name="connsiteX521" fmla="*/ 6591670 w 7467600"/>
              <a:gd name="connsiteY521" fmla="*/ 1988277 h 6858000"/>
              <a:gd name="connsiteX522" fmla="*/ 6747349 w 7467600"/>
              <a:gd name="connsiteY522" fmla="*/ 2160069 h 6858000"/>
              <a:gd name="connsiteX523" fmla="*/ 6760943 w 7467600"/>
              <a:gd name="connsiteY523" fmla="*/ 2177686 h 6858000"/>
              <a:gd name="connsiteX524" fmla="*/ 7021065 w 7467600"/>
              <a:gd name="connsiteY524" fmla="*/ 2498102 h 6858000"/>
              <a:gd name="connsiteX525" fmla="*/ 7155223 w 7467600"/>
              <a:gd name="connsiteY525" fmla="*/ 2650386 h 6858000"/>
              <a:gd name="connsiteX526" fmla="*/ 7203167 w 7467600"/>
              <a:gd name="connsiteY526" fmla="*/ 2697288 h 6858000"/>
              <a:gd name="connsiteX527" fmla="*/ 6937703 w 7467600"/>
              <a:gd name="connsiteY527" fmla="*/ 2321981 h 6858000"/>
              <a:gd name="connsiteX528" fmla="*/ 6591670 w 7467600"/>
              <a:gd name="connsiteY528" fmla="*/ 1988277 h 6858000"/>
              <a:gd name="connsiteX529" fmla="*/ 5798671 w 7467600"/>
              <a:gd name="connsiteY529" fmla="*/ 1981601 h 6858000"/>
              <a:gd name="connsiteX530" fmla="*/ 5754709 w 7467600"/>
              <a:gd name="connsiteY530" fmla="*/ 2071454 h 6858000"/>
              <a:gd name="connsiteX531" fmla="*/ 5763044 w 7467600"/>
              <a:gd name="connsiteY531" fmla="*/ 2842206 h 6858000"/>
              <a:gd name="connsiteX532" fmla="*/ 5764974 w 7467600"/>
              <a:gd name="connsiteY532" fmla="*/ 2799609 h 6858000"/>
              <a:gd name="connsiteX533" fmla="*/ 5767665 w 7467600"/>
              <a:gd name="connsiteY533" fmla="*/ 2666409 h 6858000"/>
              <a:gd name="connsiteX534" fmla="*/ 5763055 w 7467600"/>
              <a:gd name="connsiteY534" fmla="*/ 2579705 h 6858000"/>
              <a:gd name="connsiteX535" fmla="*/ 5758079 w 7467600"/>
              <a:gd name="connsiteY535" fmla="*/ 2492508 h 6858000"/>
              <a:gd name="connsiteX536" fmla="*/ 5779325 w 7467600"/>
              <a:gd name="connsiteY536" fmla="*/ 2197069 h 6858000"/>
              <a:gd name="connsiteX537" fmla="*/ 5798671 w 7467600"/>
              <a:gd name="connsiteY537" fmla="*/ 1981601 h 6858000"/>
              <a:gd name="connsiteX538" fmla="*/ 5829202 w 7467600"/>
              <a:gd name="connsiteY538" fmla="*/ 1971679 h 6858000"/>
              <a:gd name="connsiteX539" fmla="*/ 5809558 w 7467600"/>
              <a:gd name="connsiteY539" fmla="*/ 2198043 h 6858000"/>
              <a:gd name="connsiteX540" fmla="*/ 5788653 w 7467600"/>
              <a:gd name="connsiteY540" fmla="*/ 2489430 h 6858000"/>
              <a:gd name="connsiteX541" fmla="*/ 5793439 w 7467600"/>
              <a:gd name="connsiteY541" fmla="*/ 2575235 h 6858000"/>
              <a:gd name="connsiteX542" fmla="*/ 5796837 w 7467600"/>
              <a:gd name="connsiteY542" fmla="*/ 2637633 h 6858000"/>
              <a:gd name="connsiteX543" fmla="*/ 5818614 w 7467600"/>
              <a:gd name="connsiteY543" fmla="*/ 2473055 h 6858000"/>
              <a:gd name="connsiteX544" fmla="*/ 5829202 w 7467600"/>
              <a:gd name="connsiteY544" fmla="*/ 1971679 h 6858000"/>
              <a:gd name="connsiteX545" fmla="*/ 5911389 w 7467600"/>
              <a:gd name="connsiteY545" fmla="*/ 1898371 h 6858000"/>
              <a:gd name="connsiteX546" fmla="*/ 6237627 w 7467600"/>
              <a:gd name="connsiteY546" fmla="*/ 2231921 h 6858000"/>
              <a:gd name="connsiteX547" fmla="*/ 5911389 w 7467600"/>
              <a:gd name="connsiteY547" fmla="*/ 1898371 h 6858000"/>
              <a:gd name="connsiteX548" fmla="*/ 6944437 w 7467600"/>
              <a:gd name="connsiteY548" fmla="*/ 1575402 h 6858000"/>
              <a:gd name="connsiteX549" fmla="*/ 6304730 w 7467600"/>
              <a:gd name="connsiteY549" fmla="*/ 1766654 h 6858000"/>
              <a:gd name="connsiteX550" fmla="*/ 6944437 w 7467600"/>
              <a:gd name="connsiteY550" fmla="*/ 1575402 h 6858000"/>
              <a:gd name="connsiteX551" fmla="*/ 7019523 w 7467600"/>
              <a:gd name="connsiteY551" fmla="*/ 1519450 h 6858000"/>
              <a:gd name="connsiteX552" fmla="*/ 6298091 w 7467600"/>
              <a:gd name="connsiteY552" fmla="*/ 1737122 h 6858000"/>
              <a:gd name="connsiteX553" fmla="*/ 7019523 w 7467600"/>
              <a:gd name="connsiteY553" fmla="*/ 1519450 h 6858000"/>
              <a:gd name="connsiteX554" fmla="*/ 2399523 w 7467600"/>
              <a:gd name="connsiteY554" fmla="*/ 1428234 h 6858000"/>
              <a:gd name="connsiteX555" fmla="*/ 2224982 w 7467600"/>
              <a:gd name="connsiteY555" fmla="*/ 1826201 h 6858000"/>
              <a:gd name="connsiteX556" fmla="*/ 2096099 w 7467600"/>
              <a:gd name="connsiteY556" fmla="*/ 2345900 h 6858000"/>
              <a:gd name="connsiteX557" fmla="*/ 2283317 w 7467600"/>
              <a:gd name="connsiteY557" fmla="*/ 1796925 h 6858000"/>
              <a:gd name="connsiteX558" fmla="*/ 2399523 w 7467600"/>
              <a:gd name="connsiteY558" fmla="*/ 1428234 h 6858000"/>
              <a:gd name="connsiteX559" fmla="*/ 2448558 w 7467600"/>
              <a:gd name="connsiteY559" fmla="*/ 1373435 h 6858000"/>
              <a:gd name="connsiteX560" fmla="*/ 2312521 w 7467600"/>
              <a:gd name="connsiteY560" fmla="*/ 1806140 h 6858000"/>
              <a:gd name="connsiteX561" fmla="*/ 2127533 w 7467600"/>
              <a:gd name="connsiteY561" fmla="*/ 2348380 h 6858000"/>
              <a:gd name="connsiteX562" fmla="*/ 2358080 w 7467600"/>
              <a:gd name="connsiteY562" fmla="*/ 1866134 h 6858000"/>
              <a:gd name="connsiteX563" fmla="*/ 2407436 w 7467600"/>
              <a:gd name="connsiteY563" fmla="*/ 1651070 h 6858000"/>
              <a:gd name="connsiteX564" fmla="*/ 2448558 w 7467600"/>
              <a:gd name="connsiteY564" fmla="*/ 1373435 h 6858000"/>
              <a:gd name="connsiteX565" fmla="*/ 278707 w 7467600"/>
              <a:gd name="connsiteY565" fmla="*/ 1352270 h 6858000"/>
              <a:gd name="connsiteX566" fmla="*/ 321570 w 7467600"/>
              <a:gd name="connsiteY566" fmla="*/ 1861610 h 6858000"/>
              <a:gd name="connsiteX567" fmla="*/ 294281 w 7467600"/>
              <a:gd name="connsiteY567" fmla="*/ 1440658 h 6858000"/>
              <a:gd name="connsiteX568" fmla="*/ 278707 w 7467600"/>
              <a:gd name="connsiteY568" fmla="*/ 1352270 h 6858000"/>
              <a:gd name="connsiteX569" fmla="*/ 1423821 w 7467600"/>
              <a:gd name="connsiteY569" fmla="*/ 1351958 h 6858000"/>
              <a:gd name="connsiteX570" fmla="*/ 1638521 w 7467600"/>
              <a:gd name="connsiteY570" fmla="*/ 1908470 h 6858000"/>
              <a:gd name="connsiteX571" fmla="*/ 1754199 w 7467600"/>
              <a:gd name="connsiteY571" fmla="*/ 2149284 h 6858000"/>
              <a:gd name="connsiteX572" fmla="*/ 1908359 w 7467600"/>
              <a:gd name="connsiteY572" fmla="*/ 2364988 h 6858000"/>
              <a:gd name="connsiteX573" fmla="*/ 1647661 w 7467600"/>
              <a:gd name="connsiteY573" fmla="*/ 1825945 h 6858000"/>
              <a:gd name="connsiteX574" fmla="*/ 1423821 w 7467600"/>
              <a:gd name="connsiteY574" fmla="*/ 1351958 h 6858000"/>
              <a:gd name="connsiteX575" fmla="*/ 1431890 w 7467600"/>
              <a:gd name="connsiteY575" fmla="*/ 1306475 h 6858000"/>
              <a:gd name="connsiteX576" fmla="*/ 1507597 w 7467600"/>
              <a:gd name="connsiteY576" fmla="*/ 1446132 h 6858000"/>
              <a:gd name="connsiteX577" fmla="*/ 1674586 w 7467600"/>
              <a:gd name="connsiteY577" fmla="*/ 1813832 h 6858000"/>
              <a:gd name="connsiteX578" fmla="*/ 1815950 w 7467600"/>
              <a:gd name="connsiteY578" fmla="*/ 2128564 h 6858000"/>
              <a:gd name="connsiteX579" fmla="*/ 1984242 w 7467600"/>
              <a:gd name="connsiteY579" fmla="*/ 2430829 h 6858000"/>
              <a:gd name="connsiteX580" fmla="*/ 2014023 w 7467600"/>
              <a:gd name="connsiteY580" fmla="*/ 2450995 h 6858000"/>
              <a:gd name="connsiteX581" fmla="*/ 1747337 w 7467600"/>
              <a:gd name="connsiteY581" fmla="*/ 1855264 h 6858000"/>
              <a:gd name="connsiteX582" fmla="*/ 1533749 w 7467600"/>
              <a:gd name="connsiteY582" fmla="*/ 1478656 h 6858000"/>
              <a:gd name="connsiteX583" fmla="*/ 1431890 w 7467600"/>
              <a:gd name="connsiteY583" fmla="*/ 1306475 h 6858000"/>
              <a:gd name="connsiteX584" fmla="*/ 5052692 w 7467600"/>
              <a:gd name="connsiteY584" fmla="*/ 1292994 h 6858000"/>
              <a:gd name="connsiteX585" fmla="*/ 5200661 w 7467600"/>
              <a:gd name="connsiteY585" fmla="*/ 1635186 h 6858000"/>
              <a:gd name="connsiteX586" fmla="*/ 5297138 w 7467600"/>
              <a:gd name="connsiteY586" fmla="*/ 1906351 h 6858000"/>
              <a:gd name="connsiteX587" fmla="*/ 5052692 w 7467600"/>
              <a:gd name="connsiteY587" fmla="*/ 1292994 h 6858000"/>
              <a:gd name="connsiteX588" fmla="*/ 5009948 w 7467600"/>
              <a:gd name="connsiteY588" fmla="*/ 1273619 h 6858000"/>
              <a:gd name="connsiteX589" fmla="*/ 5121777 w 7467600"/>
              <a:gd name="connsiteY589" fmla="*/ 1654213 h 6858000"/>
              <a:gd name="connsiteX590" fmla="*/ 5293545 w 7467600"/>
              <a:gd name="connsiteY590" fmla="*/ 2072247 h 6858000"/>
              <a:gd name="connsiteX591" fmla="*/ 5294042 w 7467600"/>
              <a:gd name="connsiteY591" fmla="*/ 2065019 h 6858000"/>
              <a:gd name="connsiteX592" fmla="*/ 5171936 w 7467600"/>
              <a:gd name="connsiteY592" fmla="*/ 1647613 h 6858000"/>
              <a:gd name="connsiteX593" fmla="*/ 5009948 w 7467600"/>
              <a:gd name="connsiteY593" fmla="*/ 1273619 h 6858000"/>
              <a:gd name="connsiteX594" fmla="*/ 655236 w 7467600"/>
              <a:gd name="connsiteY594" fmla="*/ 1268632 h 6858000"/>
              <a:gd name="connsiteX595" fmla="*/ 839521 w 7467600"/>
              <a:gd name="connsiteY595" fmla="*/ 1685315 h 6858000"/>
              <a:gd name="connsiteX596" fmla="*/ 1109416 w 7467600"/>
              <a:gd name="connsiteY596" fmla="*/ 2061663 h 6858000"/>
              <a:gd name="connsiteX597" fmla="*/ 1298300 w 7467600"/>
              <a:gd name="connsiteY597" fmla="*/ 2247742 h 6858000"/>
              <a:gd name="connsiteX598" fmla="*/ 1125871 w 7467600"/>
              <a:gd name="connsiteY598" fmla="*/ 1989513 h 6858000"/>
              <a:gd name="connsiteX599" fmla="*/ 981574 w 7467600"/>
              <a:gd name="connsiteY599" fmla="*/ 1783157 h 6858000"/>
              <a:gd name="connsiteX600" fmla="*/ 922198 w 7467600"/>
              <a:gd name="connsiteY600" fmla="*/ 1677437 h 6858000"/>
              <a:gd name="connsiteX601" fmla="*/ 869293 w 7467600"/>
              <a:gd name="connsiteY601" fmla="*/ 1583214 h 6858000"/>
              <a:gd name="connsiteX602" fmla="*/ 751431 w 7467600"/>
              <a:gd name="connsiteY602" fmla="*/ 1405731 h 6858000"/>
              <a:gd name="connsiteX603" fmla="*/ 655236 w 7467600"/>
              <a:gd name="connsiteY603" fmla="*/ 1268632 h 6858000"/>
              <a:gd name="connsiteX604" fmla="*/ 6516292 w 7467600"/>
              <a:gd name="connsiteY604" fmla="*/ 1263064 h 6858000"/>
              <a:gd name="connsiteX605" fmla="*/ 5736320 w 7467600"/>
              <a:gd name="connsiteY605" fmla="*/ 1501803 h 6858000"/>
              <a:gd name="connsiteX606" fmla="*/ 6516292 w 7467600"/>
              <a:gd name="connsiteY606" fmla="*/ 1263064 h 6858000"/>
              <a:gd name="connsiteX607" fmla="*/ 291466 w 7467600"/>
              <a:gd name="connsiteY607" fmla="*/ 1250369 h 6858000"/>
              <a:gd name="connsiteX608" fmla="*/ 323180 w 7467600"/>
              <a:gd name="connsiteY608" fmla="*/ 1435283 h 6858000"/>
              <a:gd name="connsiteX609" fmla="*/ 349381 w 7467600"/>
              <a:gd name="connsiteY609" fmla="*/ 1875041 h 6858000"/>
              <a:gd name="connsiteX610" fmla="*/ 374363 w 7467600"/>
              <a:gd name="connsiteY610" fmla="*/ 1506494 h 6858000"/>
              <a:gd name="connsiteX611" fmla="*/ 302168 w 7467600"/>
              <a:gd name="connsiteY611" fmla="*/ 1274495 h 6858000"/>
              <a:gd name="connsiteX612" fmla="*/ 291466 w 7467600"/>
              <a:gd name="connsiteY612" fmla="*/ 1250369 h 6858000"/>
              <a:gd name="connsiteX613" fmla="*/ 678222 w 7467600"/>
              <a:gd name="connsiteY613" fmla="*/ 1248670 h 6858000"/>
              <a:gd name="connsiteX614" fmla="*/ 775536 w 7467600"/>
              <a:gd name="connsiteY614" fmla="*/ 1388015 h 6858000"/>
              <a:gd name="connsiteX615" fmla="*/ 894529 w 7467600"/>
              <a:gd name="connsiteY615" fmla="*/ 1567739 h 6858000"/>
              <a:gd name="connsiteX616" fmla="*/ 948000 w 7467600"/>
              <a:gd name="connsiteY616" fmla="*/ 1663088 h 6858000"/>
              <a:gd name="connsiteX617" fmla="*/ 1006812 w 7467600"/>
              <a:gd name="connsiteY617" fmla="*/ 1767683 h 6858000"/>
              <a:gd name="connsiteX618" fmla="*/ 1149133 w 7467600"/>
              <a:gd name="connsiteY618" fmla="*/ 1971513 h 6858000"/>
              <a:gd name="connsiteX619" fmla="*/ 1333952 w 7467600"/>
              <a:gd name="connsiteY619" fmla="*/ 2251620 h 6858000"/>
              <a:gd name="connsiteX620" fmla="*/ 1337329 w 7467600"/>
              <a:gd name="connsiteY620" fmla="*/ 2258350 h 6858000"/>
              <a:gd name="connsiteX621" fmla="*/ 1014726 w 7467600"/>
              <a:gd name="connsiteY621" fmla="*/ 1615556 h 6858000"/>
              <a:gd name="connsiteX622" fmla="*/ 678222 w 7467600"/>
              <a:gd name="connsiteY622" fmla="*/ 1248670 h 6858000"/>
              <a:gd name="connsiteX623" fmla="*/ 6691602 w 7467600"/>
              <a:gd name="connsiteY623" fmla="*/ 1140573 h 6858000"/>
              <a:gd name="connsiteX624" fmla="*/ 6571100 w 7467600"/>
              <a:gd name="connsiteY624" fmla="*/ 1183662 h 6858000"/>
              <a:gd name="connsiteX625" fmla="*/ 6241687 w 7467600"/>
              <a:gd name="connsiteY625" fmla="*/ 1257600 h 6858000"/>
              <a:gd name="connsiteX626" fmla="*/ 5693009 w 7467600"/>
              <a:gd name="connsiteY626" fmla="*/ 1478256 h 6858000"/>
              <a:gd name="connsiteX627" fmla="*/ 6548420 w 7467600"/>
              <a:gd name="connsiteY627" fmla="*/ 1214599 h 6858000"/>
              <a:gd name="connsiteX628" fmla="*/ 6605473 w 7467600"/>
              <a:gd name="connsiteY628" fmla="*/ 1184686 h 6858000"/>
              <a:gd name="connsiteX629" fmla="*/ 6691602 w 7467600"/>
              <a:gd name="connsiteY629" fmla="*/ 1140573 h 6858000"/>
              <a:gd name="connsiteX630" fmla="*/ 4002475 w 7467600"/>
              <a:gd name="connsiteY630" fmla="*/ 1037802 h 6858000"/>
              <a:gd name="connsiteX631" fmla="*/ 4000324 w 7467600"/>
              <a:gd name="connsiteY631" fmla="*/ 1039362 h 6858000"/>
              <a:gd name="connsiteX632" fmla="*/ 4002862 w 7467600"/>
              <a:gd name="connsiteY632" fmla="*/ 1042866 h 6858000"/>
              <a:gd name="connsiteX633" fmla="*/ 4002475 w 7467600"/>
              <a:gd name="connsiteY633" fmla="*/ 1037802 h 6858000"/>
              <a:gd name="connsiteX634" fmla="*/ 506322 w 7467600"/>
              <a:gd name="connsiteY634" fmla="*/ 1020997 h 6858000"/>
              <a:gd name="connsiteX635" fmla="*/ 533068 w 7467600"/>
              <a:gd name="connsiteY635" fmla="*/ 1029409 h 6858000"/>
              <a:gd name="connsiteX636" fmla="*/ 1232525 w 7467600"/>
              <a:gd name="connsiteY636" fmla="*/ 1804675 h 6858000"/>
              <a:gd name="connsiteX637" fmla="*/ 1388858 w 7467600"/>
              <a:gd name="connsiteY637" fmla="*/ 2368011 h 6858000"/>
              <a:gd name="connsiteX638" fmla="*/ 1384098 w 7467600"/>
              <a:gd name="connsiteY638" fmla="*/ 2378125 h 6858000"/>
              <a:gd name="connsiteX639" fmla="*/ 1425393 w 7467600"/>
              <a:gd name="connsiteY639" fmla="*/ 2589124 h 6858000"/>
              <a:gd name="connsiteX640" fmla="*/ 1424001 w 7467600"/>
              <a:gd name="connsiteY640" fmla="*/ 2597541 h 6858000"/>
              <a:gd name="connsiteX641" fmla="*/ 2152729 w 7467600"/>
              <a:gd name="connsiteY641" fmla="*/ 2864487 h 6858000"/>
              <a:gd name="connsiteX642" fmla="*/ 2020609 w 7467600"/>
              <a:gd name="connsiteY642" fmla="*/ 2539671 h 6858000"/>
              <a:gd name="connsiteX643" fmla="*/ 2018920 w 7467600"/>
              <a:gd name="connsiteY643" fmla="*/ 2536309 h 6858000"/>
              <a:gd name="connsiteX644" fmla="*/ 1342441 w 7467600"/>
              <a:gd name="connsiteY644" fmla="*/ 1173017 h 6858000"/>
              <a:gd name="connsiteX645" fmla="*/ 1367925 w 7467600"/>
              <a:gd name="connsiteY645" fmla="*/ 1135648 h 6858000"/>
              <a:gd name="connsiteX646" fmla="*/ 1771401 w 7467600"/>
              <a:gd name="connsiteY646" fmla="*/ 1806673 h 6858000"/>
              <a:gd name="connsiteX647" fmla="*/ 1972385 w 7467600"/>
              <a:gd name="connsiteY647" fmla="*/ 2198735 h 6858000"/>
              <a:gd name="connsiteX648" fmla="*/ 2040892 w 7467600"/>
              <a:gd name="connsiteY648" fmla="*/ 2405205 h 6858000"/>
              <a:gd name="connsiteX649" fmla="*/ 2131689 w 7467600"/>
              <a:gd name="connsiteY649" fmla="*/ 1936926 h 6858000"/>
              <a:gd name="connsiteX650" fmla="*/ 2454820 w 7467600"/>
              <a:gd name="connsiteY650" fmla="*/ 1248808 h 6858000"/>
              <a:gd name="connsiteX651" fmla="*/ 2492512 w 7467600"/>
              <a:gd name="connsiteY651" fmla="*/ 1302920 h 6858000"/>
              <a:gd name="connsiteX652" fmla="*/ 2081216 w 7467600"/>
              <a:gd name="connsiteY652" fmla="*/ 2527513 h 6858000"/>
              <a:gd name="connsiteX653" fmla="*/ 2081211 w 7467600"/>
              <a:gd name="connsiteY653" fmla="*/ 2528916 h 6858000"/>
              <a:gd name="connsiteX654" fmla="*/ 2199067 w 7467600"/>
              <a:gd name="connsiteY654" fmla="*/ 2884061 h 6858000"/>
              <a:gd name="connsiteX655" fmla="*/ 3192586 w 7467600"/>
              <a:gd name="connsiteY655" fmla="*/ 3411496 h 6858000"/>
              <a:gd name="connsiteX656" fmla="*/ 3182620 w 7467600"/>
              <a:gd name="connsiteY656" fmla="*/ 3483279 h 6858000"/>
              <a:gd name="connsiteX657" fmla="*/ 2435119 w 7467600"/>
              <a:gd name="connsiteY657" fmla="*/ 3080173 h 6858000"/>
              <a:gd name="connsiteX658" fmla="*/ 2410152 w 7467600"/>
              <a:gd name="connsiteY658" fmla="*/ 3063751 h 6858000"/>
              <a:gd name="connsiteX659" fmla="*/ 2408099 w 7467600"/>
              <a:gd name="connsiteY659" fmla="*/ 3064403 h 6858000"/>
              <a:gd name="connsiteX660" fmla="*/ 2407218 w 7467600"/>
              <a:gd name="connsiteY660" fmla="*/ 3070324 h 6858000"/>
              <a:gd name="connsiteX661" fmla="*/ 2380138 w 7467600"/>
              <a:gd name="connsiteY661" fmla="*/ 3099341 h 6858000"/>
              <a:gd name="connsiteX662" fmla="*/ 1765923 w 7467600"/>
              <a:gd name="connsiteY662" fmla="*/ 3581043 h 6858000"/>
              <a:gd name="connsiteX663" fmla="*/ 1702258 w 7467600"/>
              <a:gd name="connsiteY663" fmla="*/ 3612286 h 6858000"/>
              <a:gd name="connsiteX664" fmla="*/ 1538370 w 7467600"/>
              <a:gd name="connsiteY664" fmla="*/ 3811804 h 6858000"/>
              <a:gd name="connsiteX665" fmla="*/ 542867 w 7467600"/>
              <a:gd name="connsiteY665" fmla="*/ 4944092 h 6858000"/>
              <a:gd name="connsiteX666" fmla="*/ 515800 w 7467600"/>
              <a:gd name="connsiteY666" fmla="*/ 4862180 h 6858000"/>
              <a:gd name="connsiteX667" fmla="*/ 909145 w 7467600"/>
              <a:gd name="connsiteY667" fmla="*/ 4199225 h 6858000"/>
              <a:gd name="connsiteX668" fmla="*/ 1214067 w 7467600"/>
              <a:gd name="connsiteY668" fmla="*/ 3908561 h 6858000"/>
              <a:gd name="connsiteX669" fmla="*/ 640967 w 7467600"/>
              <a:gd name="connsiteY669" fmla="*/ 4105601 h 6858000"/>
              <a:gd name="connsiteX670" fmla="*/ 112563 w 7467600"/>
              <a:gd name="connsiteY670" fmla="*/ 4396952 h 6858000"/>
              <a:gd name="connsiteX671" fmla="*/ 0 w 7467600"/>
              <a:gd name="connsiteY671" fmla="*/ 4466006 h 6858000"/>
              <a:gd name="connsiteX672" fmla="*/ 0 w 7467600"/>
              <a:gd name="connsiteY672" fmla="*/ 4233763 h 6858000"/>
              <a:gd name="connsiteX673" fmla="*/ 36881 w 7467600"/>
              <a:gd name="connsiteY673" fmla="*/ 4200118 h 6858000"/>
              <a:gd name="connsiteX674" fmla="*/ 910534 w 7467600"/>
              <a:gd name="connsiteY674" fmla="*/ 3629753 h 6858000"/>
              <a:gd name="connsiteX675" fmla="*/ 1578717 w 7467600"/>
              <a:gd name="connsiteY675" fmla="*/ 3575982 h 6858000"/>
              <a:gd name="connsiteX676" fmla="*/ 2338780 w 7467600"/>
              <a:gd name="connsiteY676" fmla="*/ 3033725 h 6858000"/>
              <a:gd name="connsiteX677" fmla="*/ 1807991 w 7467600"/>
              <a:gd name="connsiteY677" fmla="*/ 2807184 h 6858000"/>
              <a:gd name="connsiteX678" fmla="*/ 1416358 w 7467600"/>
              <a:gd name="connsiteY678" fmla="*/ 3112571 h 6858000"/>
              <a:gd name="connsiteX679" fmla="*/ 939066 w 7467600"/>
              <a:gd name="connsiteY679" fmla="*/ 3378798 h 6858000"/>
              <a:gd name="connsiteX680" fmla="*/ 115099 w 7467600"/>
              <a:gd name="connsiteY680" fmla="*/ 3607650 h 6858000"/>
              <a:gd name="connsiteX681" fmla="*/ 97284 w 7467600"/>
              <a:gd name="connsiteY681" fmla="*/ 3520393 h 6858000"/>
              <a:gd name="connsiteX682" fmla="*/ 922050 w 7467600"/>
              <a:gd name="connsiteY682" fmla="*/ 3074867 h 6858000"/>
              <a:gd name="connsiteX683" fmla="*/ 1405265 w 7467600"/>
              <a:gd name="connsiteY683" fmla="*/ 3016319 h 6858000"/>
              <a:gd name="connsiteX684" fmla="*/ 1407512 w 7467600"/>
              <a:gd name="connsiteY684" fmla="*/ 3018001 h 6858000"/>
              <a:gd name="connsiteX685" fmla="*/ 1726266 w 7467600"/>
              <a:gd name="connsiteY685" fmla="*/ 2777274 h 6858000"/>
              <a:gd name="connsiteX686" fmla="*/ 625390 w 7467600"/>
              <a:gd name="connsiteY686" fmla="*/ 2514541 h 6858000"/>
              <a:gd name="connsiteX687" fmla="*/ 619799 w 7467600"/>
              <a:gd name="connsiteY687" fmla="*/ 2527180 h 6858000"/>
              <a:gd name="connsiteX688" fmla="*/ 310030 w 7467600"/>
              <a:gd name="connsiteY688" fmla="*/ 2771818 h 6858000"/>
              <a:gd name="connsiteX689" fmla="*/ 173877 w 7467600"/>
              <a:gd name="connsiteY689" fmla="*/ 2937056 h 6858000"/>
              <a:gd name="connsiteX690" fmla="*/ 77889 w 7467600"/>
              <a:gd name="connsiteY690" fmla="*/ 3138440 h 6858000"/>
              <a:gd name="connsiteX691" fmla="*/ 0 w 7467600"/>
              <a:gd name="connsiteY691" fmla="*/ 3271395 h 6858000"/>
              <a:gd name="connsiteX692" fmla="*/ 0 w 7467600"/>
              <a:gd name="connsiteY692" fmla="*/ 3153002 h 6858000"/>
              <a:gd name="connsiteX693" fmla="*/ 2386 w 7467600"/>
              <a:gd name="connsiteY693" fmla="*/ 3149203 h 6858000"/>
              <a:gd name="connsiteX694" fmla="*/ 89753 w 7467600"/>
              <a:gd name="connsiteY694" fmla="*/ 2987702 h 6858000"/>
              <a:gd name="connsiteX695" fmla="*/ 76869 w 7467600"/>
              <a:gd name="connsiteY695" fmla="*/ 3005404 h 6858000"/>
              <a:gd name="connsiteX696" fmla="*/ 32049 w 7467600"/>
              <a:gd name="connsiteY696" fmla="*/ 3065814 h 6858000"/>
              <a:gd name="connsiteX697" fmla="*/ 0 w 7467600"/>
              <a:gd name="connsiteY697" fmla="*/ 3108744 h 6858000"/>
              <a:gd name="connsiteX698" fmla="*/ 0 w 7467600"/>
              <a:gd name="connsiteY698" fmla="*/ 3058059 h 6858000"/>
              <a:gd name="connsiteX699" fmla="*/ 7610 w 7467600"/>
              <a:gd name="connsiteY699" fmla="*/ 3047889 h 6858000"/>
              <a:gd name="connsiteX700" fmla="*/ 52419 w 7467600"/>
              <a:gd name="connsiteY700" fmla="*/ 2987479 h 6858000"/>
              <a:gd name="connsiteX701" fmla="*/ 59142 w 7467600"/>
              <a:gd name="connsiteY701" fmla="*/ 2978488 h 6858000"/>
              <a:gd name="connsiteX702" fmla="*/ 0 w 7467600"/>
              <a:gd name="connsiteY702" fmla="*/ 3015334 h 6858000"/>
              <a:gd name="connsiteX703" fmla="*/ 0 w 7467600"/>
              <a:gd name="connsiteY703" fmla="*/ 2914286 h 6858000"/>
              <a:gd name="connsiteX704" fmla="*/ 36383 w 7467600"/>
              <a:gd name="connsiteY704" fmla="*/ 2901128 h 6858000"/>
              <a:gd name="connsiteX705" fmla="*/ 156329 w 7467600"/>
              <a:gd name="connsiteY705" fmla="*/ 2840533 h 6858000"/>
              <a:gd name="connsiteX706" fmla="*/ 358355 w 7467600"/>
              <a:gd name="connsiteY706" fmla="*/ 2620471 h 6858000"/>
              <a:gd name="connsiteX707" fmla="*/ 510577 w 7467600"/>
              <a:gd name="connsiteY707" fmla="*/ 2501244 h 6858000"/>
              <a:gd name="connsiteX708" fmla="*/ 211967 w 7467600"/>
              <a:gd name="connsiteY708" fmla="*/ 2479171 h 6858000"/>
              <a:gd name="connsiteX709" fmla="*/ 0 w 7467600"/>
              <a:gd name="connsiteY709" fmla="*/ 2476398 h 6858000"/>
              <a:gd name="connsiteX710" fmla="*/ 0 w 7467600"/>
              <a:gd name="connsiteY710" fmla="*/ 2389189 h 6858000"/>
              <a:gd name="connsiteX711" fmla="*/ 103062 w 7467600"/>
              <a:gd name="connsiteY711" fmla="*/ 2389518 h 6858000"/>
              <a:gd name="connsiteX712" fmla="*/ 510734 w 7467600"/>
              <a:gd name="connsiteY712" fmla="*/ 2416201 h 6858000"/>
              <a:gd name="connsiteX713" fmla="*/ 279257 w 7467600"/>
              <a:gd name="connsiteY713" fmla="*/ 2092102 h 6858000"/>
              <a:gd name="connsiteX714" fmla="*/ 65265 w 7467600"/>
              <a:gd name="connsiteY714" fmla="*/ 2006049 h 6858000"/>
              <a:gd name="connsiteX715" fmla="*/ 0 w 7467600"/>
              <a:gd name="connsiteY715" fmla="*/ 1982532 h 6858000"/>
              <a:gd name="connsiteX716" fmla="*/ 0 w 7467600"/>
              <a:gd name="connsiteY716" fmla="*/ 1912789 h 6858000"/>
              <a:gd name="connsiteX717" fmla="*/ 97460 w 7467600"/>
              <a:gd name="connsiteY717" fmla="*/ 1953725 h 6858000"/>
              <a:gd name="connsiteX718" fmla="*/ 221272 w 7467600"/>
              <a:gd name="connsiteY718" fmla="*/ 1980766 h 6858000"/>
              <a:gd name="connsiteX719" fmla="*/ 116765 w 7467600"/>
              <a:gd name="connsiteY719" fmla="*/ 1911033 h 6858000"/>
              <a:gd name="connsiteX720" fmla="*/ 16405 w 7467600"/>
              <a:gd name="connsiteY720" fmla="*/ 1803412 h 6858000"/>
              <a:gd name="connsiteX721" fmla="*/ 0 w 7467600"/>
              <a:gd name="connsiteY721" fmla="*/ 1784777 h 6858000"/>
              <a:gd name="connsiteX722" fmla="*/ 0 w 7467600"/>
              <a:gd name="connsiteY722" fmla="*/ 1740082 h 6858000"/>
              <a:gd name="connsiteX723" fmla="*/ 39394 w 7467600"/>
              <a:gd name="connsiteY723" fmla="*/ 1784856 h 6858000"/>
              <a:gd name="connsiteX724" fmla="*/ 135813 w 7467600"/>
              <a:gd name="connsiteY724" fmla="*/ 1888838 h 6858000"/>
              <a:gd name="connsiteX725" fmla="*/ 242575 w 7467600"/>
              <a:gd name="connsiteY725" fmla="*/ 1958841 h 6858000"/>
              <a:gd name="connsiteX726" fmla="*/ 82197 w 7467600"/>
              <a:gd name="connsiteY726" fmla="*/ 1754826 h 6858000"/>
              <a:gd name="connsiteX727" fmla="*/ 0 w 7467600"/>
              <a:gd name="connsiteY727" fmla="*/ 1679650 h 6858000"/>
              <a:gd name="connsiteX728" fmla="*/ 0 w 7467600"/>
              <a:gd name="connsiteY728" fmla="*/ 1602463 h 6858000"/>
              <a:gd name="connsiteX729" fmla="*/ 84689 w 7467600"/>
              <a:gd name="connsiteY729" fmla="*/ 1677442 h 6858000"/>
              <a:gd name="connsiteX730" fmla="*/ 298437 w 7467600"/>
              <a:gd name="connsiteY730" fmla="*/ 1968019 h 6858000"/>
              <a:gd name="connsiteX731" fmla="*/ 227269 w 7467600"/>
              <a:gd name="connsiteY731" fmla="*/ 1114064 h 6858000"/>
              <a:gd name="connsiteX732" fmla="*/ 248003 w 7467600"/>
              <a:gd name="connsiteY732" fmla="*/ 1089613 h 6858000"/>
              <a:gd name="connsiteX733" fmla="*/ 427020 w 7467600"/>
              <a:gd name="connsiteY733" fmla="*/ 1619803 h 6858000"/>
              <a:gd name="connsiteX734" fmla="*/ 340345 w 7467600"/>
              <a:gd name="connsiteY734" fmla="*/ 2027739 h 6858000"/>
              <a:gd name="connsiteX735" fmla="*/ 360865 w 7467600"/>
              <a:gd name="connsiteY735" fmla="*/ 2044827 h 6858000"/>
              <a:gd name="connsiteX736" fmla="*/ 560414 w 7467600"/>
              <a:gd name="connsiteY736" fmla="*/ 2421457 h 6858000"/>
              <a:gd name="connsiteX737" fmla="*/ 1359703 w 7467600"/>
              <a:gd name="connsiteY737" fmla="*/ 2578554 h 6858000"/>
              <a:gd name="connsiteX738" fmla="*/ 1359422 w 7467600"/>
              <a:gd name="connsiteY738" fmla="*/ 2577994 h 6858000"/>
              <a:gd name="connsiteX739" fmla="*/ 828701 w 7467600"/>
              <a:gd name="connsiteY739" fmla="*/ 1839520 h 6858000"/>
              <a:gd name="connsiteX740" fmla="*/ 494427 w 7467600"/>
              <a:gd name="connsiteY740" fmla="*/ 1092333 h 6858000"/>
              <a:gd name="connsiteX741" fmla="*/ 506322 w 7467600"/>
              <a:gd name="connsiteY741" fmla="*/ 1020997 h 6858000"/>
              <a:gd name="connsiteX742" fmla="*/ 4570198 w 7467600"/>
              <a:gd name="connsiteY742" fmla="*/ 978081 h 6858000"/>
              <a:gd name="connsiteX743" fmla="*/ 4523691 w 7467600"/>
              <a:gd name="connsiteY743" fmla="*/ 1127776 h 6858000"/>
              <a:gd name="connsiteX744" fmla="*/ 4509875 w 7467600"/>
              <a:gd name="connsiteY744" fmla="*/ 1167552 h 6858000"/>
              <a:gd name="connsiteX745" fmla="*/ 4478168 w 7467600"/>
              <a:gd name="connsiteY745" fmla="*/ 1260735 h 6858000"/>
              <a:gd name="connsiteX746" fmla="*/ 4409309 w 7467600"/>
              <a:gd name="connsiteY746" fmla="*/ 1666996 h 6858000"/>
              <a:gd name="connsiteX747" fmla="*/ 4370031 w 7467600"/>
              <a:gd name="connsiteY747" fmla="*/ 1955666 h 6858000"/>
              <a:gd name="connsiteX748" fmla="*/ 4570198 w 7467600"/>
              <a:gd name="connsiteY748" fmla="*/ 978081 h 6858000"/>
              <a:gd name="connsiteX749" fmla="*/ 4557898 w 7467600"/>
              <a:gd name="connsiteY749" fmla="*/ 900011 h 6858000"/>
              <a:gd name="connsiteX750" fmla="*/ 4344840 w 7467600"/>
              <a:gd name="connsiteY750" fmla="*/ 1922038 h 6858000"/>
              <a:gd name="connsiteX751" fmla="*/ 4378710 w 7467600"/>
              <a:gd name="connsiteY751" fmla="*/ 1665516 h 6858000"/>
              <a:gd name="connsiteX752" fmla="*/ 4448798 w 7467600"/>
              <a:gd name="connsiteY752" fmla="*/ 1253024 h 6858000"/>
              <a:gd name="connsiteX753" fmla="*/ 4480315 w 7467600"/>
              <a:gd name="connsiteY753" fmla="*/ 1158454 h 6858000"/>
              <a:gd name="connsiteX754" fmla="*/ 4494133 w 7467600"/>
              <a:gd name="connsiteY754" fmla="*/ 1118676 h 6858000"/>
              <a:gd name="connsiteX755" fmla="*/ 4557898 w 7467600"/>
              <a:gd name="connsiteY755" fmla="*/ 900011 h 6858000"/>
              <a:gd name="connsiteX756" fmla="*/ 5870151 w 7467600"/>
              <a:gd name="connsiteY756" fmla="*/ 898890 h 6858000"/>
              <a:gd name="connsiteX757" fmla="*/ 5861335 w 7467600"/>
              <a:gd name="connsiteY757" fmla="*/ 899177 h 6858000"/>
              <a:gd name="connsiteX758" fmla="*/ 5843702 w 7467600"/>
              <a:gd name="connsiteY758" fmla="*/ 899748 h 6858000"/>
              <a:gd name="connsiteX759" fmla="*/ 5651107 w 7467600"/>
              <a:gd name="connsiteY759" fmla="*/ 920306 h 6858000"/>
              <a:gd name="connsiteX760" fmla="*/ 5459407 w 7467600"/>
              <a:gd name="connsiteY760" fmla="*/ 940975 h 6858000"/>
              <a:gd name="connsiteX761" fmla="*/ 5374846 w 7467600"/>
              <a:gd name="connsiteY761" fmla="*/ 941988 h 6858000"/>
              <a:gd name="connsiteX762" fmla="*/ 5256105 w 7467600"/>
              <a:gd name="connsiteY762" fmla="*/ 945632 h 6858000"/>
              <a:gd name="connsiteX763" fmla="*/ 5107071 w 7467600"/>
              <a:gd name="connsiteY763" fmla="*/ 969720 h 6858000"/>
              <a:gd name="connsiteX764" fmla="*/ 4998681 w 7467600"/>
              <a:gd name="connsiteY764" fmla="*/ 988771 h 6858000"/>
              <a:gd name="connsiteX765" fmla="*/ 5870151 w 7467600"/>
              <a:gd name="connsiteY765" fmla="*/ 898890 h 6858000"/>
              <a:gd name="connsiteX766" fmla="*/ 5504425 w 7467600"/>
              <a:gd name="connsiteY766" fmla="*/ 848067 h 6858000"/>
              <a:gd name="connsiteX767" fmla="*/ 4968849 w 7467600"/>
              <a:gd name="connsiteY767" fmla="*/ 962318 h 6858000"/>
              <a:gd name="connsiteX768" fmla="*/ 5104039 w 7467600"/>
              <a:gd name="connsiteY768" fmla="*/ 940634 h 6858000"/>
              <a:gd name="connsiteX769" fmla="*/ 5256311 w 7467600"/>
              <a:gd name="connsiteY769" fmla="*/ 916490 h 6858000"/>
              <a:gd name="connsiteX770" fmla="*/ 5377381 w 7467600"/>
              <a:gd name="connsiteY770" fmla="*/ 912671 h 6858000"/>
              <a:gd name="connsiteX771" fmla="*/ 5460148 w 7467600"/>
              <a:gd name="connsiteY771" fmla="*/ 911442 h 6858000"/>
              <a:gd name="connsiteX772" fmla="*/ 5648971 w 7467600"/>
              <a:gd name="connsiteY772" fmla="*/ 891331 h 6858000"/>
              <a:gd name="connsiteX773" fmla="*/ 5844807 w 7467600"/>
              <a:gd name="connsiteY773" fmla="*/ 870718 h 6858000"/>
              <a:gd name="connsiteX774" fmla="*/ 5862975 w 7467600"/>
              <a:gd name="connsiteY774" fmla="*/ 869756 h 6858000"/>
              <a:gd name="connsiteX775" fmla="*/ 5920887 w 7467600"/>
              <a:gd name="connsiteY775" fmla="*/ 865929 h 6858000"/>
              <a:gd name="connsiteX776" fmla="*/ 5504425 w 7467600"/>
              <a:gd name="connsiteY776" fmla="*/ 848067 h 6858000"/>
              <a:gd name="connsiteX777" fmla="*/ 3607114 w 7467600"/>
              <a:gd name="connsiteY777" fmla="*/ 467441 h 6858000"/>
              <a:gd name="connsiteX778" fmla="*/ 3296242 w 7467600"/>
              <a:gd name="connsiteY778" fmla="*/ 807991 h 6858000"/>
              <a:gd name="connsiteX779" fmla="*/ 3174674 w 7467600"/>
              <a:gd name="connsiteY779" fmla="*/ 919759 h 6858000"/>
              <a:gd name="connsiteX780" fmla="*/ 3042978 w 7467600"/>
              <a:gd name="connsiteY780" fmla="*/ 1054894 h 6858000"/>
              <a:gd name="connsiteX781" fmla="*/ 2968914 w 7467600"/>
              <a:gd name="connsiteY781" fmla="*/ 1133756 h 6858000"/>
              <a:gd name="connsiteX782" fmla="*/ 3103823 w 7467600"/>
              <a:gd name="connsiteY782" fmla="*/ 1026814 h 6858000"/>
              <a:gd name="connsiteX783" fmla="*/ 3607114 w 7467600"/>
              <a:gd name="connsiteY783" fmla="*/ 467441 h 6858000"/>
              <a:gd name="connsiteX784" fmla="*/ 3744487 w 7467600"/>
              <a:gd name="connsiteY784" fmla="*/ 383136 h 6858000"/>
              <a:gd name="connsiteX785" fmla="*/ 3970213 w 7467600"/>
              <a:gd name="connsiteY785" fmla="*/ 995559 h 6858000"/>
              <a:gd name="connsiteX786" fmla="*/ 3744487 w 7467600"/>
              <a:gd name="connsiteY786" fmla="*/ 383136 h 6858000"/>
              <a:gd name="connsiteX787" fmla="*/ 3624562 w 7467600"/>
              <a:gd name="connsiteY787" fmla="*/ 367041 h 6858000"/>
              <a:gd name="connsiteX788" fmla="*/ 3489712 w 7467600"/>
              <a:gd name="connsiteY788" fmla="*/ 485386 h 6858000"/>
              <a:gd name="connsiteX789" fmla="*/ 3182994 w 7467600"/>
              <a:gd name="connsiteY789" fmla="*/ 828265 h 6858000"/>
              <a:gd name="connsiteX790" fmla="*/ 2892114 w 7467600"/>
              <a:gd name="connsiteY790" fmla="*/ 1172635 h 6858000"/>
              <a:gd name="connsiteX791" fmla="*/ 3021459 w 7467600"/>
              <a:gd name="connsiteY791" fmla="*/ 1035385 h 6858000"/>
              <a:gd name="connsiteX792" fmla="*/ 3153873 w 7467600"/>
              <a:gd name="connsiteY792" fmla="*/ 898971 h 6858000"/>
              <a:gd name="connsiteX793" fmla="*/ 3276511 w 7467600"/>
              <a:gd name="connsiteY793" fmla="*/ 786423 h 6858000"/>
              <a:gd name="connsiteX794" fmla="*/ 3584154 w 7467600"/>
              <a:gd name="connsiteY794" fmla="*/ 448218 h 6858000"/>
              <a:gd name="connsiteX795" fmla="*/ 3624562 w 7467600"/>
              <a:gd name="connsiteY795" fmla="*/ 367041 h 6858000"/>
              <a:gd name="connsiteX796" fmla="*/ 3766672 w 7467600"/>
              <a:gd name="connsiteY796" fmla="*/ 359429 h 6858000"/>
              <a:gd name="connsiteX797" fmla="*/ 3996338 w 7467600"/>
              <a:gd name="connsiteY797" fmla="*/ 968237 h 6858000"/>
              <a:gd name="connsiteX798" fmla="*/ 3766672 w 7467600"/>
              <a:gd name="connsiteY798" fmla="*/ 359429 h 6858000"/>
              <a:gd name="connsiteX799" fmla="*/ 5805386 w 7467600"/>
              <a:gd name="connsiteY799" fmla="*/ 239240 h 6858000"/>
              <a:gd name="connsiteX800" fmla="*/ 5736947 w 7467600"/>
              <a:gd name="connsiteY800" fmla="*/ 261367 h 6858000"/>
              <a:gd name="connsiteX801" fmla="*/ 5427012 w 7467600"/>
              <a:gd name="connsiteY801" fmla="*/ 311272 h 6858000"/>
              <a:gd name="connsiteX802" fmla="*/ 5147818 w 7467600"/>
              <a:gd name="connsiteY802" fmla="*/ 322112 h 6858000"/>
              <a:gd name="connsiteX803" fmla="*/ 5060854 w 7467600"/>
              <a:gd name="connsiteY803" fmla="*/ 311882 h 6858000"/>
              <a:gd name="connsiteX804" fmla="*/ 4945989 w 7467600"/>
              <a:gd name="connsiteY804" fmla="*/ 300516 h 6858000"/>
              <a:gd name="connsiteX805" fmla="*/ 5410479 w 7467600"/>
              <a:gd name="connsiteY805" fmla="*/ 348434 h 6858000"/>
              <a:gd name="connsiteX806" fmla="*/ 5805386 w 7467600"/>
              <a:gd name="connsiteY806" fmla="*/ 239240 h 6858000"/>
              <a:gd name="connsiteX807" fmla="*/ 5905192 w 7467600"/>
              <a:gd name="connsiteY807" fmla="*/ 163079 h 6858000"/>
              <a:gd name="connsiteX808" fmla="*/ 5865655 w 7467600"/>
              <a:gd name="connsiteY808" fmla="*/ 171901 h 6858000"/>
              <a:gd name="connsiteX809" fmla="*/ 5259740 w 7467600"/>
              <a:gd name="connsiteY809" fmla="*/ 257013 h 6858000"/>
              <a:gd name="connsiteX810" fmla="*/ 5208466 w 7467600"/>
              <a:gd name="connsiteY810" fmla="*/ 257550 h 6858000"/>
              <a:gd name="connsiteX811" fmla="*/ 4980204 w 7467600"/>
              <a:gd name="connsiteY811" fmla="*/ 271903 h 6858000"/>
              <a:gd name="connsiteX812" fmla="*/ 5068068 w 7467600"/>
              <a:gd name="connsiteY812" fmla="*/ 282244 h 6858000"/>
              <a:gd name="connsiteX813" fmla="*/ 5153231 w 7467600"/>
              <a:gd name="connsiteY813" fmla="*/ 292240 h 6858000"/>
              <a:gd name="connsiteX814" fmla="*/ 5426491 w 7467600"/>
              <a:gd name="connsiteY814" fmla="*/ 281128 h 6858000"/>
              <a:gd name="connsiteX815" fmla="*/ 5731212 w 7467600"/>
              <a:gd name="connsiteY815" fmla="*/ 231951 h 6858000"/>
              <a:gd name="connsiteX816" fmla="*/ 5905192 w 7467600"/>
              <a:gd name="connsiteY816" fmla="*/ 163079 h 6858000"/>
              <a:gd name="connsiteX817" fmla="*/ 5944437 w 7467600"/>
              <a:gd name="connsiteY817" fmla="*/ 113829 h 6858000"/>
              <a:gd name="connsiteX818" fmla="*/ 5825032 w 7467600"/>
              <a:gd name="connsiteY818" fmla="*/ 146405 h 6858000"/>
              <a:gd name="connsiteX819" fmla="*/ 4955599 w 7467600"/>
              <a:gd name="connsiteY819" fmla="*/ 247008 h 6858000"/>
              <a:gd name="connsiteX820" fmla="*/ 5210104 w 7467600"/>
              <a:gd name="connsiteY820" fmla="*/ 228123 h 6858000"/>
              <a:gd name="connsiteX821" fmla="*/ 5261015 w 7467600"/>
              <a:gd name="connsiteY821" fmla="*/ 227087 h 6858000"/>
              <a:gd name="connsiteX822" fmla="*/ 5861181 w 7467600"/>
              <a:gd name="connsiteY822" fmla="*/ 143093 h 6858000"/>
              <a:gd name="connsiteX823" fmla="*/ 5961252 w 7467600"/>
              <a:gd name="connsiteY823" fmla="*/ 114820 h 6858000"/>
              <a:gd name="connsiteX824" fmla="*/ 5944437 w 7467600"/>
              <a:gd name="connsiteY824" fmla="*/ 113829 h 6858000"/>
              <a:gd name="connsiteX825" fmla="*/ 3882765 w 7467600"/>
              <a:gd name="connsiteY825" fmla="*/ 0 h 6858000"/>
              <a:gd name="connsiteX826" fmla="*/ 3995099 w 7467600"/>
              <a:gd name="connsiteY826" fmla="*/ 0 h 6858000"/>
              <a:gd name="connsiteX827" fmla="*/ 4163818 w 7467600"/>
              <a:gd name="connsiteY827" fmla="*/ 234104 h 6858000"/>
              <a:gd name="connsiteX828" fmla="*/ 4172099 w 7467600"/>
              <a:gd name="connsiteY828" fmla="*/ 234207 h 6858000"/>
              <a:gd name="connsiteX829" fmla="*/ 4784282 w 7467600"/>
              <a:gd name="connsiteY829" fmla="*/ 276561 h 6858000"/>
              <a:gd name="connsiteX830" fmla="*/ 4801687 w 7467600"/>
              <a:gd name="connsiteY830" fmla="*/ 267764 h 6858000"/>
              <a:gd name="connsiteX831" fmla="*/ 6082788 w 7467600"/>
              <a:gd name="connsiteY831" fmla="*/ 64119 h 6858000"/>
              <a:gd name="connsiteX832" fmla="*/ 6099442 w 7467600"/>
              <a:gd name="connsiteY832" fmla="*/ 82568 h 6858000"/>
              <a:gd name="connsiteX833" fmla="*/ 4804137 w 7467600"/>
              <a:gd name="connsiteY833" fmla="*/ 320931 h 6858000"/>
              <a:gd name="connsiteX834" fmla="*/ 4227047 w 7467600"/>
              <a:gd name="connsiteY834" fmla="*/ 313415 h 6858000"/>
              <a:gd name="connsiteX835" fmla="*/ 4346041 w 7467600"/>
              <a:gd name="connsiteY835" fmla="*/ 456086 h 6858000"/>
              <a:gd name="connsiteX836" fmla="*/ 4870967 w 7467600"/>
              <a:gd name="connsiteY836" fmla="*/ 963061 h 6858000"/>
              <a:gd name="connsiteX837" fmla="*/ 4889647 w 7467600"/>
              <a:gd name="connsiteY837" fmla="*/ 957147 h 6858000"/>
              <a:gd name="connsiteX838" fmla="*/ 5422504 w 7467600"/>
              <a:gd name="connsiteY838" fmla="*/ 805191 h 6858000"/>
              <a:gd name="connsiteX839" fmla="*/ 6087656 w 7467600"/>
              <a:gd name="connsiteY839" fmla="*/ 826703 h 6858000"/>
              <a:gd name="connsiteX840" fmla="*/ 6058717 w 7467600"/>
              <a:gd name="connsiteY840" fmla="*/ 865992 h 6858000"/>
              <a:gd name="connsiteX841" fmla="*/ 4974153 w 7467600"/>
              <a:gd name="connsiteY841" fmla="*/ 1045456 h 6858000"/>
              <a:gd name="connsiteX842" fmla="*/ 5627835 w 7467600"/>
              <a:gd name="connsiteY842" fmla="*/ 1472077 h 6858000"/>
              <a:gd name="connsiteX843" fmla="*/ 5629817 w 7467600"/>
              <a:gd name="connsiteY843" fmla="*/ 1471412 h 6858000"/>
              <a:gd name="connsiteX844" fmla="*/ 5634124 w 7467600"/>
              <a:gd name="connsiteY844" fmla="*/ 1470572 h 6858000"/>
              <a:gd name="connsiteX845" fmla="*/ 5755832 w 7467600"/>
              <a:gd name="connsiteY845" fmla="*/ 1383886 h 6858000"/>
              <a:gd name="connsiteX846" fmla="*/ 6014186 w 7467600"/>
              <a:gd name="connsiteY846" fmla="*/ 1279799 h 6858000"/>
              <a:gd name="connsiteX847" fmla="*/ 6901619 w 7467600"/>
              <a:gd name="connsiteY847" fmla="*/ 1047874 h 6858000"/>
              <a:gd name="connsiteX848" fmla="*/ 6931566 w 7467600"/>
              <a:gd name="connsiteY848" fmla="*/ 1062034 h 6858000"/>
              <a:gd name="connsiteX849" fmla="*/ 5790982 w 7467600"/>
              <a:gd name="connsiteY849" fmla="*/ 1561380 h 6858000"/>
              <a:gd name="connsiteX850" fmla="*/ 6188971 w 7467600"/>
              <a:gd name="connsiteY850" fmla="*/ 1755168 h 6858000"/>
              <a:gd name="connsiteX851" fmla="*/ 6202446 w 7467600"/>
              <a:gd name="connsiteY851" fmla="*/ 1752268 h 6858000"/>
              <a:gd name="connsiteX852" fmla="*/ 7179560 w 7467600"/>
              <a:gd name="connsiteY852" fmla="*/ 1467551 h 6858000"/>
              <a:gd name="connsiteX853" fmla="*/ 7158730 w 7467600"/>
              <a:gd name="connsiteY853" fmla="*/ 1507835 h 6858000"/>
              <a:gd name="connsiteX854" fmla="*/ 6326959 w 7467600"/>
              <a:gd name="connsiteY854" fmla="*/ 1817686 h 6858000"/>
              <a:gd name="connsiteX855" fmla="*/ 6537433 w 7467600"/>
              <a:gd name="connsiteY855" fmla="*/ 1907790 h 6858000"/>
              <a:gd name="connsiteX856" fmla="*/ 6550221 w 7467600"/>
              <a:gd name="connsiteY856" fmla="*/ 1910729 h 6858000"/>
              <a:gd name="connsiteX857" fmla="*/ 6964438 w 7467600"/>
              <a:gd name="connsiteY857" fmla="*/ 2209505 h 6858000"/>
              <a:gd name="connsiteX858" fmla="*/ 7367862 w 7467600"/>
              <a:gd name="connsiteY858" fmla="*/ 2806833 h 6858000"/>
              <a:gd name="connsiteX859" fmla="*/ 7364329 w 7467600"/>
              <a:gd name="connsiteY859" fmla="*/ 2826907 h 6858000"/>
              <a:gd name="connsiteX860" fmla="*/ 7290545 w 7467600"/>
              <a:gd name="connsiteY860" fmla="*/ 2850663 h 6858000"/>
              <a:gd name="connsiteX861" fmla="*/ 6472036 w 7467600"/>
              <a:gd name="connsiteY861" fmla="*/ 1959003 h 6858000"/>
              <a:gd name="connsiteX862" fmla="*/ 5792897 w 7467600"/>
              <a:gd name="connsiteY862" fmla="*/ 1647747 h 6858000"/>
              <a:gd name="connsiteX863" fmla="*/ 5842751 w 7467600"/>
              <a:gd name="connsiteY863" fmla="*/ 1816112 h 6858000"/>
              <a:gd name="connsiteX864" fmla="*/ 5847424 w 7467600"/>
              <a:gd name="connsiteY864" fmla="*/ 1815776 h 6858000"/>
              <a:gd name="connsiteX865" fmla="*/ 6399821 w 7467600"/>
              <a:gd name="connsiteY865" fmla="*/ 2344799 h 6858000"/>
              <a:gd name="connsiteX866" fmla="*/ 6323232 w 7467600"/>
              <a:gd name="connsiteY866" fmla="*/ 2389634 h 6858000"/>
              <a:gd name="connsiteX867" fmla="*/ 5942958 w 7467600"/>
              <a:gd name="connsiteY867" fmla="*/ 2077708 h 6858000"/>
              <a:gd name="connsiteX868" fmla="*/ 5921559 w 7467600"/>
              <a:gd name="connsiteY868" fmla="*/ 2378596 h 6858000"/>
              <a:gd name="connsiteX869" fmla="*/ 5817651 w 7467600"/>
              <a:gd name="connsiteY869" fmla="*/ 3023919 h 6858000"/>
              <a:gd name="connsiteX870" fmla="*/ 5729634 w 7467600"/>
              <a:gd name="connsiteY870" fmla="*/ 3051849 h 6858000"/>
              <a:gd name="connsiteX871" fmla="*/ 5611018 w 7467600"/>
              <a:gd name="connsiteY871" fmla="*/ 2316769 h 6858000"/>
              <a:gd name="connsiteX872" fmla="*/ 5687608 w 7467600"/>
              <a:gd name="connsiteY872" fmla="*/ 2039972 h 6858000"/>
              <a:gd name="connsiteX873" fmla="*/ 5657554 w 7467600"/>
              <a:gd name="connsiteY873" fmla="*/ 1576445 h 6858000"/>
              <a:gd name="connsiteX874" fmla="*/ 5150475 w 7467600"/>
              <a:gd name="connsiteY874" fmla="*/ 1274012 h 6858000"/>
              <a:gd name="connsiteX875" fmla="*/ 5349142 w 7467600"/>
              <a:gd name="connsiteY875" fmla="*/ 2204405 h 6858000"/>
              <a:gd name="connsiteX876" fmla="*/ 5262214 w 7467600"/>
              <a:gd name="connsiteY876" fmla="*/ 2233836 h 6858000"/>
              <a:gd name="connsiteX877" fmla="*/ 4981539 w 7467600"/>
              <a:gd name="connsiteY877" fmla="*/ 1542201 h 6858000"/>
              <a:gd name="connsiteX878" fmla="*/ 4958461 w 7467600"/>
              <a:gd name="connsiteY878" fmla="*/ 1136957 h 6858000"/>
              <a:gd name="connsiteX879" fmla="*/ 4655015 w 7467600"/>
              <a:gd name="connsiteY879" fmla="*/ 891426 h 6858000"/>
              <a:gd name="connsiteX880" fmla="*/ 4348002 w 7467600"/>
              <a:gd name="connsiteY880" fmla="*/ 2205895 h 6858000"/>
              <a:gd name="connsiteX881" fmla="*/ 4262250 w 7467600"/>
              <a:gd name="connsiteY881" fmla="*/ 2219972 h 6858000"/>
              <a:gd name="connsiteX882" fmla="*/ 4550611 w 7467600"/>
              <a:gd name="connsiteY882" fmla="*/ 817540 h 6858000"/>
              <a:gd name="connsiteX883" fmla="*/ 4564418 w 7467600"/>
              <a:gd name="connsiteY883" fmla="*/ 808293 h 6858000"/>
              <a:gd name="connsiteX884" fmla="*/ 4266388 w 7467600"/>
              <a:gd name="connsiteY884" fmla="*/ 500083 h 6858000"/>
              <a:gd name="connsiteX885" fmla="*/ 4032842 w 7467600"/>
              <a:gd name="connsiteY885" fmla="*/ 211809 h 6858000"/>
              <a:gd name="connsiteX886" fmla="*/ 3882765 w 7467600"/>
              <a:gd name="connsiteY886" fmla="*/ 0 h 6858000"/>
              <a:gd name="connsiteX887" fmla="*/ 3721337 w 7467600"/>
              <a:gd name="connsiteY887" fmla="*/ 0 h 6858000"/>
              <a:gd name="connsiteX888" fmla="*/ 3797544 w 7467600"/>
              <a:gd name="connsiteY888" fmla="*/ 0 h 6858000"/>
              <a:gd name="connsiteX889" fmla="*/ 3775734 w 7467600"/>
              <a:gd name="connsiteY889" fmla="*/ 95131 h 6858000"/>
              <a:gd name="connsiteX890" fmla="*/ 3724807 w 7467600"/>
              <a:gd name="connsiteY890" fmla="*/ 272257 h 6858000"/>
              <a:gd name="connsiteX891" fmla="*/ 3726844 w 7467600"/>
              <a:gd name="connsiteY891" fmla="*/ 282988 h 6858000"/>
              <a:gd name="connsiteX892" fmla="*/ 3742664 w 7467600"/>
              <a:gd name="connsiteY892" fmla="*/ 279918 h 6858000"/>
              <a:gd name="connsiteX893" fmla="*/ 4103910 w 7467600"/>
              <a:gd name="connsiteY893" fmla="*/ 1161917 h 6858000"/>
              <a:gd name="connsiteX894" fmla="*/ 4020269 w 7467600"/>
              <a:gd name="connsiteY894" fmla="*/ 1200406 h 6858000"/>
              <a:gd name="connsiteX895" fmla="*/ 3674882 w 7467600"/>
              <a:gd name="connsiteY895" fmla="*/ 488524 h 6858000"/>
              <a:gd name="connsiteX896" fmla="*/ 3132682 w 7467600"/>
              <a:gd name="connsiteY896" fmla="*/ 1072284 h 6858000"/>
              <a:gd name="connsiteX897" fmla="*/ 2716346 w 7467600"/>
              <a:gd name="connsiteY897" fmla="*/ 1276376 h 6858000"/>
              <a:gd name="connsiteX898" fmla="*/ 2716772 w 7467600"/>
              <a:gd name="connsiteY898" fmla="*/ 1255462 h 6858000"/>
              <a:gd name="connsiteX899" fmla="*/ 3471096 w 7467600"/>
              <a:gd name="connsiteY899" fmla="*/ 437072 h 6858000"/>
              <a:gd name="connsiteX900" fmla="*/ 3639057 w 7467600"/>
              <a:gd name="connsiteY900" fmla="*/ 286334 h 6858000"/>
              <a:gd name="connsiteX901" fmla="*/ 3640309 w 7467600"/>
              <a:gd name="connsiteY901" fmla="*/ 284664 h 6858000"/>
              <a:gd name="connsiteX902" fmla="*/ 3646022 w 7467600"/>
              <a:gd name="connsiteY902" fmla="*/ 276711 h 6858000"/>
              <a:gd name="connsiteX903" fmla="*/ 3707943 w 7467600"/>
              <a:gd name="connsiteY903" fmla="*/ 65958 h 6858000"/>
              <a:gd name="connsiteX904" fmla="*/ 3721337 w 7467600"/>
              <a:gd name="connsiteY904" fmla="*/ 0 h 6858000"/>
              <a:gd name="connsiteX905" fmla="*/ 2867960 w 7467600"/>
              <a:gd name="connsiteY905" fmla="*/ 0 h 6858000"/>
              <a:gd name="connsiteX906" fmla="*/ 2926351 w 7467600"/>
              <a:gd name="connsiteY906" fmla="*/ 0 h 6858000"/>
              <a:gd name="connsiteX907" fmla="*/ 2902823 w 7467600"/>
              <a:gd name="connsiteY907" fmla="*/ 262929 h 6858000"/>
              <a:gd name="connsiteX908" fmla="*/ 2940663 w 7467600"/>
              <a:gd name="connsiteY908" fmla="*/ 140884 h 6858000"/>
              <a:gd name="connsiteX909" fmla="*/ 2947039 w 7467600"/>
              <a:gd name="connsiteY909" fmla="*/ 122524 h 6858000"/>
              <a:gd name="connsiteX910" fmla="*/ 2984316 w 7467600"/>
              <a:gd name="connsiteY910" fmla="*/ 0 h 6858000"/>
              <a:gd name="connsiteX911" fmla="*/ 3016114 w 7467600"/>
              <a:gd name="connsiteY911" fmla="*/ 0 h 6858000"/>
              <a:gd name="connsiteX912" fmla="*/ 2979949 w 7467600"/>
              <a:gd name="connsiteY912" fmla="*/ 119274 h 6858000"/>
              <a:gd name="connsiteX913" fmla="*/ 3023879 w 7467600"/>
              <a:gd name="connsiteY913" fmla="*/ 0 h 6858000"/>
              <a:gd name="connsiteX914" fmla="*/ 3105400 w 7467600"/>
              <a:gd name="connsiteY914" fmla="*/ 0 h 6858000"/>
              <a:gd name="connsiteX915" fmla="*/ 3094669 w 7467600"/>
              <a:gd name="connsiteY915" fmla="*/ 30308 h 6858000"/>
              <a:gd name="connsiteX916" fmla="*/ 2901945 w 7467600"/>
              <a:gd name="connsiteY916" fmla="*/ 466538 h 6858000"/>
              <a:gd name="connsiteX917" fmla="*/ 2815209 w 7467600"/>
              <a:gd name="connsiteY917" fmla="*/ 497361 h 6858000"/>
              <a:gd name="connsiteX918" fmla="*/ 2844845 w 7467600"/>
              <a:gd name="connsiteY918" fmla="*/ 127638 h 6858000"/>
              <a:gd name="connsiteX919" fmla="*/ 2867960 w 7467600"/>
              <a:gd name="connsiteY919" fmla="*/ 0 h 6858000"/>
              <a:gd name="connsiteX920" fmla="*/ 1057230 w 7467600"/>
              <a:gd name="connsiteY920" fmla="*/ 0 h 6858000"/>
              <a:gd name="connsiteX921" fmla="*/ 1111003 w 7467600"/>
              <a:gd name="connsiteY921" fmla="*/ 0 h 6858000"/>
              <a:gd name="connsiteX922" fmla="*/ 1125553 w 7467600"/>
              <a:gd name="connsiteY922" fmla="*/ 52588 h 6858000"/>
              <a:gd name="connsiteX923" fmla="*/ 1304276 w 7467600"/>
              <a:gd name="connsiteY923" fmla="*/ 476275 h 6858000"/>
              <a:gd name="connsiteX924" fmla="*/ 1492066 w 7467600"/>
              <a:gd name="connsiteY924" fmla="*/ 886333 h 6858000"/>
              <a:gd name="connsiteX925" fmla="*/ 1423698 w 7467600"/>
              <a:gd name="connsiteY925" fmla="*/ 710817 h 6858000"/>
              <a:gd name="connsiteX926" fmla="*/ 1357609 w 7467600"/>
              <a:gd name="connsiteY926" fmla="*/ 532892 h 6858000"/>
              <a:gd name="connsiteX927" fmla="*/ 1309550 w 7467600"/>
              <a:gd name="connsiteY927" fmla="*/ 374031 h 6858000"/>
              <a:gd name="connsiteX928" fmla="*/ 1193673 w 7467600"/>
              <a:gd name="connsiteY928" fmla="*/ 49533 h 6858000"/>
              <a:gd name="connsiteX929" fmla="*/ 1164391 w 7467600"/>
              <a:gd name="connsiteY929" fmla="*/ 0 h 6858000"/>
              <a:gd name="connsiteX930" fmla="*/ 1200666 w 7467600"/>
              <a:gd name="connsiteY930" fmla="*/ 0 h 6858000"/>
              <a:gd name="connsiteX931" fmla="*/ 1223408 w 7467600"/>
              <a:gd name="connsiteY931" fmla="*/ 38996 h 6858000"/>
              <a:gd name="connsiteX932" fmla="*/ 1339635 w 7467600"/>
              <a:gd name="connsiteY932" fmla="*/ 365517 h 6858000"/>
              <a:gd name="connsiteX933" fmla="*/ 1387469 w 7467600"/>
              <a:gd name="connsiteY933" fmla="*/ 523079 h 6858000"/>
              <a:gd name="connsiteX934" fmla="*/ 1452685 w 7467600"/>
              <a:gd name="connsiteY934" fmla="*/ 699806 h 6858000"/>
              <a:gd name="connsiteX935" fmla="*/ 1492092 w 7467600"/>
              <a:gd name="connsiteY935" fmla="*/ 800424 h 6858000"/>
              <a:gd name="connsiteX936" fmla="*/ 1455302 w 7467600"/>
              <a:gd name="connsiteY936" fmla="*/ 632913 h 6858000"/>
              <a:gd name="connsiteX937" fmla="*/ 1222336 w 7467600"/>
              <a:gd name="connsiteY937" fmla="*/ 9480 h 6858000"/>
              <a:gd name="connsiteX938" fmla="*/ 1214634 w 7467600"/>
              <a:gd name="connsiteY938" fmla="*/ 0 h 6858000"/>
              <a:gd name="connsiteX939" fmla="*/ 1289827 w 7467600"/>
              <a:gd name="connsiteY939" fmla="*/ 0 h 6858000"/>
              <a:gd name="connsiteX940" fmla="*/ 1321076 w 7467600"/>
              <a:gd name="connsiteY940" fmla="*/ 59722 h 6858000"/>
              <a:gd name="connsiteX941" fmla="*/ 1512579 w 7467600"/>
              <a:gd name="connsiteY941" fmla="*/ 626441 h 6858000"/>
              <a:gd name="connsiteX942" fmla="*/ 1506076 w 7467600"/>
              <a:gd name="connsiteY942" fmla="*/ 1089289 h 6858000"/>
              <a:gd name="connsiteX943" fmla="*/ 1486346 w 7467600"/>
              <a:gd name="connsiteY943" fmla="*/ 1079919 h 6858000"/>
              <a:gd name="connsiteX944" fmla="*/ 1070511 w 7467600"/>
              <a:gd name="connsiteY944" fmla="*/ 48609 h 6858000"/>
              <a:gd name="connsiteX945" fmla="*/ 1057230 w 7467600"/>
              <a:gd name="connsiteY945" fmla="*/ 0 h 6858000"/>
              <a:gd name="connsiteX946" fmla="*/ 43151 w 7467600"/>
              <a:gd name="connsiteY946" fmla="*/ 0 h 6858000"/>
              <a:gd name="connsiteX947" fmla="*/ 95283 w 7467600"/>
              <a:gd name="connsiteY947" fmla="*/ 0 h 6858000"/>
              <a:gd name="connsiteX948" fmla="*/ 300708 w 7467600"/>
              <a:gd name="connsiteY948" fmla="*/ 154571 h 6858000"/>
              <a:gd name="connsiteX949" fmla="*/ 530414 w 7467600"/>
              <a:gd name="connsiteY949" fmla="*/ 354673 h 6858000"/>
              <a:gd name="connsiteX950" fmla="*/ 333785 w 7467600"/>
              <a:gd name="connsiteY950" fmla="*/ 161564 h 6858000"/>
              <a:gd name="connsiteX951" fmla="*/ 147005 w 7467600"/>
              <a:gd name="connsiteY951" fmla="*/ 0 h 6858000"/>
              <a:gd name="connsiteX952" fmla="*/ 272509 w 7467600"/>
              <a:gd name="connsiteY952" fmla="*/ 0 h 6858000"/>
              <a:gd name="connsiteX953" fmla="*/ 326276 w 7467600"/>
              <a:gd name="connsiteY953" fmla="*/ 45847 h 6858000"/>
              <a:gd name="connsiteX954" fmla="*/ 823759 w 7467600"/>
              <a:gd name="connsiteY954" fmla="*/ 574145 h 6858000"/>
              <a:gd name="connsiteX955" fmla="*/ 811254 w 7467600"/>
              <a:gd name="connsiteY955" fmla="*/ 665546 h 6858000"/>
              <a:gd name="connsiteX956" fmla="*/ 154042 w 7467600"/>
              <a:gd name="connsiteY956" fmla="*/ 261522 h 6858000"/>
              <a:gd name="connsiteX957" fmla="*/ 13550 w 7467600"/>
              <a:gd name="connsiteY957" fmla="*/ 158423 h 6858000"/>
              <a:gd name="connsiteX958" fmla="*/ 0 w 7467600"/>
              <a:gd name="connsiteY958" fmla="*/ 146618 h 6858000"/>
              <a:gd name="connsiteX959" fmla="*/ 0 w 7467600"/>
              <a:gd name="connsiteY959" fmla="*/ 59161 h 6858000"/>
              <a:gd name="connsiteX960" fmla="*/ 45427 w 7467600"/>
              <a:gd name="connsiteY960" fmla="*/ 101078 h 6858000"/>
              <a:gd name="connsiteX961" fmla="*/ 630103 w 7467600"/>
              <a:gd name="connsiteY961" fmla="*/ 485885 h 6858000"/>
              <a:gd name="connsiteX962" fmla="*/ 532040 w 7467600"/>
              <a:gd name="connsiteY962" fmla="*/ 399359 h 6858000"/>
              <a:gd name="connsiteX963" fmla="*/ 517618 w 7467600"/>
              <a:gd name="connsiteY963" fmla="*/ 385726 h 6858000"/>
              <a:gd name="connsiteX964" fmla="*/ 285074 w 7467600"/>
              <a:gd name="connsiteY964" fmla="*/ 182755 h 6858000"/>
              <a:gd name="connsiteX965" fmla="*/ 43151 w 7467600"/>
              <a:gd name="connsiteY965"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254615 w 7472601"/>
              <a:gd name="connsiteY80" fmla="*/ 5911918 h 6858000"/>
              <a:gd name="connsiteX81" fmla="*/ 7312589 w 7472601"/>
              <a:gd name="connsiteY81" fmla="*/ 5982309 h 6858000"/>
              <a:gd name="connsiteX82" fmla="*/ 7448321 w 7472601"/>
              <a:gd name="connsiteY82" fmla="*/ 6190991 h 6858000"/>
              <a:gd name="connsiteX83" fmla="*/ 7467600 w 7472601"/>
              <a:gd name="connsiteY83" fmla="*/ 6221686 h 6858000"/>
              <a:gd name="connsiteX84" fmla="*/ 7467600 w 7472601"/>
              <a:gd name="connsiteY84" fmla="*/ 6334256 h 6858000"/>
              <a:gd name="connsiteX85" fmla="*/ 7454976 w 7472601"/>
              <a:gd name="connsiteY85" fmla="*/ 6318297 h 6858000"/>
              <a:gd name="connsiteX86" fmla="*/ 1456157 w 7472601"/>
              <a:gd name="connsiteY86" fmla="*/ 5371404 h 6858000"/>
              <a:gd name="connsiteX87" fmla="*/ 1244432 w 7472601"/>
              <a:gd name="connsiteY87" fmla="*/ 5385601 h 6858000"/>
              <a:gd name="connsiteX88" fmla="*/ 973990 w 7472601"/>
              <a:gd name="connsiteY88" fmla="*/ 5424940 h 6858000"/>
              <a:gd name="connsiteX89" fmla="*/ 1103809 w 7472601"/>
              <a:gd name="connsiteY89" fmla="*/ 5433720 h 6858000"/>
              <a:gd name="connsiteX90" fmla="*/ 1123454 w 7472601"/>
              <a:gd name="connsiteY90" fmla="*/ 5435727 h 6858000"/>
              <a:gd name="connsiteX91" fmla="*/ 1737017 w 7472601"/>
              <a:gd name="connsiteY91" fmla="*/ 5452183 h 6858000"/>
              <a:gd name="connsiteX92" fmla="*/ 1824397 w 7472601"/>
              <a:gd name="connsiteY92" fmla="*/ 5447757 h 6858000"/>
              <a:gd name="connsiteX93" fmla="*/ 2070059 w 7472601"/>
              <a:gd name="connsiteY93" fmla="*/ 5441660 h 6858000"/>
              <a:gd name="connsiteX94" fmla="*/ 1456157 w 7472601"/>
              <a:gd name="connsiteY94" fmla="*/ 5371404 h 6858000"/>
              <a:gd name="connsiteX95" fmla="*/ 4988186 w 7472601"/>
              <a:gd name="connsiteY95" fmla="*/ 5216467 h 6858000"/>
              <a:gd name="connsiteX96" fmla="*/ 4777334 w 7472601"/>
              <a:gd name="connsiteY96" fmla="*/ 5406072 h 6858000"/>
              <a:gd name="connsiteX97" fmla="*/ 4718341 w 7472601"/>
              <a:gd name="connsiteY97" fmla="*/ 5468043 h 6858000"/>
              <a:gd name="connsiteX98" fmla="*/ 4604655 w 7472601"/>
              <a:gd name="connsiteY98" fmla="*/ 5583434 h 6858000"/>
              <a:gd name="connsiteX99" fmla="*/ 4565074 w 7472601"/>
              <a:gd name="connsiteY99" fmla="*/ 5618550 h 6858000"/>
              <a:gd name="connsiteX100" fmla="*/ 4988186 w 7472601"/>
              <a:gd name="connsiteY100" fmla="*/ 5216467 h 6858000"/>
              <a:gd name="connsiteX101" fmla="*/ 4978032 w 7472601"/>
              <a:gd name="connsiteY101" fmla="*/ 5183809 h 6858000"/>
              <a:gd name="connsiteX102" fmla="*/ 4463413 w 7472601"/>
              <a:gd name="connsiteY102" fmla="*/ 5615162 h 6858000"/>
              <a:gd name="connsiteX103" fmla="*/ 4358134 w 7472601"/>
              <a:gd name="connsiteY103" fmla="*/ 5742791 h 6858000"/>
              <a:gd name="connsiteX104" fmla="*/ 4376219 w 7472601"/>
              <a:gd name="connsiteY104" fmla="*/ 5729027 h 6858000"/>
              <a:gd name="connsiteX105" fmla="*/ 4582340 w 7472601"/>
              <a:gd name="connsiteY105" fmla="*/ 5561037 h 6858000"/>
              <a:gd name="connsiteX106" fmla="*/ 4694684 w 7472601"/>
              <a:gd name="connsiteY106" fmla="*/ 5447098 h 6858000"/>
              <a:gd name="connsiteX107" fmla="*/ 4754123 w 7472601"/>
              <a:gd name="connsiteY107" fmla="*/ 5384643 h 6858000"/>
              <a:gd name="connsiteX108" fmla="*/ 4978032 w 7472601"/>
              <a:gd name="connsiteY108" fmla="*/ 5183809 h 6858000"/>
              <a:gd name="connsiteX109" fmla="*/ 1903353 w 7472601"/>
              <a:gd name="connsiteY109" fmla="*/ 5044827 h 6858000"/>
              <a:gd name="connsiteX110" fmla="*/ 1936931 w 7472601"/>
              <a:gd name="connsiteY110" fmla="*/ 5093954 h 6858000"/>
              <a:gd name="connsiteX111" fmla="*/ 2195868 w 7472601"/>
              <a:gd name="connsiteY111" fmla="*/ 5396574 h 6858000"/>
              <a:gd name="connsiteX112" fmla="*/ 2088852 w 7472601"/>
              <a:gd name="connsiteY112" fmla="*/ 5166123 h 6858000"/>
              <a:gd name="connsiteX113" fmla="*/ 1958241 w 7472601"/>
              <a:gd name="connsiteY113" fmla="*/ 5067955 h 6858000"/>
              <a:gd name="connsiteX114" fmla="*/ 1903353 w 7472601"/>
              <a:gd name="connsiteY114" fmla="*/ 5044827 h 6858000"/>
              <a:gd name="connsiteX115" fmla="*/ 1979378 w 7472601"/>
              <a:gd name="connsiteY115" fmla="*/ 4769504 h 6858000"/>
              <a:gd name="connsiteX116" fmla="*/ 2882120 w 7472601"/>
              <a:gd name="connsiteY116" fmla="*/ 5064547 h 6858000"/>
              <a:gd name="connsiteX117" fmla="*/ 2793103 w 7472601"/>
              <a:gd name="connsiteY117" fmla="*/ 5039699 h 6858000"/>
              <a:gd name="connsiteX118" fmla="*/ 2770041 w 7472601"/>
              <a:gd name="connsiteY118" fmla="*/ 5033634 h 6858000"/>
              <a:gd name="connsiteX119" fmla="*/ 1979378 w 7472601"/>
              <a:gd name="connsiteY119" fmla="*/ 4769504 h 6858000"/>
              <a:gd name="connsiteX120" fmla="*/ 1927410 w 7472601"/>
              <a:gd name="connsiteY120" fmla="*/ 4716164 h 6858000"/>
              <a:gd name="connsiteX121" fmla="*/ 1959587 w 7472601"/>
              <a:gd name="connsiteY121" fmla="*/ 4728849 h 6858000"/>
              <a:gd name="connsiteX122" fmla="*/ 2777707 w 7472601"/>
              <a:gd name="connsiteY122" fmla="*/ 5003991 h 6858000"/>
              <a:gd name="connsiteX123" fmla="*/ 2800768 w 7472601"/>
              <a:gd name="connsiteY123" fmla="*/ 5010056 h 6858000"/>
              <a:gd name="connsiteX124" fmla="*/ 2879408 w 7472601"/>
              <a:gd name="connsiteY124" fmla="*/ 5031590 h 6858000"/>
              <a:gd name="connsiteX125" fmla="*/ 2862295 w 7472601"/>
              <a:gd name="connsiteY125" fmla="*/ 5022958 h 6858000"/>
              <a:gd name="connsiteX126" fmla="*/ 2813343 w 7472601"/>
              <a:gd name="connsiteY126" fmla="*/ 4998369 h 6858000"/>
              <a:gd name="connsiteX127" fmla="*/ 2646245 w 7472601"/>
              <a:gd name="connsiteY127" fmla="*/ 4930999 h 6858000"/>
              <a:gd name="connsiteX128" fmla="*/ 1999243 w 7472601"/>
              <a:gd name="connsiteY128" fmla="*/ 4730524 h 6858000"/>
              <a:gd name="connsiteX129" fmla="*/ 1979527 w 7472601"/>
              <a:gd name="connsiteY129" fmla="*/ 4726651 h 6858000"/>
              <a:gd name="connsiteX130" fmla="*/ 1927410 w 7472601"/>
              <a:gd name="connsiteY130" fmla="*/ 4716164 h 6858000"/>
              <a:gd name="connsiteX131" fmla="*/ 1997014 w 7472601"/>
              <a:gd name="connsiteY131" fmla="*/ 4698007 h 6858000"/>
              <a:gd name="connsiteX132" fmla="*/ 2005458 w 7472601"/>
              <a:gd name="connsiteY132" fmla="*/ 4699540 h 6858000"/>
              <a:gd name="connsiteX133" fmla="*/ 2657186 w 7472601"/>
              <a:gd name="connsiteY133" fmla="*/ 4901687 h 6858000"/>
              <a:gd name="connsiteX134" fmla="*/ 2826662 w 7472601"/>
              <a:gd name="connsiteY134" fmla="*/ 4970362 h 6858000"/>
              <a:gd name="connsiteX135" fmla="*/ 2876100 w 7472601"/>
              <a:gd name="connsiteY135" fmla="*/ 4995397 h 6858000"/>
              <a:gd name="connsiteX136" fmla="*/ 3042600 w 7472601"/>
              <a:gd name="connsiteY136" fmla="*/ 5059532 h 6858000"/>
              <a:gd name="connsiteX137" fmla="*/ 1997014 w 7472601"/>
              <a:gd name="connsiteY137" fmla="*/ 4698007 h 6858000"/>
              <a:gd name="connsiteX138" fmla="*/ 2305292 w 7472601"/>
              <a:gd name="connsiteY138" fmla="*/ 4219492 h 6858000"/>
              <a:gd name="connsiteX139" fmla="*/ 3360922 w 7472601"/>
              <a:gd name="connsiteY139" fmla="*/ 4529373 h 6858000"/>
              <a:gd name="connsiteX140" fmla="*/ 3492420 w 7472601"/>
              <a:gd name="connsiteY140" fmla="*/ 4510145 h 6858000"/>
              <a:gd name="connsiteX141" fmla="*/ 3364086 w 7472601"/>
              <a:gd name="connsiteY141" fmla="*/ 4480340 h 6858000"/>
              <a:gd name="connsiteX142" fmla="*/ 3225818 w 7472601"/>
              <a:gd name="connsiteY142" fmla="*/ 4411822 h 6858000"/>
              <a:gd name="connsiteX143" fmla="*/ 3129696 w 7472601"/>
              <a:gd name="connsiteY143" fmla="*/ 4360704 h 6858000"/>
              <a:gd name="connsiteX144" fmla="*/ 2814545 w 7472601"/>
              <a:gd name="connsiteY144" fmla="*/ 4282955 h 6858000"/>
              <a:gd name="connsiteX145" fmla="*/ 2305292 w 7472601"/>
              <a:gd name="connsiteY145" fmla="*/ 4219492 h 6858000"/>
              <a:gd name="connsiteX146" fmla="*/ 2626982 w 7472601"/>
              <a:gd name="connsiteY146" fmla="*/ 4206450 h 6858000"/>
              <a:gd name="connsiteX147" fmla="*/ 2490617 w 7472601"/>
              <a:gd name="connsiteY147" fmla="*/ 4206951 h 6858000"/>
              <a:gd name="connsiteX148" fmla="*/ 2819869 w 7472601"/>
              <a:gd name="connsiteY148" fmla="*/ 4252936 h 6858000"/>
              <a:gd name="connsiteX149" fmla="*/ 3143018 w 7472601"/>
              <a:gd name="connsiteY149" fmla="*/ 4332698 h 6858000"/>
              <a:gd name="connsiteX150" fmla="*/ 3241520 w 7472601"/>
              <a:gd name="connsiteY150" fmla="*/ 4385112 h 6858000"/>
              <a:gd name="connsiteX151" fmla="*/ 3374575 w 7472601"/>
              <a:gd name="connsiteY151" fmla="*/ 4451517 h 6858000"/>
              <a:gd name="connsiteX152" fmla="*/ 3505221 w 7472601"/>
              <a:gd name="connsiteY152" fmla="*/ 4480757 h 6858000"/>
              <a:gd name="connsiteX153" fmla="*/ 2626982 w 7472601"/>
              <a:gd name="connsiteY153" fmla="*/ 4206450 h 6858000"/>
              <a:gd name="connsiteX154" fmla="*/ 1310106 w 7472601"/>
              <a:gd name="connsiteY154" fmla="*/ 3943217 h 6858000"/>
              <a:gd name="connsiteX155" fmla="*/ 854994 w 7472601"/>
              <a:gd name="connsiteY155" fmla="*/ 4399136 h 6858000"/>
              <a:gd name="connsiteX156" fmla="*/ 742462 w 7472601"/>
              <a:gd name="connsiteY156" fmla="*/ 4594648 h 6858000"/>
              <a:gd name="connsiteX157" fmla="*/ 820602 w 7472601"/>
              <a:gd name="connsiteY157" fmla="*/ 4485915 h 6858000"/>
              <a:gd name="connsiteX158" fmla="*/ 878295 w 7472601"/>
              <a:gd name="connsiteY158" fmla="*/ 4403594 h 6858000"/>
              <a:gd name="connsiteX159" fmla="*/ 1240607 w 7472601"/>
              <a:gd name="connsiteY159" fmla="*/ 4010401 h 6858000"/>
              <a:gd name="connsiteX160" fmla="*/ 1310106 w 7472601"/>
              <a:gd name="connsiteY160" fmla="*/ 3943217 h 6858000"/>
              <a:gd name="connsiteX161" fmla="*/ 1423113 w 7472601"/>
              <a:gd name="connsiteY161" fmla="*/ 3874565 h 6858000"/>
              <a:gd name="connsiteX162" fmla="*/ 1260565 w 7472601"/>
              <a:gd name="connsiteY162" fmla="*/ 4031982 h 6858000"/>
              <a:gd name="connsiteX163" fmla="*/ 901900 w 7472601"/>
              <a:gd name="connsiteY163" fmla="*/ 4421236 h 6858000"/>
              <a:gd name="connsiteX164" fmla="*/ 845044 w 7472601"/>
              <a:gd name="connsiteY164" fmla="*/ 4502436 h 6858000"/>
              <a:gd name="connsiteX165" fmla="*/ 685926 w 7472601"/>
              <a:gd name="connsiteY165" fmla="*/ 4703069 h 6858000"/>
              <a:gd name="connsiteX166" fmla="*/ 684248 w 7472601"/>
              <a:gd name="connsiteY166" fmla="*/ 4706721 h 6858000"/>
              <a:gd name="connsiteX167" fmla="*/ 1423113 w 7472601"/>
              <a:gd name="connsiteY167" fmla="*/ 3874565 h 6858000"/>
              <a:gd name="connsiteX168" fmla="*/ 3316479 w 7472601"/>
              <a:gd name="connsiteY168" fmla="*/ 3872136 h 6858000"/>
              <a:gd name="connsiteX169" fmla="*/ 3546806 w 7472601"/>
              <a:gd name="connsiteY169" fmla="*/ 4356139 h 6858000"/>
              <a:gd name="connsiteX170" fmla="*/ 3364433 w 7472601"/>
              <a:gd name="connsiteY170" fmla="*/ 3953121 h 6858000"/>
              <a:gd name="connsiteX171" fmla="*/ 3316479 w 7472601"/>
              <a:gd name="connsiteY171" fmla="*/ 3872136 h 6858000"/>
              <a:gd name="connsiteX172" fmla="*/ 3291335 w 7472601"/>
              <a:gd name="connsiteY172" fmla="*/ 3767420 h 6858000"/>
              <a:gd name="connsiteX173" fmla="*/ 3390805 w 7472601"/>
              <a:gd name="connsiteY173" fmla="*/ 3937163 h 6858000"/>
              <a:gd name="connsiteX174" fmla="*/ 3579062 w 7472601"/>
              <a:gd name="connsiteY174" fmla="*/ 4359040 h 6858000"/>
              <a:gd name="connsiteX175" fmla="*/ 3467355 w 7472601"/>
              <a:gd name="connsiteY175" fmla="*/ 3988130 h 6858000"/>
              <a:gd name="connsiteX176" fmla="*/ 3310753 w 7472601"/>
              <a:gd name="connsiteY176" fmla="*/ 3787140 h 6858000"/>
              <a:gd name="connsiteX177" fmla="*/ 3291335 w 7472601"/>
              <a:gd name="connsiteY177" fmla="*/ 3767420 h 6858000"/>
              <a:gd name="connsiteX178" fmla="*/ 1635889 w 7472601"/>
              <a:gd name="connsiteY178" fmla="*/ 3709494 h 6858000"/>
              <a:gd name="connsiteX179" fmla="*/ 1634800 w 7472601"/>
              <a:gd name="connsiteY179" fmla="*/ 3731111 h 6858000"/>
              <a:gd name="connsiteX180" fmla="*/ 1635889 w 7472601"/>
              <a:gd name="connsiteY180" fmla="*/ 3709494 h 6858000"/>
              <a:gd name="connsiteX181" fmla="*/ 1510397 w 7472601"/>
              <a:gd name="connsiteY181" fmla="*/ 3684705 h 6858000"/>
              <a:gd name="connsiteX182" fmla="*/ 1146550 w 7472601"/>
              <a:gd name="connsiteY182" fmla="*/ 3802012 h 6858000"/>
              <a:gd name="connsiteX183" fmla="*/ 698834 w 7472601"/>
              <a:gd name="connsiteY183" fmla="*/ 3952272 h 6858000"/>
              <a:gd name="connsiteX184" fmla="*/ 34256 w 7472601"/>
              <a:gd name="connsiteY184" fmla="*/ 4347603 h 6858000"/>
              <a:gd name="connsiteX185" fmla="*/ 527241 w 7472601"/>
              <a:gd name="connsiteY185" fmla="*/ 4065078 h 6858000"/>
              <a:gd name="connsiteX186" fmla="*/ 1510397 w 7472601"/>
              <a:gd name="connsiteY186" fmla="*/ 3684705 h 6858000"/>
              <a:gd name="connsiteX187" fmla="*/ 1313114 w 7472601"/>
              <a:gd name="connsiteY187" fmla="*/ 3655216 h 6858000"/>
              <a:gd name="connsiteX188" fmla="*/ 1109304 w 7472601"/>
              <a:gd name="connsiteY188" fmla="*/ 3669030 h 6858000"/>
              <a:gd name="connsiteX189" fmla="*/ 8129 w 7472601"/>
              <a:gd name="connsiteY189" fmla="*/ 4330519 h 6858000"/>
              <a:gd name="connsiteX190" fmla="*/ 687572 w 7472601"/>
              <a:gd name="connsiteY190" fmla="*/ 3925629 h 6858000"/>
              <a:gd name="connsiteX191" fmla="*/ 1138365 w 7472601"/>
              <a:gd name="connsiteY191" fmla="*/ 3774515 h 6858000"/>
              <a:gd name="connsiteX192" fmla="*/ 1505579 w 7472601"/>
              <a:gd name="connsiteY192" fmla="*/ 3655526 h 6858000"/>
              <a:gd name="connsiteX193" fmla="*/ 1313114 w 7472601"/>
              <a:gd name="connsiteY193" fmla="*/ 3655216 h 6858000"/>
              <a:gd name="connsiteX194" fmla="*/ 3655073 w 7472601"/>
              <a:gd name="connsiteY194" fmla="*/ 3650884 h 6858000"/>
              <a:gd name="connsiteX195" fmla="*/ 3989938 w 7472601"/>
              <a:gd name="connsiteY195" fmla="*/ 3991685 h 6858000"/>
              <a:gd name="connsiteX196" fmla="*/ 4393907 w 7472601"/>
              <a:gd name="connsiteY196" fmla="*/ 4261258 h 6858000"/>
              <a:gd name="connsiteX197" fmla="*/ 4648051 w 7472601"/>
              <a:gd name="connsiteY197" fmla="*/ 4374051 h 6858000"/>
              <a:gd name="connsiteX198" fmla="*/ 4383389 w 7472601"/>
              <a:gd name="connsiteY198" fmla="*/ 4184369 h 6858000"/>
              <a:gd name="connsiteX199" fmla="*/ 4165508 w 7472601"/>
              <a:gd name="connsiteY199" fmla="*/ 4035196 h 6858000"/>
              <a:gd name="connsiteX200" fmla="*/ 4068162 w 7472601"/>
              <a:gd name="connsiteY200" fmla="*/ 3953394 h 6858000"/>
              <a:gd name="connsiteX201" fmla="*/ 3981416 w 7472601"/>
              <a:gd name="connsiteY201" fmla="*/ 3880482 h 6858000"/>
              <a:gd name="connsiteX202" fmla="*/ 3800147 w 7472601"/>
              <a:gd name="connsiteY202" fmla="*/ 3749872 h 6858000"/>
              <a:gd name="connsiteX203" fmla="*/ 3655073 w 7472601"/>
              <a:gd name="connsiteY203" fmla="*/ 3650884 h 6858000"/>
              <a:gd name="connsiteX204" fmla="*/ 3670252 w 7472601"/>
              <a:gd name="connsiteY204" fmla="*/ 3622798 h 6858000"/>
              <a:gd name="connsiteX205" fmla="*/ 3817258 w 7472601"/>
              <a:gd name="connsiteY205" fmla="*/ 3723577 h 6858000"/>
              <a:gd name="connsiteX206" fmla="*/ 4000461 w 7472601"/>
              <a:gd name="connsiteY206" fmla="*/ 3855966 h 6858000"/>
              <a:gd name="connsiteX207" fmla="*/ 4088180 w 7472601"/>
              <a:gd name="connsiteY207" fmla="*/ 3929774 h 6858000"/>
              <a:gd name="connsiteX208" fmla="*/ 4184555 w 7472601"/>
              <a:gd name="connsiteY208" fmla="*/ 4010683 h 6858000"/>
              <a:gd name="connsiteX209" fmla="*/ 4399563 w 7472601"/>
              <a:gd name="connsiteY209" fmla="*/ 4158106 h 6858000"/>
              <a:gd name="connsiteX210" fmla="*/ 4684469 w 7472601"/>
              <a:gd name="connsiteY210" fmla="*/ 4364680 h 6858000"/>
              <a:gd name="connsiteX211" fmla="*/ 4690271 w 7472601"/>
              <a:gd name="connsiteY211" fmla="*/ 4370034 h 6858000"/>
              <a:gd name="connsiteX212" fmla="*/ 4136093 w 7472601"/>
              <a:gd name="connsiteY212" fmla="*/ 3858466 h 6858000"/>
              <a:gd name="connsiteX213" fmla="*/ 3670252 w 7472601"/>
              <a:gd name="connsiteY213" fmla="*/ 3622798 h 6858000"/>
              <a:gd name="connsiteX214" fmla="*/ 4440129 w 7472601"/>
              <a:gd name="connsiteY214" fmla="*/ 3448571 h 6858000"/>
              <a:gd name="connsiteX215" fmla="*/ 4856525 w 7472601"/>
              <a:gd name="connsiteY215" fmla="*/ 3915351 h 6858000"/>
              <a:gd name="connsiteX216" fmla="*/ 5059055 w 7472601"/>
              <a:gd name="connsiteY216" fmla="*/ 4108918 h 6858000"/>
              <a:gd name="connsiteX217" fmla="*/ 5290070 w 7472601"/>
              <a:gd name="connsiteY217" fmla="*/ 4263619 h 6858000"/>
              <a:gd name="connsiteX218" fmla="*/ 4834991 w 7472601"/>
              <a:gd name="connsiteY218" fmla="*/ 3830985 h 6858000"/>
              <a:gd name="connsiteX219" fmla="*/ 4440129 w 7472601"/>
              <a:gd name="connsiteY219" fmla="*/ 3448571 h 6858000"/>
              <a:gd name="connsiteX220" fmla="*/ 4441737 w 7472601"/>
              <a:gd name="connsiteY220" fmla="*/ 3399734 h 6858000"/>
              <a:gd name="connsiteX221" fmla="*/ 4431236 w 7472601"/>
              <a:gd name="connsiteY221" fmla="*/ 3400954 h 6858000"/>
              <a:gd name="connsiteX222" fmla="*/ 4557150 w 7472601"/>
              <a:gd name="connsiteY222" fmla="*/ 3510023 h 6858000"/>
              <a:gd name="connsiteX223" fmla="*/ 4856936 w 7472601"/>
              <a:gd name="connsiteY223" fmla="*/ 3809146 h 6858000"/>
              <a:gd name="connsiteX224" fmla="*/ 5111996 w 7472601"/>
              <a:gd name="connsiteY224" fmla="*/ 4065759 h 6858000"/>
              <a:gd name="connsiteX225" fmla="*/ 5388878 w 7472601"/>
              <a:gd name="connsiteY225" fmla="*/ 4300185 h 6858000"/>
              <a:gd name="connsiteX226" fmla="*/ 5425556 w 7472601"/>
              <a:gd name="connsiteY226" fmla="*/ 4308967 h 6858000"/>
              <a:gd name="connsiteX227" fmla="*/ 4943646 w 7472601"/>
              <a:gd name="connsiteY227" fmla="*/ 3822916 h 6858000"/>
              <a:gd name="connsiteX228" fmla="*/ 4594837 w 7472601"/>
              <a:gd name="connsiteY228" fmla="*/ 3532274 h 6858000"/>
              <a:gd name="connsiteX229" fmla="*/ 4441737 w 7472601"/>
              <a:gd name="connsiteY229" fmla="*/ 3399734 h 6858000"/>
              <a:gd name="connsiteX230" fmla="*/ 5425834 w 7472601"/>
              <a:gd name="connsiteY230" fmla="*/ 3162785 h 6858000"/>
              <a:gd name="connsiteX231" fmla="*/ 5401644 w 7472601"/>
              <a:gd name="connsiteY231" fmla="*/ 3617847 h 6858000"/>
              <a:gd name="connsiteX232" fmla="*/ 5467256 w 7472601"/>
              <a:gd name="connsiteY232" fmla="*/ 4175494 h 6858000"/>
              <a:gd name="connsiteX233" fmla="*/ 5448069 w 7472601"/>
              <a:gd name="connsiteY233" fmla="*/ 3567554 h 6858000"/>
              <a:gd name="connsiteX234" fmla="*/ 5425834 w 7472601"/>
              <a:gd name="connsiteY234" fmla="*/ 3162785 h 6858000"/>
              <a:gd name="connsiteX235" fmla="*/ 1318687 w 7472601"/>
              <a:gd name="connsiteY235" fmla="*/ 3113840 h 6858000"/>
              <a:gd name="connsiteX236" fmla="*/ 1066793 w 7472601"/>
              <a:gd name="connsiteY236" fmla="*/ 3212171 h 6858000"/>
              <a:gd name="connsiteX237" fmla="*/ 993319 w 7472601"/>
              <a:gd name="connsiteY237" fmla="*/ 3247648 h 6858000"/>
              <a:gd name="connsiteX238" fmla="*/ 853081 w 7472601"/>
              <a:gd name="connsiteY238" fmla="*/ 3312410 h 6858000"/>
              <a:gd name="connsiteX239" fmla="*/ 805957 w 7472601"/>
              <a:gd name="connsiteY239" fmla="*/ 3330443 h 6858000"/>
              <a:gd name="connsiteX240" fmla="*/ 1318687 w 7472601"/>
              <a:gd name="connsiteY240" fmla="*/ 3113840 h 6858000"/>
              <a:gd name="connsiteX241" fmla="*/ 5453702 w 7472601"/>
              <a:gd name="connsiteY241" fmla="*/ 3090882 h 6858000"/>
              <a:gd name="connsiteX242" fmla="*/ 5480135 w 7472601"/>
              <a:gd name="connsiteY242" fmla="*/ 3565802 h 6858000"/>
              <a:gd name="connsiteX243" fmla="*/ 5499023 w 7472601"/>
              <a:gd name="connsiteY243" fmla="*/ 4166310 h 6858000"/>
              <a:gd name="connsiteX244" fmla="*/ 5547022 w 7472601"/>
              <a:gd name="connsiteY244" fmla="*/ 3607838 h 6858000"/>
              <a:gd name="connsiteX245" fmla="*/ 5515964 w 7472601"/>
              <a:gd name="connsiteY245" fmla="*/ 3378541 h 6858000"/>
              <a:gd name="connsiteX246" fmla="*/ 5453702 w 7472601"/>
              <a:gd name="connsiteY246" fmla="*/ 3090882 h 6858000"/>
              <a:gd name="connsiteX247" fmla="*/ 1238695 w 7472601"/>
              <a:gd name="connsiteY247" fmla="*/ 3076820 h 6858000"/>
              <a:gd name="connsiteX248" fmla="*/ 716371 w 7472601"/>
              <a:gd name="connsiteY248" fmla="*/ 3293249 h 6858000"/>
              <a:gd name="connsiteX249" fmla="*/ 579522 w 7472601"/>
              <a:gd name="connsiteY249" fmla="*/ 3371759 h 6858000"/>
              <a:gd name="connsiteX250" fmla="*/ 600288 w 7472601"/>
              <a:gd name="connsiteY250" fmla="*/ 3365555 h 6858000"/>
              <a:gd name="connsiteX251" fmla="*/ 840692 w 7472601"/>
              <a:gd name="connsiteY251" fmla="*/ 3284921 h 6858000"/>
              <a:gd name="connsiteX252" fmla="*/ 979248 w 7472601"/>
              <a:gd name="connsiteY252" fmla="*/ 3221003 h 6858000"/>
              <a:gd name="connsiteX253" fmla="*/ 1053282 w 7472601"/>
              <a:gd name="connsiteY253" fmla="*/ 3185247 h 6858000"/>
              <a:gd name="connsiteX254" fmla="*/ 1320603 w 7472601"/>
              <a:gd name="connsiteY254" fmla="*/ 3081281 h 6858000"/>
              <a:gd name="connsiteX255" fmla="*/ 1238695 w 7472601"/>
              <a:gd name="connsiteY255" fmla="*/ 3076820 h 6858000"/>
              <a:gd name="connsiteX256" fmla="*/ 5425627 w 7472601"/>
              <a:gd name="connsiteY256" fmla="*/ 2954192 h 6858000"/>
              <a:gd name="connsiteX257" fmla="*/ 5470770 w 7472601"/>
              <a:gd name="connsiteY257" fmla="*/ 3005435 h 6858000"/>
              <a:gd name="connsiteX258" fmla="*/ 5519779 w 7472601"/>
              <a:gd name="connsiteY258" fmla="*/ 4359223 h 6858000"/>
              <a:gd name="connsiteX259" fmla="*/ 5520293 w 7472601"/>
              <a:gd name="connsiteY259" fmla="*/ 4360602 h 6858000"/>
              <a:gd name="connsiteX260" fmla="*/ 5767221 w 7472601"/>
              <a:gd name="connsiteY260" fmla="*/ 4665564 h 6858000"/>
              <a:gd name="connsiteX261" fmla="*/ 6937169 w 7472601"/>
              <a:gd name="connsiteY261" fmla="*/ 4815941 h 6858000"/>
              <a:gd name="connsiteX262" fmla="*/ 6953922 w 7472601"/>
              <a:gd name="connsiteY262" fmla="*/ 4890068 h 6858000"/>
              <a:gd name="connsiteX263" fmla="*/ 6071359 w 7472601"/>
              <a:gd name="connsiteY263" fmla="*/ 4770770 h 6858000"/>
              <a:gd name="connsiteX264" fmla="*/ 6038839 w 7472601"/>
              <a:gd name="connsiteY264" fmla="*/ 4764474 h 6858000"/>
              <a:gd name="connsiteX265" fmla="*/ 6038706 w 7472601"/>
              <a:gd name="connsiteY265" fmla="*/ 4763847 h 6858000"/>
              <a:gd name="connsiteX266" fmla="*/ 6037784 w 7472601"/>
              <a:gd name="connsiteY266" fmla="*/ 4764270 h 6858000"/>
              <a:gd name="connsiteX267" fmla="*/ 6038839 w 7472601"/>
              <a:gd name="connsiteY267" fmla="*/ 4764474 h 6858000"/>
              <a:gd name="connsiteX268" fmla="*/ 6040338 w 7472601"/>
              <a:gd name="connsiteY268" fmla="*/ 4771418 h 6858000"/>
              <a:gd name="connsiteX269" fmla="*/ 6024488 w 7472601"/>
              <a:gd name="connsiteY269" fmla="*/ 4809903 h 6858000"/>
              <a:gd name="connsiteX270" fmla="*/ 5599771 w 7472601"/>
              <a:gd name="connsiteY270" fmla="*/ 5509652 h 6858000"/>
              <a:gd name="connsiteX271" fmla="*/ 5548843 w 7472601"/>
              <a:gd name="connsiteY271" fmla="*/ 5563845 h 6858000"/>
              <a:gd name="connsiteX272" fmla="*/ 5940952 w 7472601"/>
              <a:gd name="connsiteY272" fmla="*/ 6250028 h 6858000"/>
              <a:gd name="connsiteX273" fmla="*/ 6043441 w 7472601"/>
              <a:gd name="connsiteY273" fmla="*/ 6665847 h 6858000"/>
              <a:gd name="connsiteX274" fmla="*/ 6093432 w 7472601"/>
              <a:gd name="connsiteY274" fmla="*/ 6858000 h 6858000"/>
              <a:gd name="connsiteX275" fmla="*/ 6034344 w 7472601"/>
              <a:gd name="connsiteY275" fmla="*/ 6858000 h 6858000"/>
              <a:gd name="connsiteX276" fmla="*/ 6026679 w 7472601"/>
              <a:gd name="connsiteY276" fmla="*/ 6836959 h 6858000"/>
              <a:gd name="connsiteX277" fmla="*/ 5800441 w 7472601"/>
              <a:gd name="connsiteY277" fmla="*/ 6335286 h 6858000"/>
              <a:gd name="connsiteX278" fmla="*/ 5526562 w 7472601"/>
              <a:gd name="connsiteY278" fmla="*/ 5705388 h 6858000"/>
              <a:gd name="connsiteX279" fmla="*/ 5519640 w 7472601"/>
              <a:gd name="connsiteY279" fmla="*/ 5683774 h 6858000"/>
              <a:gd name="connsiteX280" fmla="*/ 5844559 w 7472601"/>
              <a:gd name="connsiteY280" fmla="*/ 6553349 h 6858000"/>
              <a:gd name="connsiteX281" fmla="*/ 5975994 w 7472601"/>
              <a:gd name="connsiteY281" fmla="*/ 6858000 h 6858000"/>
              <a:gd name="connsiteX282" fmla="*/ 5898547 w 7472601"/>
              <a:gd name="connsiteY282" fmla="*/ 6858000 h 6858000"/>
              <a:gd name="connsiteX283" fmla="*/ 5682041 w 7472601"/>
              <a:gd name="connsiteY283" fmla="*/ 6355860 h 6858000"/>
              <a:gd name="connsiteX284" fmla="*/ 5461758 w 7472601"/>
              <a:gd name="connsiteY284" fmla="*/ 5820220 h 6858000"/>
              <a:gd name="connsiteX285" fmla="*/ 5237282 w 7472601"/>
              <a:gd name="connsiteY285" fmla="*/ 6579086 h 6858000"/>
              <a:gd name="connsiteX286" fmla="*/ 5115009 w 7472601"/>
              <a:gd name="connsiteY286" fmla="*/ 6858000 h 6858000"/>
              <a:gd name="connsiteX287" fmla="*/ 5028074 w 7472601"/>
              <a:gd name="connsiteY287" fmla="*/ 6858000 h 6858000"/>
              <a:gd name="connsiteX288" fmla="*/ 5079508 w 7472601"/>
              <a:gd name="connsiteY288" fmla="*/ 6749074 h 6858000"/>
              <a:gd name="connsiteX289" fmla="*/ 5371846 w 7472601"/>
              <a:gd name="connsiteY289" fmla="*/ 5924413 h 6858000"/>
              <a:gd name="connsiteX290" fmla="*/ 5270512 w 7472601"/>
              <a:gd name="connsiteY290" fmla="*/ 6138975 h 6858000"/>
              <a:gd name="connsiteX291" fmla="*/ 5062409 w 7472601"/>
              <a:gd name="connsiteY291" fmla="*/ 6653544 h 6858000"/>
              <a:gd name="connsiteX292" fmla="*/ 5036628 w 7472601"/>
              <a:gd name="connsiteY292" fmla="*/ 6754247 h 6858000"/>
              <a:gd name="connsiteX293" fmla="*/ 5009112 w 7472601"/>
              <a:gd name="connsiteY293" fmla="*/ 6858000 h 6858000"/>
              <a:gd name="connsiteX294" fmla="*/ 4976679 w 7472601"/>
              <a:gd name="connsiteY294" fmla="*/ 6858000 h 6858000"/>
              <a:gd name="connsiteX295" fmla="*/ 5006537 w 7472601"/>
              <a:gd name="connsiteY295" fmla="*/ 6747068 h 6858000"/>
              <a:gd name="connsiteX296" fmla="*/ 5032723 w 7472601"/>
              <a:gd name="connsiteY296" fmla="*/ 6644957 h 6858000"/>
              <a:gd name="connsiteX297" fmla="*/ 5242949 w 7472601"/>
              <a:gd name="connsiteY297" fmla="*/ 6125175 h 6858000"/>
              <a:gd name="connsiteX298" fmla="*/ 5286321 w 7472601"/>
              <a:gd name="connsiteY298" fmla="*/ 6033555 h 6858000"/>
              <a:gd name="connsiteX299" fmla="*/ 5008210 w 7472601"/>
              <a:gd name="connsiteY299" fmla="*/ 6649194 h 6858000"/>
              <a:gd name="connsiteX300" fmla="*/ 4986321 w 7472601"/>
              <a:gd name="connsiteY300" fmla="*/ 6765687 h 6858000"/>
              <a:gd name="connsiteX301" fmla="*/ 4973474 w 7472601"/>
              <a:gd name="connsiteY301" fmla="*/ 6858000 h 6858000"/>
              <a:gd name="connsiteX302" fmla="*/ 4907178 w 7472601"/>
              <a:gd name="connsiteY302" fmla="*/ 6858000 h 6858000"/>
              <a:gd name="connsiteX303" fmla="*/ 4910810 w 7472601"/>
              <a:gd name="connsiteY303" fmla="*/ 6829660 h 6858000"/>
              <a:gd name="connsiteX304" fmla="*/ 4987461 w 7472601"/>
              <a:gd name="connsiteY304" fmla="*/ 6432994 h 6858000"/>
              <a:gd name="connsiteX305" fmla="*/ 5179262 w 7472601"/>
              <a:gd name="connsiteY305" fmla="*/ 6035044 h 6858000"/>
              <a:gd name="connsiteX306" fmla="*/ 4689678 w 7472601"/>
              <a:gd name="connsiteY306" fmla="*/ 6440241 h 6858000"/>
              <a:gd name="connsiteX307" fmla="*/ 4477543 w 7472601"/>
              <a:gd name="connsiteY307" fmla="*/ 6674836 h 6858000"/>
              <a:gd name="connsiteX308" fmla="*/ 4329957 w 7472601"/>
              <a:gd name="connsiteY308" fmla="*/ 6858000 h 6858000"/>
              <a:gd name="connsiteX309" fmla="*/ 4218595 w 7472601"/>
              <a:gd name="connsiteY309" fmla="*/ 6858000 h 6858000"/>
              <a:gd name="connsiteX310" fmla="*/ 4368888 w 7472601"/>
              <a:gd name="connsiteY310" fmla="*/ 6668412 h 6858000"/>
              <a:gd name="connsiteX311" fmla="*/ 4563091 w 7472601"/>
              <a:gd name="connsiteY311" fmla="*/ 6442508 h 6858000"/>
              <a:gd name="connsiteX312" fmla="*/ 5387324 w 7472601"/>
              <a:gd name="connsiteY312" fmla="*/ 5705830 h 6858000"/>
              <a:gd name="connsiteX313" fmla="*/ 5073620 w 7472601"/>
              <a:gd name="connsiteY313" fmla="*/ 5955437 h 6858000"/>
              <a:gd name="connsiteX314" fmla="*/ 4689789 w 7472601"/>
              <a:gd name="connsiteY314" fmla="*/ 6268382 h 6858000"/>
              <a:gd name="connsiteX315" fmla="*/ 4418722 w 7472601"/>
              <a:gd name="connsiteY315" fmla="*/ 6570886 h 6858000"/>
              <a:gd name="connsiteX316" fmla="*/ 4214944 w 7472601"/>
              <a:gd name="connsiteY316" fmla="*/ 6858000 h 6858000"/>
              <a:gd name="connsiteX317" fmla="*/ 4177898 w 7472601"/>
              <a:gd name="connsiteY317" fmla="*/ 6858000 h 6858000"/>
              <a:gd name="connsiteX318" fmla="*/ 4391597 w 7472601"/>
              <a:gd name="connsiteY318" fmla="*/ 6556370 h 6858000"/>
              <a:gd name="connsiteX319" fmla="*/ 4668889 w 7472601"/>
              <a:gd name="connsiteY319" fmla="*/ 6246399 h 6858000"/>
              <a:gd name="connsiteX320" fmla="*/ 5055427 w 7472601"/>
              <a:gd name="connsiteY320" fmla="*/ 5931476 h 6858000"/>
              <a:gd name="connsiteX321" fmla="*/ 5371814 w 7472601"/>
              <a:gd name="connsiteY321" fmla="*/ 5678975 h 6858000"/>
              <a:gd name="connsiteX322" fmla="*/ 4987918 w 7472601"/>
              <a:gd name="connsiteY322" fmla="*/ 5838701 h 6858000"/>
              <a:gd name="connsiteX323" fmla="*/ 4317146 w 7472601"/>
              <a:gd name="connsiteY323" fmla="*/ 6587716 h 6858000"/>
              <a:gd name="connsiteX324" fmla="*/ 4171627 w 7472601"/>
              <a:gd name="connsiteY324" fmla="*/ 6858000 h 6858000"/>
              <a:gd name="connsiteX325" fmla="*/ 4081585 w 7472601"/>
              <a:gd name="connsiteY325" fmla="*/ 6858000 h 6858000"/>
              <a:gd name="connsiteX326" fmla="*/ 4238603 w 7472601"/>
              <a:gd name="connsiteY326" fmla="*/ 6559341 h 6858000"/>
              <a:gd name="connsiteX327" fmla="*/ 4778333 w 7472601"/>
              <a:gd name="connsiteY327" fmla="*/ 5873626 h 6858000"/>
              <a:gd name="connsiteX328" fmla="*/ 5414185 w 7472601"/>
              <a:gd name="connsiteY328" fmla="*/ 5573882 h 6858000"/>
              <a:gd name="connsiteX329" fmla="*/ 5959648 w 7472601"/>
              <a:gd name="connsiteY329" fmla="*/ 4760797 h 6858000"/>
              <a:gd name="connsiteX330" fmla="*/ 5355019 w 7472601"/>
              <a:gd name="connsiteY330" fmla="*/ 4734672 h 6858000"/>
              <a:gd name="connsiteX331" fmla="*/ 5083565 w 7472601"/>
              <a:gd name="connsiteY331" fmla="*/ 5179121 h 6858000"/>
              <a:gd name="connsiteX332" fmla="*/ 4713577 w 7472601"/>
              <a:gd name="connsiteY332" fmla="*/ 5616803 h 6858000"/>
              <a:gd name="connsiteX333" fmla="*/ 3989559 w 7472601"/>
              <a:gd name="connsiteY333" fmla="*/ 6145945 h 6858000"/>
              <a:gd name="connsiteX334" fmla="*/ 3939824 w 7472601"/>
              <a:gd name="connsiteY334" fmla="*/ 6066900 h 6858000"/>
              <a:gd name="connsiteX335" fmla="*/ 4584537 w 7472601"/>
              <a:gd name="connsiteY335" fmla="*/ 5324826 h 6858000"/>
              <a:gd name="connsiteX336" fmla="*/ 5037105 w 7472601"/>
              <a:gd name="connsiteY336" fmla="*/ 5088765 h 6858000"/>
              <a:gd name="connsiteX337" fmla="*/ 5039930 w 7472601"/>
              <a:gd name="connsiteY337" fmla="*/ 5089585 h 6858000"/>
              <a:gd name="connsiteX338" fmla="*/ 5263764 w 7472601"/>
              <a:gd name="connsiteY338" fmla="*/ 4735525 h 6858000"/>
              <a:gd name="connsiteX339" fmla="*/ 4086300 w 7472601"/>
              <a:gd name="connsiteY339" fmla="*/ 4884599 h 6858000"/>
              <a:gd name="connsiteX340" fmla="*/ 4085485 w 7472601"/>
              <a:gd name="connsiteY340" fmla="*/ 4899070 h 6858000"/>
              <a:gd name="connsiteX341" fmla="*/ 3871915 w 7472601"/>
              <a:gd name="connsiteY341" fmla="*/ 5253645 h 6858000"/>
              <a:gd name="connsiteX342" fmla="*/ 3799374 w 7472601"/>
              <a:gd name="connsiteY342" fmla="*/ 5466127 h 6858000"/>
              <a:gd name="connsiteX343" fmla="*/ 3498850 w 7472601"/>
              <a:gd name="connsiteY343" fmla="*/ 6661888 h 6858000"/>
              <a:gd name="connsiteX344" fmla="*/ 3399216 w 7472601"/>
              <a:gd name="connsiteY344" fmla="*/ 6858000 h 6858000"/>
              <a:gd name="connsiteX345" fmla="*/ 3303688 w 7472601"/>
              <a:gd name="connsiteY345" fmla="*/ 6858000 h 6858000"/>
              <a:gd name="connsiteX346" fmla="*/ 3391774 w 7472601"/>
              <a:gd name="connsiteY346" fmla="*/ 6697181 h 6858000"/>
              <a:gd name="connsiteX347" fmla="*/ 3735540 w 7472601"/>
              <a:gd name="connsiteY347" fmla="*/ 5546923 h 6858000"/>
              <a:gd name="connsiteX348" fmla="*/ 3729438 w 7472601"/>
              <a:gd name="connsiteY348" fmla="*/ 5569058 h 6858000"/>
              <a:gd name="connsiteX349" fmla="*/ 3707782 w 7472601"/>
              <a:gd name="connsiteY349" fmla="*/ 5644908 h 6858000"/>
              <a:gd name="connsiteX350" fmla="*/ 3583827 w 7472601"/>
              <a:gd name="connsiteY350" fmla="*/ 6039215 h 6858000"/>
              <a:gd name="connsiteX351" fmla="*/ 3547861 w 7472601"/>
              <a:gd name="connsiteY351" fmla="*/ 6129609 h 6858000"/>
              <a:gd name="connsiteX352" fmla="*/ 3490905 w 7472601"/>
              <a:gd name="connsiteY352" fmla="*/ 6277660 h 6858000"/>
              <a:gd name="connsiteX353" fmla="*/ 3455859 w 7472601"/>
              <a:gd name="connsiteY353" fmla="*/ 6391301 h 6858000"/>
              <a:gd name="connsiteX354" fmla="*/ 3429112 w 7472601"/>
              <a:gd name="connsiteY354" fmla="*/ 6479469 h 6858000"/>
              <a:gd name="connsiteX355" fmla="*/ 3304862 w 7472601"/>
              <a:gd name="connsiteY355" fmla="*/ 6796476 h 6858000"/>
              <a:gd name="connsiteX356" fmla="*/ 3276071 w 7472601"/>
              <a:gd name="connsiteY356" fmla="*/ 6858000 h 6858000"/>
              <a:gd name="connsiteX357" fmla="*/ 3240805 w 7472601"/>
              <a:gd name="connsiteY357" fmla="*/ 6858000 h 6858000"/>
              <a:gd name="connsiteX358" fmla="*/ 3275917 w 7472601"/>
              <a:gd name="connsiteY358" fmla="*/ 6783192 h 6858000"/>
              <a:gd name="connsiteX359" fmla="*/ 3399358 w 7472601"/>
              <a:gd name="connsiteY359" fmla="*/ 6469011 h 6858000"/>
              <a:gd name="connsiteX360" fmla="*/ 3425650 w 7472601"/>
              <a:gd name="connsiteY360" fmla="*/ 6381333 h 6858000"/>
              <a:gd name="connsiteX361" fmla="*/ 3460661 w 7472601"/>
              <a:gd name="connsiteY361" fmla="*/ 6266763 h 6858000"/>
              <a:gd name="connsiteX362" fmla="*/ 3518021 w 7472601"/>
              <a:gd name="connsiteY362" fmla="*/ 6117298 h 6858000"/>
              <a:gd name="connsiteX363" fmla="*/ 3554035 w 7472601"/>
              <a:gd name="connsiteY363" fmla="*/ 6027832 h 6858000"/>
              <a:gd name="connsiteX364" fmla="*/ 3677174 w 7472601"/>
              <a:gd name="connsiteY364" fmla="*/ 5636351 h 6858000"/>
              <a:gd name="connsiteX365" fmla="*/ 3698819 w 7472601"/>
              <a:gd name="connsiteY365" fmla="*/ 5560503 h 6858000"/>
              <a:gd name="connsiteX366" fmla="*/ 3702094 w 7472601"/>
              <a:gd name="connsiteY366" fmla="*/ 5549194 h 6858000"/>
              <a:gd name="connsiteX367" fmla="*/ 3398355 w 7472601"/>
              <a:gd name="connsiteY367" fmla="*/ 6094603 h 6858000"/>
              <a:gd name="connsiteX368" fmla="*/ 3193941 w 7472601"/>
              <a:gd name="connsiteY368" fmla="*/ 6798775 h 6858000"/>
              <a:gd name="connsiteX369" fmla="*/ 3184140 w 7472601"/>
              <a:gd name="connsiteY369" fmla="*/ 6858000 h 6858000"/>
              <a:gd name="connsiteX370" fmla="*/ 3099978 w 7472601"/>
              <a:gd name="connsiteY370" fmla="*/ 6858000 h 6858000"/>
              <a:gd name="connsiteX371" fmla="*/ 3101556 w 7472601"/>
              <a:gd name="connsiteY371" fmla="*/ 6843337 h 6858000"/>
              <a:gd name="connsiteX372" fmla="*/ 3370162 w 7472601"/>
              <a:gd name="connsiteY372" fmla="*/ 5785550 h 6858000"/>
              <a:gd name="connsiteX373" fmla="*/ 3746477 w 7472601"/>
              <a:gd name="connsiteY373" fmla="*/ 5377889 h 6858000"/>
              <a:gd name="connsiteX374" fmla="*/ 3863399 w 7472601"/>
              <a:gd name="connsiteY374" fmla="*/ 5087257 h 6858000"/>
              <a:gd name="connsiteX375" fmla="*/ 3968712 w 7472601"/>
              <a:gd name="connsiteY375" fmla="*/ 4913989 h 6858000"/>
              <a:gd name="connsiteX376" fmla="*/ 2792390 w 7472601"/>
              <a:gd name="connsiteY376" fmla="*/ 5382974 h 6858000"/>
              <a:gd name="connsiteX377" fmla="*/ 2714982 w 7472601"/>
              <a:gd name="connsiteY377" fmla="*/ 5427051 h 6858000"/>
              <a:gd name="connsiteX378" fmla="*/ 2813361 w 7472601"/>
              <a:gd name="connsiteY378" fmla="*/ 6023912 h 6858000"/>
              <a:gd name="connsiteX379" fmla="*/ 2688430 w 7472601"/>
              <a:gd name="connsiteY379" fmla="*/ 6801564 h 6858000"/>
              <a:gd name="connsiteX380" fmla="*/ 2629626 w 7472601"/>
              <a:gd name="connsiteY380" fmla="*/ 6763394 h 6858000"/>
              <a:gd name="connsiteX381" fmla="*/ 2565328 w 7472601"/>
              <a:gd name="connsiteY381" fmla="*/ 5516399 h 6858000"/>
              <a:gd name="connsiteX382" fmla="*/ 1922999 w 7472601"/>
              <a:gd name="connsiteY382" fmla="*/ 5980343 h 6858000"/>
              <a:gd name="connsiteX383" fmla="*/ 1950261 w 7472601"/>
              <a:gd name="connsiteY383" fmla="*/ 6405858 h 6858000"/>
              <a:gd name="connsiteX384" fmla="*/ 2365554 w 7472601"/>
              <a:gd name="connsiteY384" fmla="*/ 6759107 h 6858000"/>
              <a:gd name="connsiteX385" fmla="*/ 2424142 w 7472601"/>
              <a:gd name="connsiteY385" fmla="*/ 6858000 h 6858000"/>
              <a:gd name="connsiteX386" fmla="*/ 2395994 w 7472601"/>
              <a:gd name="connsiteY386" fmla="*/ 6858000 h 6858000"/>
              <a:gd name="connsiteX387" fmla="*/ 2392863 w 7472601"/>
              <a:gd name="connsiteY387" fmla="*/ 6852964 h 6858000"/>
              <a:gd name="connsiteX388" fmla="*/ 2017589 w 7472601"/>
              <a:gd name="connsiteY388" fmla="*/ 6493982 h 6858000"/>
              <a:gd name="connsiteX389" fmla="*/ 2147336 w 7472601"/>
              <a:gd name="connsiteY389" fmla="*/ 6594052 h 6858000"/>
              <a:gd name="connsiteX390" fmla="*/ 2207047 w 7472601"/>
              <a:gd name="connsiteY390" fmla="*/ 6654540 h 6858000"/>
              <a:gd name="connsiteX391" fmla="*/ 2299106 w 7472601"/>
              <a:gd name="connsiteY391" fmla="*/ 6778931 h 6858000"/>
              <a:gd name="connsiteX392" fmla="*/ 2314430 w 7472601"/>
              <a:gd name="connsiteY392" fmla="*/ 6801144 h 6858000"/>
              <a:gd name="connsiteX393" fmla="*/ 2352406 w 7472601"/>
              <a:gd name="connsiteY393" fmla="*/ 6858000 h 6858000"/>
              <a:gd name="connsiteX394" fmla="*/ 2314492 w 7472601"/>
              <a:gd name="connsiteY394" fmla="*/ 6858000 h 6858000"/>
              <a:gd name="connsiteX395" fmla="*/ 2288095 w 7472601"/>
              <a:gd name="connsiteY395" fmla="*/ 6818030 h 6858000"/>
              <a:gd name="connsiteX396" fmla="*/ 2272768 w 7472601"/>
              <a:gd name="connsiteY396" fmla="*/ 6795822 h 6858000"/>
              <a:gd name="connsiteX397" fmla="*/ 2182715 w 7472601"/>
              <a:gd name="connsiteY397" fmla="*/ 6675071 h 6858000"/>
              <a:gd name="connsiteX398" fmla="*/ 2032061 w 7472601"/>
              <a:gd name="connsiteY398" fmla="*/ 6541380 h 6858000"/>
              <a:gd name="connsiteX399" fmla="*/ 2257220 w 7472601"/>
              <a:gd name="connsiteY399" fmla="*/ 6826257 h 6858000"/>
              <a:gd name="connsiteX400" fmla="*/ 2281324 w 7472601"/>
              <a:gd name="connsiteY400" fmla="*/ 6858000 h 6858000"/>
              <a:gd name="connsiteX401" fmla="*/ 2242860 w 7472601"/>
              <a:gd name="connsiteY401" fmla="*/ 6858000 h 6858000"/>
              <a:gd name="connsiteX402" fmla="*/ 2232818 w 7472601"/>
              <a:gd name="connsiteY402" fmla="*/ 6844926 h 6858000"/>
              <a:gd name="connsiteX403" fmla="*/ 1990172 w 7472601"/>
              <a:gd name="connsiteY403" fmla="*/ 6542121 h 6858000"/>
              <a:gd name="connsiteX404" fmla="*/ 2124090 w 7472601"/>
              <a:gd name="connsiteY404" fmla="*/ 6761017 h 6858000"/>
              <a:gd name="connsiteX405" fmla="*/ 2200380 w 7472601"/>
              <a:gd name="connsiteY405" fmla="*/ 6858000 h 6858000"/>
              <a:gd name="connsiteX406" fmla="*/ 2147507 w 7472601"/>
              <a:gd name="connsiteY406" fmla="*/ 6858000 h 6858000"/>
              <a:gd name="connsiteX407" fmla="*/ 2070668 w 7472601"/>
              <a:gd name="connsiteY407" fmla="*/ 6761520 h 6858000"/>
              <a:gd name="connsiteX408" fmla="*/ 1975142 w 7472601"/>
              <a:gd name="connsiteY408" fmla="*/ 6585570 h 6858000"/>
              <a:gd name="connsiteX409" fmla="*/ 2050035 w 7472601"/>
              <a:gd name="connsiteY409" fmla="*/ 6813345 h 6858000"/>
              <a:gd name="connsiteX410" fmla="*/ 2063025 w 7472601"/>
              <a:gd name="connsiteY410" fmla="*/ 6858000 h 6858000"/>
              <a:gd name="connsiteX411" fmla="*/ 2021675 w 7472601"/>
              <a:gd name="connsiteY411" fmla="*/ 6858000 h 6858000"/>
              <a:gd name="connsiteX412" fmla="*/ 2019308 w 7472601"/>
              <a:gd name="connsiteY412" fmla="*/ 6847118 h 6858000"/>
              <a:gd name="connsiteX413" fmla="*/ 1938835 w 7472601"/>
              <a:gd name="connsiteY413" fmla="*/ 6551160 h 6858000"/>
              <a:gd name="connsiteX414" fmla="*/ 1953230 w 7472601"/>
              <a:gd name="connsiteY414" fmla="*/ 6759699 h 6858000"/>
              <a:gd name="connsiteX415" fmla="*/ 1956763 w 7472601"/>
              <a:gd name="connsiteY415" fmla="*/ 6778191 h 6858000"/>
              <a:gd name="connsiteX416" fmla="*/ 1967925 w 7472601"/>
              <a:gd name="connsiteY416" fmla="*/ 6858000 h 6858000"/>
              <a:gd name="connsiteX417" fmla="*/ 1936622 w 7472601"/>
              <a:gd name="connsiteY417" fmla="*/ 6858000 h 6858000"/>
              <a:gd name="connsiteX418" fmla="*/ 1926261 w 7472601"/>
              <a:gd name="connsiteY418" fmla="*/ 6784064 h 6858000"/>
              <a:gd name="connsiteX419" fmla="*/ 1922724 w 7472601"/>
              <a:gd name="connsiteY419" fmla="*/ 6765577 h 6858000"/>
              <a:gd name="connsiteX420" fmla="*/ 1904650 w 7472601"/>
              <a:gd name="connsiteY420" fmla="*/ 6639616 h 6858000"/>
              <a:gd name="connsiteX421" fmla="*/ 1885273 w 7472601"/>
              <a:gd name="connsiteY421" fmla="*/ 6858000 h 6858000"/>
              <a:gd name="connsiteX422" fmla="*/ 1854363 w 7472601"/>
              <a:gd name="connsiteY422" fmla="*/ 6858000 h 6858000"/>
              <a:gd name="connsiteX423" fmla="*/ 1880391 w 7472601"/>
              <a:gd name="connsiteY423" fmla="*/ 6603796 h 6858000"/>
              <a:gd name="connsiteX424" fmla="*/ 1818273 w 7472601"/>
              <a:gd name="connsiteY424" fmla="*/ 6715729 h 6858000"/>
              <a:gd name="connsiteX425" fmla="*/ 1794691 w 7472601"/>
              <a:gd name="connsiteY425" fmla="*/ 6843239 h 6858000"/>
              <a:gd name="connsiteX426" fmla="*/ 1794914 w 7472601"/>
              <a:gd name="connsiteY426" fmla="*/ 6858000 h 6858000"/>
              <a:gd name="connsiteX427" fmla="*/ 1746128 w 7472601"/>
              <a:gd name="connsiteY427" fmla="*/ 6858000 h 6858000"/>
              <a:gd name="connsiteX428" fmla="*/ 1753934 w 7472601"/>
              <a:gd name="connsiteY428" fmla="*/ 6724796 h 6858000"/>
              <a:gd name="connsiteX429" fmla="*/ 1792053 w 7472601"/>
              <a:gd name="connsiteY429" fmla="*/ 6572396 h 6858000"/>
              <a:gd name="connsiteX430" fmla="*/ 1862248 w 7472601"/>
              <a:gd name="connsiteY430" fmla="*/ 6266397 h 6858000"/>
              <a:gd name="connsiteX431" fmla="*/ 1862250 w 7472601"/>
              <a:gd name="connsiteY431" fmla="*/ 6033531 h 6858000"/>
              <a:gd name="connsiteX432" fmla="*/ 1211999 w 7472601"/>
              <a:gd name="connsiteY432" fmla="*/ 6683610 h 6858000"/>
              <a:gd name="connsiteX433" fmla="*/ 1213266 w 7472601"/>
              <a:gd name="connsiteY433" fmla="*/ 6691947 h 6858000"/>
              <a:gd name="connsiteX434" fmla="*/ 1203370 w 7472601"/>
              <a:gd name="connsiteY434" fmla="*/ 6850676 h 6858000"/>
              <a:gd name="connsiteX435" fmla="*/ 1203671 w 7472601"/>
              <a:gd name="connsiteY435" fmla="*/ 6858000 h 6858000"/>
              <a:gd name="connsiteX436" fmla="*/ 1143180 w 7472601"/>
              <a:gd name="connsiteY436" fmla="*/ 6858000 h 6858000"/>
              <a:gd name="connsiteX437" fmla="*/ 1142176 w 7472601"/>
              <a:gd name="connsiteY437" fmla="*/ 6766045 h 6858000"/>
              <a:gd name="connsiteX438" fmla="*/ 1067484 w 7472601"/>
              <a:gd name="connsiteY438" fmla="*/ 6858000 h 6858000"/>
              <a:gd name="connsiteX439" fmla="*/ 953928 w 7472601"/>
              <a:gd name="connsiteY439" fmla="*/ 6858000 h 6858000"/>
              <a:gd name="connsiteX440" fmla="*/ 959715 w 7472601"/>
              <a:gd name="connsiteY440" fmla="*/ 6850185 h 6858000"/>
              <a:gd name="connsiteX441" fmla="*/ 1483788 w 7472601"/>
              <a:gd name="connsiteY441" fmla="*/ 6259174 h 6858000"/>
              <a:gd name="connsiteX442" fmla="*/ 1100671 w 7472601"/>
              <a:gd name="connsiteY442" fmla="*/ 6252137 h 6858000"/>
              <a:gd name="connsiteX443" fmla="*/ 1090144 w 7472601"/>
              <a:gd name="connsiteY443" fmla="*/ 6256748 h 6858000"/>
              <a:gd name="connsiteX444" fmla="*/ 1095872 w 7472601"/>
              <a:gd name="connsiteY444" fmla="*/ 6271892 h 6858000"/>
              <a:gd name="connsiteX445" fmla="*/ 262785 w 7472601"/>
              <a:gd name="connsiteY445" fmla="*/ 6845450 h 6858000"/>
              <a:gd name="connsiteX446" fmla="*/ 209968 w 7472601"/>
              <a:gd name="connsiteY446" fmla="*/ 6770713 h 6858000"/>
              <a:gd name="connsiteX447" fmla="*/ 873460 w 7472601"/>
              <a:gd name="connsiteY447" fmla="*/ 6253768 h 6858000"/>
              <a:gd name="connsiteX448" fmla="*/ 192686 w 7472601"/>
              <a:gd name="connsiteY448" fmla="*/ 5849257 h 6858000"/>
              <a:gd name="connsiteX449" fmla="*/ 4696 w 7472601"/>
              <a:gd name="connsiteY449" fmla="*/ 5697668 h 6858000"/>
              <a:gd name="connsiteX450" fmla="*/ 0 w 7472601"/>
              <a:gd name="connsiteY450" fmla="*/ 5689984 h 6858000"/>
              <a:gd name="connsiteX451" fmla="*/ 0 w 7472601"/>
              <a:gd name="connsiteY451" fmla="*/ 5513472 h 6858000"/>
              <a:gd name="connsiteX452" fmla="*/ 174101 w 7472601"/>
              <a:gd name="connsiteY452" fmla="*/ 5620277 h 6858000"/>
              <a:gd name="connsiteX453" fmla="*/ 891800 w 7472601"/>
              <a:gd name="connsiteY453" fmla="*/ 6036935 h 6858000"/>
              <a:gd name="connsiteX454" fmla="*/ 1072219 w 7472601"/>
              <a:gd name="connsiteY454" fmla="*/ 6169443 h 6858000"/>
              <a:gd name="connsiteX455" fmla="*/ 1074117 w 7472601"/>
              <a:gd name="connsiteY455" fmla="*/ 6170301 h 6858000"/>
              <a:gd name="connsiteX456" fmla="*/ 1083114 w 7472601"/>
              <a:gd name="connsiteY456" fmla="*/ 6174131 h 6858000"/>
              <a:gd name="connsiteX457" fmla="*/ 1543010 w 7472601"/>
              <a:gd name="connsiteY457" fmla="*/ 6191140 h 6858000"/>
              <a:gd name="connsiteX458" fmla="*/ 1551080 w 7472601"/>
              <a:gd name="connsiteY458" fmla="*/ 6195006 h 6858000"/>
              <a:gd name="connsiteX459" fmla="*/ 2345443 w 7472601"/>
              <a:gd name="connsiteY459" fmla="*/ 5549882 h 6858000"/>
              <a:gd name="connsiteX460" fmla="*/ 1721499 w 7472601"/>
              <a:gd name="connsiteY460" fmla="*/ 5599969 h 6858000"/>
              <a:gd name="connsiteX461" fmla="*/ 767716 w 7472601"/>
              <a:gd name="connsiteY461" fmla="*/ 5472768 h 6858000"/>
              <a:gd name="connsiteX462" fmla="*/ 722147 w 7472601"/>
              <a:gd name="connsiteY462" fmla="*/ 5393091 h 6858000"/>
              <a:gd name="connsiteX463" fmla="*/ 1485552 w 7472601"/>
              <a:gd name="connsiteY463" fmla="*/ 5313202 h 6858000"/>
              <a:gd name="connsiteX464" fmla="*/ 2143004 w 7472601"/>
              <a:gd name="connsiteY464" fmla="*/ 5402420 h 6858000"/>
              <a:gd name="connsiteX465" fmla="*/ 1933391 w 7472601"/>
              <a:gd name="connsiteY465" fmla="*/ 5156971 h 6858000"/>
              <a:gd name="connsiteX466" fmla="*/ 1827118 w 7472601"/>
              <a:gd name="connsiteY466" fmla="*/ 4968410 h 6858000"/>
              <a:gd name="connsiteX467" fmla="*/ 1837349 w 7472601"/>
              <a:gd name="connsiteY467" fmla="*/ 4956357 h 6858000"/>
              <a:gd name="connsiteX468" fmla="*/ 2162835 w 7472601"/>
              <a:gd name="connsiteY468" fmla="*/ 5187853 h 6858000"/>
              <a:gd name="connsiteX469" fmla="*/ 2257167 w 7472601"/>
              <a:gd name="connsiteY469" fmla="*/ 5462123 h 6858000"/>
              <a:gd name="connsiteX470" fmla="*/ 2261598 w 7472601"/>
              <a:gd name="connsiteY470" fmla="*/ 5467998 h 6858000"/>
              <a:gd name="connsiteX471" fmla="*/ 2437177 w 7472601"/>
              <a:gd name="connsiteY471" fmla="*/ 5479608 h 6858000"/>
              <a:gd name="connsiteX472" fmla="*/ 2445247 w 7472601"/>
              <a:gd name="connsiteY472" fmla="*/ 5483476 h 6858000"/>
              <a:gd name="connsiteX473" fmla="*/ 2743626 w 7472601"/>
              <a:gd name="connsiteY473" fmla="*/ 5304819 h 6858000"/>
              <a:gd name="connsiteX474" fmla="*/ 3048102 w 7472601"/>
              <a:gd name="connsiteY474" fmla="*/ 5150595 h 6858000"/>
              <a:gd name="connsiteX475" fmla="*/ 1799414 w 7472601"/>
              <a:gd name="connsiteY475" fmla="*/ 4694732 h 6858000"/>
              <a:gd name="connsiteX476" fmla="*/ 1771735 w 7472601"/>
              <a:gd name="connsiteY476" fmla="*/ 4619929 h 6858000"/>
              <a:gd name="connsiteX477" fmla="*/ 3104273 w 7472601"/>
              <a:gd name="connsiteY477" fmla="*/ 5076159 h 6858000"/>
              <a:gd name="connsiteX478" fmla="*/ 3113245 w 7472601"/>
              <a:gd name="connsiteY478" fmla="*/ 5090705 h 6858000"/>
              <a:gd name="connsiteX479" fmla="*/ 3126294 w 7472601"/>
              <a:gd name="connsiteY479" fmla="*/ 5114400 h 6858000"/>
              <a:gd name="connsiteX480" fmla="*/ 3937433 w 7472601"/>
              <a:gd name="connsiteY480" fmla="*/ 4830473 h 6858000"/>
              <a:gd name="connsiteX481" fmla="*/ 3590475 w 7472601"/>
              <a:gd name="connsiteY481" fmla="*/ 4597974 h 6858000"/>
              <a:gd name="connsiteX482" fmla="*/ 3100264 w 7472601"/>
              <a:gd name="connsiteY482" fmla="*/ 4579845 h 6858000"/>
              <a:gd name="connsiteX483" fmla="*/ 2183576 w 7472601"/>
              <a:gd name="connsiteY483" fmla="*/ 4227150 h 6858000"/>
              <a:gd name="connsiteX484" fmla="*/ 2151029 w 7472601"/>
              <a:gd name="connsiteY484" fmla="*/ 4146947 h 6858000"/>
              <a:gd name="connsiteX485" fmla="*/ 3563434 w 7472601"/>
              <a:gd name="connsiteY485" fmla="*/ 4469115 h 6858000"/>
              <a:gd name="connsiteX486" fmla="*/ 3177952 w 7472601"/>
              <a:gd name="connsiteY486" fmla="*/ 3657386 h 6858000"/>
              <a:gd name="connsiteX487" fmla="*/ 3189263 w 7472601"/>
              <a:gd name="connsiteY487" fmla="*/ 3625726 h 6858000"/>
              <a:gd name="connsiteX488" fmla="*/ 3560912 w 7472601"/>
              <a:gd name="connsiteY488" fmla="*/ 4079863 h 6858000"/>
              <a:gd name="connsiteX489" fmla="*/ 3626636 w 7472601"/>
              <a:gd name="connsiteY489" fmla="*/ 4512230 h 6858000"/>
              <a:gd name="connsiteX490" fmla="*/ 3653088 w 7472601"/>
              <a:gd name="connsiteY490" fmla="*/ 4521417 h 6858000"/>
              <a:gd name="connsiteX491" fmla="*/ 3988128 w 7472601"/>
              <a:gd name="connsiteY491" fmla="*/ 4817267 h 6858000"/>
              <a:gd name="connsiteX492" fmla="*/ 4830582 w 7472601"/>
              <a:gd name="connsiteY492" fmla="*/ 4676000 h 6858000"/>
              <a:gd name="connsiteX493" fmla="*/ 4830100 w 7472601"/>
              <a:gd name="connsiteY493" fmla="*/ 4675554 h 6858000"/>
              <a:gd name="connsiteX494" fmla="*/ 4036318 w 7472601"/>
              <a:gd name="connsiteY494" fmla="*/ 4147013 h 6858000"/>
              <a:gd name="connsiteX495" fmla="*/ 3432098 w 7472601"/>
              <a:gd name="connsiteY495" fmla="*/ 3537312 h 6858000"/>
              <a:gd name="connsiteX496" fmla="*/ 3446761 w 7472601"/>
              <a:gd name="connsiteY496" fmla="*/ 3461278 h 6858000"/>
              <a:gd name="connsiteX497" fmla="*/ 4419733 w 7472601"/>
              <a:gd name="connsiteY497" fmla="*/ 3963555 h 6858000"/>
              <a:gd name="connsiteX498" fmla="*/ 4781371 w 7472601"/>
              <a:gd name="connsiteY498" fmla="*/ 4458604 h 6858000"/>
              <a:gd name="connsiteX499" fmla="*/ 4780440 w 7472601"/>
              <a:gd name="connsiteY499" fmla="*/ 4470290 h 6858000"/>
              <a:gd name="connsiteX500" fmla="*/ 4898954 w 7472601"/>
              <a:gd name="connsiteY500" fmla="*/ 4662092 h 6858000"/>
              <a:gd name="connsiteX501" fmla="*/ 4900699 w 7472601"/>
              <a:gd name="connsiteY501" fmla="*/ 4670867 h 6858000"/>
              <a:gd name="connsiteX502" fmla="*/ 5714511 w 7472601"/>
              <a:gd name="connsiteY502" fmla="*/ 4663483 h 6858000"/>
              <a:gd name="connsiteX503" fmla="*/ 5464793 w 7472601"/>
              <a:gd name="connsiteY503" fmla="*/ 4393556 h 6858000"/>
              <a:gd name="connsiteX504" fmla="*/ 5461897 w 7472601"/>
              <a:gd name="connsiteY504" fmla="*/ 4390879 h 6858000"/>
              <a:gd name="connsiteX505" fmla="*/ 4294126 w 7472601"/>
              <a:gd name="connsiteY505" fmla="*/ 3303048 h 6858000"/>
              <a:gd name="connsiteX506" fmla="*/ 4305321 w 7472601"/>
              <a:gd name="connsiteY506" fmla="*/ 3256953 h 6858000"/>
              <a:gd name="connsiteX507" fmla="*/ 4949299 w 7472601"/>
              <a:gd name="connsiteY507" fmla="*/ 3766336 h 6858000"/>
              <a:gd name="connsiteX508" fmla="*/ 5291452 w 7472601"/>
              <a:gd name="connsiteY508" fmla="*/ 4076801 h 6858000"/>
              <a:gd name="connsiteX509" fmla="*/ 5434998 w 7472601"/>
              <a:gd name="connsiteY509" fmla="*/ 4254100 h 6858000"/>
              <a:gd name="connsiteX510" fmla="*/ 5351015 w 7472601"/>
              <a:gd name="connsiteY510" fmla="*/ 3760989 h 6858000"/>
              <a:gd name="connsiteX511" fmla="*/ 5413780 w 7472601"/>
              <a:gd name="connsiteY511" fmla="*/ 2966265 h 6858000"/>
              <a:gd name="connsiteX512" fmla="*/ 5425627 w 7472601"/>
              <a:gd name="connsiteY512" fmla="*/ 2954192 h 6858000"/>
              <a:gd name="connsiteX513" fmla="*/ 6604735 w 7472601"/>
              <a:gd name="connsiteY513" fmla="*/ 2041381 h 6858000"/>
              <a:gd name="connsiteX514" fmla="*/ 7204487 w 7472601"/>
              <a:gd name="connsiteY514" fmla="*/ 2742112 h 6858000"/>
              <a:gd name="connsiteX515" fmla="*/ 7131592 w 7472601"/>
              <a:gd name="connsiteY515" fmla="*/ 2672096 h 6858000"/>
              <a:gd name="connsiteX516" fmla="*/ 6996344 w 7472601"/>
              <a:gd name="connsiteY516" fmla="*/ 2518310 h 6858000"/>
              <a:gd name="connsiteX517" fmla="*/ 6735495 w 7472601"/>
              <a:gd name="connsiteY517" fmla="*/ 2196890 h 6858000"/>
              <a:gd name="connsiteX518" fmla="*/ 6721901 w 7472601"/>
              <a:gd name="connsiteY518" fmla="*/ 2179274 h 6858000"/>
              <a:gd name="connsiteX519" fmla="*/ 6604735 w 7472601"/>
              <a:gd name="connsiteY519" fmla="*/ 2041381 h 6858000"/>
              <a:gd name="connsiteX520" fmla="*/ 6591670 w 7472601"/>
              <a:gd name="connsiteY520" fmla="*/ 1988277 h 6858000"/>
              <a:gd name="connsiteX521" fmla="*/ 6747349 w 7472601"/>
              <a:gd name="connsiteY521" fmla="*/ 2160069 h 6858000"/>
              <a:gd name="connsiteX522" fmla="*/ 6760943 w 7472601"/>
              <a:gd name="connsiteY522" fmla="*/ 2177686 h 6858000"/>
              <a:gd name="connsiteX523" fmla="*/ 7021065 w 7472601"/>
              <a:gd name="connsiteY523" fmla="*/ 2498102 h 6858000"/>
              <a:gd name="connsiteX524" fmla="*/ 7155223 w 7472601"/>
              <a:gd name="connsiteY524" fmla="*/ 2650386 h 6858000"/>
              <a:gd name="connsiteX525" fmla="*/ 7203167 w 7472601"/>
              <a:gd name="connsiteY525" fmla="*/ 2697288 h 6858000"/>
              <a:gd name="connsiteX526" fmla="*/ 6937703 w 7472601"/>
              <a:gd name="connsiteY526" fmla="*/ 2321981 h 6858000"/>
              <a:gd name="connsiteX527" fmla="*/ 6591670 w 7472601"/>
              <a:gd name="connsiteY527" fmla="*/ 1988277 h 6858000"/>
              <a:gd name="connsiteX528" fmla="*/ 5798671 w 7472601"/>
              <a:gd name="connsiteY528" fmla="*/ 1981601 h 6858000"/>
              <a:gd name="connsiteX529" fmla="*/ 5754709 w 7472601"/>
              <a:gd name="connsiteY529" fmla="*/ 2071454 h 6858000"/>
              <a:gd name="connsiteX530" fmla="*/ 5763044 w 7472601"/>
              <a:gd name="connsiteY530" fmla="*/ 2842206 h 6858000"/>
              <a:gd name="connsiteX531" fmla="*/ 5764974 w 7472601"/>
              <a:gd name="connsiteY531" fmla="*/ 2799609 h 6858000"/>
              <a:gd name="connsiteX532" fmla="*/ 5767665 w 7472601"/>
              <a:gd name="connsiteY532" fmla="*/ 2666409 h 6858000"/>
              <a:gd name="connsiteX533" fmla="*/ 5763055 w 7472601"/>
              <a:gd name="connsiteY533" fmla="*/ 2579705 h 6858000"/>
              <a:gd name="connsiteX534" fmla="*/ 5758079 w 7472601"/>
              <a:gd name="connsiteY534" fmla="*/ 2492508 h 6858000"/>
              <a:gd name="connsiteX535" fmla="*/ 5779325 w 7472601"/>
              <a:gd name="connsiteY535" fmla="*/ 2197069 h 6858000"/>
              <a:gd name="connsiteX536" fmla="*/ 5798671 w 7472601"/>
              <a:gd name="connsiteY536" fmla="*/ 1981601 h 6858000"/>
              <a:gd name="connsiteX537" fmla="*/ 5829202 w 7472601"/>
              <a:gd name="connsiteY537" fmla="*/ 1971679 h 6858000"/>
              <a:gd name="connsiteX538" fmla="*/ 5809558 w 7472601"/>
              <a:gd name="connsiteY538" fmla="*/ 2198043 h 6858000"/>
              <a:gd name="connsiteX539" fmla="*/ 5788653 w 7472601"/>
              <a:gd name="connsiteY539" fmla="*/ 2489430 h 6858000"/>
              <a:gd name="connsiteX540" fmla="*/ 5793439 w 7472601"/>
              <a:gd name="connsiteY540" fmla="*/ 2575235 h 6858000"/>
              <a:gd name="connsiteX541" fmla="*/ 5796837 w 7472601"/>
              <a:gd name="connsiteY541" fmla="*/ 2637633 h 6858000"/>
              <a:gd name="connsiteX542" fmla="*/ 5818614 w 7472601"/>
              <a:gd name="connsiteY542" fmla="*/ 2473055 h 6858000"/>
              <a:gd name="connsiteX543" fmla="*/ 5829202 w 7472601"/>
              <a:gd name="connsiteY543" fmla="*/ 1971679 h 6858000"/>
              <a:gd name="connsiteX544" fmla="*/ 5911389 w 7472601"/>
              <a:gd name="connsiteY544" fmla="*/ 1898371 h 6858000"/>
              <a:gd name="connsiteX545" fmla="*/ 6237627 w 7472601"/>
              <a:gd name="connsiteY545" fmla="*/ 2231921 h 6858000"/>
              <a:gd name="connsiteX546" fmla="*/ 5911389 w 7472601"/>
              <a:gd name="connsiteY546" fmla="*/ 1898371 h 6858000"/>
              <a:gd name="connsiteX547" fmla="*/ 6944437 w 7472601"/>
              <a:gd name="connsiteY547" fmla="*/ 1575402 h 6858000"/>
              <a:gd name="connsiteX548" fmla="*/ 6304730 w 7472601"/>
              <a:gd name="connsiteY548" fmla="*/ 1766654 h 6858000"/>
              <a:gd name="connsiteX549" fmla="*/ 6944437 w 7472601"/>
              <a:gd name="connsiteY549" fmla="*/ 1575402 h 6858000"/>
              <a:gd name="connsiteX550" fmla="*/ 7019523 w 7472601"/>
              <a:gd name="connsiteY550" fmla="*/ 1519450 h 6858000"/>
              <a:gd name="connsiteX551" fmla="*/ 6298091 w 7472601"/>
              <a:gd name="connsiteY551" fmla="*/ 1737122 h 6858000"/>
              <a:gd name="connsiteX552" fmla="*/ 7019523 w 7472601"/>
              <a:gd name="connsiteY552" fmla="*/ 1519450 h 6858000"/>
              <a:gd name="connsiteX553" fmla="*/ 2399523 w 7472601"/>
              <a:gd name="connsiteY553" fmla="*/ 1428234 h 6858000"/>
              <a:gd name="connsiteX554" fmla="*/ 2224982 w 7472601"/>
              <a:gd name="connsiteY554" fmla="*/ 1826201 h 6858000"/>
              <a:gd name="connsiteX555" fmla="*/ 2096099 w 7472601"/>
              <a:gd name="connsiteY555" fmla="*/ 2345900 h 6858000"/>
              <a:gd name="connsiteX556" fmla="*/ 2283317 w 7472601"/>
              <a:gd name="connsiteY556" fmla="*/ 1796925 h 6858000"/>
              <a:gd name="connsiteX557" fmla="*/ 2399523 w 7472601"/>
              <a:gd name="connsiteY557" fmla="*/ 1428234 h 6858000"/>
              <a:gd name="connsiteX558" fmla="*/ 2448558 w 7472601"/>
              <a:gd name="connsiteY558" fmla="*/ 1373435 h 6858000"/>
              <a:gd name="connsiteX559" fmla="*/ 2312521 w 7472601"/>
              <a:gd name="connsiteY559" fmla="*/ 1806140 h 6858000"/>
              <a:gd name="connsiteX560" fmla="*/ 2127533 w 7472601"/>
              <a:gd name="connsiteY560" fmla="*/ 2348380 h 6858000"/>
              <a:gd name="connsiteX561" fmla="*/ 2358080 w 7472601"/>
              <a:gd name="connsiteY561" fmla="*/ 1866134 h 6858000"/>
              <a:gd name="connsiteX562" fmla="*/ 2407436 w 7472601"/>
              <a:gd name="connsiteY562" fmla="*/ 1651070 h 6858000"/>
              <a:gd name="connsiteX563" fmla="*/ 2448558 w 7472601"/>
              <a:gd name="connsiteY563" fmla="*/ 1373435 h 6858000"/>
              <a:gd name="connsiteX564" fmla="*/ 278707 w 7472601"/>
              <a:gd name="connsiteY564" fmla="*/ 1352270 h 6858000"/>
              <a:gd name="connsiteX565" fmla="*/ 321570 w 7472601"/>
              <a:gd name="connsiteY565" fmla="*/ 1861610 h 6858000"/>
              <a:gd name="connsiteX566" fmla="*/ 294281 w 7472601"/>
              <a:gd name="connsiteY566" fmla="*/ 1440658 h 6858000"/>
              <a:gd name="connsiteX567" fmla="*/ 278707 w 7472601"/>
              <a:gd name="connsiteY567" fmla="*/ 1352270 h 6858000"/>
              <a:gd name="connsiteX568" fmla="*/ 1423821 w 7472601"/>
              <a:gd name="connsiteY568" fmla="*/ 1351958 h 6858000"/>
              <a:gd name="connsiteX569" fmla="*/ 1638521 w 7472601"/>
              <a:gd name="connsiteY569" fmla="*/ 1908470 h 6858000"/>
              <a:gd name="connsiteX570" fmla="*/ 1754199 w 7472601"/>
              <a:gd name="connsiteY570" fmla="*/ 2149284 h 6858000"/>
              <a:gd name="connsiteX571" fmla="*/ 1908359 w 7472601"/>
              <a:gd name="connsiteY571" fmla="*/ 2364988 h 6858000"/>
              <a:gd name="connsiteX572" fmla="*/ 1647661 w 7472601"/>
              <a:gd name="connsiteY572" fmla="*/ 1825945 h 6858000"/>
              <a:gd name="connsiteX573" fmla="*/ 1423821 w 7472601"/>
              <a:gd name="connsiteY573" fmla="*/ 1351958 h 6858000"/>
              <a:gd name="connsiteX574" fmla="*/ 1431890 w 7472601"/>
              <a:gd name="connsiteY574" fmla="*/ 1306475 h 6858000"/>
              <a:gd name="connsiteX575" fmla="*/ 1507597 w 7472601"/>
              <a:gd name="connsiteY575" fmla="*/ 1446132 h 6858000"/>
              <a:gd name="connsiteX576" fmla="*/ 1674586 w 7472601"/>
              <a:gd name="connsiteY576" fmla="*/ 1813832 h 6858000"/>
              <a:gd name="connsiteX577" fmla="*/ 1815950 w 7472601"/>
              <a:gd name="connsiteY577" fmla="*/ 2128564 h 6858000"/>
              <a:gd name="connsiteX578" fmla="*/ 1984242 w 7472601"/>
              <a:gd name="connsiteY578" fmla="*/ 2430829 h 6858000"/>
              <a:gd name="connsiteX579" fmla="*/ 2014023 w 7472601"/>
              <a:gd name="connsiteY579" fmla="*/ 2450995 h 6858000"/>
              <a:gd name="connsiteX580" fmla="*/ 1747337 w 7472601"/>
              <a:gd name="connsiteY580" fmla="*/ 1855264 h 6858000"/>
              <a:gd name="connsiteX581" fmla="*/ 1533749 w 7472601"/>
              <a:gd name="connsiteY581" fmla="*/ 1478656 h 6858000"/>
              <a:gd name="connsiteX582" fmla="*/ 1431890 w 7472601"/>
              <a:gd name="connsiteY582" fmla="*/ 1306475 h 6858000"/>
              <a:gd name="connsiteX583" fmla="*/ 5052692 w 7472601"/>
              <a:gd name="connsiteY583" fmla="*/ 1292994 h 6858000"/>
              <a:gd name="connsiteX584" fmla="*/ 5200661 w 7472601"/>
              <a:gd name="connsiteY584" fmla="*/ 1635186 h 6858000"/>
              <a:gd name="connsiteX585" fmla="*/ 5297138 w 7472601"/>
              <a:gd name="connsiteY585" fmla="*/ 1906351 h 6858000"/>
              <a:gd name="connsiteX586" fmla="*/ 5052692 w 7472601"/>
              <a:gd name="connsiteY586" fmla="*/ 1292994 h 6858000"/>
              <a:gd name="connsiteX587" fmla="*/ 5009948 w 7472601"/>
              <a:gd name="connsiteY587" fmla="*/ 1273619 h 6858000"/>
              <a:gd name="connsiteX588" fmla="*/ 5121777 w 7472601"/>
              <a:gd name="connsiteY588" fmla="*/ 1654213 h 6858000"/>
              <a:gd name="connsiteX589" fmla="*/ 5293545 w 7472601"/>
              <a:gd name="connsiteY589" fmla="*/ 2072247 h 6858000"/>
              <a:gd name="connsiteX590" fmla="*/ 5294042 w 7472601"/>
              <a:gd name="connsiteY590" fmla="*/ 2065019 h 6858000"/>
              <a:gd name="connsiteX591" fmla="*/ 5171936 w 7472601"/>
              <a:gd name="connsiteY591" fmla="*/ 1647613 h 6858000"/>
              <a:gd name="connsiteX592" fmla="*/ 5009948 w 7472601"/>
              <a:gd name="connsiteY592" fmla="*/ 1273619 h 6858000"/>
              <a:gd name="connsiteX593" fmla="*/ 655236 w 7472601"/>
              <a:gd name="connsiteY593" fmla="*/ 1268632 h 6858000"/>
              <a:gd name="connsiteX594" fmla="*/ 839521 w 7472601"/>
              <a:gd name="connsiteY594" fmla="*/ 1685315 h 6858000"/>
              <a:gd name="connsiteX595" fmla="*/ 1109416 w 7472601"/>
              <a:gd name="connsiteY595" fmla="*/ 2061663 h 6858000"/>
              <a:gd name="connsiteX596" fmla="*/ 1298300 w 7472601"/>
              <a:gd name="connsiteY596" fmla="*/ 2247742 h 6858000"/>
              <a:gd name="connsiteX597" fmla="*/ 1125871 w 7472601"/>
              <a:gd name="connsiteY597" fmla="*/ 1989513 h 6858000"/>
              <a:gd name="connsiteX598" fmla="*/ 981574 w 7472601"/>
              <a:gd name="connsiteY598" fmla="*/ 1783157 h 6858000"/>
              <a:gd name="connsiteX599" fmla="*/ 922198 w 7472601"/>
              <a:gd name="connsiteY599" fmla="*/ 1677437 h 6858000"/>
              <a:gd name="connsiteX600" fmla="*/ 869293 w 7472601"/>
              <a:gd name="connsiteY600" fmla="*/ 1583214 h 6858000"/>
              <a:gd name="connsiteX601" fmla="*/ 751431 w 7472601"/>
              <a:gd name="connsiteY601" fmla="*/ 1405731 h 6858000"/>
              <a:gd name="connsiteX602" fmla="*/ 655236 w 7472601"/>
              <a:gd name="connsiteY602" fmla="*/ 1268632 h 6858000"/>
              <a:gd name="connsiteX603" fmla="*/ 6516292 w 7472601"/>
              <a:gd name="connsiteY603" fmla="*/ 1263064 h 6858000"/>
              <a:gd name="connsiteX604" fmla="*/ 5736320 w 7472601"/>
              <a:gd name="connsiteY604" fmla="*/ 1501803 h 6858000"/>
              <a:gd name="connsiteX605" fmla="*/ 6516292 w 7472601"/>
              <a:gd name="connsiteY605" fmla="*/ 1263064 h 6858000"/>
              <a:gd name="connsiteX606" fmla="*/ 291466 w 7472601"/>
              <a:gd name="connsiteY606" fmla="*/ 1250369 h 6858000"/>
              <a:gd name="connsiteX607" fmla="*/ 323180 w 7472601"/>
              <a:gd name="connsiteY607" fmla="*/ 1435283 h 6858000"/>
              <a:gd name="connsiteX608" fmla="*/ 349381 w 7472601"/>
              <a:gd name="connsiteY608" fmla="*/ 1875041 h 6858000"/>
              <a:gd name="connsiteX609" fmla="*/ 374363 w 7472601"/>
              <a:gd name="connsiteY609" fmla="*/ 1506494 h 6858000"/>
              <a:gd name="connsiteX610" fmla="*/ 302168 w 7472601"/>
              <a:gd name="connsiteY610" fmla="*/ 1274495 h 6858000"/>
              <a:gd name="connsiteX611" fmla="*/ 291466 w 7472601"/>
              <a:gd name="connsiteY611" fmla="*/ 1250369 h 6858000"/>
              <a:gd name="connsiteX612" fmla="*/ 678222 w 7472601"/>
              <a:gd name="connsiteY612" fmla="*/ 1248670 h 6858000"/>
              <a:gd name="connsiteX613" fmla="*/ 775536 w 7472601"/>
              <a:gd name="connsiteY613" fmla="*/ 1388015 h 6858000"/>
              <a:gd name="connsiteX614" fmla="*/ 894529 w 7472601"/>
              <a:gd name="connsiteY614" fmla="*/ 1567739 h 6858000"/>
              <a:gd name="connsiteX615" fmla="*/ 948000 w 7472601"/>
              <a:gd name="connsiteY615" fmla="*/ 1663088 h 6858000"/>
              <a:gd name="connsiteX616" fmla="*/ 1006812 w 7472601"/>
              <a:gd name="connsiteY616" fmla="*/ 1767683 h 6858000"/>
              <a:gd name="connsiteX617" fmla="*/ 1149133 w 7472601"/>
              <a:gd name="connsiteY617" fmla="*/ 1971513 h 6858000"/>
              <a:gd name="connsiteX618" fmla="*/ 1333952 w 7472601"/>
              <a:gd name="connsiteY618" fmla="*/ 2251620 h 6858000"/>
              <a:gd name="connsiteX619" fmla="*/ 1337329 w 7472601"/>
              <a:gd name="connsiteY619" fmla="*/ 2258350 h 6858000"/>
              <a:gd name="connsiteX620" fmla="*/ 1014726 w 7472601"/>
              <a:gd name="connsiteY620" fmla="*/ 1615556 h 6858000"/>
              <a:gd name="connsiteX621" fmla="*/ 678222 w 7472601"/>
              <a:gd name="connsiteY621" fmla="*/ 1248670 h 6858000"/>
              <a:gd name="connsiteX622" fmla="*/ 6691602 w 7472601"/>
              <a:gd name="connsiteY622" fmla="*/ 1140573 h 6858000"/>
              <a:gd name="connsiteX623" fmla="*/ 6571100 w 7472601"/>
              <a:gd name="connsiteY623" fmla="*/ 1183662 h 6858000"/>
              <a:gd name="connsiteX624" fmla="*/ 6241687 w 7472601"/>
              <a:gd name="connsiteY624" fmla="*/ 1257600 h 6858000"/>
              <a:gd name="connsiteX625" fmla="*/ 5693009 w 7472601"/>
              <a:gd name="connsiteY625" fmla="*/ 1478256 h 6858000"/>
              <a:gd name="connsiteX626" fmla="*/ 6548420 w 7472601"/>
              <a:gd name="connsiteY626" fmla="*/ 1214599 h 6858000"/>
              <a:gd name="connsiteX627" fmla="*/ 6605473 w 7472601"/>
              <a:gd name="connsiteY627" fmla="*/ 1184686 h 6858000"/>
              <a:gd name="connsiteX628" fmla="*/ 6691602 w 7472601"/>
              <a:gd name="connsiteY628" fmla="*/ 1140573 h 6858000"/>
              <a:gd name="connsiteX629" fmla="*/ 4002475 w 7472601"/>
              <a:gd name="connsiteY629" fmla="*/ 1037802 h 6858000"/>
              <a:gd name="connsiteX630" fmla="*/ 4000324 w 7472601"/>
              <a:gd name="connsiteY630" fmla="*/ 1039362 h 6858000"/>
              <a:gd name="connsiteX631" fmla="*/ 4002862 w 7472601"/>
              <a:gd name="connsiteY631" fmla="*/ 1042866 h 6858000"/>
              <a:gd name="connsiteX632" fmla="*/ 4002475 w 7472601"/>
              <a:gd name="connsiteY632" fmla="*/ 1037802 h 6858000"/>
              <a:gd name="connsiteX633" fmla="*/ 506322 w 7472601"/>
              <a:gd name="connsiteY633" fmla="*/ 1020997 h 6858000"/>
              <a:gd name="connsiteX634" fmla="*/ 533068 w 7472601"/>
              <a:gd name="connsiteY634" fmla="*/ 1029409 h 6858000"/>
              <a:gd name="connsiteX635" fmla="*/ 1232525 w 7472601"/>
              <a:gd name="connsiteY635" fmla="*/ 1804675 h 6858000"/>
              <a:gd name="connsiteX636" fmla="*/ 1388858 w 7472601"/>
              <a:gd name="connsiteY636" fmla="*/ 2368011 h 6858000"/>
              <a:gd name="connsiteX637" fmla="*/ 1384098 w 7472601"/>
              <a:gd name="connsiteY637" fmla="*/ 2378125 h 6858000"/>
              <a:gd name="connsiteX638" fmla="*/ 1425393 w 7472601"/>
              <a:gd name="connsiteY638" fmla="*/ 2589124 h 6858000"/>
              <a:gd name="connsiteX639" fmla="*/ 1424001 w 7472601"/>
              <a:gd name="connsiteY639" fmla="*/ 2597541 h 6858000"/>
              <a:gd name="connsiteX640" fmla="*/ 2152729 w 7472601"/>
              <a:gd name="connsiteY640" fmla="*/ 2864487 h 6858000"/>
              <a:gd name="connsiteX641" fmla="*/ 2020609 w 7472601"/>
              <a:gd name="connsiteY641" fmla="*/ 2539671 h 6858000"/>
              <a:gd name="connsiteX642" fmla="*/ 2018920 w 7472601"/>
              <a:gd name="connsiteY642" fmla="*/ 2536309 h 6858000"/>
              <a:gd name="connsiteX643" fmla="*/ 1342441 w 7472601"/>
              <a:gd name="connsiteY643" fmla="*/ 1173017 h 6858000"/>
              <a:gd name="connsiteX644" fmla="*/ 1367925 w 7472601"/>
              <a:gd name="connsiteY644" fmla="*/ 1135648 h 6858000"/>
              <a:gd name="connsiteX645" fmla="*/ 1771401 w 7472601"/>
              <a:gd name="connsiteY645" fmla="*/ 1806673 h 6858000"/>
              <a:gd name="connsiteX646" fmla="*/ 1972385 w 7472601"/>
              <a:gd name="connsiteY646" fmla="*/ 2198735 h 6858000"/>
              <a:gd name="connsiteX647" fmla="*/ 2040892 w 7472601"/>
              <a:gd name="connsiteY647" fmla="*/ 2405205 h 6858000"/>
              <a:gd name="connsiteX648" fmla="*/ 2131689 w 7472601"/>
              <a:gd name="connsiteY648" fmla="*/ 1936926 h 6858000"/>
              <a:gd name="connsiteX649" fmla="*/ 2454820 w 7472601"/>
              <a:gd name="connsiteY649" fmla="*/ 1248808 h 6858000"/>
              <a:gd name="connsiteX650" fmla="*/ 2492512 w 7472601"/>
              <a:gd name="connsiteY650" fmla="*/ 1302920 h 6858000"/>
              <a:gd name="connsiteX651" fmla="*/ 2081216 w 7472601"/>
              <a:gd name="connsiteY651" fmla="*/ 2527513 h 6858000"/>
              <a:gd name="connsiteX652" fmla="*/ 2081211 w 7472601"/>
              <a:gd name="connsiteY652" fmla="*/ 2528916 h 6858000"/>
              <a:gd name="connsiteX653" fmla="*/ 2199067 w 7472601"/>
              <a:gd name="connsiteY653" fmla="*/ 2884061 h 6858000"/>
              <a:gd name="connsiteX654" fmla="*/ 3192586 w 7472601"/>
              <a:gd name="connsiteY654" fmla="*/ 3411496 h 6858000"/>
              <a:gd name="connsiteX655" fmla="*/ 3182620 w 7472601"/>
              <a:gd name="connsiteY655" fmla="*/ 3483279 h 6858000"/>
              <a:gd name="connsiteX656" fmla="*/ 2435119 w 7472601"/>
              <a:gd name="connsiteY656" fmla="*/ 3080173 h 6858000"/>
              <a:gd name="connsiteX657" fmla="*/ 2410152 w 7472601"/>
              <a:gd name="connsiteY657" fmla="*/ 3063751 h 6858000"/>
              <a:gd name="connsiteX658" fmla="*/ 2408099 w 7472601"/>
              <a:gd name="connsiteY658" fmla="*/ 3064403 h 6858000"/>
              <a:gd name="connsiteX659" fmla="*/ 2407218 w 7472601"/>
              <a:gd name="connsiteY659" fmla="*/ 3070324 h 6858000"/>
              <a:gd name="connsiteX660" fmla="*/ 2380138 w 7472601"/>
              <a:gd name="connsiteY660" fmla="*/ 3099341 h 6858000"/>
              <a:gd name="connsiteX661" fmla="*/ 1765923 w 7472601"/>
              <a:gd name="connsiteY661" fmla="*/ 3581043 h 6858000"/>
              <a:gd name="connsiteX662" fmla="*/ 1702258 w 7472601"/>
              <a:gd name="connsiteY662" fmla="*/ 3612286 h 6858000"/>
              <a:gd name="connsiteX663" fmla="*/ 1538370 w 7472601"/>
              <a:gd name="connsiteY663" fmla="*/ 3811804 h 6858000"/>
              <a:gd name="connsiteX664" fmla="*/ 542867 w 7472601"/>
              <a:gd name="connsiteY664" fmla="*/ 4944092 h 6858000"/>
              <a:gd name="connsiteX665" fmla="*/ 515800 w 7472601"/>
              <a:gd name="connsiteY665" fmla="*/ 4862180 h 6858000"/>
              <a:gd name="connsiteX666" fmla="*/ 909145 w 7472601"/>
              <a:gd name="connsiteY666" fmla="*/ 4199225 h 6858000"/>
              <a:gd name="connsiteX667" fmla="*/ 1214067 w 7472601"/>
              <a:gd name="connsiteY667" fmla="*/ 3908561 h 6858000"/>
              <a:gd name="connsiteX668" fmla="*/ 640967 w 7472601"/>
              <a:gd name="connsiteY668" fmla="*/ 4105601 h 6858000"/>
              <a:gd name="connsiteX669" fmla="*/ 112563 w 7472601"/>
              <a:gd name="connsiteY669" fmla="*/ 4396952 h 6858000"/>
              <a:gd name="connsiteX670" fmla="*/ 0 w 7472601"/>
              <a:gd name="connsiteY670" fmla="*/ 4466006 h 6858000"/>
              <a:gd name="connsiteX671" fmla="*/ 0 w 7472601"/>
              <a:gd name="connsiteY671" fmla="*/ 4233763 h 6858000"/>
              <a:gd name="connsiteX672" fmla="*/ 36881 w 7472601"/>
              <a:gd name="connsiteY672" fmla="*/ 4200118 h 6858000"/>
              <a:gd name="connsiteX673" fmla="*/ 910534 w 7472601"/>
              <a:gd name="connsiteY673" fmla="*/ 3629753 h 6858000"/>
              <a:gd name="connsiteX674" fmla="*/ 1578717 w 7472601"/>
              <a:gd name="connsiteY674" fmla="*/ 3575982 h 6858000"/>
              <a:gd name="connsiteX675" fmla="*/ 2338780 w 7472601"/>
              <a:gd name="connsiteY675" fmla="*/ 3033725 h 6858000"/>
              <a:gd name="connsiteX676" fmla="*/ 1807991 w 7472601"/>
              <a:gd name="connsiteY676" fmla="*/ 2807184 h 6858000"/>
              <a:gd name="connsiteX677" fmla="*/ 1416358 w 7472601"/>
              <a:gd name="connsiteY677" fmla="*/ 3112571 h 6858000"/>
              <a:gd name="connsiteX678" fmla="*/ 939066 w 7472601"/>
              <a:gd name="connsiteY678" fmla="*/ 3378798 h 6858000"/>
              <a:gd name="connsiteX679" fmla="*/ 115099 w 7472601"/>
              <a:gd name="connsiteY679" fmla="*/ 3607650 h 6858000"/>
              <a:gd name="connsiteX680" fmla="*/ 97284 w 7472601"/>
              <a:gd name="connsiteY680" fmla="*/ 3520393 h 6858000"/>
              <a:gd name="connsiteX681" fmla="*/ 922050 w 7472601"/>
              <a:gd name="connsiteY681" fmla="*/ 3074867 h 6858000"/>
              <a:gd name="connsiteX682" fmla="*/ 1405265 w 7472601"/>
              <a:gd name="connsiteY682" fmla="*/ 3016319 h 6858000"/>
              <a:gd name="connsiteX683" fmla="*/ 1407512 w 7472601"/>
              <a:gd name="connsiteY683" fmla="*/ 3018001 h 6858000"/>
              <a:gd name="connsiteX684" fmla="*/ 1726266 w 7472601"/>
              <a:gd name="connsiteY684" fmla="*/ 2777274 h 6858000"/>
              <a:gd name="connsiteX685" fmla="*/ 625390 w 7472601"/>
              <a:gd name="connsiteY685" fmla="*/ 2514541 h 6858000"/>
              <a:gd name="connsiteX686" fmla="*/ 619799 w 7472601"/>
              <a:gd name="connsiteY686" fmla="*/ 2527180 h 6858000"/>
              <a:gd name="connsiteX687" fmla="*/ 310030 w 7472601"/>
              <a:gd name="connsiteY687" fmla="*/ 2771818 h 6858000"/>
              <a:gd name="connsiteX688" fmla="*/ 173877 w 7472601"/>
              <a:gd name="connsiteY688" fmla="*/ 2937056 h 6858000"/>
              <a:gd name="connsiteX689" fmla="*/ 77889 w 7472601"/>
              <a:gd name="connsiteY689" fmla="*/ 3138440 h 6858000"/>
              <a:gd name="connsiteX690" fmla="*/ 0 w 7472601"/>
              <a:gd name="connsiteY690" fmla="*/ 3271395 h 6858000"/>
              <a:gd name="connsiteX691" fmla="*/ 0 w 7472601"/>
              <a:gd name="connsiteY691" fmla="*/ 3153002 h 6858000"/>
              <a:gd name="connsiteX692" fmla="*/ 2386 w 7472601"/>
              <a:gd name="connsiteY692" fmla="*/ 3149203 h 6858000"/>
              <a:gd name="connsiteX693" fmla="*/ 89753 w 7472601"/>
              <a:gd name="connsiteY693" fmla="*/ 2987702 h 6858000"/>
              <a:gd name="connsiteX694" fmla="*/ 76869 w 7472601"/>
              <a:gd name="connsiteY694" fmla="*/ 3005404 h 6858000"/>
              <a:gd name="connsiteX695" fmla="*/ 32049 w 7472601"/>
              <a:gd name="connsiteY695" fmla="*/ 3065814 h 6858000"/>
              <a:gd name="connsiteX696" fmla="*/ 0 w 7472601"/>
              <a:gd name="connsiteY696" fmla="*/ 3108744 h 6858000"/>
              <a:gd name="connsiteX697" fmla="*/ 0 w 7472601"/>
              <a:gd name="connsiteY697" fmla="*/ 3058059 h 6858000"/>
              <a:gd name="connsiteX698" fmla="*/ 7610 w 7472601"/>
              <a:gd name="connsiteY698" fmla="*/ 3047889 h 6858000"/>
              <a:gd name="connsiteX699" fmla="*/ 52419 w 7472601"/>
              <a:gd name="connsiteY699" fmla="*/ 2987479 h 6858000"/>
              <a:gd name="connsiteX700" fmla="*/ 59142 w 7472601"/>
              <a:gd name="connsiteY700" fmla="*/ 2978488 h 6858000"/>
              <a:gd name="connsiteX701" fmla="*/ 0 w 7472601"/>
              <a:gd name="connsiteY701" fmla="*/ 3015334 h 6858000"/>
              <a:gd name="connsiteX702" fmla="*/ 0 w 7472601"/>
              <a:gd name="connsiteY702" fmla="*/ 2914286 h 6858000"/>
              <a:gd name="connsiteX703" fmla="*/ 36383 w 7472601"/>
              <a:gd name="connsiteY703" fmla="*/ 2901128 h 6858000"/>
              <a:gd name="connsiteX704" fmla="*/ 156329 w 7472601"/>
              <a:gd name="connsiteY704" fmla="*/ 2840533 h 6858000"/>
              <a:gd name="connsiteX705" fmla="*/ 358355 w 7472601"/>
              <a:gd name="connsiteY705" fmla="*/ 2620471 h 6858000"/>
              <a:gd name="connsiteX706" fmla="*/ 510577 w 7472601"/>
              <a:gd name="connsiteY706" fmla="*/ 2501244 h 6858000"/>
              <a:gd name="connsiteX707" fmla="*/ 211967 w 7472601"/>
              <a:gd name="connsiteY707" fmla="*/ 2479171 h 6858000"/>
              <a:gd name="connsiteX708" fmla="*/ 0 w 7472601"/>
              <a:gd name="connsiteY708" fmla="*/ 2476398 h 6858000"/>
              <a:gd name="connsiteX709" fmla="*/ 0 w 7472601"/>
              <a:gd name="connsiteY709" fmla="*/ 2389189 h 6858000"/>
              <a:gd name="connsiteX710" fmla="*/ 103062 w 7472601"/>
              <a:gd name="connsiteY710" fmla="*/ 2389518 h 6858000"/>
              <a:gd name="connsiteX711" fmla="*/ 510734 w 7472601"/>
              <a:gd name="connsiteY711" fmla="*/ 2416201 h 6858000"/>
              <a:gd name="connsiteX712" fmla="*/ 279257 w 7472601"/>
              <a:gd name="connsiteY712" fmla="*/ 2092102 h 6858000"/>
              <a:gd name="connsiteX713" fmla="*/ 65265 w 7472601"/>
              <a:gd name="connsiteY713" fmla="*/ 2006049 h 6858000"/>
              <a:gd name="connsiteX714" fmla="*/ 0 w 7472601"/>
              <a:gd name="connsiteY714" fmla="*/ 1982532 h 6858000"/>
              <a:gd name="connsiteX715" fmla="*/ 0 w 7472601"/>
              <a:gd name="connsiteY715" fmla="*/ 1912789 h 6858000"/>
              <a:gd name="connsiteX716" fmla="*/ 97460 w 7472601"/>
              <a:gd name="connsiteY716" fmla="*/ 1953725 h 6858000"/>
              <a:gd name="connsiteX717" fmla="*/ 221272 w 7472601"/>
              <a:gd name="connsiteY717" fmla="*/ 1980766 h 6858000"/>
              <a:gd name="connsiteX718" fmla="*/ 116765 w 7472601"/>
              <a:gd name="connsiteY718" fmla="*/ 1911033 h 6858000"/>
              <a:gd name="connsiteX719" fmla="*/ 16405 w 7472601"/>
              <a:gd name="connsiteY719" fmla="*/ 1803412 h 6858000"/>
              <a:gd name="connsiteX720" fmla="*/ 0 w 7472601"/>
              <a:gd name="connsiteY720" fmla="*/ 1784777 h 6858000"/>
              <a:gd name="connsiteX721" fmla="*/ 0 w 7472601"/>
              <a:gd name="connsiteY721" fmla="*/ 1740082 h 6858000"/>
              <a:gd name="connsiteX722" fmla="*/ 39394 w 7472601"/>
              <a:gd name="connsiteY722" fmla="*/ 1784856 h 6858000"/>
              <a:gd name="connsiteX723" fmla="*/ 135813 w 7472601"/>
              <a:gd name="connsiteY723" fmla="*/ 1888838 h 6858000"/>
              <a:gd name="connsiteX724" fmla="*/ 242575 w 7472601"/>
              <a:gd name="connsiteY724" fmla="*/ 1958841 h 6858000"/>
              <a:gd name="connsiteX725" fmla="*/ 82197 w 7472601"/>
              <a:gd name="connsiteY725" fmla="*/ 1754826 h 6858000"/>
              <a:gd name="connsiteX726" fmla="*/ 0 w 7472601"/>
              <a:gd name="connsiteY726" fmla="*/ 1679650 h 6858000"/>
              <a:gd name="connsiteX727" fmla="*/ 0 w 7472601"/>
              <a:gd name="connsiteY727" fmla="*/ 1602463 h 6858000"/>
              <a:gd name="connsiteX728" fmla="*/ 84689 w 7472601"/>
              <a:gd name="connsiteY728" fmla="*/ 1677442 h 6858000"/>
              <a:gd name="connsiteX729" fmla="*/ 298437 w 7472601"/>
              <a:gd name="connsiteY729" fmla="*/ 1968019 h 6858000"/>
              <a:gd name="connsiteX730" fmla="*/ 227269 w 7472601"/>
              <a:gd name="connsiteY730" fmla="*/ 1114064 h 6858000"/>
              <a:gd name="connsiteX731" fmla="*/ 248003 w 7472601"/>
              <a:gd name="connsiteY731" fmla="*/ 1089613 h 6858000"/>
              <a:gd name="connsiteX732" fmla="*/ 427020 w 7472601"/>
              <a:gd name="connsiteY732" fmla="*/ 1619803 h 6858000"/>
              <a:gd name="connsiteX733" fmla="*/ 340345 w 7472601"/>
              <a:gd name="connsiteY733" fmla="*/ 2027739 h 6858000"/>
              <a:gd name="connsiteX734" fmla="*/ 360865 w 7472601"/>
              <a:gd name="connsiteY734" fmla="*/ 2044827 h 6858000"/>
              <a:gd name="connsiteX735" fmla="*/ 560414 w 7472601"/>
              <a:gd name="connsiteY735" fmla="*/ 2421457 h 6858000"/>
              <a:gd name="connsiteX736" fmla="*/ 1359703 w 7472601"/>
              <a:gd name="connsiteY736" fmla="*/ 2578554 h 6858000"/>
              <a:gd name="connsiteX737" fmla="*/ 1359422 w 7472601"/>
              <a:gd name="connsiteY737" fmla="*/ 2577994 h 6858000"/>
              <a:gd name="connsiteX738" fmla="*/ 828701 w 7472601"/>
              <a:gd name="connsiteY738" fmla="*/ 1839520 h 6858000"/>
              <a:gd name="connsiteX739" fmla="*/ 494427 w 7472601"/>
              <a:gd name="connsiteY739" fmla="*/ 1092333 h 6858000"/>
              <a:gd name="connsiteX740" fmla="*/ 506322 w 7472601"/>
              <a:gd name="connsiteY740" fmla="*/ 1020997 h 6858000"/>
              <a:gd name="connsiteX741" fmla="*/ 4570198 w 7472601"/>
              <a:gd name="connsiteY741" fmla="*/ 978081 h 6858000"/>
              <a:gd name="connsiteX742" fmla="*/ 4523691 w 7472601"/>
              <a:gd name="connsiteY742" fmla="*/ 1127776 h 6858000"/>
              <a:gd name="connsiteX743" fmla="*/ 4509875 w 7472601"/>
              <a:gd name="connsiteY743" fmla="*/ 1167552 h 6858000"/>
              <a:gd name="connsiteX744" fmla="*/ 4478168 w 7472601"/>
              <a:gd name="connsiteY744" fmla="*/ 1260735 h 6858000"/>
              <a:gd name="connsiteX745" fmla="*/ 4409309 w 7472601"/>
              <a:gd name="connsiteY745" fmla="*/ 1666996 h 6858000"/>
              <a:gd name="connsiteX746" fmla="*/ 4370031 w 7472601"/>
              <a:gd name="connsiteY746" fmla="*/ 1955666 h 6858000"/>
              <a:gd name="connsiteX747" fmla="*/ 4570198 w 7472601"/>
              <a:gd name="connsiteY747" fmla="*/ 978081 h 6858000"/>
              <a:gd name="connsiteX748" fmla="*/ 4557898 w 7472601"/>
              <a:gd name="connsiteY748" fmla="*/ 900011 h 6858000"/>
              <a:gd name="connsiteX749" fmla="*/ 4344840 w 7472601"/>
              <a:gd name="connsiteY749" fmla="*/ 1922038 h 6858000"/>
              <a:gd name="connsiteX750" fmla="*/ 4378710 w 7472601"/>
              <a:gd name="connsiteY750" fmla="*/ 1665516 h 6858000"/>
              <a:gd name="connsiteX751" fmla="*/ 4448798 w 7472601"/>
              <a:gd name="connsiteY751" fmla="*/ 1253024 h 6858000"/>
              <a:gd name="connsiteX752" fmla="*/ 4480315 w 7472601"/>
              <a:gd name="connsiteY752" fmla="*/ 1158454 h 6858000"/>
              <a:gd name="connsiteX753" fmla="*/ 4494133 w 7472601"/>
              <a:gd name="connsiteY753" fmla="*/ 1118676 h 6858000"/>
              <a:gd name="connsiteX754" fmla="*/ 4557898 w 7472601"/>
              <a:gd name="connsiteY754" fmla="*/ 900011 h 6858000"/>
              <a:gd name="connsiteX755" fmla="*/ 5870151 w 7472601"/>
              <a:gd name="connsiteY755" fmla="*/ 898890 h 6858000"/>
              <a:gd name="connsiteX756" fmla="*/ 5861335 w 7472601"/>
              <a:gd name="connsiteY756" fmla="*/ 899177 h 6858000"/>
              <a:gd name="connsiteX757" fmla="*/ 5843702 w 7472601"/>
              <a:gd name="connsiteY757" fmla="*/ 899748 h 6858000"/>
              <a:gd name="connsiteX758" fmla="*/ 5651107 w 7472601"/>
              <a:gd name="connsiteY758" fmla="*/ 920306 h 6858000"/>
              <a:gd name="connsiteX759" fmla="*/ 5459407 w 7472601"/>
              <a:gd name="connsiteY759" fmla="*/ 940975 h 6858000"/>
              <a:gd name="connsiteX760" fmla="*/ 5374846 w 7472601"/>
              <a:gd name="connsiteY760" fmla="*/ 941988 h 6858000"/>
              <a:gd name="connsiteX761" fmla="*/ 5256105 w 7472601"/>
              <a:gd name="connsiteY761" fmla="*/ 945632 h 6858000"/>
              <a:gd name="connsiteX762" fmla="*/ 5107071 w 7472601"/>
              <a:gd name="connsiteY762" fmla="*/ 969720 h 6858000"/>
              <a:gd name="connsiteX763" fmla="*/ 4998681 w 7472601"/>
              <a:gd name="connsiteY763" fmla="*/ 988771 h 6858000"/>
              <a:gd name="connsiteX764" fmla="*/ 5870151 w 7472601"/>
              <a:gd name="connsiteY764" fmla="*/ 898890 h 6858000"/>
              <a:gd name="connsiteX765" fmla="*/ 5504425 w 7472601"/>
              <a:gd name="connsiteY765" fmla="*/ 848067 h 6858000"/>
              <a:gd name="connsiteX766" fmla="*/ 4968849 w 7472601"/>
              <a:gd name="connsiteY766" fmla="*/ 962318 h 6858000"/>
              <a:gd name="connsiteX767" fmla="*/ 5104039 w 7472601"/>
              <a:gd name="connsiteY767" fmla="*/ 940634 h 6858000"/>
              <a:gd name="connsiteX768" fmla="*/ 5256311 w 7472601"/>
              <a:gd name="connsiteY768" fmla="*/ 916490 h 6858000"/>
              <a:gd name="connsiteX769" fmla="*/ 5377381 w 7472601"/>
              <a:gd name="connsiteY769" fmla="*/ 912671 h 6858000"/>
              <a:gd name="connsiteX770" fmla="*/ 5460148 w 7472601"/>
              <a:gd name="connsiteY770" fmla="*/ 911442 h 6858000"/>
              <a:gd name="connsiteX771" fmla="*/ 5648971 w 7472601"/>
              <a:gd name="connsiteY771" fmla="*/ 891331 h 6858000"/>
              <a:gd name="connsiteX772" fmla="*/ 5844807 w 7472601"/>
              <a:gd name="connsiteY772" fmla="*/ 870718 h 6858000"/>
              <a:gd name="connsiteX773" fmla="*/ 5862975 w 7472601"/>
              <a:gd name="connsiteY773" fmla="*/ 869756 h 6858000"/>
              <a:gd name="connsiteX774" fmla="*/ 5920887 w 7472601"/>
              <a:gd name="connsiteY774" fmla="*/ 865929 h 6858000"/>
              <a:gd name="connsiteX775" fmla="*/ 5504425 w 7472601"/>
              <a:gd name="connsiteY775" fmla="*/ 848067 h 6858000"/>
              <a:gd name="connsiteX776" fmla="*/ 3607114 w 7472601"/>
              <a:gd name="connsiteY776" fmla="*/ 467441 h 6858000"/>
              <a:gd name="connsiteX777" fmla="*/ 3296242 w 7472601"/>
              <a:gd name="connsiteY777" fmla="*/ 807991 h 6858000"/>
              <a:gd name="connsiteX778" fmla="*/ 3174674 w 7472601"/>
              <a:gd name="connsiteY778" fmla="*/ 919759 h 6858000"/>
              <a:gd name="connsiteX779" fmla="*/ 3042978 w 7472601"/>
              <a:gd name="connsiteY779" fmla="*/ 1054894 h 6858000"/>
              <a:gd name="connsiteX780" fmla="*/ 2968914 w 7472601"/>
              <a:gd name="connsiteY780" fmla="*/ 1133756 h 6858000"/>
              <a:gd name="connsiteX781" fmla="*/ 3103823 w 7472601"/>
              <a:gd name="connsiteY781" fmla="*/ 1026814 h 6858000"/>
              <a:gd name="connsiteX782" fmla="*/ 3607114 w 7472601"/>
              <a:gd name="connsiteY782" fmla="*/ 467441 h 6858000"/>
              <a:gd name="connsiteX783" fmla="*/ 3744487 w 7472601"/>
              <a:gd name="connsiteY783" fmla="*/ 383136 h 6858000"/>
              <a:gd name="connsiteX784" fmla="*/ 3970213 w 7472601"/>
              <a:gd name="connsiteY784" fmla="*/ 995559 h 6858000"/>
              <a:gd name="connsiteX785" fmla="*/ 3744487 w 7472601"/>
              <a:gd name="connsiteY785" fmla="*/ 383136 h 6858000"/>
              <a:gd name="connsiteX786" fmla="*/ 3624562 w 7472601"/>
              <a:gd name="connsiteY786" fmla="*/ 367041 h 6858000"/>
              <a:gd name="connsiteX787" fmla="*/ 3489712 w 7472601"/>
              <a:gd name="connsiteY787" fmla="*/ 485386 h 6858000"/>
              <a:gd name="connsiteX788" fmla="*/ 3182994 w 7472601"/>
              <a:gd name="connsiteY788" fmla="*/ 828265 h 6858000"/>
              <a:gd name="connsiteX789" fmla="*/ 2892114 w 7472601"/>
              <a:gd name="connsiteY789" fmla="*/ 1172635 h 6858000"/>
              <a:gd name="connsiteX790" fmla="*/ 3021459 w 7472601"/>
              <a:gd name="connsiteY790" fmla="*/ 1035385 h 6858000"/>
              <a:gd name="connsiteX791" fmla="*/ 3153873 w 7472601"/>
              <a:gd name="connsiteY791" fmla="*/ 898971 h 6858000"/>
              <a:gd name="connsiteX792" fmla="*/ 3276511 w 7472601"/>
              <a:gd name="connsiteY792" fmla="*/ 786423 h 6858000"/>
              <a:gd name="connsiteX793" fmla="*/ 3584154 w 7472601"/>
              <a:gd name="connsiteY793" fmla="*/ 448218 h 6858000"/>
              <a:gd name="connsiteX794" fmla="*/ 3624562 w 7472601"/>
              <a:gd name="connsiteY794" fmla="*/ 367041 h 6858000"/>
              <a:gd name="connsiteX795" fmla="*/ 3766672 w 7472601"/>
              <a:gd name="connsiteY795" fmla="*/ 359429 h 6858000"/>
              <a:gd name="connsiteX796" fmla="*/ 3996338 w 7472601"/>
              <a:gd name="connsiteY796" fmla="*/ 968237 h 6858000"/>
              <a:gd name="connsiteX797" fmla="*/ 3766672 w 7472601"/>
              <a:gd name="connsiteY797" fmla="*/ 359429 h 6858000"/>
              <a:gd name="connsiteX798" fmla="*/ 5805386 w 7472601"/>
              <a:gd name="connsiteY798" fmla="*/ 239240 h 6858000"/>
              <a:gd name="connsiteX799" fmla="*/ 5736947 w 7472601"/>
              <a:gd name="connsiteY799" fmla="*/ 261367 h 6858000"/>
              <a:gd name="connsiteX800" fmla="*/ 5427012 w 7472601"/>
              <a:gd name="connsiteY800" fmla="*/ 311272 h 6858000"/>
              <a:gd name="connsiteX801" fmla="*/ 5147818 w 7472601"/>
              <a:gd name="connsiteY801" fmla="*/ 322112 h 6858000"/>
              <a:gd name="connsiteX802" fmla="*/ 5060854 w 7472601"/>
              <a:gd name="connsiteY802" fmla="*/ 311882 h 6858000"/>
              <a:gd name="connsiteX803" fmla="*/ 4945989 w 7472601"/>
              <a:gd name="connsiteY803" fmla="*/ 300516 h 6858000"/>
              <a:gd name="connsiteX804" fmla="*/ 5410479 w 7472601"/>
              <a:gd name="connsiteY804" fmla="*/ 348434 h 6858000"/>
              <a:gd name="connsiteX805" fmla="*/ 5805386 w 7472601"/>
              <a:gd name="connsiteY805" fmla="*/ 239240 h 6858000"/>
              <a:gd name="connsiteX806" fmla="*/ 5905192 w 7472601"/>
              <a:gd name="connsiteY806" fmla="*/ 163079 h 6858000"/>
              <a:gd name="connsiteX807" fmla="*/ 5865655 w 7472601"/>
              <a:gd name="connsiteY807" fmla="*/ 171901 h 6858000"/>
              <a:gd name="connsiteX808" fmla="*/ 5259740 w 7472601"/>
              <a:gd name="connsiteY808" fmla="*/ 257013 h 6858000"/>
              <a:gd name="connsiteX809" fmla="*/ 5208466 w 7472601"/>
              <a:gd name="connsiteY809" fmla="*/ 257550 h 6858000"/>
              <a:gd name="connsiteX810" fmla="*/ 4980204 w 7472601"/>
              <a:gd name="connsiteY810" fmla="*/ 271903 h 6858000"/>
              <a:gd name="connsiteX811" fmla="*/ 5068068 w 7472601"/>
              <a:gd name="connsiteY811" fmla="*/ 282244 h 6858000"/>
              <a:gd name="connsiteX812" fmla="*/ 5153231 w 7472601"/>
              <a:gd name="connsiteY812" fmla="*/ 292240 h 6858000"/>
              <a:gd name="connsiteX813" fmla="*/ 5426491 w 7472601"/>
              <a:gd name="connsiteY813" fmla="*/ 281128 h 6858000"/>
              <a:gd name="connsiteX814" fmla="*/ 5731212 w 7472601"/>
              <a:gd name="connsiteY814" fmla="*/ 231951 h 6858000"/>
              <a:gd name="connsiteX815" fmla="*/ 5905192 w 7472601"/>
              <a:gd name="connsiteY815" fmla="*/ 163079 h 6858000"/>
              <a:gd name="connsiteX816" fmla="*/ 5944437 w 7472601"/>
              <a:gd name="connsiteY816" fmla="*/ 113829 h 6858000"/>
              <a:gd name="connsiteX817" fmla="*/ 5825032 w 7472601"/>
              <a:gd name="connsiteY817" fmla="*/ 146405 h 6858000"/>
              <a:gd name="connsiteX818" fmla="*/ 4955599 w 7472601"/>
              <a:gd name="connsiteY818" fmla="*/ 247008 h 6858000"/>
              <a:gd name="connsiteX819" fmla="*/ 5210104 w 7472601"/>
              <a:gd name="connsiteY819" fmla="*/ 228123 h 6858000"/>
              <a:gd name="connsiteX820" fmla="*/ 5261015 w 7472601"/>
              <a:gd name="connsiteY820" fmla="*/ 227087 h 6858000"/>
              <a:gd name="connsiteX821" fmla="*/ 5861181 w 7472601"/>
              <a:gd name="connsiteY821" fmla="*/ 143093 h 6858000"/>
              <a:gd name="connsiteX822" fmla="*/ 5961252 w 7472601"/>
              <a:gd name="connsiteY822" fmla="*/ 114820 h 6858000"/>
              <a:gd name="connsiteX823" fmla="*/ 5944437 w 7472601"/>
              <a:gd name="connsiteY823" fmla="*/ 113829 h 6858000"/>
              <a:gd name="connsiteX824" fmla="*/ 3882765 w 7472601"/>
              <a:gd name="connsiteY824" fmla="*/ 0 h 6858000"/>
              <a:gd name="connsiteX825" fmla="*/ 3995099 w 7472601"/>
              <a:gd name="connsiteY825" fmla="*/ 0 h 6858000"/>
              <a:gd name="connsiteX826" fmla="*/ 4163818 w 7472601"/>
              <a:gd name="connsiteY826" fmla="*/ 234104 h 6858000"/>
              <a:gd name="connsiteX827" fmla="*/ 4172099 w 7472601"/>
              <a:gd name="connsiteY827" fmla="*/ 234207 h 6858000"/>
              <a:gd name="connsiteX828" fmla="*/ 4784282 w 7472601"/>
              <a:gd name="connsiteY828" fmla="*/ 276561 h 6858000"/>
              <a:gd name="connsiteX829" fmla="*/ 4801687 w 7472601"/>
              <a:gd name="connsiteY829" fmla="*/ 267764 h 6858000"/>
              <a:gd name="connsiteX830" fmla="*/ 6082788 w 7472601"/>
              <a:gd name="connsiteY830" fmla="*/ 64119 h 6858000"/>
              <a:gd name="connsiteX831" fmla="*/ 6099442 w 7472601"/>
              <a:gd name="connsiteY831" fmla="*/ 82568 h 6858000"/>
              <a:gd name="connsiteX832" fmla="*/ 4804137 w 7472601"/>
              <a:gd name="connsiteY832" fmla="*/ 320931 h 6858000"/>
              <a:gd name="connsiteX833" fmla="*/ 4227047 w 7472601"/>
              <a:gd name="connsiteY833" fmla="*/ 313415 h 6858000"/>
              <a:gd name="connsiteX834" fmla="*/ 4346041 w 7472601"/>
              <a:gd name="connsiteY834" fmla="*/ 456086 h 6858000"/>
              <a:gd name="connsiteX835" fmla="*/ 4870967 w 7472601"/>
              <a:gd name="connsiteY835" fmla="*/ 963061 h 6858000"/>
              <a:gd name="connsiteX836" fmla="*/ 4889647 w 7472601"/>
              <a:gd name="connsiteY836" fmla="*/ 957147 h 6858000"/>
              <a:gd name="connsiteX837" fmla="*/ 5422504 w 7472601"/>
              <a:gd name="connsiteY837" fmla="*/ 805191 h 6858000"/>
              <a:gd name="connsiteX838" fmla="*/ 6087656 w 7472601"/>
              <a:gd name="connsiteY838" fmla="*/ 826703 h 6858000"/>
              <a:gd name="connsiteX839" fmla="*/ 6058717 w 7472601"/>
              <a:gd name="connsiteY839" fmla="*/ 865992 h 6858000"/>
              <a:gd name="connsiteX840" fmla="*/ 4974153 w 7472601"/>
              <a:gd name="connsiteY840" fmla="*/ 1045456 h 6858000"/>
              <a:gd name="connsiteX841" fmla="*/ 5627835 w 7472601"/>
              <a:gd name="connsiteY841" fmla="*/ 1472077 h 6858000"/>
              <a:gd name="connsiteX842" fmla="*/ 5629817 w 7472601"/>
              <a:gd name="connsiteY842" fmla="*/ 1471412 h 6858000"/>
              <a:gd name="connsiteX843" fmla="*/ 5634124 w 7472601"/>
              <a:gd name="connsiteY843" fmla="*/ 1470572 h 6858000"/>
              <a:gd name="connsiteX844" fmla="*/ 5755832 w 7472601"/>
              <a:gd name="connsiteY844" fmla="*/ 1383886 h 6858000"/>
              <a:gd name="connsiteX845" fmla="*/ 6014186 w 7472601"/>
              <a:gd name="connsiteY845" fmla="*/ 1279799 h 6858000"/>
              <a:gd name="connsiteX846" fmla="*/ 6901619 w 7472601"/>
              <a:gd name="connsiteY846" fmla="*/ 1047874 h 6858000"/>
              <a:gd name="connsiteX847" fmla="*/ 6931566 w 7472601"/>
              <a:gd name="connsiteY847" fmla="*/ 1062034 h 6858000"/>
              <a:gd name="connsiteX848" fmla="*/ 5790982 w 7472601"/>
              <a:gd name="connsiteY848" fmla="*/ 1561380 h 6858000"/>
              <a:gd name="connsiteX849" fmla="*/ 6188971 w 7472601"/>
              <a:gd name="connsiteY849" fmla="*/ 1755168 h 6858000"/>
              <a:gd name="connsiteX850" fmla="*/ 6202446 w 7472601"/>
              <a:gd name="connsiteY850" fmla="*/ 1752268 h 6858000"/>
              <a:gd name="connsiteX851" fmla="*/ 7179560 w 7472601"/>
              <a:gd name="connsiteY851" fmla="*/ 1467551 h 6858000"/>
              <a:gd name="connsiteX852" fmla="*/ 7158730 w 7472601"/>
              <a:gd name="connsiteY852" fmla="*/ 1507835 h 6858000"/>
              <a:gd name="connsiteX853" fmla="*/ 6326959 w 7472601"/>
              <a:gd name="connsiteY853" fmla="*/ 1817686 h 6858000"/>
              <a:gd name="connsiteX854" fmla="*/ 6537433 w 7472601"/>
              <a:gd name="connsiteY854" fmla="*/ 1907790 h 6858000"/>
              <a:gd name="connsiteX855" fmla="*/ 6550221 w 7472601"/>
              <a:gd name="connsiteY855" fmla="*/ 1910729 h 6858000"/>
              <a:gd name="connsiteX856" fmla="*/ 6964438 w 7472601"/>
              <a:gd name="connsiteY856" fmla="*/ 2209505 h 6858000"/>
              <a:gd name="connsiteX857" fmla="*/ 7367862 w 7472601"/>
              <a:gd name="connsiteY857" fmla="*/ 2806833 h 6858000"/>
              <a:gd name="connsiteX858" fmla="*/ 7364329 w 7472601"/>
              <a:gd name="connsiteY858" fmla="*/ 2826907 h 6858000"/>
              <a:gd name="connsiteX859" fmla="*/ 7290545 w 7472601"/>
              <a:gd name="connsiteY859" fmla="*/ 2850663 h 6858000"/>
              <a:gd name="connsiteX860" fmla="*/ 6472036 w 7472601"/>
              <a:gd name="connsiteY860" fmla="*/ 1959003 h 6858000"/>
              <a:gd name="connsiteX861" fmla="*/ 5792897 w 7472601"/>
              <a:gd name="connsiteY861" fmla="*/ 1647747 h 6858000"/>
              <a:gd name="connsiteX862" fmla="*/ 5842751 w 7472601"/>
              <a:gd name="connsiteY862" fmla="*/ 1816112 h 6858000"/>
              <a:gd name="connsiteX863" fmla="*/ 5847424 w 7472601"/>
              <a:gd name="connsiteY863" fmla="*/ 1815776 h 6858000"/>
              <a:gd name="connsiteX864" fmla="*/ 6399821 w 7472601"/>
              <a:gd name="connsiteY864" fmla="*/ 2344799 h 6858000"/>
              <a:gd name="connsiteX865" fmla="*/ 6323232 w 7472601"/>
              <a:gd name="connsiteY865" fmla="*/ 2389634 h 6858000"/>
              <a:gd name="connsiteX866" fmla="*/ 5942958 w 7472601"/>
              <a:gd name="connsiteY866" fmla="*/ 2077708 h 6858000"/>
              <a:gd name="connsiteX867" fmla="*/ 5921559 w 7472601"/>
              <a:gd name="connsiteY867" fmla="*/ 2378596 h 6858000"/>
              <a:gd name="connsiteX868" fmla="*/ 5817651 w 7472601"/>
              <a:gd name="connsiteY868" fmla="*/ 3023919 h 6858000"/>
              <a:gd name="connsiteX869" fmla="*/ 5729634 w 7472601"/>
              <a:gd name="connsiteY869" fmla="*/ 3051849 h 6858000"/>
              <a:gd name="connsiteX870" fmla="*/ 5611018 w 7472601"/>
              <a:gd name="connsiteY870" fmla="*/ 2316769 h 6858000"/>
              <a:gd name="connsiteX871" fmla="*/ 5687608 w 7472601"/>
              <a:gd name="connsiteY871" fmla="*/ 2039972 h 6858000"/>
              <a:gd name="connsiteX872" fmla="*/ 5657554 w 7472601"/>
              <a:gd name="connsiteY872" fmla="*/ 1576445 h 6858000"/>
              <a:gd name="connsiteX873" fmla="*/ 5150475 w 7472601"/>
              <a:gd name="connsiteY873" fmla="*/ 1274012 h 6858000"/>
              <a:gd name="connsiteX874" fmla="*/ 5349142 w 7472601"/>
              <a:gd name="connsiteY874" fmla="*/ 2204405 h 6858000"/>
              <a:gd name="connsiteX875" fmla="*/ 5262214 w 7472601"/>
              <a:gd name="connsiteY875" fmla="*/ 2233836 h 6858000"/>
              <a:gd name="connsiteX876" fmla="*/ 4981539 w 7472601"/>
              <a:gd name="connsiteY876" fmla="*/ 1542201 h 6858000"/>
              <a:gd name="connsiteX877" fmla="*/ 4958461 w 7472601"/>
              <a:gd name="connsiteY877" fmla="*/ 1136957 h 6858000"/>
              <a:gd name="connsiteX878" fmla="*/ 4655015 w 7472601"/>
              <a:gd name="connsiteY878" fmla="*/ 891426 h 6858000"/>
              <a:gd name="connsiteX879" fmla="*/ 4348002 w 7472601"/>
              <a:gd name="connsiteY879" fmla="*/ 2205895 h 6858000"/>
              <a:gd name="connsiteX880" fmla="*/ 4262250 w 7472601"/>
              <a:gd name="connsiteY880" fmla="*/ 2219972 h 6858000"/>
              <a:gd name="connsiteX881" fmla="*/ 4550611 w 7472601"/>
              <a:gd name="connsiteY881" fmla="*/ 817540 h 6858000"/>
              <a:gd name="connsiteX882" fmla="*/ 4564418 w 7472601"/>
              <a:gd name="connsiteY882" fmla="*/ 808293 h 6858000"/>
              <a:gd name="connsiteX883" fmla="*/ 4266388 w 7472601"/>
              <a:gd name="connsiteY883" fmla="*/ 500083 h 6858000"/>
              <a:gd name="connsiteX884" fmla="*/ 4032842 w 7472601"/>
              <a:gd name="connsiteY884" fmla="*/ 211809 h 6858000"/>
              <a:gd name="connsiteX885" fmla="*/ 3882765 w 7472601"/>
              <a:gd name="connsiteY885" fmla="*/ 0 h 6858000"/>
              <a:gd name="connsiteX886" fmla="*/ 3721337 w 7472601"/>
              <a:gd name="connsiteY886" fmla="*/ 0 h 6858000"/>
              <a:gd name="connsiteX887" fmla="*/ 3797544 w 7472601"/>
              <a:gd name="connsiteY887" fmla="*/ 0 h 6858000"/>
              <a:gd name="connsiteX888" fmla="*/ 3775734 w 7472601"/>
              <a:gd name="connsiteY888" fmla="*/ 95131 h 6858000"/>
              <a:gd name="connsiteX889" fmla="*/ 3724807 w 7472601"/>
              <a:gd name="connsiteY889" fmla="*/ 272257 h 6858000"/>
              <a:gd name="connsiteX890" fmla="*/ 3726844 w 7472601"/>
              <a:gd name="connsiteY890" fmla="*/ 282988 h 6858000"/>
              <a:gd name="connsiteX891" fmla="*/ 3742664 w 7472601"/>
              <a:gd name="connsiteY891" fmla="*/ 279918 h 6858000"/>
              <a:gd name="connsiteX892" fmla="*/ 4103910 w 7472601"/>
              <a:gd name="connsiteY892" fmla="*/ 1161917 h 6858000"/>
              <a:gd name="connsiteX893" fmla="*/ 4020269 w 7472601"/>
              <a:gd name="connsiteY893" fmla="*/ 1200406 h 6858000"/>
              <a:gd name="connsiteX894" fmla="*/ 3674882 w 7472601"/>
              <a:gd name="connsiteY894" fmla="*/ 488524 h 6858000"/>
              <a:gd name="connsiteX895" fmla="*/ 3132682 w 7472601"/>
              <a:gd name="connsiteY895" fmla="*/ 1072284 h 6858000"/>
              <a:gd name="connsiteX896" fmla="*/ 2716346 w 7472601"/>
              <a:gd name="connsiteY896" fmla="*/ 1276376 h 6858000"/>
              <a:gd name="connsiteX897" fmla="*/ 2716772 w 7472601"/>
              <a:gd name="connsiteY897" fmla="*/ 1255462 h 6858000"/>
              <a:gd name="connsiteX898" fmla="*/ 3471096 w 7472601"/>
              <a:gd name="connsiteY898" fmla="*/ 437072 h 6858000"/>
              <a:gd name="connsiteX899" fmla="*/ 3639057 w 7472601"/>
              <a:gd name="connsiteY899" fmla="*/ 286334 h 6858000"/>
              <a:gd name="connsiteX900" fmla="*/ 3640309 w 7472601"/>
              <a:gd name="connsiteY900" fmla="*/ 284664 h 6858000"/>
              <a:gd name="connsiteX901" fmla="*/ 3646022 w 7472601"/>
              <a:gd name="connsiteY901" fmla="*/ 276711 h 6858000"/>
              <a:gd name="connsiteX902" fmla="*/ 3707943 w 7472601"/>
              <a:gd name="connsiteY902" fmla="*/ 65958 h 6858000"/>
              <a:gd name="connsiteX903" fmla="*/ 3721337 w 7472601"/>
              <a:gd name="connsiteY903" fmla="*/ 0 h 6858000"/>
              <a:gd name="connsiteX904" fmla="*/ 2867960 w 7472601"/>
              <a:gd name="connsiteY904" fmla="*/ 0 h 6858000"/>
              <a:gd name="connsiteX905" fmla="*/ 2926351 w 7472601"/>
              <a:gd name="connsiteY905" fmla="*/ 0 h 6858000"/>
              <a:gd name="connsiteX906" fmla="*/ 2902823 w 7472601"/>
              <a:gd name="connsiteY906" fmla="*/ 262929 h 6858000"/>
              <a:gd name="connsiteX907" fmla="*/ 2940663 w 7472601"/>
              <a:gd name="connsiteY907" fmla="*/ 140884 h 6858000"/>
              <a:gd name="connsiteX908" fmla="*/ 2947039 w 7472601"/>
              <a:gd name="connsiteY908" fmla="*/ 122524 h 6858000"/>
              <a:gd name="connsiteX909" fmla="*/ 2984316 w 7472601"/>
              <a:gd name="connsiteY909" fmla="*/ 0 h 6858000"/>
              <a:gd name="connsiteX910" fmla="*/ 3016114 w 7472601"/>
              <a:gd name="connsiteY910" fmla="*/ 0 h 6858000"/>
              <a:gd name="connsiteX911" fmla="*/ 2979949 w 7472601"/>
              <a:gd name="connsiteY911" fmla="*/ 119274 h 6858000"/>
              <a:gd name="connsiteX912" fmla="*/ 3023879 w 7472601"/>
              <a:gd name="connsiteY912" fmla="*/ 0 h 6858000"/>
              <a:gd name="connsiteX913" fmla="*/ 3105400 w 7472601"/>
              <a:gd name="connsiteY913" fmla="*/ 0 h 6858000"/>
              <a:gd name="connsiteX914" fmla="*/ 3094669 w 7472601"/>
              <a:gd name="connsiteY914" fmla="*/ 30308 h 6858000"/>
              <a:gd name="connsiteX915" fmla="*/ 2901945 w 7472601"/>
              <a:gd name="connsiteY915" fmla="*/ 466538 h 6858000"/>
              <a:gd name="connsiteX916" fmla="*/ 2815209 w 7472601"/>
              <a:gd name="connsiteY916" fmla="*/ 497361 h 6858000"/>
              <a:gd name="connsiteX917" fmla="*/ 2844845 w 7472601"/>
              <a:gd name="connsiteY917" fmla="*/ 127638 h 6858000"/>
              <a:gd name="connsiteX918" fmla="*/ 2867960 w 7472601"/>
              <a:gd name="connsiteY918" fmla="*/ 0 h 6858000"/>
              <a:gd name="connsiteX919" fmla="*/ 1057230 w 7472601"/>
              <a:gd name="connsiteY919" fmla="*/ 0 h 6858000"/>
              <a:gd name="connsiteX920" fmla="*/ 1111003 w 7472601"/>
              <a:gd name="connsiteY920" fmla="*/ 0 h 6858000"/>
              <a:gd name="connsiteX921" fmla="*/ 1125553 w 7472601"/>
              <a:gd name="connsiteY921" fmla="*/ 52588 h 6858000"/>
              <a:gd name="connsiteX922" fmla="*/ 1304276 w 7472601"/>
              <a:gd name="connsiteY922" fmla="*/ 476275 h 6858000"/>
              <a:gd name="connsiteX923" fmla="*/ 1492066 w 7472601"/>
              <a:gd name="connsiteY923" fmla="*/ 886333 h 6858000"/>
              <a:gd name="connsiteX924" fmla="*/ 1423698 w 7472601"/>
              <a:gd name="connsiteY924" fmla="*/ 710817 h 6858000"/>
              <a:gd name="connsiteX925" fmla="*/ 1357609 w 7472601"/>
              <a:gd name="connsiteY925" fmla="*/ 532892 h 6858000"/>
              <a:gd name="connsiteX926" fmla="*/ 1309550 w 7472601"/>
              <a:gd name="connsiteY926" fmla="*/ 374031 h 6858000"/>
              <a:gd name="connsiteX927" fmla="*/ 1193673 w 7472601"/>
              <a:gd name="connsiteY927" fmla="*/ 49533 h 6858000"/>
              <a:gd name="connsiteX928" fmla="*/ 1164391 w 7472601"/>
              <a:gd name="connsiteY928" fmla="*/ 0 h 6858000"/>
              <a:gd name="connsiteX929" fmla="*/ 1200666 w 7472601"/>
              <a:gd name="connsiteY929" fmla="*/ 0 h 6858000"/>
              <a:gd name="connsiteX930" fmla="*/ 1223408 w 7472601"/>
              <a:gd name="connsiteY930" fmla="*/ 38996 h 6858000"/>
              <a:gd name="connsiteX931" fmla="*/ 1339635 w 7472601"/>
              <a:gd name="connsiteY931" fmla="*/ 365517 h 6858000"/>
              <a:gd name="connsiteX932" fmla="*/ 1387469 w 7472601"/>
              <a:gd name="connsiteY932" fmla="*/ 523079 h 6858000"/>
              <a:gd name="connsiteX933" fmla="*/ 1452685 w 7472601"/>
              <a:gd name="connsiteY933" fmla="*/ 699806 h 6858000"/>
              <a:gd name="connsiteX934" fmla="*/ 1492092 w 7472601"/>
              <a:gd name="connsiteY934" fmla="*/ 800424 h 6858000"/>
              <a:gd name="connsiteX935" fmla="*/ 1455302 w 7472601"/>
              <a:gd name="connsiteY935" fmla="*/ 632913 h 6858000"/>
              <a:gd name="connsiteX936" fmla="*/ 1222336 w 7472601"/>
              <a:gd name="connsiteY936" fmla="*/ 9480 h 6858000"/>
              <a:gd name="connsiteX937" fmla="*/ 1214634 w 7472601"/>
              <a:gd name="connsiteY937" fmla="*/ 0 h 6858000"/>
              <a:gd name="connsiteX938" fmla="*/ 1289827 w 7472601"/>
              <a:gd name="connsiteY938" fmla="*/ 0 h 6858000"/>
              <a:gd name="connsiteX939" fmla="*/ 1321076 w 7472601"/>
              <a:gd name="connsiteY939" fmla="*/ 59722 h 6858000"/>
              <a:gd name="connsiteX940" fmla="*/ 1512579 w 7472601"/>
              <a:gd name="connsiteY940" fmla="*/ 626441 h 6858000"/>
              <a:gd name="connsiteX941" fmla="*/ 1506076 w 7472601"/>
              <a:gd name="connsiteY941" fmla="*/ 1089289 h 6858000"/>
              <a:gd name="connsiteX942" fmla="*/ 1486346 w 7472601"/>
              <a:gd name="connsiteY942" fmla="*/ 1079919 h 6858000"/>
              <a:gd name="connsiteX943" fmla="*/ 1070511 w 7472601"/>
              <a:gd name="connsiteY943" fmla="*/ 48609 h 6858000"/>
              <a:gd name="connsiteX944" fmla="*/ 1057230 w 7472601"/>
              <a:gd name="connsiteY944" fmla="*/ 0 h 6858000"/>
              <a:gd name="connsiteX945" fmla="*/ 43151 w 7472601"/>
              <a:gd name="connsiteY945" fmla="*/ 0 h 6858000"/>
              <a:gd name="connsiteX946" fmla="*/ 95283 w 7472601"/>
              <a:gd name="connsiteY946" fmla="*/ 0 h 6858000"/>
              <a:gd name="connsiteX947" fmla="*/ 300708 w 7472601"/>
              <a:gd name="connsiteY947" fmla="*/ 154571 h 6858000"/>
              <a:gd name="connsiteX948" fmla="*/ 530414 w 7472601"/>
              <a:gd name="connsiteY948" fmla="*/ 354673 h 6858000"/>
              <a:gd name="connsiteX949" fmla="*/ 333785 w 7472601"/>
              <a:gd name="connsiteY949" fmla="*/ 161564 h 6858000"/>
              <a:gd name="connsiteX950" fmla="*/ 147005 w 7472601"/>
              <a:gd name="connsiteY950" fmla="*/ 0 h 6858000"/>
              <a:gd name="connsiteX951" fmla="*/ 272509 w 7472601"/>
              <a:gd name="connsiteY951" fmla="*/ 0 h 6858000"/>
              <a:gd name="connsiteX952" fmla="*/ 326276 w 7472601"/>
              <a:gd name="connsiteY952" fmla="*/ 45847 h 6858000"/>
              <a:gd name="connsiteX953" fmla="*/ 823759 w 7472601"/>
              <a:gd name="connsiteY953" fmla="*/ 574145 h 6858000"/>
              <a:gd name="connsiteX954" fmla="*/ 811254 w 7472601"/>
              <a:gd name="connsiteY954" fmla="*/ 665546 h 6858000"/>
              <a:gd name="connsiteX955" fmla="*/ 154042 w 7472601"/>
              <a:gd name="connsiteY955" fmla="*/ 261522 h 6858000"/>
              <a:gd name="connsiteX956" fmla="*/ 13550 w 7472601"/>
              <a:gd name="connsiteY956" fmla="*/ 158423 h 6858000"/>
              <a:gd name="connsiteX957" fmla="*/ 0 w 7472601"/>
              <a:gd name="connsiteY957" fmla="*/ 146618 h 6858000"/>
              <a:gd name="connsiteX958" fmla="*/ 0 w 7472601"/>
              <a:gd name="connsiteY958" fmla="*/ 59161 h 6858000"/>
              <a:gd name="connsiteX959" fmla="*/ 45427 w 7472601"/>
              <a:gd name="connsiteY959" fmla="*/ 101078 h 6858000"/>
              <a:gd name="connsiteX960" fmla="*/ 630103 w 7472601"/>
              <a:gd name="connsiteY960" fmla="*/ 485885 h 6858000"/>
              <a:gd name="connsiteX961" fmla="*/ 532040 w 7472601"/>
              <a:gd name="connsiteY961" fmla="*/ 399359 h 6858000"/>
              <a:gd name="connsiteX962" fmla="*/ 517618 w 7472601"/>
              <a:gd name="connsiteY962" fmla="*/ 385726 h 6858000"/>
              <a:gd name="connsiteX963" fmla="*/ 285074 w 7472601"/>
              <a:gd name="connsiteY963" fmla="*/ 182755 h 6858000"/>
              <a:gd name="connsiteX964" fmla="*/ 43151 w 7472601"/>
              <a:gd name="connsiteY964"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312589 w 7472601"/>
              <a:gd name="connsiteY80" fmla="*/ 5982309 h 6858000"/>
              <a:gd name="connsiteX81" fmla="*/ 7448321 w 7472601"/>
              <a:gd name="connsiteY81" fmla="*/ 6190991 h 6858000"/>
              <a:gd name="connsiteX82" fmla="*/ 7467600 w 7472601"/>
              <a:gd name="connsiteY82" fmla="*/ 6221686 h 6858000"/>
              <a:gd name="connsiteX83" fmla="*/ 7467600 w 7472601"/>
              <a:gd name="connsiteY83" fmla="*/ 6334256 h 6858000"/>
              <a:gd name="connsiteX84" fmla="*/ 7454976 w 7472601"/>
              <a:gd name="connsiteY84" fmla="*/ 6318297 h 6858000"/>
              <a:gd name="connsiteX85" fmla="*/ 1456157 w 7472601"/>
              <a:gd name="connsiteY85" fmla="*/ 5371404 h 6858000"/>
              <a:gd name="connsiteX86" fmla="*/ 1244432 w 7472601"/>
              <a:gd name="connsiteY86" fmla="*/ 5385601 h 6858000"/>
              <a:gd name="connsiteX87" fmla="*/ 973990 w 7472601"/>
              <a:gd name="connsiteY87" fmla="*/ 5424940 h 6858000"/>
              <a:gd name="connsiteX88" fmla="*/ 1103809 w 7472601"/>
              <a:gd name="connsiteY88" fmla="*/ 5433720 h 6858000"/>
              <a:gd name="connsiteX89" fmla="*/ 1123454 w 7472601"/>
              <a:gd name="connsiteY89" fmla="*/ 5435727 h 6858000"/>
              <a:gd name="connsiteX90" fmla="*/ 1737017 w 7472601"/>
              <a:gd name="connsiteY90" fmla="*/ 5452183 h 6858000"/>
              <a:gd name="connsiteX91" fmla="*/ 1824397 w 7472601"/>
              <a:gd name="connsiteY91" fmla="*/ 5447757 h 6858000"/>
              <a:gd name="connsiteX92" fmla="*/ 2070059 w 7472601"/>
              <a:gd name="connsiteY92" fmla="*/ 5441660 h 6858000"/>
              <a:gd name="connsiteX93" fmla="*/ 1456157 w 7472601"/>
              <a:gd name="connsiteY93" fmla="*/ 5371404 h 6858000"/>
              <a:gd name="connsiteX94" fmla="*/ 4988186 w 7472601"/>
              <a:gd name="connsiteY94" fmla="*/ 5216467 h 6858000"/>
              <a:gd name="connsiteX95" fmla="*/ 4777334 w 7472601"/>
              <a:gd name="connsiteY95" fmla="*/ 5406072 h 6858000"/>
              <a:gd name="connsiteX96" fmla="*/ 4718341 w 7472601"/>
              <a:gd name="connsiteY96" fmla="*/ 5468043 h 6858000"/>
              <a:gd name="connsiteX97" fmla="*/ 4604655 w 7472601"/>
              <a:gd name="connsiteY97" fmla="*/ 5583434 h 6858000"/>
              <a:gd name="connsiteX98" fmla="*/ 4565074 w 7472601"/>
              <a:gd name="connsiteY98" fmla="*/ 5618550 h 6858000"/>
              <a:gd name="connsiteX99" fmla="*/ 4988186 w 7472601"/>
              <a:gd name="connsiteY99" fmla="*/ 5216467 h 6858000"/>
              <a:gd name="connsiteX100" fmla="*/ 4978032 w 7472601"/>
              <a:gd name="connsiteY100" fmla="*/ 5183809 h 6858000"/>
              <a:gd name="connsiteX101" fmla="*/ 4463413 w 7472601"/>
              <a:gd name="connsiteY101" fmla="*/ 5615162 h 6858000"/>
              <a:gd name="connsiteX102" fmla="*/ 4358134 w 7472601"/>
              <a:gd name="connsiteY102" fmla="*/ 5742791 h 6858000"/>
              <a:gd name="connsiteX103" fmla="*/ 4376219 w 7472601"/>
              <a:gd name="connsiteY103" fmla="*/ 5729027 h 6858000"/>
              <a:gd name="connsiteX104" fmla="*/ 4582340 w 7472601"/>
              <a:gd name="connsiteY104" fmla="*/ 5561037 h 6858000"/>
              <a:gd name="connsiteX105" fmla="*/ 4694684 w 7472601"/>
              <a:gd name="connsiteY105" fmla="*/ 5447098 h 6858000"/>
              <a:gd name="connsiteX106" fmla="*/ 4754123 w 7472601"/>
              <a:gd name="connsiteY106" fmla="*/ 5384643 h 6858000"/>
              <a:gd name="connsiteX107" fmla="*/ 4978032 w 7472601"/>
              <a:gd name="connsiteY107" fmla="*/ 5183809 h 6858000"/>
              <a:gd name="connsiteX108" fmla="*/ 1903353 w 7472601"/>
              <a:gd name="connsiteY108" fmla="*/ 5044827 h 6858000"/>
              <a:gd name="connsiteX109" fmla="*/ 1936931 w 7472601"/>
              <a:gd name="connsiteY109" fmla="*/ 5093954 h 6858000"/>
              <a:gd name="connsiteX110" fmla="*/ 2195868 w 7472601"/>
              <a:gd name="connsiteY110" fmla="*/ 5396574 h 6858000"/>
              <a:gd name="connsiteX111" fmla="*/ 2088852 w 7472601"/>
              <a:gd name="connsiteY111" fmla="*/ 5166123 h 6858000"/>
              <a:gd name="connsiteX112" fmla="*/ 1958241 w 7472601"/>
              <a:gd name="connsiteY112" fmla="*/ 5067955 h 6858000"/>
              <a:gd name="connsiteX113" fmla="*/ 1903353 w 7472601"/>
              <a:gd name="connsiteY113" fmla="*/ 5044827 h 6858000"/>
              <a:gd name="connsiteX114" fmla="*/ 1979378 w 7472601"/>
              <a:gd name="connsiteY114" fmla="*/ 4769504 h 6858000"/>
              <a:gd name="connsiteX115" fmla="*/ 2882120 w 7472601"/>
              <a:gd name="connsiteY115" fmla="*/ 5064547 h 6858000"/>
              <a:gd name="connsiteX116" fmla="*/ 2793103 w 7472601"/>
              <a:gd name="connsiteY116" fmla="*/ 5039699 h 6858000"/>
              <a:gd name="connsiteX117" fmla="*/ 2770041 w 7472601"/>
              <a:gd name="connsiteY117" fmla="*/ 5033634 h 6858000"/>
              <a:gd name="connsiteX118" fmla="*/ 1979378 w 7472601"/>
              <a:gd name="connsiteY118" fmla="*/ 4769504 h 6858000"/>
              <a:gd name="connsiteX119" fmla="*/ 1927410 w 7472601"/>
              <a:gd name="connsiteY119" fmla="*/ 4716164 h 6858000"/>
              <a:gd name="connsiteX120" fmla="*/ 1959587 w 7472601"/>
              <a:gd name="connsiteY120" fmla="*/ 4728849 h 6858000"/>
              <a:gd name="connsiteX121" fmla="*/ 2777707 w 7472601"/>
              <a:gd name="connsiteY121" fmla="*/ 5003991 h 6858000"/>
              <a:gd name="connsiteX122" fmla="*/ 2800768 w 7472601"/>
              <a:gd name="connsiteY122" fmla="*/ 5010056 h 6858000"/>
              <a:gd name="connsiteX123" fmla="*/ 2879408 w 7472601"/>
              <a:gd name="connsiteY123" fmla="*/ 5031590 h 6858000"/>
              <a:gd name="connsiteX124" fmla="*/ 2862295 w 7472601"/>
              <a:gd name="connsiteY124" fmla="*/ 5022958 h 6858000"/>
              <a:gd name="connsiteX125" fmla="*/ 2813343 w 7472601"/>
              <a:gd name="connsiteY125" fmla="*/ 4998369 h 6858000"/>
              <a:gd name="connsiteX126" fmla="*/ 2646245 w 7472601"/>
              <a:gd name="connsiteY126" fmla="*/ 4930999 h 6858000"/>
              <a:gd name="connsiteX127" fmla="*/ 1999243 w 7472601"/>
              <a:gd name="connsiteY127" fmla="*/ 4730524 h 6858000"/>
              <a:gd name="connsiteX128" fmla="*/ 1979527 w 7472601"/>
              <a:gd name="connsiteY128" fmla="*/ 4726651 h 6858000"/>
              <a:gd name="connsiteX129" fmla="*/ 1927410 w 7472601"/>
              <a:gd name="connsiteY129" fmla="*/ 4716164 h 6858000"/>
              <a:gd name="connsiteX130" fmla="*/ 1997014 w 7472601"/>
              <a:gd name="connsiteY130" fmla="*/ 4698007 h 6858000"/>
              <a:gd name="connsiteX131" fmla="*/ 2005458 w 7472601"/>
              <a:gd name="connsiteY131" fmla="*/ 4699540 h 6858000"/>
              <a:gd name="connsiteX132" fmla="*/ 2657186 w 7472601"/>
              <a:gd name="connsiteY132" fmla="*/ 4901687 h 6858000"/>
              <a:gd name="connsiteX133" fmla="*/ 2826662 w 7472601"/>
              <a:gd name="connsiteY133" fmla="*/ 4970362 h 6858000"/>
              <a:gd name="connsiteX134" fmla="*/ 2876100 w 7472601"/>
              <a:gd name="connsiteY134" fmla="*/ 4995397 h 6858000"/>
              <a:gd name="connsiteX135" fmla="*/ 3042600 w 7472601"/>
              <a:gd name="connsiteY135" fmla="*/ 5059532 h 6858000"/>
              <a:gd name="connsiteX136" fmla="*/ 1997014 w 7472601"/>
              <a:gd name="connsiteY136" fmla="*/ 4698007 h 6858000"/>
              <a:gd name="connsiteX137" fmla="*/ 2305292 w 7472601"/>
              <a:gd name="connsiteY137" fmla="*/ 4219492 h 6858000"/>
              <a:gd name="connsiteX138" fmla="*/ 3360922 w 7472601"/>
              <a:gd name="connsiteY138" fmla="*/ 4529373 h 6858000"/>
              <a:gd name="connsiteX139" fmla="*/ 3492420 w 7472601"/>
              <a:gd name="connsiteY139" fmla="*/ 4510145 h 6858000"/>
              <a:gd name="connsiteX140" fmla="*/ 3364086 w 7472601"/>
              <a:gd name="connsiteY140" fmla="*/ 4480340 h 6858000"/>
              <a:gd name="connsiteX141" fmla="*/ 3225818 w 7472601"/>
              <a:gd name="connsiteY141" fmla="*/ 4411822 h 6858000"/>
              <a:gd name="connsiteX142" fmla="*/ 3129696 w 7472601"/>
              <a:gd name="connsiteY142" fmla="*/ 4360704 h 6858000"/>
              <a:gd name="connsiteX143" fmla="*/ 2814545 w 7472601"/>
              <a:gd name="connsiteY143" fmla="*/ 4282955 h 6858000"/>
              <a:gd name="connsiteX144" fmla="*/ 2305292 w 7472601"/>
              <a:gd name="connsiteY144" fmla="*/ 4219492 h 6858000"/>
              <a:gd name="connsiteX145" fmla="*/ 2626982 w 7472601"/>
              <a:gd name="connsiteY145" fmla="*/ 4206450 h 6858000"/>
              <a:gd name="connsiteX146" fmla="*/ 2490617 w 7472601"/>
              <a:gd name="connsiteY146" fmla="*/ 4206951 h 6858000"/>
              <a:gd name="connsiteX147" fmla="*/ 2819869 w 7472601"/>
              <a:gd name="connsiteY147" fmla="*/ 4252936 h 6858000"/>
              <a:gd name="connsiteX148" fmla="*/ 3143018 w 7472601"/>
              <a:gd name="connsiteY148" fmla="*/ 4332698 h 6858000"/>
              <a:gd name="connsiteX149" fmla="*/ 3241520 w 7472601"/>
              <a:gd name="connsiteY149" fmla="*/ 4385112 h 6858000"/>
              <a:gd name="connsiteX150" fmla="*/ 3374575 w 7472601"/>
              <a:gd name="connsiteY150" fmla="*/ 4451517 h 6858000"/>
              <a:gd name="connsiteX151" fmla="*/ 3505221 w 7472601"/>
              <a:gd name="connsiteY151" fmla="*/ 4480757 h 6858000"/>
              <a:gd name="connsiteX152" fmla="*/ 2626982 w 7472601"/>
              <a:gd name="connsiteY152" fmla="*/ 4206450 h 6858000"/>
              <a:gd name="connsiteX153" fmla="*/ 1310106 w 7472601"/>
              <a:gd name="connsiteY153" fmla="*/ 3943217 h 6858000"/>
              <a:gd name="connsiteX154" fmla="*/ 854994 w 7472601"/>
              <a:gd name="connsiteY154" fmla="*/ 4399136 h 6858000"/>
              <a:gd name="connsiteX155" fmla="*/ 742462 w 7472601"/>
              <a:gd name="connsiteY155" fmla="*/ 4594648 h 6858000"/>
              <a:gd name="connsiteX156" fmla="*/ 820602 w 7472601"/>
              <a:gd name="connsiteY156" fmla="*/ 4485915 h 6858000"/>
              <a:gd name="connsiteX157" fmla="*/ 878295 w 7472601"/>
              <a:gd name="connsiteY157" fmla="*/ 4403594 h 6858000"/>
              <a:gd name="connsiteX158" fmla="*/ 1240607 w 7472601"/>
              <a:gd name="connsiteY158" fmla="*/ 4010401 h 6858000"/>
              <a:gd name="connsiteX159" fmla="*/ 1310106 w 7472601"/>
              <a:gd name="connsiteY159" fmla="*/ 3943217 h 6858000"/>
              <a:gd name="connsiteX160" fmla="*/ 1423113 w 7472601"/>
              <a:gd name="connsiteY160" fmla="*/ 3874565 h 6858000"/>
              <a:gd name="connsiteX161" fmla="*/ 1260565 w 7472601"/>
              <a:gd name="connsiteY161" fmla="*/ 4031982 h 6858000"/>
              <a:gd name="connsiteX162" fmla="*/ 901900 w 7472601"/>
              <a:gd name="connsiteY162" fmla="*/ 4421236 h 6858000"/>
              <a:gd name="connsiteX163" fmla="*/ 845044 w 7472601"/>
              <a:gd name="connsiteY163" fmla="*/ 4502436 h 6858000"/>
              <a:gd name="connsiteX164" fmla="*/ 685926 w 7472601"/>
              <a:gd name="connsiteY164" fmla="*/ 4703069 h 6858000"/>
              <a:gd name="connsiteX165" fmla="*/ 684248 w 7472601"/>
              <a:gd name="connsiteY165" fmla="*/ 4706721 h 6858000"/>
              <a:gd name="connsiteX166" fmla="*/ 1423113 w 7472601"/>
              <a:gd name="connsiteY166" fmla="*/ 3874565 h 6858000"/>
              <a:gd name="connsiteX167" fmla="*/ 3316479 w 7472601"/>
              <a:gd name="connsiteY167" fmla="*/ 3872136 h 6858000"/>
              <a:gd name="connsiteX168" fmla="*/ 3546806 w 7472601"/>
              <a:gd name="connsiteY168" fmla="*/ 4356139 h 6858000"/>
              <a:gd name="connsiteX169" fmla="*/ 3364433 w 7472601"/>
              <a:gd name="connsiteY169" fmla="*/ 3953121 h 6858000"/>
              <a:gd name="connsiteX170" fmla="*/ 3316479 w 7472601"/>
              <a:gd name="connsiteY170" fmla="*/ 3872136 h 6858000"/>
              <a:gd name="connsiteX171" fmla="*/ 3291335 w 7472601"/>
              <a:gd name="connsiteY171" fmla="*/ 3767420 h 6858000"/>
              <a:gd name="connsiteX172" fmla="*/ 3390805 w 7472601"/>
              <a:gd name="connsiteY172" fmla="*/ 3937163 h 6858000"/>
              <a:gd name="connsiteX173" fmla="*/ 3579062 w 7472601"/>
              <a:gd name="connsiteY173" fmla="*/ 4359040 h 6858000"/>
              <a:gd name="connsiteX174" fmla="*/ 3467355 w 7472601"/>
              <a:gd name="connsiteY174" fmla="*/ 3988130 h 6858000"/>
              <a:gd name="connsiteX175" fmla="*/ 3310753 w 7472601"/>
              <a:gd name="connsiteY175" fmla="*/ 3787140 h 6858000"/>
              <a:gd name="connsiteX176" fmla="*/ 3291335 w 7472601"/>
              <a:gd name="connsiteY176" fmla="*/ 3767420 h 6858000"/>
              <a:gd name="connsiteX177" fmla="*/ 1635889 w 7472601"/>
              <a:gd name="connsiteY177" fmla="*/ 3709494 h 6858000"/>
              <a:gd name="connsiteX178" fmla="*/ 1634800 w 7472601"/>
              <a:gd name="connsiteY178" fmla="*/ 3731111 h 6858000"/>
              <a:gd name="connsiteX179" fmla="*/ 1635889 w 7472601"/>
              <a:gd name="connsiteY179" fmla="*/ 3709494 h 6858000"/>
              <a:gd name="connsiteX180" fmla="*/ 1510397 w 7472601"/>
              <a:gd name="connsiteY180" fmla="*/ 3684705 h 6858000"/>
              <a:gd name="connsiteX181" fmla="*/ 1146550 w 7472601"/>
              <a:gd name="connsiteY181" fmla="*/ 3802012 h 6858000"/>
              <a:gd name="connsiteX182" fmla="*/ 698834 w 7472601"/>
              <a:gd name="connsiteY182" fmla="*/ 3952272 h 6858000"/>
              <a:gd name="connsiteX183" fmla="*/ 34256 w 7472601"/>
              <a:gd name="connsiteY183" fmla="*/ 4347603 h 6858000"/>
              <a:gd name="connsiteX184" fmla="*/ 527241 w 7472601"/>
              <a:gd name="connsiteY184" fmla="*/ 4065078 h 6858000"/>
              <a:gd name="connsiteX185" fmla="*/ 1510397 w 7472601"/>
              <a:gd name="connsiteY185" fmla="*/ 3684705 h 6858000"/>
              <a:gd name="connsiteX186" fmla="*/ 1313114 w 7472601"/>
              <a:gd name="connsiteY186" fmla="*/ 3655216 h 6858000"/>
              <a:gd name="connsiteX187" fmla="*/ 1109304 w 7472601"/>
              <a:gd name="connsiteY187" fmla="*/ 3669030 h 6858000"/>
              <a:gd name="connsiteX188" fmla="*/ 8129 w 7472601"/>
              <a:gd name="connsiteY188" fmla="*/ 4330519 h 6858000"/>
              <a:gd name="connsiteX189" fmla="*/ 687572 w 7472601"/>
              <a:gd name="connsiteY189" fmla="*/ 3925629 h 6858000"/>
              <a:gd name="connsiteX190" fmla="*/ 1138365 w 7472601"/>
              <a:gd name="connsiteY190" fmla="*/ 3774515 h 6858000"/>
              <a:gd name="connsiteX191" fmla="*/ 1505579 w 7472601"/>
              <a:gd name="connsiteY191" fmla="*/ 3655526 h 6858000"/>
              <a:gd name="connsiteX192" fmla="*/ 1313114 w 7472601"/>
              <a:gd name="connsiteY192" fmla="*/ 3655216 h 6858000"/>
              <a:gd name="connsiteX193" fmla="*/ 3655073 w 7472601"/>
              <a:gd name="connsiteY193" fmla="*/ 3650884 h 6858000"/>
              <a:gd name="connsiteX194" fmla="*/ 3989938 w 7472601"/>
              <a:gd name="connsiteY194" fmla="*/ 3991685 h 6858000"/>
              <a:gd name="connsiteX195" fmla="*/ 4393907 w 7472601"/>
              <a:gd name="connsiteY195" fmla="*/ 4261258 h 6858000"/>
              <a:gd name="connsiteX196" fmla="*/ 4648051 w 7472601"/>
              <a:gd name="connsiteY196" fmla="*/ 4374051 h 6858000"/>
              <a:gd name="connsiteX197" fmla="*/ 4383389 w 7472601"/>
              <a:gd name="connsiteY197" fmla="*/ 4184369 h 6858000"/>
              <a:gd name="connsiteX198" fmla="*/ 4165508 w 7472601"/>
              <a:gd name="connsiteY198" fmla="*/ 4035196 h 6858000"/>
              <a:gd name="connsiteX199" fmla="*/ 4068162 w 7472601"/>
              <a:gd name="connsiteY199" fmla="*/ 3953394 h 6858000"/>
              <a:gd name="connsiteX200" fmla="*/ 3981416 w 7472601"/>
              <a:gd name="connsiteY200" fmla="*/ 3880482 h 6858000"/>
              <a:gd name="connsiteX201" fmla="*/ 3800147 w 7472601"/>
              <a:gd name="connsiteY201" fmla="*/ 3749872 h 6858000"/>
              <a:gd name="connsiteX202" fmla="*/ 3655073 w 7472601"/>
              <a:gd name="connsiteY202" fmla="*/ 3650884 h 6858000"/>
              <a:gd name="connsiteX203" fmla="*/ 3670252 w 7472601"/>
              <a:gd name="connsiteY203" fmla="*/ 3622798 h 6858000"/>
              <a:gd name="connsiteX204" fmla="*/ 3817258 w 7472601"/>
              <a:gd name="connsiteY204" fmla="*/ 3723577 h 6858000"/>
              <a:gd name="connsiteX205" fmla="*/ 4000461 w 7472601"/>
              <a:gd name="connsiteY205" fmla="*/ 3855966 h 6858000"/>
              <a:gd name="connsiteX206" fmla="*/ 4088180 w 7472601"/>
              <a:gd name="connsiteY206" fmla="*/ 3929774 h 6858000"/>
              <a:gd name="connsiteX207" fmla="*/ 4184555 w 7472601"/>
              <a:gd name="connsiteY207" fmla="*/ 4010683 h 6858000"/>
              <a:gd name="connsiteX208" fmla="*/ 4399563 w 7472601"/>
              <a:gd name="connsiteY208" fmla="*/ 4158106 h 6858000"/>
              <a:gd name="connsiteX209" fmla="*/ 4684469 w 7472601"/>
              <a:gd name="connsiteY209" fmla="*/ 4364680 h 6858000"/>
              <a:gd name="connsiteX210" fmla="*/ 4690271 w 7472601"/>
              <a:gd name="connsiteY210" fmla="*/ 4370034 h 6858000"/>
              <a:gd name="connsiteX211" fmla="*/ 4136093 w 7472601"/>
              <a:gd name="connsiteY211" fmla="*/ 3858466 h 6858000"/>
              <a:gd name="connsiteX212" fmla="*/ 3670252 w 7472601"/>
              <a:gd name="connsiteY212" fmla="*/ 3622798 h 6858000"/>
              <a:gd name="connsiteX213" fmla="*/ 4440129 w 7472601"/>
              <a:gd name="connsiteY213" fmla="*/ 3448571 h 6858000"/>
              <a:gd name="connsiteX214" fmla="*/ 4856525 w 7472601"/>
              <a:gd name="connsiteY214" fmla="*/ 3915351 h 6858000"/>
              <a:gd name="connsiteX215" fmla="*/ 5059055 w 7472601"/>
              <a:gd name="connsiteY215" fmla="*/ 4108918 h 6858000"/>
              <a:gd name="connsiteX216" fmla="*/ 5290070 w 7472601"/>
              <a:gd name="connsiteY216" fmla="*/ 4263619 h 6858000"/>
              <a:gd name="connsiteX217" fmla="*/ 4834991 w 7472601"/>
              <a:gd name="connsiteY217" fmla="*/ 3830985 h 6858000"/>
              <a:gd name="connsiteX218" fmla="*/ 4440129 w 7472601"/>
              <a:gd name="connsiteY218" fmla="*/ 3448571 h 6858000"/>
              <a:gd name="connsiteX219" fmla="*/ 4441737 w 7472601"/>
              <a:gd name="connsiteY219" fmla="*/ 3399734 h 6858000"/>
              <a:gd name="connsiteX220" fmla="*/ 4431236 w 7472601"/>
              <a:gd name="connsiteY220" fmla="*/ 3400954 h 6858000"/>
              <a:gd name="connsiteX221" fmla="*/ 4557150 w 7472601"/>
              <a:gd name="connsiteY221" fmla="*/ 3510023 h 6858000"/>
              <a:gd name="connsiteX222" fmla="*/ 4856936 w 7472601"/>
              <a:gd name="connsiteY222" fmla="*/ 3809146 h 6858000"/>
              <a:gd name="connsiteX223" fmla="*/ 5111996 w 7472601"/>
              <a:gd name="connsiteY223" fmla="*/ 4065759 h 6858000"/>
              <a:gd name="connsiteX224" fmla="*/ 5388878 w 7472601"/>
              <a:gd name="connsiteY224" fmla="*/ 4300185 h 6858000"/>
              <a:gd name="connsiteX225" fmla="*/ 5425556 w 7472601"/>
              <a:gd name="connsiteY225" fmla="*/ 4308967 h 6858000"/>
              <a:gd name="connsiteX226" fmla="*/ 4943646 w 7472601"/>
              <a:gd name="connsiteY226" fmla="*/ 3822916 h 6858000"/>
              <a:gd name="connsiteX227" fmla="*/ 4594837 w 7472601"/>
              <a:gd name="connsiteY227" fmla="*/ 3532274 h 6858000"/>
              <a:gd name="connsiteX228" fmla="*/ 4441737 w 7472601"/>
              <a:gd name="connsiteY228" fmla="*/ 3399734 h 6858000"/>
              <a:gd name="connsiteX229" fmla="*/ 5425834 w 7472601"/>
              <a:gd name="connsiteY229" fmla="*/ 3162785 h 6858000"/>
              <a:gd name="connsiteX230" fmla="*/ 5401644 w 7472601"/>
              <a:gd name="connsiteY230" fmla="*/ 3617847 h 6858000"/>
              <a:gd name="connsiteX231" fmla="*/ 5467256 w 7472601"/>
              <a:gd name="connsiteY231" fmla="*/ 4175494 h 6858000"/>
              <a:gd name="connsiteX232" fmla="*/ 5448069 w 7472601"/>
              <a:gd name="connsiteY232" fmla="*/ 3567554 h 6858000"/>
              <a:gd name="connsiteX233" fmla="*/ 5425834 w 7472601"/>
              <a:gd name="connsiteY233" fmla="*/ 3162785 h 6858000"/>
              <a:gd name="connsiteX234" fmla="*/ 1318687 w 7472601"/>
              <a:gd name="connsiteY234" fmla="*/ 3113840 h 6858000"/>
              <a:gd name="connsiteX235" fmla="*/ 1066793 w 7472601"/>
              <a:gd name="connsiteY235" fmla="*/ 3212171 h 6858000"/>
              <a:gd name="connsiteX236" fmla="*/ 993319 w 7472601"/>
              <a:gd name="connsiteY236" fmla="*/ 3247648 h 6858000"/>
              <a:gd name="connsiteX237" fmla="*/ 853081 w 7472601"/>
              <a:gd name="connsiteY237" fmla="*/ 3312410 h 6858000"/>
              <a:gd name="connsiteX238" fmla="*/ 805957 w 7472601"/>
              <a:gd name="connsiteY238" fmla="*/ 3330443 h 6858000"/>
              <a:gd name="connsiteX239" fmla="*/ 1318687 w 7472601"/>
              <a:gd name="connsiteY239" fmla="*/ 3113840 h 6858000"/>
              <a:gd name="connsiteX240" fmla="*/ 5453702 w 7472601"/>
              <a:gd name="connsiteY240" fmla="*/ 3090882 h 6858000"/>
              <a:gd name="connsiteX241" fmla="*/ 5480135 w 7472601"/>
              <a:gd name="connsiteY241" fmla="*/ 3565802 h 6858000"/>
              <a:gd name="connsiteX242" fmla="*/ 5499023 w 7472601"/>
              <a:gd name="connsiteY242" fmla="*/ 4166310 h 6858000"/>
              <a:gd name="connsiteX243" fmla="*/ 5547022 w 7472601"/>
              <a:gd name="connsiteY243" fmla="*/ 3607838 h 6858000"/>
              <a:gd name="connsiteX244" fmla="*/ 5515964 w 7472601"/>
              <a:gd name="connsiteY244" fmla="*/ 3378541 h 6858000"/>
              <a:gd name="connsiteX245" fmla="*/ 5453702 w 7472601"/>
              <a:gd name="connsiteY245" fmla="*/ 3090882 h 6858000"/>
              <a:gd name="connsiteX246" fmla="*/ 1238695 w 7472601"/>
              <a:gd name="connsiteY246" fmla="*/ 3076820 h 6858000"/>
              <a:gd name="connsiteX247" fmla="*/ 716371 w 7472601"/>
              <a:gd name="connsiteY247" fmla="*/ 3293249 h 6858000"/>
              <a:gd name="connsiteX248" fmla="*/ 579522 w 7472601"/>
              <a:gd name="connsiteY248" fmla="*/ 3371759 h 6858000"/>
              <a:gd name="connsiteX249" fmla="*/ 600288 w 7472601"/>
              <a:gd name="connsiteY249" fmla="*/ 3365555 h 6858000"/>
              <a:gd name="connsiteX250" fmla="*/ 840692 w 7472601"/>
              <a:gd name="connsiteY250" fmla="*/ 3284921 h 6858000"/>
              <a:gd name="connsiteX251" fmla="*/ 979248 w 7472601"/>
              <a:gd name="connsiteY251" fmla="*/ 3221003 h 6858000"/>
              <a:gd name="connsiteX252" fmla="*/ 1053282 w 7472601"/>
              <a:gd name="connsiteY252" fmla="*/ 3185247 h 6858000"/>
              <a:gd name="connsiteX253" fmla="*/ 1320603 w 7472601"/>
              <a:gd name="connsiteY253" fmla="*/ 3081281 h 6858000"/>
              <a:gd name="connsiteX254" fmla="*/ 1238695 w 7472601"/>
              <a:gd name="connsiteY254" fmla="*/ 3076820 h 6858000"/>
              <a:gd name="connsiteX255" fmla="*/ 5425627 w 7472601"/>
              <a:gd name="connsiteY255" fmla="*/ 2954192 h 6858000"/>
              <a:gd name="connsiteX256" fmla="*/ 5470770 w 7472601"/>
              <a:gd name="connsiteY256" fmla="*/ 3005435 h 6858000"/>
              <a:gd name="connsiteX257" fmla="*/ 5519779 w 7472601"/>
              <a:gd name="connsiteY257" fmla="*/ 4359223 h 6858000"/>
              <a:gd name="connsiteX258" fmla="*/ 5520293 w 7472601"/>
              <a:gd name="connsiteY258" fmla="*/ 4360602 h 6858000"/>
              <a:gd name="connsiteX259" fmla="*/ 5767221 w 7472601"/>
              <a:gd name="connsiteY259" fmla="*/ 4665564 h 6858000"/>
              <a:gd name="connsiteX260" fmla="*/ 6937169 w 7472601"/>
              <a:gd name="connsiteY260" fmla="*/ 4815941 h 6858000"/>
              <a:gd name="connsiteX261" fmla="*/ 6953922 w 7472601"/>
              <a:gd name="connsiteY261" fmla="*/ 4890068 h 6858000"/>
              <a:gd name="connsiteX262" fmla="*/ 6071359 w 7472601"/>
              <a:gd name="connsiteY262" fmla="*/ 4770770 h 6858000"/>
              <a:gd name="connsiteX263" fmla="*/ 6038839 w 7472601"/>
              <a:gd name="connsiteY263" fmla="*/ 4764474 h 6858000"/>
              <a:gd name="connsiteX264" fmla="*/ 6038706 w 7472601"/>
              <a:gd name="connsiteY264" fmla="*/ 4763847 h 6858000"/>
              <a:gd name="connsiteX265" fmla="*/ 6037784 w 7472601"/>
              <a:gd name="connsiteY265" fmla="*/ 4764270 h 6858000"/>
              <a:gd name="connsiteX266" fmla="*/ 6038839 w 7472601"/>
              <a:gd name="connsiteY266" fmla="*/ 4764474 h 6858000"/>
              <a:gd name="connsiteX267" fmla="*/ 6040338 w 7472601"/>
              <a:gd name="connsiteY267" fmla="*/ 4771418 h 6858000"/>
              <a:gd name="connsiteX268" fmla="*/ 6024488 w 7472601"/>
              <a:gd name="connsiteY268" fmla="*/ 4809903 h 6858000"/>
              <a:gd name="connsiteX269" fmla="*/ 5599771 w 7472601"/>
              <a:gd name="connsiteY269" fmla="*/ 5509652 h 6858000"/>
              <a:gd name="connsiteX270" fmla="*/ 5548843 w 7472601"/>
              <a:gd name="connsiteY270" fmla="*/ 5563845 h 6858000"/>
              <a:gd name="connsiteX271" fmla="*/ 5940952 w 7472601"/>
              <a:gd name="connsiteY271" fmla="*/ 6250028 h 6858000"/>
              <a:gd name="connsiteX272" fmla="*/ 6043441 w 7472601"/>
              <a:gd name="connsiteY272" fmla="*/ 6665847 h 6858000"/>
              <a:gd name="connsiteX273" fmla="*/ 6093432 w 7472601"/>
              <a:gd name="connsiteY273" fmla="*/ 6858000 h 6858000"/>
              <a:gd name="connsiteX274" fmla="*/ 6034344 w 7472601"/>
              <a:gd name="connsiteY274" fmla="*/ 6858000 h 6858000"/>
              <a:gd name="connsiteX275" fmla="*/ 6026679 w 7472601"/>
              <a:gd name="connsiteY275" fmla="*/ 6836959 h 6858000"/>
              <a:gd name="connsiteX276" fmla="*/ 5800441 w 7472601"/>
              <a:gd name="connsiteY276" fmla="*/ 6335286 h 6858000"/>
              <a:gd name="connsiteX277" fmla="*/ 5526562 w 7472601"/>
              <a:gd name="connsiteY277" fmla="*/ 5705388 h 6858000"/>
              <a:gd name="connsiteX278" fmla="*/ 5519640 w 7472601"/>
              <a:gd name="connsiteY278" fmla="*/ 5683774 h 6858000"/>
              <a:gd name="connsiteX279" fmla="*/ 5844559 w 7472601"/>
              <a:gd name="connsiteY279" fmla="*/ 6553349 h 6858000"/>
              <a:gd name="connsiteX280" fmla="*/ 5975994 w 7472601"/>
              <a:gd name="connsiteY280" fmla="*/ 6858000 h 6858000"/>
              <a:gd name="connsiteX281" fmla="*/ 5898547 w 7472601"/>
              <a:gd name="connsiteY281" fmla="*/ 6858000 h 6858000"/>
              <a:gd name="connsiteX282" fmla="*/ 5682041 w 7472601"/>
              <a:gd name="connsiteY282" fmla="*/ 6355860 h 6858000"/>
              <a:gd name="connsiteX283" fmla="*/ 5461758 w 7472601"/>
              <a:gd name="connsiteY283" fmla="*/ 5820220 h 6858000"/>
              <a:gd name="connsiteX284" fmla="*/ 5237282 w 7472601"/>
              <a:gd name="connsiteY284" fmla="*/ 6579086 h 6858000"/>
              <a:gd name="connsiteX285" fmla="*/ 5115009 w 7472601"/>
              <a:gd name="connsiteY285" fmla="*/ 6858000 h 6858000"/>
              <a:gd name="connsiteX286" fmla="*/ 5028074 w 7472601"/>
              <a:gd name="connsiteY286" fmla="*/ 6858000 h 6858000"/>
              <a:gd name="connsiteX287" fmla="*/ 5079508 w 7472601"/>
              <a:gd name="connsiteY287" fmla="*/ 6749074 h 6858000"/>
              <a:gd name="connsiteX288" fmla="*/ 5371846 w 7472601"/>
              <a:gd name="connsiteY288" fmla="*/ 5924413 h 6858000"/>
              <a:gd name="connsiteX289" fmla="*/ 5270512 w 7472601"/>
              <a:gd name="connsiteY289" fmla="*/ 6138975 h 6858000"/>
              <a:gd name="connsiteX290" fmla="*/ 5062409 w 7472601"/>
              <a:gd name="connsiteY290" fmla="*/ 6653544 h 6858000"/>
              <a:gd name="connsiteX291" fmla="*/ 5036628 w 7472601"/>
              <a:gd name="connsiteY291" fmla="*/ 6754247 h 6858000"/>
              <a:gd name="connsiteX292" fmla="*/ 5009112 w 7472601"/>
              <a:gd name="connsiteY292" fmla="*/ 6858000 h 6858000"/>
              <a:gd name="connsiteX293" fmla="*/ 4976679 w 7472601"/>
              <a:gd name="connsiteY293" fmla="*/ 6858000 h 6858000"/>
              <a:gd name="connsiteX294" fmla="*/ 5006537 w 7472601"/>
              <a:gd name="connsiteY294" fmla="*/ 6747068 h 6858000"/>
              <a:gd name="connsiteX295" fmla="*/ 5032723 w 7472601"/>
              <a:gd name="connsiteY295" fmla="*/ 6644957 h 6858000"/>
              <a:gd name="connsiteX296" fmla="*/ 5242949 w 7472601"/>
              <a:gd name="connsiteY296" fmla="*/ 6125175 h 6858000"/>
              <a:gd name="connsiteX297" fmla="*/ 5286321 w 7472601"/>
              <a:gd name="connsiteY297" fmla="*/ 6033555 h 6858000"/>
              <a:gd name="connsiteX298" fmla="*/ 5008210 w 7472601"/>
              <a:gd name="connsiteY298" fmla="*/ 6649194 h 6858000"/>
              <a:gd name="connsiteX299" fmla="*/ 4986321 w 7472601"/>
              <a:gd name="connsiteY299" fmla="*/ 6765687 h 6858000"/>
              <a:gd name="connsiteX300" fmla="*/ 4973474 w 7472601"/>
              <a:gd name="connsiteY300" fmla="*/ 6858000 h 6858000"/>
              <a:gd name="connsiteX301" fmla="*/ 4907178 w 7472601"/>
              <a:gd name="connsiteY301" fmla="*/ 6858000 h 6858000"/>
              <a:gd name="connsiteX302" fmla="*/ 4910810 w 7472601"/>
              <a:gd name="connsiteY302" fmla="*/ 6829660 h 6858000"/>
              <a:gd name="connsiteX303" fmla="*/ 4987461 w 7472601"/>
              <a:gd name="connsiteY303" fmla="*/ 6432994 h 6858000"/>
              <a:gd name="connsiteX304" fmla="*/ 5179262 w 7472601"/>
              <a:gd name="connsiteY304" fmla="*/ 6035044 h 6858000"/>
              <a:gd name="connsiteX305" fmla="*/ 4689678 w 7472601"/>
              <a:gd name="connsiteY305" fmla="*/ 6440241 h 6858000"/>
              <a:gd name="connsiteX306" fmla="*/ 4477543 w 7472601"/>
              <a:gd name="connsiteY306" fmla="*/ 6674836 h 6858000"/>
              <a:gd name="connsiteX307" fmla="*/ 4329957 w 7472601"/>
              <a:gd name="connsiteY307" fmla="*/ 6858000 h 6858000"/>
              <a:gd name="connsiteX308" fmla="*/ 4218595 w 7472601"/>
              <a:gd name="connsiteY308" fmla="*/ 6858000 h 6858000"/>
              <a:gd name="connsiteX309" fmla="*/ 4368888 w 7472601"/>
              <a:gd name="connsiteY309" fmla="*/ 6668412 h 6858000"/>
              <a:gd name="connsiteX310" fmla="*/ 4563091 w 7472601"/>
              <a:gd name="connsiteY310" fmla="*/ 6442508 h 6858000"/>
              <a:gd name="connsiteX311" fmla="*/ 5387324 w 7472601"/>
              <a:gd name="connsiteY311" fmla="*/ 5705830 h 6858000"/>
              <a:gd name="connsiteX312" fmla="*/ 5073620 w 7472601"/>
              <a:gd name="connsiteY312" fmla="*/ 5955437 h 6858000"/>
              <a:gd name="connsiteX313" fmla="*/ 4689789 w 7472601"/>
              <a:gd name="connsiteY313" fmla="*/ 6268382 h 6858000"/>
              <a:gd name="connsiteX314" fmla="*/ 4418722 w 7472601"/>
              <a:gd name="connsiteY314" fmla="*/ 6570886 h 6858000"/>
              <a:gd name="connsiteX315" fmla="*/ 4214944 w 7472601"/>
              <a:gd name="connsiteY315" fmla="*/ 6858000 h 6858000"/>
              <a:gd name="connsiteX316" fmla="*/ 4177898 w 7472601"/>
              <a:gd name="connsiteY316" fmla="*/ 6858000 h 6858000"/>
              <a:gd name="connsiteX317" fmla="*/ 4391597 w 7472601"/>
              <a:gd name="connsiteY317" fmla="*/ 6556370 h 6858000"/>
              <a:gd name="connsiteX318" fmla="*/ 4668889 w 7472601"/>
              <a:gd name="connsiteY318" fmla="*/ 6246399 h 6858000"/>
              <a:gd name="connsiteX319" fmla="*/ 5055427 w 7472601"/>
              <a:gd name="connsiteY319" fmla="*/ 5931476 h 6858000"/>
              <a:gd name="connsiteX320" fmla="*/ 5371814 w 7472601"/>
              <a:gd name="connsiteY320" fmla="*/ 5678975 h 6858000"/>
              <a:gd name="connsiteX321" fmla="*/ 4987918 w 7472601"/>
              <a:gd name="connsiteY321" fmla="*/ 5838701 h 6858000"/>
              <a:gd name="connsiteX322" fmla="*/ 4317146 w 7472601"/>
              <a:gd name="connsiteY322" fmla="*/ 6587716 h 6858000"/>
              <a:gd name="connsiteX323" fmla="*/ 4171627 w 7472601"/>
              <a:gd name="connsiteY323" fmla="*/ 6858000 h 6858000"/>
              <a:gd name="connsiteX324" fmla="*/ 4081585 w 7472601"/>
              <a:gd name="connsiteY324" fmla="*/ 6858000 h 6858000"/>
              <a:gd name="connsiteX325" fmla="*/ 4238603 w 7472601"/>
              <a:gd name="connsiteY325" fmla="*/ 6559341 h 6858000"/>
              <a:gd name="connsiteX326" fmla="*/ 4778333 w 7472601"/>
              <a:gd name="connsiteY326" fmla="*/ 5873626 h 6858000"/>
              <a:gd name="connsiteX327" fmla="*/ 5414185 w 7472601"/>
              <a:gd name="connsiteY327" fmla="*/ 5573882 h 6858000"/>
              <a:gd name="connsiteX328" fmla="*/ 5959648 w 7472601"/>
              <a:gd name="connsiteY328" fmla="*/ 4760797 h 6858000"/>
              <a:gd name="connsiteX329" fmla="*/ 5355019 w 7472601"/>
              <a:gd name="connsiteY329" fmla="*/ 4734672 h 6858000"/>
              <a:gd name="connsiteX330" fmla="*/ 5083565 w 7472601"/>
              <a:gd name="connsiteY330" fmla="*/ 5179121 h 6858000"/>
              <a:gd name="connsiteX331" fmla="*/ 4713577 w 7472601"/>
              <a:gd name="connsiteY331" fmla="*/ 5616803 h 6858000"/>
              <a:gd name="connsiteX332" fmla="*/ 3989559 w 7472601"/>
              <a:gd name="connsiteY332" fmla="*/ 6145945 h 6858000"/>
              <a:gd name="connsiteX333" fmla="*/ 3939824 w 7472601"/>
              <a:gd name="connsiteY333" fmla="*/ 6066900 h 6858000"/>
              <a:gd name="connsiteX334" fmla="*/ 4584537 w 7472601"/>
              <a:gd name="connsiteY334" fmla="*/ 5324826 h 6858000"/>
              <a:gd name="connsiteX335" fmla="*/ 5037105 w 7472601"/>
              <a:gd name="connsiteY335" fmla="*/ 5088765 h 6858000"/>
              <a:gd name="connsiteX336" fmla="*/ 5039930 w 7472601"/>
              <a:gd name="connsiteY336" fmla="*/ 5089585 h 6858000"/>
              <a:gd name="connsiteX337" fmla="*/ 5263764 w 7472601"/>
              <a:gd name="connsiteY337" fmla="*/ 4735525 h 6858000"/>
              <a:gd name="connsiteX338" fmla="*/ 4086300 w 7472601"/>
              <a:gd name="connsiteY338" fmla="*/ 4884599 h 6858000"/>
              <a:gd name="connsiteX339" fmla="*/ 4085485 w 7472601"/>
              <a:gd name="connsiteY339" fmla="*/ 4899070 h 6858000"/>
              <a:gd name="connsiteX340" fmla="*/ 3871915 w 7472601"/>
              <a:gd name="connsiteY340" fmla="*/ 5253645 h 6858000"/>
              <a:gd name="connsiteX341" fmla="*/ 3799374 w 7472601"/>
              <a:gd name="connsiteY341" fmla="*/ 5466127 h 6858000"/>
              <a:gd name="connsiteX342" fmla="*/ 3498850 w 7472601"/>
              <a:gd name="connsiteY342" fmla="*/ 6661888 h 6858000"/>
              <a:gd name="connsiteX343" fmla="*/ 3399216 w 7472601"/>
              <a:gd name="connsiteY343" fmla="*/ 6858000 h 6858000"/>
              <a:gd name="connsiteX344" fmla="*/ 3303688 w 7472601"/>
              <a:gd name="connsiteY344" fmla="*/ 6858000 h 6858000"/>
              <a:gd name="connsiteX345" fmla="*/ 3391774 w 7472601"/>
              <a:gd name="connsiteY345" fmla="*/ 6697181 h 6858000"/>
              <a:gd name="connsiteX346" fmla="*/ 3735540 w 7472601"/>
              <a:gd name="connsiteY346" fmla="*/ 5546923 h 6858000"/>
              <a:gd name="connsiteX347" fmla="*/ 3729438 w 7472601"/>
              <a:gd name="connsiteY347" fmla="*/ 5569058 h 6858000"/>
              <a:gd name="connsiteX348" fmla="*/ 3707782 w 7472601"/>
              <a:gd name="connsiteY348" fmla="*/ 5644908 h 6858000"/>
              <a:gd name="connsiteX349" fmla="*/ 3583827 w 7472601"/>
              <a:gd name="connsiteY349" fmla="*/ 6039215 h 6858000"/>
              <a:gd name="connsiteX350" fmla="*/ 3547861 w 7472601"/>
              <a:gd name="connsiteY350" fmla="*/ 6129609 h 6858000"/>
              <a:gd name="connsiteX351" fmla="*/ 3490905 w 7472601"/>
              <a:gd name="connsiteY351" fmla="*/ 6277660 h 6858000"/>
              <a:gd name="connsiteX352" fmla="*/ 3455859 w 7472601"/>
              <a:gd name="connsiteY352" fmla="*/ 6391301 h 6858000"/>
              <a:gd name="connsiteX353" fmla="*/ 3429112 w 7472601"/>
              <a:gd name="connsiteY353" fmla="*/ 6479469 h 6858000"/>
              <a:gd name="connsiteX354" fmla="*/ 3304862 w 7472601"/>
              <a:gd name="connsiteY354" fmla="*/ 6796476 h 6858000"/>
              <a:gd name="connsiteX355" fmla="*/ 3276071 w 7472601"/>
              <a:gd name="connsiteY355" fmla="*/ 6858000 h 6858000"/>
              <a:gd name="connsiteX356" fmla="*/ 3240805 w 7472601"/>
              <a:gd name="connsiteY356" fmla="*/ 6858000 h 6858000"/>
              <a:gd name="connsiteX357" fmla="*/ 3275917 w 7472601"/>
              <a:gd name="connsiteY357" fmla="*/ 6783192 h 6858000"/>
              <a:gd name="connsiteX358" fmla="*/ 3399358 w 7472601"/>
              <a:gd name="connsiteY358" fmla="*/ 6469011 h 6858000"/>
              <a:gd name="connsiteX359" fmla="*/ 3425650 w 7472601"/>
              <a:gd name="connsiteY359" fmla="*/ 6381333 h 6858000"/>
              <a:gd name="connsiteX360" fmla="*/ 3460661 w 7472601"/>
              <a:gd name="connsiteY360" fmla="*/ 6266763 h 6858000"/>
              <a:gd name="connsiteX361" fmla="*/ 3518021 w 7472601"/>
              <a:gd name="connsiteY361" fmla="*/ 6117298 h 6858000"/>
              <a:gd name="connsiteX362" fmla="*/ 3554035 w 7472601"/>
              <a:gd name="connsiteY362" fmla="*/ 6027832 h 6858000"/>
              <a:gd name="connsiteX363" fmla="*/ 3677174 w 7472601"/>
              <a:gd name="connsiteY363" fmla="*/ 5636351 h 6858000"/>
              <a:gd name="connsiteX364" fmla="*/ 3698819 w 7472601"/>
              <a:gd name="connsiteY364" fmla="*/ 5560503 h 6858000"/>
              <a:gd name="connsiteX365" fmla="*/ 3702094 w 7472601"/>
              <a:gd name="connsiteY365" fmla="*/ 5549194 h 6858000"/>
              <a:gd name="connsiteX366" fmla="*/ 3398355 w 7472601"/>
              <a:gd name="connsiteY366" fmla="*/ 6094603 h 6858000"/>
              <a:gd name="connsiteX367" fmla="*/ 3193941 w 7472601"/>
              <a:gd name="connsiteY367" fmla="*/ 6798775 h 6858000"/>
              <a:gd name="connsiteX368" fmla="*/ 3184140 w 7472601"/>
              <a:gd name="connsiteY368" fmla="*/ 6858000 h 6858000"/>
              <a:gd name="connsiteX369" fmla="*/ 3099978 w 7472601"/>
              <a:gd name="connsiteY369" fmla="*/ 6858000 h 6858000"/>
              <a:gd name="connsiteX370" fmla="*/ 3101556 w 7472601"/>
              <a:gd name="connsiteY370" fmla="*/ 6843337 h 6858000"/>
              <a:gd name="connsiteX371" fmla="*/ 3370162 w 7472601"/>
              <a:gd name="connsiteY371" fmla="*/ 5785550 h 6858000"/>
              <a:gd name="connsiteX372" fmla="*/ 3746477 w 7472601"/>
              <a:gd name="connsiteY372" fmla="*/ 5377889 h 6858000"/>
              <a:gd name="connsiteX373" fmla="*/ 3863399 w 7472601"/>
              <a:gd name="connsiteY373" fmla="*/ 5087257 h 6858000"/>
              <a:gd name="connsiteX374" fmla="*/ 3968712 w 7472601"/>
              <a:gd name="connsiteY374" fmla="*/ 4913989 h 6858000"/>
              <a:gd name="connsiteX375" fmla="*/ 2792390 w 7472601"/>
              <a:gd name="connsiteY375" fmla="*/ 5382974 h 6858000"/>
              <a:gd name="connsiteX376" fmla="*/ 2714982 w 7472601"/>
              <a:gd name="connsiteY376" fmla="*/ 5427051 h 6858000"/>
              <a:gd name="connsiteX377" fmla="*/ 2813361 w 7472601"/>
              <a:gd name="connsiteY377" fmla="*/ 6023912 h 6858000"/>
              <a:gd name="connsiteX378" fmla="*/ 2688430 w 7472601"/>
              <a:gd name="connsiteY378" fmla="*/ 6801564 h 6858000"/>
              <a:gd name="connsiteX379" fmla="*/ 2629626 w 7472601"/>
              <a:gd name="connsiteY379" fmla="*/ 6763394 h 6858000"/>
              <a:gd name="connsiteX380" fmla="*/ 2565328 w 7472601"/>
              <a:gd name="connsiteY380" fmla="*/ 5516399 h 6858000"/>
              <a:gd name="connsiteX381" fmla="*/ 1922999 w 7472601"/>
              <a:gd name="connsiteY381" fmla="*/ 5980343 h 6858000"/>
              <a:gd name="connsiteX382" fmla="*/ 1950261 w 7472601"/>
              <a:gd name="connsiteY382" fmla="*/ 6405858 h 6858000"/>
              <a:gd name="connsiteX383" fmla="*/ 2365554 w 7472601"/>
              <a:gd name="connsiteY383" fmla="*/ 6759107 h 6858000"/>
              <a:gd name="connsiteX384" fmla="*/ 2424142 w 7472601"/>
              <a:gd name="connsiteY384" fmla="*/ 6858000 h 6858000"/>
              <a:gd name="connsiteX385" fmla="*/ 2395994 w 7472601"/>
              <a:gd name="connsiteY385" fmla="*/ 6858000 h 6858000"/>
              <a:gd name="connsiteX386" fmla="*/ 2392863 w 7472601"/>
              <a:gd name="connsiteY386" fmla="*/ 6852964 h 6858000"/>
              <a:gd name="connsiteX387" fmla="*/ 2017589 w 7472601"/>
              <a:gd name="connsiteY387" fmla="*/ 6493982 h 6858000"/>
              <a:gd name="connsiteX388" fmla="*/ 2147336 w 7472601"/>
              <a:gd name="connsiteY388" fmla="*/ 6594052 h 6858000"/>
              <a:gd name="connsiteX389" fmla="*/ 2207047 w 7472601"/>
              <a:gd name="connsiteY389" fmla="*/ 6654540 h 6858000"/>
              <a:gd name="connsiteX390" fmla="*/ 2299106 w 7472601"/>
              <a:gd name="connsiteY390" fmla="*/ 6778931 h 6858000"/>
              <a:gd name="connsiteX391" fmla="*/ 2314430 w 7472601"/>
              <a:gd name="connsiteY391" fmla="*/ 6801144 h 6858000"/>
              <a:gd name="connsiteX392" fmla="*/ 2352406 w 7472601"/>
              <a:gd name="connsiteY392" fmla="*/ 6858000 h 6858000"/>
              <a:gd name="connsiteX393" fmla="*/ 2314492 w 7472601"/>
              <a:gd name="connsiteY393" fmla="*/ 6858000 h 6858000"/>
              <a:gd name="connsiteX394" fmla="*/ 2288095 w 7472601"/>
              <a:gd name="connsiteY394" fmla="*/ 6818030 h 6858000"/>
              <a:gd name="connsiteX395" fmla="*/ 2272768 w 7472601"/>
              <a:gd name="connsiteY395" fmla="*/ 6795822 h 6858000"/>
              <a:gd name="connsiteX396" fmla="*/ 2182715 w 7472601"/>
              <a:gd name="connsiteY396" fmla="*/ 6675071 h 6858000"/>
              <a:gd name="connsiteX397" fmla="*/ 2032061 w 7472601"/>
              <a:gd name="connsiteY397" fmla="*/ 6541380 h 6858000"/>
              <a:gd name="connsiteX398" fmla="*/ 2257220 w 7472601"/>
              <a:gd name="connsiteY398" fmla="*/ 6826257 h 6858000"/>
              <a:gd name="connsiteX399" fmla="*/ 2281324 w 7472601"/>
              <a:gd name="connsiteY399" fmla="*/ 6858000 h 6858000"/>
              <a:gd name="connsiteX400" fmla="*/ 2242860 w 7472601"/>
              <a:gd name="connsiteY400" fmla="*/ 6858000 h 6858000"/>
              <a:gd name="connsiteX401" fmla="*/ 2232818 w 7472601"/>
              <a:gd name="connsiteY401" fmla="*/ 6844926 h 6858000"/>
              <a:gd name="connsiteX402" fmla="*/ 1990172 w 7472601"/>
              <a:gd name="connsiteY402" fmla="*/ 6542121 h 6858000"/>
              <a:gd name="connsiteX403" fmla="*/ 2124090 w 7472601"/>
              <a:gd name="connsiteY403" fmla="*/ 6761017 h 6858000"/>
              <a:gd name="connsiteX404" fmla="*/ 2200380 w 7472601"/>
              <a:gd name="connsiteY404" fmla="*/ 6858000 h 6858000"/>
              <a:gd name="connsiteX405" fmla="*/ 2147507 w 7472601"/>
              <a:gd name="connsiteY405" fmla="*/ 6858000 h 6858000"/>
              <a:gd name="connsiteX406" fmla="*/ 2070668 w 7472601"/>
              <a:gd name="connsiteY406" fmla="*/ 6761520 h 6858000"/>
              <a:gd name="connsiteX407" fmla="*/ 1975142 w 7472601"/>
              <a:gd name="connsiteY407" fmla="*/ 6585570 h 6858000"/>
              <a:gd name="connsiteX408" fmla="*/ 2050035 w 7472601"/>
              <a:gd name="connsiteY408" fmla="*/ 6813345 h 6858000"/>
              <a:gd name="connsiteX409" fmla="*/ 2063025 w 7472601"/>
              <a:gd name="connsiteY409" fmla="*/ 6858000 h 6858000"/>
              <a:gd name="connsiteX410" fmla="*/ 2021675 w 7472601"/>
              <a:gd name="connsiteY410" fmla="*/ 6858000 h 6858000"/>
              <a:gd name="connsiteX411" fmla="*/ 2019308 w 7472601"/>
              <a:gd name="connsiteY411" fmla="*/ 6847118 h 6858000"/>
              <a:gd name="connsiteX412" fmla="*/ 1938835 w 7472601"/>
              <a:gd name="connsiteY412" fmla="*/ 6551160 h 6858000"/>
              <a:gd name="connsiteX413" fmla="*/ 1953230 w 7472601"/>
              <a:gd name="connsiteY413" fmla="*/ 6759699 h 6858000"/>
              <a:gd name="connsiteX414" fmla="*/ 1956763 w 7472601"/>
              <a:gd name="connsiteY414" fmla="*/ 6778191 h 6858000"/>
              <a:gd name="connsiteX415" fmla="*/ 1967925 w 7472601"/>
              <a:gd name="connsiteY415" fmla="*/ 6858000 h 6858000"/>
              <a:gd name="connsiteX416" fmla="*/ 1936622 w 7472601"/>
              <a:gd name="connsiteY416" fmla="*/ 6858000 h 6858000"/>
              <a:gd name="connsiteX417" fmla="*/ 1926261 w 7472601"/>
              <a:gd name="connsiteY417" fmla="*/ 6784064 h 6858000"/>
              <a:gd name="connsiteX418" fmla="*/ 1922724 w 7472601"/>
              <a:gd name="connsiteY418" fmla="*/ 6765577 h 6858000"/>
              <a:gd name="connsiteX419" fmla="*/ 1904650 w 7472601"/>
              <a:gd name="connsiteY419" fmla="*/ 6639616 h 6858000"/>
              <a:gd name="connsiteX420" fmla="*/ 1885273 w 7472601"/>
              <a:gd name="connsiteY420" fmla="*/ 6858000 h 6858000"/>
              <a:gd name="connsiteX421" fmla="*/ 1854363 w 7472601"/>
              <a:gd name="connsiteY421" fmla="*/ 6858000 h 6858000"/>
              <a:gd name="connsiteX422" fmla="*/ 1880391 w 7472601"/>
              <a:gd name="connsiteY422" fmla="*/ 6603796 h 6858000"/>
              <a:gd name="connsiteX423" fmla="*/ 1818273 w 7472601"/>
              <a:gd name="connsiteY423" fmla="*/ 6715729 h 6858000"/>
              <a:gd name="connsiteX424" fmla="*/ 1794691 w 7472601"/>
              <a:gd name="connsiteY424" fmla="*/ 6843239 h 6858000"/>
              <a:gd name="connsiteX425" fmla="*/ 1794914 w 7472601"/>
              <a:gd name="connsiteY425" fmla="*/ 6858000 h 6858000"/>
              <a:gd name="connsiteX426" fmla="*/ 1746128 w 7472601"/>
              <a:gd name="connsiteY426" fmla="*/ 6858000 h 6858000"/>
              <a:gd name="connsiteX427" fmla="*/ 1753934 w 7472601"/>
              <a:gd name="connsiteY427" fmla="*/ 6724796 h 6858000"/>
              <a:gd name="connsiteX428" fmla="*/ 1792053 w 7472601"/>
              <a:gd name="connsiteY428" fmla="*/ 6572396 h 6858000"/>
              <a:gd name="connsiteX429" fmla="*/ 1862248 w 7472601"/>
              <a:gd name="connsiteY429" fmla="*/ 6266397 h 6858000"/>
              <a:gd name="connsiteX430" fmla="*/ 1862250 w 7472601"/>
              <a:gd name="connsiteY430" fmla="*/ 6033531 h 6858000"/>
              <a:gd name="connsiteX431" fmla="*/ 1211999 w 7472601"/>
              <a:gd name="connsiteY431" fmla="*/ 6683610 h 6858000"/>
              <a:gd name="connsiteX432" fmla="*/ 1213266 w 7472601"/>
              <a:gd name="connsiteY432" fmla="*/ 6691947 h 6858000"/>
              <a:gd name="connsiteX433" fmla="*/ 1203370 w 7472601"/>
              <a:gd name="connsiteY433" fmla="*/ 6850676 h 6858000"/>
              <a:gd name="connsiteX434" fmla="*/ 1203671 w 7472601"/>
              <a:gd name="connsiteY434" fmla="*/ 6858000 h 6858000"/>
              <a:gd name="connsiteX435" fmla="*/ 1143180 w 7472601"/>
              <a:gd name="connsiteY435" fmla="*/ 6858000 h 6858000"/>
              <a:gd name="connsiteX436" fmla="*/ 1142176 w 7472601"/>
              <a:gd name="connsiteY436" fmla="*/ 6766045 h 6858000"/>
              <a:gd name="connsiteX437" fmla="*/ 1067484 w 7472601"/>
              <a:gd name="connsiteY437" fmla="*/ 6858000 h 6858000"/>
              <a:gd name="connsiteX438" fmla="*/ 953928 w 7472601"/>
              <a:gd name="connsiteY438" fmla="*/ 6858000 h 6858000"/>
              <a:gd name="connsiteX439" fmla="*/ 959715 w 7472601"/>
              <a:gd name="connsiteY439" fmla="*/ 6850185 h 6858000"/>
              <a:gd name="connsiteX440" fmla="*/ 1483788 w 7472601"/>
              <a:gd name="connsiteY440" fmla="*/ 6259174 h 6858000"/>
              <a:gd name="connsiteX441" fmla="*/ 1100671 w 7472601"/>
              <a:gd name="connsiteY441" fmla="*/ 6252137 h 6858000"/>
              <a:gd name="connsiteX442" fmla="*/ 1090144 w 7472601"/>
              <a:gd name="connsiteY442" fmla="*/ 6256748 h 6858000"/>
              <a:gd name="connsiteX443" fmla="*/ 1095872 w 7472601"/>
              <a:gd name="connsiteY443" fmla="*/ 6271892 h 6858000"/>
              <a:gd name="connsiteX444" fmla="*/ 262785 w 7472601"/>
              <a:gd name="connsiteY444" fmla="*/ 6845450 h 6858000"/>
              <a:gd name="connsiteX445" fmla="*/ 209968 w 7472601"/>
              <a:gd name="connsiteY445" fmla="*/ 6770713 h 6858000"/>
              <a:gd name="connsiteX446" fmla="*/ 873460 w 7472601"/>
              <a:gd name="connsiteY446" fmla="*/ 6253768 h 6858000"/>
              <a:gd name="connsiteX447" fmla="*/ 192686 w 7472601"/>
              <a:gd name="connsiteY447" fmla="*/ 5849257 h 6858000"/>
              <a:gd name="connsiteX448" fmla="*/ 4696 w 7472601"/>
              <a:gd name="connsiteY448" fmla="*/ 5697668 h 6858000"/>
              <a:gd name="connsiteX449" fmla="*/ 0 w 7472601"/>
              <a:gd name="connsiteY449" fmla="*/ 5689984 h 6858000"/>
              <a:gd name="connsiteX450" fmla="*/ 0 w 7472601"/>
              <a:gd name="connsiteY450" fmla="*/ 5513472 h 6858000"/>
              <a:gd name="connsiteX451" fmla="*/ 174101 w 7472601"/>
              <a:gd name="connsiteY451" fmla="*/ 5620277 h 6858000"/>
              <a:gd name="connsiteX452" fmla="*/ 891800 w 7472601"/>
              <a:gd name="connsiteY452" fmla="*/ 6036935 h 6858000"/>
              <a:gd name="connsiteX453" fmla="*/ 1072219 w 7472601"/>
              <a:gd name="connsiteY453" fmla="*/ 6169443 h 6858000"/>
              <a:gd name="connsiteX454" fmla="*/ 1074117 w 7472601"/>
              <a:gd name="connsiteY454" fmla="*/ 6170301 h 6858000"/>
              <a:gd name="connsiteX455" fmla="*/ 1083114 w 7472601"/>
              <a:gd name="connsiteY455" fmla="*/ 6174131 h 6858000"/>
              <a:gd name="connsiteX456" fmla="*/ 1543010 w 7472601"/>
              <a:gd name="connsiteY456" fmla="*/ 6191140 h 6858000"/>
              <a:gd name="connsiteX457" fmla="*/ 1551080 w 7472601"/>
              <a:gd name="connsiteY457" fmla="*/ 6195006 h 6858000"/>
              <a:gd name="connsiteX458" fmla="*/ 2345443 w 7472601"/>
              <a:gd name="connsiteY458" fmla="*/ 5549882 h 6858000"/>
              <a:gd name="connsiteX459" fmla="*/ 1721499 w 7472601"/>
              <a:gd name="connsiteY459" fmla="*/ 5599969 h 6858000"/>
              <a:gd name="connsiteX460" fmla="*/ 767716 w 7472601"/>
              <a:gd name="connsiteY460" fmla="*/ 5472768 h 6858000"/>
              <a:gd name="connsiteX461" fmla="*/ 722147 w 7472601"/>
              <a:gd name="connsiteY461" fmla="*/ 5393091 h 6858000"/>
              <a:gd name="connsiteX462" fmla="*/ 1485552 w 7472601"/>
              <a:gd name="connsiteY462" fmla="*/ 5313202 h 6858000"/>
              <a:gd name="connsiteX463" fmla="*/ 2143004 w 7472601"/>
              <a:gd name="connsiteY463" fmla="*/ 5402420 h 6858000"/>
              <a:gd name="connsiteX464" fmla="*/ 1933391 w 7472601"/>
              <a:gd name="connsiteY464" fmla="*/ 5156971 h 6858000"/>
              <a:gd name="connsiteX465" fmla="*/ 1827118 w 7472601"/>
              <a:gd name="connsiteY465" fmla="*/ 4968410 h 6858000"/>
              <a:gd name="connsiteX466" fmla="*/ 1837349 w 7472601"/>
              <a:gd name="connsiteY466" fmla="*/ 4956357 h 6858000"/>
              <a:gd name="connsiteX467" fmla="*/ 2162835 w 7472601"/>
              <a:gd name="connsiteY467" fmla="*/ 5187853 h 6858000"/>
              <a:gd name="connsiteX468" fmla="*/ 2257167 w 7472601"/>
              <a:gd name="connsiteY468" fmla="*/ 5462123 h 6858000"/>
              <a:gd name="connsiteX469" fmla="*/ 2261598 w 7472601"/>
              <a:gd name="connsiteY469" fmla="*/ 5467998 h 6858000"/>
              <a:gd name="connsiteX470" fmla="*/ 2437177 w 7472601"/>
              <a:gd name="connsiteY470" fmla="*/ 5479608 h 6858000"/>
              <a:gd name="connsiteX471" fmla="*/ 2445247 w 7472601"/>
              <a:gd name="connsiteY471" fmla="*/ 5483476 h 6858000"/>
              <a:gd name="connsiteX472" fmla="*/ 2743626 w 7472601"/>
              <a:gd name="connsiteY472" fmla="*/ 5304819 h 6858000"/>
              <a:gd name="connsiteX473" fmla="*/ 3048102 w 7472601"/>
              <a:gd name="connsiteY473" fmla="*/ 5150595 h 6858000"/>
              <a:gd name="connsiteX474" fmla="*/ 1799414 w 7472601"/>
              <a:gd name="connsiteY474" fmla="*/ 4694732 h 6858000"/>
              <a:gd name="connsiteX475" fmla="*/ 1771735 w 7472601"/>
              <a:gd name="connsiteY475" fmla="*/ 4619929 h 6858000"/>
              <a:gd name="connsiteX476" fmla="*/ 3104273 w 7472601"/>
              <a:gd name="connsiteY476" fmla="*/ 5076159 h 6858000"/>
              <a:gd name="connsiteX477" fmla="*/ 3113245 w 7472601"/>
              <a:gd name="connsiteY477" fmla="*/ 5090705 h 6858000"/>
              <a:gd name="connsiteX478" fmla="*/ 3126294 w 7472601"/>
              <a:gd name="connsiteY478" fmla="*/ 5114400 h 6858000"/>
              <a:gd name="connsiteX479" fmla="*/ 3937433 w 7472601"/>
              <a:gd name="connsiteY479" fmla="*/ 4830473 h 6858000"/>
              <a:gd name="connsiteX480" fmla="*/ 3590475 w 7472601"/>
              <a:gd name="connsiteY480" fmla="*/ 4597974 h 6858000"/>
              <a:gd name="connsiteX481" fmla="*/ 3100264 w 7472601"/>
              <a:gd name="connsiteY481" fmla="*/ 4579845 h 6858000"/>
              <a:gd name="connsiteX482" fmla="*/ 2183576 w 7472601"/>
              <a:gd name="connsiteY482" fmla="*/ 4227150 h 6858000"/>
              <a:gd name="connsiteX483" fmla="*/ 2151029 w 7472601"/>
              <a:gd name="connsiteY483" fmla="*/ 4146947 h 6858000"/>
              <a:gd name="connsiteX484" fmla="*/ 3563434 w 7472601"/>
              <a:gd name="connsiteY484" fmla="*/ 4469115 h 6858000"/>
              <a:gd name="connsiteX485" fmla="*/ 3177952 w 7472601"/>
              <a:gd name="connsiteY485" fmla="*/ 3657386 h 6858000"/>
              <a:gd name="connsiteX486" fmla="*/ 3189263 w 7472601"/>
              <a:gd name="connsiteY486" fmla="*/ 3625726 h 6858000"/>
              <a:gd name="connsiteX487" fmla="*/ 3560912 w 7472601"/>
              <a:gd name="connsiteY487" fmla="*/ 4079863 h 6858000"/>
              <a:gd name="connsiteX488" fmla="*/ 3626636 w 7472601"/>
              <a:gd name="connsiteY488" fmla="*/ 4512230 h 6858000"/>
              <a:gd name="connsiteX489" fmla="*/ 3653088 w 7472601"/>
              <a:gd name="connsiteY489" fmla="*/ 4521417 h 6858000"/>
              <a:gd name="connsiteX490" fmla="*/ 3988128 w 7472601"/>
              <a:gd name="connsiteY490" fmla="*/ 4817267 h 6858000"/>
              <a:gd name="connsiteX491" fmla="*/ 4830582 w 7472601"/>
              <a:gd name="connsiteY491" fmla="*/ 4676000 h 6858000"/>
              <a:gd name="connsiteX492" fmla="*/ 4830100 w 7472601"/>
              <a:gd name="connsiteY492" fmla="*/ 4675554 h 6858000"/>
              <a:gd name="connsiteX493" fmla="*/ 4036318 w 7472601"/>
              <a:gd name="connsiteY493" fmla="*/ 4147013 h 6858000"/>
              <a:gd name="connsiteX494" fmla="*/ 3432098 w 7472601"/>
              <a:gd name="connsiteY494" fmla="*/ 3537312 h 6858000"/>
              <a:gd name="connsiteX495" fmla="*/ 3446761 w 7472601"/>
              <a:gd name="connsiteY495" fmla="*/ 3461278 h 6858000"/>
              <a:gd name="connsiteX496" fmla="*/ 4419733 w 7472601"/>
              <a:gd name="connsiteY496" fmla="*/ 3963555 h 6858000"/>
              <a:gd name="connsiteX497" fmla="*/ 4781371 w 7472601"/>
              <a:gd name="connsiteY497" fmla="*/ 4458604 h 6858000"/>
              <a:gd name="connsiteX498" fmla="*/ 4780440 w 7472601"/>
              <a:gd name="connsiteY498" fmla="*/ 4470290 h 6858000"/>
              <a:gd name="connsiteX499" fmla="*/ 4898954 w 7472601"/>
              <a:gd name="connsiteY499" fmla="*/ 4662092 h 6858000"/>
              <a:gd name="connsiteX500" fmla="*/ 4900699 w 7472601"/>
              <a:gd name="connsiteY500" fmla="*/ 4670867 h 6858000"/>
              <a:gd name="connsiteX501" fmla="*/ 5714511 w 7472601"/>
              <a:gd name="connsiteY501" fmla="*/ 4663483 h 6858000"/>
              <a:gd name="connsiteX502" fmla="*/ 5464793 w 7472601"/>
              <a:gd name="connsiteY502" fmla="*/ 4393556 h 6858000"/>
              <a:gd name="connsiteX503" fmla="*/ 5461897 w 7472601"/>
              <a:gd name="connsiteY503" fmla="*/ 4390879 h 6858000"/>
              <a:gd name="connsiteX504" fmla="*/ 4294126 w 7472601"/>
              <a:gd name="connsiteY504" fmla="*/ 3303048 h 6858000"/>
              <a:gd name="connsiteX505" fmla="*/ 4305321 w 7472601"/>
              <a:gd name="connsiteY505" fmla="*/ 3256953 h 6858000"/>
              <a:gd name="connsiteX506" fmla="*/ 4949299 w 7472601"/>
              <a:gd name="connsiteY506" fmla="*/ 3766336 h 6858000"/>
              <a:gd name="connsiteX507" fmla="*/ 5291452 w 7472601"/>
              <a:gd name="connsiteY507" fmla="*/ 4076801 h 6858000"/>
              <a:gd name="connsiteX508" fmla="*/ 5434998 w 7472601"/>
              <a:gd name="connsiteY508" fmla="*/ 4254100 h 6858000"/>
              <a:gd name="connsiteX509" fmla="*/ 5351015 w 7472601"/>
              <a:gd name="connsiteY509" fmla="*/ 3760989 h 6858000"/>
              <a:gd name="connsiteX510" fmla="*/ 5413780 w 7472601"/>
              <a:gd name="connsiteY510" fmla="*/ 2966265 h 6858000"/>
              <a:gd name="connsiteX511" fmla="*/ 5425627 w 7472601"/>
              <a:gd name="connsiteY511" fmla="*/ 2954192 h 6858000"/>
              <a:gd name="connsiteX512" fmla="*/ 6604735 w 7472601"/>
              <a:gd name="connsiteY512" fmla="*/ 2041381 h 6858000"/>
              <a:gd name="connsiteX513" fmla="*/ 7204487 w 7472601"/>
              <a:gd name="connsiteY513" fmla="*/ 2742112 h 6858000"/>
              <a:gd name="connsiteX514" fmla="*/ 7131592 w 7472601"/>
              <a:gd name="connsiteY514" fmla="*/ 2672096 h 6858000"/>
              <a:gd name="connsiteX515" fmla="*/ 6996344 w 7472601"/>
              <a:gd name="connsiteY515" fmla="*/ 2518310 h 6858000"/>
              <a:gd name="connsiteX516" fmla="*/ 6735495 w 7472601"/>
              <a:gd name="connsiteY516" fmla="*/ 2196890 h 6858000"/>
              <a:gd name="connsiteX517" fmla="*/ 6721901 w 7472601"/>
              <a:gd name="connsiteY517" fmla="*/ 2179274 h 6858000"/>
              <a:gd name="connsiteX518" fmla="*/ 6604735 w 7472601"/>
              <a:gd name="connsiteY518" fmla="*/ 2041381 h 6858000"/>
              <a:gd name="connsiteX519" fmla="*/ 6591670 w 7472601"/>
              <a:gd name="connsiteY519" fmla="*/ 1988277 h 6858000"/>
              <a:gd name="connsiteX520" fmla="*/ 6747349 w 7472601"/>
              <a:gd name="connsiteY520" fmla="*/ 2160069 h 6858000"/>
              <a:gd name="connsiteX521" fmla="*/ 6760943 w 7472601"/>
              <a:gd name="connsiteY521" fmla="*/ 2177686 h 6858000"/>
              <a:gd name="connsiteX522" fmla="*/ 7021065 w 7472601"/>
              <a:gd name="connsiteY522" fmla="*/ 2498102 h 6858000"/>
              <a:gd name="connsiteX523" fmla="*/ 7155223 w 7472601"/>
              <a:gd name="connsiteY523" fmla="*/ 2650386 h 6858000"/>
              <a:gd name="connsiteX524" fmla="*/ 7203167 w 7472601"/>
              <a:gd name="connsiteY524" fmla="*/ 2697288 h 6858000"/>
              <a:gd name="connsiteX525" fmla="*/ 6937703 w 7472601"/>
              <a:gd name="connsiteY525" fmla="*/ 2321981 h 6858000"/>
              <a:gd name="connsiteX526" fmla="*/ 6591670 w 7472601"/>
              <a:gd name="connsiteY526" fmla="*/ 1988277 h 6858000"/>
              <a:gd name="connsiteX527" fmla="*/ 5798671 w 7472601"/>
              <a:gd name="connsiteY527" fmla="*/ 1981601 h 6858000"/>
              <a:gd name="connsiteX528" fmla="*/ 5754709 w 7472601"/>
              <a:gd name="connsiteY528" fmla="*/ 2071454 h 6858000"/>
              <a:gd name="connsiteX529" fmla="*/ 5763044 w 7472601"/>
              <a:gd name="connsiteY529" fmla="*/ 2842206 h 6858000"/>
              <a:gd name="connsiteX530" fmla="*/ 5764974 w 7472601"/>
              <a:gd name="connsiteY530" fmla="*/ 2799609 h 6858000"/>
              <a:gd name="connsiteX531" fmla="*/ 5767665 w 7472601"/>
              <a:gd name="connsiteY531" fmla="*/ 2666409 h 6858000"/>
              <a:gd name="connsiteX532" fmla="*/ 5763055 w 7472601"/>
              <a:gd name="connsiteY532" fmla="*/ 2579705 h 6858000"/>
              <a:gd name="connsiteX533" fmla="*/ 5758079 w 7472601"/>
              <a:gd name="connsiteY533" fmla="*/ 2492508 h 6858000"/>
              <a:gd name="connsiteX534" fmla="*/ 5779325 w 7472601"/>
              <a:gd name="connsiteY534" fmla="*/ 2197069 h 6858000"/>
              <a:gd name="connsiteX535" fmla="*/ 5798671 w 7472601"/>
              <a:gd name="connsiteY535" fmla="*/ 1981601 h 6858000"/>
              <a:gd name="connsiteX536" fmla="*/ 5829202 w 7472601"/>
              <a:gd name="connsiteY536" fmla="*/ 1971679 h 6858000"/>
              <a:gd name="connsiteX537" fmla="*/ 5809558 w 7472601"/>
              <a:gd name="connsiteY537" fmla="*/ 2198043 h 6858000"/>
              <a:gd name="connsiteX538" fmla="*/ 5788653 w 7472601"/>
              <a:gd name="connsiteY538" fmla="*/ 2489430 h 6858000"/>
              <a:gd name="connsiteX539" fmla="*/ 5793439 w 7472601"/>
              <a:gd name="connsiteY539" fmla="*/ 2575235 h 6858000"/>
              <a:gd name="connsiteX540" fmla="*/ 5796837 w 7472601"/>
              <a:gd name="connsiteY540" fmla="*/ 2637633 h 6858000"/>
              <a:gd name="connsiteX541" fmla="*/ 5818614 w 7472601"/>
              <a:gd name="connsiteY541" fmla="*/ 2473055 h 6858000"/>
              <a:gd name="connsiteX542" fmla="*/ 5829202 w 7472601"/>
              <a:gd name="connsiteY542" fmla="*/ 1971679 h 6858000"/>
              <a:gd name="connsiteX543" fmla="*/ 5911389 w 7472601"/>
              <a:gd name="connsiteY543" fmla="*/ 1898371 h 6858000"/>
              <a:gd name="connsiteX544" fmla="*/ 6237627 w 7472601"/>
              <a:gd name="connsiteY544" fmla="*/ 2231921 h 6858000"/>
              <a:gd name="connsiteX545" fmla="*/ 5911389 w 7472601"/>
              <a:gd name="connsiteY545" fmla="*/ 1898371 h 6858000"/>
              <a:gd name="connsiteX546" fmla="*/ 6944437 w 7472601"/>
              <a:gd name="connsiteY546" fmla="*/ 1575402 h 6858000"/>
              <a:gd name="connsiteX547" fmla="*/ 6304730 w 7472601"/>
              <a:gd name="connsiteY547" fmla="*/ 1766654 h 6858000"/>
              <a:gd name="connsiteX548" fmla="*/ 6944437 w 7472601"/>
              <a:gd name="connsiteY548" fmla="*/ 1575402 h 6858000"/>
              <a:gd name="connsiteX549" fmla="*/ 7019523 w 7472601"/>
              <a:gd name="connsiteY549" fmla="*/ 1519450 h 6858000"/>
              <a:gd name="connsiteX550" fmla="*/ 6298091 w 7472601"/>
              <a:gd name="connsiteY550" fmla="*/ 1737122 h 6858000"/>
              <a:gd name="connsiteX551" fmla="*/ 7019523 w 7472601"/>
              <a:gd name="connsiteY551" fmla="*/ 1519450 h 6858000"/>
              <a:gd name="connsiteX552" fmla="*/ 2399523 w 7472601"/>
              <a:gd name="connsiteY552" fmla="*/ 1428234 h 6858000"/>
              <a:gd name="connsiteX553" fmla="*/ 2224982 w 7472601"/>
              <a:gd name="connsiteY553" fmla="*/ 1826201 h 6858000"/>
              <a:gd name="connsiteX554" fmla="*/ 2096099 w 7472601"/>
              <a:gd name="connsiteY554" fmla="*/ 2345900 h 6858000"/>
              <a:gd name="connsiteX555" fmla="*/ 2283317 w 7472601"/>
              <a:gd name="connsiteY555" fmla="*/ 1796925 h 6858000"/>
              <a:gd name="connsiteX556" fmla="*/ 2399523 w 7472601"/>
              <a:gd name="connsiteY556" fmla="*/ 1428234 h 6858000"/>
              <a:gd name="connsiteX557" fmla="*/ 2448558 w 7472601"/>
              <a:gd name="connsiteY557" fmla="*/ 1373435 h 6858000"/>
              <a:gd name="connsiteX558" fmla="*/ 2312521 w 7472601"/>
              <a:gd name="connsiteY558" fmla="*/ 1806140 h 6858000"/>
              <a:gd name="connsiteX559" fmla="*/ 2127533 w 7472601"/>
              <a:gd name="connsiteY559" fmla="*/ 2348380 h 6858000"/>
              <a:gd name="connsiteX560" fmla="*/ 2358080 w 7472601"/>
              <a:gd name="connsiteY560" fmla="*/ 1866134 h 6858000"/>
              <a:gd name="connsiteX561" fmla="*/ 2407436 w 7472601"/>
              <a:gd name="connsiteY561" fmla="*/ 1651070 h 6858000"/>
              <a:gd name="connsiteX562" fmla="*/ 2448558 w 7472601"/>
              <a:gd name="connsiteY562" fmla="*/ 1373435 h 6858000"/>
              <a:gd name="connsiteX563" fmla="*/ 278707 w 7472601"/>
              <a:gd name="connsiteY563" fmla="*/ 1352270 h 6858000"/>
              <a:gd name="connsiteX564" fmla="*/ 321570 w 7472601"/>
              <a:gd name="connsiteY564" fmla="*/ 1861610 h 6858000"/>
              <a:gd name="connsiteX565" fmla="*/ 294281 w 7472601"/>
              <a:gd name="connsiteY565" fmla="*/ 1440658 h 6858000"/>
              <a:gd name="connsiteX566" fmla="*/ 278707 w 7472601"/>
              <a:gd name="connsiteY566" fmla="*/ 1352270 h 6858000"/>
              <a:gd name="connsiteX567" fmla="*/ 1423821 w 7472601"/>
              <a:gd name="connsiteY567" fmla="*/ 1351958 h 6858000"/>
              <a:gd name="connsiteX568" fmla="*/ 1638521 w 7472601"/>
              <a:gd name="connsiteY568" fmla="*/ 1908470 h 6858000"/>
              <a:gd name="connsiteX569" fmla="*/ 1754199 w 7472601"/>
              <a:gd name="connsiteY569" fmla="*/ 2149284 h 6858000"/>
              <a:gd name="connsiteX570" fmla="*/ 1908359 w 7472601"/>
              <a:gd name="connsiteY570" fmla="*/ 2364988 h 6858000"/>
              <a:gd name="connsiteX571" fmla="*/ 1647661 w 7472601"/>
              <a:gd name="connsiteY571" fmla="*/ 1825945 h 6858000"/>
              <a:gd name="connsiteX572" fmla="*/ 1423821 w 7472601"/>
              <a:gd name="connsiteY572" fmla="*/ 1351958 h 6858000"/>
              <a:gd name="connsiteX573" fmla="*/ 1431890 w 7472601"/>
              <a:gd name="connsiteY573" fmla="*/ 1306475 h 6858000"/>
              <a:gd name="connsiteX574" fmla="*/ 1507597 w 7472601"/>
              <a:gd name="connsiteY574" fmla="*/ 1446132 h 6858000"/>
              <a:gd name="connsiteX575" fmla="*/ 1674586 w 7472601"/>
              <a:gd name="connsiteY575" fmla="*/ 1813832 h 6858000"/>
              <a:gd name="connsiteX576" fmla="*/ 1815950 w 7472601"/>
              <a:gd name="connsiteY576" fmla="*/ 2128564 h 6858000"/>
              <a:gd name="connsiteX577" fmla="*/ 1984242 w 7472601"/>
              <a:gd name="connsiteY577" fmla="*/ 2430829 h 6858000"/>
              <a:gd name="connsiteX578" fmla="*/ 2014023 w 7472601"/>
              <a:gd name="connsiteY578" fmla="*/ 2450995 h 6858000"/>
              <a:gd name="connsiteX579" fmla="*/ 1747337 w 7472601"/>
              <a:gd name="connsiteY579" fmla="*/ 1855264 h 6858000"/>
              <a:gd name="connsiteX580" fmla="*/ 1533749 w 7472601"/>
              <a:gd name="connsiteY580" fmla="*/ 1478656 h 6858000"/>
              <a:gd name="connsiteX581" fmla="*/ 1431890 w 7472601"/>
              <a:gd name="connsiteY581" fmla="*/ 1306475 h 6858000"/>
              <a:gd name="connsiteX582" fmla="*/ 5052692 w 7472601"/>
              <a:gd name="connsiteY582" fmla="*/ 1292994 h 6858000"/>
              <a:gd name="connsiteX583" fmla="*/ 5200661 w 7472601"/>
              <a:gd name="connsiteY583" fmla="*/ 1635186 h 6858000"/>
              <a:gd name="connsiteX584" fmla="*/ 5297138 w 7472601"/>
              <a:gd name="connsiteY584" fmla="*/ 1906351 h 6858000"/>
              <a:gd name="connsiteX585" fmla="*/ 5052692 w 7472601"/>
              <a:gd name="connsiteY585" fmla="*/ 1292994 h 6858000"/>
              <a:gd name="connsiteX586" fmla="*/ 5009948 w 7472601"/>
              <a:gd name="connsiteY586" fmla="*/ 1273619 h 6858000"/>
              <a:gd name="connsiteX587" fmla="*/ 5121777 w 7472601"/>
              <a:gd name="connsiteY587" fmla="*/ 1654213 h 6858000"/>
              <a:gd name="connsiteX588" fmla="*/ 5293545 w 7472601"/>
              <a:gd name="connsiteY588" fmla="*/ 2072247 h 6858000"/>
              <a:gd name="connsiteX589" fmla="*/ 5294042 w 7472601"/>
              <a:gd name="connsiteY589" fmla="*/ 2065019 h 6858000"/>
              <a:gd name="connsiteX590" fmla="*/ 5171936 w 7472601"/>
              <a:gd name="connsiteY590" fmla="*/ 1647613 h 6858000"/>
              <a:gd name="connsiteX591" fmla="*/ 5009948 w 7472601"/>
              <a:gd name="connsiteY591" fmla="*/ 1273619 h 6858000"/>
              <a:gd name="connsiteX592" fmla="*/ 655236 w 7472601"/>
              <a:gd name="connsiteY592" fmla="*/ 1268632 h 6858000"/>
              <a:gd name="connsiteX593" fmla="*/ 839521 w 7472601"/>
              <a:gd name="connsiteY593" fmla="*/ 1685315 h 6858000"/>
              <a:gd name="connsiteX594" fmla="*/ 1109416 w 7472601"/>
              <a:gd name="connsiteY594" fmla="*/ 2061663 h 6858000"/>
              <a:gd name="connsiteX595" fmla="*/ 1298300 w 7472601"/>
              <a:gd name="connsiteY595" fmla="*/ 2247742 h 6858000"/>
              <a:gd name="connsiteX596" fmla="*/ 1125871 w 7472601"/>
              <a:gd name="connsiteY596" fmla="*/ 1989513 h 6858000"/>
              <a:gd name="connsiteX597" fmla="*/ 981574 w 7472601"/>
              <a:gd name="connsiteY597" fmla="*/ 1783157 h 6858000"/>
              <a:gd name="connsiteX598" fmla="*/ 922198 w 7472601"/>
              <a:gd name="connsiteY598" fmla="*/ 1677437 h 6858000"/>
              <a:gd name="connsiteX599" fmla="*/ 869293 w 7472601"/>
              <a:gd name="connsiteY599" fmla="*/ 1583214 h 6858000"/>
              <a:gd name="connsiteX600" fmla="*/ 751431 w 7472601"/>
              <a:gd name="connsiteY600" fmla="*/ 1405731 h 6858000"/>
              <a:gd name="connsiteX601" fmla="*/ 655236 w 7472601"/>
              <a:gd name="connsiteY601" fmla="*/ 1268632 h 6858000"/>
              <a:gd name="connsiteX602" fmla="*/ 6516292 w 7472601"/>
              <a:gd name="connsiteY602" fmla="*/ 1263064 h 6858000"/>
              <a:gd name="connsiteX603" fmla="*/ 5736320 w 7472601"/>
              <a:gd name="connsiteY603" fmla="*/ 1501803 h 6858000"/>
              <a:gd name="connsiteX604" fmla="*/ 6516292 w 7472601"/>
              <a:gd name="connsiteY604" fmla="*/ 1263064 h 6858000"/>
              <a:gd name="connsiteX605" fmla="*/ 291466 w 7472601"/>
              <a:gd name="connsiteY605" fmla="*/ 1250369 h 6858000"/>
              <a:gd name="connsiteX606" fmla="*/ 323180 w 7472601"/>
              <a:gd name="connsiteY606" fmla="*/ 1435283 h 6858000"/>
              <a:gd name="connsiteX607" fmla="*/ 349381 w 7472601"/>
              <a:gd name="connsiteY607" fmla="*/ 1875041 h 6858000"/>
              <a:gd name="connsiteX608" fmla="*/ 374363 w 7472601"/>
              <a:gd name="connsiteY608" fmla="*/ 1506494 h 6858000"/>
              <a:gd name="connsiteX609" fmla="*/ 302168 w 7472601"/>
              <a:gd name="connsiteY609" fmla="*/ 1274495 h 6858000"/>
              <a:gd name="connsiteX610" fmla="*/ 291466 w 7472601"/>
              <a:gd name="connsiteY610" fmla="*/ 1250369 h 6858000"/>
              <a:gd name="connsiteX611" fmla="*/ 678222 w 7472601"/>
              <a:gd name="connsiteY611" fmla="*/ 1248670 h 6858000"/>
              <a:gd name="connsiteX612" fmla="*/ 775536 w 7472601"/>
              <a:gd name="connsiteY612" fmla="*/ 1388015 h 6858000"/>
              <a:gd name="connsiteX613" fmla="*/ 894529 w 7472601"/>
              <a:gd name="connsiteY613" fmla="*/ 1567739 h 6858000"/>
              <a:gd name="connsiteX614" fmla="*/ 948000 w 7472601"/>
              <a:gd name="connsiteY614" fmla="*/ 1663088 h 6858000"/>
              <a:gd name="connsiteX615" fmla="*/ 1006812 w 7472601"/>
              <a:gd name="connsiteY615" fmla="*/ 1767683 h 6858000"/>
              <a:gd name="connsiteX616" fmla="*/ 1149133 w 7472601"/>
              <a:gd name="connsiteY616" fmla="*/ 1971513 h 6858000"/>
              <a:gd name="connsiteX617" fmla="*/ 1333952 w 7472601"/>
              <a:gd name="connsiteY617" fmla="*/ 2251620 h 6858000"/>
              <a:gd name="connsiteX618" fmla="*/ 1337329 w 7472601"/>
              <a:gd name="connsiteY618" fmla="*/ 2258350 h 6858000"/>
              <a:gd name="connsiteX619" fmla="*/ 1014726 w 7472601"/>
              <a:gd name="connsiteY619" fmla="*/ 1615556 h 6858000"/>
              <a:gd name="connsiteX620" fmla="*/ 678222 w 7472601"/>
              <a:gd name="connsiteY620" fmla="*/ 1248670 h 6858000"/>
              <a:gd name="connsiteX621" fmla="*/ 6691602 w 7472601"/>
              <a:gd name="connsiteY621" fmla="*/ 1140573 h 6858000"/>
              <a:gd name="connsiteX622" fmla="*/ 6571100 w 7472601"/>
              <a:gd name="connsiteY622" fmla="*/ 1183662 h 6858000"/>
              <a:gd name="connsiteX623" fmla="*/ 6241687 w 7472601"/>
              <a:gd name="connsiteY623" fmla="*/ 1257600 h 6858000"/>
              <a:gd name="connsiteX624" fmla="*/ 5693009 w 7472601"/>
              <a:gd name="connsiteY624" fmla="*/ 1478256 h 6858000"/>
              <a:gd name="connsiteX625" fmla="*/ 6548420 w 7472601"/>
              <a:gd name="connsiteY625" fmla="*/ 1214599 h 6858000"/>
              <a:gd name="connsiteX626" fmla="*/ 6605473 w 7472601"/>
              <a:gd name="connsiteY626" fmla="*/ 1184686 h 6858000"/>
              <a:gd name="connsiteX627" fmla="*/ 6691602 w 7472601"/>
              <a:gd name="connsiteY627" fmla="*/ 1140573 h 6858000"/>
              <a:gd name="connsiteX628" fmla="*/ 4002475 w 7472601"/>
              <a:gd name="connsiteY628" fmla="*/ 1037802 h 6858000"/>
              <a:gd name="connsiteX629" fmla="*/ 4000324 w 7472601"/>
              <a:gd name="connsiteY629" fmla="*/ 1039362 h 6858000"/>
              <a:gd name="connsiteX630" fmla="*/ 4002862 w 7472601"/>
              <a:gd name="connsiteY630" fmla="*/ 1042866 h 6858000"/>
              <a:gd name="connsiteX631" fmla="*/ 4002475 w 7472601"/>
              <a:gd name="connsiteY631" fmla="*/ 1037802 h 6858000"/>
              <a:gd name="connsiteX632" fmla="*/ 506322 w 7472601"/>
              <a:gd name="connsiteY632" fmla="*/ 1020997 h 6858000"/>
              <a:gd name="connsiteX633" fmla="*/ 533068 w 7472601"/>
              <a:gd name="connsiteY633" fmla="*/ 1029409 h 6858000"/>
              <a:gd name="connsiteX634" fmla="*/ 1232525 w 7472601"/>
              <a:gd name="connsiteY634" fmla="*/ 1804675 h 6858000"/>
              <a:gd name="connsiteX635" fmla="*/ 1388858 w 7472601"/>
              <a:gd name="connsiteY635" fmla="*/ 2368011 h 6858000"/>
              <a:gd name="connsiteX636" fmla="*/ 1384098 w 7472601"/>
              <a:gd name="connsiteY636" fmla="*/ 2378125 h 6858000"/>
              <a:gd name="connsiteX637" fmla="*/ 1425393 w 7472601"/>
              <a:gd name="connsiteY637" fmla="*/ 2589124 h 6858000"/>
              <a:gd name="connsiteX638" fmla="*/ 1424001 w 7472601"/>
              <a:gd name="connsiteY638" fmla="*/ 2597541 h 6858000"/>
              <a:gd name="connsiteX639" fmla="*/ 2152729 w 7472601"/>
              <a:gd name="connsiteY639" fmla="*/ 2864487 h 6858000"/>
              <a:gd name="connsiteX640" fmla="*/ 2020609 w 7472601"/>
              <a:gd name="connsiteY640" fmla="*/ 2539671 h 6858000"/>
              <a:gd name="connsiteX641" fmla="*/ 2018920 w 7472601"/>
              <a:gd name="connsiteY641" fmla="*/ 2536309 h 6858000"/>
              <a:gd name="connsiteX642" fmla="*/ 1342441 w 7472601"/>
              <a:gd name="connsiteY642" fmla="*/ 1173017 h 6858000"/>
              <a:gd name="connsiteX643" fmla="*/ 1367925 w 7472601"/>
              <a:gd name="connsiteY643" fmla="*/ 1135648 h 6858000"/>
              <a:gd name="connsiteX644" fmla="*/ 1771401 w 7472601"/>
              <a:gd name="connsiteY644" fmla="*/ 1806673 h 6858000"/>
              <a:gd name="connsiteX645" fmla="*/ 1972385 w 7472601"/>
              <a:gd name="connsiteY645" fmla="*/ 2198735 h 6858000"/>
              <a:gd name="connsiteX646" fmla="*/ 2040892 w 7472601"/>
              <a:gd name="connsiteY646" fmla="*/ 2405205 h 6858000"/>
              <a:gd name="connsiteX647" fmla="*/ 2131689 w 7472601"/>
              <a:gd name="connsiteY647" fmla="*/ 1936926 h 6858000"/>
              <a:gd name="connsiteX648" fmla="*/ 2454820 w 7472601"/>
              <a:gd name="connsiteY648" fmla="*/ 1248808 h 6858000"/>
              <a:gd name="connsiteX649" fmla="*/ 2492512 w 7472601"/>
              <a:gd name="connsiteY649" fmla="*/ 1302920 h 6858000"/>
              <a:gd name="connsiteX650" fmla="*/ 2081216 w 7472601"/>
              <a:gd name="connsiteY650" fmla="*/ 2527513 h 6858000"/>
              <a:gd name="connsiteX651" fmla="*/ 2081211 w 7472601"/>
              <a:gd name="connsiteY651" fmla="*/ 2528916 h 6858000"/>
              <a:gd name="connsiteX652" fmla="*/ 2199067 w 7472601"/>
              <a:gd name="connsiteY652" fmla="*/ 2884061 h 6858000"/>
              <a:gd name="connsiteX653" fmla="*/ 3192586 w 7472601"/>
              <a:gd name="connsiteY653" fmla="*/ 3411496 h 6858000"/>
              <a:gd name="connsiteX654" fmla="*/ 3182620 w 7472601"/>
              <a:gd name="connsiteY654" fmla="*/ 3483279 h 6858000"/>
              <a:gd name="connsiteX655" fmla="*/ 2435119 w 7472601"/>
              <a:gd name="connsiteY655" fmla="*/ 3080173 h 6858000"/>
              <a:gd name="connsiteX656" fmla="*/ 2410152 w 7472601"/>
              <a:gd name="connsiteY656" fmla="*/ 3063751 h 6858000"/>
              <a:gd name="connsiteX657" fmla="*/ 2408099 w 7472601"/>
              <a:gd name="connsiteY657" fmla="*/ 3064403 h 6858000"/>
              <a:gd name="connsiteX658" fmla="*/ 2407218 w 7472601"/>
              <a:gd name="connsiteY658" fmla="*/ 3070324 h 6858000"/>
              <a:gd name="connsiteX659" fmla="*/ 2380138 w 7472601"/>
              <a:gd name="connsiteY659" fmla="*/ 3099341 h 6858000"/>
              <a:gd name="connsiteX660" fmla="*/ 1765923 w 7472601"/>
              <a:gd name="connsiteY660" fmla="*/ 3581043 h 6858000"/>
              <a:gd name="connsiteX661" fmla="*/ 1702258 w 7472601"/>
              <a:gd name="connsiteY661" fmla="*/ 3612286 h 6858000"/>
              <a:gd name="connsiteX662" fmla="*/ 1538370 w 7472601"/>
              <a:gd name="connsiteY662" fmla="*/ 3811804 h 6858000"/>
              <a:gd name="connsiteX663" fmla="*/ 542867 w 7472601"/>
              <a:gd name="connsiteY663" fmla="*/ 4944092 h 6858000"/>
              <a:gd name="connsiteX664" fmla="*/ 515800 w 7472601"/>
              <a:gd name="connsiteY664" fmla="*/ 4862180 h 6858000"/>
              <a:gd name="connsiteX665" fmla="*/ 909145 w 7472601"/>
              <a:gd name="connsiteY665" fmla="*/ 4199225 h 6858000"/>
              <a:gd name="connsiteX666" fmla="*/ 1214067 w 7472601"/>
              <a:gd name="connsiteY666" fmla="*/ 3908561 h 6858000"/>
              <a:gd name="connsiteX667" fmla="*/ 640967 w 7472601"/>
              <a:gd name="connsiteY667" fmla="*/ 4105601 h 6858000"/>
              <a:gd name="connsiteX668" fmla="*/ 112563 w 7472601"/>
              <a:gd name="connsiteY668" fmla="*/ 4396952 h 6858000"/>
              <a:gd name="connsiteX669" fmla="*/ 0 w 7472601"/>
              <a:gd name="connsiteY669" fmla="*/ 4466006 h 6858000"/>
              <a:gd name="connsiteX670" fmla="*/ 0 w 7472601"/>
              <a:gd name="connsiteY670" fmla="*/ 4233763 h 6858000"/>
              <a:gd name="connsiteX671" fmla="*/ 36881 w 7472601"/>
              <a:gd name="connsiteY671" fmla="*/ 4200118 h 6858000"/>
              <a:gd name="connsiteX672" fmla="*/ 910534 w 7472601"/>
              <a:gd name="connsiteY672" fmla="*/ 3629753 h 6858000"/>
              <a:gd name="connsiteX673" fmla="*/ 1578717 w 7472601"/>
              <a:gd name="connsiteY673" fmla="*/ 3575982 h 6858000"/>
              <a:gd name="connsiteX674" fmla="*/ 2338780 w 7472601"/>
              <a:gd name="connsiteY674" fmla="*/ 3033725 h 6858000"/>
              <a:gd name="connsiteX675" fmla="*/ 1807991 w 7472601"/>
              <a:gd name="connsiteY675" fmla="*/ 2807184 h 6858000"/>
              <a:gd name="connsiteX676" fmla="*/ 1416358 w 7472601"/>
              <a:gd name="connsiteY676" fmla="*/ 3112571 h 6858000"/>
              <a:gd name="connsiteX677" fmla="*/ 939066 w 7472601"/>
              <a:gd name="connsiteY677" fmla="*/ 3378798 h 6858000"/>
              <a:gd name="connsiteX678" fmla="*/ 115099 w 7472601"/>
              <a:gd name="connsiteY678" fmla="*/ 3607650 h 6858000"/>
              <a:gd name="connsiteX679" fmla="*/ 97284 w 7472601"/>
              <a:gd name="connsiteY679" fmla="*/ 3520393 h 6858000"/>
              <a:gd name="connsiteX680" fmla="*/ 922050 w 7472601"/>
              <a:gd name="connsiteY680" fmla="*/ 3074867 h 6858000"/>
              <a:gd name="connsiteX681" fmla="*/ 1405265 w 7472601"/>
              <a:gd name="connsiteY681" fmla="*/ 3016319 h 6858000"/>
              <a:gd name="connsiteX682" fmla="*/ 1407512 w 7472601"/>
              <a:gd name="connsiteY682" fmla="*/ 3018001 h 6858000"/>
              <a:gd name="connsiteX683" fmla="*/ 1726266 w 7472601"/>
              <a:gd name="connsiteY683" fmla="*/ 2777274 h 6858000"/>
              <a:gd name="connsiteX684" fmla="*/ 625390 w 7472601"/>
              <a:gd name="connsiteY684" fmla="*/ 2514541 h 6858000"/>
              <a:gd name="connsiteX685" fmla="*/ 619799 w 7472601"/>
              <a:gd name="connsiteY685" fmla="*/ 2527180 h 6858000"/>
              <a:gd name="connsiteX686" fmla="*/ 310030 w 7472601"/>
              <a:gd name="connsiteY686" fmla="*/ 2771818 h 6858000"/>
              <a:gd name="connsiteX687" fmla="*/ 173877 w 7472601"/>
              <a:gd name="connsiteY687" fmla="*/ 2937056 h 6858000"/>
              <a:gd name="connsiteX688" fmla="*/ 77889 w 7472601"/>
              <a:gd name="connsiteY688" fmla="*/ 3138440 h 6858000"/>
              <a:gd name="connsiteX689" fmla="*/ 0 w 7472601"/>
              <a:gd name="connsiteY689" fmla="*/ 3271395 h 6858000"/>
              <a:gd name="connsiteX690" fmla="*/ 0 w 7472601"/>
              <a:gd name="connsiteY690" fmla="*/ 3153002 h 6858000"/>
              <a:gd name="connsiteX691" fmla="*/ 2386 w 7472601"/>
              <a:gd name="connsiteY691" fmla="*/ 3149203 h 6858000"/>
              <a:gd name="connsiteX692" fmla="*/ 89753 w 7472601"/>
              <a:gd name="connsiteY692" fmla="*/ 2987702 h 6858000"/>
              <a:gd name="connsiteX693" fmla="*/ 76869 w 7472601"/>
              <a:gd name="connsiteY693" fmla="*/ 3005404 h 6858000"/>
              <a:gd name="connsiteX694" fmla="*/ 32049 w 7472601"/>
              <a:gd name="connsiteY694" fmla="*/ 3065814 h 6858000"/>
              <a:gd name="connsiteX695" fmla="*/ 0 w 7472601"/>
              <a:gd name="connsiteY695" fmla="*/ 3108744 h 6858000"/>
              <a:gd name="connsiteX696" fmla="*/ 0 w 7472601"/>
              <a:gd name="connsiteY696" fmla="*/ 3058059 h 6858000"/>
              <a:gd name="connsiteX697" fmla="*/ 7610 w 7472601"/>
              <a:gd name="connsiteY697" fmla="*/ 3047889 h 6858000"/>
              <a:gd name="connsiteX698" fmla="*/ 52419 w 7472601"/>
              <a:gd name="connsiteY698" fmla="*/ 2987479 h 6858000"/>
              <a:gd name="connsiteX699" fmla="*/ 59142 w 7472601"/>
              <a:gd name="connsiteY699" fmla="*/ 2978488 h 6858000"/>
              <a:gd name="connsiteX700" fmla="*/ 0 w 7472601"/>
              <a:gd name="connsiteY700" fmla="*/ 3015334 h 6858000"/>
              <a:gd name="connsiteX701" fmla="*/ 0 w 7472601"/>
              <a:gd name="connsiteY701" fmla="*/ 2914286 h 6858000"/>
              <a:gd name="connsiteX702" fmla="*/ 36383 w 7472601"/>
              <a:gd name="connsiteY702" fmla="*/ 2901128 h 6858000"/>
              <a:gd name="connsiteX703" fmla="*/ 156329 w 7472601"/>
              <a:gd name="connsiteY703" fmla="*/ 2840533 h 6858000"/>
              <a:gd name="connsiteX704" fmla="*/ 358355 w 7472601"/>
              <a:gd name="connsiteY704" fmla="*/ 2620471 h 6858000"/>
              <a:gd name="connsiteX705" fmla="*/ 510577 w 7472601"/>
              <a:gd name="connsiteY705" fmla="*/ 2501244 h 6858000"/>
              <a:gd name="connsiteX706" fmla="*/ 211967 w 7472601"/>
              <a:gd name="connsiteY706" fmla="*/ 2479171 h 6858000"/>
              <a:gd name="connsiteX707" fmla="*/ 0 w 7472601"/>
              <a:gd name="connsiteY707" fmla="*/ 2476398 h 6858000"/>
              <a:gd name="connsiteX708" fmla="*/ 0 w 7472601"/>
              <a:gd name="connsiteY708" fmla="*/ 2389189 h 6858000"/>
              <a:gd name="connsiteX709" fmla="*/ 103062 w 7472601"/>
              <a:gd name="connsiteY709" fmla="*/ 2389518 h 6858000"/>
              <a:gd name="connsiteX710" fmla="*/ 510734 w 7472601"/>
              <a:gd name="connsiteY710" fmla="*/ 2416201 h 6858000"/>
              <a:gd name="connsiteX711" fmla="*/ 279257 w 7472601"/>
              <a:gd name="connsiteY711" fmla="*/ 2092102 h 6858000"/>
              <a:gd name="connsiteX712" fmla="*/ 65265 w 7472601"/>
              <a:gd name="connsiteY712" fmla="*/ 2006049 h 6858000"/>
              <a:gd name="connsiteX713" fmla="*/ 0 w 7472601"/>
              <a:gd name="connsiteY713" fmla="*/ 1982532 h 6858000"/>
              <a:gd name="connsiteX714" fmla="*/ 0 w 7472601"/>
              <a:gd name="connsiteY714" fmla="*/ 1912789 h 6858000"/>
              <a:gd name="connsiteX715" fmla="*/ 97460 w 7472601"/>
              <a:gd name="connsiteY715" fmla="*/ 1953725 h 6858000"/>
              <a:gd name="connsiteX716" fmla="*/ 221272 w 7472601"/>
              <a:gd name="connsiteY716" fmla="*/ 1980766 h 6858000"/>
              <a:gd name="connsiteX717" fmla="*/ 116765 w 7472601"/>
              <a:gd name="connsiteY717" fmla="*/ 1911033 h 6858000"/>
              <a:gd name="connsiteX718" fmla="*/ 16405 w 7472601"/>
              <a:gd name="connsiteY718" fmla="*/ 1803412 h 6858000"/>
              <a:gd name="connsiteX719" fmla="*/ 0 w 7472601"/>
              <a:gd name="connsiteY719" fmla="*/ 1784777 h 6858000"/>
              <a:gd name="connsiteX720" fmla="*/ 0 w 7472601"/>
              <a:gd name="connsiteY720" fmla="*/ 1740082 h 6858000"/>
              <a:gd name="connsiteX721" fmla="*/ 39394 w 7472601"/>
              <a:gd name="connsiteY721" fmla="*/ 1784856 h 6858000"/>
              <a:gd name="connsiteX722" fmla="*/ 135813 w 7472601"/>
              <a:gd name="connsiteY722" fmla="*/ 1888838 h 6858000"/>
              <a:gd name="connsiteX723" fmla="*/ 242575 w 7472601"/>
              <a:gd name="connsiteY723" fmla="*/ 1958841 h 6858000"/>
              <a:gd name="connsiteX724" fmla="*/ 82197 w 7472601"/>
              <a:gd name="connsiteY724" fmla="*/ 1754826 h 6858000"/>
              <a:gd name="connsiteX725" fmla="*/ 0 w 7472601"/>
              <a:gd name="connsiteY725" fmla="*/ 1679650 h 6858000"/>
              <a:gd name="connsiteX726" fmla="*/ 0 w 7472601"/>
              <a:gd name="connsiteY726" fmla="*/ 1602463 h 6858000"/>
              <a:gd name="connsiteX727" fmla="*/ 84689 w 7472601"/>
              <a:gd name="connsiteY727" fmla="*/ 1677442 h 6858000"/>
              <a:gd name="connsiteX728" fmla="*/ 298437 w 7472601"/>
              <a:gd name="connsiteY728" fmla="*/ 1968019 h 6858000"/>
              <a:gd name="connsiteX729" fmla="*/ 227269 w 7472601"/>
              <a:gd name="connsiteY729" fmla="*/ 1114064 h 6858000"/>
              <a:gd name="connsiteX730" fmla="*/ 248003 w 7472601"/>
              <a:gd name="connsiteY730" fmla="*/ 1089613 h 6858000"/>
              <a:gd name="connsiteX731" fmla="*/ 427020 w 7472601"/>
              <a:gd name="connsiteY731" fmla="*/ 1619803 h 6858000"/>
              <a:gd name="connsiteX732" fmla="*/ 340345 w 7472601"/>
              <a:gd name="connsiteY732" fmla="*/ 2027739 h 6858000"/>
              <a:gd name="connsiteX733" fmla="*/ 360865 w 7472601"/>
              <a:gd name="connsiteY733" fmla="*/ 2044827 h 6858000"/>
              <a:gd name="connsiteX734" fmla="*/ 560414 w 7472601"/>
              <a:gd name="connsiteY734" fmla="*/ 2421457 h 6858000"/>
              <a:gd name="connsiteX735" fmla="*/ 1359703 w 7472601"/>
              <a:gd name="connsiteY735" fmla="*/ 2578554 h 6858000"/>
              <a:gd name="connsiteX736" fmla="*/ 1359422 w 7472601"/>
              <a:gd name="connsiteY736" fmla="*/ 2577994 h 6858000"/>
              <a:gd name="connsiteX737" fmla="*/ 828701 w 7472601"/>
              <a:gd name="connsiteY737" fmla="*/ 1839520 h 6858000"/>
              <a:gd name="connsiteX738" fmla="*/ 494427 w 7472601"/>
              <a:gd name="connsiteY738" fmla="*/ 1092333 h 6858000"/>
              <a:gd name="connsiteX739" fmla="*/ 506322 w 7472601"/>
              <a:gd name="connsiteY739" fmla="*/ 1020997 h 6858000"/>
              <a:gd name="connsiteX740" fmla="*/ 4570198 w 7472601"/>
              <a:gd name="connsiteY740" fmla="*/ 978081 h 6858000"/>
              <a:gd name="connsiteX741" fmla="*/ 4523691 w 7472601"/>
              <a:gd name="connsiteY741" fmla="*/ 1127776 h 6858000"/>
              <a:gd name="connsiteX742" fmla="*/ 4509875 w 7472601"/>
              <a:gd name="connsiteY742" fmla="*/ 1167552 h 6858000"/>
              <a:gd name="connsiteX743" fmla="*/ 4478168 w 7472601"/>
              <a:gd name="connsiteY743" fmla="*/ 1260735 h 6858000"/>
              <a:gd name="connsiteX744" fmla="*/ 4409309 w 7472601"/>
              <a:gd name="connsiteY744" fmla="*/ 1666996 h 6858000"/>
              <a:gd name="connsiteX745" fmla="*/ 4370031 w 7472601"/>
              <a:gd name="connsiteY745" fmla="*/ 1955666 h 6858000"/>
              <a:gd name="connsiteX746" fmla="*/ 4570198 w 7472601"/>
              <a:gd name="connsiteY746" fmla="*/ 978081 h 6858000"/>
              <a:gd name="connsiteX747" fmla="*/ 4557898 w 7472601"/>
              <a:gd name="connsiteY747" fmla="*/ 900011 h 6858000"/>
              <a:gd name="connsiteX748" fmla="*/ 4344840 w 7472601"/>
              <a:gd name="connsiteY748" fmla="*/ 1922038 h 6858000"/>
              <a:gd name="connsiteX749" fmla="*/ 4378710 w 7472601"/>
              <a:gd name="connsiteY749" fmla="*/ 1665516 h 6858000"/>
              <a:gd name="connsiteX750" fmla="*/ 4448798 w 7472601"/>
              <a:gd name="connsiteY750" fmla="*/ 1253024 h 6858000"/>
              <a:gd name="connsiteX751" fmla="*/ 4480315 w 7472601"/>
              <a:gd name="connsiteY751" fmla="*/ 1158454 h 6858000"/>
              <a:gd name="connsiteX752" fmla="*/ 4494133 w 7472601"/>
              <a:gd name="connsiteY752" fmla="*/ 1118676 h 6858000"/>
              <a:gd name="connsiteX753" fmla="*/ 4557898 w 7472601"/>
              <a:gd name="connsiteY753" fmla="*/ 900011 h 6858000"/>
              <a:gd name="connsiteX754" fmla="*/ 5870151 w 7472601"/>
              <a:gd name="connsiteY754" fmla="*/ 898890 h 6858000"/>
              <a:gd name="connsiteX755" fmla="*/ 5861335 w 7472601"/>
              <a:gd name="connsiteY755" fmla="*/ 899177 h 6858000"/>
              <a:gd name="connsiteX756" fmla="*/ 5843702 w 7472601"/>
              <a:gd name="connsiteY756" fmla="*/ 899748 h 6858000"/>
              <a:gd name="connsiteX757" fmla="*/ 5651107 w 7472601"/>
              <a:gd name="connsiteY757" fmla="*/ 920306 h 6858000"/>
              <a:gd name="connsiteX758" fmla="*/ 5459407 w 7472601"/>
              <a:gd name="connsiteY758" fmla="*/ 940975 h 6858000"/>
              <a:gd name="connsiteX759" fmla="*/ 5374846 w 7472601"/>
              <a:gd name="connsiteY759" fmla="*/ 941988 h 6858000"/>
              <a:gd name="connsiteX760" fmla="*/ 5256105 w 7472601"/>
              <a:gd name="connsiteY760" fmla="*/ 945632 h 6858000"/>
              <a:gd name="connsiteX761" fmla="*/ 5107071 w 7472601"/>
              <a:gd name="connsiteY761" fmla="*/ 969720 h 6858000"/>
              <a:gd name="connsiteX762" fmla="*/ 4998681 w 7472601"/>
              <a:gd name="connsiteY762" fmla="*/ 988771 h 6858000"/>
              <a:gd name="connsiteX763" fmla="*/ 5870151 w 7472601"/>
              <a:gd name="connsiteY763" fmla="*/ 898890 h 6858000"/>
              <a:gd name="connsiteX764" fmla="*/ 5504425 w 7472601"/>
              <a:gd name="connsiteY764" fmla="*/ 848067 h 6858000"/>
              <a:gd name="connsiteX765" fmla="*/ 4968849 w 7472601"/>
              <a:gd name="connsiteY765" fmla="*/ 962318 h 6858000"/>
              <a:gd name="connsiteX766" fmla="*/ 5104039 w 7472601"/>
              <a:gd name="connsiteY766" fmla="*/ 940634 h 6858000"/>
              <a:gd name="connsiteX767" fmla="*/ 5256311 w 7472601"/>
              <a:gd name="connsiteY767" fmla="*/ 916490 h 6858000"/>
              <a:gd name="connsiteX768" fmla="*/ 5377381 w 7472601"/>
              <a:gd name="connsiteY768" fmla="*/ 912671 h 6858000"/>
              <a:gd name="connsiteX769" fmla="*/ 5460148 w 7472601"/>
              <a:gd name="connsiteY769" fmla="*/ 911442 h 6858000"/>
              <a:gd name="connsiteX770" fmla="*/ 5648971 w 7472601"/>
              <a:gd name="connsiteY770" fmla="*/ 891331 h 6858000"/>
              <a:gd name="connsiteX771" fmla="*/ 5844807 w 7472601"/>
              <a:gd name="connsiteY771" fmla="*/ 870718 h 6858000"/>
              <a:gd name="connsiteX772" fmla="*/ 5862975 w 7472601"/>
              <a:gd name="connsiteY772" fmla="*/ 869756 h 6858000"/>
              <a:gd name="connsiteX773" fmla="*/ 5920887 w 7472601"/>
              <a:gd name="connsiteY773" fmla="*/ 865929 h 6858000"/>
              <a:gd name="connsiteX774" fmla="*/ 5504425 w 7472601"/>
              <a:gd name="connsiteY774" fmla="*/ 848067 h 6858000"/>
              <a:gd name="connsiteX775" fmla="*/ 3607114 w 7472601"/>
              <a:gd name="connsiteY775" fmla="*/ 467441 h 6858000"/>
              <a:gd name="connsiteX776" fmla="*/ 3296242 w 7472601"/>
              <a:gd name="connsiteY776" fmla="*/ 807991 h 6858000"/>
              <a:gd name="connsiteX777" fmla="*/ 3174674 w 7472601"/>
              <a:gd name="connsiteY777" fmla="*/ 919759 h 6858000"/>
              <a:gd name="connsiteX778" fmla="*/ 3042978 w 7472601"/>
              <a:gd name="connsiteY778" fmla="*/ 1054894 h 6858000"/>
              <a:gd name="connsiteX779" fmla="*/ 2968914 w 7472601"/>
              <a:gd name="connsiteY779" fmla="*/ 1133756 h 6858000"/>
              <a:gd name="connsiteX780" fmla="*/ 3103823 w 7472601"/>
              <a:gd name="connsiteY780" fmla="*/ 1026814 h 6858000"/>
              <a:gd name="connsiteX781" fmla="*/ 3607114 w 7472601"/>
              <a:gd name="connsiteY781" fmla="*/ 467441 h 6858000"/>
              <a:gd name="connsiteX782" fmla="*/ 3744487 w 7472601"/>
              <a:gd name="connsiteY782" fmla="*/ 383136 h 6858000"/>
              <a:gd name="connsiteX783" fmla="*/ 3970213 w 7472601"/>
              <a:gd name="connsiteY783" fmla="*/ 995559 h 6858000"/>
              <a:gd name="connsiteX784" fmla="*/ 3744487 w 7472601"/>
              <a:gd name="connsiteY784" fmla="*/ 383136 h 6858000"/>
              <a:gd name="connsiteX785" fmla="*/ 3624562 w 7472601"/>
              <a:gd name="connsiteY785" fmla="*/ 367041 h 6858000"/>
              <a:gd name="connsiteX786" fmla="*/ 3489712 w 7472601"/>
              <a:gd name="connsiteY786" fmla="*/ 485386 h 6858000"/>
              <a:gd name="connsiteX787" fmla="*/ 3182994 w 7472601"/>
              <a:gd name="connsiteY787" fmla="*/ 828265 h 6858000"/>
              <a:gd name="connsiteX788" fmla="*/ 2892114 w 7472601"/>
              <a:gd name="connsiteY788" fmla="*/ 1172635 h 6858000"/>
              <a:gd name="connsiteX789" fmla="*/ 3021459 w 7472601"/>
              <a:gd name="connsiteY789" fmla="*/ 1035385 h 6858000"/>
              <a:gd name="connsiteX790" fmla="*/ 3153873 w 7472601"/>
              <a:gd name="connsiteY790" fmla="*/ 898971 h 6858000"/>
              <a:gd name="connsiteX791" fmla="*/ 3276511 w 7472601"/>
              <a:gd name="connsiteY791" fmla="*/ 786423 h 6858000"/>
              <a:gd name="connsiteX792" fmla="*/ 3584154 w 7472601"/>
              <a:gd name="connsiteY792" fmla="*/ 448218 h 6858000"/>
              <a:gd name="connsiteX793" fmla="*/ 3624562 w 7472601"/>
              <a:gd name="connsiteY793" fmla="*/ 367041 h 6858000"/>
              <a:gd name="connsiteX794" fmla="*/ 3766672 w 7472601"/>
              <a:gd name="connsiteY794" fmla="*/ 359429 h 6858000"/>
              <a:gd name="connsiteX795" fmla="*/ 3996338 w 7472601"/>
              <a:gd name="connsiteY795" fmla="*/ 968237 h 6858000"/>
              <a:gd name="connsiteX796" fmla="*/ 3766672 w 7472601"/>
              <a:gd name="connsiteY796" fmla="*/ 359429 h 6858000"/>
              <a:gd name="connsiteX797" fmla="*/ 5805386 w 7472601"/>
              <a:gd name="connsiteY797" fmla="*/ 239240 h 6858000"/>
              <a:gd name="connsiteX798" fmla="*/ 5736947 w 7472601"/>
              <a:gd name="connsiteY798" fmla="*/ 261367 h 6858000"/>
              <a:gd name="connsiteX799" fmla="*/ 5427012 w 7472601"/>
              <a:gd name="connsiteY799" fmla="*/ 311272 h 6858000"/>
              <a:gd name="connsiteX800" fmla="*/ 5147818 w 7472601"/>
              <a:gd name="connsiteY800" fmla="*/ 322112 h 6858000"/>
              <a:gd name="connsiteX801" fmla="*/ 5060854 w 7472601"/>
              <a:gd name="connsiteY801" fmla="*/ 311882 h 6858000"/>
              <a:gd name="connsiteX802" fmla="*/ 4945989 w 7472601"/>
              <a:gd name="connsiteY802" fmla="*/ 300516 h 6858000"/>
              <a:gd name="connsiteX803" fmla="*/ 5410479 w 7472601"/>
              <a:gd name="connsiteY803" fmla="*/ 348434 h 6858000"/>
              <a:gd name="connsiteX804" fmla="*/ 5805386 w 7472601"/>
              <a:gd name="connsiteY804" fmla="*/ 239240 h 6858000"/>
              <a:gd name="connsiteX805" fmla="*/ 5905192 w 7472601"/>
              <a:gd name="connsiteY805" fmla="*/ 163079 h 6858000"/>
              <a:gd name="connsiteX806" fmla="*/ 5865655 w 7472601"/>
              <a:gd name="connsiteY806" fmla="*/ 171901 h 6858000"/>
              <a:gd name="connsiteX807" fmla="*/ 5259740 w 7472601"/>
              <a:gd name="connsiteY807" fmla="*/ 257013 h 6858000"/>
              <a:gd name="connsiteX808" fmla="*/ 5208466 w 7472601"/>
              <a:gd name="connsiteY808" fmla="*/ 257550 h 6858000"/>
              <a:gd name="connsiteX809" fmla="*/ 4980204 w 7472601"/>
              <a:gd name="connsiteY809" fmla="*/ 271903 h 6858000"/>
              <a:gd name="connsiteX810" fmla="*/ 5068068 w 7472601"/>
              <a:gd name="connsiteY810" fmla="*/ 282244 h 6858000"/>
              <a:gd name="connsiteX811" fmla="*/ 5153231 w 7472601"/>
              <a:gd name="connsiteY811" fmla="*/ 292240 h 6858000"/>
              <a:gd name="connsiteX812" fmla="*/ 5426491 w 7472601"/>
              <a:gd name="connsiteY812" fmla="*/ 281128 h 6858000"/>
              <a:gd name="connsiteX813" fmla="*/ 5731212 w 7472601"/>
              <a:gd name="connsiteY813" fmla="*/ 231951 h 6858000"/>
              <a:gd name="connsiteX814" fmla="*/ 5905192 w 7472601"/>
              <a:gd name="connsiteY814" fmla="*/ 163079 h 6858000"/>
              <a:gd name="connsiteX815" fmla="*/ 5944437 w 7472601"/>
              <a:gd name="connsiteY815" fmla="*/ 113829 h 6858000"/>
              <a:gd name="connsiteX816" fmla="*/ 5825032 w 7472601"/>
              <a:gd name="connsiteY816" fmla="*/ 146405 h 6858000"/>
              <a:gd name="connsiteX817" fmla="*/ 4955599 w 7472601"/>
              <a:gd name="connsiteY817" fmla="*/ 247008 h 6858000"/>
              <a:gd name="connsiteX818" fmla="*/ 5210104 w 7472601"/>
              <a:gd name="connsiteY818" fmla="*/ 228123 h 6858000"/>
              <a:gd name="connsiteX819" fmla="*/ 5261015 w 7472601"/>
              <a:gd name="connsiteY819" fmla="*/ 227087 h 6858000"/>
              <a:gd name="connsiteX820" fmla="*/ 5861181 w 7472601"/>
              <a:gd name="connsiteY820" fmla="*/ 143093 h 6858000"/>
              <a:gd name="connsiteX821" fmla="*/ 5961252 w 7472601"/>
              <a:gd name="connsiteY821" fmla="*/ 114820 h 6858000"/>
              <a:gd name="connsiteX822" fmla="*/ 5944437 w 7472601"/>
              <a:gd name="connsiteY822" fmla="*/ 113829 h 6858000"/>
              <a:gd name="connsiteX823" fmla="*/ 3882765 w 7472601"/>
              <a:gd name="connsiteY823" fmla="*/ 0 h 6858000"/>
              <a:gd name="connsiteX824" fmla="*/ 3995099 w 7472601"/>
              <a:gd name="connsiteY824" fmla="*/ 0 h 6858000"/>
              <a:gd name="connsiteX825" fmla="*/ 4163818 w 7472601"/>
              <a:gd name="connsiteY825" fmla="*/ 234104 h 6858000"/>
              <a:gd name="connsiteX826" fmla="*/ 4172099 w 7472601"/>
              <a:gd name="connsiteY826" fmla="*/ 234207 h 6858000"/>
              <a:gd name="connsiteX827" fmla="*/ 4784282 w 7472601"/>
              <a:gd name="connsiteY827" fmla="*/ 276561 h 6858000"/>
              <a:gd name="connsiteX828" fmla="*/ 4801687 w 7472601"/>
              <a:gd name="connsiteY828" fmla="*/ 267764 h 6858000"/>
              <a:gd name="connsiteX829" fmla="*/ 6082788 w 7472601"/>
              <a:gd name="connsiteY829" fmla="*/ 64119 h 6858000"/>
              <a:gd name="connsiteX830" fmla="*/ 6099442 w 7472601"/>
              <a:gd name="connsiteY830" fmla="*/ 82568 h 6858000"/>
              <a:gd name="connsiteX831" fmla="*/ 4804137 w 7472601"/>
              <a:gd name="connsiteY831" fmla="*/ 320931 h 6858000"/>
              <a:gd name="connsiteX832" fmla="*/ 4227047 w 7472601"/>
              <a:gd name="connsiteY832" fmla="*/ 313415 h 6858000"/>
              <a:gd name="connsiteX833" fmla="*/ 4346041 w 7472601"/>
              <a:gd name="connsiteY833" fmla="*/ 456086 h 6858000"/>
              <a:gd name="connsiteX834" fmla="*/ 4870967 w 7472601"/>
              <a:gd name="connsiteY834" fmla="*/ 963061 h 6858000"/>
              <a:gd name="connsiteX835" fmla="*/ 4889647 w 7472601"/>
              <a:gd name="connsiteY835" fmla="*/ 957147 h 6858000"/>
              <a:gd name="connsiteX836" fmla="*/ 5422504 w 7472601"/>
              <a:gd name="connsiteY836" fmla="*/ 805191 h 6858000"/>
              <a:gd name="connsiteX837" fmla="*/ 6087656 w 7472601"/>
              <a:gd name="connsiteY837" fmla="*/ 826703 h 6858000"/>
              <a:gd name="connsiteX838" fmla="*/ 6058717 w 7472601"/>
              <a:gd name="connsiteY838" fmla="*/ 865992 h 6858000"/>
              <a:gd name="connsiteX839" fmla="*/ 4974153 w 7472601"/>
              <a:gd name="connsiteY839" fmla="*/ 1045456 h 6858000"/>
              <a:gd name="connsiteX840" fmla="*/ 5627835 w 7472601"/>
              <a:gd name="connsiteY840" fmla="*/ 1472077 h 6858000"/>
              <a:gd name="connsiteX841" fmla="*/ 5629817 w 7472601"/>
              <a:gd name="connsiteY841" fmla="*/ 1471412 h 6858000"/>
              <a:gd name="connsiteX842" fmla="*/ 5634124 w 7472601"/>
              <a:gd name="connsiteY842" fmla="*/ 1470572 h 6858000"/>
              <a:gd name="connsiteX843" fmla="*/ 5755832 w 7472601"/>
              <a:gd name="connsiteY843" fmla="*/ 1383886 h 6858000"/>
              <a:gd name="connsiteX844" fmla="*/ 6014186 w 7472601"/>
              <a:gd name="connsiteY844" fmla="*/ 1279799 h 6858000"/>
              <a:gd name="connsiteX845" fmla="*/ 6901619 w 7472601"/>
              <a:gd name="connsiteY845" fmla="*/ 1047874 h 6858000"/>
              <a:gd name="connsiteX846" fmla="*/ 6931566 w 7472601"/>
              <a:gd name="connsiteY846" fmla="*/ 1062034 h 6858000"/>
              <a:gd name="connsiteX847" fmla="*/ 5790982 w 7472601"/>
              <a:gd name="connsiteY847" fmla="*/ 1561380 h 6858000"/>
              <a:gd name="connsiteX848" fmla="*/ 6188971 w 7472601"/>
              <a:gd name="connsiteY848" fmla="*/ 1755168 h 6858000"/>
              <a:gd name="connsiteX849" fmla="*/ 6202446 w 7472601"/>
              <a:gd name="connsiteY849" fmla="*/ 1752268 h 6858000"/>
              <a:gd name="connsiteX850" fmla="*/ 7179560 w 7472601"/>
              <a:gd name="connsiteY850" fmla="*/ 1467551 h 6858000"/>
              <a:gd name="connsiteX851" fmla="*/ 7158730 w 7472601"/>
              <a:gd name="connsiteY851" fmla="*/ 1507835 h 6858000"/>
              <a:gd name="connsiteX852" fmla="*/ 6326959 w 7472601"/>
              <a:gd name="connsiteY852" fmla="*/ 1817686 h 6858000"/>
              <a:gd name="connsiteX853" fmla="*/ 6537433 w 7472601"/>
              <a:gd name="connsiteY853" fmla="*/ 1907790 h 6858000"/>
              <a:gd name="connsiteX854" fmla="*/ 6550221 w 7472601"/>
              <a:gd name="connsiteY854" fmla="*/ 1910729 h 6858000"/>
              <a:gd name="connsiteX855" fmla="*/ 6964438 w 7472601"/>
              <a:gd name="connsiteY855" fmla="*/ 2209505 h 6858000"/>
              <a:gd name="connsiteX856" fmla="*/ 7367862 w 7472601"/>
              <a:gd name="connsiteY856" fmla="*/ 2806833 h 6858000"/>
              <a:gd name="connsiteX857" fmla="*/ 7364329 w 7472601"/>
              <a:gd name="connsiteY857" fmla="*/ 2826907 h 6858000"/>
              <a:gd name="connsiteX858" fmla="*/ 7290545 w 7472601"/>
              <a:gd name="connsiteY858" fmla="*/ 2850663 h 6858000"/>
              <a:gd name="connsiteX859" fmla="*/ 6472036 w 7472601"/>
              <a:gd name="connsiteY859" fmla="*/ 1959003 h 6858000"/>
              <a:gd name="connsiteX860" fmla="*/ 5792897 w 7472601"/>
              <a:gd name="connsiteY860" fmla="*/ 1647747 h 6858000"/>
              <a:gd name="connsiteX861" fmla="*/ 5842751 w 7472601"/>
              <a:gd name="connsiteY861" fmla="*/ 1816112 h 6858000"/>
              <a:gd name="connsiteX862" fmla="*/ 5847424 w 7472601"/>
              <a:gd name="connsiteY862" fmla="*/ 1815776 h 6858000"/>
              <a:gd name="connsiteX863" fmla="*/ 6399821 w 7472601"/>
              <a:gd name="connsiteY863" fmla="*/ 2344799 h 6858000"/>
              <a:gd name="connsiteX864" fmla="*/ 6323232 w 7472601"/>
              <a:gd name="connsiteY864" fmla="*/ 2389634 h 6858000"/>
              <a:gd name="connsiteX865" fmla="*/ 5942958 w 7472601"/>
              <a:gd name="connsiteY865" fmla="*/ 2077708 h 6858000"/>
              <a:gd name="connsiteX866" fmla="*/ 5921559 w 7472601"/>
              <a:gd name="connsiteY866" fmla="*/ 2378596 h 6858000"/>
              <a:gd name="connsiteX867" fmla="*/ 5817651 w 7472601"/>
              <a:gd name="connsiteY867" fmla="*/ 3023919 h 6858000"/>
              <a:gd name="connsiteX868" fmla="*/ 5729634 w 7472601"/>
              <a:gd name="connsiteY868" fmla="*/ 3051849 h 6858000"/>
              <a:gd name="connsiteX869" fmla="*/ 5611018 w 7472601"/>
              <a:gd name="connsiteY869" fmla="*/ 2316769 h 6858000"/>
              <a:gd name="connsiteX870" fmla="*/ 5687608 w 7472601"/>
              <a:gd name="connsiteY870" fmla="*/ 2039972 h 6858000"/>
              <a:gd name="connsiteX871" fmla="*/ 5657554 w 7472601"/>
              <a:gd name="connsiteY871" fmla="*/ 1576445 h 6858000"/>
              <a:gd name="connsiteX872" fmla="*/ 5150475 w 7472601"/>
              <a:gd name="connsiteY872" fmla="*/ 1274012 h 6858000"/>
              <a:gd name="connsiteX873" fmla="*/ 5349142 w 7472601"/>
              <a:gd name="connsiteY873" fmla="*/ 2204405 h 6858000"/>
              <a:gd name="connsiteX874" fmla="*/ 5262214 w 7472601"/>
              <a:gd name="connsiteY874" fmla="*/ 2233836 h 6858000"/>
              <a:gd name="connsiteX875" fmla="*/ 4981539 w 7472601"/>
              <a:gd name="connsiteY875" fmla="*/ 1542201 h 6858000"/>
              <a:gd name="connsiteX876" fmla="*/ 4958461 w 7472601"/>
              <a:gd name="connsiteY876" fmla="*/ 1136957 h 6858000"/>
              <a:gd name="connsiteX877" fmla="*/ 4655015 w 7472601"/>
              <a:gd name="connsiteY877" fmla="*/ 891426 h 6858000"/>
              <a:gd name="connsiteX878" fmla="*/ 4348002 w 7472601"/>
              <a:gd name="connsiteY878" fmla="*/ 2205895 h 6858000"/>
              <a:gd name="connsiteX879" fmla="*/ 4262250 w 7472601"/>
              <a:gd name="connsiteY879" fmla="*/ 2219972 h 6858000"/>
              <a:gd name="connsiteX880" fmla="*/ 4550611 w 7472601"/>
              <a:gd name="connsiteY880" fmla="*/ 817540 h 6858000"/>
              <a:gd name="connsiteX881" fmla="*/ 4564418 w 7472601"/>
              <a:gd name="connsiteY881" fmla="*/ 808293 h 6858000"/>
              <a:gd name="connsiteX882" fmla="*/ 4266388 w 7472601"/>
              <a:gd name="connsiteY882" fmla="*/ 500083 h 6858000"/>
              <a:gd name="connsiteX883" fmla="*/ 4032842 w 7472601"/>
              <a:gd name="connsiteY883" fmla="*/ 211809 h 6858000"/>
              <a:gd name="connsiteX884" fmla="*/ 3882765 w 7472601"/>
              <a:gd name="connsiteY884" fmla="*/ 0 h 6858000"/>
              <a:gd name="connsiteX885" fmla="*/ 3721337 w 7472601"/>
              <a:gd name="connsiteY885" fmla="*/ 0 h 6858000"/>
              <a:gd name="connsiteX886" fmla="*/ 3797544 w 7472601"/>
              <a:gd name="connsiteY886" fmla="*/ 0 h 6858000"/>
              <a:gd name="connsiteX887" fmla="*/ 3775734 w 7472601"/>
              <a:gd name="connsiteY887" fmla="*/ 95131 h 6858000"/>
              <a:gd name="connsiteX888" fmla="*/ 3724807 w 7472601"/>
              <a:gd name="connsiteY888" fmla="*/ 272257 h 6858000"/>
              <a:gd name="connsiteX889" fmla="*/ 3726844 w 7472601"/>
              <a:gd name="connsiteY889" fmla="*/ 282988 h 6858000"/>
              <a:gd name="connsiteX890" fmla="*/ 3742664 w 7472601"/>
              <a:gd name="connsiteY890" fmla="*/ 279918 h 6858000"/>
              <a:gd name="connsiteX891" fmla="*/ 4103910 w 7472601"/>
              <a:gd name="connsiteY891" fmla="*/ 1161917 h 6858000"/>
              <a:gd name="connsiteX892" fmla="*/ 4020269 w 7472601"/>
              <a:gd name="connsiteY892" fmla="*/ 1200406 h 6858000"/>
              <a:gd name="connsiteX893" fmla="*/ 3674882 w 7472601"/>
              <a:gd name="connsiteY893" fmla="*/ 488524 h 6858000"/>
              <a:gd name="connsiteX894" fmla="*/ 3132682 w 7472601"/>
              <a:gd name="connsiteY894" fmla="*/ 1072284 h 6858000"/>
              <a:gd name="connsiteX895" fmla="*/ 2716346 w 7472601"/>
              <a:gd name="connsiteY895" fmla="*/ 1276376 h 6858000"/>
              <a:gd name="connsiteX896" fmla="*/ 2716772 w 7472601"/>
              <a:gd name="connsiteY896" fmla="*/ 1255462 h 6858000"/>
              <a:gd name="connsiteX897" fmla="*/ 3471096 w 7472601"/>
              <a:gd name="connsiteY897" fmla="*/ 437072 h 6858000"/>
              <a:gd name="connsiteX898" fmla="*/ 3639057 w 7472601"/>
              <a:gd name="connsiteY898" fmla="*/ 286334 h 6858000"/>
              <a:gd name="connsiteX899" fmla="*/ 3640309 w 7472601"/>
              <a:gd name="connsiteY899" fmla="*/ 284664 h 6858000"/>
              <a:gd name="connsiteX900" fmla="*/ 3646022 w 7472601"/>
              <a:gd name="connsiteY900" fmla="*/ 276711 h 6858000"/>
              <a:gd name="connsiteX901" fmla="*/ 3707943 w 7472601"/>
              <a:gd name="connsiteY901" fmla="*/ 65958 h 6858000"/>
              <a:gd name="connsiteX902" fmla="*/ 3721337 w 7472601"/>
              <a:gd name="connsiteY902" fmla="*/ 0 h 6858000"/>
              <a:gd name="connsiteX903" fmla="*/ 2867960 w 7472601"/>
              <a:gd name="connsiteY903" fmla="*/ 0 h 6858000"/>
              <a:gd name="connsiteX904" fmla="*/ 2926351 w 7472601"/>
              <a:gd name="connsiteY904" fmla="*/ 0 h 6858000"/>
              <a:gd name="connsiteX905" fmla="*/ 2902823 w 7472601"/>
              <a:gd name="connsiteY905" fmla="*/ 262929 h 6858000"/>
              <a:gd name="connsiteX906" fmla="*/ 2940663 w 7472601"/>
              <a:gd name="connsiteY906" fmla="*/ 140884 h 6858000"/>
              <a:gd name="connsiteX907" fmla="*/ 2947039 w 7472601"/>
              <a:gd name="connsiteY907" fmla="*/ 122524 h 6858000"/>
              <a:gd name="connsiteX908" fmla="*/ 2984316 w 7472601"/>
              <a:gd name="connsiteY908" fmla="*/ 0 h 6858000"/>
              <a:gd name="connsiteX909" fmla="*/ 3016114 w 7472601"/>
              <a:gd name="connsiteY909" fmla="*/ 0 h 6858000"/>
              <a:gd name="connsiteX910" fmla="*/ 2979949 w 7472601"/>
              <a:gd name="connsiteY910" fmla="*/ 119274 h 6858000"/>
              <a:gd name="connsiteX911" fmla="*/ 3023879 w 7472601"/>
              <a:gd name="connsiteY911" fmla="*/ 0 h 6858000"/>
              <a:gd name="connsiteX912" fmla="*/ 3105400 w 7472601"/>
              <a:gd name="connsiteY912" fmla="*/ 0 h 6858000"/>
              <a:gd name="connsiteX913" fmla="*/ 3094669 w 7472601"/>
              <a:gd name="connsiteY913" fmla="*/ 30308 h 6858000"/>
              <a:gd name="connsiteX914" fmla="*/ 2901945 w 7472601"/>
              <a:gd name="connsiteY914" fmla="*/ 466538 h 6858000"/>
              <a:gd name="connsiteX915" fmla="*/ 2815209 w 7472601"/>
              <a:gd name="connsiteY915" fmla="*/ 497361 h 6858000"/>
              <a:gd name="connsiteX916" fmla="*/ 2844845 w 7472601"/>
              <a:gd name="connsiteY916" fmla="*/ 127638 h 6858000"/>
              <a:gd name="connsiteX917" fmla="*/ 2867960 w 7472601"/>
              <a:gd name="connsiteY917" fmla="*/ 0 h 6858000"/>
              <a:gd name="connsiteX918" fmla="*/ 1057230 w 7472601"/>
              <a:gd name="connsiteY918" fmla="*/ 0 h 6858000"/>
              <a:gd name="connsiteX919" fmla="*/ 1111003 w 7472601"/>
              <a:gd name="connsiteY919" fmla="*/ 0 h 6858000"/>
              <a:gd name="connsiteX920" fmla="*/ 1125553 w 7472601"/>
              <a:gd name="connsiteY920" fmla="*/ 52588 h 6858000"/>
              <a:gd name="connsiteX921" fmla="*/ 1304276 w 7472601"/>
              <a:gd name="connsiteY921" fmla="*/ 476275 h 6858000"/>
              <a:gd name="connsiteX922" fmla="*/ 1492066 w 7472601"/>
              <a:gd name="connsiteY922" fmla="*/ 886333 h 6858000"/>
              <a:gd name="connsiteX923" fmla="*/ 1423698 w 7472601"/>
              <a:gd name="connsiteY923" fmla="*/ 710817 h 6858000"/>
              <a:gd name="connsiteX924" fmla="*/ 1357609 w 7472601"/>
              <a:gd name="connsiteY924" fmla="*/ 532892 h 6858000"/>
              <a:gd name="connsiteX925" fmla="*/ 1309550 w 7472601"/>
              <a:gd name="connsiteY925" fmla="*/ 374031 h 6858000"/>
              <a:gd name="connsiteX926" fmla="*/ 1193673 w 7472601"/>
              <a:gd name="connsiteY926" fmla="*/ 49533 h 6858000"/>
              <a:gd name="connsiteX927" fmla="*/ 1164391 w 7472601"/>
              <a:gd name="connsiteY927" fmla="*/ 0 h 6858000"/>
              <a:gd name="connsiteX928" fmla="*/ 1200666 w 7472601"/>
              <a:gd name="connsiteY928" fmla="*/ 0 h 6858000"/>
              <a:gd name="connsiteX929" fmla="*/ 1223408 w 7472601"/>
              <a:gd name="connsiteY929" fmla="*/ 38996 h 6858000"/>
              <a:gd name="connsiteX930" fmla="*/ 1339635 w 7472601"/>
              <a:gd name="connsiteY930" fmla="*/ 365517 h 6858000"/>
              <a:gd name="connsiteX931" fmla="*/ 1387469 w 7472601"/>
              <a:gd name="connsiteY931" fmla="*/ 523079 h 6858000"/>
              <a:gd name="connsiteX932" fmla="*/ 1452685 w 7472601"/>
              <a:gd name="connsiteY932" fmla="*/ 699806 h 6858000"/>
              <a:gd name="connsiteX933" fmla="*/ 1492092 w 7472601"/>
              <a:gd name="connsiteY933" fmla="*/ 800424 h 6858000"/>
              <a:gd name="connsiteX934" fmla="*/ 1455302 w 7472601"/>
              <a:gd name="connsiteY934" fmla="*/ 632913 h 6858000"/>
              <a:gd name="connsiteX935" fmla="*/ 1222336 w 7472601"/>
              <a:gd name="connsiteY935" fmla="*/ 9480 h 6858000"/>
              <a:gd name="connsiteX936" fmla="*/ 1214634 w 7472601"/>
              <a:gd name="connsiteY936" fmla="*/ 0 h 6858000"/>
              <a:gd name="connsiteX937" fmla="*/ 1289827 w 7472601"/>
              <a:gd name="connsiteY937" fmla="*/ 0 h 6858000"/>
              <a:gd name="connsiteX938" fmla="*/ 1321076 w 7472601"/>
              <a:gd name="connsiteY938" fmla="*/ 59722 h 6858000"/>
              <a:gd name="connsiteX939" fmla="*/ 1512579 w 7472601"/>
              <a:gd name="connsiteY939" fmla="*/ 626441 h 6858000"/>
              <a:gd name="connsiteX940" fmla="*/ 1506076 w 7472601"/>
              <a:gd name="connsiteY940" fmla="*/ 1089289 h 6858000"/>
              <a:gd name="connsiteX941" fmla="*/ 1486346 w 7472601"/>
              <a:gd name="connsiteY941" fmla="*/ 1079919 h 6858000"/>
              <a:gd name="connsiteX942" fmla="*/ 1070511 w 7472601"/>
              <a:gd name="connsiteY942" fmla="*/ 48609 h 6858000"/>
              <a:gd name="connsiteX943" fmla="*/ 1057230 w 7472601"/>
              <a:gd name="connsiteY943" fmla="*/ 0 h 6858000"/>
              <a:gd name="connsiteX944" fmla="*/ 43151 w 7472601"/>
              <a:gd name="connsiteY944" fmla="*/ 0 h 6858000"/>
              <a:gd name="connsiteX945" fmla="*/ 95283 w 7472601"/>
              <a:gd name="connsiteY945" fmla="*/ 0 h 6858000"/>
              <a:gd name="connsiteX946" fmla="*/ 300708 w 7472601"/>
              <a:gd name="connsiteY946" fmla="*/ 154571 h 6858000"/>
              <a:gd name="connsiteX947" fmla="*/ 530414 w 7472601"/>
              <a:gd name="connsiteY947" fmla="*/ 354673 h 6858000"/>
              <a:gd name="connsiteX948" fmla="*/ 333785 w 7472601"/>
              <a:gd name="connsiteY948" fmla="*/ 161564 h 6858000"/>
              <a:gd name="connsiteX949" fmla="*/ 147005 w 7472601"/>
              <a:gd name="connsiteY949" fmla="*/ 0 h 6858000"/>
              <a:gd name="connsiteX950" fmla="*/ 272509 w 7472601"/>
              <a:gd name="connsiteY950" fmla="*/ 0 h 6858000"/>
              <a:gd name="connsiteX951" fmla="*/ 326276 w 7472601"/>
              <a:gd name="connsiteY951" fmla="*/ 45847 h 6858000"/>
              <a:gd name="connsiteX952" fmla="*/ 823759 w 7472601"/>
              <a:gd name="connsiteY952" fmla="*/ 574145 h 6858000"/>
              <a:gd name="connsiteX953" fmla="*/ 811254 w 7472601"/>
              <a:gd name="connsiteY953" fmla="*/ 665546 h 6858000"/>
              <a:gd name="connsiteX954" fmla="*/ 154042 w 7472601"/>
              <a:gd name="connsiteY954" fmla="*/ 261522 h 6858000"/>
              <a:gd name="connsiteX955" fmla="*/ 13550 w 7472601"/>
              <a:gd name="connsiteY955" fmla="*/ 158423 h 6858000"/>
              <a:gd name="connsiteX956" fmla="*/ 0 w 7472601"/>
              <a:gd name="connsiteY956" fmla="*/ 146618 h 6858000"/>
              <a:gd name="connsiteX957" fmla="*/ 0 w 7472601"/>
              <a:gd name="connsiteY957" fmla="*/ 59161 h 6858000"/>
              <a:gd name="connsiteX958" fmla="*/ 45427 w 7472601"/>
              <a:gd name="connsiteY958" fmla="*/ 101078 h 6858000"/>
              <a:gd name="connsiteX959" fmla="*/ 630103 w 7472601"/>
              <a:gd name="connsiteY959" fmla="*/ 485885 h 6858000"/>
              <a:gd name="connsiteX960" fmla="*/ 532040 w 7472601"/>
              <a:gd name="connsiteY960" fmla="*/ 399359 h 6858000"/>
              <a:gd name="connsiteX961" fmla="*/ 517618 w 7472601"/>
              <a:gd name="connsiteY961" fmla="*/ 385726 h 6858000"/>
              <a:gd name="connsiteX962" fmla="*/ 285074 w 7472601"/>
              <a:gd name="connsiteY962" fmla="*/ 182755 h 6858000"/>
              <a:gd name="connsiteX963" fmla="*/ 43151 w 7472601"/>
              <a:gd name="connsiteY963"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448321 w 7472601"/>
              <a:gd name="connsiteY80" fmla="*/ 6190991 h 6858000"/>
              <a:gd name="connsiteX81" fmla="*/ 7467600 w 7472601"/>
              <a:gd name="connsiteY81" fmla="*/ 6221686 h 6858000"/>
              <a:gd name="connsiteX82" fmla="*/ 7467600 w 7472601"/>
              <a:gd name="connsiteY82" fmla="*/ 6334256 h 6858000"/>
              <a:gd name="connsiteX83" fmla="*/ 7454976 w 7472601"/>
              <a:gd name="connsiteY83" fmla="*/ 6318297 h 6858000"/>
              <a:gd name="connsiteX84" fmla="*/ 1456157 w 7472601"/>
              <a:gd name="connsiteY84" fmla="*/ 5371404 h 6858000"/>
              <a:gd name="connsiteX85" fmla="*/ 1244432 w 7472601"/>
              <a:gd name="connsiteY85" fmla="*/ 5385601 h 6858000"/>
              <a:gd name="connsiteX86" fmla="*/ 973990 w 7472601"/>
              <a:gd name="connsiteY86" fmla="*/ 5424940 h 6858000"/>
              <a:gd name="connsiteX87" fmla="*/ 1103809 w 7472601"/>
              <a:gd name="connsiteY87" fmla="*/ 5433720 h 6858000"/>
              <a:gd name="connsiteX88" fmla="*/ 1123454 w 7472601"/>
              <a:gd name="connsiteY88" fmla="*/ 5435727 h 6858000"/>
              <a:gd name="connsiteX89" fmla="*/ 1737017 w 7472601"/>
              <a:gd name="connsiteY89" fmla="*/ 5452183 h 6858000"/>
              <a:gd name="connsiteX90" fmla="*/ 1824397 w 7472601"/>
              <a:gd name="connsiteY90" fmla="*/ 5447757 h 6858000"/>
              <a:gd name="connsiteX91" fmla="*/ 2070059 w 7472601"/>
              <a:gd name="connsiteY91" fmla="*/ 5441660 h 6858000"/>
              <a:gd name="connsiteX92" fmla="*/ 1456157 w 7472601"/>
              <a:gd name="connsiteY92" fmla="*/ 5371404 h 6858000"/>
              <a:gd name="connsiteX93" fmla="*/ 4988186 w 7472601"/>
              <a:gd name="connsiteY93" fmla="*/ 5216467 h 6858000"/>
              <a:gd name="connsiteX94" fmla="*/ 4777334 w 7472601"/>
              <a:gd name="connsiteY94" fmla="*/ 5406072 h 6858000"/>
              <a:gd name="connsiteX95" fmla="*/ 4718341 w 7472601"/>
              <a:gd name="connsiteY95" fmla="*/ 5468043 h 6858000"/>
              <a:gd name="connsiteX96" fmla="*/ 4604655 w 7472601"/>
              <a:gd name="connsiteY96" fmla="*/ 5583434 h 6858000"/>
              <a:gd name="connsiteX97" fmla="*/ 4565074 w 7472601"/>
              <a:gd name="connsiteY97" fmla="*/ 5618550 h 6858000"/>
              <a:gd name="connsiteX98" fmla="*/ 4988186 w 7472601"/>
              <a:gd name="connsiteY98" fmla="*/ 5216467 h 6858000"/>
              <a:gd name="connsiteX99" fmla="*/ 4978032 w 7472601"/>
              <a:gd name="connsiteY99" fmla="*/ 5183809 h 6858000"/>
              <a:gd name="connsiteX100" fmla="*/ 4463413 w 7472601"/>
              <a:gd name="connsiteY100" fmla="*/ 5615162 h 6858000"/>
              <a:gd name="connsiteX101" fmla="*/ 4358134 w 7472601"/>
              <a:gd name="connsiteY101" fmla="*/ 5742791 h 6858000"/>
              <a:gd name="connsiteX102" fmla="*/ 4376219 w 7472601"/>
              <a:gd name="connsiteY102" fmla="*/ 5729027 h 6858000"/>
              <a:gd name="connsiteX103" fmla="*/ 4582340 w 7472601"/>
              <a:gd name="connsiteY103" fmla="*/ 5561037 h 6858000"/>
              <a:gd name="connsiteX104" fmla="*/ 4694684 w 7472601"/>
              <a:gd name="connsiteY104" fmla="*/ 5447098 h 6858000"/>
              <a:gd name="connsiteX105" fmla="*/ 4754123 w 7472601"/>
              <a:gd name="connsiteY105" fmla="*/ 5384643 h 6858000"/>
              <a:gd name="connsiteX106" fmla="*/ 4978032 w 7472601"/>
              <a:gd name="connsiteY106" fmla="*/ 5183809 h 6858000"/>
              <a:gd name="connsiteX107" fmla="*/ 1903353 w 7472601"/>
              <a:gd name="connsiteY107" fmla="*/ 5044827 h 6858000"/>
              <a:gd name="connsiteX108" fmla="*/ 1936931 w 7472601"/>
              <a:gd name="connsiteY108" fmla="*/ 5093954 h 6858000"/>
              <a:gd name="connsiteX109" fmla="*/ 2195868 w 7472601"/>
              <a:gd name="connsiteY109" fmla="*/ 5396574 h 6858000"/>
              <a:gd name="connsiteX110" fmla="*/ 2088852 w 7472601"/>
              <a:gd name="connsiteY110" fmla="*/ 5166123 h 6858000"/>
              <a:gd name="connsiteX111" fmla="*/ 1958241 w 7472601"/>
              <a:gd name="connsiteY111" fmla="*/ 5067955 h 6858000"/>
              <a:gd name="connsiteX112" fmla="*/ 1903353 w 7472601"/>
              <a:gd name="connsiteY112" fmla="*/ 5044827 h 6858000"/>
              <a:gd name="connsiteX113" fmla="*/ 1979378 w 7472601"/>
              <a:gd name="connsiteY113" fmla="*/ 4769504 h 6858000"/>
              <a:gd name="connsiteX114" fmla="*/ 2882120 w 7472601"/>
              <a:gd name="connsiteY114" fmla="*/ 5064547 h 6858000"/>
              <a:gd name="connsiteX115" fmla="*/ 2793103 w 7472601"/>
              <a:gd name="connsiteY115" fmla="*/ 5039699 h 6858000"/>
              <a:gd name="connsiteX116" fmla="*/ 2770041 w 7472601"/>
              <a:gd name="connsiteY116" fmla="*/ 5033634 h 6858000"/>
              <a:gd name="connsiteX117" fmla="*/ 1979378 w 7472601"/>
              <a:gd name="connsiteY117" fmla="*/ 4769504 h 6858000"/>
              <a:gd name="connsiteX118" fmla="*/ 1927410 w 7472601"/>
              <a:gd name="connsiteY118" fmla="*/ 4716164 h 6858000"/>
              <a:gd name="connsiteX119" fmla="*/ 1959587 w 7472601"/>
              <a:gd name="connsiteY119" fmla="*/ 4728849 h 6858000"/>
              <a:gd name="connsiteX120" fmla="*/ 2777707 w 7472601"/>
              <a:gd name="connsiteY120" fmla="*/ 5003991 h 6858000"/>
              <a:gd name="connsiteX121" fmla="*/ 2800768 w 7472601"/>
              <a:gd name="connsiteY121" fmla="*/ 5010056 h 6858000"/>
              <a:gd name="connsiteX122" fmla="*/ 2879408 w 7472601"/>
              <a:gd name="connsiteY122" fmla="*/ 5031590 h 6858000"/>
              <a:gd name="connsiteX123" fmla="*/ 2862295 w 7472601"/>
              <a:gd name="connsiteY123" fmla="*/ 5022958 h 6858000"/>
              <a:gd name="connsiteX124" fmla="*/ 2813343 w 7472601"/>
              <a:gd name="connsiteY124" fmla="*/ 4998369 h 6858000"/>
              <a:gd name="connsiteX125" fmla="*/ 2646245 w 7472601"/>
              <a:gd name="connsiteY125" fmla="*/ 4930999 h 6858000"/>
              <a:gd name="connsiteX126" fmla="*/ 1999243 w 7472601"/>
              <a:gd name="connsiteY126" fmla="*/ 4730524 h 6858000"/>
              <a:gd name="connsiteX127" fmla="*/ 1979527 w 7472601"/>
              <a:gd name="connsiteY127" fmla="*/ 4726651 h 6858000"/>
              <a:gd name="connsiteX128" fmla="*/ 1927410 w 7472601"/>
              <a:gd name="connsiteY128" fmla="*/ 4716164 h 6858000"/>
              <a:gd name="connsiteX129" fmla="*/ 1997014 w 7472601"/>
              <a:gd name="connsiteY129" fmla="*/ 4698007 h 6858000"/>
              <a:gd name="connsiteX130" fmla="*/ 2005458 w 7472601"/>
              <a:gd name="connsiteY130" fmla="*/ 4699540 h 6858000"/>
              <a:gd name="connsiteX131" fmla="*/ 2657186 w 7472601"/>
              <a:gd name="connsiteY131" fmla="*/ 4901687 h 6858000"/>
              <a:gd name="connsiteX132" fmla="*/ 2826662 w 7472601"/>
              <a:gd name="connsiteY132" fmla="*/ 4970362 h 6858000"/>
              <a:gd name="connsiteX133" fmla="*/ 2876100 w 7472601"/>
              <a:gd name="connsiteY133" fmla="*/ 4995397 h 6858000"/>
              <a:gd name="connsiteX134" fmla="*/ 3042600 w 7472601"/>
              <a:gd name="connsiteY134" fmla="*/ 5059532 h 6858000"/>
              <a:gd name="connsiteX135" fmla="*/ 1997014 w 7472601"/>
              <a:gd name="connsiteY135" fmla="*/ 4698007 h 6858000"/>
              <a:gd name="connsiteX136" fmla="*/ 2305292 w 7472601"/>
              <a:gd name="connsiteY136" fmla="*/ 4219492 h 6858000"/>
              <a:gd name="connsiteX137" fmla="*/ 3360922 w 7472601"/>
              <a:gd name="connsiteY137" fmla="*/ 4529373 h 6858000"/>
              <a:gd name="connsiteX138" fmla="*/ 3492420 w 7472601"/>
              <a:gd name="connsiteY138" fmla="*/ 4510145 h 6858000"/>
              <a:gd name="connsiteX139" fmla="*/ 3364086 w 7472601"/>
              <a:gd name="connsiteY139" fmla="*/ 4480340 h 6858000"/>
              <a:gd name="connsiteX140" fmla="*/ 3225818 w 7472601"/>
              <a:gd name="connsiteY140" fmla="*/ 4411822 h 6858000"/>
              <a:gd name="connsiteX141" fmla="*/ 3129696 w 7472601"/>
              <a:gd name="connsiteY141" fmla="*/ 4360704 h 6858000"/>
              <a:gd name="connsiteX142" fmla="*/ 2814545 w 7472601"/>
              <a:gd name="connsiteY142" fmla="*/ 4282955 h 6858000"/>
              <a:gd name="connsiteX143" fmla="*/ 2305292 w 7472601"/>
              <a:gd name="connsiteY143" fmla="*/ 4219492 h 6858000"/>
              <a:gd name="connsiteX144" fmla="*/ 2626982 w 7472601"/>
              <a:gd name="connsiteY144" fmla="*/ 4206450 h 6858000"/>
              <a:gd name="connsiteX145" fmla="*/ 2490617 w 7472601"/>
              <a:gd name="connsiteY145" fmla="*/ 4206951 h 6858000"/>
              <a:gd name="connsiteX146" fmla="*/ 2819869 w 7472601"/>
              <a:gd name="connsiteY146" fmla="*/ 4252936 h 6858000"/>
              <a:gd name="connsiteX147" fmla="*/ 3143018 w 7472601"/>
              <a:gd name="connsiteY147" fmla="*/ 4332698 h 6858000"/>
              <a:gd name="connsiteX148" fmla="*/ 3241520 w 7472601"/>
              <a:gd name="connsiteY148" fmla="*/ 4385112 h 6858000"/>
              <a:gd name="connsiteX149" fmla="*/ 3374575 w 7472601"/>
              <a:gd name="connsiteY149" fmla="*/ 4451517 h 6858000"/>
              <a:gd name="connsiteX150" fmla="*/ 3505221 w 7472601"/>
              <a:gd name="connsiteY150" fmla="*/ 4480757 h 6858000"/>
              <a:gd name="connsiteX151" fmla="*/ 2626982 w 7472601"/>
              <a:gd name="connsiteY151" fmla="*/ 4206450 h 6858000"/>
              <a:gd name="connsiteX152" fmla="*/ 1310106 w 7472601"/>
              <a:gd name="connsiteY152" fmla="*/ 3943217 h 6858000"/>
              <a:gd name="connsiteX153" fmla="*/ 854994 w 7472601"/>
              <a:gd name="connsiteY153" fmla="*/ 4399136 h 6858000"/>
              <a:gd name="connsiteX154" fmla="*/ 742462 w 7472601"/>
              <a:gd name="connsiteY154" fmla="*/ 4594648 h 6858000"/>
              <a:gd name="connsiteX155" fmla="*/ 820602 w 7472601"/>
              <a:gd name="connsiteY155" fmla="*/ 4485915 h 6858000"/>
              <a:gd name="connsiteX156" fmla="*/ 878295 w 7472601"/>
              <a:gd name="connsiteY156" fmla="*/ 4403594 h 6858000"/>
              <a:gd name="connsiteX157" fmla="*/ 1240607 w 7472601"/>
              <a:gd name="connsiteY157" fmla="*/ 4010401 h 6858000"/>
              <a:gd name="connsiteX158" fmla="*/ 1310106 w 7472601"/>
              <a:gd name="connsiteY158" fmla="*/ 3943217 h 6858000"/>
              <a:gd name="connsiteX159" fmla="*/ 1423113 w 7472601"/>
              <a:gd name="connsiteY159" fmla="*/ 3874565 h 6858000"/>
              <a:gd name="connsiteX160" fmla="*/ 1260565 w 7472601"/>
              <a:gd name="connsiteY160" fmla="*/ 4031982 h 6858000"/>
              <a:gd name="connsiteX161" fmla="*/ 901900 w 7472601"/>
              <a:gd name="connsiteY161" fmla="*/ 4421236 h 6858000"/>
              <a:gd name="connsiteX162" fmla="*/ 845044 w 7472601"/>
              <a:gd name="connsiteY162" fmla="*/ 4502436 h 6858000"/>
              <a:gd name="connsiteX163" fmla="*/ 685926 w 7472601"/>
              <a:gd name="connsiteY163" fmla="*/ 4703069 h 6858000"/>
              <a:gd name="connsiteX164" fmla="*/ 684248 w 7472601"/>
              <a:gd name="connsiteY164" fmla="*/ 4706721 h 6858000"/>
              <a:gd name="connsiteX165" fmla="*/ 1423113 w 7472601"/>
              <a:gd name="connsiteY165" fmla="*/ 3874565 h 6858000"/>
              <a:gd name="connsiteX166" fmla="*/ 3316479 w 7472601"/>
              <a:gd name="connsiteY166" fmla="*/ 3872136 h 6858000"/>
              <a:gd name="connsiteX167" fmla="*/ 3546806 w 7472601"/>
              <a:gd name="connsiteY167" fmla="*/ 4356139 h 6858000"/>
              <a:gd name="connsiteX168" fmla="*/ 3364433 w 7472601"/>
              <a:gd name="connsiteY168" fmla="*/ 3953121 h 6858000"/>
              <a:gd name="connsiteX169" fmla="*/ 3316479 w 7472601"/>
              <a:gd name="connsiteY169" fmla="*/ 3872136 h 6858000"/>
              <a:gd name="connsiteX170" fmla="*/ 3291335 w 7472601"/>
              <a:gd name="connsiteY170" fmla="*/ 3767420 h 6858000"/>
              <a:gd name="connsiteX171" fmla="*/ 3390805 w 7472601"/>
              <a:gd name="connsiteY171" fmla="*/ 3937163 h 6858000"/>
              <a:gd name="connsiteX172" fmla="*/ 3579062 w 7472601"/>
              <a:gd name="connsiteY172" fmla="*/ 4359040 h 6858000"/>
              <a:gd name="connsiteX173" fmla="*/ 3467355 w 7472601"/>
              <a:gd name="connsiteY173" fmla="*/ 3988130 h 6858000"/>
              <a:gd name="connsiteX174" fmla="*/ 3310753 w 7472601"/>
              <a:gd name="connsiteY174" fmla="*/ 3787140 h 6858000"/>
              <a:gd name="connsiteX175" fmla="*/ 3291335 w 7472601"/>
              <a:gd name="connsiteY175" fmla="*/ 3767420 h 6858000"/>
              <a:gd name="connsiteX176" fmla="*/ 1635889 w 7472601"/>
              <a:gd name="connsiteY176" fmla="*/ 3709494 h 6858000"/>
              <a:gd name="connsiteX177" fmla="*/ 1634800 w 7472601"/>
              <a:gd name="connsiteY177" fmla="*/ 3731111 h 6858000"/>
              <a:gd name="connsiteX178" fmla="*/ 1635889 w 7472601"/>
              <a:gd name="connsiteY178" fmla="*/ 3709494 h 6858000"/>
              <a:gd name="connsiteX179" fmla="*/ 1510397 w 7472601"/>
              <a:gd name="connsiteY179" fmla="*/ 3684705 h 6858000"/>
              <a:gd name="connsiteX180" fmla="*/ 1146550 w 7472601"/>
              <a:gd name="connsiteY180" fmla="*/ 3802012 h 6858000"/>
              <a:gd name="connsiteX181" fmla="*/ 698834 w 7472601"/>
              <a:gd name="connsiteY181" fmla="*/ 3952272 h 6858000"/>
              <a:gd name="connsiteX182" fmla="*/ 34256 w 7472601"/>
              <a:gd name="connsiteY182" fmla="*/ 4347603 h 6858000"/>
              <a:gd name="connsiteX183" fmla="*/ 527241 w 7472601"/>
              <a:gd name="connsiteY183" fmla="*/ 4065078 h 6858000"/>
              <a:gd name="connsiteX184" fmla="*/ 1510397 w 7472601"/>
              <a:gd name="connsiteY184" fmla="*/ 3684705 h 6858000"/>
              <a:gd name="connsiteX185" fmla="*/ 1313114 w 7472601"/>
              <a:gd name="connsiteY185" fmla="*/ 3655216 h 6858000"/>
              <a:gd name="connsiteX186" fmla="*/ 1109304 w 7472601"/>
              <a:gd name="connsiteY186" fmla="*/ 3669030 h 6858000"/>
              <a:gd name="connsiteX187" fmla="*/ 8129 w 7472601"/>
              <a:gd name="connsiteY187" fmla="*/ 4330519 h 6858000"/>
              <a:gd name="connsiteX188" fmla="*/ 687572 w 7472601"/>
              <a:gd name="connsiteY188" fmla="*/ 3925629 h 6858000"/>
              <a:gd name="connsiteX189" fmla="*/ 1138365 w 7472601"/>
              <a:gd name="connsiteY189" fmla="*/ 3774515 h 6858000"/>
              <a:gd name="connsiteX190" fmla="*/ 1505579 w 7472601"/>
              <a:gd name="connsiteY190" fmla="*/ 3655526 h 6858000"/>
              <a:gd name="connsiteX191" fmla="*/ 1313114 w 7472601"/>
              <a:gd name="connsiteY191" fmla="*/ 3655216 h 6858000"/>
              <a:gd name="connsiteX192" fmla="*/ 3655073 w 7472601"/>
              <a:gd name="connsiteY192" fmla="*/ 3650884 h 6858000"/>
              <a:gd name="connsiteX193" fmla="*/ 3989938 w 7472601"/>
              <a:gd name="connsiteY193" fmla="*/ 3991685 h 6858000"/>
              <a:gd name="connsiteX194" fmla="*/ 4393907 w 7472601"/>
              <a:gd name="connsiteY194" fmla="*/ 4261258 h 6858000"/>
              <a:gd name="connsiteX195" fmla="*/ 4648051 w 7472601"/>
              <a:gd name="connsiteY195" fmla="*/ 4374051 h 6858000"/>
              <a:gd name="connsiteX196" fmla="*/ 4383389 w 7472601"/>
              <a:gd name="connsiteY196" fmla="*/ 4184369 h 6858000"/>
              <a:gd name="connsiteX197" fmla="*/ 4165508 w 7472601"/>
              <a:gd name="connsiteY197" fmla="*/ 4035196 h 6858000"/>
              <a:gd name="connsiteX198" fmla="*/ 4068162 w 7472601"/>
              <a:gd name="connsiteY198" fmla="*/ 3953394 h 6858000"/>
              <a:gd name="connsiteX199" fmla="*/ 3981416 w 7472601"/>
              <a:gd name="connsiteY199" fmla="*/ 3880482 h 6858000"/>
              <a:gd name="connsiteX200" fmla="*/ 3800147 w 7472601"/>
              <a:gd name="connsiteY200" fmla="*/ 3749872 h 6858000"/>
              <a:gd name="connsiteX201" fmla="*/ 3655073 w 7472601"/>
              <a:gd name="connsiteY201" fmla="*/ 3650884 h 6858000"/>
              <a:gd name="connsiteX202" fmla="*/ 3670252 w 7472601"/>
              <a:gd name="connsiteY202" fmla="*/ 3622798 h 6858000"/>
              <a:gd name="connsiteX203" fmla="*/ 3817258 w 7472601"/>
              <a:gd name="connsiteY203" fmla="*/ 3723577 h 6858000"/>
              <a:gd name="connsiteX204" fmla="*/ 4000461 w 7472601"/>
              <a:gd name="connsiteY204" fmla="*/ 3855966 h 6858000"/>
              <a:gd name="connsiteX205" fmla="*/ 4088180 w 7472601"/>
              <a:gd name="connsiteY205" fmla="*/ 3929774 h 6858000"/>
              <a:gd name="connsiteX206" fmla="*/ 4184555 w 7472601"/>
              <a:gd name="connsiteY206" fmla="*/ 4010683 h 6858000"/>
              <a:gd name="connsiteX207" fmla="*/ 4399563 w 7472601"/>
              <a:gd name="connsiteY207" fmla="*/ 4158106 h 6858000"/>
              <a:gd name="connsiteX208" fmla="*/ 4684469 w 7472601"/>
              <a:gd name="connsiteY208" fmla="*/ 4364680 h 6858000"/>
              <a:gd name="connsiteX209" fmla="*/ 4690271 w 7472601"/>
              <a:gd name="connsiteY209" fmla="*/ 4370034 h 6858000"/>
              <a:gd name="connsiteX210" fmla="*/ 4136093 w 7472601"/>
              <a:gd name="connsiteY210" fmla="*/ 3858466 h 6858000"/>
              <a:gd name="connsiteX211" fmla="*/ 3670252 w 7472601"/>
              <a:gd name="connsiteY211" fmla="*/ 3622798 h 6858000"/>
              <a:gd name="connsiteX212" fmla="*/ 4440129 w 7472601"/>
              <a:gd name="connsiteY212" fmla="*/ 3448571 h 6858000"/>
              <a:gd name="connsiteX213" fmla="*/ 4856525 w 7472601"/>
              <a:gd name="connsiteY213" fmla="*/ 3915351 h 6858000"/>
              <a:gd name="connsiteX214" fmla="*/ 5059055 w 7472601"/>
              <a:gd name="connsiteY214" fmla="*/ 4108918 h 6858000"/>
              <a:gd name="connsiteX215" fmla="*/ 5290070 w 7472601"/>
              <a:gd name="connsiteY215" fmla="*/ 4263619 h 6858000"/>
              <a:gd name="connsiteX216" fmla="*/ 4834991 w 7472601"/>
              <a:gd name="connsiteY216" fmla="*/ 3830985 h 6858000"/>
              <a:gd name="connsiteX217" fmla="*/ 4440129 w 7472601"/>
              <a:gd name="connsiteY217" fmla="*/ 3448571 h 6858000"/>
              <a:gd name="connsiteX218" fmla="*/ 4441737 w 7472601"/>
              <a:gd name="connsiteY218" fmla="*/ 3399734 h 6858000"/>
              <a:gd name="connsiteX219" fmla="*/ 4431236 w 7472601"/>
              <a:gd name="connsiteY219" fmla="*/ 3400954 h 6858000"/>
              <a:gd name="connsiteX220" fmla="*/ 4557150 w 7472601"/>
              <a:gd name="connsiteY220" fmla="*/ 3510023 h 6858000"/>
              <a:gd name="connsiteX221" fmla="*/ 4856936 w 7472601"/>
              <a:gd name="connsiteY221" fmla="*/ 3809146 h 6858000"/>
              <a:gd name="connsiteX222" fmla="*/ 5111996 w 7472601"/>
              <a:gd name="connsiteY222" fmla="*/ 4065759 h 6858000"/>
              <a:gd name="connsiteX223" fmla="*/ 5388878 w 7472601"/>
              <a:gd name="connsiteY223" fmla="*/ 4300185 h 6858000"/>
              <a:gd name="connsiteX224" fmla="*/ 5425556 w 7472601"/>
              <a:gd name="connsiteY224" fmla="*/ 4308967 h 6858000"/>
              <a:gd name="connsiteX225" fmla="*/ 4943646 w 7472601"/>
              <a:gd name="connsiteY225" fmla="*/ 3822916 h 6858000"/>
              <a:gd name="connsiteX226" fmla="*/ 4594837 w 7472601"/>
              <a:gd name="connsiteY226" fmla="*/ 3532274 h 6858000"/>
              <a:gd name="connsiteX227" fmla="*/ 4441737 w 7472601"/>
              <a:gd name="connsiteY227" fmla="*/ 3399734 h 6858000"/>
              <a:gd name="connsiteX228" fmla="*/ 5425834 w 7472601"/>
              <a:gd name="connsiteY228" fmla="*/ 3162785 h 6858000"/>
              <a:gd name="connsiteX229" fmla="*/ 5401644 w 7472601"/>
              <a:gd name="connsiteY229" fmla="*/ 3617847 h 6858000"/>
              <a:gd name="connsiteX230" fmla="*/ 5467256 w 7472601"/>
              <a:gd name="connsiteY230" fmla="*/ 4175494 h 6858000"/>
              <a:gd name="connsiteX231" fmla="*/ 5448069 w 7472601"/>
              <a:gd name="connsiteY231" fmla="*/ 3567554 h 6858000"/>
              <a:gd name="connsiteX232" fmla="*/ 5425834 w 7472601"/>
              <a:gd name="connsiteY232" fmla="*/ 3162785 h 6858000"/>
              <a:gd name="connsiteX233" fmla="*/ 1318687 w 7472601"/>
              <a:gd name="connsiteY233" fmla="*/ 3113840 h 6858000"/>
              <a:gd name="connsiteX234" fmla="*/ 1066793 w 7472601"/>
              <a:gd name="connsiteY234" fmla="*/ 3212171 h 6858000"/>
              <a:gd name="connsiteX235" fmla="*/ 993319 w 7472601"/>
              <a:gd name="connsiteY235" fmla="*/ 3247648 h 6858000"/>
              <a:gd name="connsiteX236" fmla="*/ 853081 w 7472601"/>
              <a:gd name="connsiteY236" fmla="*/ 3312410 h 6858000"/>
              <a:gd name="connsiteX237" fmla="*/ 805957 w 7472601"/>
              <a:gd name="connsiteY237" fmla="*/ 3330443 h 6858000"/>
              <a:gd name="connsiteX238" fmla="*/ 1318687 w 7472601"/>
              <a:gd name="connsiteY238" fmla="*/ 3113840 h 6858000"/>
              <a:gd name="connsiteX239" fmla="*/ 5453702 w 7472601"/>
              <a:gd name="connsiteY239" fmla="*/ 3090882 h 6858000"/>
              <a:gd name="connsiteX240" fmla="*/ 5480135 w 7472601"/>
              <a:gd name="connsiteY240" fmla="*/ 3565802 h 6858000"/>
              <a:gd name="connsiteX241" fmla="*/ 5499023 w 7472601"/>
              <a:gd name="connsiteY241" fmla="*/ 4166310 h 6858000"/>
              <a:gd name="connsiteX242" fmla="*/ 5547022 w 7472601"/>
              <a:gd name="connsiteY242" fmla="*/ 3607838 h 6858000"/>
              <a:gd name="connsiteX243" fmla="*/ 5515964 w 7472601"/>
              <a:gd name="connsiteY243" fmla="*/ 3378541 h 6858000"/>
              <a:gd name="connsiteX244" fmla="*/ 5453702 w 7472601"/>
              <a:gd name="connsiteY244" fmla="*/ 3090882 h 6858000"/>
              <a:gd name="connsiteX245" fmla="*/ 1238695 w 7472601"/>
              <a:gd name="connsiteY245" fmla="*/ 3076820 h 6858000"/>
              <a:gd name="connsiteX246" fmla="*/ 716371 w 7472601"/>
              <a:gd name="connsiteY246" fmla="*/ 3293249 h 6858000"/>
              <a:gd name="connsiteX247" fmla="*/ 579522 w 7472601"/>
              <a:gd name="connsiteY247" fmla="*/ 3371759 h 6858000"/>
              <a:gd name="connsiteX248" fmla="*/ 600288 w 7472601"/>
              <a:gd name="connsiteY248" fmla="*/ 3365555 h 6858000"/>
              <a:gd name="connsiteX249" fmla="*/ 840692 w 7472601"/>
              <a:gd name="connsiteY249" fmla="*/ 3284921 h 6858000"/>
              <a:gd name="connsiteX250" fmla="*/ 979248 w 7472601"/>
              <a:gd name="connsiteY250" fmla="*/ 3221003 h 6858000"/>
              <a:gd name="connsiteX251" fmla="*/ 1053282 w 7472601"/>
              <a:gd name="connsiteY251" fmla="*/ 3185247 h 6858000"/>
              <a:gd name="connsiteX252" fmla="*/ 1320603 w 7472601"/>
              <a:gd name="connsiteY252" fmla="*/ 3081281 h 6858000"/>
              <a:gd name="connsiteX253" fmla="*/ 1238695 w 7472601"/>
              <a:gd name="connsiteY253" fmla="*/ 3076820 h 6858000"/>
              <a:gd name="connsiteX254" fmla="*/ 5425627 w 7472601"/>
              <a:gd name="connsiteY254" fmla="*/ 2954192 h 6858000"/>
              <a:gd name="connsiteX255" fmla="*/ 5470770 w 7472601"/>
              <a:gd name="connsiteY255" fmla="*/ 3005435 h 6858000"/>
              <a:gd name="connsiteX256" fmla="*/ 5519779 w 7472601"/>
              <a:gd name="connsiteY256" fmla="*/ 4359223 h 6858000"/>
              <a:gd name="connsiteX257" fmla="*/ 5520293 w 7472601"/>
              <a:gd name="connsiteY257" fmla="*/ 4360602 h 6858000"/>
              <a:gd name="connsiteX258" fmla="*/ 5767221 w 7472601"/>
              <a:gd name="connsiteY258" fmla="*/ 4665564 h 6858000"/>
              <a:gd name="connsiteX259" fmla="*/ 6937169 w 7472601"/>
              <a:gd name="connsiteY259" fmla="*/ 4815941 h 6858000"/>
              <a:gd name="connsiteX260" fmla="*/ 6953922 w 7472601"/>
              <a:gd name="connsiteY260" fmla="*/ 4890068 h 6858000"/>
              <a:gd name="connsiteX261" fmla="*/ 6071359 w 7472601"/>
              <a:gd name="connsiteY261" fmla="*/ 4770770 h 6858000"/>
              <a:gd name="connsiteX262" fmla="*/ 6038839 w 7472601"/>
              <a:gd name="connsiteY262" fmla="*/ 4764474 h 6858000"/>
              <a:gd name="connsiteX263" fmla="*/ 6038706 w 7472601"/>
              <a:gd name="connsiteY263" fmla="*/ 4763847 h 6858000"/>
              <a:gd name="connsiteX264" fmla="*/ 6037784 w 7472601"/>
              <a:gd name="connsiteY264" fmla="*/ 4764270 h 6858000"/>
              <a:gd name="connsiteX265" fmla="*/ 6038839 w 7472601"/>
              <a:gd name="connsiteY265" fmla="*/ 4764474 h 6858000"/>
              <a:gd name="connsiteX266" fmla="*/ 6040338 w 7472601"/>
              <a:gd name="connsiteY266" fmla="*/ 4771418 h 6858000"/>
              <a:gd name="connsiteX267" fmla="*/ 6024488 w 7472601"/>
              <a:gd name="connsiteY267" fmla="*/ 4809903 h 6858000"/>
              <a:gd name="connsiteX268" fmla="*/ 5599771 w 7472601"/>
              <a:gd name="connsiteY268" fmla="*/ 5509652 h 6858000"/>
              <a:gd name="connsiteX269" fmla="*/ 5548843 w 7472601"/>
              <a:gd name="connsiteY269" fmla="*/ 5563845 h 6858000"/>
              <a:gd name="connsiteX270" fmla="*/ 5940952 w 7472601"/>
              <a:gd name="connsiteY270" fmla="*/ 6250028 h 6858000"/>
              <a:gd name="connsiteX271" fmla="*/ 6043441 w 7472601"/>
              <a:gd name="connsiteY271" fmla="*/ 6665847 h 6858000"/>
              <a:gd name="connsiteX272" fmla="*/ 6093432 w 7472601"/>
              <a:gd name="connsiteY272" fmla="*/ 6858000 h 6858000"/>
              <a:gd name="connsiteX273" fmla="*/ 6034344 w 7472601"/>
              <a:gd name="connsiteY273" fmla="*/ 6858000 h 6858000"/>
              <a:gd name="connsiteX274" fmla="*/ 6026679 w 7472601"/>
              <a:gd name="connsiteY274" fmla="*/ 6836959 h 6858000"/>
              <a:gd name="connsiteX275" fmla="*/ 5800441 w 7472601"/>
              <a:gd name="connsiteY275" fmla="*/ 6335286 h 6858000"/>
              <a:gd name="connsiteX276" fmla="*/ 5526562 w 7472601"/>
              <a:gd name="connsiteY276" fmla="*/ 5705388 h 6858000"/>
              <a:gd name="connsiteX277" fmla="*/ 5519640 w 7472601"/>
              <a:gd name="connsiteY277" fmla="*/ 5683774 h 6858000"/>
              <a:gd name="connsiteX278" fmla="*/ 5844559 w 7472601"/>
              <a:gd name="connsiteY278" fmla="*/ 6553349 h 6858000"/>
              <a:gd name="connsiteX279" fmla="*/ 5975994 w 7472601"/>
              <a:gd name="connsiteY279" fmla="*/ 6858000 h 6858000"/>
              <a:gd name="connsiteX280" fmla="*/ 5898547 w 7472601"/>
              <a:gd name="connsiteY280" fmla="*/ 6858000 h 6858000"/>
              <a:gd name="connsiteX281" fmla="*/ 5682041 w 7472601"/>
              <a:gd name="connsiteY281" fmla="*/ 6355860 h 6858000"/>
              <a:gd name="connsiteX282" fmla="*/ 5461758 w 7472601"/>
              <a:gd name="connsiteY282" fmla="*/ 5820220 h 6858000"/>
              <a:gd name="connsiteX283" fmla="*/ 5237282 w 7472601"/>
              <a:gd name="connsiteY283" fmla="*/ 6579086 h 6858000"/>
              <a:gd name="connsiteX284" fmla="*/ 5115009 w 7472601"/>
              <a:gd name="connsiteY284" fmla="*/ 6858000 h 6858000"/>
              <a:gd name="connsiteX285" fmla="*/ 5028074 w 7472601"/>
              <a:gd name="connsiteY285" fmla="*/ 6858000 h 6858000"/>
              <a:gd name="connsiteX286" fmla="*/ 5079508 w 7472601"/>
              <a:gd name="connsiteY286" fmla="*/ 6749074 h 6858000"/>
              <a:gd name="connsiteX287" fmla="*/ 5371846 w 7472601"/>
              <a:gd name="connsiteY287" fmla="*/ 5924413 h 6858000"/>
              <a:gd name="connsiteX288" fmla="*/ 5270512 w 7472601"/>
              <a:gd name="connsiteY288" fmla="*/ 6138975 h 6858000"/>
              <a:gd name="connsiteX289" fmla="*/ 5062409 w 7472601"/>
              <a:gd name="connsiteY289" fmla="*/ 6653544 h 6858000"/>
              <a:gd name="connsiteX290" fmla="*/ 5036628 w 7472601"/>
              <a:gd name="connsiteY290" fmla="*/ 6754247 h 6858000"/>
              <a:gd name="connsiteX291" fmla="*/ 5009112 w 7472601"/>
              <a:gd name="connsiteY291" fmla="*/ 6858000 h 6858000"/>
              <a:gd name="connsiteX292" fmla="*/ 4976679 w 7472601"/>
              <a:gd name="connsiteY292" fmla="*/ 6858000 h 6858000"/>
              <a:gd name="connsiteX293" fmla="*/ 5006537 w 7472601"/>
              <a:gd name="connsiteY293" fmla="*/ 6747068 h 6858000"/>
              <a:gd name="connsiteX294" fmla="*/ 5032723 w 7472601"/>
              <a:gd name="connsiteY294" fmla="*/ 6644957 h 6858000"/>
              <a:gd name="connsiteX295" fmla="*/ 5242949 w 7472601"/>
              <a:gd name="connsiteY295" fmla="*/ 6125175 h 6858000"/>
              <a:gd name="connsiteX296" fmla="*/ 5286321 w 7472601"/>
              <a:gd name="connsiteY296" fmla="*/ 6033555 h 6858000"/>
              <a:gd name="connsiteX297" fmla="*/ 5008210 w 7472601"/>
              <a:gd name="connsiteY297" fmla="*/ 6649194 h 6858000"/>
              <a:gd name="connsiteX298" fmla="*/ 4986321 w 7472601"/>
              <a:gd name="connsiteY298" fmla="*/ 6765687 h 6858000"/>
              <a:gd name="connsiteX299" fmla="*/ 4973474 w 7472601"/>
              <a:gd name="connsiteY299" fmla="*/ 6858000 h 6858000"/>
              <a:gd name="connsiteX300" fmla="*/ 4907178 w 7472601"/>
              <a:gd name="connsiteY300" fmla="*/ 6858000 h 6858000"/>
              <a:gd name="connsiteX301" fmla="*/ 4910810 w 7472601"/>
              <a:gd name="connsiteY301" fmla="*/ 6829660 h 6858000"/>
              <a:gd name="connsiteX302" fmla="*/ 4987461 w 7472601"/>
              <a:gd name="connsiteY302" fmla="*/ 6432994 h 6858000"/>
              <a:gd name="connsiteX303" fmla="*/ 5179262 w 7472601"/>
              <a:gd name="connsiteY303" fmla="*/ 6035044 h 6858000"/>
              <a:gd name="connsiteX304" fmla="*/ 4689678 w 7472601"/>
              <a:gd name="connsiteY304" fmla="*/ 6440241 h 6858000"/>
              <a:gd name="connsiteX305" fmla="*/ 4477543 w 7472601"/>
              <a:gd name="connsiteY305" fmla="*/ 6674836 h 6858000"/>
              <a:gd name="connsiteX306" fmla="*/ 4329957 w 7472601"/>
              <a:gd name="connsiteY306" fmla="*/ 6858000 h 6858000"/>
              <a:gd name="connsiteX307" fmla="*/ 4218595 w 7472601"/>
              <a:gd name="connsiteY307" fmla="*/ 6858000 h 6858000"/>
              <a:gd name="connsiteX308" fmla="*/ 4368888 w 7472601"/>
              <a:gd name="connsiteY308" fmla="*/ 6668412 h 6858000"/>
              <a:gd name="connsiteX309" fmla="*/ 4563091 w 7472601"/>
              <a:gd name="connsiteY309" fmla="*/ 6442508 h 6858000"/>
              <a:gd name="connsiteX310" fmla="*/ 5387324 w 7472601"/>
              <a:gd name="connsiteY310" fmla="*/ 5705830 h 6858000"/>
              <a:gd name="connsiteX311" fmla="*/ 5073620 w 7472601"/>
              <a:gd name="connsiteY311" fmla="*/ 5955437 h 6858000"/>
              <a:gd name="connsiteX312" fmla="*/ 4689789 w 7472601"/>
              <a:gd name="connsiteY312" fmla="*/ 6268382 h 6858000"/>
              <a:gd name="connsiteX313" fmla="*/ 4418722 w 7472601"/>
              <a:gd name="connsiteY313" fmla="*/ 6570886 h 6858000"/>
              <a:gd name="connsiteX314" fmla="*/ 4214944 w 7472601"/>
              <a:gd name="connsiteY314" fmla="*/ 6858000 h 6858000"/>
              <a:gd name="connsiteX315" fmla="*/ 4177898 w 7472601"/>
              <a:gd name="connsiteY315" fmla="*/ 6858000 h 6858000"/>
              <a:gd name="connsiteX316" fmla="*/ 4391597 w 7472601"/>
              <a:gd name="connsiteY316" fmla="*/ 6556370 h 6858000"/>
              <a:gd name="connsiteX317" fmla="*/ 4668889 w 7472601"/>
              <a:gd name="connsiteY317" fmla="*/ 6246399 h 6858000"/>
              <a:gd name="connsiteX318" fmla="*/ 5055427 w 7472601"/>
              <a:gd name="connsiteY318" fmla="*/ 5931476 h 6858000"/>
              <a:gd name="connsiteX319" fmla="*/ 5371814 w 7472601"/>
              <a:gd name="connsiteY319" fmla="*/ 5678975 h 6858000"/>
              <a:gd name="connsiteX320" fmla="*/ 4987918 w 7472601"/>
              <a:gd name="connsiteY320" fmla="*/ 5838701 h 6858000"/>
              <a:gd name="connsiteX321" fmla="*/ 4317146 w 7472601"/>
              <a:gd name="connsiteY321" fmla="*/ 6587716 h 6858000"/>
              <a:gd name="connsiteX322" fmla="*/ 4171627 w 7472601"/>
              <a:gd name="connsiteY322" fmla="*/ 6858000 h 6858000"/>
              <a:gd name="connsiteX323" fmla="*/ 4081585 w 7472601"/>
              <a:gd name="connsiteY323" fmla="*/ 6858000 h 6858000"/>
              <a:gd name="connsiteX324" fmla="*/ 4238603 w 7472601"/>
              <a:gd name="connsiteY324" fmla="*/ 6559341 h 6858000"/>
              <a:gd name="connsiteX325" fmla="*/ 4778333 w 7472601"/>
              <a:gd name="connsiteY325" fmla="*/ 5873626 h 6858000"/>
              <a:gd name="connsiteX326" fmla="*/ 5414185 w 7472601"/>
              <a:gd name="connsiteY326" fmla="*/ 5573882 h 6858000"/>
              <a:gd name="connsiteX327" fmla="*/ 5959648 w 7472601"/>
              <a:gd name="connsiteY327" fmla="*/ 4760797 h 6858000"/>
              <a:gd name="connsiteX328" fmla="*/ 5355019 w 7472601"/>
              <a:gd name="connsiteY328" fmla="*/ 4734672 h 6858000"/>
              <a:gd name="connsiteX329" fmla="*/ 5083565 w 7472601"/>
              <a:gd name="connsiteY329" fmla="*/ 5179121 h 6858000"/>
              <a:gd name="connsiteX330" fmla="*/ 4713577 w 7472601"/>
              <a:gd name="connsiteY330" fmla="*/ 5616803 h 6858000"/>
              <a:gd name="connsiteX331" fmla="*/ 3989559 w 7472601"/>
              <a:gd name="connsiteY331" fmla="*/ 6145945 h 6858000"/>
              <a:gd name="connsiteX332" fmla="*/ 3939824 w 7472601"/>
              <a:gd name="connsiteY332" fmla="*/ 6066900 h 6858000"/>
              <a:gd name="connsiteX333" fmla="*/ 4584537 w 7472601"/>
              <a:gd name="connsiteY333" fmla="*/ 5324826 h 6858000"/>
              <a:gd name="connsiteX334" fmla="*/ 5037105 w 7472601"/>
              <a:gd name="connsiteY334" fmla="*/ 5088765 h 6858000"/>
              <a:gd name="connsiteX335" fmla="*/ 5039930 w 7472601"/>
              <a:gd name="connsiteY335" fmla="*/ 5089585 h 6858000"/>
              <a:gd name="connsiteX336" fmla="*/ 5263764 w 7472601"/>
              <a:gd name="connsiteY336" fmla="*/ 4735525 h 6858000"/>
              <a:gd name="connsiteX337" fmla="*/ 4086300 w 7472601"/>
              <a:gd name="connsiteY337" fmla="*/ 4884599 h 6858000"/>
              <a:gd name="connsiteX338" fmla="*/ 4085485 w 7472601"/>
              <a:gd name="connsiteY338" fmla="*/ 4899070 h 6858000"/>
              <a:gd name="connsiteX339" fmla="*/ 3871915 w 7472601"/>
              <a:gd name="connsiteY339" fmla="*/ 5253645 h 6858000"/>
              <a:gd name="connsiteX340" fmla="*/ 3799374 w 7472601"/>
              <a:gd name="connsiteY340" fmla="*/ 5466127 h 6858000"/>
              <a:gd name="connsiteX341" fmla="*/ 3498850 w 7472601"/>
              <a:gd name="connsiteY341" fmla="*/ 6661888 h 6858000"/>
              <a:gd name="connsiteX342" fmla="*/ 3399216 w 7472601"/>
              <a:gd name="connsiteY342" fmla="*/ 6858000 h 6858000"/>
              <a:gd name="connsiteX343" fmla="*/ 3303688 w 7472601"/>
              <a:gd name="connsiteY343" fmla="*/ 6858000 h 6858000"/>
              <a:gd name="connsiteX344" fmla="*/ 3391774 w 7472601"/>
              <a:gd name="connsiteY344" fmla="*/ 6697181 h 6858000"/>
              <a:gd name="connsiteX345" fmla="*/ 3735540 w 7472601"/>
              <a:gd name="connsiteY345" fmla="*/ 5546923 h 6858000"/>
              <a:gd name="connsiteX346" fmla="*/ 3729438 w 7472601"/>
              <a:gd name="connsiteY346" fmla="*/ 5569058 h 6858000"/>
              <a:gd name="connsiteX347" fmla="*/ 3707782 w 7472601"/>
              <a:gd name="connsiteY347" fmla="*/ 5644908 h 6858000"/>
              <a:gd name="connsiteX348" fmla="*/ 3583827 w 7472601"/>
              <a:gd name="connsiteY348" fmla="*/ 6039215 h 6858000"/>
              <a:gd name="connsiteX349" fmla="*/ 3547861 w 7472601"/>
              <a:gd name="connsiteY349" fmla="*/ 6129609 h 6858000"/>
              <a:gd name="connsiteX350" fmla="*/ 3490905 w 7472601"/>
              <a:gd name="connsiteY350" fmla="*/ 6277660 h 6858000"/>
              <a:gd name="connsiteX351" fmla="*/ 3455859 w 7472601"/>
              <a:gd name="connsiteY351" fmla="*/ 6391301 h 6858000"/>
              <a:gd name="connsiteX352" fmla="*/ 3429112 w 7472601"/>
              <a:gd name="connsiteY352" fmla="*/ 6479469 h 6858000"/>
              <a:gd name="connsiteX353" fmla="*/ 3304862 w 7472601"/>
              <a:gd name="connsiteY353" fmla="*/ 6796476 h 6858000"/>
              <a:gd name="connsiteX354" fmla="*/ 3276071 w 7472601"/>
              <a:gd name="connsiteY354" fmla="*/ 6858000 h 6858000"/>
              <a:gd name="connsiteX355" fmla="*/ 3240805 w 7472601"/>
              <a:gd name="connsiteY355" fmla="*/ 6858000 h 6858000"/>
              <a:gd name="connsiteX356" fmla="*/ 3275917 w 7472601"/>
              <a:gd name="connsiteY356" fmla="*/ 6783192 h 6858000"/>
              <a:gd name="connsiteX357" fmla="*/ 3399358 w 7472601"/>
              <a:gd name="connsiteY357" fmla="*/ 6469011 h 6858000"/>
              <a:gd name="connsiteX358" fmla="*/ 3425650 w 7472601"/>
              <a:gd name="connsiteY358" fmla="*/ 6381333 h 6858000"/>
              <a:gd name="connsiteX359" fmla="*/ 3460661 w 7472601"/>
              <a:gd name="connsiteY359" fmla="*/ 6266763 h 6858000"/>
              <a:gd name="connsiteX360" fmla="*/ 3518021 w 7472601"/>
              <a:gd name="connsiteY360" fmla="*/ 6117298 h 6858000"/>
              <a:gd name="connsiteX361" fmla="*/ 3554035 w 7472601"/>
              <a:gd name="connsiteY361" fmla="*/ 6027832 h 6858000"/>
              <a:gd name="connsiteX362" fmla="*/ 3677174 w 7472601"/>
              <a:gd name="connsiteY362" fmla="*/ 5636351 h 6858000"/>
              <a:gd name="connsiteX363" fmla="*/ 3698819 w 7472601"/>
              <a:gd name="connsiteY363" fmla="*/ 5560503 h 6858000"/>
              <a:gd name="connsiteX364" fmla="*/ 3702094 w 7472601"/>
              <a:gd name="connsiteY364" fmla="*/ 5549194 h 6858000"/>
              <a:gd name="connsiteX365" fmla="*/ 3398355 w 7472601"/>
              <a:gd name="connsiteY365" fmla="*/ 6094603 h 6858000"/>
              <a:gd name="connsiteX366" fmla="*/ 3193941 w 7472601"/>
              <a:gd name="connsiteY366" fmla="*/ 6798775 h 6858000"/>
              <a:gd name="connsiteX367" fmla="*/ 3184140 w 7472601"/>
              <a:gd name="connsiteY367" fmla="*/ 6858000 h 6858000"/>
              <a:gd name="connsiteX368" fmla="*/ 3099978 w 7472601"/>
              <a:gd name="connsiteY368" fmla="*/ 6858000 h 6858000"/>
              <a:gd name="connsiteX369" fmla="*/ 3101556 w 7472601"/>
              <a:gd name="connsiteY369" fmla="*/ 6843337 h 6858000"/>
              <a:gd name="connsiteX370" fmla="*/ 3370162 w 7472601"/>
              <a:gd name="connsiteY370" fmla="*/ 5785550 h 6858000"/>
              <a:gd name="connsiteX371" fmla="*/ 3746477 w 7472601"/>
              <a:gd name="connsiteY371" fmla="*/ 5377889 h 6858000"/>
              <a:gd name="connsiteX372" fmla="*/ 3863399 w 7472601"/>
              <a:gd name="connsiteY372" fmla="*/ 5087257 h 6858000"/>
              <a:gd name="connsiteX373" fmla="*/ 3968712 w 7472601"/>
              <a:gd name="connsiteY373" fmla="*/ 4913989 h 6858000"/>
              <a:gd name="connsiteX374" fmla="*/ 2792390 w 7472601"/>
              <a:gd name="connsiteY374" fmla="*/ 5382974 h 6858000"/>
              <a:gd name="connsiteX375" fmla="*/ 2714982 w 7472601"/>
              <a:gd name="connsiteY375" fmla="*/ 5427051 h 6858000"/>
              <a:gd name="connsiteX376" fmla="*/ 2813361 w 7472601"/>
              <a:gd name="connsiteY376" fmla="*/ 6023912 h 6858000"/>
              <a:gd name="connsiteX377" fmla="*/ 2688430 w 7472601"/>
              <a:gd name="connsiteY377" fmla="*/ 6801564 h 6858000"/>
              <a:gd name="connsiteX378" fmla="*/ 2629626 w 7472601"/>
              <a:gd name="connsiteY378" fmla="*/ 6763394 h 6858000"/>
              <a:gd name="connsiteX379" fmla="*/ 2565328 w 7472601"/>
              <a:gd name="connsiteY379" fmla="*/ 5516399 h 6858000"/>
              <a:gd name="connsiteX380" fmla="*/ 1922999 w 7472601"/>
              <a:gd name="connsiteY380" fmla="*/ 5980343 h 6858000"/>
              <a:gd name="connsiteX381" fmla="*/ 1950261 w 7472601"/>
              <a:gd name="connsiteY381" fmla="*/ 6405858 h 6858000"/>
              <a:gd name="connsiteX382" fmla="*/ 2365554 w 7472601"/>
              <a:gd name="connsiteY382" fmla="*/ 6759107 h 6858000"/>
              <a:gd name="connsiteX383" fmla="*/ 2424142 w 7472601"/>
              <a:gd name="connsiteY383" fmla="*/ 6858000 h 6858000"/>
              <a:gd name="connsiteX384" fmla="*/ 2395994 w 7472601"/>
              <a:gd name="connsiteY384" fmla="*/ 6858000 h 6858000"/>
              <a:gd name="connsiteX385" fmla="*/ 2392863 w 7472601"/>
              <a:gd name="connsiteY385" fmla="*/ 6852964 h 6858000"/>
              <a:gd name="connsiteX386" fmla="*/ 2017589 w 7472601"/>
              <a:gd name="connsiteY386" fmla="*/ 6493982 h 6858000"/>
              <a:gd name="connsiteX387" fmla="*/ 2147336 w 7472601"/>
              <a:gd name="connsiteY387" fmla="*/ 6594052 h 6858000"/>
              <a:gd name="connsiteX388" fmla="*/ 2207047 w 7472601"/>
              <a:gd name="connsiteY388" fmla="*/ 6654540 h 6858000"/>
              <a:gd name="connsiteX389" fmla="*/ 2299106 w 7472601"/>
              <a:gd name="connsiteY389" fmla="*/ 6778931 h 6858000"/>
              <a:gd name="connsiteX390" fmla="*/ 2314430 w 7472601"/>
              <a:gd name="connsiteY390" fmla="*/ 6801144 h 6858000"/>
              <a:gd name="connsiteX391" fmla="*/ 2352406 w 7472601"/>
              <a:gd name="connsiteY391" fmla="*/ 6858000 h 6858000"/>
              <a:gd name="connsiteX392" fmla="*/ 2314492 w 7472601"/>
              <a:gd name="connsiteY392" fmla="*/ 6858000 h 6858000"/>
              <a:gd name="connsiteX393" fmla="*/ 2288095 w 7472601"/>
              <a:gd name="connsiteY393" fmla="*/ 6818030 h 6858000"/>
              <a:gd name="connsiteX394" fmla="*/ 2272768 w 7472601"/>
              <a:gd name="connsiteY394" fmla="*/ 6795822 h 6858000"/>
              <a:gd name="connsiteX395" fmla="*/ 2182715 w 7472601"/>
              <a:gd name="connsiteY395" fmla="*/ 6675071 h 6858000"/>
              <a:gd name="connsiteX396" fmla="*/ 2032061 w 7472601"/>
              <a:gd name="connsiteY396" fmla="*/ 6541380 h 6858000"/>
              <a:gd name="connsiteX397" fmla="*/ 2257220 w 7472601"/>
              <a:gd name="connsiteY397" fmla="*/ 6826257 h 6858000"/>
              <a:gd name="connsiteX398" fmla="*/ 2281324 w 7472601"/>
              <a:gd name="connsiteY398" fmla="*/ 6858000 h 6858000"/>
              <a:gd name="connsiteX399" fmla="*/ 2242860 w 7472601"/>
              <a:gd name="connsiteY399" fmla="*/ 6858000 h 6858000"/>
              <a:gd name="connsiteX400" fmla="*/ 2232818 w 7472601"/>
              <a:gd name="connsiteY400" fmla="*/ 6844926 h 6858000"/>
              <a:gd name="connsiteX401" fmla="*/ 1990172 w 7472601"/>
              <a:gd name="connsiteY401" fmla="*/ 6542121 h 6858000"/>
              <a:gd name="connsiteX402" fmla="*/ 2124090 w 7472601"/>
              <a:gd name="connsiteY402" fmla="*/ 6761017 h 6858000"/>
              <a:gd name="connsiteX403" fmla="*/ 2200380 w 7472601"/>
              <a:gd name="connsiteY403" fmla="*/ 6858000 h 6858000"/>
              <a:gd name="connsiteX404" fmla="*/ 2147507 w 7472601"/>
              <a:gd name="connsiteY404" fmla="*/ 6858000 h 6858000"/>
              <a:gd name="connsiteX405" fmla="*/ 2070668 w 7472601"/>
              <a:gd name="connsiteY405" fmla="*/ 6761520 h 6858000"/>
              <a:gd name="connsiteX406" fmla="*/ 1975142 w 7472601"/>
              <a:gd name="connsiteY406" fmla="*/ 6585570 h 6858000"/>
              <a:gd name="connsiteX407" fmla="*/ 2050035 w 7472601"/>
              <a:gd name="connsiteY407" fmla="*/ 6813345 h 6858000"/>
              <a:gd name="connsiteX408" fmla="*/ 2063025 w 7472601"/>
              <a:gd name="connsiteY408" fmla="*/ 6858000 h 6858000"/>
              <a:gd name="connsiteX409" fmla="*/ 2021675 w 7472601"/>
              <a:gd name="connsiteY409" fmla="*/ 6858000 h 6858000"/>
              <a:gd name="connsiteX410" fmla="*/ 2019308 w 7472601"/>
              <a:gd name="connsiteY410" fmla="*/ 6847118 h 6858000"/>
              <a:gd name="connsiteX411" fmla="*/ 1938835 w 7472601"/>
              <a:gd name="connsiteY411" fmla="*/ 6551160 h 6858000"/>
              <a:gd name="connsiteX412" fmla="*/ 1953230 w 7472601"/>
              <a:gd name="connsiteY412" fmla="*/ 6759699 h 6858000"/>
              <a:gd name="connsiteX413" fmla="*/ 1956763 w 7472601"/>
              <a:gd name="connsiteY413" fmla="*/ 6778191 h 6858000"/>
              <a:gd name="connsiteX414" fmla="*/ 1967925 w 7472601"/>
              <a:gd name="connsiteY414" fmla="*/ 6858000 h 6858000"/>
              <a:gd name="connsiteX415" fmla="*/ 1936622 w 7472601"/>
              <a:gd name="connsiteY415" fmla="*/ 6858000 h 6858000"/>
              <a:gd name="connsiteX416" fmla="*/ 1926261 w 7472601"/>
              <a:gd name="connsiteY416" fmla="*/ 6784064 h 6858000"/>
              <a:gd name="connsiteX417" fmla="*/ 1922724 w 7472601"/>
              <a:gd name="connsiteY417" fmla="*/ 6765577 h 6858000"/>
              <a:gd name="connsiteX418" fmla="*/ 1904650 w 7472601"/>
              <a:gd name="connsiteY418" fmla="*/ 6639616 h 6858000"/>
              <a:gd name="connsiteX419" fmla="*/ 1885273 w 7472601"/>
              <a:gd name="connsiteY419" fmla="*/ 6858000 h 6858000"/>
              <a:gd name="connsiteX420" fmla="*/ 1854363 w 7472601"/>
              <a:gd name="connsiteY420" fmla="*/ 6858000 h 6858000"/>
              <a:gd name="connsiteX421" fmla="*/ 1880391 w 7472601"/>
              <a:gd name="connsiteY421" fmla="*/ 6603796 h 6858000"/>
              <a:gd name="connsiteX422" fmla="*/ 1818273 w 7472601"/>
              <a:gd name="connsiteY422" fmla="*/ 6715729 h 6858000"/>
              <a:gd name="connsiteX423" fmla="*/ 1794691 w 7472601"/>
              <a:gd name="connsiteY423" fmla="*/ 6843239 h 6858000"/>
              <a:gd name="connsiteX424" fmla="*/ 1794914 w 7472601"/>
              <a:gd name="connsiteY424" fmla="*/ 6858000 h 6858000"/>
              <a:gd name="connsiteX425" fmla="*/ 1746128 w 7472601"/>
              <a:gd name="connsiteY425" fmla="*/ 6858000 h 6858000"/>
              <a:gd name="connsiteX426" fmla="*/ 1753934 w 7472601"/>
              <a:gd name="connsiteY426" fmla="*/ 6724796 h 6858000"/>
              <a:gd name="connsiteX427" fmla="*/ 1792053 w 7472601"/>
              <a:gd name="connsiteY427" fmla="*/ 6572396 h 6858000"/>
              <a:gd name="connsiteX428" fmla="*/ 1862248 w 7472601"/>
              <a:gd name="connsiteY428" fmla="*/ 6266397 h 6858000"/>
              <a:gd name="connsiteX429" fmla="*/ 1862250 w 7472601"/>
              <a:gd name="connsiteY429" fmla="*/ 6033531 h 6858000"/>
              <a:gd name="connsiteX430" fmla="*/ 1211999 w 7472601"/>
              <a:gd name="connsiteY430" fmla="*/ 6683610 h 6858000"/>
              <a:gd name="connsiteX431" fmla="*/ 1213266 w 7472601"/>
              <a:gd name="connsiteY431" fmla="*/ 6691947 h 6858000"/>
              <a:gd name="connsiteX432" fmla="*/ 1203370 w 7472601"/>
              <a:gd name="connsiteY432" fmla="*/ 6850676 h 6858000"/>
              <a:gd name="connsiteX433" fmla="*/ 1203671 w 7472601"/>
              <a:gd name="connsiteY433" fmla="*/ 6858000 h 6858000"/>
              <a:gd name="connsiteX434" fmla="*/ 1143180 w 7472601"/>
              <a:gd name="connsiteY434" fmla="*/ 6858000 h 6858000"/>
              <a:gd name="connsiteX435" fmla="*/ 1142176 w 7472601"/>
              <a:gd name="connsiteY435" fmla="*/ 6766045 h 6858000"/>
              <a:gd name="connsiteX436" fmla="*/ 1067484 w 7472601"/>
              <a:gd name="connsiteY436" fmla="*/ 6858000 h 6858000"/>
              <a:gd name="connsiteX437" fmla="*/ 953928 w 7472601"/>
              <a:gd name="connsiteY437" fmla="*/ 6858000 h 6858000"/>
              <a:gd name="connsiteX438" fmla="*/ 959715 w 7472601"/>
              <a:gd name="connsiteY438" fmla="*/ 6850185 h 6858000"/>
              <a:gd name="connsiteX439" fmla="*/ 1483788 w 7472601"/>
              <a:gd name="connsiteY439" fmla="*/ 6259174 h 6858000"/>
              <a:gd name="connsiteX440" fmla="*/ 1100671 w 7472601"/>
              <a:gd name="connsiteY440" fmla="*/ 6252137 h 6858000"/>
              <a:gd name="connsiteX441" fmla="*/ 1090144 w 7472601"/>
              <a:gd name="connsiteY441" fmla="*/ 6256748 h 6858000"/>
              <a:gd name="connsiteX442" fmla="*/ 1095872 w 7472601"/>
              <a:gd name="connsiteY442" fmla="*/ 6271892 h 6858000"/>
              <a:gd name="connsiteX443" fmla="*/ 262785 w 7472601"/>
              <a:gd name="connsiteY443" fmla="*/ 6845450 h 6858000"/>
              <a:gd name="connsiteX444" fmla="*/ 209968 w 7472601"/>
              <a:gd name="connsiteY444" fmla="*/ 6770713 h 6858000"/>
              <a:gd name="connsiteX445" fmla="*/ 873460 w 7472601"/>
              <a:gd name="connsiteY445" fmla="*/ 6253768 h 6858000"/>
              <a:gd name="connsiteX446" fmla="*/ 192686 w 7472601"/>
              <a:gd name="connsiteY446" fmla="*/ 5849257 h 6858000"/>
              <a:gd name="connsiteX447" fmla="*/ 4696 w 7472601"/>
              <a:gd name="connsiteY447" fmla="*/ 5697668 h 6858000"/>
              <a:gd name="connsiteX448" fmla="*/ 0 w 7472601"/>
              <a:gd name="connsiteY448" fmla="*/ 5689984 h 6858000"/>
              <a:gd name="connsiteX449" fmla="*/ 0 w 7472601"/>
              <a:gd name="connsiteY449" fmla="*/ 5513472 h 6858000"/>
              <a:gd name="connsiteX450" fmla="*/ 174101 w 7472601"/>
              <a:gd name="connsiteY450" fmla="*/ 5620277 h 6858000"/>
              <a:gd name="connsiteX451" fmla="*/ 891800 w 7472601"/>
              <a:gd name="connsiteY451" fmla="*/ 6036935 h 6858000"/>
              <a:gd name="connsiteX452" fmla="*/ 1072219 w 7472601"/>
              <a:gd name="connsiteY452" fmla="*/ 6169443 h 6858000"/>
              <a:gd name="connsiteX453" fmla="*/ 1074117 w 7472601"/>
              <a:gd name="connsiteY453" fmla="*/ 6170301 h 6858000"/>
              <a:gd name="connsiteX454" fmla="*/ 1083114 w 7472601"/>
              <a:gd name="connsiteY454" fmla="*/ 6174131 h 6858000"/>
              <a:gd name="connsiteX455" fmla="*/ 1543010 w 7472601"/>
              <a:gd name="connsiteY455" fmla="*/ 6191140 h 6858000"/>
              <a:gd name="connsiteX456" fmla="*/ 1551080 w 7472601"/>
              <a:gd name="connsiteY456" fmla="*/ 6195006 h 6858000"/>
              <a:gd name="connsiteX457" fmla="*/ 2345443 w 7472601"/>
              <a:gd name="connsiteY457" fmla="*/ 5549882 h 6858000"/>
              <a:gd name="connsiteX458" fmla="*/ 1721499 w 7472601"/>
              <a:gd name="connsiteY458" fmla="*/ 5599969 h 6858000"/>
              <a:gd name="connsiteX459" fmla="*/ 767716 w 7472601"/>
              <a:gd name="connsiteY459" fmla="*/ 5472768 h 6858000"/>
              <a:gd name="connsiteX460" fmla="*/ 722147 w 7472601"/>
              <a:gd name="connsiteY460" fmla="*/ 5393091 h 6858000"/>
              <a:gd name="connsiteX461" fmla="*/ 1485552 w 7472601"/>
              <a:gd name="connsiteY461" fmla="*/ 5313202 h 6858000"/>
              <a:gd name="connsiteX462" fmla="*/ 2143004 w 7472601"/>
              <a:gd name="connsiteY462" fmla="*/ 5402420 h 6858000"/>
              <a:gd name="connsiteX463" fmla="*/ 1933391 w 7472601"/>
              <a:gd name="connsiteY463" fmla="*/ 5156971 h 6858000"/>
              <a:gd name="connsiteX464" fmla="*/ 1827118 w 7472601"/>
              <a:gd name="connsiteY464" fmla="*/ 4968410 h 6858000"/>
              <a:gd name="connsiteX465" fmla="*/ 1837349 w 7472601"/>
              <a:gd name="connsiteY465" fmla="*/ 4956357 h 6858000"/>
              <a:gd name="connsiteX466" fmla="*/ 2162835 w 7472601"/>
              <a:gd name="connsiteY466" fmla="*/ 5187853 h 6858000"/>
              <a:gd name="connsiteX467" fmla="*/ 2257167 w 7472601"/>
              <a:gd name="connsiteY467" fmla="*/ 5462123 h 6858000"/>
              <a:gd name="connsiteX468" fmla="*/ 2261598 w 7472601"/>
              <a:gd name="connsiteY468" fmla="*/ 5467998 h 6858000"/>
              <a:gd name="connsiteX469" fmla="*/ 2437177 w 7472601"/>
              <a:gd name="connsiteY469" fmla="*/ 5479608 h 6858000"/>
              <a:gd name="connsiteX470" fmla="*/ 2445247 w 7472601"/>
              <a:gd name="connsiteY470" fmla="*/ 5483476 h 6858000"/>
              <a:gd name="connsiteX471" fmla="*/ 2743626 w 7472601"/>
              <a:gd name="connsiteY471" fmla="*/ 5304819 h 6858000"/>
              <a:gd name="connsiteX472" fmla="*/ 3048102 w 7472601"/>
              <a:gd name="connsiteY472" fmla="*/ 5150595 h 6858000"/>
              <a:gd name="connsiteX473" fmla="*/ 1799414 w 7472601"/>
              <a:gd name="connsiteY473" fmla="*/ 4694732 h 6858000"/>
              <a:gd name="connsiteX474" fmla="*/ 1771735 w 7472601"/>
              <a:gd name="connsiteY474" fmla="*/ 4619929 h 6858000"/>
              <a:gd name="connsiteX475" fmla="*/ 3104273 w 7472601"/>
              <a:gd name="connsiteY475" fmla="*/ 5076159 h 6858000"/>
              <a:gd name="connsiteX476" fmla="*/ 3113245 w 7472601"/>
              <a:gd name="connsiteY476" fmla="*/ 5090705 h 6858000"/>
              <a:gd name="connsiteX477" fmla="*/ 3126294 w 7472601"/>
              <a:gd name="connsiteY477" fmla="*/ 5114400 h 6858000"/>
              <a:gd name="connsiteX478" fmla="*/ 3937433 w 7472601"/>
              <a:gd name="connsiteY478" fmla="*/ 4830473 h 6858000"/>
              <a:gd name="connsiteX479" fmla="*/ 3590475 w 7472601"/>
              <a:gd name="connsiteY479" fmla="*/ 4597974 h 6858000"/>
              <a:gd name="connsiteX480" fmla="*/ 3100264 w 7472601"/>
              <a:gd name="connsiteY480" fmla="*/ 4579845 h 6858000"/>
              <a:gd name="connsiteX481" fmla="*/ 2183576 w 7472601"/>
              <a:gd name="connsiteY481" fmla="*/ 4227150 h 6858000"/>
              <a:gd name="connsiteX482" fmla="*/ 2151029 w 7472601"/>
              <a:gd name="connsiteY482" fmla="*/ 4146947 h 6858000"/>
              <a:gd name="connsiteX483" fmla="*/ 3563434 w 7472601"/>
              <a:gd name="connsiteY483" fmla="*/ 4469115 h 6858000"/>
              <a:gd name="connsiteX484" fmla="*/ 3177952 w 7472601"/>
              <a:gd name="connsiteY484" fmla="*/ 3657386 h 6858000"/>
              <a:gd name="connsiteX485" fmla="*/ 3189263 w 7472601"/>
              <a:gd name="connsiteY485" fmla="*/ 3625726 h 6858000"/>
              <a:gd name="connsiteX486" fmla="*/ 3560912 w 7472601"/>
              <a:gd name="connsiteY486" fmla="*/ 4079863 h 6858000"/>
              <a:gd name="connsiteX487" fmla="*/ 3626636 w 7472601"/>
              <a:gd name="connsiteY487" fmla="*/ 4512230 h 6858000"/>
              <a:gd name="connsiteX488" fmla="*/ 3653088 w 7472601"/>
              <a:gd name="connsiteY488" fmla="*/ 4521417 h 6858000"/>
              <a:gd name="connsiteX489" fmla="*/ 3988128 w 7472601"/>
              <a:gd name="connsiteY489" fmla="*/ 4817267 h 6858000"/>
              <a:gd name="connsiteX490" fmla="*/ 4830582 w 7472601"/>
              <a:gd name="connsiteY490" fmla="*/ 4676000 h 6858000"/>
              <a:gd name="connsiteX491" fmla="*/ 4830100 w 7472601"/>
              <a:gd name="connsiteY491" fmla="*/ 4675554 h 6858000"/>
              <a:gd name="connsiteX492" fmla="*/ 4036318 w 7472601"/>
              <a:gd name="connsiteY492" fmla="*/ 4147013 h 6858000"/>
              <a:gd name="connsiteX493" fmla="*/ 3432098 w 7472601"/>
              <a:gd name="connsiteY493" fmla="*/ 3537312 h 6858000"/>
              <a:gd name="connsiteX494" fmla="*/ 3446761 w 7472601"/>
              <a:gd name="connsiteY494" fmla="*/ 3461278 h 6858000"/>
              <a:gd name="connsiteX495" fmla="*/ 4419733 w 7472601"/>
              <a:gd name="connsiteY495" fmla="*/ 3963555 h 6858000"/>
              <a:gd name="connsiteX496" fmla="*/ 4781371 w 7472601"/>
              <a:gd name="connsiteY496" fmla="*/ 4458604 h 6858000"/>
              <a:gd name="connsiteX497" fmla="*/ 4780440 w 7472601"/>
              <a:gd name="connsiteY497" fmla="*/ 4470290 h 6858000"/>
              <a:gd name="connsiteX498" fmla="*/ 4898954 w 7472601"/>
              <a:gd name="connsiteY498" fmla="*/ 4662092 h 6858000"/>
              <a:gd name="connsiteX499" fmla="*/ 4900699 w 7472601"/>
              <a:gd name="connsiteY499" fmla="*/ 4670867 h 6858000"/>
              <a:gd name="connsiteX500" fmla="*/ 5714511 w 7472601"/>
              <a:gd name="connsiteY500" fmla="*/ 4663483 h 6858000"/>
              <a:gd name="connsiteX501" fmla="*/ 5464793 w 7472601"/>
              <a:gd name="connsiteY501" fmla="*/ 4393556 h 6858000"/>
              <a:gd name="connsiteX502" fmla="*/ 5461897 w 7472601"/>
              <a:gd name="connsiteY502" fmla="*/ 4390879 h 6858000"/>
              <a:gd name="connsiteX503" fmla="*/ 4294126 w 7472601"/>
              <a:gd name="connsiteY503" fmla="*/ 3303048 h 6858000"/>
              <a:gd name="connsiteX504" fmla="*/ 4305321 w 7472601"/>
              <a:gd name="connsiteY504" fmla="*/ 3256953 h 6858000"/>
              <a:gd name="connsiteX505" fmla="*/ 4949299 w 7472601"/>
              <a:gd name="connsiteY505" fmla="*/ 3766336 h 6858000"/>
              <a:gd name="connsiteX506" fmla="*/ 5291452 w 7472601"/>
              <a:gd name="connsiteY506" fmla="*/ 4076801 h 6858000"/>
              <a:gd name="connsiteX507" fmla="*/ 5434998 w 7472601"/>
              <a:gd name="connsiteY507" fmla="*/ 4254100 h 6858000"/>
              <a:gd name="connsiteX508" fmla="*/ 5351015 w 7472601"/>
              <a:gd name="connsiteY508" fmla="*/ 3760989 h 6858000"/>
              <a:gd name="connsiteX509" fmla="*/ 5413780 w 7472601"/>
              <a:gd name="connsiteY509" fmla="*/ 2966265 h 6858000"/>
              <a:gd name="connsiteX510" fmla="*/ 5425627 w 7472601"/>
              <a:gd name="connsiteY510" fmla="*/ 2954192 h 6858000"/>
              <a:gd name="connsiteX511" fmla="*/ 6604735 w 7472601"/>
              <a:gd name="connsiteY511" fmla="*/ 2041381 h 6858000"/>
              <a:gd name="connsiteX512" fmla="*/ 7204487 w 7472601"/>
              <a:gd name="connsiteY512" fmla="*/ 2742112 h 6858000"/>
              <a:gd name="connsiteX513" fmla="*/ 7131592 w 7472601"/>
              <a:gd name="connsiteY513" fmla="*/ 2672096 h 6858000"/>
              <a:gd name="connsiteX514" fmla="*/ 6996344 w 7472601"/>
              <a:gd name="connsiteY514" fmla="*/ 2518310 h 6858000"/>
              <a:gd name="connsiteX515" fmla="*/ 6735495 w 7472601"/>
              <a:gd name="connsiteY515" fmla="*/ 2196890 h 6858000"/>
              <a:gd name="connsiteX516" fmla="*/ 6721901 w 7472601"/>
              <a:gd name="connsiteY516" fmla="*/ 2179274 h 6858000"/>
              <a:gd name="connsiteX517" fmla="*/ 6604735 w 7472601"/>
              <a:gd name="connsiteY517" fmla="*/ 2041381 h 6858000"/>
              <a:gd name="connsiteX518" fmla="*/ 6591670 w 7472601"/>
              <a:gd name="connsiteY518" fmla="*/ 1988277 h 6858000"/>
              <a:gd name="connsiteX519" fmla="*/ 6747349 w 7472601"/>
              <a:gd name="connsiteY519" fmla="*/ 2160069 h 6858000"/>
              <a:gd name="connsiteX520" fmla="*/ 6760943 w 7472601"/>
              <a:gd name="connsiteY520" fmla="*/ 2177686 h 6858000"/>
              <a:gd name="connsiteX521" fmla="*/ 7021065 w 7472601"/>
              <a:gd name="connsiteY521" fmla="*/ 2498102 h 6858000"/>
              <a:gd name="connsiteX522" fmla="*/ 7155223 w 7472601"/>
              <a:gd name="connsiteY522" fmla="*/ 2650386 h 6858000"/>
              <a:gd name="connsiteX523" fmla="*/ 7203167 w 7472601"/>
              <a:gd name="connsiteY523" fmla="*/ 2697288 h 6858000"/>
              <a:gd name="connsiteX524" fmla="*/ 6937703 w 7472601"/>
              <a:gd name="connsiteY524" fmla="*/ 2321981 h 6858000"/>
              <a:gd name="connsiteX525" fmla="*/ 6591670 w 7472601"/>
              <a:gd name="connsiteY525" fmla="*/ 1988277 h 6858000"/>
              <a:gd name="connsiteX526" fmla="*/ 5798671 w 7472601"/>
              <a:gd name="connsiteY526" fmla="*/ 1981601 h 6858000"/>
              <a:gd name="connsiteX527" fmla="*/ 5754709 w 7472601"/>
              <a:gd name="connsiteY527" fmla="*/ 2071454 h 6858000"/>
              <a:gd name="connsiteX528" fmla="*/ 5763044 w 7472601"/>
              <a:gd name="connsiteY528" fmla="*/ 2842206 h 6858000"/>
              <a:gd name="connsiteX529" fmla="*/ 5764974 w 7472601"/>
              <a:gd name="connsiteY529" fmla="*/ 2799609 h 6858000"/>
              <a:gd name="connsiteX530" fmla="*/ 5767665 w 7472601"/>
              <a:gd name="connsiteY530" fmla="*/ 2666409 h 6858000"/>
              <a:gd name="connsiteX531" fmla="*/ 5763055 w 7472601"/>
              <a:gd name="connsiteY531" fmla="*/ 2579705 h 6858000"/>
              <a:gd name="connsiteX532" fmla="*/ 5758079 w 7472601"/>
              <a:gd name="connsiteY532" fmla="*/ 2492508 h 6858000"/>
              <a:gd name="connsiteX533" fmla="*/ 5779325 w 7472601"/>
              <a:gd name="connsiteY533" fmla="*/ 2197069 h 6858000"/>
              <a:gd name="connsiteX534" fmla="*/ 5798671 w 7472601"/>
              <a:gd name="connsiteY534" fmla="*/ 1981601 h 6858000"/>
              <a:gd name="connsiteX535" fmla="*/ 5829202 w 7472601"/>
              <a:gd name="connsiteY535" fmla="*/ 1971679 h 6858000"/>
              <a:gd name="connsiteX536" fmla="*/ 5809558 w 7472601"/>
              <a:gd name="connsiteY536" fmla="*/ 2198043 h 6858000"/>
              <a:gd name="connsiteX537" fmla="*/ 5788653 w 7472601"/>
              <a:gd name="connsiteY537" fmla="*/ 2489430 h 6858000"/>
              <a:gd name="connsiteX538" fmla="*/ 5793439 w 7472601"/>
              <a:gd name="connsiteY538" fmla="*/ 2575235 h 6858000"/>
              <a:gd name="connsiteX539" fmla="*/ 5796837 w 7472601"/>
              <a:gd name="connsiteY539" fmla="*/ 2637633 h 6858000"/>
              <a:gd name="connsiteX540" fmla="*/ 5818614 w 7472601"/>
              <a:gd name="connsiteY540" fmla="*/ 2473055 h 6858000"/>
              <a:gd name="connsiteX541" fmla="*/ 5829202 w 7472601"/>
              <a:gd name="connsiteY541" fmla="*/ 1971679 h 6858000"/>
              <a:gd name="connsiteX542" fmla="*/ 5911389 w 7472601"/>
              <a:gd name="connsiteY542" fmla="*/ 1898371 h 6858000"/>
              <a:gd name="connsiteX543" fmla="*/ 6237627 w 7472601"/>
              <a:gd name="connsiteY543" fmla="*/ 2231921 h 6858000"/>
              <a:gd name="connsiteX544" fmla="*/ 5911389 w 7472601"/>
              <a:gd name="connsiteY544" fmla="*/ 1898371 h 6858000"/>
              <a:gd name="connsiteX545" fmla="*/ 6944437 w 7472601"/>
              <a:gd name="connsiteY545" fmla="*/ 1575402 h 6858000"/>
              <a:gd name="connsiteX546" fmla="*/ 6304730 w 7472601"/>
              <a:gd name="connsiteY546" fmla="*/ 1766654 h 6858000"/>
              <a:gd name="connsiteX547" fmla="*/ 6944437 w 7472601"/>
              <a:gd name="connsiteY547" fmla="*/ 1575402 h 6858000"/>
              <a:gd name="connsiteX548" fmla="*/ 7019523 w 7472601"/>
              <a:gd name="connsiteY548" fmla="*/ 1519450 h 6858000"/>
              <a:gd name="connsiteX549" fmla="*/ 6298091 w 7472601"/>
              <a:gd name="connsiteY549" fmla="*/ 1737122 h 6858000"/>
              <a:gd name="connsiteX550" fmla="*/ 7019523 w 7472601"/>
              <a:gd name="connsiteY550" fmla="*/ 1519450 h 6858000"/>
              <a:gd name="connsiteX551" fmla="*/ 2399523 w 7472601"/>
              <a:gd name="connsiteY551" fmla="*/ 1428234 h 6858000"/>
              <a:gd name="connsiteX552" fmla="*/ 2224982 w 7472601"/>
              <a:gd name="connsiteY552" fmla="*/ 1826201 h 6858000"/>
              <a:gd name="connsiteX553" fmla="*/ 2096099 w 7472601"/>
              <a:gd name="connsiteY553" fmla="*/ 2345900 h 6858000"/>
              <a:gd name="connsiteX554" fmla="*/ 2283317 w 7472601"/>
              <a:gd name="connsiteY554" fmla="*/ 1796925 h 6858000"/>
              <a:gd name="connsiteX555" fmla="*/ 2399523 w 7472601"/>
              <a:gd name="connsiteY555" fmla="*/ 1428234 h 6858000"/>
              <a:gd name="connsiteX556" fmla="*/ 2448558 w 7472601"/>
              <a:gd name="connsiteY556" fmla="*/ 1373435 h 6858000"/>
              <a:gd name="connsiteX557" fmla="*/ 2312521 w 7472601"/>
              <a:gd name="connsiteY557" fmla="*/ 1806140 h 6858000"/>
              <a:gd name="connsiteX558" fmla="*/ 2127533 w 7472601"/>
              <a:gd name="connsiteY558" fmla="*/ 2348380 h 6858000"/>
              <a:gd name="connsiteX559" fmla="*/ 2358080 w 7472601"/>
              <a:gd name="connsiteY559" fmla="*/ 1866134 h 6858000"/>
              <a:gd name="connsiteX560" fmla="*/ 2407436 w 7472601"/>
              <a:gd name="connsiteY560" fmla="*/ 1651070 h 6858000"/>
              <a:gd name="connsiteX561" fmla="*/ 2448558 w 7472601"/>
              <a:gd name="connsiteY561" fmla="*/ 1373435 h 6858000"/>
              <a:gd name="connsiteX562" fmla="*/ 278707 w 7472601"/>
              <a:gd name="connsiteY562" fmla="*/ 1352270 h 6858000"/>
              <a:gd name="connsiteX563" fmla="*/ 321570 w 7472601"/>
              <a:gd name="connsiteY563" fmla="*/ 1861610 h 6858000"/>
              <a:gd name="connsiteX564" fmla="*/ 294281 w 7472601"/>
              <a:gd name="connsiteY564" fmla="*/ 1440658 h 6858000"/>
              <a:gd name="connsiteX565" fmla="*/ 278707 w 7472601"/>
              <a:gd name="connsiteY565" fmla="*/ 1352270 h 6858000"/>
              <a:gd name="connsiteX566" fmla="*/ 1423821 w 7472601"/>
              <a:gd name="connsiteY566" fmla="*/ 1351958 h 6858000"/>
              <a:gd name="connsiteX567" fmla="*/ 1638521 w 7472601"/>
              <a:gd name="connsiteY567" fmla="*/ 1908470 h 6858000"/>
              <a:gd name="connsiteX568" fmla="*/ 1754199 w 7472601"/>
              <a:gd name="connsiteY568" fmla="*/ 2149284 h 6858000"/>
              <a:gd name="connsiteX569" fmla="*/ 1908359 w 7472601"/>
              <a:gd name="connsiteY569" fmla="*/ 2364988 h 6858000"/>
              <a:gd name="connsiteX570" fmla="*/ 1647661 w 7472601"/>
              <a:gd name="connsiteY570" fmla="*/ 1825945 h 6858000"/>
              <a:gd name="connsiteX571" fmla="*/ 1423821 w 7472601"/>
              <a:gd name="connsiteY571" fmla="*/ 1351958 h 6858000"/>
              <a:gd name="connsiteX572" fmla="*/ 1431890 w 7472601"/>
              <a:gd name="connsiteY572" fmla="*/ 1306475 h 6858000"/>
              <a:gd name="connsiteX573" fmla="*/ 1507597 w 7472601"/>
              <a:gd name="connsiteY573" fmla="*/ 1446132 h 6858000"/>
              <a:gd name="connsiteX574" fmla="*/ 1674586 w 7472601"/>
              <a:gd name="connsiteY574" fmla="*/ 1813832 h 6858000"/>
              <a:gd name="connsiteX575" fmla="*/ 1815950 w 7472601"/>
              <a:gd name="connsiteY575" fmla="*/ 2128564 h 6858000"/>
              <a:gd name="connsiteX576" fmla="*/ 1984242 w 7472601"/>
              <a:gd name="connsiteY576" fmla="*/ 2430829 h 6858000"/>
              <a:gd name="connsiteX577" fmla="*/ 2014023 w 7472601"/>
              <a:gd name="connsiteY577" fmla="*/ 2450995 h 6858000"/>
              <a:gd name="connsiteX578" fmla="*/ 1747337 w 7472601"/>
              <a:gd name="connsiteY578" fmla="*/ 1855264 h 6858000"/>
              <a:gd name="connsiteX579" fmla="*/ 1533749 w 7472601"/>
              <a:gd name="connsiteY579" fmla="*/ 1478656 h 6858000"/>
              <a:gd name="connsiteX580" fmla="*/ 1431890 w 7472601"/>
              <a:gd name="connsiteY580" fmla="*/ 1306475 h 6858000"/>
              <a:gd name="connsiteX581" fmla="*/ 5052692 w 7472601"/>
              <a:gd name="connsiteY581" fmla="*/ 1292994 h 6858000"/>
              <a:gd name="connsiteX582" fmla="*/ 5200661 w 7472601"/>
              <a:gd name="connsiteY582" fmla="*/ 1635186 h 6858000"/>
              <a:gd name="connsiteX583" fmla="*/ 5297138 w 7472601"/>
              <a:gd name="connsiteY583" fmla="*/ 1906351 h 6858000"/>
              <a:gd name="connsiteX584" fmla="*/ 5052692 w 7472601"/>
              <a:gd name="connsiteY584" fmla="*/ 1292994 h 6858000"/>
              <a:gd name="connsiteX585" fmla="*/ 5009948 w 7472601"/>
              <a:gd name="connsiteY585" fmla="*/ 1273619 h 6858000"/>
              <a:gd name="connsiteX586" fmla="*/ 5121777 w 7472601"/>
              <a:gd name="connsiteY586" fmla="*/ 1654213 h 6858000"/>
              <a:gd name="connsiteX587" fmla="*/ 5293545 w 7472601"/>
              <a:gd name="connsiteY587" fmla="*/ 2072247 h 6858000"/>
              <a:gd name="connsiteX588" fmla="*/ 5294042 w 7472601"/>
              <a:gd name="connsiteY588" fmla="*/ 2065019 h 6858000"/>
              <a:gd name="connsiteX589" fmla="*/ 5171936 w 7472601"/>
              <a:gd name="connsiteY589" fmla="*/ 1647613 h 6858000"/>
              <a:gd name="connsiteX590" fmla="*/ 5009948 w 7472601"/>
              <a:gd name="connsiteY590" fmla="*/ 1273619 h 6858000"/>
              <a:gd name="connsiteX591" fmla="*/ 655236 w 7472601"/>
              <a:gd name="connsiteY591" fmla="*/ 1268632 h 6858000"/>
              <a:gd name="connsiteX592" fmla="*/ 839521 w 7472601"/>
              <a:gd name="connsiteY592" fmla="*/ 1685315 h 6858000"/>
              <a:gd name="connsiteX593" fmla="*/ 1109416 w 7472601"/>
              <a:gd name="connsiteY593" fmla="*/ 2061663 h 6858000"/>
              <a:gd name="connsiteX594" fmla="*/ 1298300 w 7472601"/>
              <a:gd name="connsiteY594" fmla="*/ 2247742 h 6858000"/>
              <a:gd name="connsiteX595" fmla="*/ 1125871 w 7472601"/>
              <a:gd name="connsiteY595" fmla="*/ 1989513 h 6858000"/>
              <a:gd name="connsiteX596" fmla="*/ 981574 w 7472601"/>
              <a:gd name="connsiteY596" fmla="*/ 1783157 h 6858000"/>
              <a:gd name="connsiteX597" fmla="*/ 922198 w 7472601"/>
              <a:gd name="connsiteY597" fmla="*/ 1677437 h 6858000"/>
              <a:gd name="connsiteX598" fmla="*/ 869293 w 7472601"/>
              <a:gd name="connsiteY598" fmla="*/ 1583214 h 6858000"/>
              <a:gd name="connsiteX599" fmla="*/ 751431 w 7472601"/>
              <a:gd name="connsiteY599" fmla="*/ 1405731 h 6858000"/>
              <a:gd name="connsiteX600" fmla="*/ 655236 w 7472601"/>
              <a:gd name="connsiteY600" fmla="*/ 1268632 h 6858000"/>
              <a:gd name="connsiteX601" fmla="*/ 6516292 w 7472601"/>
              <a:gd name="connsiteY601" fmla="*/ 1263064 h 6858000"/>
              <a:gd name="connsiteX602" fmla="*/ 5736320 w 7472601"/>
              <a:gd name="connsiteY602" fmla="*/ 1501803 h 6858000"/>
              <a:gd name="connsiteX603" fmla="*/ 6516292 w 7472601"/>
              <a:gd name="connsiteY603" fmla="*/ 1263064 h 6858000"/>
              <a:gd name="connsiteX604" fmla="*/ 291466 w 7472601"/>
              <a:gd name="connsiteY604" fmla="*/ 1250369 h 6858000"/>
              <a:gd name="connsiteX605" fmla="*/ 323180 w 7472601"/>
              <a:gd name="connsiteY605" fmla="*/ 1435283 h 6858000"/>
              <a:gd name="connsiteX606" fmla="*/ 349381 w 7472601"/>
              <a:gd name="connsiteY606" fmla="*/ 1875041 h 6858000"/>
              <a:gd name="connsiteX607" fmla="*/ 374363 w 7472601"/>
              <a:gd name="connsiteY607" fmla="*/ 1506494 h 6858000"/>
              <a:gd name="connsiteX608" fmla="*/ 302168 w 7472601"/>
              <a:gd name="connsiteY608" fmla="*/ 1274495 h 6858000"/>
              <a:gd name="connsiteX609" fmla="*/ 291466 w 7472601"/>
              <a:gd name="connsiteY609" fmla="*/ 1250369 h 6858000"/>
              <a:gd name="connsiteX610" fmla="*/ 678222 w 7472601"/>
              <a:gd name="connsiteY610" fmla="*/ 1248670 h 6858000"/>
              <a:gd name="connsiteX611" fmla="*/ 775536 w 7472601"/>
              <a:gd name="connsiteY611" fmla="*/ 1388015 h 6858000"/>
              <a:gd name="connsiteX612" fmla="*/ 894529 w 7472601"/>
              <a:gd name="connsiteY612" fmla="*/ 1567739 h 6858000"/>
              <a:gd name="connsiteX613" fmla="*/ 948000 w 7472601"/>
              <a:gd name="connsiteY613" fmla="*/ 1663088 h 6858000"/>
              <a:gd name="connsiteX614" fmla="*/ 1006812 w 7472601"/>
              <a:gd name="connsiteY614" fmla="*/ 1767683 h 6858000"/>
              <a:gd name="connsiteX615" fmla="*/ 1149133 w 7472601"/>
              <a:gd name="connsiteY615" fmla="*/ 1971513 h 6858000"/>
              <a:gd name="connsiteX616" fmla="*/ 1333952 w 7472601"/>
              <a:gd name="connsiteY616" fmla="*/ 2251620 h 6858000"/>
              <a:gd name="connsiteX617" fmla="*/ 1337329 w 7472601"/>
              <a:gd name="connsiteY617" fmla="*/ 2258350 h 6858000"/>
              <a:gd name="connsiteX618" fmla="*/ 1014726 w 7472601"/>
              <a:gd name="connsiteY618" fmla="*/ 1615556 h 6858000"/>
              <a:gd name="connsiteX619" fmla="*/ 678222 w 7472601"/>
              <a:gd name="connsiteY619" fmla="*/ 1248670 h 6858000"/>
              <a:gd name="connsiteX620" fmla="*/ 6691602 w 7472601"/>
              <a:gd name="connsiteY620" fmla="*/ 1140573 h 6858000"/>
              <a:gd name="connsiteX621" fmla="*/ 6571100 w 7472601"/>
              <a:gd name="connsiteY621" fmla="*/ 1183662 h 6858000"/>
              <a:gd name="connsiteX622" fmla="*/ 6241687 w 7472601"/>
              <a:gd name="connsiteY622" fmla="*/ 1257600 h 6858000"/>
              <a:gd name="connsiteX623" fmla="*/ 5693009 w 7472601"/>
              <a:gd name="connsiteY623" fmla="*/ 1478256 h 6858000"/>
              <a:gd name="connsiteX624" fmla="*/ 6548420 w 7472601"/>
              <a:gd name="connsiteY624" fmla="*/ 1214599 h 6858000"/>
              <a:gd name="connsiteX625" fmla="*/ 6605473 w 7472601"/>
              <a:gd name="connsiteY625" fmla="*/ 1184686 h 6858000"/>
              <a:gd name="connsiteX626" fmla="*/ 6691602 w 7472601"/>
              <a:gd name="connsiteY626" fmla="*/ 1140573 h 6858000"/>
              <a:gd name="connsiteX627" fmla="*/ 4002475 w 7472601"/>
              <a:gd name="connsiteY627" fmla="*/ 1037802 h 6858000"/>
              <a:gd name="connsiteX628" fmla="*/ 4000324 w 7472601"/>
              <a:gd name="connsiteY628" fmla="*/ 1039362 h 6858000"/>
              <a:gd name="connsiteX629" fmla="*/ 4002862 w 7472601"/>
              <a:gd name="connsiteY629" fmla="*/ 1042866 h 6858000"/>
              <a:gd name="connsiteX630" fmla="*/ 4002475 w 7472601"/>
              <a:gd name="connsiteY630" fmla="*/ 1037802 h 6858000"/>
              <a:gd name="connsiteX631" fmla="*/ 506322 w 7472601"/>
              <a:gd name="connsiteY631" fmla="*/ 1020997 h 6858000"/>
              <a:gd name="connsiteX632" fmla="*/ 533068 w 7472601"/>
              <a:gd name="connsiteY632" fmla="*/ 1029409 h 6858000"/>
              <a:gd name="connsiteX633" fmla="*/ 1232525 w 7472601"/>
              <a:gd name="connsiteY633" fmla="*/ 1804675 h 6858000"/>
              <a:gd name="connsiteX634" fmla="*/ 1388858 w 7472601"/>
              <a:gd name="connsiteY634" fmla="*/ 2368011 h 6858000"/>
              <a:gd name="connsiteX635" fmla="*/ 1384098 w 7472601"/>
              <a:gd name="connsiteY635" fmla="*/ 2378125 h 6858000"/>
              <a:gd name="connsiteX636" fmla="*/ 1425393 w 7472601"/>
              <a:gd name="connsiteY636" fmla="*/ 2589124 h 6858000"/>
              <a:gd name="connsiteX637" fmla="*/ 1424001 w 7472601"/>
              <a:gd name="connsiteY637" fmla="*/ 2597541 h 6858000"/>
              <a:gd name="connsiteX638" fmla="*/ 2152729 w 7472601"/>
              <a:gd name="connsiteY638" fmla="*/ 2864487 h 6858000"/>
              <a:gd name="connsiteX639" fmla="*/ 2020609 w 7472601"/>
              <a:gd name="connsiteY639" fmla="*/ 2539671 h 6858000"/>
              <a:gd name="connsiteX640" fmla="*/ 2018920 w 7472601"/>
              <a:gd name="connsiteY640" fmla="*/ 2536309 h 6858000"/>
              <a:gd name="connsiteX641" fmla="*/ 1342441 w 7472601"/>
              <a:gd name="connsiteY641" fmla="*/ 1173017 h 6858000"/>
              <a:gd name="connsiteX642" fmla="*/ 1367925 w 7472601"/>
              <a:gd name="connsiteY642" fmla="*/ 1135648 h 6858000"/>
              <a:gd name="connsiteX643" fmla="*/ 1771401 w 7472601"/>
              <a:gd name="connsiteY643" fmla="*/ 1806673 h 6858000"/>
              <a:gd name="connsiteX644" fmla="*/ 1972385 w 7472601"/>
              <a:gd name="connsiteY644" fmla="*/ 2198735 h 6858000"/>
              <a:gd name="connsiteX645" fmla="*/ 2040892 w 7472601"/>
              <a:gd name="connsiteY645" fmla="*/ 2405205 h 6858000"/>
              <a:gd name="connsiteX646" fmla="*/ 2131689 w 7472601"/>
              <a:gd name="connsiteY646" fmla="*/ 1936926 h 6858000"/>
              <a:gd name="connsiteX647" fmla="*/ 2454820 w 7472601"/>
              <a:gd name="connsiteY647" fmla="*/ 1248808 h 6858000"/>
              <a:gd name="connsiteX648" fmla="*/ 2492512 w 7472601"/>
              <a:gd name="connsiteY648" fmla="*/ 1302920 h 6858000"/>
              <a:gd name="connsiteX649" fmla="*/ 2081216 w 7472601"/>
              <a:gd name="connsiteY649" fmla="*/ 2527513 h 6858000"/>
              <a:gd name="connsiteX650" fmla="*/ 2081211 w 7472601"/>
              <a:gd name="connsiteY650" fmla="*/ 2528916 h 6858000"/>
              <a:gd name="connsiteX651" fmla="*/ 2199067 w 7472601"/>
              <a:gd name="connsiteY651" fmla="*/ 2884061 h 6858000"/>
              <a:gd name="connsiteX652" fmla="*/ 3192586 w 7472601"/>
              <a:gd name="connsiteY652" fmla="*/ 3411496 h 6858000"/>
              <a:gd name="connsiteX653" fmla="*/ 3182620 w 7472601"/>
              <a:gd name="connsiteY653" fmla="*/ 3483279 h 6858000"/>
              <a:gd name="connsiteX654" fmla="*/ 2435119 w 7472601"/>
              <a:gd name="connsiteY654" fmla="*/ 3080173 h 6858000"/>
              <a:gd name="connsiteX655" fmla="*/ 2410152 w 7472601"/>
              <a:gd name="connsiteY655" fmla="*/ 3063751 h 6858000"/>
              <a:gd name="connsiteX656" fmla="*/ 2408099 w 7472601"/>
              <a:gd name="connsiteY656" fmla="*/ 3064403 h 6858000"/>
              <a:gd name="connsiteX657" fmla="*/ 2407218 w 7472601"/>
              <a:gd name="connsiteY657" fmla="*/ 3070324 h 6858000"/>
              <a:gd name="connsiteX658" fmla="*/ 2380138 w 7472601"/>
              <a:gd name="connsiteY658" fmla="*/ 3099341 h 6858000"/>
              <a:gd name="connsiteX659" fmla="*/ 1765923 w 7472601"/>
              <a:gd name="connsiteY659" fmla="*/ 3581043 h 6858000"/>
              <a:gd name="connsiteX660" fmla="*/ 1702258 w 7472601"/>
              <a:gd name="connsiteY660" fmla="*/ 3612286 h 6858000"/>
              <a:gd name="connsiteX661" fmla="*/ 1538370 w 7472601"/>
              <a:gd name="connsiteY661" fmla="*/ 3811804 h 6858000"/>
              <a:gd name="connsiteX662" fmla="*/ 542867 w 7472601"/>
              <a:gd name="connsiteY662" fmla="*/ 4944092 h 6858000"/>
              <a:gd name="connsiteX663" fmla="*/ 515800 w 7472601"/>
              <a:gd name="connsiteY663" fmla="*/ 4862180 h 6858000"/>
              <a:gd name="connsiteX664" fmla="*/ 909145 w 7472601"/>
              <a:gd name="connsiteY664" fmla="*/ 4199225 h 6858000"/>
              <a:gd name="connsiteX665" fmla="*/ 1214067 w 7472601"/>
              <a:gd name="connsiteY665" fmla="*/ 3908561 h 6858000"/>
              <a:gd name="connsiteX666" fmla="*/ 640967 w 7472601"/>
              <a:gd name="connsiteY666" fmla="*/ 4105601 h 6858000"/>
              <a:gd name="connsiteX667" fmla="*/ 112563 w 7472601"/>
              <a:gd name="connsiteY667" fmla="*/ 4396952 h 6858000"/>
              <a:gd name="connsiteX668" fmla="*/ 0 w 7472601"/>
              <a:gd name="connsiteY668" fmla="*/ 4466006 h 6858000"/>
              <a:gd name="connsiteX669" fmla="*/ 0 w 7472601"/>
              <a:gd name="connsiteY669" fmla="*/ 4233763 h 6858000"/>
              <a:gd name="connsiteX670" fmla="*/ 36881 w 7472601"/>
              <a:gd name="connsiteY670" fmla="*/ 4200118 h 6858000"/>
              <a:gd name="connsiteX671" fmla="*/ 910534 w 7472601"/>
              <a:gd name="connsiteY671" fmla="*/ 3629753 h 6858000"/>
              <a:gd name="connsiteX672" fmla="*/ 1578717 w 7472601"/>
              <a:gd name="connsiteY672" fmla="*/ 3575982 h 6858000"/>
              <a:gd name="connsiteX673" fmla="*/ 2338780 w 7472601"/>
              <a:gd name="connsiteY673" fmla="*/ 3033725 h 6858000"/>
              <a:gd name="connsiteX674" fmla="*/ 1807991 w 7472601"/>
              <a:gd name="connsiteY674" fmla="*/ 2807184 h 6858000"/>
              <a:gd name="connsiteX675" fmla="*/ 1416358 w 7472601"/>
              <a:gd name="connsiteY675" fmla="*/ 3112571 h 6858000"/>
              <a:gd name="connsiteX676" fmla="*/ 939066 w 7472601"/>
              <a:gd name="connsiteY676" fmla="*/ 3378798 h 6858000"/>
              <a:gd name="connsiteX677" fmla="*/ 115099 w 7472601"/>
              <a:gd name="connsiteY677" fmla="*/ 3607650 h 6858000"/>
              <a:gd name="connsiteX678" fmla="*/ 97284 w 7472601"/>
              <a:gd name="connsiteY678" fmla="*/ 3520393 h 6858000"/>
              <a:gd name="connsiteX679" fmla="*/ 922050 w 7472601"/>
              <a:gd name="connsiteY679" fmla="*/ 3074867 h 6858000"/>
              <a:gd name="connsiteX680" fmla="*/ 1405265 w 7472601"/>
              <a:gd name="connsiteY680" fmla="*/ 3016319 h 6858000"/>
              <a:gd name="connsiteX681" fmla="*/ 1407512 w 7472601"/>
              <a:gd name="connsiteY681" fmla="*/ 3018001 h 6858000"/>
              <a:gd name="connsiteX682" fmla="*/ 1726266 w 7472601"/>
              <a:gd name="connsiteY682" fmla="*/ 2777274 h 6858000"/>
              <a:gd name="connsiteX683" fmla="*/ 625390 w 7472601"/>
              <a:gd name="connsiteY683" fmla="*/ 2514541 h 6858000"/>
              <a:gd name="connsiteX684" fmla="*/ 619799 w 7472601"/>
              <a:gd name="connsiteY684" fmla="*/ 2527180 h 6858000"/>
              <a:gd name="connsiteX685" fmla="*/ 310030 w 7472601"/>
              <a:gd name="connsiteY685" fmla="*/ 2771818 h 6858000"/>
              <a:gd name="connsiteX686" fmla="*/ 173877 w 7472601"/>
              <a:gd name="connsiteY686" fmla="*/ 2937056 h 6858000"/>
              <a:gd name="connsiteX687" fmla="*/ 77889 w 7472601"/>
              <a:gd name="connsiteY687" fmla="*/ 3138440 h 6858000"/>
              <a:gd name="connsiteX688" fmla="*/ 0 w 7472601"/>
              <a:gd name="connsiteY688" fmla="*/ 3271395 h 6858000"/>
              <a:gd name="connsiteX689" fmla="*/ 0 w 7472601"/>
              <a:gd name="connsiteY689" fmla="*/ 3153002 h 6858000"/>
              <a:gd name="connsiteX690" fmla="*/ 2386 w 7472601"/>
              <a:gd name="connsiteY690" fmla="*/ 3149203 h 6858000"/>
              <a:gd name="connsiteX691" fmla="*/ 89753 w 7472601"/>
              <a:gd name="connsiteY691" fmla="*/ 2987702 h 6858000"/>
              <a:gd name="connsiteX692" fmla="*/ 76869 w 7472601"/>
              <a:gd name="connsiteY692" fmla="*/ 3005404 h 6858000"/>
              <a:gd name="connsiteX693" fmla="*/ 32049 w 7472601"/>
              <a:gd name="connsiteY693" fmla="*/ 3065814 h 6858000"/>
              <a:gd name="connsiteX694" fmla="*/ 0 w 7472601"/>
              <a:gd name="connsiteY694" fmla="*/ 3108744 h 6858000"/>
              <a:gd name="connsiteX695" fmla="*/ 0 w 7472601"/>
              <a:gd name="connsiteY695" fmla="*/ 3058059 h 6858000"/>
              <a:gd name="connsiteX696" fmla="*/ 7610 w 7472601"/>
              <a:gd name="connsiteY696" fmla="*/ 3047889 h 6858000"/>
              <a:gd name="connsiteX697" fmla="*/ 52419 w 7472601"/>
              <a:gd name="connsiteY697" fmla="*/ 2987479 h 6858000"/>
              <a:gd name="connsiteX698" fmla="*/ 59142 w 7472601"/>
              <a:gd name="connsiteY698" fmla="*/ 2978488 h 6858000"/>
              <a:gd name="connsiteX699" fmla="*/ 0 w 7472601"/>
              <a:gd name="connsiteY699" fmla="*/ 3015334 h 6858000"/>
              <a:gd name="connsiteX700" fmla="*/ 0 w 7472601"/>
              <a:gd name="connsiteY700" fmla="*/ 2914286 h 6858000"/>
              <a:gd name="connsiteX701" fmla="*/ 36383 w 7472601"/>
              <a:gd name="connsiteY701" fmla="*/ 2901128 h 6858000"/>
              <a:gd name="connsiteX702" fmla="*/ 156329 w 7472601"/>
              <a:gd name="connsiteY702" fmla="*/ 2840533 h 6858000"/>
              <a:gd name="connsiteX703" fmla="*/ 358355 w 7472601"/>
              <a:gd name="connsiteY703" fmla="*/ 2620471 h 6858000"/>
              <a:gd name="connsiteX704" fmla="*/ 510577 w 7472601"/>
              <a:gd name="connsiteY704" fmla="*/ 2501244 h 6858000"/>
              <a:gd name="connsiteX705" fmla="*/ 211967 w 7472601"/>
              <a:gd name="connsiteY705" fmla="*/ 2479171 h 6858000"/>
              <a:gd name="connsiteX706" fmla="*/ 0 w 7472601"/>
              <a:gd name="connsiteY706" fmla="*/ 2476398 h 6858000"/>
              <a:gd name="connsiteX707" fmla="*/ 0 w 7472601"/>
              <a:gd name="connsiteY707" fmla="*/ 2389189 h 6858000"/>
              <a:gd name="connsiteX708" fmla="*/ 103062 w 7472601"/>
              <a:gd name="connsiteY708" fmla="*/ 2389518 h 6858000"/>
              <a:gd name="connsiteX709" fmla="*/ 510734 w 7472601"/>
              <a:gd name="connsiteY709" fmla="*/ 2416201 h 6858000"/>
              <a:gd name="connsiteX710" fmla="*/ 279257 w 7472601"/>
              <a:gd name="connsiteY710" fmla="*/ 2092102 h 6858000"/>
              <a:gd name="connsiteX711" fmla="*/ 65265 w 7472601"/>
              <a:gd name="connsiteY711" fmla="*/ 2006049 h 6858000"/>
              <a:gd name="connsiteX712" fmla="*/ 0 w 7472601"/>
              <a:gd name="connsiteY712" fmla="*/ 1982532 h 6858000"/>
              <a:gd name="connsiteX713" fmla="*/ 0 w 7472601"/>
              <a:gd name="connsiteY713" fmla="*/ 1912789 h 6858000"/>
              <a:gd name="connsiteX714" fmla="*/ 97460 w 7472601"/>
              <a:gd name="connsiteY714" fmla="*/ 1953725 h 6858000"/>
              <a:gd name="connsiteX715" fmla="*/ 221272 w 7472601"/>
              <a:gd name="connsiteY715" fmla="*/ 1980766 h 6858000"/>
              <a:gd name="connsiteX716" fmla="*/ 116765 w 7472601"/>
              <a:gd name="connsiteY716" fmla="*/ 1911033 h 6858000"/>
              <a:gd name="connsiteX717" fmla="*/ 16405 w 7472601"/>
              <a:gd name="connsiteY717" fmla="*/ 1803412 h 6858000"/>
              <a:gd name="connsiteX718" fmla="*/ 0 w 7472601"/>
              <a:gd name="connsiteY718" fmla="*/ 1784777 h 6858000"/>
              <a:gd name="connsiteX719" fmla="*/ 0 w 7472601"/>
              <a:gd name="connsiteY719" fmla="*/ 1740082 h 6858000"/>
              <a:gd name="connsiteX720" fmla="*/ 39394 w 7472601"/>
              <a:gd name="connsiteY720" fmla="*/ 1784856 h 6858000"/>
              <a:gd name="connsiteX721" fmla="*/ 135813 w 7472601"/>
              <a:gd name="connsiteY721" fmla="*/ 1888838 h 6858000"/>
              <a:gd name="connsiteX722" fmla="*/ 242575 w 7472601"/>
              <a:gd name="connsiteY722" fmla="*/ 1958841 h 6858000"/>
              <a:gd name="connsiteX723" fmla="*/ 82197 w 7472601"/>
              <a:gd name="connsiteY723" fmla="*/ 1754826 h 6858000"/>
              <a:gd name="connsiteX724" fmla="*/ 0 w 7472601"/>
              <a:gd name="connsiteY724" fmla="*/ 1679650 h 6858000"/>
              <a:gd name="connsiteX725" fmla="*/ 0 w 7472601"/>
              <a:gd name="connsiteY725" fmla="*/ 1602463 h 6858000"/>
              <a:gd name="connsiteX726" fmla="*/ 84689 w 7472601"/>
              <a:gd name="connsiteY726" fmla="*/ 1677442 h 6858000"/>
              <a:gd name="connsiteX727" fmla="*/ 298437 w 7472601"/>
              <a:gd name="connsiteY727" fmla="*/ 1968019 h 6858000"/>
              <a:gd name="connsiteX728" fmla="*/ 227269 w 7472601"/>
              <a:gd name="connsiteY728" fmla="*/ 1114064 h 6858000"/>
              <a:gd name="connsiteX729" fmla="*/ 248003 w 7472601"/>
              <a:gd name="connsiteY729" fmla="*/ 1089613 h 6858000"/>
              <a:gd name="connsiteX730" fmla="*/ 427020 w 7472601"/>
              <a:gd name="connsiteY730" fmla="*/ 1619803 h 6858000"/>
              <a:gd name="connsiteX731" fmla="*/ 340345 w 7472601"/>
              <a:gd name="connsiteY731" fmla="*/ 2027739 h 6858000"/>
              <a:gd name="connsiteX732" fmla="*/ 360865 w 7472601"/>
              <a:gd name="connsiteY732" fmla="*/ 2044827 h 6858000"/>
              <a:gd name="connsiteX733" fmla="*/ 560414 w 7472601"/>
              <a:gd name="connsiteY733" fmla="*/ 2421457 h 6858000"/>
              <a:gd name="connsiteX734" fmla="*/ 1359703 w 7472601"/>
              <a:gd name="connsiteY734" fmla="*/ 2578554 h 6858000"/>
              <a:gd name="connsiteX735" fmla="*/ 1359422 w 7472601"/>
              <a:gd name="connsiteY735" fmla="*/ 2577994 h 6858000"/>
              <a:gd name="connsiteX736" fmla="*/ 828701 w 7472601"/>
              <a:gd name="connsiteY736" fmla="*/ 1839520 h 6858000"/>
              <a:gd name="connsiteX737" fmla="*/ 494427 w 7472601"/>
              <a:gd name="connsiteY737" fmla="*/ 1092333 h 6858000"/>
              <a:gd name="connsiteX738" fmla="*/ 506322 w 7472601"/>
              <a:gd name="connsiteY738" fmla="*/ 1020997 h 6858000"/>
              <a:gd name="connsiteX739" fmla="*/ 4570198 w 7472601"/>
              <a:gd name="connsiteY739" fmla="*/ 978081 h 6858000"/>
              <a:gd name="connsiteX740" fmla="*/ 4523691 w 7472601"/>
              <a:gd name="connsiteY740" fmla="*/ 1127776 h 6858000"/>
              <a:gd name="connsiteX741" fmla="*/ 4509875 w 7472601"/>
              <a:gd name="connsiteY741" fmla="*/ 1167552 h 6858000"/>
              <a:gd name="connsiteX742" fmla="*/ 4478168 w 7472601"/>
              <a:gd name="connsiteY742" fmla="*/ 1260735 h 6858000"/>
              <a:gd name="connsiteX743" fmla="*/ 4409309 w 7472601"/>
              <a:gd name="connsiteY743" fmla="*/ 1666996 h 6858000"/>
              <a:gd name="connsiteX744" fmla="*/ 4370031 w 7472601"/>
              <a:gd name="connsiteY744" fmla="*/ 1955666 h 6858000"/>
              <a:gd name="connsiteX745" fmla="*/ 4570198 w 7472601"/>
              <a:gd name="connsiteY745" fmla="*/ 978081 h 6858000"/>
              <a:gd name="connsiteX746" fmla="*/ 4557898 w 7472601"/>
              <a:gd name="connsiteY746" fmla="*/ 900011 h 6858000"/>
              <a:gd name="connsiteX747" fmla="*/ 4344840 w 7472601"/>
              <a:gd name="connsiteY747" fmla="*/ 1922038 h 6858000"/>
              <a:gd name="connsiteX748" fmla="*/ 4378710 w 7472601"/>
              <a:gd name="connsiteY748" fmla="*/ 1665516 h 6858000"/>
              <a:gd name="connsiteX749" fmla="*/ 4448798 w 7472601"/>
              <a:gd name="connsiteY749" fmla="*/ 1253024 h 6858000"/>
              <a:gd name="connsiteX750" fmla="*/ 4480315 w 7472601"/>
              <a:gd name="connsiteY750" fmla="*/ 1158454 h 6858000"/>
              <a:gd name="connsiteX751" fmla="*/ 4494133 w 7472601"/>
              <a:gd name="connsiteY751" fmla="*/ 1118676 h 6858000"/>
              <a:gd name="connsiteX752" fmla="*/ 4557898 w 7472601"/>
              <a:gd name="connsiteY752" fmla="*/ 900011 h 6858000"/>
              <a:gd name="connsiteX753" fmla="*/ 5870151 w 7472601"/>
              <a:gd name="connsiteY753" fmla="*/ 898890 h 6858000"/>
              <a:gd name="connsiteX754" fmla="*/ 5861335 w 7472601"/>
              <a:gd name="connsiteY754" fmla="*/ 899177 h 6858000"/>
              <a:gd name="connsiteX755" fmla="*/ 5843702 w 7472601"/>
              <a:gd name="connsiteY755" fmla="*/ 899748 h 6858000"/>
              <a:gd name="connsiteX756" fmla="*/ 5651107 w 7472601"/>
              <a:gd name="connsiteY756" fmla="*/ 920306 h 6858000"/>
              <a:gd name="connsiteX757" fmla="*/ 5459407 w 7472601"/>
              <a:gd name="connsiteY757" fmla="*/ 940975 h 6858000"/>
              <a:gd name="connsiteX758" fmla="*/ 5374846 w 7472601"/>
              <a:gd name="connsiteY758" fmla="*/ 941988 h 6858000"/>
              <a:gd name="connsiteX759" fmla="*/ 5256105 w 7472601"/>
              <a:gd name="connsiteY759" fmla="*/ 945632 h 6858000"/>
              <a:gd name="connsiteX760" fmla="*/ 5107071 w 7472601"/>
              <a:gd name="connsiteY760" fmla="*/ 969720 h 6858000"/>
              <a:gd name="connsiteX761" fmla="*/ 4998681 w 7472601"/>
              <a:gd name="connsiteY761" fmla="*/ 988771 h 6858000"/>
              <a:gd name="connsiteX762" fmla="*/ 5870151 w 7472601"/>
              <a:gd name="connsiteY762" fmla="*/ 898890 h 6858000"/>
              <a:gd name="connsiteX763" fmla="*/ 5504425 w 7472601"/>
              <a:gd name="connsiteY763" fmla="*/ 848067 h 6858000"/>
              <a:gd name="connsiteX764" fmla="*/ 4968849 w 7472601"/>
              <a:gd name="connsiteY764" fmla="*/ 962318 h 6858000"/>
              <a:gd name="connsiteX765" fmla="*/ 5104039 w 7472601"/>
              <a:gd name="connsiteY765" fmla="*/ 940634 h 6858000"/>
              <a:gd name="connsiteX766" fmla="*/ 5256311 w 7472601"/>
              <a:gd name="connsiteY766" fmla="*/ 916490 h 6858000"/>
              <a:gd name="connsiteX767" fmla="*/ 5377381 w 7472601"/>
              <a:gd name="connsiteY767" fmla="*/ 912671 h 6858000"/>
              <a:gd name="connsiteX768" fmla="*/ 5460148 w 7472601"/>
              <a:gd name="connsiteY768" fmla="*/ 911442 h 6858000"/>
              <a:gd name="connsiteX769" fmla="*/ 5648971 w 7472601"/>
              <a:gd name="connsiteY769" fmla="*/ 891331 h 6858000"/>
              <a:gd name="connsiteX770" fmla="*/ 5844807 w 7472601"/>
              <a:gd name="connsiteY770" fmla="*/ 870718 h 6858000"/>
              <a:gd name="connsiteX771" fmla="*/ 5862975 w 7472601"/>
              <a:gd name="connsiteY771" fmla="*/ 869756 h 6858000"/>
              <a:gd name="connsiteX772" fmla="*/ 5920887 w 7472601"/>
              <a:gd name="connsiteY772" fmla="*/ 865929 h 6858000"/>
              <a:gd name="connsiteX773" fmla="*/ 5504425 w 7472601"/>
              <a:gd name="connsiteY773" fmla="*/ 848067 h 6858000"/>
              <a:gd name="connsiteX774" fmla="*/ 3607114 w 7472601"/>
              <a:gd name="connsiteY774" fmla="*/ 467441 h 6858000"/>
              <a:gd name="connsiteX775" fmla="*/ 3296242 w 7472601"/>
              <a:gd name="connsiteY775" fmla="*/ 807991 h 6858000"/>
              <a:gd name="connsiteX776" fmla="*/ 3174674 w 7472601"/>
              <a:gd name="connsiteY776" fmla="*/ 919759 h 6858000"/>
              <a:gd name="connsiteX777" fmla="*/ 3042978 w 7472601"/>
              <a:gd name="connsiteY777" fmla="*/ 1054894 h 6858000"/>
              <a:gd name="connsiteX778" fmla="*/ 2968914 w 7472601"/>
              <a:gd name="connsiteY778" fmla="*/ 1133756 h 6858000"/>
              <a:gd name="connsiteX779" fmla="*/ 3103823 w 7472601"/>
              <a:gd name="connsiteY779" fmla="*/ 1026814 h 6858000"/>
              <a:gd name="connsiteX780" fmla="*/ 3607114 w 7472601"/>
              <a:gd name="connsiteY780" fmla="*/ 467441 h 6858000"/>
              <a:gd name="connsiteX781" fmla="*/ 3744487 w 7472601"/>
              <a:gd name="connsiteY781" fmla="*/ 383136 h 6858000"/>
              <a:gd name="connsiteX782" fmla="*/ 3970213 w 7472601"/>
              <a:gd name="connsiteY782" fmla="*/ 995559 h 6858000"/>
              <a:gd name="connsiteX783" fmla="*/ 3744487 w 7472601"/>
              <a:gd name="connsiteY783" fmla="*/ 383136 h 6858000"/>
              <a:gd name="connsiteX784" fmla="*/ 3624562 w 7472601"/>
              <a:gd name="connsiteY784" fmla="*/ 367041 h 6858000"/>
              <a:gd name="connsiteX785" fmla="*/ 3489712 w 7472601"/>
              <a:gd name="connsiteY785" fmla="*/ 485386 h 6858000"/>
              <a:gd name="connsiteX786" fmla="*/ 3182994 w 7472601"/>
              <a:gd name="connsiteY786" fmla="*/ 828265 h 6858000"/>
              <a:gd name="connsiteX787" fmla="*/ 2892114 w 7472601"/>
              <a:gd name="connsiteY787" fmla="*/ 1172635 h 6858000"/>
              <a:gd name="connsiteX788" fmla="*/ 3021459 w 7472601"/>
              <a:gd name="connsiteY788" fmla="*/ 1035385 h 6858000"/>
              <a:gd name="connsiteX789" fmla="*/ 3153873 w 7472601"/>
              <a:gd name="connsiteY789" fmla="*/ 898971 h 6858000"/>
              <a:gd name="connsiteX790" fmla="*/ 3276511 w 7472601"/>
              <a:gd name="connsiteY790" fmla="*/ 786423 h 6858000"/>
              <a:gd name="connsiteX791" fmla="*/ 3584154 w 7472601"/>
              <a:gd name="connsiteY791" fmla="*/ 448218 h 6858000"/>
              <a:gd name="connsiteX792" fmla="*/ 3624562 w 7472601"/>
              <a:gd name="connsiteY792" fmla="*/ 367041 h 6858000"/>
              <a:gd name="connsiteX793" fmla="*/ 3766672 w 7472601"/>
              <a:gd name="connsiteY793" fmla="*/ 359429 h 6858000"/>
              <a:gd name="connsiteX794" fmla="*/ 3996338 w 7472601"/>
              <a:gd name="connsiteY794" fmla="*/ 968237 h 6858000"/>
              <a:gd name="connsiteX795" fmla="*/ 3766672 w 7472601"/>
              <a:gd name="connsiteY795" fmla="*/ 359429 h 6858000"/>
              <a:gd name="connsiteX796" fmla="*/ 5805386 w 7472601"/>
              <a:gd name="connsiteY796" fmla="*/ 239240 h 6858000"/>
              <a:gd name="connsiteX797" fmla="*/ 5736947 w 7472601"/>
              <a:gd name="connsiteY797" fmla="*/ 261367 h 6858000"/>
              <a:gd name="connsiteX798" fmla="*/ 5427012 w 7472601"/>
              <a:gd name="connsiteY798" fmla="*/ 311272 h 6858000"/>
              <a:gd name="connsiteX799" fmla="*/ 5147818 w 7472601"/>
              <a:gd name="connsiteY799" fmla="*/ 322112 h 6858000"/>
              <a:gd name="connsiteX800" fmla="*/ 5060854 w 7472601"/>
              <a:gd name="connsiteY800" fmla="*/ 311882 h 6858000"/>
              <a:gd name="connsiteX801" fmla="*/ 4945989 w 7472601"/>
              <a:gd name="connsiteY801" fmla="*/ 300516 h 6858000"/>
              <a:gd name="connsiteX802" fmla="*/ 5410479 w 7472601"/>
              <a:gd name="connsiteY802" fmla="*/ 348434 h 6858000"/>
              <a:gd name="connsiteX803" fmla="*/ 5805386 w 7472601"/>
              <a:gd name="connsiteY803" fmla="*/ 239240 h 6858000"/>
              <a:gd name="connsiteX804" fmla="*/ 5905192 w 7472601"/>
              <a:gd name="connsiteY804" fmla="*/ 163079 h 6858000"/>
              <a:gd name="connsiteX805" fmla="*/ 5865655 w 7472601"/>
              <a:gd name="connsiteY805" fmla="*/ 171901 h 6858000"/>
              <a:gd name="connsiteX806" fmla="*/ 5259740 w 7472601"/>
              <a:gd name="connsiteY806" fmla="*/ 257013 h 6858000"/>
              <a:gd name="connsiteX807" fmla="*/ 5208466 w 7472601"/>
              <a:gd name="connsiteY807" fmla="*/ 257550 h 6858000"/>
              <a:gd name="connsiteX808" fmla="*/ 4980204 w 7472601"/>
              <a:gd name="connsiteY808" fmla="*/ 271903 h 6858000"/>
              <a:gd name="connsiteX809" fmla="*/ 5068068 w 7472601"/>
              <a:gd name="connsiteY809" fmla="*/ 282244 h 6858000"/>
              <a:gd name="connsiteX810" fmla="*/ 5153231 w 7472601"/>
              <a:gd name="connsiteY810" fmla="*/ 292240 h 6858000"/>
              <a:gd name="connsiteX811" fmla="*/ 5426491 w 7472601"/>
              <a:gd name="connsiteY811" fmla="*/ 281128 h 6858000"/>
              <a:gd name="connsiteX812" fmla="*/ 5731212 w 7472601"/>
              <a:gd name="connsiteY812" fmla="*/ 231951 h 6858000"/>
              <a:gd name="connsiteX813" fmla="*/ 5905192 w 7472601"/>
              <a:gd name="connsiteY813" fmla="*/ 163079 h 6858000"/>
              <a:gd name="connsiteX814" fmla="*/ 5944437 w 7472601"/>
              <a:gd name="connsiteY814" fmla="*/ 113829 h 6858000"/>
              <a:gd name="connsiteX815" fmla="*/ 5825032 w 7472601"/>
              <a:gd name="connsiteY815" fmla="*/ 146405 h 6858000"/>
              <a:gd name="connsiteX816" fmla="*/ 4955599 w 7472601"/>
              <a:gd name="connsiteY816" fmla="*/ 247008 h 6858000"/>
              <a:gd name="connsiteX817" fmla="*/ 5210104 w 7472601"/>
              <a:gd name="connsiteY817" fmla="*/ 228123 h 6858000"/>
              <a:gd name="connsiteX818" fmla="*/ 5261015 w 7472601"/>
              <a:gd name="connsiteY818" fmla="*/ 227087 h 6858000"/>
              <a:gd name="connsiteX819" fmla="*/ 5861181 w 7472601"/>
              <a:gd name="connsiteY819" fmla="*/ 143093 h 6858000"/>
              <a:gd name="connsiteX820" fmla="*/ 5961252 w 7472601"/>
              <a:gd name="connsiteY820" fmla="*/ 114820 h 6858000"/>
              <a:gd name="connsiteX821" fmla="*/ 5944437 w 7472601"/>
              <a:gd name="connsiteY821" fmla="*/ 113829 h 6858000"/>
              <a:gd name="connsiteX822" fmla="*/ 3882765 w 7472601"/>
              <a:gd name="connsiteY822" fmla="*/ 0 h 6858000"/>
              <a:gd name="connsiteX823" fmla="*/ 3995099 w 7472601"/>
              <a:gd name="connsiteY823" fmla="*/ 0 h 6858000"/>
              <a:gd name="connsiteX824" fmla="*/ 4163818 w 7472601"/>
              <a:gd name="connsiteY824" fmla="*/ 234104 h 6858000"/>
              <a:gd name="connsiteX825" fmla="*/ 4172099 w 7472601"/>
              <a:gd name="connsiteY825" fmla="*/ 234207 h 6858000"/>
              <a:gd name="connsiteX826" fmla="*/ 4784282 w 7472601"/>
              <a:gd name="connsiteY826" fmla="*/ 276561 h 6858000"/>
              <a:gd name="connsiteX827" fmla="*/ 4801687 w 7472601"/>
              <a:gd name="connsiteY827" fmla="*/ 267764 h 6858000"/>
              <a:gd name="connsiteX828" fmla="*/ 6082788 w 7472601"/>
              <a:gd name="connsiteY828" fmla="*/ 64119 h 6858000"/>
              <a:gd name="connsiteX829" fmla="*/ 6099442 w 7472601"/>
              <a:gd name="connsiteY829" fmla="*/ 82568 h 6858000"/>
              <a:gd name="connsiteX830" fmla="*/ 4804137 w 7472601"/>
              <a:gd name="connsiteY830" fmla="*/ 320931 h 6858000"/>
              <a:gd name="connsiteX831" fmla="*/ 4227047 w 7472601"/>
              <a:gd name="connsiteY831" fmla="*/ 313415 h 6858000"/>
              <a:gd name="connsiteX832" fmla="*/ 4346041 w 7472601"/>
              <a:gd name="connsiteY832" fmla="*/ 456086 h 6858000"/>
              <a:gd name="connsiteX833" fmla="*/ 4870967 w 7472601"/>
              <a:gd name="connsiteY833" fmla="*/ 963061 h 6858000"/>
              <a:gd name="connsiteX834" fmla="*/ 4889647 w 7472601"/>
              <a:gd name="connsiteY834" fmla="*/ 957147 h 6858000"/>
              <a:gd name="connsiteX835" fmla="*/ 5422504 w 7472601"/>
              <a:gd name="connsiteY835" fmla="*/ 805191 h 6858000"/>
              <a:gd name="connsiteX836" fmla="*/ 6087656 w 7472601"/>
              <a:gd name="connsiteY836" fmla="*/ 826703 h 6858000"/>
              <a:gd name="connsiteX837" fmla="*/ 6058717 w 7472601"/>
              <a:gd name="connsiteY837" fmla="*/ 865992 h 6858000"/>
              <a:gd name="connsiteX838" fmla="*/ 4974153 w 7472601"/>
              <a:gd name="connsiteY838" fmla="*/ 1045456 h 6858000"/>
              <a:gd name="connsiteX839" fmla="*/ 5627835 w 7472601"/>
              <a:gd name="connsiteY839" fmla="*/ 1472077 h 6858000"/>
              <a:gd name="connsiteX840" fmla="*/ 5629817 w 7472601"/>
              <a:gd name="connsiteY840" fmla="*/ 1471412 h 6858000"/>
              <a:gd name="connsiteX841" fmla="*/ 5634124 w 7472601"/>
              <a:gd name="connsiteY841" fmla="*/ 1470572 h 6858000"/>
              <a:gd name="connsiteX842" fmla="*/ 5755832 w 7472601"/>
              <a:gd name="connsiteY842" fmla="*/ 1383886 h 6858000"/>
              <a:gd name="connsiteX843" fmla="*/ 6014186 w 7472601"/>
              <a:gd name="connsiteY843" fmla="*/ 1279799 h 6858000"/>
              <a:gd name="connsiteX844" fmla="*/ 6901619 w 7472601"/>
              <a:gd name="connsiteY844" fmla="*/ 1047874 h 6858000"/>
              <a:gd name="connsiteX845" fmla="*/ 6931566 w 7472601"/>
              <a:gd name="connsiteY845" fmla="*/ 1062034 h 6858000"/>
              <a:gd name="connsiteX846" fmla="*/ 5790982 w 7472601"/>
              <a:gd name="connsiteY846" fmla="*/ 1561380 h 6858000"/>
              <a:gd name="connsiteX847" fmla="*/ 6188971 w 7472601"/>
              <a:gd name="connsiteY847" fmla="*/ 1755168 h 6858000"/>
              <a:gd name="connsiteX848" fmla="*/ 6202446 w 7472601"/>
              <a:gd name="connsiteY848" fmla="*/ 1752268 h 6858000"/>
              <a:gd name="connsiteX849" fmla="*/ 7179560 w 7472601"/>
              <a:gd name="connsiteY849" fmla="*/ 1467551 h 6858000"/>
              <a:gd name="connsiteX850" fmla="*/ 7158730 w 7472601"/>
              <a:gd name="connsiteY850" fmla="*/ 1507835 h 6858000"/>
              <a:gd name="connsiteX851" fmla="*/ 6326959 w 7472601"/>
              <a:gd name="connsiteY851" fmla="*/ 1817686 h 6858000"/>
              <a:gd name="connsiteX852" fmla="*/ 6537433 w 7472601"/>
              <a:gd name="connsiteY852" fmla="*/ 1907790 h 6858000"/>
              <a:gd name="connsiteX853" fmla="*/ 6550221 w 7472601"/>
              <a:gd name="connsiteY853" fmla="*/ 1910729 h 6858000"/>
              <a:gd name="connsiteX854" fmla="*/ 6964438 w 7472601"/>
              <a:gd name="connsiteY854" fmla="*/ 2209505 h 6858000"/>
              <a:gd name="connsiteX855" fmla="*/ 7367862 w 7472601"/>
              <a:gd name="connsiteY855" fmla="*/ 2806833 h 6858000"/>
              <a:gd name="connsiteX856" fmla="*/ 7364329 w 7472601"/>
              <a:gd name="connsiteY856" fmla="*/ 2826907 h 6858000"/>
              <a:gd name="connsiteX857" fmla="*/ 7290545 w 7472601"/>
              <a:gd name="connsiteY857" fmla="*/ 2850663 h 6858000"/>
              <a:gd name="connsiteX858" fmla="*/ 6472036 w 7472601"/>
              <a:gd name="connsiteY858" fmla="*/ 1959003 h 6858000"/>
              <a:gd name="connsiteX859" fmla="*/ 5792897 w 7472601"/>
              <a:gd name="connsiteY859" fmla="*/ 1647747 h 6858000"/>
              <a:gd name="connsiteX860" fmla="*/ 5842751 w 7472601"/>
              <a:gd name="connsiteY860" fmla="*/ 1816112 h 6858000"/>
              <a:gd name="connsiteX861" fmla="*/ 5847424 w 7472601"/>
              <a:gd name="connsiteY861" fmla="*/ 1815776 h 6858000"/>
              <a:gd name="connsiteX862" fmla="*/ 6399821 w 7472601"/>
              <a:gd name="connsiteY862" fmla="*/ 2344799 h 6858000"/>
              <a:gd name="connsiteX863" fmla="*/ 6323232 w 7472601"/>
              <a:gd name="connsiteY863" fmla="*/ 2389634 h 6858000"/>
              <a:gd name="connsiteX864" fmla="*/ 5942958 w 7472601"/>
              <a:gd name="connsiteY864" fmla="*/ 2077708 h 6858000"/>
              <a:gd name="connsiteX865" fmla="*/ 5921559 w 7472601"/>
              <a:gd name="connsiteY865" fmla="*/ 2378596 h 6858000"/>
              <a:gd name="connsiteX866" fmla="*/ 5817651 w 7472601"/>
              <a:gd name="connsiteY866" fmla="*/ 3023919 h 6858000"/>
              <a:gd name="connsiteX867" fmla="*/ 5729634 w 7472601"/>
              <a:gd name="connsiteY867" fmla="*/ 3051849 h 6858000"/>
              <a:gd name="connsiteX868" fmla="*/ 5611018 w 7472601"/>
              <a:gd name="connsiteY868" fmla="*/ 2316769 h 6858000"/>
              <a:gd name="connsiteX869" fmla="*/ 5687608 w 7472601"/>
              <a:gd name="connsiteY869" fmla="*/ 2039972 h 6858000"/>
              <a:gd name="connsiteX870" fmla="*/ 5657554 w 7472601"/>
              <a:gd name="connsiteY870" fmla="*/ 1576445 h 6858000"/>
              <a:gd name="connsiteX871" fmla="*/ 5150475 w 7472601"/>
              <a:gd name="connsiteY871" fmla="*/ 1274012 h 6858000"/>
              <a:gd name="connsiteX872" fmla="*/ 5349142 w 7472601"/>
              <a:gd name="connsiteY872" fmla="*/ 2204405 h 6858000"/>
              <a:gd name="connsiteX873" fmla="*/ 5262214 w 7472601"/>
              <a:gd name="connsiteY873" fmla="*/ 2233836 h 6858000"/>
              <a:gd name="connsiteX874" fmla="*/ 4981539 w 7472601"/>
              <a:gd name="connsiteY874" fmla="*/ 1542201 h 6858000"/>
              <a:gd name="connsiteX875" fmla="*/ 4958461 w 7472601"/>
              <a:gd name="connsiteY875" fmla="*/ 1136957 h 6858000"/>
              <a:gd name="connsiteX876" fmla="*/ 4655015 w 7472601"/>
              <a:gd name="connsiteY876" fmla="*/ 891426 h 6858000"/>
              <a:gd name="connsiteX877" fmla="*/ 4348002 w 7472601"/>
              <a:gd name="connsiteY877" fmla="*/ 2205895 h 6858000"/>
              <a:gd name="connsiteX878" fmla="*/ 4262250 w 7472601"/>
              <a:gd name="connsiteY878" fmla="*/ 2219972 h 6858000"/>
              <a:gd name="connsiteX879" fmla="*/ 4550611 w 7472601"/>
              <a:gd name="connsiteY879" fmla="*/ 817540 h 6858000"/>
              <a:gd name="connsiteX880" fmla="*/ 4564418 w 7472601"/>
              <a:gd name="connsiteY880" fmla="*/ 808293 h 6858000"/>
              <a:gd name="connsiteX881" fmla="*/ 4266388 w 7472601"/>
              <a:gd name="connsiteY881" fmla="*/ 500083 h 6858000"/>
              <a:gd name="connsiteX882" fmla="*/ 4032842 w 7472601"/>
              <a:gd name="connsiteY882" fmla="*/ 211809 h 6858000"/>
              <a:gd name="connsiteX883" fmla="*/ 3882765 w 7472601"/>
              <a:gd name="connsiteY883" fmla="*/ 0 h 6858000"/>
              <a:gd name="connsiteX884" fmla="*/ 3721337 w 7472601"/>
              <a:gd name="connsiteY884" fmla="*/ 0 h 6858000"/>
              <a:gd name="connsiteX885" fmla="*/ 3797544 w 7472601"/>
              <a:gd name="connsiteY885" fmla="*/ 0 h 6858000"/>
              <a:gd name="connsiteX886" fmla="*/ 3775734 w 7472601"/>
              <a:gd name="connsiteY886" fmla="*/ 95131 h 6858000"/>
              <a:gd name="connsiteX887" fmla="*/ 3724807 w 7472601"/>
              <a:gd name="connsiteY887" fmla="*/ 272257 h 6858000"/>
              <a:gd name="connsiteX888" fmla="*/ 3726844 w 7472601"/>
              <a:gd name="connsiteY888" fmla="*/ 282988 h 6858000"/>
              <a:gd name="connsiteX889" fmla="*/ 3742664 w 7472601"/>
              <a:gd name="connsiteY889" fmla="*/ 279918 h 6858000"/>
              <a:gd name="connsiteX890" fmla="*/ 4103910 w 7472601"/>
              <a:gd name="connsiteY890" fmla="*/ 1161917 h 6858000"/>
              <a:gd name="connsiteX891" fmla="*/ 4020269 w 7472601"/>
              <a:gd name="connsiteY891" fmla="*/ 1200406 h 6858000"/>
              <a:gd name="connsiteX892" fmla="*/ 3674882 w 7472601"/>
              <a:gd name="connsiteY892" fmla="*/ 488524 h 6858000"/>
              <a:gd name="connsiteX893" fmla="*/ 3132682 w 7472601"/>
              <a:gd name="connsiteY893" fmla="*/ 1072284 h 6858000"/>
              <a:gd name="connsiteX894" fmla="*/ 2716346 w 7472601"/>
              <a:gd name="connsiteY894" fmla="*/ 1276376 h 6858000"/>
              <a:gd name="connsiteX895" fmla="*/ 2716772 w 7472601"/>
              <a:gd name="connsiteY895" fmla="*/ 1255462 h 6858000"/>
              <a:gd name="connsiteX896" fmla="*/ 3471096 w 7472601"/>
              <a:gd name="connsiteY896" fmla="*/ 437072 h 6858000"/>
              <a:gd name="connsiteX897" fmla="*/ 3639057 w 7472601"/>
              <a:gd name="connsiteY897" fmla="*/ 286334 h 6858000"/>
              <a:gd name="connsiteX898" fmla="*/ 3640309 w 7472601"/>
              <a:gd name="connsiteY898" fmla="*/ 284664 h 6858000"/>
              <a:gd name="connsiteX899" fmla="*/ 3646022 w 7472601"/>
              <a:gd name="connsiteY899" fmla="*/ 276711 h 6858000"/>
              <a:gd name="connsiteX900" fmla="*/ 3707943 w 7472601"/>
              <a:gd name="connsiteY900" fmla="*/ 65958 h 6858000"/>
              <a:gd name="connsiteX901" fmla="*/ 3721337 w 7472601"/>
              <a:gd name="connsiteY901" fmla="*/ 0 h 6858000"/>
              <a:gd name="connsiteX902" fmla="*/ 2867960 w 7472601"/>
              <a:gd name="connsiteY902" fmla="*/ 0 h 6858000"/>
              <a:gd name="connsiteX903" fmla="*/ 2926351 w 7472601"/>
              <a:gd name="connsiteY903" fmla="*/ 0 h 6858000"/>
              <a:gd name="connsiteX904" fmla="*/ 2902823 w 7472601"/>
              <a:gd name="connsiteY904" fmla="*/ 262929 h 6858000"/>
              <a:gd name="connsiteX905" fmla="*/ 2940663 w 7472601"/>
              <a:gd name="connsiteY905" fmla="*/ 140884 h 6858000"/>
              <a:gd name="connsiteX906" fmla="*/ 2947039 w 7472601"/>
              <a:gd name="connsiteY906" fmla="*/ 122524 h 6858000"/>
              <a:gd name="connsiteX907" fmla="*/ 2984316 w 7472601"/>
              <a:gd name="connsiteY907" fmla="*/ 0 h 6858000"/>
              <a:gd name="connsiteX908" fmla="*/ 3016114 w 7472601"/>
              <a:gd name="connsiteY908" fmla="*/ 0 h 6858000"/>
              <a:gd name="connsiteX909" fmla="*/ 2979949 w 7472601"/>
              <a:gd name="connsiteY909" fmla="*/ 119274 h 6858000"/>
              <a:gd name="connsiteX910" fmla="*/ 3023879 w 7472601"/>
              <a:gd name="connsiteY910" fmla="*/ 0 h 6858000"/>
              <a:gd name="connsiteX911" fmla="*/ 3105400 w 7472601"/>
              <a:gd name="connsiteY911" fmla="*/ 0 h 6858000"/>
              <a:gd name="connsiteX912" fmla="*/ 3094669 w 7472601"/>
              <a:gd name="connsiteY912" fmla="*/ 30308 h 6858000"/>
              <a:gd name="connsiteX913" fmla="*/ 2901945 w 7472601"/>
              <a:gd name="connsiteY913" fmla="*/ 466538 h 6858000"/>
              <a:gd name="connsiteX914" fmla="*/ 2815209 w 7472601"/>
              <a:gd name="connsiteY914" fmla="*/ 497361 h 6858000"/>
              <a:gd name="connsiteX915" fmla="*/ 2844845 w 7472601"/>
              <a:gd name="connsiteY915" fmla="*/ 127638 h 6858000"/>
              <a:gd name="connsiteX916" fmla="*/ 2867960 w 7472601"/>
              <a:gd name="connsiteY916" fmla="*/ 0 h 6858000"/>
              <a:gd name="connsiteX917" fmla="*/ 1057230 w 7472601"/>
              <a:gd name="connsiteY917" fmla="*/ 0 h 6858000"/>
              <a:gd name="connsiteX918" fmla="*/ 1111003 w 7472601"/>
              <a:gd name="connsiteY918" fmla="*/ 0 h 6858000"/>
              <a:gd name="connsiteX919" fmla="*/ 1125553 w 7472601"/>
              <a:gd name="connsiteY919" fmla="*/ 52588 h 6858000"/>
              <a:gd name="connsiteX920" fmla="*/ 1304276 w 7472601"/>
              <a:gd name="connsiteY920" fmla="*/ 476275 h 6858000"/>
              <a:gd name="connsiteX921" fmla="*/ 1492066 w 7472601"/>
              <a:gd name="connsiteY921" fmla="*/ 886333 h 6858000"/>
              <a:gd name="connsiteX922" fmla="*/ 1423698 w 7472601"/>
              <a:gd name="connsiteY922" fmla="*/ 710817 h 6858000"/>
              <a:gd name="connsiteX923" fmla="*/ 1357609 w 7472601"/>
              <a:gd name="connsiteY923" fmla="*/ 532892 h 6858000"/>
              <a:gd name="connsiteX924" fmla="*/ 1309550 w 7472601"/>
              <a:gd name="connsiteY924" fmla="*/ 374031 h 6858000"/>
              <a:gd name="connsiteX925" fmla="*/ 1193673 w 7472601"/>
              <a:gd name="connsiteY925" fmla="*/ 49533 h 6858000"/>
              <a:gd name="connsiteX926" fmla="*/ 1164391 w 7472601"/>
              <a:gd name="connsiteY926" fmla="*/ 0 h 6858000"/>
              <a:gd name="connsiteX927" fmla="*/ 1200666 w 7472601"/>
              <a:gd name="connsiteY927" fmla="*/ 0 h 6858000"/>
              <a:gd name="connsiteX928" fmla="*/ 1223408 w 7472601"/>
              <a:gd name="connsiteY928" fmla="*/ 38996 h 6858000"/>
              <a:gd name="connsiteX929" fmla="*/ 1339635 w 7472601"/>
              <a:gd name="connsiteY929" fmla="*/ 365517 h 6858000"/>
              <a:gd name="connsiteX930" fmla="*/ 1387469 w 7472601"/>
              <a:gd name="connsiteY930" fmla="*/ 523079 h 6858000"/>
              <a:gd name="connsiteX931" fmla="*/ 1452685 w 7472601"/>
              <a:gd name="connsiteY931" fmla="*/ 699806 h 6858000"/>
              <a:gd name="connsiteX932" fmla="*/ 1492092 w 7472601"/>
              <a:gd name="connsiteY932" fmla="*/ 800424 h 6858000"/>
              <a:gd name="connsiteX933" fmla="*/ 1455302 w 7472601"/>
              <a:gd name="connsiteY933" fmla="*/ 632913 h 6858000"/>
              <a:gd name="connsiteX934" fmla="*/ 1222336 w 7472601"/>
              <a:gd name="connsiteY934" fmla="*/ 9480 h 6858000"/>
              <a:gd name="connsiteX935" fmla="*/ 1214634 w 7472601"/>
              <a:gd name="connsiteY935" fmla="*/ 0 h 6858000"/>
              <a:gd name="connsiteX936" fmla="*/ 1289827 w 7472601"/>
              <a:gd name="connsiteY936" fmla="*/ 0 h 6858000"/>
              <a:gd name="connsiteX937" fmla="*/ 1321076 w 7472601"/>
              <a:gd name="connsiteY937" fmla="*/ 59722 h 6858000"/>
              <a:gd name="connsiteX938" fmla="*/ 1512579 w 7472601"/>
              <a:gd name="connsiteY938" fmla="*/ 626441 h 6858000"/>
              <a:gd name="connsiteX939" fmla="*/ 1506076 w 7472601"/>
              <a:gd name="connsiteY939" fmla="*/ 1089289 h 6858000"/>
              <a:gd name="connsiteX940" fmla="*/ 1486346 w 7472601"/>
              <a:gd name="connsiteY940" fmla="*/ 1079919 h 6858000"/>
              <a:gd name="connsiteX941" fmla="*/ 1070511 w 7472601"/>
              <a:gd name="connsiteY941" fmla="*/ 48609 h 6858000"/>
              <a:gd name="connsiteX942" fmla="*/ 1057230 w 7472601"/>
              <a:gd name="connsiteY942" fmla="*/ 0 h 6858000"/>
              <a:gd name="connsiteX943" fmla="*/ 43151 w 7472601"/>
              <a:gd name="connsiteY943" fmla="*/ 0 h 6858000"/>
              <a:gd name="connsiteX944" fmla="*/ 95283 w 7472601"/>
              <a:gd name="connsiteY944" fmla="*/ 0 h 6858000"/>
              <a:gd name="connsiteX945" fmla="*/ 300708 w 7472601"/>
              <a:gd name="connsiteY945" fmla="*/ 154571 h 6858000"/>
              <a:gd name="connsiteX946" fmla="*/ 530414 w 7472601"/>
              <a:gd name="connsiteY946" fmla="*/ 354673 h 6858000"/>
              <a:gd name="connsiteX947" fmla="*/ 333785 w 7472601"/>
              <a:gd name="connsiteY947" fmla="*/ 161564 h 6858000"/>
              <a:gd name="connsiteX948" fmla="*/ 147005 w 7472601"/>
              <a:gd name="connsiteY948" fmla="*/ 0 h 6858000"/>
              <a:gd name="connsiteX949" fmla="*/ 272509 w 7472601"/>
              <a:gd name="connsiteY949" fmla="*/ 0 h 6858000"/>
              <a:gd name="connsiteX950" fmla="*/ 326276 w 7472601"/>
              <a:gd name="connsiteY950" fmla="*/ 45847 h 6858000"/>
              <a:gd name="connsiteX951" fmla="*/ 823759 w 7472601"/>
              <a:gd name="connsiteY951" fmla="*/ 574145 h 6858000"/>
              <a:gd name="connsiteX952" fmla="*/ 811254 w 7472601"/>
              <a:gd name="connsiteY952" fmla="*/ 665546 h 6858000"/>
              <a:gd name="connsiteX953" fmla="*/ 154042 w 7472601"/>
              <a:gd name="connsiteY953" fmla="*/ 261522 h 6858000"/>
              <a:gd name="connsiteX954" fmla="*/ 13550 w 7472601"/>
              <a:gd name="connsiteY954" fmla="*/ 158423 h 6858000"/>
              <a:gd name="connsiteX955" fmla="*/ 0 w 7472601"/>
              <a:gd name="connsiteY955" fmla="*/ 146618 h 6858000"/>
              <a:gd name="connsiteX956" fmla="*/ 0 w 7472601"/>
              <a:gd name="connsiteY956" fmla="*/ 59161 h 6858000"/>
              <a:gd name="connsiteX957" fmla="*/ 45427 w 7472601"/>
              <a:gd name="connsiteY957" fmla="*/ 101078 h 6858000"/>
              <a:gd name="connsiteX958" fmla="*/ 630103 w 7472601"/>
              <a:gd name="connsiteY958" fmla="*/ 485885 h 6858000"/>
              <a:gd name="connsiteX959" fmla="*/ 532040 w 7472601"/>
              <a:gd name="connsiteY959" fmla="*/ 399359 h 6858000"/>
              <a:gd name="connsiteX960" fmla="*/ 517618 w 7472601"/>
              <a:gd name="connsiteY960" fmla="*/ 385726 h 6858000"/>
              <a:gd name="connsiteX961" fmla="*/ 285074 w 7472601"/>
              <a:gd name="connsiteY961" fmla="*/ 182755 h 6858000"/>
              <a:gd name="connsiteX962" fmla="*/ 43151 w 7472601"/>
              <a:gd name="connsiteY962"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48321 w 7472601"/>
              <a:gd name="connsiteY79" fmla="*/ 6190991 h 6858000"/>
              <a:gd name="connsiteX80" fmla="*/ 7467600 w 7472601"/>
              <a:gd name="connsiteY80" fmla="*/ 6221686 h 6858000"/>
              <a:gd name="connsiteX81" fmla="*/ 7467600 w 7472601"/>
              <a:gd name="connsiteY81" fmla="*/ 6334256 h 6858000"/>
              <a:gd name="connsiteX82" fmla="*/ 7454976 w 7472601"/>
              <a:gd name="connsiteY82" fmla="*/ 6318297 h 6858000"/>
              <a:gd name="connsiteX83" fmla="*/ 1456157 w 7472601"/>
              <a:gd name="connsiteY83" fmla="*/ 5371404 h 6858000"/>
              <a:gd name="connsiteX84" fmla="*/ 1244432 w 7472601"/>
              <a:gd name="connsiteY84" fmla="*/ 5385601 h 6858000"/>
              <a:gd name="connsiteX85" fmla="*/ 973990 w 7472601"/>
              <a:gd name="connsiteY85" fmla="*/ 5424940 h 6858000"/>
              <a:gd name="connsiteX86" fmla="*/ 1103809 w 7472601"/>
              <a:gd name="connsiteY86" fmla="*/ 5433720 h 6858000"/>
              <a:gd name="connsiteX87" fmla="*/ 1123454 w 7472601"/>
              <a:gd name="connsiteY87" fmla="*/ 5435727 h 6858000"/>
              <a:gd name="connsiteX88" fmla="*/ 1737017 w 7472601"/>
              <a:gd name="connsiteY88" fmla="*/ 5452183 h 6858000"/>
              <a:gd name="connsiteX89" fmla="*/ 1824397 w 7472601"/>
              <a:gd name="connsiteY89" fmla="*/ 5447757 h 6858000"/>
              <a:gd name="connsiteX90" fmla="*/ 2070059 w 7472601"/>
              <a:gd name="connsiteY90" fmla="*/ 5441660 h 6858000"/>
              <a:gd name="connsiteX91" fmla="*/ 1456157 w 7472601"/>
              <a:gd name="connsiteY91" fmla="*/ 5371404 h 6858000"/>
              <a:gd name="connsiteX92" fmla="*/ 4988186 w 7472601"/>
              <a:gd name="connsiteY92" fmla="*/ 5216467 h 6858000"/>
              <a:gd name="connsiteX93" fmla="*/ 4777334 w 7472601"/>
              <a:gd name="connsiteY93" fmla="*/ 5406072 h 6858000"/>
              <a:gd name="connsiteX94" fmla="*/ 4718341 w 7472601"/>
              <a:gd name="connsiteY94" fmla="*/ 5468043 h 6858000"/>
              <a:gd name="connsiteX95" fmla="*/ 4604655 w 7472601"/>
              <a:gd name="connsiteY95" fmla="*/ 5583434 h 6858000"/>
              <a:gd name="connsiteX96" fmla="*/ 4565074 w 7472601"/>
              <a:gd name="connsiteY96" fmla="*/ 5618550 h 6858000"/>
              <a:gd name="connsiteX97" fmla="*/ 4988186 w 7472601"/>
              <a:gd name="connsiteY97" fmla="*/ 5216467 h 6858000"/>
              <a:gd name="connsiteX98" fmla="*/ 4978032 w 7472601"/>
              <a:gd name="connsiteY98" fmla="*/ 5183809 h 6858000"/>
              <a:gd name="connsiteX99" fmla="*/ 4463413 w 7472601"/>
              <a:gd name="connsiteY99" fmla="*/ 5615162 h 6858000"/>
              <a:gd name="connsiteX100" fmla="*/ 4358134 w 7472601"/>
              <a:gd name="connsiteY100" fmla="*/ 5742791 h 6858000"/>
              <a:gd name="connsiteX101" fmla="*/ 4376219 w 7472601"/>
              <a:gd name="connsiteY101" fmla="*/ 5729027 h 6858000"/>
              <a:gd name="connsiteX102" fmla="*/ 4582340 w 7472601"/>
              <a:gd name="connsiteY102" fmla="*/ 5561037 h 6858000"/>
              <a:gd name="connsiteX103" fmla="*/ 4694684 w 7472601"/>
              <a:gd name="connsiteY103" fmla="*/ 5447098 h 6858000"/>
              <a:gd name="connsiteX104" fmla="*/ 4754123 w 7472601"/>
              <a:gd name="connsiteY104" fmla="*/ 5384643 h 6858000"/>
              <a:gd name="connsiteX105" fmla="*/ 4978032 w 7472601"/>
              <a:gd name="connsiteY105" fmla="*/ 5183809 h 6858000"/>
              <a:gd name="connsiteX106" fmla="*/ 1903353 w 7472601"/>
              <a:gd name="connsiteY106" fmla="*/ 5044827 h 6858000"/>
              <a:gd name="connsiteX107" fmla="*/ 1936931 w 7472601"/>
              <a:gd name="connsiteY107" fmla="*/ 5093954 h 6858000"/>
              <a:gd name="connsiteX108" fmla="*/ 2195868 w 7472601"/>
              <a:gd name="connsiteY108" fmla="*/ 5396574 h 6858000"/>
              <a:gd name="connsiteX109" fmla="*/ 2088852 w 7472601"/>
              <a:gd name="connsiteY109" fmla="*/ 5166123 h 6858000"/>
              <a:gd name="connsiteX110" fmla="*/ 1958241 w 7472601"/>
              <a:gd name="connsiteY110" fmla="*/ 5067955 h 6858000"/>
              <a:gd name="connsiteX111" fmla="*/ 1903353 w 7472601"/>
              <a:gd name="connsiteY111" fmla="*/ 5044827 h 6858000"/>
              <a:gd name="connsiteX112" fmla="*/ 1979378 w 7472601"/>
              <a:gd name="connsiteY112" fmla="*/ 4769504 h 6858000"/>
              <a:gd name="connsiteX113" fmla="*/ 2882120 w 7472601"/>
              <a:gd name="connsiteY113" fmla="*/ 5064547 h 6858000"/>
              <a:gd name="connsiteX114" fmla="*/ 2793103 w 7472601"/>
              <a:gd name="connsiteY114" fmla="*/ 5039699 h 6858000"/>
              <a:gd name="connsiteX115" fmla="*/ 2770041 w 7472601"/>
              <a:gd name="connsiteY115" fmla="*/ 5033634 h 6858000"/>
              <a:gd name="connsiteX116" fmla="*/ 1979378 w 7472601"/>
              <a:gd name="connsiteY116" fmla="*/ 4769504 h 6858000"/>
              <a:gd name="connsiteX117" fmla="*/ 1927410 w 7472601"/>
              <a:gd name="connsiteY117" fmla="*/ 4716164 h 6858000"/>
              <a:gd name="connsiteX118" fmla="*/ 1959587 w 7472601"/>
              <a:gd name="connsiteY118" fmla="*/ 4728849 h 6858000"/>
              <a:gd name="connsiteX119" fmla="*/ 2777707 w 7472601"/>
              <a:gd name="connsiteY119" fmla="*/ 5003991 h 6858000"/>
              <a:gd name="connsiteX120" fmla="*/ 2800768 w 7472601"/>
              <a:gd name="connsiteY120" fmla="*/ 5010056 h 6858000"/>
              <a:gd name="connsiteX121" fmla="*/ 2879408 w 7472601"/>
              <a:gd name="connsiteY121" fmla="*/ 5031590 h 6858000"/>
              <a:gd name="connsiteX122" fmla="*/ 2862295 w 7472601"/>
              <a:gd name="connsiteY122" fmla="*/ 5022958 h 6858000"/>
              <a:gd name="connsiteX123" fmla="*/ 2813343 w 7472601"/>
              <a:gd name="connsiteY123" fmla="*/ 4998369 h 6858000"/>
              <a:gd name="connsiteX124" fmla="*/ 2646245 w 7472601"/>
              <a:gd name="connsiteY124" fmla="*/ 4930999 h 6858000"/>
              <a:gd name="connsiteX125" fmla="*/ 1999243 w 7472601"/>
              <a:gd name="connsiteY125" fmla="*/ 4730524 h 6858000"/>
              <a:gd name="connsiteX126" fmla="*/ 1979527 w 7472601"/>
              <a:gd name="connsiteY126" fmla="*/ 4726651 h 6858000"/>
              <a:gd name="connsiteX127" fmla="*/ 1927410 w 7472601"/>
              <a:gd name="connsiteY127" fmla="*/ 4716164 h 6858000"/>
              <a:gd name="connsiteX128" fmla="*/ 1997014 w 7472601"/>
              <a:gd name="connsiteY128" fmla="*/ 4698007 h 6858000"/>
              <a:gd name="connsiteX129" fmla="*/ 2005458 w 7472601"/>
              <a:gd name="connsiteY129" fmla="*/ 4699540 h 6858000"/>
              <a:gd name="connsiteX130" fmla="*/ 2657186 w 7472601"/>
              <a:gd name="connsiteY130" fmla="*/ 4901687 h 6858000"/>
              <a:gd name="connsiteX131" fmla="*/ 2826662 w 7472601"/>
              <a:gd name="connsiteY131" fmla="*/ 4970362 h 6858000"/>
              <a:gd name="connsiteX132" fmla="*/ 2876100 w 7472601"/>
              <a:gd name="connsiteY132" fmla="*/ 4995397 h 6858000"/>
              <a:gd name="connsiteX133" fmla="*/ 3042600 w 7472601"/>
              <a:gd name="connsiteY133" fmla="*/ 5059532 h 6858000"/>
              <a:gd name="connsiteX134" fmla="*/ 1997014 w 7472601"/>
              <a:gd name="connsiteY134" fmla="*/ 4698007 h 6858000"/>
              <a:gd name="connsiteX135" fmla="*/ 2305292 w 7472601"/>
              <a:gd name="connsiteY135" fmla="*/ 4219492 h 6858000"/>
              <a:gd name="connsiteX136" fmla="*/ 3360922 w 7472601"/>
              <a:gd name="connsiteY136" fmla="*/ 4529373 h 6858000"/>
              <a:gd name="connsiteX137" fmla="*/ 3492420 w 7472601"/>
              <a:gd name="connsiteY137" fmla="*/ 4510145 h 6858000"/>
              <a:gd name="connsiteX138" fmla="*/ 3364086 w 7472601"/>
              <a:gd name="connsiteY138" fmla="*/ 4480340 h 6858000"/>
              <a:gd name="connsiteX139" fmla="*/ 3225818 w 7472601"/>
              <a:gd name="connsiteY139" fmla="*/ 4411822 h 6858000"/>
              <a:gd name="connsiteX140" fmla="*/ 3129696 w 7472601"/>
              <a:gd name="connsiteY140" fmla="*/ 4360704 h 6858000"/>
              <a:gd name="connsiteX141" fmla="*/ 2814545 w 7472601"/>
              <a:gd name="connsiteY141" fmla="*/ 4282955 h 6858000"/>
              <a:gd name="connsiteX142" fmla="*/ 2305292 w 7472601"/>
              <a:gd name="connsiteY142" fmla="*/ 4219492 h 6858000"/>
              <a:gd name="connsiteX143" fmla="*/ 2626982 w 7472601"/>
              <a:gd name="connsiteY143" fmla="*/ 4206450 h 6858000"/>
              <a:gd name="connsiteX144" fmla="*/ 2490617 w 7472601"/>
              <a:gd name="connsiteY144" fmla="*/ 4206951 h 6858000"/>
              <a:gd name="connsiteX145" fmla="*/ 2819869 w 7472601"/>
              <a:gd name="connsiteY145" fmla="*/ 4252936 h 6858000"/>
              <a:gd name="connsiteX146" fmla="*/ 3143018 w 7472601"/>
              <a:gd name="connsiteY146" fmla="*/ 4332698 h 6858000"/>
              <a:gd name="connsiteX147" fmla="*/ 3241520 w 7472601"/>
              <a:gd name="connsiteY147" fmla="*/ 4385112 h 6858000"/>
              <a:gd name="connsiteX148" fmla="*/ 3374575 w 7472601"/>
              <a:gd name="connsiteY148" fmla="*/ 4451517 h 6858000"/>
              <a:gd name="connsiteX149" fmla="*/ 3505221 w 7472601"/>
              <a:gd name="connsiteY149" fmla="*/ 4480757 h 6858000"/>
              <a:gd name="connsiteX150" fmla="*/ 2626982 w 7472601"/>
              <a:gd name="connsiteY150" fmla="*/ 4206450 h 6858000"/>
              <a:gd name="connsiteX151" fmla="*/ 1310106 w 7472601"/>
              <a:gd name="connsiteY151" fmla="*/ 3943217 h 6858000"/>
              <a:gd name="connsiteX152" fmla="*/ 854994 w 7472601"/>
              <a:gd name="connsiteY152" fmla="*/ 4399136 h 6858000"/>
              <a:gd name="connsiteX153" fmla="*/ 742462 w 7472601"/>
              <a:gd name="connsiteY153" fmla="*/ 4594648 h 6858000"/>
              <a:gd name="connsiteX154" fmla="*/ 820602 w 7472601"/>
              <a:gd name="connsiteY154" fmla="*/ 4485915 h 6858000"/>
              <a:gd name="connsiteX155" fmla="*/ 878295 w 7472601"/>
              <a:gd name="connsiteY155" fmla="*/ 4403594 h 6858000"/>
              <a:gd name="connsiteX156" fmla="*/ 1240607 w 7472601"/>
              <a:gd name="connsiteY156" fmla="*/ 4010401 h 6858000"/>
              <a:gd name="connsiteX157" fmla="*/ 1310106 w 7472601"/>
              <a:gd name="connsiteY157" fmla="*/ 3943217 h 6858000"/>
              <a:gd name="connsiteX158" fmla="*/ 1423113 w 7472601"/>
              <a:gd name="connsiteY158" fmla="*/ 3874565 h 6858000"/>
              <a:gd name="connsiteX159" fmla="*/ 1260565 w 7472601"/>
              <a:gd name="connsiteY159" fmla="*/ 4031982 h 6858000"/>
              <a:gd name="connsiteX160" fmla="*/ 901900 w 7472601"/>
              <a:gd name="connsiteY160" fmla="*/ 4421236 h 6858000"/>
              <a:gd name="connsiteX161" fmla="*/ 845044 w 7472601"/>
              <a:gd name="connsiteY161" fmla="*/ 4502436 h 6858000"/>
              <a:gd name="connsiteX162" fmla="*/ 685926 w 7472601"/>
              <a:gd name="connsiteY162" fmla="*/ 4703069 h 6858000"/>
              <a:gd name="connsiteX163" fmla="*/ 684248 w 7472601"/>
              <a:gd name="connsiteY163" fmla="*/ 4706721 h 6858000"/>
              <a:gd name="connsiteX164" fmla="*/ 1423113 w 7472601"/>
              <a:gd name="connsiteY164" fmla="*/ 3874565 h 6858000"/>
              <a:gd name="connsiteX165" fmla="*/ 3316479 w 7472601"/>
              <a:gd name="connsiteY165" fmla="*/ 3872136 h 6858000"/>
              <a:gd name="connsiteX166" fmla="*/ 3546806 w 7472601"/>
              <a:gd name="connsiteY166" fmla="*/ 4356139 h 6858000"/>
              <a:gd name="connsiteX167" fmla="*/ 3364433 w 7472601"/>
              <a:gd name="connsiteY167" fmla="*/ 3953121 h 6858000"/>
              <a:gd name="connsiteX168" fmla="*/ 3316479 w 7472601"/>
              <a:gd name="connsiteY168" fmla="*/ 3872136 h 6858000"/>
              <a:gd name="connsiteX169" fmla="*/ 3291335 w 7472601"/>
              <a:gd name="connsiteY169" fmla="*/ 3767420 h 6858000"/>
              <a:gd name="connsiteX170" fmla="*/ 3390805 w 7472601"/>
              <a:gd name="connsiteY170" fmla="*/ 3937163 h 6858000"/>
              <a:gd name="connsiteX171" fmla="*/ 3579062 w 7472601"/>
              <a:gd name="connsiteY171" fmla="*/ 4359040 h 6858000"/>
              <a:gd name="connsiteX172" fmla="*/ 3467355 w 7472601"/>
              <a:gd name="connsiteY172" fmla="*/ 3988130 h 6858000"/>
              <a:gd name="connsiteX173" fmla="*/ 3310753 w 7472601"/>
              <a:gd name="connsiteY173" fmla="*/ 3787140 h 6858000"/>
              <a:gd name="connsiteX174" fmla="*/ 3291335 w 7472601"/>
              <a:gd name="connsiteY174" fmla="*/ 3767420 h 6858000"/>
              <a:gd name="connsiteX175" fmla="*/ 1635889 w 7472601"/>
              <a:gd name="connsiteY175" fmla="*/ 3709494 h 6858000"/>
              <a:gd name="connsiteX176" fmla="*/ 1634800 w 7472601"/>
              <a:gd name="connsiteY176" fmla="*/ 3731111 h 6858000"/>
              <a:gd name="connsiteX177" fmla="*/ 1635889 w 7472601"/>
              <a:gd name="connsiteY177" fmla="*/ 3709494 h 6858000"/>
              <a:gd name="connsiteX178" fmla="*/ 1510397 w 7472601"/>
              <a:gd name="connsiteY178" fmla="*/ 3684705 h 6858000"/>
              <a:gd name="connsiteX179" fmla="*/ 1146550 w 7472601"/>
              <a:gd name="connsiteY179" fmla="*/ 3802012 h 6858000"/>
              <a:gd name="connsiteX180" fmla="*/ 698834 w 7472601"/>
              <a:gd name="connsiteY180" fmla="*/ 3952272 h 6858000"/>
              <a:gd name="connsiteX181" fmla="*/ 34256 w 7472601"/>
              <a:gd name="connsiteY181" fmla="*/ 4347603 h 6858000"/>
              <a:gd name="connsiteX182" fmla="*/ 527241 w 7472601"/>
              <a:gd name="connsiteY182" fmla="*/ 4065078 h 6858000"/>
              <a:gd name="connsiteX183" fmla="*/ 1510397 w 7472601"/>
              <a:gd name="connsiteY183" fmla="*/ 3684705 h 6858000"/>
              <a:gd name="connsiteX184" fmla="*/ 1313114 w 7472601"/>
              <a:gd name="connsiteY184" fmla="*/ 3655216 h 6858000"/>
              <a:gd name="connsiteX185" fmla="*/ 1109304 w 7472601"/>
              <a:gd name="connsiteY185" fmla="*/ 3669030 h 6858000"/>
              <a:gd name="connsiteX186" fmla="*/ 8129 w 7472601"/>
              <a:gd name="connsiteY186" fmla="*/ 4330519 h 6858000"/>
              <a:gd name="connsiteX187" fmla="*/ 687572 w 7472601"/>
              <a:gd name="connsiteY187" fmla="*/ 3925629 h 6858000"/>
              <a:gd name="connsiteX188" fmla="*/ 1138365 w 7472601"/>
              <a:gd name="connsiteY188" fmla="*/ 3774515 h 6858000"/>
              <a:gd name="connsiteX189" fmla="*/ 1505579 w 7472601"/>
              <a:gd name="connsiteY189" fmla="*/ 3655526 h 6858000"/>
              <a:gd name="connsiteX190" fmla="*/ 1313114 w 7472601"/>
              <a:gd name="connsiteY190" fmla="*/ 3655216 h 6858000"/>
              <a:gd name="connsiteX191" fmla="*/ 3655073 w 7472601"/>
              <a:gd name="connsiteY191" fmla="*/ 3650884 h 6858000"/>
              <a:gd name="connsiteX192" fmla="*/ 3989938 w 7472601"/>
              <a:gd name="connsiteY192" fmla="*/ 3991685 h 6858000"/>
              <a:gd name="connsiteX193" fmla="*/ 4393907 w 7472601"/>
              <a:gd name="connsiteY193" fmla="*/ 4261258 h 6858000"/>
              <a:gd name="connsiteX194" fmla="*/ 4648051 w 7472601"/>
              <a:gd name="connsiteY194" fmla="*/ 4374051 h 6858000"/>
              <a:gd name="connsiteX195" fmla="*/ 4383389 w 7472601"/>
              <a:gd name="connsiteY195" fmla="*/ 4184369 h 6858000"/>
              <a:gd name="connsiteX196" fmla="*/ 4165508 w 7472601"/>
              <a:gd name="connsiteY196" fmla="*/ 4035196 h 6858000"/>
              <a:gd name="connsiteX197" fmla="*/ 4068162 w 7472601"/>
              <a:gd name="connsiteY197" fmla="*/ 3953394 h 6858000"/>
              <a:gd name="connsiteX198" fmla="*/ 3981416 w 7472601"/>
              <a:gd name="connsiteY198" fmla="*/ 3880482 h 6858000"/>
              <a:gd name="connsiteX199" fmla="*/ 3800147 w 7472601"/>
              <a:gd name="connsiteY199" fmla="*/ 3749872 h 6858000"/>
              <a:gd name="connsiteX200" fmla="*/ 3655073 w 7472601"/>
              <a:gd name="connsiteY200" fmla="*/ 3650884 h 6858000"/>
              <a:gd name="connsiteX201" fmla="*/ 3670252 w 7472601"/>
              <a:gd name="connsiteY201" fmla="*/ 3622798 h 6858000"/>
              <a:gd name="connsiteX202" fmla="*/ 3817258 w 7472601"/>
              <a:gd name="connsiteY202" fmla="*/ 3723577 h 6858000"/>
              <a:gd name="connsiteX203" fmla="*/ 4000461 w 7472601"/>
              <a:gd name="connsiteY203" fmla="*/ 3855966 h 6858000"/>
              <a:gd name="connsiteX204" fmla="*/ 4088180 w 7472601"/>
              <a:gd name="connsiteY204" fmla="*/ 3929774 h 6858000"/>
              <a:gd name="connsiteX205" fmla="*/ 4184555 w 7472601"/>
              <a:gd name="connsiteY205" fmla="*/ 4010683 h 6858000"/>
              <a:gd name="connsiteX206" fmla="*/ 4399563 w 7472601"/>
              <a:gd name="connsiteY206" fmla="*/ 4158106 h 6858000"/>
              <a:gd name="connsiteX207" fmla="*/ 4684469 w 7472601"/>
              <a:gd name="connsiteY207" fmla="*/ 4364680 h 6858000"/>
              <a:gd name="connsiteX208" fmla="*/ 4690271 w 7472601"/>
              <a:gd name="connsiteY208" fmla="*/ 4370034 h 6858000"/>
              <a:gd name="connsiteX209" fmla="*/ 4136093 w 7472601"/>
              <a:gd name="connsiteY209" fmla="*/ 3858466 h 6858000"/>
              <a:gd name="connsiteX210" fmla="*/ 3670252 w 7472601"/>
              <a:gd name="connsiteY210" fmla="*/ 3622798 h 6858000"/>
              <a:gd name="connsiteX211" fmla="*/ 4440129 w 7472601"/>
              <a:gd name="connsiteY211" fmla="*/ 3448571 h 6858000"/>
              <a:gd name="connsiteX212" fmla="*/ 4856525 w 7472601"/>
              <a:gd name="connsiteY212" fmla="*/ 3915351 h 6858000"/>
              <a:gd name="connsiteX213" fmla="*/ 5059055 w 7472601"/>
              <a:gd name="connsiteY213" fmla="*/ 4108918 h 6858000"/>
              <a:gd name="connsiteX214" fmla="*/ 5290070 w 7472601"/>
              <a:gd name="connsiteY214" fmla="*/ 4263619 h 6858000"/>
              <a:gd name="connsiteX215" fmla="*/ 4834991 w 7472601"/>
              <a:gd name="connsiteY215" fmla="*/ 3830985 h 6858000"/>
              <a:gd name="connsiteX216" fmla="*/ 4440129 w 7472601"/>
              <a:gd name="connsiteY216" fmla="*/ 3448571 h 6858000"/>
              <a:gd name="connsiteX217" fmla="*/ 4441737 w 7472601"/>
              <a:gd name="connsiteY217" fmla="*/ 3399734 h 6858000"/>
              <a:gd name="connsiteX218" fmla="*/ 4431236 w 7472601"/>
              <a:gd name="connsiteY218" fmla="*/ 3400954 h 6858000"/>
              <a:gd name="connsiteX219" fmla="*/ 4557150 w 7472601"/>
              <a:gd name="connsiteY219" fmla="*/ 3510023 h 6858000"/>
              <a:gd name="connsiteX220" fmla="*/ 4856936 w 7472601"/>
              <a:gd name="connsiteY220" fmla="*/ 3809146 h 6858000"/>
              <a:gd name="connsiteX221" fmla="*/ 5111996 w 7472601"/>
              <a:gd name="connsiteY221" fmla="*/ 4065759 h 6858000"/>
              <a:gd name="connsiteX222" fmla="*/ 5388878 w 7472601"/>
              <a:gd name="connsiteY222" fmla="*/ 4300185 h 6858000"/>
              <a:gd name="connsiteX223" fmla="*/ 5425556 w 7472601"/>
              <a:gd name="connsiteY223" fmla="*/ 4308967 h 6858000"/>
              <a:gd name="connsiteX224" fmla="*/ 4943646 w 7472601"/>
              <a:gd name="connsiteY224" fmla="*/ 3822916 h 6858000"/>
              <a:gd name="connsiteX225" fmla="*/ 4594837 w 7472601"/>
              <a:gd name="connsiteY225" fmla="*/ 3532274 h 6858000"/>
              <a:gd name="connsiteX226" fmla="*/ 4441737 w 7472601"/>
              <a:gd name="connsiteY226" fmla="*/ 3399734 h 6858000"/>
              <a:gd name="connsiteX227" fmla="*/ 5425834 w 7472601"/>
              <a:gd name="connsiteY227" fmla="*/ 3162785 h 6858000"/>
              <a:gd name="connsiteX228" fmla="*/ 5401644 w 7472601"/>
              <a:gd name="connsiteY228" fmla="*/ 3617847 h 6858000"/>
              <a:gd name="connsiteX229" fmla="*/ 5467256 w 7472601"/>
              <a:gd name="connsiteY229" fmla="*/ 4175494 h 6858000"/>
              <a:gd name="connsiteX230" fmla="*/ 5448069 w 7472601"/>
              <a:gd name="connsiteY230" fmla="*/ 3567554 h 6858000"/>
              <a:gd name="connsiteX231" fmla="*/ 5425834 w 7472601"/>
              <a:gd name="connsiteY231" fmla="*/ 3162785 h 6858000"/>
              <a:gd name="connsiteX232" fmla="*/ 1318687 w 7472601"/>
              <a:gd name="connsiteY232" fmla="*/ 3113840 h 6858000"/>
              <a:gd name="connsiteX233" fmla="*/ 1066793 w 7472601"/>
              <a:gd name="connsiteY233" fmla="*/ 3212171 h 6858000"/>
              <a:gd name="connsiteX234" fmla="*/ 993319 w 7472601"/>
              <a:gd name="connsiteY234" fmla="*/ 3247648 h 6858000"/>
              <a:gd name="connsiteX235" fmla="*/ 853081 w 7472601"/>
              <a:gd name="connsiteY235" fmla="*/ 3312410 h 6858000"/>
              <a:gd name="connsiteX236" fmla="*/ 805957 w 7472601"/>
              <a:gd name="connsiteY236" fmla="*/ 3330443 h 6858000"/>
              <a:gd name="connsiteX237" fmla="*/ 1318687 w 7472601"/>
              <a:gd name="connsiteY237" fmla="*/ 3113840 h 6858000"/>
              <a:gd name="connsiteX238" fmla="*/ 5453702 w 7472601"/>
              <a:gd name="connsiteY238" fmla="*/ 3090882 h 6858000"/>
              <a:gd name="connsiteX239" fmla="*/ 5480135 w 7472601"/>
              <a:gd name="connsiteY239" fmla="*/ 3565802 h 6858000"/>
              <a:gd name="connsiteX240" fmla="*/ 5499023 w 7472601"/>
              <a:gd name="connsiteY240" fmla="*/ 4166310 h 6858000"/>
              <a:gd name="connsiteX241" fmla="*/ 5547022 w 7472601"/>
              <a:gd name="connsiteY241" fmla="*/ 3607838 h 6858000"/>
              <a:gd name="connsiteX242" fmla="*/ 5515964 w 7472601"/>
              <a:gd name="connsiteY242" fmla="*/ 3378541 h 6858000"/>
              <a:gd name="connsiteX243" fmla="*/ 5453702 w 7472601"/>
              <a:gd name="connsiteY243" fmla="*/ 3090882 h 6858000"/>
              <a:gd name="connsiteX244" fmla="*/ 1238695 w 7472601"/>
              <a:gd name="connsiteY244" fmla="*/ 3076820 h 6858000"/>
              <a:gd name="connsiteX245" fmla="*/ 716371 w 7472601"/>
              <a:gd name="connsiteY245" fmla="*/ 3293249 h 6858000"/>
              <a:gd name="connsiteX246" fmla="*/ 579522 w 7472601"/>
              <a:gd name="connsiteY246" fmla="*/ 3371759 h 6858000"/>
              <a:gd name="connsiteX247" fmla="*/ 600288 w 7472601"/>
              <a:gd name="connsiteY247" fmla="*/ 3365555 h 6858000"/>
              <a:gd name="connsiteX248" fmla="*/ 840692 w 7472601"/>
              <a:gd name="connsiteY248" fmla="*/ 3284921 h 6858000"/>
              <a:gd name="connsiteX249" fmla="*/ 979248 w 7472601"/>
              <a:gd name="connsiteY249" fmla="*/ 3221003 h 6858000"/>
              <a:gd name="connsiteX250" fmla="*/ 1053282 w 7472601"/>
              <a:gd name="connsiteY250" fmla="*/ 3185247 h 6858000"/>
              <a:gd name="connsiteX251" fmla="*/ 1320603 w 7472601"/>
              <a:gd name="connsiteY251" fmla="*/ 3081281 h 6858000"/>
              <a:gd name="connsiteX252" fmla="*/ 1238695 w 7472601"/>
              <a:gd name="connsiteY252" fmla="*/ 3076820 h 6858000"/>
              <a:gd name="connsiteX253" fmla="*/ 5425627 w 7472601"/>
              <a:gd name="connsiteY253" fmla="*/ 2954192 h 6858000"/>
              <a:gd name="connsiteX254" fmla="*/ 5470770 w 7472601"/>
              <a:gd name="connsiteY254" fmla="*/ 3005435 h 6858000"/>
              <a:gd name="connsiteX255" fmla="*/ 5519779 w 7472601"/>
              <a:gd name="connsiteY255" fmla="*/ 4359223 h 6858000"/>
              <a:gd name="connsiteX256" fmla="*/ 5520293 w 7472601"/>
              <a:gd name="connsiteY256" fmla="*/ 4360602 h 6858000"/>
              <a:gd name="connsiteX257" fmla="*/ 5767221 w 7472601"/>
              <a:gd name="connsiteY257" fmla="*/ 4665564 h 6858000"/>
              <a:gd name="connsiteX258" fmla="*/ 6937169 w 7472601"/>
              <a:gd name="connsiteY258" fmla="*/ 4815941 h 6858000"/>
              <a:gd name="connsiteX259" fmla="*/ 6953922 w 7472601"/>
              <a:gd name="connsiteY259" fmla="*/ 4890068 h 6858000"/>
              <a:gd name="connsiteX260" fmla="*/ 6071359 w 7472601"/>
              <a:gd name="connsiteY260" fmla="*/ 4770770 h 6858000"/>
              <a:gd name="connsiteX261" fmla="*/ 6038839 w 7472601"/>
              <a:gd name="connsiteY261" fmla="*/ 4764474 h 6858000"/>
              <a:gd name="connsiteX262" fmla="*/ 6038706 w 7472601"/>
              <a:gd name="connsiteY262" fmla="*/ 4763847 h 6858000"/>
              <a:gd name="connsiteX263" fmla="*/ 6037784 w 7472601"/>
              <a:gd name="connsiteY263" fmla="*/ 4764270 h 6858000"/>
              <a:gd name="connsiteX264" fmla="*/ 6038839 w 7472601"/>
              <a:gd name="connsiteY264" fmla="*/ 4764474 h 6858000"/>
              <a:gd name="connsiteX265" fmla="*/ 6040338 w 7472601"/>
              <a:gd name="connsiteY265" fmla="*/ 4771418 h 6858000"/>
              <a:gd name="connsiteX266" fmla="*/ 6024488 w 7472601"/>
              <a:gd name="connsiteY266" fmla="*/ 4809903 h 6858000"/>
              <a:gd name="connsiteX267" fmla="*/ 5599771 w 7472601"/>
              <a:gd name="connsiteY267" fmla="*/ 5509652 h 6858000"/>
              <a:gd name="connsiteX268" fmla="*/ 5548843 w 7472601"/>
              <a:gd name="connsiteY268" fmla="*/ 5563845 h 6858000"/>
              <a:gd name="connsiteX269" fmla="*/ 5940952 w 7472601"/>
              <a:gd name="connsiteY269" fmla="*/ 6250028 h 6858000"/>
              <a:gd name="connsiteX270" fmla="*/ 6043441 w 7472601"/>
              <a:gd name="connsiteY270" fmla="*/ 6665847 h 6858000"/>
              <a:gd name="connsiteX271" fmla="*/ 6093432 w 7472601"/>
              <a:gd name="connsiteY271" fmla="*/ 6858000 h 6858000"/>
              <a:gd name="connsiteX272" fmla="*/ 6034344 w 7472601"/>
              <a:gd name="connsiteY272" fmla="*/ 6858000 h 6858000"/>
              <a:gd name="connsiteX273" fmla="*/ 6026679 w 7472601"/>
              <a:gd name="connsiteY273" fmla="*/ 6836959 h 6858000"/>
              <a:gd name="connsiteX274" fmla="*/ 5800441 w 7472601"/>
              <a:gd name="connsiteY274" fmla="*/ 6335286 h 6858000"/>
              <a:gd name="connsiteX275" fmla="*/ 5526562 w 7472601"/>
              <a:gd name="connsiteY275" fmla="*/ 5705388 h 6858000"/>
              <a:gd name="connsiteX276" fmla="*/ 5519640 w 7472601"/>
              <a:gd name="connsiteY276" fmla="*/ 5683774 h 6858000"/>
              <a:gd name="connsiteX277" fmla="*/ 5844559 w 7472601"/>
              <a:gd name="connsiteY277" fmla="*/ 6553349 h 6858000"/>
              <a:gd name="connsiteX278" fmla="*/ 5975994 w 7472601"/>
              <a:gd name="connsiteY278" fmla="*/ 6858000 h 6858000"/>
              <a:gd name="connsiteX279" fmla="*/ 5898547 w 7472601"/>
              <a:gd name="connsiteY279" fmla="*/ 6858000 h 6858000"/>
              <a:gd name="connsiteX280" fmla="*/ 5682041 w 7472601"/>
              <a:gd name="connsiteY280" fmla="*/ 6355860 h 6858000"/>
              <a:gd name="connsiteX281" fmla="*/ 5461758 w 7472601"/>
              <a:gd name="connsiteY281" fmla="*/ 5820220 h 6858000"/>
              <a:gd name="connsiteX282" fmla="*/ 5237282 w 7472601"/>
              <a:gd name="connsiteY282" fmla="*/ 6579086 h 6858000"/>
              <a:gd name="connsiteX283" fmla="*/ 5115009 w 7472601"/>
              <a:gd name="connsiteY283" fmla="*/ 6858000 h 6858000"/>
              <a:gd name="connsiteX284" fmla="*/ 5028074 w 7472601"/>
              <a:gd name="connsiteY284" fmla="*/ 6858000 h 6858000"/>
              <a:gd name="connsiteX285" fmla="*/ 5079508 w 7472601"/>
              <a:gd name="connsiteY285" fmla="*/ 6749074 h 6858000"/>
              <a:gd name="connsiteX286" fmla="*/ 5371846 w 7472601"/>
              <a:gd name="connsiteY286" fmla="*/ 5924413 h 6858000"/>
              <a:gd name="connsiteX287" fmla="*/ 5270512 w 7472601"/>
              <a:gd name="connsiteY287" fmla="*/ 6138975 h 6858000"/>
              <a:gd name="connsiteX288" fmla="*/ 5062409 w 7472601"/>
              <a:gd name="connsiteY288" fmla="*/ 6653544 h 6858000"/>
              <a:gd name="connsiteX289" fmla="*/ 5036628 w 7472601"/>
              <a:gd name="connsiteY289" fmla="*/ 6754247 h 6858000"/>
              <a:gd name="connsiteX290" fmla="*/ 5009112 w 7472601"/>
              <a:gd name="connsiteY290" fmla="*/ 6858000 h 6858000"/>
              <a:gd name="connsiteX291" fmla="*/ 4976679 w 7472601"/>
              <a:gd name="connsiteY291" fmla="*/ 6858000 h 6858000"/>
              <a:gd name="connsiteX292" fmla="*/ 5006537 w 7472601"/>
              <a:gd name="connsiteY292" fmla="*/ 6747068 h 6858000"/>
              <a:gd name="connsiteX293" fmla="*/ 5032723 w 7472601"/>
              <a:gd name="connsiteY293" fmla="*/ 6644957 h 6858000"/>
              <a:gd name="connsiteX294" fmla="*/ 5242949 w 7472601"/>
              <a:gd name="connsiteY294" fmla="*/ 6125175 h 6858000"/>
              <a:gd name="connsiteX295" fmla="*/ 5286321 w 7472601"/>
              <a:gd name="connsiteY295" fmla="*/ 6033555 h 6858000"/>
              <a:gd name="connsiteX296" fmla="*/ 5008210 w 7472601"/>
              <a:gd name="connsiteY296" fmla="*/ 6649194 h 6858000"/>
              <a:gd name="connsiteX297" fmla="*/ 4986321 w 7472601"/>
              <a:gd name="connsiteY297" fmla="*/ 6765687 h 6858000"/>
              <a:gd name="connsiteX298" fmla="*/ 4973474 w 7472601"/>
              <a:gd name="connsiteY298" fmla="*/ 6858000 h 6858000"/>
              <a:gd name="connsiteX299" fmla="*/ 4907178 w 7472601"/>
              <a:gd name="connsiteY299" fmla="*/ 6858000 h 6858000"/>
              <a:gd name="connsiteX300" fmla="*/ 4910810 w 7472601"/>
              <a:gd name="connsiteY300" fmla="*/ 6829660 h 6858000"/>
              <a:gd name="connsiteX301" fmla="*/ 4987461 w 7472601"/>
              <a:gd name="connsiteY301" fmla="*/ 6432994 h 6858000"/>
              <a:gd name="connsiteX302" fmla="*/ 5179262 w 7472601"/>
              <a:gd name="connsiteY302" fmla="*/ 6035044 h 6858000"/>
              <a:gd name="connsiteX303" fmla="*/ 4689678 w 7472601"/>
              <a:gd name="connsiteY303" fmla="*/ 6440241 h 6858000"/>
              <a:gd name="connsiteX304" fmla="*/ 4477543 w 7472601"/>
              <a:gd name="connsiteY304" fmla="*/ 6674836 h 6858000"/>
              <a:gd name="connsiteX305" fmla="*/ 4329957 w 7472601"/>
              <a:gd name="connsiteY305" fmla="*/ 6858000 h 6858000"/>
              <a:gd name="connsiteX306" fmla="*/ 4218595 w 7472601"/>
              <a:gd name="connsiteY306" fmla="*/ 6858000 h 6858000"/>
              <a:gd name="connsiteX307" fmla="*/ 4368888 w 7472601"/>
              <a:gd name="connsiteY307" fmla="*/ 6668412 h 6858000"/>
              <a:gd name="connsiteX308" fmla="*/ 4563091 w 7472601"/>
              <a:gd name="connsiteY308" fmla="*/ 6442508 h 6858000"/>
              <a:gd name="connsiteX309" fmla="*/ 5387324 w 7472601"/>
              <a:gd name="connsiteY309" fmla="*/ 5705830 h 6858000"/>
              <a:gd name="connsiteX310" fmla="*/ 5073620 w 7472601"/>
              <a:gd name="connsiteY310" fmla="*/ 5955437 h 6858000"/>
              <a:gd name="connsiteX311" fmla="*/ 4689789 w 7472601"/>
              <a:gd name="connsiteY311" fmla="*/ 6268382 h 6858000"/>
              <a:gd name="connsiteX312" fmla="*/ 4418722 w 7472601"/>
              <a:gd name="connsiteY312" fmla="*/ 6570886 h 6858000"/>
              <a:gd name="connsiteX313" fmla="*/ 4214944 w 7472601"/>
              <a:gd name="connsiteY313" fmla="*/ 6858000 h 6858000"/>
              <a:gd name="connsiteX314" fmla="*/ 4177898 w 7472601"/>
              <a:gd name="connsiteY314" fmla="*/ 6858000 h 6858000"/>
              <a:gd name="connsiteX315" fmla="*/ 4391597 w 7472601"/>
              <a:gd name="connsiteY315" fmla="*/ 6556370 h 6858000"/>
              <a:gd name="connsiteX316" fmla="*/ 4668889 w 7472601"/>
              <a:gd name="connsiteY316" fmla="*/ 6246399 h 6858000"/>
              <a:gd name="connsiteX317" fmla="*/ 5055427 w 7472601"/>
              <a:gd name="connsiteY317" fmla="*/ 5931476 h 6858000"/>
              <a:gd name="connsiteX318" fmla="*/ 5371814 w 7472601"/>
              <a:gd name="connsiteY318" fmla="*/ 5678975 h 6858000"/>
              <a:gd name="connsiteX319" fmla="*/ 4987918 w 7472601"/>
              <a:gd name="connsiteY319" fmla="*/ 5838701 h 6858000"/>
              <a:gd name="connsiteX320" fmla="*/ 4317146 w 7472601"/>
              <a:gd name="connsiteY320" fmla="*/ 6587716 h 6858000"/>
              <a:gd name="connsiteX321" fmla="*/ 4171627 w 7472601"/>
              <a:gd name="connsiteY321" fmla="*/ 6858000 h 6858000"/>
              <a:gd name="connsiteX322" fmla="*/ 4081585 w 7472601"/>
              <a:gd name="connsiteY322" fmla="*/ 6858000 h 6858000"/>
              <a:gd name="connsiteX323" fmla="*/ 4238603 w 7472601"/>
              <a:gd name="connsiteY323" fmla="*/ 6559341 h 6858000"/>
              <a:gd name="connsiteX324" fmla="*/ 4778333 w 7472601"/>
              <a:gd name="connsiteY324" fmla="*/ 5873626 h 6858000"/>
              <a:gd name="connsiteX325" fmla="*/ 5414185 w 7472601"/>
              <a:gd name="connsiteY325" fmla="*/ 5573882 h 6858000"/>
              <a:gd name="connsiteX326" fmla="*/ 5959648 w 7472601"/>
              <a:gd name="connsiteY326" fmla="*/ 4760797 h 6858000"/>
              <a:gd name="connsiteX327" fmla="*/ 5355019 w 7472601"/>
              <a:gd name="connsiteY327" fmla="*/ 4734672 h 6858000"/>
              <a:gd name="connsiteX328" fmla="*/ 5083565 w 7472601"/>
              <a:gd name="connsiteY328" fmla="*/ 5179121 h 6858000"/>
              <a:gd name="connsiteX329" fmla="*/ 4713577 w 7472601"/>
              <a:gd name="connsiteY329" fmla="*/ 5616803 h 6858000"/>
              <a:gd name="connsiteX330" fmla="*/ 3989559 w 7472601"/>
              <a:gd name="connsiteY330" fmla="*/ 6145945 h 6858000"/>
              <a:gd name="connsiteX331" fmla="*/ 3939824 w 7472601"/>
              <a:gd name="connsiteY331" fmla="*/ 6066900 h 6858000"/>
              <a:gd name="connsiteX332" fmla="*/ 4584537 w 7472601"/>
              <a:gd name="connsiteY332" fmla="*/ 5324826 h 6858000"/>
              <a:gd name="connsiteX333" fmla="*/ 5037105 w 7472601"/>
              <a:gd name="connsiteY333" fmla="*/ 5088765 h 6858000"/>
              <a:gd name="connsiteX334" fmla="*/ 5039930 w 7472601"/>
              <a:gd name="connsiteY334" fmla="*/ 5089585 h 6858000"/>
              <a:gd name="connsiteX335" fmla="*/ 5263764 w 7472601"/>
              <a:gd name="connsiteY335" fmla="*/ 4735525 h 6858000"/>
              <a:gd name="connsiteX336" fmla="*/ 4086300 w 7472601"/>
              <a:gd name="connsiteY336" fmla="*/ 4884599 h 6858000"/>
              <a:gd name="connsiteX337" fmla="*/ 4085485 w 7472601"/>
              <a:gd name="connsiteY337" fmla="*/ 4899070 h 6858000"/>
              <a:gd name="connsiteX338" fmla="*/ 3871915 w 7472601"/>
              <a:gd name="connsiteY338" fmla="*/ 5253645 h 6858000"/>
              <a:gd name="connsiteX339" fmla="*/ 3799374 w 7472601"/>
              <a:gd name="connsiteY339" fmla="*/ 5466127 h 6858000"/>
              <a:gd name="connsiteX340" fmla="*/ 3498850 w 7472601"/>
              <a:gd name="connsiteY340" fmla="*/ 6661888 h 6858000"/>
              <a:gd name="connsiteX341" fmla="*/ 3399216 w 7472601"/>
              <a:gd name="connsiteY341" fmla="*/ 6858000 h 6858000"/>
              <a:gd name="connsiteX342" fmla="*/ 3303688 w 7472601"/>
              <a:gd name="connsiteY342" fmla="*/ 6858000 h 6858000"/>
              <a:gd name="connsiteX343" fmla="*/ 3391774 w 7472601"/>
              <a:gd name="connsiteY343" fmla="*/ 6697181 h 6858000"/>
              <a:gd name="connsiteX344" fmla="*/ 3735540 w 7472601"/>
              <a:gd name="connsiteY344" fmla="*/ 5546923 h 6858000"/>
              <a:gd name="connsiteX345" fmla="*/ 3729438 w 7472601"/>
              <a:gd name="connsiteY345" fmla="*/ 5569058 h 6858000"/>
              <a:gd name="connsiteX346" fmla="*/ 3707782 w 7472601"/>
              <a:gd name="connsiteY346" fmla="*/ 5644908 h 6858000"/>
              <a:gd name="connsiteX347" fmla="*/ 3583827 w 7472601"/>
              <a:gd name="connsiteY347" fmla="*/ 6039215 h 6858000"/>
              <a:gd name="connsiteX348" fmla="*/ 3547861 w 7472601"/>
              <a:gd name="connsiteY348" fmla="*/ 6129609 h 6858000"/>
              <a:gd name="connsiteX349" fmla="*/ 3490905 w 7472601"/>
              <a:gd name="connsiteY349" fmla="*/ 6277660 h 6858000"/>
              <a:gd name="connsiteX350" fmla="*/ 3455859 w 7472601"/>
              <a:gd name="connsiteY350" fmla="*/ 6391301 h 6858000"/>
              <a:gd name="connsiteX351" fmla="*/ 3429112 w 7472601"/>
              <a:gd name="connsiteY351" fmla="*/ 6479469 h 6858000"/>
              <a:gd name="connsiteX352" fmla="*/ 3304862 w 7472601"/>
              <a:gd name="connsiteY352" fmla="*/ 6796476 h 6858000"/>
              <a:gd name="connsiteX353" fmla="*/ 3276071 w 7472601"/>
              <a:gd name="connsiteY353" fmla="*/ 6858000 h 6858000"/>
              <a:gd name="connsiteX354" fmla="*/ 3240805 w 7472601"/>
              <a:gd name="connsiteY354" fmla="*/ 6858000 h 6858000"/>
              <a:gd name="connsiteX355" fmla="*/ 3275917 w 7472601"/>
              <a:gd name="connsiteY355" fmla="*/ 6783192 h 6858000"/>
              <a:gd name="connsiteX356" fmla="*/ 3399358 w 7472601"/>
              <a:gd name="connsiteY356" fmla="*/ 6469011 h 6858000"/>
              <a:gd name="connsiteX357" fmla="*/ 3425650 w 7472601"/>
              <a:gd name="connsiteY357" fmla="*/ 6381333 h 6858000"/>
              <a:gd name="connsiteX358" fmla="*/ 3460661 w 7472601"/>
              <a:gd name="connsiteY358" fmla="*/ 6266763 h 6858000"/>
              <a:gd name="connsiteX359" fmla="*/ 3518021 w 7472601"/>
              <a:gd name="connsiteY359" fmla="*/ 6117298 h 6858000"/>
              <a:gd name="connsiteX360" fmla="*/ 3554035 w 7472601"/>
              <a:gd name="connsiteY360" fmla="*/ 6027832 h 6858000"/>
              <a:gd name="connsiteX361" fmla="*/ 3677174 w 7472601"/>
              <a:gd name="connsiteY361" fmla="*/ 5636351 h 6858000"/>
              <a:gd name="connsiteX362" fmla="*/ 3698819 w 7472601"/>
              <a:gd name="connsiteY362" fmla="*/ 5560503 h 6858000"/>
              <a:gd name="connsiteX363" fmla="*/ 3702094 w 7472601"/>
              <a:gd name="connsiteY363" fmla="*/ 5549194 h 6858000"/>
              <a:gd name="connsiteX364" fmla="*/ 3398355 w 7472601"/>
              <a:gd name="connsiteY364" fmla="*/ 6094603 h 6858000"/>
              <a:gd name="connsiteX365" fmla="*/ 3193941 w 7472601"/>
              <a:gd name="connsiteY365" fmla="*/ 6798775 h 6858000"/>
              <a:gd name="connsiteX366" fmla="*/ 3184140 w 7472601"/>
              <a:gd name="connsiteY366" fmla="*/ 6858000 h 6858000"/>
              <a:gd name="connsiteX367" fmla="*/ 3099978 w 7472601"/>
              <a:gd name="connsiteY367" fmla="*/ 6858000 h 6858000"/>
              <a:gd name="connsiteX368" fmla="*/ 3101556 w 7472601"/>
              <a:gd name="connsiteY368" fmla="*/ 6843337 h 6858000"/>
              <a:gd name="connsiteX369" fmla="*/ 3370162 w 7472601"/>
              <a:gd name="connsiteY369" fmla="*/ 5785550 h 6858000"/>
              <a:gd name="connsiteX370" fmla="*/ 3746477 w 7472601"/>
              <a:gd name="connsiteY370" fmla="*/ 5377889 h 6858000"/>
              <a:gd name="connsiteX371" fmla="*/ 3863399 w 7472601"/>
              <a:gd name="connsiteY371" fmla="*/ 5087257 h 6858000"/>
              <a:gd name="connsiteX372" fmla="*/ 3968712 w 7472601"/>
              <a:gd name="connsiteY372" fmla="*/ 4913989 h 6858000"/>
              <a:gd name="connsiteX373" fmla="*/ 2792390 w 7472601"/>
              <a:gd name="connsiteY373" fmla="*/ 5382974 h 6858000"/>
              <a:gd name="connsiteX374" fmla="*/ 2714982 w 7472601"/>
              <a:gd name="connsiteY374" fmla="*/ 5427051 h 6858000"/>
              <a:gd name="connsiteX375" fmla="*/ 2813361 w 7472601"/>
              <a:gd name="connsiteY375" fmla="*/ 6023912 h 6858000"/>
              <a:gd name="connsiteX376" fmla="*/ 2688430 w 7472601"/>
              <a:gd name="connsiteY376" fmla="*/ 6801564 h 6858000"/>
              <a:gd name="connsiteX377" fmla="*/ 2629626 w 7472601"/>
              <a:gd name="connsiteY377" fmla="*/ 6763394 h 6858000"/>
              <a:gd name="connsiteX378" fmla="*/ 2565328 w 7472601"/>
              <a:gd name="connsiteY378" fmla="*/ 5516399 h 6858000"/>
              <a:gd name="connsiteX379" fmla="*/ 1922999 w 7472601"/>
              <a:gd name="connsiteY379" fmla="*/ 5980343 h 6858000"/>
              <a:gd name="connsiteX380" fmla="*/ 1950261 w 7472601"/>
              <a:gd name="connsiteY380" fmla="*/ 6405858 h 6858000"/>
              <a:gd name="connsiteX381" fmla="*/ 2365554 w 7472601"/>
              <a:gd name="connsiteY381" fmla="*/ 6759107 h 6858000"/>
              <a:gd name="connsiteX382" fmla="*/ 2424142 w 7472601"/>
              <a:gd name="connsiteY382" fmla="*/ 6858000 h 6858000"/>
              <a:gd name="connsiteX383" fmla="*/ 2395994 w 7472601"/>
              <a:gd name="connsiteY383" fmla="*/ 6858000 h 6858000"/>
              <a:gd name="connsiteX384" fmla="*/ 2392863 w 7472601"/>
              <a:gd name="connsiteY384" fmla="*/ 6852964 h 6858000"/>
              <a:gd name="connsiteX385" fmla="*/ 2017589 w 7472601"/>
              <a:gd name="connsiteY385" fmla="*/ 6493982 h 6858000"/>
              <a:gd name="connsiteX386" fmla="*/ 2147336 w 7472601"/>
              <a:gd name="connsiteY386" fmla="*/ 6594052 h 6858000"/>
              <a:gd name="connsiteX387" fmla="*/ 2207047 w 7472601"/>
              <a:gd name="connsiteY387" fmla="*/ 6654540 h 6858000"/>
              <a:gd name="connsiteX388" fmla="*/ 2299106 w 7472601"/>
              <a:gd name="connsiteY388" fmla="*/ 6778931 h 6858000"/>
              <a:gd name="connsiteX389" fmla="*/ 2314430 w 7472601"/>
              <a:gd name="connsiteY389" fmla="*/ 6801144 h 6858000"/>
              <a:gd name="connsiteX390" fmla="*/ 2352406 w 7472601"/>
              <a:gd name="connsiteY390" fmla="*/ 6858000 h 6858000"/>
              <a:gd name="connsiteX391" fmla="*/ 2314492 w 7472601"/>
              <a:gd name="connsiteY391" fmla="*/ 6858000 h 6858000"/>
              <a:gd name="connsiteX392" fmla="*/ 2288095 w 7472601"/>
              <a:gd name="connsiteY392" fmla="*/ 6818030 h 6858000"/>
              <a:gd name="connsiteX393" fmla="*/ 2272768 w 7472601"/>
              <a:gd name="connsiteY393" fmla="*/ 6795822 h 6858000"/>
              <a:gd name="connsiteX394" fmla="*/ 2182715 w 7472601"/>
              <a:gd name="connsiteY394" fmla="*/ 6675071 h 6858000"/>
              <a:gd name="connsiteX395" fmla="*/ 2032061 w 7472601"/>
              <a:gd name="connsiteY395" fmla="*/ 6541380 h 6858000"/>
              <a:gd name="connsiteX396" fmla="*/ 2257220 w 7472601"/>
              <a:gd name="connsiteY396" fmla="*/ 6826257 h 6858000"/>
              <a:gd name="connsiteX397" fmla="*/ 2281324 w 7472601"/>
              <a:gd name="connsiteY397" fmla="*/ 6858000 h 6858000"/>
              <a:gd name="connsiteX398" fmla="*/ 2242860 w 7472601"/>
              <a:gd name="connsiteY398" fmla="*/ 6858000 h 6858000"/>
              <a:gd name="connsiteX399" fmla="*/ 2232818 w 7472601"/>
              <a:gd name="connsiteY399" fmla="*/ 6844926 h 6858000"/>
              <a:gd name="connsiteX400" fmla="*/ 1990172 w 7472601"/>
              <a:gd name="connsiteY400" fmla="*/ 6542121 h 6858000"/>
              <a:gd name="connsiteX401" fmla="*/ 2124090 w 7472601"/>
              <a:gd name="connsiteY401" fmla="*/ 6761017 h 6858000"/>
              <a:gd name="connsiteX402" fmla="*/ 2200380 w 7472601"/>
              <a:gd name="connsiteY402" fmla="*/ 6858000 h 6858000"/>
              <a:gd name="connsiteX403" fmla="*/ 2147507 w 7472601"/>
              <a:gd name="connsiteY403" fmla="*/ 6858000 h 6858000"/>
              <a:gd name="connsiteX404" fmla="*/ 2070668 w 7472601"/>
              <a:gd name="connsiteY404" fmla="*/ 6761520 h 6858000"/>
              <a:gd name="connsiteX405" fmla="*/ 1975142 w 7472601"/>
              <a:gd name="connsiteY405" fmla="*/ 6585570 h 6858000"/>
              <a:gd name="connsiteX406" fmla="*/ 2050035 w 7472601"/>
              <a:gd name="connsiteY406" fmla="*/ 6813345 h 6858000"/>
              <a:gd name="connsiteX407" fmla="*/ 2063025 w 7472601"/>
              <a:gd name="connsiteY407" fmla="*/ 6858000 h 6858000"/>
              <a:gd name="connsiteX408" fmla="*/ 2021675 w 7472601"/>
              <a:gd name="connsiteY408" fmla="*/ 6858000 h 6858000"/>
              <a:gd name="connsiteX409" fmla="*/ 2019308 w 7472601"/>
              <a:gd name="connsiteY409" fmla="*/ 6847118 h 6858000"/>
              <a:gd name="connsiteX410" fmla="*/ 1938835 w 7472601"/>
              <a:gd name="connsiteY410" fmla="*/ 6551160 h 6858000"/>
              <a:gd name="connsiteX411" fmla="*/ 1953230 w 7472601"/>
              <a:gd name="connsiteY411" fmla="*/ 6759699 h 6858000"/>
              <a:gd name="connsiteX412" fmla="*/ 1956763 w 7472601"/>
              <a:gd name="connsiteY412" fmla="*/ 6778191 h 6858000"/>
              <a:gd name="connsiteX413" fmla="*/ 1967925 w 7472601"/>
              <a:gd name="connsiteY413" fmla="*/ 6858000 h 6858000"/>
              <a:gd name="connsiteX414" fmla="*/ 1936622 w 7472601"/>
              <a:gd name="connsiteY414" fmla="*/ 6858000 h 6858000"/>
              <a:gd name="connsiteX415" fmla="*/ 1926261 w 7472601"/>
              <a:gd name="connsiteY415" fmla="*/ 6784064 h 6858000"/>
              <a:gd name="connsiteX416" fmla="*/ 1922724 w 7472601"/>
              <a:gd name="connsiteY416" fmla="*/ 6765577 h 6858000"/>
              <a:gd name="connsiteX417" fmla="*/ 1904650 w 7472601"/>
              <a:gd name="connsiteY417" fmla="*/ 6639616 h 6858000"/>
              <a:gd name="connsiteX418" fmla="*/ 1885273 w 7472601"/>
              <a:gd name="connsiteY418" fmla="*/ 6858000 h 6858000"/>
              <a:gd name="connsiteX419" fmla="*/ 1854363 w 7472601"/>
              <a:gd name="connsiteY419" fmla="*/ 6858000 h 6858000"/>
              <a:gd name="connsiteX420" fmla="*/ 1880391 w 7472601"/>
              <a:gd name="connsiteY420" fmla="*/ 6603796 h 6858000"/>
              <a:gd name="connsiteX421" fmla="*/ 1818273 w 7472601"/>
              <a:gd name="connsiteY421" fmla="*/ 6715729 h 6858000"/>
              <a:gd name="connsiteX422" fmla="*/ 1794691 w 7472601"/>
              <a:gd name="connsiteY422" fmla="*/ 6843239 h 6858000"/>
              <a:gd name="connsiteX423" fmla="*/ 1794914 w 7472601"/>
              <a:gd name="connsiteY423" fmla="*/ 6858000 h 6858000"/>
              <a:gd name="connsiteX424" fmla="*/ 1746128 w 7472601"/>
              <a:gd name="connsiteY424" fmla="*/ 6858000 h 6858000"/>
              <a:gd name="connsiteX425" fmla="*/ 1753934 w 7472601"/>
              <a:gd name="connsiteY425" fmla="*/ 6724796 h 6858000"/>
              <a:gd name="connsiteX426" fmla="*/ 1792053 w 7472601"/>
              <a:gd name="connsiteY426" fmla="*/ 6572396 h 6858000"/>
              <a:gd name="connsiteX427" fmla="*/ 1862248 w 7472601"/>
              <a:gd name="connsiteY427" fmla="*/ 6266397 h 6858000"/>
              <a:gd name="connsiteX428" fmla="*/ 1862250 w 7472601"/>
              <a:gd name="connsiteY428" fmla="*/ 6033531 h 6858000"/>
              <a:gd name="connsiteX429" fmla="*/ 1211999 w 7472601"/>
              <a:gd name="connsiteY429" fmla="*/ 6683610 h 6858000"/>
              <a:gd name="connsiteX430" fmla="*/ 1213266 w 7472601"/>
              <a:gd name="connsiteY430" fmla="*/ 6691947 h 6858000"/>
              <a:gd name="connsiteX431" fmla="*/ 1203370 w 7472601"/>
              <a:gd name="connsiteY431" fmla="*/ 6850676 h 6858000"/>
              <a:gd name="connsiteX432" fmla="*/ 1203671 w 7472601"/>
              <a:gd name="connsiteY432" fmla="*/ 6858000 h 6858000"/>
              <a:gd name="connsiteX433" fmla="*/ 1143180 w 7472601"/>
              <a:gd name="connsiteY433" fmla="*/ 6858000 h 6858000"/>
              <a:gd name="connsiteX434" fmla="*/ 1142176 w 7472601"/>
              <a:gd name="connsiteY434" fmla="*/ 6766045 h 6858000"/>
              <a:gd name="connsiteX435" fmla="*/ 1067484 w 7472601"/>
              <a:gd name="connsiteY435" fmla="*/ 6858000 h 6858000"/>
              <a:gd name="connsiteX436" fmla="*/ 953928 w 7472601"/>
              <a:gd name="connsiteY436" fmla="*/ 6858000 h 6858000"/>
              <a:gd name="connsiteX437" fmla="*/ 959715 w 7472601"/>
              <a:gd name="connsiteY437" fmla="*/ 6850185 h 6858000"/>
              <a:gd name="connsiteX438" fmla="*/ 1483788 w 7472601"/>
              <a:gd name="connsiteY438" fmla="*/ 6259174 h 6858000"/>
              <a:gd name="connsiteX439" fmla="*/ 1100671 w 7472601"/>
              <a:gd name="connsiteY439" fmla="*/ 6252137 h 6858000"/>
              <a:gd name="connsiteX440" fmla="*/ 1090144 w 7472601"/>
              <a:gd name="connsiteY440" fmla="*/ 6256748 h 6858000"/>
              <a:gd name="connsiteX441" fmla="*/ 1095872 w 7472601"/>
              <a:gd name="connsiteY441" fmla="*/ 6271892 h 6858000"/>
              <a:gd name="connsiteX442" fmla="*/ 262785 w 7472601"/>
              <a:gd name="connsiteY442" fmla="*/ 6845450 h 6858000"/>
              <a:gd name="connsiteX443" fmla="*/ 209968 w 7472601"/>
              <a:gd name="connsiteY443" fmla="*/ 6770713 h 6858000"/>
              <a:gd name="connsiteX444" fmla="*/ 873460 w 7472601"/>
              <a:gd name="connsiteY444" fmla="*/ 6253768 h 6858000"/>
              <a:gd name="connsiteX445" fmla="*/ 192686 w 7472601"/>
              <a:gd name="connsiteY445" fmla="*/ 5849257 h 6858000"/>
              <a:gd name="connsiteX446" fmla="*/ 4696 w 7472601"/>
              <a:gd name="connsiteY446" fmla="*/ 5697668 h 6858000"/>
              <a:gd name="connsiteX447" fmla="*/ 0 w 7472601"/>
              <a:gd name="connsiteY447" fmla="*/ 5689984 h 6858000"/>
              <a:gd name="connsiteX448" fmla="*/ 0 w 7472601"/>
              <a:gd name="connsiteY448" fmla="*/ 5513472 h 6858000"/>
              <a:gd name="connsiteX449" fmla="*/ 174101 w 7472601"/>
              <a:gd name="connsiteY449" fmla="*/ 5620277 h 6858000"/>
              <a:gd name="connsiteX450" fmla="*/ 891800 w 7472601"/>
              <a:gd name="connsiteY450" fmla="*/ 6036935 h 6858000"/>
              <a:gd name="connsiteX451" fmla="*/ 1072219 w 7472601"/>
              <a:gd name="connsiteY451" fmla="*/ 6169443 h 6858000"/>
              <a:gd name="connsiteX452" fmla="*/ 1074117 w 7472601"/>
              <a:gd name="connsiteY452" fmla="*/ 6170301 h 6858000"/>
              <a:gd name="connsiteX453" fmla="*/ 1083114 w 7472601"/>
              <a:gd name="connsiteY453" fmla="*/ 6174131 h 6858000"/>
              <a:gd name="connsiteX454" fmla="*/ 1543010 w 7472601"/>
              <a:gd name="connsiteY454" fmla="*/ 6191140 h 6858000"/>
              <a:gd name="connsiteX455" fmla="*/ 1551080 w 7472601"/>
              <a:gd name="connsiteY455" fmla="*/ 6195006 h 6858000"/>
              <a:gd name="connsiteX456" fmla="*/ 2345443 w 7472601"/>
              <a:gd name="connsiteY456" fmla="*/ 5549882 h 6858000"/>
              <a:gd name="connsiteX457" fmla="*/ 1721499 w 7472601"/>
              <a:gd name="connsiteY457" fmla="*/ 5599969 h 6858000"/>
              <a:gd name="connsiteX458" fmla="*/ 767716 w 7472601"/>
              <a:gd name="connsiteY458" fmla="*/ 5472768 h 6858000"/>
              <a:gd name="connsiteX459" fmla="*/ 722147 w 7472601"/>
              <a:gd name="connsiteY459" fmla="*/ 5393091 h 6858000"/>
              <a:gd name="connsiteX460" fmla="*/ 1485552 w 7472601"/>
              <a:gd name="connsiteY460" fmla="*/ 5313202 h 6858000"/>
              <a:gd name="connsiteX461" fmla="*/ 2143004 w 7472601"/>
              <a:gd name="connsiteY461" fmla="*/ 5402420 h 6858000"/>
              <a:gd name="connsiteX462" fmla="*/ 1933391 w 7472601"/>
              <a:gd name="connsiteY462" fmla="*/ 5156971 h 6858000"/>
              <a:gd name="connsiteX463" fmla="*/ 1827118 w 7472601"/>
              <a:gd name="connsiteY463" fmla="*/ 4968410 h 6858000"/>
              <a:gd name="connsiteX464" fmla="*/ 1837349 w 7472601"/>
              <a:gd name="connsiteY464" fmla="*/ 4956357 h 6858000"/>
              <a:gd name="connsiteX465" fmla="*/ 2162835 w 7472601"/>
              <a:gd name="connsiteY465" fmla="*/ 5187853 h 6858000"/>
              <a:gd name="connsiteX466" fmla="*/ 2257167 w 7472601"/>
              <a:gd name="connsiteY466" fmla="*/ 5462123 h 6858000"/>
              <a:gd name="connsiteX467" fmla="*/ 2261598 w 7472601"/>
              <a:gd name="connsiteY467" fmla="*/ 5467998 h 6858000"/>
              <a:gd name="connsiteX468" fmla="*/ 2437177 w 7472601"/>
              <a:gd name="connsiteY468" fmla="*/ 5479608 h 6858000"/>
              <a:gd name="connsiteX469" fmla="*/ 2445247 w 7472601"/>
              <a:gd name="connsiteY469" fmla="*/ 5483476 h 6858000"/>
              <a:gd name="connsiteX470" fmla="*/ 2743626 w 7472601"/>
              <a:gd name="connsiteY470" fmla="*/ 5304819 h 6858000"/>
              <a:gd name="connsiteX471" fmla="*/ 3048102 w 7472601"/>
              <a:gd name="connsiteY471" fmla="*/ 5150595 h 6858000"/>
              <a:gd name="connsiteX472" fmla="*/ 1799414 w 7472601"/>
              <a:gd name="connsiteY472" fmla="*/ 4694732 h 6858000"/>
              <a:gd name="connsiteX473" fmla="*/ 1771735 w 7472601"/>
              <a:gd name="connsiteY473" fmla="*/ 4619929 h 6858000"/>
              <a:gd name="connsiteX474" fmla="*/ 3104273 w 7472601"/>
              <a:gd name="connsiteY474" fmla="*/ 5076159 h 6858000"/>
              <a:gd name="connsiteX475" fmla="*/ 3113245 w 7472601"/>
              <a:gd name="connsiteY475" fmla="*/ 5090705 h 6858000"/>
              <a:gd name="connsiteX476" fmla="*/ 3126294 w 7472601"/>
              <a:gd name="connsiteY476" fmla="*/ 5114400 h 6858000"/>
              <a:gd name="connsiteX477" fmla="*/ 3937433 w 7472601"/>
              <a:gd name="connsiteY477" fmla="*/ 4830473 h 6858000"/>
              <a:gd name="connsiteX478" fmla="*/ 3590475 w 7472601"/>
              <a:gd name="connsiteY478" fmla="*/ 4597974 h 6858000"/>
              <a:gd name="connsiteX479" fmla="*/ 3100264 w 7472601"/>
              <a:gd name="connsiteY479" fmla="*/ 4579845 h 6858000"/>
              <a:gd name="connsiteX480" fmla="*/ 2183576 w 7472601"/>
              <a:gd name="connsiteY480" fmla="*/ 4227150 h 6858000"/>
              <a:gd name="connsiteX481" fmla="*/ 2151029 w 7472601"/>
              <a:gd name="connsiteY481" fmla="*/ 4146947 h 6858000"/>
              <a:gd name="connsiteX482" fmla="*/ 3563434 w 7472601"/>
              <a:gd name="connsiteY482" fmla="*/ 4469115 h 6858000"/>
              <a:gd name="connsiteX483" fmla="*/ 3177952 w 7472601"/>
              <a:gd name="connsiteY483" fmla="*/ 3657386 h 6858000"/>
              <a:gd name="connsiteX484" fmla="*/ 3189263 w 7472601"/>
              <a:gd name="connsiteY484" fmla="*/ 3625726 h 6858000"/>
              <a:gd name="connsiteX485" fmla="*/ 3560912 w 7472601"/>
              <a:gd name="connsiteY485" fmla="*/ 4079863 h 6858000"/>
              <a:gd name="connsiteX486" fmla="*/ 3626636 w 7472601"/>
              <a:gd name="connsiteY486" fmla="*/ 4512230 h 6858000"/>
              <a:gd name="connsiteX487" fmla="*/ 3653088 w 7472601"/>
              <a:gd name="connsiteY487" fmla="*/ 4521417 h 6858000"/>
              <a:gd name="connsiteX488" fmla="*/ 3988128 w 7472601"/>
              <a:gd name="connsiteY488" fmla="*/ 4817267 h 6858000"/>
              <a:gd name="connsiteX489" fmla="*/ 4830582 w 7472601"/>
              <a:gd name="connsiteY489" fmla="*/ 4676000 h 6858000"/>
              <a:gd name="connsiteX490" fmla="*/ 4830100 w 7472601"/>
              <a:gd name="connsiteY490" fmla="*/ 4675554 h 6858000"/>
              <a:gd name="connsiteX491" fmla="*/ 4036318 w 7472601"/>
              <a:gd name="connsiteY491" fmla="*/ 4147013 h 6858000"/>
              <a:gd name="connsiteX492" fmla="*/ 3432098 w 7472601"/>
              <a:gd name="connsiteY492" fmla="*/ 3537312 h 6858000"/>
              <a:gd name="connsiteX493" fmla="*/ 3446761 w 7472601"/>
              <a:gd name="connsiteY493" fmla="*/ 3461278 h 6858000"/>
              <a:gd name="connsiteX494" fmla="*/ 4419733 w 7472601"/>
              <a:gd name="connsiteY494" fmla="*/ 3963555 h 6858000"/>
              <a:gd name="connsiteX495" fmla="*/ 4781371 w 7472601"/>
              <a:gd name="connsiteY495" fmla="*/ 4458604 h 6858000"/>
              <a:gd name="connsiteX496" fmla="*/ 4780440 w 7472601"/>
              <a:gd name="connsiteY496" fmla="*/ 4470290 h 6858000"/>
              <a:gd name="connsiteX497" fmla="*/ 4898954 w 7472601"/>
              <a:gd name="connsiteY497" fmla="*/ 4662092 h 6858000"/>
              <a:gd name="connsiteX498" fmla="*/ 4900699 w 7472601"/>
              <a:gd name="connsiteY498" fmla="*/ 4670867 h 6858000"/>
              <a:gd name="connsiteX499" fmla="*/ 5714511 w 7472601"/>
              <a:gd name="connsiteY499" fmla="*/ 4663483 h 6858000"/>
              <a:gd name="connsiteX500" fmla="*/ 5464793 w 7472601"/>
              <a:gd name="connsiteY500" fmla="*/ 4393556 h 6858000"/>
              <a:gd name="connsiteX501" fmla="*/ 5461897 w 7472601"/>
              <a:gd name="connsiteY501" fmla="*/ 4390879 h 6858000"/>
              <a:gd name="connsiteX502" fmla="*/ 4294126 w 7472601"/>
              <a:gd name="connsiteY502" fmla="*/ 3303048 h 6858000"/>
              <a:gd name="connsiteX503" fmla="*/ 4305321 w 7472601"/>
              <a:gd name="connsiteY503" fmla="*/ 3256953 h 6858000"/>
              <a:gd name="connsiteX504" fmla="*/ 4949299 w 7472601"/>
              <a:gd name="connsiteY504" fmla="*/ 3766336 h 6858000"/>
              <a:gd name="connsiteX505" fmla="*/ 5291452 w 7472601"/>
              <a:gd name="connsiteY505" fmla="*/ 4076801 h 6858000"/>
              <a:gd name="connsiteX506" fmla="*/ 5434998 w 7472601"/>
              <a:gd name="connsiteY506" fmla="*/ 4254100 h 6858000"/>
              <a:gd name="connsiteX507" fmla="*/ 5351015 w 7472601"/>
              <a:gd name="connsiteY507" fmla="*/ 3760989 h 6858000"/>
              <a:gd name="connsiteX508" fmla="*/ 5413780 w 7472601"/>
              <a:gd name="connsiteY508" fmla="*/ 2966265 h 6858000"/>
              <a:gd name="connsiteX509" fmla="*/ 5425627 w 7472601"/>
              <a:gd name="connsiteY509" fmla="*/ 2954192 h 6858000"/>
              <a:gd name="connsiteX510" fmla="*/ 6604735 w 7472601"/>
              <a:gd name="connsiteY510" fmla="*/ 2041381 h 6858000"/>
              <a:gd name="connsiteX511" fmla="*/ 7204487 w 7472601"/>
              <a:gd name="connsiteY511" fmla="*/ 2742112 h 6858000"/>
              <a:gd name="connsiteX512" fmla="*/ 7131592 w 7472601"/>
              <a:gd name="connsiteY512" fmla="*/ 2672096 h 6858000"/>
              <a:gd name="connsiteX513" fmla="*/ 6996344 w 7472601"/>
              <a:gd name="connsiteY513" fmla="*/ 2518310 h 6858000"/>
              <a:gd name="connsiteX514" fmla="*/ 6735495 w 7472601"/>
              <a:gd name="connsiteY514" fmla="*/ 2196890 h 6858000"/>
              <a:gd name="connsiteX515" fmla="*/ 6721901 w 7472601"/>
              <a:gd name="connsiteY515" fmla="*/ 2179274 h 6858000"/>
              <a:gd name="connsiteX516" fmla="*/ 6604735 w 7472601"/>
              <a:gd name="connsiteY516" fmla="*/ 2041381 h 6858000"/>
              <a:gd name="connsiteX517" fmla="*/ 6591670 w 7472601"/>
              <a:gd name="connsiteY517" fmla="*/ 1988277 h 6858000"/>
              <a:gd name="connsiteX518" fmla="*/ 6747349 w 7472601"/>
              <a:gd name="connsiteY518" fmla="*/ 2160069 h 6858000"/>
              <a:gd name="connsiteX519" fmla="*/ 6760943 w 7472601"/>
              <a:gd name="connsiteY519" fmla="*/ 2177686 h 6858000"/>
              <a:gd name="connsiteX520" fmla="*/ 7021065 w 7472601"/>
              <a:gd name="connsiteY520" fmla="*/ 2498102 h 6858000"/>
              <a:gd name="connsiteX521" fmla="*/ 7155223 w 7472601"/>
              <a:gd name="connsiteY521" fmla="*/ 2650386 h 6858000"/>
              <a:gd name="connsiteX522" fmla="*/ 7203167 w 7472601"/>
              <a:gd name="connsiteY522" fmla="*/ 2697288 h 6858000"/>
              <a:gd name="connsiteX523" fmla="*/ 6937703 w 7472601"/>
              <a:gd name="connsiteY523" fmla="*/ 2321981 h 6858000"/>
              <a:gd name="connsiteX524" fmla="*/ 6591670 w 7472601"/>
              <a:gd name="connsiteY524" fmla="*/ 1988277 h 6858000"/>
              <a:gd name="connsiteX525" fmla="*/ 5798671 w 7472601"/>
              <a:gd name="connsiteY525" fmla="*/ 1981601 h 6858000"/>
              <a:gd name="connsiteX526" fmla="*/ 5754709 w 7472601"/>
              <a:gd name="connsiteY526" fmla="*/ 2071454 h 6858000"/>
              <a:gd name="connsiteX527" fmla="*/ 5763044 w 7472601"/>
              <a:gd name="connsiteY527" fmla="*/ 2842206 h 6858000"/>
              <a:gd name="connsiteX528" fmla="*/ 5764974 w 7472601"/>
              <a:gd name="connsiteY528" fmla="*/ 2799609 h 6858000"/>
              <a:gd name="connsiteX529" fmla="*/ 5767665 w 7472601"/>
              <a:gd name="connsiteY529" fmla="*/ 2666409 h 6858000"/>
              <a:gd name="connsiteX530" fmla="*/ 5763055 w 7472601"/>
              <a:gd name="connsiteY530" fmla="*/ 2579705 h 6858000"/>
              <a:gd name="connsiteX531" fmla="*/ 5758079 w 7472601"/>
              <a:gd name="connsiteY531" fmla="*/ 2492508 h 6858000"/>
              <a:gd name="connsiteX532" fmla="*/ 5779325 w 7472601"/>
              <a:gd name="connsiteY532" fmla="*/ 2197069 h 6858000"/>
              <a:gd name="connsiteX533" fmla="*/ 5798671 w 7472601"/>
              <a:gd name="connsiteY533" fmla="*/ 1981601 h 6858000"/>
              <a:gd name="connsiteX534" fmla="*/ 5829202 w 7472601"/>
              <a:gd name="connsiteY534" fmla="*/ 1971679 h 6858000"/>
              <a:gd name="connsiteX535" fmla="*/ 5809558 w 7472601"/>
              <a:gd name="connsiteY535" fmla="*/ 2198043 h 6858000"/>
              <a:gd name="connsiteX536" fmla="*/ 5788653 w 7472601"/>
              <a:gd name="connsiteY536" fmla="*/ 2489430 h 6858000"/>
              <a:gd name="connsiteX537" fmla="*/ 5793439 w 7472601"/>
              <a:gd name="connsiteY537" fmla="*/ 2575235 h 6858000"/>
              <a:gd name="connsiteX538" fmla="*/ 5796837 w 7472601"/>
              <a:gd name="connsiteY538" fmla="*/ 2637633 h 6858000"/>
              <a:gd name="connsiteX539" fmla="*/ 5818614 w 7472601"/>
              <a:gd name="connsiteY539" fmla="*/ 2473055 h 6858000"/>
              <a:gd name="connsiteX540" fmla="*/ 5829202 w 7472601"/>
              <a:gd name="connsiteY540" fmla="*/ 1971679 h 6858000"/>
              <a:gd name="connsiteX541" fmla="*/ 5911389 w 7472601"/>
              <a:gd name="connsiteY541" fmla="*/ 1898371 h 6858000"/>
              <a:gd name="connsiteX542" fmla="*/ 6237627 w 7472601"/>
              <a:gd name="connsiteY542" fmla="*/ 2231921 h 6858000"/>
              <a:gd name="connsiteX543" fmla="*/ 5911389 w 7472601"/>
              <a:gd name="connsiteY543" fmla="*/ 1898371 h 6858000"/>
              <a:gd name="connsiteX544" fmla="*/ 6944437 w 7472601"/>
              <a:gd name="connsiteY544" fmla="*/ 1575402 h 6858000"/>
              <a:gd name="connsiteX545" fmla="*/ 6304730 w 7472601"/>
              <a:gd name="connsiteY545" fmla="*/ 1766654 h 6858000"/>
              <a:gd name="connsiteX546" fmla="*/ 6944437 w 7472601"/>
              <a:gd name="connsiteY546" fmla="*/ 1575402 h 6858000"/>
              <a:gd name="connsiteX547" fmla="*/ 7019523 w 7472601"/>
              <a:gd name="connsiteY547" fmla="*/ 1519450 h 6858000"/>
              <a:gd name="connsiteX548" fmla="*/ 6298091 w 7472601"/>
              <a:gd name="connsiteY548" fmla="*/ 1737122 h 6858000"/>
              <a:gd name="connsiteX549" fmla="*/ 7019523 w 7472601"/>
              <a:gd name="connsiteY549" fmla="*/ 1519450 h 6858000"/>
              <a:gd name="connsiteX550" fmla="*/ 2399523 w 7472601"/>
              <a:gd name="connsiteY550" fmla="*/ 1428234 h 6858000"/>
              <a:gd name="connsiteX551" fmla="*/ 2224982 w 7472601"/>
              <a:gd name="connsiteY551" fmla="*/ 1826201 h 6858000"/>
              <a:gd name="connsiteX552" fmla="*/ 2096099 w 7472601"/>
              <a:gd name="connsiteY552" fmla="*/ 2345900 h 6858000"/>
              <a:gd name="connsiteX553" fmla="*/ 2283317 w 7472601"/>
              <a:gd name="connsiteY553" fmla="*/ 1796925 h 6858000"/>
              <a:gd name="connsiteX554" fmla="*/ 2399523 w 7472601"/>
              <a:gd name="connsiteY554" fmla="*/ 1428234 h 6858000"/>
              <a:gd name="connsiteX555" fmla="*/ 2448558 w 7472601"/>
              <a:gd name="connsiteY555" fmla="*/ 1373435 h 6858000"/>
              <a:gd name="connsiteX556" fmla="*/ 2312521 w 7472601"/>
              <a:gd name="connsiteY556" fmla="*/ 1806140 h 6858000"/>
              <a:gd name="connsiteX557" fmla="*/ 2127533 w 7472601"/>
              <a:gd name="connsiteY557" fmla="*/ 2348380 h 6858000"/>
              <a:gd name="connsiteX558" fmla="*/ 2358080 w 7472601"/>
              <a:gd name="connsiteY558" fmla="*/ 1866134 h 6858000"/>
              <a:gd name="connsiteX559" fmla="*/ 2407436 w 7472601"/>
              <a:gd name="connsiteY559" fmla="*/ 1651070 h 6858000"/>
              <a:gd name="connsiteX560" fmla="*/ 2448558 w 7472601"/>
              <a:gd name="connsiteY560" fmla="*/ 1373435 h 6858000"/>
              <a:gd name="connsiteX561" fmla="*/ 278707 w 7472601"/>
              <a:gd name="connsiteY561" fmla="*/ 1352270 h 6858000"/>
              <a:gd name="connsiteX562" fmla="*/ 321570 w 7472601"/>
              <a:gd name="connsiteY562" fmla="*/ 1861610 h 6858000"/>
              <a:gd name="connsiteX563" fmla="*/ 294281 w 7472601"/>
              <a:gd name="connsiteY563" fmla="*/ 1440658 h 6858000"/>
              <a:gd name="connsiteX564" fmla="*/ 278707 w 7472601"/>
              <a:gd name="connsiteY564" fmla="*/ 1352270 h 6858000"/>
              <a:gd name="connsiteX565" fmla="*/ 1423821 w 7472601"/>
              <a:gd name="connsiteY565" fmla="*/ 1351958 h 6858000"/>
              <a:gd name="connsiteX566" fmla="*/ 1638521 w 7472601"/>
              <a:gd name="connsiteY566" fmla="*/ 1908470 h 6858000"/>
              <a:gd name="connsiteX567" fmla="*/ 1754199 w 7472601"/>
              <a:gd name="connsiteY567" fmla="*/ 2149284 h 6858000"/>
              <a:gd name="connsiteX568" fmla="*/ 1908359 w 7472601"/>
              <a:gd name="connsiteY568" fmla="*/ 2364988 h 6858000"/>
              <a:gd name="connsiteX569" fmla="*/ 1647661 w 7472601"/>
              <a:gd name="connsiteY569" fmla="*/ 1825945 h 6858000"/>
              <a:gd name="connsiteX570" fmla="*/ 1423821 w 7472601"/>
              <a:gd name="connsiteY570" fmla="*/ 1351958 h 6858000"/>
              <a:gd name="connsiteX571" fmla="*/ 1431890 w 7472601"/>
              <a:gd name="connsiteY571" fmla="*/ 1306475 h 6858000"/>
              <a:gd name="connsiteX572" fmla="*/ 1507597 w 7472601"/>
              <a:gd name="connsiteY572" fmla="*/ 1446132 h 6858000"/>
              <a:gd name="connsiteX573" fmla="*/ 1674586 w 7472601"/>
              <a:gd name="connsiteY573" fmla="*/ 1813832 h 6858000"/>
              <a:gd name="connsiteX574" fmla="*/ 1815950 w 7472601"/>
              <a:gd name="connsiteY574" fmla="*/ 2128564 h 6858000"/>
              <a:gd name="connsiteX575" fmla="*/ 1984242 w 7472601"/>
              <a:gd name="connsiteY575" fmla="*/ 2430829 h 6858000"/>
              <a:gd name="connsiteX576" fmla="*/ 2014023 w 7472601"/>
              <a:gd name="connsiteY576" fmla="*/ 2450995 h 6858000"/>
              <a:gd name="connsiteX577" fmla="*/ 1747337 w 7472601"/>
              <a:gd name="connsiteY577" fmla="*/ 1855264 h 6858000"/>
              <a:gd name="connsiteX578" fmla="*/ 1533749 w 7472601"/>
              <a:gd name="connsiteY578" fmla="*/ 1478656 h 6858000"/>
              <a:gd name="connsiteX579" fmla="*/ 1431890 w 7472601"/>
              <a:gd name="connsiteY579" fmla="*/ 1306475 h 6858000"/>
              <a:gd name="connsiteX580" fmla="*/ 5052692 w 7472601"/>
              <a:gd name="connsiteY580" fmla="*/ 1292994 h 6858000"/>
              <a:gd name="connsiteX581" fmla="*/ 5200661 w 7472601"/>
              <a:gd name="connsiteY581" fmla="*/ 1635186 h 6858000"/>
              <a:gd name="connsiteX582" fmla="*/ 5297138 w 7472601"/>
              <a:gd name="connsiteY582" fmla="*/ 1906351 h 6858000"/>
              <a:gd name="connsiteX583" fmla="*/ 5052692 w 7472601"/>
              <a:gd name="connsiteY583" fmla="*/ 1292994 h 6858000"/>
              <a:gd name="connsiteX584" fmla="*/ 5009948 w 7472601"/>
              <a:gd name="connsiteY584" fmla="*/ 1273619 h 6858000"/>
              <a:gd name="connsiteX585" fmla="*/ 5121777 w 7472601"/>
              <a:gd name="connsiteY585" fmla="*/ 1654213 h 6858000"/>
              <a:gd name="connsiteX586" fmla="*/ 5293545 w 7472601"/>
              <a:gd name="connsiteY586" fmla="*/ 2072247 h 6858000"/>
              <a:gd name="connsiteX587" fmla="*/ 5294042 w 7472601"/>
              <a:gd name="connsiteY587" fmla="*/ 2065019 h 6858000"/>
              <a:gd name="connsiteX588" fmla="*/ 5171936 w 7472601"/>
              <a:gd name="connsiteY588" fmla="*/ 1647613 h 6858000"/>
              <a:gd name="connsiteX589" fmla="*/ 5009948 w 7472601"/>
              <a:gd name="connsiteY589" fmla="*/ 1273619 h 6858000"/>
              <a:gd name="connsiteX590" fmla="*/ 655236 w 7472601"/>
              <a:gd name="connsiteY590" fmla="*/ 1268632 h 6858000"/>
              <a:gd name="connsiteX591" fmla="*/ 839521 w 7472601"/>
              <a:gd name="connsiteY591" fmla="*/ 1685315 h 6858000"/>
              <a:gd name="connsiteX592" fmla="*/ 1109416 w 7472601"/>
              <a:gd name="connsiteY592" fmla="*/ 2061663 h 6858000"/>
              <a:gd name="connsiteX593" fmla="*/ 1298300 w 7472601"/>
              <a:gd name="connsiteY593" fmla="*/ 2247742 h 6858000"/>
              <a:gd name="connsiteX594" fmla="*/ 1125871 w 7472601"/>
              <a:gd name="connsiteY594" fmla="*/ 1989513 h 6858000"/>
              <a:gd name="connsiteX595" fmla="*/ 981574 w 7472601"/>
              <a:gd name="connsiteY595" fmla="*/ 1783157 h 6858000"/>
              <a:gd name="connsiteX596" fmla="*/ 922198 w 7472601"/>
              <a:gd name="connsiteY596" fmla="*/ 1677437 h 6858000"/>
              <a:gd name="connsiteX597" fmla="*/ 869293 w 7472601"/>
              <a:gd name="connsiteY597" fmla="*/ 1583214 h 6858000"/>
              <a:gd name="connsiteX598" fmla="*/ 751431 w 7472601"/>
              <a:gd name="connsiteY598" fmla="*/ 1405731 h 6858000"/>
              <a:gd name="connsiteX599" fmla="*/ 655236 w 7472601"/>
              <a:gd name="connsiteY599" fmla="*/ 1268632 h 6858000"/>
              <a:gd name="connsiteX600" fmla="*/ 6516292 w 7472601"/>
              <a:gd name="connsiteY600" fmla="*/ 1263064 h 6858000"/>
              <a:gd name="connsiteX601" fmla="*/ 5736320 w 7472601"/>
              <a:gd name="connsiteY601" fmla="*/ 1501803 h 6858000"/>
              <a:gd name="connsiteX602" fmla="*/ 6516292 w 7472601"/>
              <a:gd name="connsiteY602" fmla="*/ 1263064 h 6858000"/>
              <a:gd name="connsiteX603" fmla="*/ 291466 w 7472601"/>
              <a:gd name="connsiteY603" fmla="*/ 1250369 h 6858000"/>
              <a:gd name="connsiteX604" fmla="*/ 323180 w 7472601"/>
              <a:gd name="connsiteY604" fmla="*/ 1435283 h 6858000"/>
              <a:gd name="connsiteX605" fmla="*/ 349381 w 7472601"/>
              <a:gd name="connsiteY605" fmla="*/ 1875041 h 6858000"/>
              <a:gd name="connsiteX606" fmla="*/ 374363 w 7472601"/>
              <a:gd name="connsiteY606" fmla="*/ 1506494 h 6858000"/>
              <a:gd name="connsiteX607" fmla="*/ 302168 w 7472601"/>
              <a:gd name="connsiteY607" fmla="*/ 1274495 h 6858000"/>
              <a:gd name="connsiteX608" fmla="*/ 291466 w 7472601"/>
              <a:gd name="connsiteY608" fmla="*/ 1250369 h 6858000"/>
              <a:gd name="connsiteX609" fmla="*/ 678222 w 7472601"/>
              <a:gd name="connsiteY609" fmla="*/ 1248670 h 6858000"/>
              <a:gd name="connsiteX610" fmla="*/ 775536 w 7472601"/>
              <a:gd name="connsiteY610" fmla="*/ 1388015 h 6858000"/>
              <a:gd name="connsiteX611" fmla="*/ 894529 w 7472601"/>
              <a:gd name="connsiteY611" fmla="*/ 1567739 h 6858000"/>
              <a:gd name="connsiteX612" fmla="*/ 948000 w 7472601"/>
              <a:gd name="connsiteY612" fmla="*/ 1663088 h 6858000"/>
              <a:gd name="connsiteX613" fmla="*/ 1006812 w 7472601"/>
              <a:gd name="connsiteY613" fmla="*/ 1767683 h 6858000"/>
              <a:gd name="connsiteX614" fmla="*/ 1149133 w 7472601"/>
              <a:gd name="connsiteY614" fmla="*/ 1971513 h 6858000"/>
              <a:gd name="connsiteX615" fmla="*/ 1333952 w 7472601"/>
              <a:gd name="connsiteY615" fmla="*/ 2251620 h 6858000"/>
              <a:gd name="connsiteX616" fmla="*/ 1337329 w 7472601"/>
              <a:gd name="connsiteY616" fmla="*/ 2258350 h 6858000"/>
              <a:gd name="connsiteX617" fmla="*/ 1014726 w 7472601"/>
              <a:gd name="connsiteY617" fmla="*/ 1615556 h 6858000"/>
              <a:gd name="connsiteX618" fmla="*/ 678222 w 7472601"/>
              <a:gd name="connsiteY618" fmla="*/ 1248670 h 6858000"/>
              <a:gd name="connsiteX619" fmla="*/ 6691602 w 7472601"/>
              <a:gd name="connsiteY619" fmla="*/ 1140573 h 6858000"/>
              <a:gd name="connsiteX620" fmla="*/ 6571100 w 7472601"/>
              <a:gd name="connsiteY620" fmla="*/ 1183662 h 6858000"/>
              <a:gd name="connsiteX621" fmla="*/ 6241687 w 7472601"/>
              <a:gd name="connsiteY621" fmla="*/ 1257600 h 6858000"/>
              <a:gd name="connsiteX622" fmla="*/ 5693009 w 7472601"/>
              <a:gd name="connsiteY622" fmla="*/ 1478256 h 6858000"/>
              <a:gd name="connsiteX623" fmla="*/ 6548420 w 7472601"/>
              <a:gd name="connsiteY623" fmla="*/ 1214599 h 6858000"/>
              <a:gd name="connsiteX624" fmla="*/ 6605473 w 7472601"/>
              <a:gd name="connsiteY624" fmla="*/ 1184686 h 6858000"/>
              <a:gd name="connsiteX625" fmla="*/ 6691602 w 7472601"/>
              <a:gd name="connsiteY625" fmla="*/ 1140573 h 6858000"/>
              <a:gd name="connsiteX626" fmla="*/ 4002475 w 7472601"/>
              <a:gd name="connsiteY626" fmla="*/ 1037802 h 6858000"/>
              <a:gd name="connsiteX627" fmla="*/ 4000324 w 7472601"/>
              <a:gd name="connsiteY627" fmla="*/ 1039362 h 6858000"/>
              <a:gd name="connsiteX628" fmla="*/ 4002862 w 7472601"/>
              <a:gd name="connsiteY628" fmla="*/ 1042866 h 6858000"/>
              <a:gd name="connsiteX629" fmla="*/ 4002475 w 7472601"/>
              <a:gd name="connsiteY629" fmla="*/ 1037802 h 6858000"/>
              <a:gd name="connsiteX630" fmla="*/ 506322 w 7472601"/>
              <a:gd name="connsiteY630" fmla="*/ 1020997 h 6858000"/>
              <a:gd name="connsiteX631" fmla="*/ 533068 w 7472601"/>
              <a:gd name="connsiteY631" fmla="*/ 1029409 h 6858000"/>
              <a:gd name="connsiteX632" fmla="*/ 1232525 w 7472601"/>
              <a:gd name="connsiteY632" fmla="*/ 1804675 h 6858000"/>
              <a:gd name="connsiteX633" fmla="*/ 1388858 w 7472601"/>
              <a:gd name="connsiteY633" fmla="*/ 2368011 h 6858000"/>
              <a:gd name="connsiteX634" fmla="*/ 1384098 w 7472601"/>
              <a:gd name="connsiteY634" fmla="*/ 2378125 h 6858000"/>
              <a:gd name="connsiteX635" fmla="*/ 1425393 w 7472601"/>
              <a:gd name="connsiteY635" fmla="*/ 2589124 h 6858000"/>
              <a:gd name="connsiteX636" fmla="*/ 1424001 w 7472601"/>
              <a:gd name="connsiteY636" fmla="*/ 2597541 h 6858000"/>
              <a:gd name="connsiteX637" fmla="*/ 2152729 w 7472601"/>
              <a:gd name="connsiteY637" fmla="*/ 2864487 h 6858000"/>
              <a:gd name="connsiteX638" fmla="*/ 2020609 w 7472601"/>
              <a:gd name="connsiteY638" fmla="*/ 2539671 h 6858000"/>
              <a:gd name="connsiteX639" fmla="*/ 2018920 w 7472601"/>
              <a:gd name="connsiteY639" fmla="*/ 2536309 h 6858000"/>
              <a:gd name="connsiteX640" fmla="*/ 1342441 w 7472601"/>
              <a:gd name="connsiteY640" fmla="*/ 1173017 h 6858000"/>
              <a:gd name="connsiteX641" fmla="*/ 1367925 w 7472601"/>
              <a:gd name="connsiteY641" fmla="*/ 1135648 h 6858000"/>
              <a:gd name="connsiteX642" fmla="*/ 1771401 w 7472601"/>
              <a:gd name="connsiteY642" fmla="*/ 1806673 h 6858000"/>
              <a:gd name="connsiteX643" fmla="*/ 1972385 w 7472601"/>
              <a:gd name="connsiteY643" fmla="*/ 2198735 h 6858000"/>
              <a:gd name="connsiteX644" fmla="*/ 2040892 w 7472601"/>
              <a:gd name="connsiteY644" fmla="*/ 2405205 h 6858000"/>
              <a:gd name="connsiteX645" fmla="*/ 2131689 w 7472601"/>
              <a:gd name="connsiteY645" fmla="*/ 1936926 h 6858000"/>
              <a:gd name="connsiteX646" fmla="*/ 2454820 w 7472601"/>
              <a:gd name="connsiteY646" fmla="*/ 1248808 h 6858000"/>
              <a:gd name="connsiteX647" fmla="*/ 2492512 w 7472601"/>
              <a:gd name="connsiteY647" fmla="*/ 1302920 h 6858000"/>
              <a:gd name="connsiteX648" fmla="*/ 2081216 w 7472601"/>
              <a:gd name="connsiteY648" fmla="*/ 2527513 h 6858000"/>
              <a:gd name="connsiteX649" fmla="*/ 2081211 w 7472601"/>
              <a:gd name="connsiteY649" fmla="*/ 2528916 h 6858000"/>
              <a:gd name="connsiteX650" fmla="*/ 2199067 w 7472601"/>
              <a:gd name="connsiteY650" fmla="*/ 2884061 h 6858000"/>
              <a:gd name="connsiteX651" fmla="*/ 3192586 w 7472601"/>
              <a:gd name="connsiteY651" fmla="*/ 3411496 h 6858000"/>
              <a:gd name="connsiteX652" fmla="*/ 3182620 w 7472601"/>
              <a:gd name="connsiteY652" fmla="*/ 3483279 h 6858000"/>
              <a:gd name="connsiteX653" fmla="*/ 2435119 w 7472601"/>
              <a:gd name="connsiteY653" fmla="*/ 3080173 h 6858000"/>
              <a:gd name="connsiteX654" fmla="*/ 2410152 w 7472601"/>
              <a:gd name="connsiteY654" fmla="*/ 3063751 h 6858000"/>
              <a:gd name="connsiteX655" fmla="*/ 2408099 w 7472601"/>
              <a:gd name="connsiteY655" fmla="*/ 3064403 h 6858000"/>
              <a:gd name="connsiteX656" fmla="*/ 2407218 w 7472601"/>
              <a:gd name="connsiteY656" fmla="*/ 3070324 h 6858000"/>
              <a:gd name="connsiteX657" fmla="*/ 2380138 w 7472601"/>
              <a:gd name="connsiteY657" fmla="*/ 3099341 h 6858000"/>
              <a:gd name="connsiteX658" fmla="*/ 1765923 w 7472601"/>
              <a:gd name="connsiteY658" fmla="*/ 3581043 h 6858000"/>
              <a:gd name="connsiteX659" fmla="*/ 1702258 w 7472601"/>
              <a:gd name="connsiteY659" fmla="*/ 3612286 h 6858000"/>
              <a:gd name="connsiteX660" fmla="*/ 1538370 w 7472601"/>
              <a:gd name="connsiteY660" fmla="*/ 3811804 h 6858000"/>
              <a:gd name="connsiteX661" fmla="*/ 542867 w 7472601"/>
              <a:gd name="connsiteY661" fmla="*/ 4944092 h 6858000"/>
              <a:gd name="connsiteX662" fmla="*/ 515800 w 7472601"/>
              <a:gd name="connsiteY662" fmla="*/ 4862180 h 6858000"/>
              <a:gd name="connsiteX663" fmla="*/ 909145 w 7472601"/>
              <a:gd name="connsiteY663" fmla="*/ 4199225 h 6858000"/>
              <a:gd name="connsiteX664" fmla="*/ 1214067 w 7472601"/>
              <a:gd name="connsiteY664" fmla="*/ 3908561 h 6858000"/>
              <a:gd name="connsiteX665" fmla="*/ 640967 w 7472601"/>
              <a:gd name="connsiteY665" fmla="*/ 4105601 h 6858000"/>
              <a:gd name="connsiteX666" fmla="*/ 112563 w 7472601"/>
              <a:gd name="connsiteY666" fmla="*/ 4396952 h 6858000"/>
              <a:gd name="connsiteX667" fmla="*/ 0 w 7472601"/>
              <a:gd name="connsiteY667" fmla="*/ 4466006 h 6858000"/>
              <a:gd name="connsiteX668" fmla="*/ 0 w 7472601"/>
              <a:gd name="connsiteY668" fmla="*/ 4233763 h 6858000"/>
              <a:gd name="connsiteX669" fmla="*/ 36881 w 7472601"/>
              <a:gd name="connsiteY669" fmla="*/ 4200118 h 6858000"/>
              <a:gd name="connsiteX670" fmla="*/ 910534 w 7472601"/>
              <a:gd name="connsiteY670" fmla="*/ 3629753 h 6858000"/>
              <a:gd name="connsiteX671" fmla="*/ 1578717 w 7472601"/>
              <a:gd name="connsiteY671" fmla="*/ 3575982 h 6858000"/>
              <a:gd name="connsiteX672" fmla="*/ 2338780 w 7472601"/>
              <a:gd name="connsiteY672" fmla="*/ 3033725 h 6858000"/>
              <a:gd name="connsiteX673" fmla="*/ 1807991 w 7472601"/>
              <a:gd name="connsiteY673" fmla="*/ 2807184 h 6858000"/>
              <a:gd name="connsiteX674" fmla="*/ 1416358 w 7472601"/>
              <a:gd name="connsiteY674" fmla="*/ 3112571 h 6858000"/>
              <a:gd name="connsiteX675" fmla="*/ 939066 w 7472601"/>
              <a:gd name="connsiteY675" fmla="*/ 3378798 h 6858000"/>
              <a:gd name="connsiteX676" fmla="*/ 115099 w 7472601"/>
              <a:gd name="connsiteY676" fmla="*/ 3607650 h 6858000"/>
              <a:gd name="connsiteX677" fmla="*/ 97284 w 7472601"/>
              <a:gd name="connsiteY677" fmla="*/ 3520393 h 6858000"/>
              <a:gd name="connsiteX678" fmla="*/ 922050 w 7472601"/>
              <a:gd name="connsiteY678" fmla="*/ 3074867 h 6858000"/>
              <a:gd name="connsiteX679" fmla="*/ 1405265 w 7472601"/>
              <a:gd name="connsiteY679" fmla="*/ 3016319 h 6858000"/>
              <a:gd name="connsiteX680" fmla="*/ 1407512 w 7472601"/>
              <a:gd name="connsiteY680" fmla="*/ 3018001 h 6858000"/>
              <a:gd name="connsiteX681" fmla="*/ 1726266 w 7472601"/>
              <a:gd name="connsiteY681" fmla="*/ 2777274 h 6858000"/>
              <a:gd name="connsiteX682" fmla="*/ 625390 w 7472601"/>
              <a:gd name="connsiteY682" fmla="*/ 2514541 h 6858000"/>
              <a:gd name="connsiteX683" fmla="*/ 619799 w 7472601"/>
              <a:gd name="connsiteY683" fmla="*/ 2527180 h 6858000"/>
              <a:gd name="connsiteX684" fmla="*/ 310030 w 7472601"/>
              <a:gd name="connsiteY684" fmla="*/ 2771818 h 6858000"/>
              <a:gd name="connsiteX685" fmla="*/ 173877 w 7472601"/>
              <a:gd name="connsiteY685" fmla="*/ 2937056 h 6858000"/>
              <a:gd name="connsiteX686" fmla="*/ 77889 w 7472601"/>
              <a:gd name="connsiteY686" fmla="*/ 3138440 h 6858000"/>
              <a:gd name="connsiteX687" fmla="*/ 0 w 7472601"/>
              <a:gd name="connsiteY687" fmla="*/ 3271395 h 6858000"/>
              <a:gd name="connsiteX688" fmla="*/ 0 w 7472601"/>
              <a:gd name="connsiteY688" fmla="*/ 3153002 h 6858000"/>
              <a:gd name="connsiteX689" fmla="*/ 2386 w 7472601"/>
              <a:gd name="connsiteY689" fmla="*/ 3149203 h 6858000"/>
              <a:gd name="connsiteX690" fmla="*/ 89753 w 7472601"/>
              <a:gd name="connsiteY690" fmla="*/ 2987702 h 6858000"/>
              <a:gd name="connsiteX691" fmla="*/ 76869 w 7472601"/>
              <a:gd name="connsiteY691" fmla="*/ 3005404 h 6858000"/>
              <a:gd name="connsiteX692" fmla="*/ 32049 w 7472601"/>
              <a:gd name="connsiteY692" fmla="*/ 3065814 h 6858000"/>
              <a:gd name="connsiteX693" fmla="*/ 0 w 7472601"/>
              <a:gd name="connsiteY693" fmla="*/ 3108744 h 6858000"/>
              <a:gd name="connsiteX694" fmla="*/ 0 w 7472601"/>
              <a:gd name="connsiteY694" fmla="*/ 3058059 h 6858000"/>
              <a:gd name="connsiteX695" fmla="*/ 7610 w 7472601"/>
              <a:gd name="connsiteY695" fmla="*/ 3047889 h 6858000"/>
              <a:gd name="connsiteX696" fmla="*/ 52419 w 7472601"/>
              <a:gd name="connsiteY696" fmla="*/ 2987479 h 6858000"/>
              <a:gd name="connsiteX697" fmla="*/ 59142 w 7472601"/>
              <a:gd name="connsiteY697" fmla="*/ 2978488 h 6858000"/>
              <a:gd name="connsiteX698" fmla="*/ 0 w 7472601"/>
              <a:gd name="connsiteY698" fmla="*/ 3015334 h 6858000"/>
              <a:gd name="connsiteX699" fmla="*/ 0 w 7472601"/>
              <a:gd name="connsiteY699" fmla="*/ 2914286 h 6858000"/>
              <a:gd name="connsiteX700" fmla="*/ 36383 w 7472601"/>
              <a:gd name="connsiteY700" fmla="*/ 2901128 h 6858000"/>
              <a:gd name="connsiteX701" fmla="*/ 156329 w 7472601"/>
              <a:gd name="connsiteY701" fmla="*/ 2840533 h 6858000"/>
              <a:gd name="connsiteX702" fmla="*/ 358355 w 7472601"/>
              <a:gd name="connsiteY702" fmla="*/ 2620471 h 6858000"/>
              <a:gd name="connsiteX703" fmla="*/ 510577 w 7472601"/>
              <a:gd name="connsiteY703" fmla="*/ 2501244 h 6858000"/>
              <a:gd name="connsiteX704" fmla="*/ 211967 w 7472601"/>
              <a:gd name="connsiteY704" fmla="*/ 2479171 h 6858000"/>
              <a:gd name="connsiteX705" fmla="*/ 0 w 7472601"/>
              <a:gd name="connsiteY705" fmla="*/ 2476398 h 6858000"/>
              <a:gd name="connsiteX706" fmla="*/ 0 w 7472601"/>
              <a:gd name="connsiteY706" fmla="*/ 2389189 h 6858000"/>
              <a:gd name="connsiteX707" fmla="*/ 103062 w 7472601"/>
              <a:gd name="connsiteY707" fmla="*/ 2389518 h 6858000"/>
              <a:gd name="connsiteX708" fmla="*/ 510734 w 7472601"/>
              <a:gd name="connsiteY708" fmla="*/ 2416201 h 6858000"/>
              <a:gd name="connsiteX709" fmla="*/ 279257 w 7472601"/>
              <a:gd name="connsiteY709" fmla="*/ 2092102 h 6858000"/>
              <a:gd name="connsiteX710" fmla="*/ 65265 w 7472601"/>
              <a:gd name="connsiteY710" fmla="*/ 2006049 h 6858000"/>
              <a:gd name="connsiteX711" fmla="*/ 0 w 7472601"/>
              <a:gd name="connsiteY711" fmla="*/ 1982532 h 6858000"/>
              <a:gd name="connsiteX712" fmla="*/ 0 w 7472601"/>
              <a:gd name="connsiteY712" fmla="*/ 1912789 h 6858000"/>
              <a:gd name="connsiteX713" fmla="*/ 97460 w 7472601"/>
              <a:gd name="connsiteY713" fmla="*/ 1953725 h 6858000"/>
              <a:gd name="connsiteX714" fmla="*/ 221272 w 7472601"/>
              <a:gd name="connsiteY714" fmla="*/ 1980766 h 6858000"/>
              <a:gd name="connsiteX715" fmla="*/ 116765 w 7472601"/>
              <a:gd name="connsiteY715" fmla="*/ 1911033 h 6858000"/>
              <a:gd name="connsiteX716" fmla="*/ 16405 w 7472601"/>
              <a:gd name="connsiteY716" fmla="*/ 1803412 h 6858000"/>
              <a:gd name="connsiteX717" fmla="*/ 0 w 7472601"/>
              <a:gd name="connsiteY717" fmla="*/ 1784777 h 6858000"/>
              <a:gd name="connsiteX718" fmla="*/ 0 w 7472601"/>
              <a:gd name="connsiteY718" fmla="*/ 1740082 h 6858000"/>
              <a:gd name="connsiteX719" fmla="*/ 39394 w 7472601"/>
              <a:gd name="connsiteY719" fmla="*/ 1784856 h 6858000"/>
              <a:gd name="connsiteX720" fmla="*/ 135813 w 7472601"/>
              <a:gd name="connsiteY720" fmla="*/ 1888838 h 6858000"/>
              <a:gd name="connsiteX721" fmla="*/ 242575 w 7472601"/>
              <a:gd name="connsiteY721" fmla="*/ 1958841 h 6858000"/>
              <a:gd name="connsiteX722" fmla="*/ 82197 w 7472601"/>
              <a:gd name="connsiteY722" fmla="*/ 1754826 h 6858000"/>
              <a:gd name="connsiteX723" fmla="*/ 0 w 7472601"/>
              <a:gd name="connsiteY723" fmla="*/ 1679650 h 6858000"/>
              <a:gd name="connsiteX724" fmla="*/ 0 w 7472601"/>
              <a:gd name="connsiteY724" fmla="*/ 1602463 h 6858000"/>
              <a:gd name="connsiteX725" fmla="*/ 84689 w 7472601"/>
              <a:gd name="connsiteY725" fmla="*/ 1677442 h 6858000"/>
              <a:gd name="connsiteX726" fmla="*/ 298437 w 7472601"/>
              <a:gd name="connsiteY726" fmla="*/ 1968019 h 6858000"/>
              <a:gd name="connsiteX727" fmla="*/ 227269 w 7472601"/>
              <a:gd name="connsiteY727" fmla="*/ 1114064 h 6858000"/>
              <a:gd name="connsiteX728" fmla="*/ 248003 w 7472601"/>
              <a:gd name="connsiteY728" fmla="*/ 1089613 h 6858000"/>
              <a:gd name="connsiteX729" fmla="*/ 427020 w 7472601"/>
              <a:gd name="connsiteY729" fmla="*/ 1619803 h 6858000"/>
              <a:gd name="connsiteX730" fmla="*/ 340345 w 7472601"/>
              <a:gd name="connsiteY730" fmla="*/ 2027739 h 6858000"/>
              <a:gd name="connsiteX731" fmla="*/ 360865 w 7472601"/>
              <a:gd name="connsiteY731" fmla="*/ 2044827 h 6858000"/>
              <a:gd name="connsiteX732" fmla="*/ 560414 w 7472601"/>
              <a:gd name="connsiteY732" fmla="*/ 2421457 h 6858000"/>
              <a:gd name="connsiteX733" fmla="*/ 1359703 w 7472601"/>
              <a:gd name="connsiteY733" fmla="*/ 2578554 h 6858000"/>
              <a:gd name="connsiteX734" fmla="*/ 1359422 w 7472601"/>
              <a:gd name="connsiteY734" fmla="*/ 2577994 h 6858000"/>
              <a:gd name="connsiteX735" fmla="*/ 828701 w 7472601"/>
              <a:gd name="connsiteY735" fmla="*/ 1839520 h 6858000"/>
              <a:gd name="connsiteX736" fmla="*/ 494427 w 7472601"/>
              <a:gd name="connsiteY736" fmla="*/ 1092333 h 6858000"/>
              <a:gd name="connsiteX737" fmla="*/ 506322 w 7472601"/>
              <a:gd name="connsiteY737" fmla="*/ 1020997 h 6858000"/>
              <a:gd name="connsiteX738" fmla="*/ 4570198 w 7472601"/>
              <a:gd name="connsiteY738" fmla="*/ 978081 h 6858000"/>
              <a:gd name="connsiteX739" fmla="*/ 4523691 w 7472601"/>
              <a:gd name="connsiteY739" fmla="*/ 1127776 h 6858000"/>
              <a:gd name="connsiteX740" fmla="*/ 4509875 w 7472601"/>
              <a:gd name="connsiteY740" fmla="*/ 1167552 h 6858000"/>
              <a:gd name="connsiteX741" fmla="*/ 4478168 w 7472601"/>
              <a:gd name="connsiteY741" fmla="*/ 1260735 h 6858000"/>
              <a:gd name="connsiteX742" fmla="*/ 4409309 w 7472601"/>
              <a:gd name="connsiteY742" fmla="*/ 1666996 h 6858000"/>
              <a:gd name="connsiteX743" fmla="*/ 4370031 w 7472601"/>
              <a:gd name="connsiteY743" fmla="*/ 1955666 h 6858000"/>
              <a:gd name="connsiteX744" fmla="*/ 4570198 w 7472601"/>
              <a:gd name="connsiteY744" fmla="*/ 978081 h 6858000"/>
              <a:gd name="connsiteX745" fmla="*/ 4557898 w 7472601"/>
              <a:gd name="connsiteY745" fmla="*/ 900011 h 6858000"/>
              <a:gd name="connsiteX746" fmla="*/ 4344840 w 7472601"/>
              <a:gd name="connsiteY746" fmla="*/ 1922038 h 6858000"/>
              <a:gd name="connsiteX747" fmla="*/ 4378710 w 7472601"/>
              <a:gd name="connsiteY747" fmla="*/ 1665516 h 6858000"/>
              <a:gd name="connsiteX748" fmla="*/ 4448798 w 7472601"/>
              <a:gd name="connsiteY748" fmla="*/ 1253024 h 6858000"/>
              <a:gd name="connsiteX749" fmla="*/ 4480315 w 7472601"/>
              <a:gd name="connsiteY749" fmla="*/ 1158454 h 6858000"/>
              <a:gd name="connsiteX750" fmla="*/ 4494133 w 7472601"/>
              <a:gd name="connsiteY750" fmla="*/ 1118676 h 6858000"/>
              <a:gd name="connsiteX751" fmla="*/ 4557898 w 7472601"/>
              <a:gd name="connsiteY751" fmla="*/ 900011 h 6858000"/>
              <a:gd name="connsiteX752" fmla="*/ 5870151 w 7472601"/>
              <a:gd name="connsiteY752" fmla="*/ 898890 h 6858000"/>
              <a:gd name="connsiteX753" fmla="*/ 5861335 w 7472601"/>
              <a:gd name="connsiteY753" fmla="*/ 899177 h 6858000"/>
              <a:gd name="connsiteX754" fmla="*/ 5843702 w 7472601"/>
              <a:gd name="connsiteY754" fmla="*/ 899748 h 6858000"/>
              <a:gd name="connsiteX755" fmla="*/ 5651107 w 7472601"/>
              <a:gd name="connsiteY755" fmla="*/ 920306 h 6858000"/>
              <a:gd name="connsiteX756" fmla="*/ 5459407 w 7472601"/>
              <a:gd name="connsiteY756" fmla="*/ 940975 h 6858000"/>
              <a:gd name="connsiteX757" fmla="*/ 5374846 w 7472601"/>
              <a:gd name="connsiteY757" fmla="*/ 941988 h 6858000"/>
              <a:gd name="connsiteX758" fmla="*/ 5256105 w 7472601"/>
              <a:gd name="connsiteY758" fmla="*/ 945632 h 6858000"/>
              <a:gd name="connsiteX759" fmla="*/ 5107071 w 7472601"/>
              <a:gd name="connsiteY759" fmla="*/ 969720 h 6858000"/>
              <a:gd name="connsiteX760" fmla="*/ 4998681 w 7472601"/>
              <a:gd name="connsiteY760" fmla="*/ 988771 h 6858000"/>
              <a:gd name="connsiteX761" fmla="*/ 5870151 w 7472601"/>
              <a:gd name="connsiteY761" fmla="*/ 898890 h 6858000"/>
              <a:gd name="connsiteX762" fmla="*/ 5504425 w 7472601"/>
              <a:gd name="connsiteY762" fmla="*/ 848067 h 6858000"/>
              <a:gd name="connsiteX763" fmla="*/ 4968849 w 7472601"/>
              <a:gd name="connsiteY763" fmla="*/ 962318 h 6858000"/>
              <a:gd name="connsiteX764" fmla="*/ 5104039 w 7472601"/>
              <a:gd name="connsiteY764" fmla="*/ 940634 h 6858000"/>
              <a:gd name="connsiteX765" fmla="*/ 5256311 w 7472601"/>
              <a:gd name="connsiteY765" fmla="*/ 916490 h 6858000"/>
              <a:gd name="connsiteX766" fmla="*/ 5377381 w 7472601"/>
              <a:gd name="connsiteY766" fmla="*/ 912671 h 6858000"/>
              <a:gd name="connsiteX767" fmla="*/ 5460148 w 7472601"/>
              <a:gd name="connsiteY767" fmla="*/ 911442 h 6858000"/>
              <a:gd name="connsiteX768" fmla="*/ 5648971 w 7472601"/>
              <a:gd name="connsiteY768" fmla="*/ 891331 h 6858000"/>
              <a:gd name="connsiteX769" fmla="*/ 5844807 w 7472601"/>
              <a:gd name="connsiteY769" fmla="*/ 870718 h 6858000"/>
              <a:gd name="connsiteX770" fmla="*/ 5862975 w 7472601"/>
              <a:gd name="connsiteY770" fmla="*/ 869756 h 6858000"/>
              <a:gd name="connsiteX771" fmla="*/ 5920887 w 7472601"/>
              <a:gd name="connsiteY771" fmla="*/ 865929 h 6858000"/>
              <a:gd name="connsiteX772" fmla="*/ 5504425 w 7472601"/>
              <a:gd name="connsiteY772" fmla="*/ 848067 h 6858000"/>
              <a:gd name="connsiteX773" fmla="*/ 3607114 w 7472601"/>
              <a:gd name="connsiteY773" fmla="*/ 467441 h 6858000"/>
              <a:gd name="connsiteX774" fmla="*/ 3296242 w 7472601"/>
              <a:gd name="connsiteY774" fmla="*/ 807991 h 6858000"/>
              <a:gd name="connsiteX775" fmla="*/ 3174674 w 7472601"/>
              <a:gd name="connsiteY775" fmla="*/ 919759 h 6858000"/>
              <a:gd name="connsiteX776" fmla="*/ 3042978 w 7472601"/>
              <a:gd name="connsiteY776" fmla="*/ 1054894 h 6858000"/>
              <a:gd name="connsiteX777" fmla="*/ 2968914 w 7472601"/>
              <a:gd name="connsiteY777" fmla="*/ 1133756 h 6858000"/>
              <a:gd name="connsiteX778" fmla="*/ 3103823 w 7472601"/>
              <a:gd name="connsiteY778" fmla="*/ 1026814 h 6858000"/>
              <a:gd name="connsiteX779" fmla="*/ 3607114 w 7472601"/>
              <a:gd name="connsiteY779" fmla="*/ 467441 h 6858000"/>
              <a:gd name="connsiteX780" fmla="*/ 3744487 w 7472601"/>
              <a:gd name="connsiteY780" fmla="*/ 383136 h 6858000"/>
              <a:gd name="connsiteX781" fmla="*/ 3970213 w 7472601"/>
              <a:gd name="connsiteY781" fmla="*/ 995559 h 6858000"/>
              <a:gd name="connsiteX782" fmla="*/ 3744487 w 7472601"/>
              <a:gd name="connsiteY782" fmla="*/ 383136 h 6858000"/>
              <a:gd name="connsiteX783" fmla="*/ 3624562 w 7472601"/>
              <a:gd name="connsiteY783" fmla="*/ 367041 h 6858000"/>
              <a:gd name="connsiteX784" fmla="*/ 3489712 w 7472601"/>
              <a:gd name="connsiteY784" fmla="*/ 485386 h 6858000"/>
              <a:gd name="connsiteX785" fmla="*/ 3182994 w 7472601"/>
              <a:gd name="connsiteY785" fmla="*/ 828265 h 6858000"/>
              <a:gd name="connsiteX786" fmla="*/ 2892114 w 7472601"/>
              <a:gd name="connsiteY786" fmla="*/ 1172635 h 6858000"/>
              <a:gd name="connsiteX787" fmla="*/ 3021459 w 7472601"/>
              <a:gd name="connsiteY787" fmla="*/ 1035385 h 6858000"/>
              <a:gd name="connsiteX788" fmla="*/ 3153873 w 7472601"/>
              <a:gd name="connsiteY788" fmla="*/ 898971 h 6858000"/>
              <a:gd name="connsiteX789" fmla="*/ 3276511 w 7472601"/>
              <a:gd name="connsiteY789" fmla="*/ 786423 h 6858000"/>
              <a:gd name="connsiteX790" fmla="*/ 3584154 w 7472601"/>
              <a:gd name="connsiteY790" fmla="*/ 448218 h 6858000"/>
              <a:gd name="connsiteX791" fmla="*/ 3624562 w 7472601"/>
              <a:gd name="connsiteY791" fmla="*/ 367041 h 6858000"/>
              <a:gd name="connsiteX792" fmla="*/ 3766672 w 7472601"/>
              <a:gd name="connsiteY792" fmla="*/ 359429 h 6858000"/>
              <a:gd name="connsiteX793" fmla="*/ 3996338 w 7472601"/>
              <a:gd name="connsiteY793" fmla="*/ 968237 h 6858000"/>
              <a:gd name="connsiteX794" fmla="*/ 3766672 w 7472601"/>
              <a:gd name="connsiteY794" fmla="*/ 359429 h 6858000"/>
              <a:gd name="connsiteX795" fmla="*/ 5805386 w 7472601"/>
              <a:gd name="connsiteY795" fmla="*/ 239240 h 6858000"/>
              <a:gd name="connsiteX796" fmla="*/ 5736947 w 7472601"/>
              <a:gd name="connsiteY796" fmla="*/ 261367 h 6858000"/>
              <a:gd name="connsiteX797" fmla="*/ 5427012 w 7472601"/>
              <a:gd name="connsiteY797" fmla="*/ 311272 h 6858000"/>
              <a:gd name="connsiteX798" fmla="*/ 5147818 w 7472601"/>
              <a:gd name="connsiteY798" fmla="*/ 322112 h 6858000"/>
              <a:gd name="connsiteX799" fmla="*/ 5060854 w 7472601"/>
              <a:gd name="connsiteY799" fmla="*/ 311882 h 6858000"/>
              <a:gd name="connsiteX800" fmla="*/ 4945989 w 7472601"/>
              <a:gd name="connsiteY800" fmla="*/ 300516 h 6858000"/>
              <a:gd name="connsiteX801" fmla="*/ 5410479 w 7472601"/>
              <a:gd name="connsiteY801" fmla="*/ 348434 h 6858000"/>
              <a:gd name="connsiteX802" fmla="*/ 5805386 w 7472601"/>
              <a:gd name="connsiteY802" fmla="*/ 239240 h 6858000"/>
              <a:gd name="connsiteX803" fmla="*/ 5905192 w 7472601"/>
              <a:gd name="connsiteY803" fmla="*/ 163079 h 6858000"/>
              <a:gd name="connsiteX804" fmla="*/ 5865655 w 7472601"/>
              <a:gd name="connsiteY804" fmla="*/ 171901 h 6858000"/>
              <a:gd name="connsiteX805" fmla="*/ 5259740 w 7472601"/>
              <a:gd name="connsiteY805" fmla="*/ 257013 h 6858000"/>
              <a:gd name="connsiteX806" fmla="*/ 5208466 w 7472601"/>
              <a:gd name="connsiteY806" fmla="*/ 257550 h 6858000"/>
              <a:gd name="connsiteX807" fmla="*/ 4980204 w 7472601"/>
              <a:gd name="connsiteY807" fmla="*/ 271903 h 6858000"/>
              <a:gd name="connsiteX808" fmla="*/ 5068068 w 7472601"/>
              <a:gd name="connsiteY808" fmla="*/ 282244 h 6858000"/>
              <a:gd name="connsiteX809" fmla="*/ 5153231 w 7472601"/>
              <a:gd name="connsiteY809" fmla="*/ 292240 h 6858000"/>
              <a:gd name="connsiteX810" fmla="*/ 5426491 w 7472601"/>
              <a:gd name="connsiteY810" fmla="*/ 281128 h 6858000"/>
              <a:gd name="connsiteX811" fmla="*/ 5731212 w 7472601"/>
              <a:gd name="connsiteY811" fmla="*/ 231951 h 6858000"/>
              <a:gd name="connsiteX812" fmla="*/ 5905192 w 7472601"/>
              <a:gd name="connsiteY812" fmla="*/ 163079 h 6858000"/>
              <a:gd name="connsiteX813" fmla="*/ 5944437 w 7472601"/>
              <a:gd name="connsiteY813" fmla="*/ 113829 h 6858000"/>
              <a:gd name="connsiteX814" fmla="*/ 5825032 w 7472601"/>
              <a:gd name="connsiteY814" fmla="*/ 146405 h 6858000"/>
              <a:gd name="connsiteX815" fmla="*/ 4955599 w 7472601"/>
              <a:gd name="connsiteY815" fmla="*/ 247008 h 6858000"/>
              <a:gd name="connsiteX816" fmla="*/ 5210104 w 7472601"/>
              <a:gd name="connsiteY816" fmla="*/ 228123 h 6858000"/>
              <a:gd name="connsiteX817" fmla="*/ 5261015 w 7472601"/>
              <a:gd name="connsiteY817" fmla="*/ 227087 h 6858000"/>
              <a:gd name="connsiteX818" fmla="*/ 5861181 w 7472601"/>
              <a:gd name="connsiteY818" fmla="*/ 143093 h 6858000"/>
              <a:gd name="connsiteX819" fmla="*/ 5961252 w 7472601"/>
              <a:gd name="connsiteY819" fmla="*/ 114820 h 6858000"/>
              <a:gd name="connsiteX820" fmla="*/ 5944437 w 7472601"/>
              <a:gd name="connsiteY820" fmla="*/ 113829 h 6858000"/>
              <a:gd name="connsiteX821" fmla="*/ 3882765 w 7472601"/>
              <a:gd name="connsiteY821" fmla="*/ 0 h 6858000"/>
              <a:gd name="connsiteX822" fmla="*/ 3995099 w 7472601"/>
              <a:gd name="connsiteY822" fmla="*/ 0 h 6858000"/>
              <a:gd name="connsiteX823" fmla="*/ 4163818 w 7472601"/>
              <a:gd name="connsiteY823" fmla="*/ 234104 h 6858000"/>
              <a:gd name="connsiteX824" fmla="*/ 4172099 w 7472601"/>
              <a:gd name="connsiteY824" fmla="*/ 234207 h 6858000"/>
              <a:gd name="connsiteX825" fmla="*/ 4784282 w 7472601"/>
              <a:gd name="connsiteY825" fmla="*/ 276561 h 6858000"/>
              <a:gd name="connsiteX826" fmla="*/ 4801687 w 7472601"/>
              <a:gd name="connsiteY826" fmla="*/ 267764 h 6858000"/>
              <a:gd name="connsiteX827" fmla="*/ 6082788 w 7472601"/>
              <a:gd name="connsiteY827" fmla="*/ 64119 h 6858000"/>
              <a:gd name="connsiteX828" fmla="*/ 6099442 w 7472601"/>
              <a:gd name="connsiteY828" fmla="*/ 82568 h 6858000"/>
              <a:gd name="connsiteX829" fmla="*/ 4804137 w 7472601"/>
              <a:gd name="connsiteY829" fmla="*/ 320931 h 6858000"/>
              <a:gd name="connsiteX830" fmla="*/ 4227047 w 7472601"/>
              <a:gd name="connsiteY830" fmla="*/ 313415 h 6858000"/>
              <a:gd name="connsiteX831" fmla="*/ 4346041 w 7472601"/>
              <a:gd name="connsiteY831" fmla="*/ 456086 h 6858000"/>
              <a:gd name="connsiteX832" fmla="*/ 4870967 w 7472601"/>
              <a:gd name="connsiteY832" fmla="*/ 963061 h 6858000"/>
              <a:gd name="connsiteX833" fmla="*/ 4889647 w 7472601"/>
              <a:gd name="connsiteY833" fmla="*/ 957147 h 6858000"/>
              <a:gd name="connsiteX834" fmla="*/ 5422504 w 7472601"/>
              <a:gd name="connsiteY834" fmla="*/ 805191 h 6858000"/>
              <a:gd name="connsiteX835" fmla="*/ 6087656 w 7472601"/>
              <a:gd name="connsiteY835" fmla="*/ 826703 h 6858000"/>
              <a:gd name="connsiteX836" fmla="*/ 6058717 w 7472601"/>
              <a:gd name="connsiteY836" fmla="*/ 865992 h 6858000"/>
              <a:gd name="connsiteX837" fmla="*/ 4974153 w 7472601"/>
              <a:gd name="connsiteY837" fmla="*/ 1045456 h 6858000"/>
              <a:gd name="connsiteX838" fmla="*/ 5627835 w 7472601"/>
              <a:gd name="connsiteY838" fmla="*/ 1472077 h 6858000"/>
              <a:gd name="connsiteX839" fmla="*/ 5629817 w 7472601"/>
              <a:gd name="connsiteY839" fmla="*/ 1471412 h 6858000"/>
              <a:gd name="connsiteX840" fmla="*/ 5634124 w 7472601"/>
              <a:gd name="connsiteY840" fmla="*/ 1470572 h 6858000"/>
              <a:gd name="connsiteX841" fmla="*/ 5755832 w 7472601"/>
              <a:gd name="connsiteY841" fmla="*/ 1383886 h 6858000"/>
              <a:gd name="connsiteX842" fmla="*/ 6014186 w 7472601"/>
              <a:gd name="connsiteY842" fmla="*/ 1279799 h 6858000"/>
              <a:gd name="connsiteX843" fmla="*/ 6901619 w 7472601"/>
              <a:gd name="connsiteY843" fmla="*/ 1047874 h 6858000"/>
              <a:gd name="connsiteX844" fmla="*/ 6931566 w 7472601"/>
              <a:gd name="connsiteY844" fmla="*/ 1062034 h 6858000"/>
              <a:gd name="connsiteX845" fmla="*/ 5790982 w 7472601"/>
              <a:gd name="connsiteY845" fmla="*/ 1561380 h 6858000"/>
              <a:gd name="connsiteX846" fmla="*/ 6188971 w 7472601"/>
              <a:gd name="connsiteY846" fmla="*/ 1755168 h 6858000"/>
              <a:gd name="connsiteX847" fmla="*/ 6202446 w 7472601"/>
              <a:gd name="connsiteY847" fmla="*/ 1752268 h 6858000"/>
              <a:gd name="connsiteX848" fmla="*/ 7179560 w 7472601"/>
              <a:gd name="connsiteY848" fmla="*/ 1467551 h 6858000"/>
              <a:gd name="connsiteX849" fmla="*/ 7158730 w 7472601"/>
              <a:gd name="connsiteY849" fmla="*/ 1507835 h 6858000"/>
              <a:gd name="connsiteX850" fmla="*/ 6326959 w 7472601"/>
              <a:gd name="connsiteY850" fmla="*/ 1817686 h 6858000"/>
              <a:gd name="connsiteX851" fmla="*/ 6537433 w 7472601"/>
              <a:gd name="connsiteY851" fmla="*/ 1907790 h 6858000"/>
              <a:gd name="connsiteX852" fmla="*/ 6550221 w 7472601"/>
              <a:gd name="connsiteY852" fmla="*/ 1910729 h 6858000"/>
              <a:gd name="connsiteX853" fmla="*/ 6964438 w 7472601"/>
              <a:gd name="connsiteY853" fmla="*/ 2209505 h 6858000"/>
              <a:gd name="connsiteX854" fmla="*/ 7367862 w 7472601"/>
              <a:gd name="connsiteY854" fmla="*/ 2806833 h 6858000"/>
              <a:gd name="connsiteX855" fmla="*/ 7364329 w 7472601"/>
              <a:gd name="connsiteY855" fmla="*/ 2826907 h 6858000"/>
              <a:gd name="connsiteX856" fmla="*/ 7290545 w 7472601"/>
              <a:gd name="connsiteY856" fmla="*/ 2850663 h 6858000"/>
              <a:gd name="connsiteX857" fmla="*/ 6472036 w 7472601"/>
              <a:gd name="connsiteY857" fmla="*/ 1959003 h 6858000"/>
              <a:gd name="connsiteX858" fmla="*/ 5792897 w 7472601"/>
              <a:gd name="connsiteY858" fmla="*/ 1647747 h 6858000"/>
              <a:gd name="connsiteX859" fmla="*/ 5842751 w 7472601"/>
              <a:gd name="connsiteY859" fmla="*/ 1816112 h 6858000"/>
              <a:gd name="connsiteX860" fmla="*/ 5847424 w 7472601"/>
              <a:gd name="connsiteY860" fmla="*/ 1815776 h 6858000"/>
              <a:gd name="connsiteX861" fmla="*/ 6399821 w 7472601"/>
              <a:gd name="connsiteY861" fmla="*/ 2344799 h 6858000"/>
              <a:gd name="connsiteX862" fmla="*/ 6323232 w 7472601"/>
              <a:gd name="connsiteY862" fmla="*/ 2389634 h 6858000"/>
              <a:gd name="connsiteX863" fmla="*/ 5942958 w 7472601"/>
              <a:gd name="connsiteY863" fmla="*/ 2077708 h 6858000"/>
              <a:gd name="connsiteX864" fmla="*/ 5921559 w 7472601"/>
              <a:gd name="connsiteY864" fmla="*/ 2378596 h 6858000"/>
              <a:gd name="connsiteX865" fmla="*/ 5817651 w 7472601"/>
              <a:gd name="connsiteY865" fmla="*/ 3023919 h 6858000"/>
              <a:gd name="connsiteX866" fmla="*/ 5729634 w 7472601"/>
              <a:gd name="connsiteY866" fmla="*/ 3051849 h 6858000"/>
              <a:gd name="connsiteX867" fmla="*/ 5611018 w 7472601"/>
              <a:gd name="connsiteY867" fmla="*/ 2316769 h 6858000"/>
              <a:gd name="connsiteX868" fmla="*/ 5687608 w 7472601"/>
              <a:gd name="connsiteY868" fmla="*/ 2039972 h 6858000"/>
              <a:gd name="connsiteX869" fmla="*/ 5657554 w 7472601"/>
              <a:gd name="connsiteY869" fmla="*/ 1576445 h 6858000"/>
              <a:gd name="connsiteX870" fmla="*/ 5150475 w 7472601"/>
              <a:gd name="connsiteY870" fmla="*/ 1274012 h 6858000"/>
              <a:gd name="connsiteX871" fmla="*/ 5349142 w 7472601"/>
              <a:gd name="connsiteY871" fmla="*/ 2204405 h 6858000"/>
              <a:gd name="connsiteX872" fmla="*/ 5262214 w 7472601"/>
              <a:gd name="connsiteY872" fmla="*/ 2233836 h 6858000"/>
              <a:gd name="connsiteX873" fmla="*/ 4981539 w 7472601"/>
              <a:gd name="connsiteY873" fmla="*/ 1542201 h 6858000"/>
              <a:gd name="connsiteX874" fmla="*/ 4958461 w 7472601"/>
              <a:gd name="connsiteY874" fmla="*/ 1136957 h 6858000"/>
              <a:gd name="connsiteX875" fmla="*/ 4655015 w 7472601"/>
              <a:gd name="connsiteY875" fmla="*/ 891426 h 6858000"/>
              <a:gd name="connsiteX876" fmla="*/ 4348002 w 7472601"/>
              <a:gd name="connsiteY876" fmla="*/ 2205895 h 6858000"/>
              <a:gd name="connsiteX877" fmla="*/ 4262250 w 7472601"/>
              <a:gd name="connsiteY877" fmla="*/ 2219972 h 6858000"/>
              <a:gd name="connsiteX878" fmla="*/ 4550611 w 7472601"/>
              <a:gd name="connsiteY878" fmla="*/ 817540 h 6858000"/>
              <a:gd name="connsiteX879" fmla="*/ 4564418 w 7472601"/>
              <a:gd name="connsiteY879" fmla="*/ 808293 h 6858000"/>
              <a:gd name="connsiteX880" fmla="*/ 4266388 w 7472601"/>
              <a:gd name="connsiteY880" fmla="*/ 500083 h 6858000"/>
              <a:gd name="connsiteX881" fmla="*/ 4032842 w 7472601"/>
              <a:gd name="connsiteY881" fmla="*/ 211809 h 6858000"/>
              <a:gd name="connsiteX882" fmla="*/ 3882765 w 7472601"/>
              <a:gd name="connsiteY882" fmla="*/ 0 h 6858000"/>
              <a:gd name="connsiteX883" fmla="*/ 3721337 w 7472601"/>
              <a:gd name="connsiteY883" fmla="*/ 0 h 6858000"/>
              <a:gd name="connsiteX884" fmla="*/ 3797544 w 7472601"/>
              <a:gd name="connsiteY884" fmla="*/ 0 h 6858000"/>
              <a:gd name="connsiteX885" fmla="*/ 3775734 w 7472601"/>
              <a:gd name="connsiteY885" fmla="*/ 95131 h 6858000"/>
              <a:gd name="connsiteX886" fmla="*/ 3724807 w 7472601"/>
              <a:gd name="connsiteY886" fmla="*/ 272257 h 6858000"/>
              <a:gd name="connsiteX887" fmla="*/ 3726844 w 7472601"/>
              <a:gd name="connsiteY887" fmla="*/ 282988 h 6858000"/>
              <a:gd name="connsiteX888" fmla="*/ 3742664 w 7472601"/>
              <a:gd name="connsiteY888" fmla="*/ 279918 h 6858000"/>
              <a:gd name="connsiteX889" fmla="*/ 4103910 w 7472601"/>
              <a:gd name="connsiteY889" fmla="*/ 1161917 h 6858000"/>
              <a:gd name="connsiteX890" fmla="*/ 4020269 w 7472601"/>
              <a:gd name="connsiteY890" fmla="*/ 1200406 h 6858000"/>
              <a:gd name="connsiteX891" fmla="*/ 3674882 w 7472601"/>
              <a:gd name="connsiteY891" fmla="*/ 488524 h 6858000"/>
              <a:gd name="connsiteX892" fmla="*/ 3132682 w 7472601"/>
              <a:gd name="connsiteY892" fmla="*/ 1072284 h 6858000"/>
              <a:gd name="connsiteX893" fmla="*/ 2716346 w 7472601"/>
              <a:gd name="connsiteY893" fmla="*/ 1276376 h 6858000"/>
              <a:gd name="connsiteX894" fmla="*/ 2716772 w 7472601"/>
              <a:gd name="connsiteY894" fmla="*/ 1255462 h 6858000"/>
              <a:gd name="connsiteX895" fmla="*/ 3471096 w 7472601"/>
              <a:gd name="connsiteY895" fmla="*/ 437072 h 6858000"/>
              <a:gd name="connsiteX896" fmla="*/ 3639057 w 7472601"/>
              <a:gd name="connsiteY896" fmla="*/ 286334 h 6858000"/>
              <a:gd name="connsiteX897" fmla="*/ 3640309 w 7472601"/>
              <a:gd name="connsiteY897" fmla="*/ 284664 h 6858000"/>
              <a:gd name="connsiteX898" fmla="*/ 3646022 w 7472601"/>
              <a:gd name="connsiteY898" fmla="*/ 276711 h 6858000"/>
              <a:gd name="connsiteX899" fmla="*/ 3707943 w 7472601"/>
              <a:gd name="connsiteY899" fmla="*/ 65958 h 6858000"/>
              <a:gd name="connsiteX900" fmla="*/ 3721337 w 7472601"/>
              <a:gd name="connsiteY900" fmla="*/ 0 h 6858000"/>
              <a:gd name="connsiteX901" fmla="*/ 2867960 w 7472601"/>
              <a:gd name="connsiteY901" fmla="*/ 0 h 6858000"/>
              <a:gd name="connsiteX902" fmla="*/ 2926351 w 7472601"/>
              <a:gd name="connsiteY902" fmla="*/ 0 h 6858000"/>
              <a:gd name="connsiteX903" fmla="*/ 2902823 w 7472601"/>
              <a:gd name="connsiteY903" fmla="*/ 262929 h 6858000"/>
              <a:gd name="connsiteX904" fmla="*/ 2940663 w 7472601"/>
              <a:gd name="connsiteY904" fmla="*/ 140884 h 6858000"/>
              <a:gd name="connsiteX905" fmla="*/ 2947039 w 7472601"/>
              <a:gd name="connsiteY905" fmla="*/ 122524 h 6858000"/>
              <a:gd name="connsiteX906" fmla="*/ 2984316 w 7472601"/>
              <a:gd name="connsiteY906" fmla="*/ 0 h 6858000"/>
              <a:gd name="connsiteX907" fmla="*/ 3016114 w 7472601"/>
              <a:gd name="connsiteY907" fmla="*/ 0 h 6858000"/>
              <a:gd name="connsiteX908" fmla="*/ 2979949 w 7472601"/>
              <a:gd name="connsiteY908" fmla="*/ 119274 h 6858000"/>
              <a:gd name="connsiteX909" fmla="*/ 3023879 w 7472601"/>
              <a:gd name="connsiteY909" fmla="*/ 0 h 6858000"/>
              <a:gd name="connsiteX910" fmla="*/ 3105400 w 7472601"/>
              <a:gd name="connsiteY910" fmla="*/ 0 h 6858000"/>
              <a:gd name="connsiteX911" fmla="*/ 3094669 w 7472601"/>
              <a:gd name="connsiteY911" fmla="*/ 30308 h 6858000"/>
              <a:gd name="connsiteX912" fmla="*/ 2901945 w 7472601"/>
              <a:gd name="connsiteY912" fmla="*/ 466538 h 6858000"/>
              <a:gd name="connsiteX913" fmla="*/ 2815209 w 7472601"/>
              <a:gd name="connsiteY913" fmla="*/ 497361 h 6858000"/>
              <a:gd name="connsiteX914" fmla="*/ 2844845 w 7472601"/>
              <a:gd name="connsiteY914" fmla="*/ 127638 h 6858000"/>
              <a:gd name="connsiteX915" fmla="*/ 2867960 w 7472601"/>
              <a:gd name="connsiteY915" fmla="*/ 0 h 6858000"/>
              <a:gd name="connsiteX916" fmla="*/ 1057230 w 7472601"/>
              <a:gd name="connsiteY916" fmla="*/ 0 h 6858000"/>
              <a:gd name="connsiteX917" fmla="*/ 1111003 w 7472601"/>
              <a:gd name="connsiteY917" fmla="*/ 0 h 6858000"/>
              <a:gd name="connsiteX918" fmla="*/ 1125553 w 7472601"/>
              <a:gd name="connsiteY918" fmla="*/ 52588 h 6858000"/>
              <a:gd name="connsiteX919" fmla="*/ 1304276 w 7472601"/>
              <a:gd name="connsiteY919" fmla="*/ 476275 h 6858000"/>
              <a:gd name="connsiteX920" fmla="*/ 1492066 w 7472601"/>
              <a:gd name="connsiteY920" fmla="*/ 886333 h 6858000"/>
              <a:gd name="connsiteX921" fmla="*/ 1423698 w 7472601"/>
              <a:gd name="connsiteY921" fmla="*/ 710817 h 6858000"/>
              <a:gd name="connsiteX922" fmla="*/ 1357609 w 7472601"/>
              <a:gd name="connsiteY922" fmla="*/ 532892 h 6858000"/>
              <a:gd name="connsiteX923" fmla="*/ 1309550 w 7472601"/>
              <a:gd name="connsiteY923" fmla="*/ 374031 h 6858000"/>
              <a:gd name="connsiteX924" fmla="*/ 1193673 w 7472601"/>
              <a:gd name="connsiteY924" fmla="*/ 49533 h 6858000"/>
              <a:gd name="connsiteX925" fmla="*/ 1164391 w 7472601"/>
              <a:gd name="connsiteY925" fmla="*/ 0 h 6858000"/>
              <a:gd name="connsiteX926" fmla="*/ 1200666 w 7472601"/>
              <a:gd name="connsiteY926" fmla="*/ 0 h 6858000"/>
              <a:gd name="connsiteX927" fmla="*/ 1223408 w 7472601"/>
              <a:gd name="connsiteY927" fmla="*/ 38996 h 6858000"/>
              <a:gd name="connsiteX928" fmla="*/ 1339635 w 7472601"/>
              <a:gd name="connsiteY928" fmla="*/ 365517 h 6858000"/>
              <a:gd name="connsiteX929" fmla="*/ 1387469 w 7472601"/>
              <a:gd name="connsiteY929" fmla="*/ 523079 h 6858000"/>
              <a:gd name="connsiteX930" fmla="*/ 1452685 w 7472601"/>
              <a:gd name="connsiteY930" fmla="*/ 699806 h 6858000"/>
              <a:gd name="connsiteX931" fmla="*/ 1492092 w 7472601"/>
              <a:gd name="connsiteY931" fmla="*/ 800424 h 6858000"/>
              <a:gd name="connsiteX932" fmla="*/ 1455302 w 7472601"/>
              <a:gd name="connsiteY932" fmla="*/ 632913 h 6858000"/>
              <a:gd name="connsiteX933" fmla="*/ 1222336 w 7472601"/>
              <a:gd name="connsiteY933" fmla="*/ 9480 h 6858000"/>
              <a:gd name="connsiteX934" fmla="*/ 1214634 w 7472601"/>
              <a:gd name="connsiteY934" fmla="*/ 0 h 6858000"/>
              <a:gd name="connsiteX935" fmla="*/ 1289827 w 7472601"/>
              <a:gd name="connsiteY935" fmla="*/ 0 h 6858000"/>
              <a:gd name="connsiteX936" fmla="*/ 1321076 w 7472601"/>
              <a:gd name="connsiteY936" fmla="*/ 59722 h 6858000"/>
              <a:gd name="connsiteX937" fmla="*/ 1512579 w 7472601"/>
              <a:gd name="connsiteY937" fmla="*/ 626441 h 6858000"/>
              <a:gd name="connsiteX938" fmla="*/ 1506076 w 7472601"/>
              <a:gd name="connsiteY938" fmla="*/ 1089289 h 6858000"/>
              <a:gd name="connsiteX939" fmla="*/ 1486346 w 7472601"/>
              <a:gd name="connsiteY939" fmla="*/ 1079919 h 6858000"/>
              <a:gd name="connsiteX940" fmla="*/ 1070511 w 7472601"/>
              <a:gd name="connsiteY940" fmla="*/ 48609 h 6858000"/>
              <a:gd name="connsiteX941" fmla="*/ 1057230 w 7472601"/>
              <a:gd name="connsiteY941" fmla="*/ 0 h 6858000"/>
              <a:gd name="connsiteX942" fmla="*/ 43151 w 7472601"/>
              <a:gd name="connsiteY942" fmla="*/ 0 h 6858000"/>
              <a:gd name="connsiteX943" fmla="*/ 95283 w 7472601"/>
              <a:gd name="connsiteY943" fmla="*/ 0 h 6858000"/>
              <a:gd name="connsiteX944" fmla="*/ 300708 w 7472601"/>
              <a:gd name="connsiteY944" fmla="*/ 154571 h 6858000"/>
              <a:gd name="connsiteX945" fmla="*/ 530414 w 7472601"/>
              <a:gd name="connsiteY945" fmla="*/ 354673 h 6858000"/>
              <a:gd name="connsiteX946" fmla="*/ 333785 w 7472601"/>
              <a:gd name="connsiteY946" fmla="*/ 161564 h 6858000"/>
              <a:gd name="connsiteX947" fmla="*/ 147005 w 7472601"/>
              <a:gd name="connsiteY947" fmla="*/ 0 h 6858000"/>
              <a:gd name="connsiteX948" fmla="*/ 272509 w 7472601"/>
              <a:gd name="connsiteY948" fmla="*/ 0 h 6858000"/>
              <a:gd name="connsiteX949" fmla="*/ 326276 w 7472601"/>
              <a:gd name="connsiteY949" fmla="*/ 45847 h 6858000"/>
              <a:gd name="connsiteX950" fmla="*/ 823759 w 7472601"/>
              <a:gd name="connsiteY950" fmla="*/ 574145 h 6858000"/>
              <a:gd name="connsiteX951" fmla="*/ 811254 w 7472601"/>
              <a:gd name="connsiteY951" fmla="*/ 665546 h 6858000"/>
              <a:gd name="connsiteX952" fmla="*/ 154042 w 7472601"/>
              <a:gd name="connsiteY952" fmla="*/ 261522 h 6858000"/>
              <a:gd name="connsiteX953" fmla="*/ 13550 w 7472601"/>
              <a:gd name="connsiteY953" fmla="*/ 158423 h 6858000"/>
              <a:gd name="connsiteX954" fmla="*/ 0 w 7472601"/>
              <a:gd name="connsiteY954" fmla="*/ 146618 h 6858000"/>
              <a:gd name="connsiteX955" fmla="*/ 0 w 7472601"/>
              <a:gd name="connsiteY955" fmla="*/ 59161 h 6858000"/>
              <a:gd name="connsiteX956" fmla="*/ 45427 w 7472601"/>
              <a:gd name="connsiteY956" fmla="*/ 101078 h 6858000"/>
              <a:gd name="connsiteX957" fmla="*/ 630103 w 7472601"/>
              <a:gd name="connsiteY957" fmla="*/ 485885 h 6858000"/>
              <a:gd name="connsiteX958" fmla="*/ 532040 w 7472601"/>
              <a:gd name="connsiteY958" fmla="*/ 399359 h 6858000"/>
              <a:gd name="connsiteX959" fmla="*/ 517618 w 7472601"/>
              <a:gd name="connsiteY959" fmla="*/ 385726 h 6858000"/>
              <a:gd name="connsiteX960" fmla="*/ 285074 w 7472601"/>
              <a:gd name="connsiteY960" fmla="*/ 182755 h 6858000"/>
              <a:gd name="connsiteX961" fmla="*/ 43151 w 7472601"/>
              <a:gd name="connsiteY961"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63634 h 6858000"/>
              <a:gd name="connsiteX78" fmla="*/ 7448321 w 7472601"/>
              <a:gd name="connsiteY78" fmla="*/ 6190991 h 6858000"/>
              <a:gd name="connsiteX79" fmla="*/ 7467600 w 7472601"/>
              <a:gd name="connsiteY79" fmla="*/ 6221686 h 6858000"/>
              <a:gd name="connsiteX80" fmla="*/ 7467600 w 7472601"/>
              <a:gd name="connsiteY80" fmla="*/ 6334256 h 6858000"/>
              <a:gd name="connsiteX81" fmla="*/ 7454976 w 7472601"/>
              <a:gd name="connsiteY81" fmla="*/ 6318297 h 6858000"/>
              <a:gd name="connsiteX82" fmla="*/ 1456157 w 7472601"/>
              <a:gd name="connsiteY82" fmla="*/ 5371404 h 6858000"/>
              <a:gd name="connsiteX83" fmla="*/ 1244432 w 7472601"/>
              <a:gd name="connsiteY83" fmla="*/ 5385601 h 6858000"/>
              <a:gd name="connsiteX84" fmla="*/ 973990 w 7472601"/>
              <a:gd name="connsiteY84" fmla="*/ 5424940 h 6858000"/>
              <a:gd name="connsiteX85" fmla="*/ 1103809 w 7472601"/>
              <a:gd name="connsiteY85" fmla="*/ 5433720 h 6858000"/>
              <a:gd name="connsiteX86" fmla="*/ 1123454 w 7472601"/>
              <a:gd name="connsiteY86" fmla="*/ 5435727 h 6858000"/>
              <a:gd name="connsiteX87" fmla="*/ 1737017 w 7472601"/>
              <a:gd name="connsiteY87" fmla="*/ 5452183 h 6858000"/>
              <a:gd name="connsiteX88" fmla="*/ 1824397 w 7472601"/>
              <a:gd name="connsiteY88" fmla="*/ 5447757 h 6858000"/>
              <a:gd name="connsiteX89" fmla="*/ 2070059 w 7472601"/>
              <a:gd name="connsiteY89" fmla="*/ 5441660 h 6858000"/>
              <a:gd name="connsiteX90" fmla="*/ 1456157 w 7472601"/>
              <a:gd name="connsiteY90" fmla="*/ 5371404 h 6858000"/>
              <a:gd name="connsiteX91" fmla="*/ 4988186 w 7472601"/>
              <a:gd name="connsiteY91" fmla="*/ 5216467 h 6858000"/>
              <a:gd name="connsiteX92" fmla="*/ 4777334 w 7472601"/>
              <a:gd name="connsiteY92" fmla="*/ 5406072 h 6858000"/>
              <a:gd name="connsiteX93" fmla="*/ 4718341 w 7472601"/>
              <a:gd name="connsiteY93" fmla="*/ 5468043 h 6858000"/>
              <a:gd name="connsiteX94" fmla="*/ 4604655 w 7472601"/>
              <a:gd name="connsiteY94" fmla="*/ 5583434 h 6858000"/>
              <a:gd name="connsiteX95" fmla="*/ 4565074 w 7472601"/>
              <a:gd name="connsiteY95" fmla="*/ 5618550 h 6858000"/>
              <a:gd name="connsiteX96" fmla="*/ 4988186 w 7472601"/>
              <a:gd name="connsiteY96" fmla="*/ 5216467 h 6858000"/>
              <a:gd name="connsiteX97" fmla="*/ 4978032 w 7472601"/>
              <a:gd name="connsiteY97" fmla="*/ 5183809 h 6858000"/>
              <a:gd name="connsiteX98" fmla="*/ 4463413 w 7472601"/>
              <a:gd name="connsiteY98" fmla="*/ 5615162 h 6858000"/>
              <a:gd name="connsiteX99" fmla="*/ 4358134 w 7472601"/>
              <a:gd name="connsiteY99" fmla="*/ 5742791 h 6858000"/>
              <a:gd name="connsiteX100" fmla="*/ 4376219 w 7472601"/>
              <a:gd name="connsiteY100" fmla="*/ 5729027 h 6858000"/>
              <a:gd name="connsiteX101" fmla="*/ 4582340 w 7472601"/>
              <a:gd name="connsiteY101" fmla="*/ 5561037 h 6858000"/>
              <a:gd name="connsiteX102" fmla="*/ 4694684 w 7472601"/>
              <a:gd name="connsiteY102" fmla="*/ 5447098 h 6858000"/>
              <a:gd name="connsiteX103" fmla="*/ 4754123 w 7472601"/>
              <a:gd name="connsiteY103" fmla="*/ 5384643 h 6858000"/>
              <a:gd name="connsiteX104" fmla="*/ 4978032 w 7472601"/>
              <a:gd name="connsiteY104" fmla="*/ 5183809 h 6858000"/>
              <a:gd name="connsiteX105" fmla="*/ 1903353 w 7472601"/>
              <a:gd name="connsiteY105" fmla="*/ 5044827 h 6858000"/>
              <a:gd name="connsiteX106" fmla="*/ 1936931 w 7472601"/>
              <a:gd name="connsiteY106" fmla="*/ 5093954 h 6858000"/>
              <a:gd name="connsiteX107" fmla="*/ 2195868 w 7472601"/>
              <a:gd name="connsiteY107" fmla="*/ 5396574 h 6858000"/>
              <a:gd name="connsiteX108" fmla="*/ 2088852 w 7472601"/>
              <a:gd name="connsiteY108" fmla="*/ 5166123 h 6858000"/>
              <a:gd name="connsiteX109" fmla="*/ 1958241 w 7472601"/>
              <a:gd name="connsiteY109" fmla="*/ 5067955 h 6858000"/>
              <a:gd name="connsiteX110" fmla="*/ 1903353 w 7472601"/>
              <a:gd name="connsiteY110" fmla="*/ 5044827 h 6858000"/>
              <a:gd name="connsiteX111" fmla="*/ 1979378 w 7472601"/>
              <a:gd name="connsiteY111" fmla="*/ 4769504 h 6858000"/>
              <a:gd name="connsiteX112" fmla="*/ 2882120 w 7472601"/>
              <a:gd name="connsiteY112" fmla="*/ 5064547 h 6858000"/>
              <a:gd name="connsiteX113" fmla="*/ 2793103 w 7472601"/>
              <a:gd name="connsiteY113" fmla="*/ 5039699 h 6858000"/>
              <a:gd name="connsiteX114" fmla="*/ 2770041 w 7472601"/>
              <a:gd name="connsiteY114" fmla="*/ 5033634 h 6858000"/>
              <a:gd name="connsiteX115" fmla="*/ 1979378 w 7472601"/>
              <a:gd name="connsiteY115" fmla="*/ 4769504 h 6858000"/>
              <a:gd name="connsiteX116" fmla="*/ 1927410 w 7472601"/>
              <a:gd name="connsiteY116" fmla="*/ 4716164 h 6858000"/>
              <a:gd name="connsiteX117" fmla="*/ 1959587 w 7472601"/>
              <a:gd name="connsiteY117" fmla="*/ 4728849 h 6858000"/>
              <a:gd name="connsiteX118" fmla="*/ 2777707 w 7472601"/>
              <a:gd name="connsiteY118" fmla="*/ 5003991 h 6858000"/>
              <a:gd name="connsiteX119" fmla="*/ 2800768 w 7472601"/>
              <a:gd name="connsiteY119" fmla="*/ 5010056 h 6858000"/>
              <a:gd name="connsiteX120" fmla="*/ 2879408 w 7472601"/>
              <a:gd name="connsiteY120" fmla="*/ 5031590 h 6858000"/>
              <a:gd name="connsiteX121" fmla="*/ 2862295 w 7472601"/>
              <a:gd name="connsiteY121" fmla="*/ 5022958 h 6858000"/>
              <a:gd name="connsiteX122" fmla="*/ 2813343 w 7472601"/>
              <a:gd name="connsiteY122" fmla="*/ 4998369 h 6858000"/>
              <a:gd name="connsiteX123" fmla="*/ 2646245 w 7472601"/>
              <a:gd name="connsiteY123" fmla="*/ 4930999 h 6858000"/>
              <a:gd name="connsiteX124" fmla="*/ 1999243 w 7472601"/>
              <a:gd name="connsiteY124" fmla="*/ 4730524 h 6858000"/>
              <a:gd name="connsiteX125" fmla="*/ 1979527 w 7472601"/>
              <a:gd name="connsiteY125" fmla="*/ 4726651 h 6858000"/>
              <a:gd name="connsiteX126" fmla="*/ 1927410 w 7472601"/>
              <a:gd name="connsiteY126" fmla="*/ 4716164 h 6858000"/>
              <a:gd name="connsiteX127" fmla="*/ 1997014 w 7472601"/>
              <a:gd name="connsiteY127" fmla="*/ 4698007 h 6858000"/>
              <a:gd name="connsiteX128" fmla="*/ 2005458 w 7472601"/>
              <a:gd name="connsiteY128" fmla="*/ 4699540 h 6858000"/>
              <a:gd name="connsiteX129" fmla="*/ 2657186 w 7472601"/>
              <a:gd name="connsiteY129" fmla="*/ 4901687 h 6858000"/>
              <a:gd name="connsiteX130" fmla="*/ 2826662 w 7472601"/>
              <a:gd name="connsiteY130" fmla="*/ 4970362 h 6858000"/>
              <a:gd name="connsiteX131" fmla="*/ 2876100 w 7472601"/>
              <a:gd name="connsiteY131" fmla="*/ 4995397 h 6858000"/>
              <a:gd name="connsiteX132" fmla="*/ 3042600 w 7472601"/>
              <a:gd name="connsiteY132" fmla="*/ 5059532 h 6858000"/>
              <a:gd name="connsiteX133" fmla="*/ 1997014 w 7472601"/>
              <a:gd name="connsiteY133" fmla="*/ 4698007 h 6858000"/>
              <a:gd name="connsiteX134" fmla="*/ 2305292 w 7472601"/>
              <a:gd name="connsiteY134" fmla="*/ 4219492 h 6858000"/>
              <a:gd name="connsiteX135" fmla="*/ 3360922 w 7472601"/>
              <a:gd name="connsiteY135" fmla="*/ 4529373 h 6858000"/>
              <a:gd name="connsiteX136" fmla="*/ 3492420 w 7472601"/>
              <a:gd name="connsiteY136" fmla="*/ 4510145 h 6858000"/>
              <a:gd name="connsiteX137" fmla="*/ 3364086 w 7472601"/>
              <a:gd name="connsiteY137" fmla="*/ 4480340 h 6858000"/>
              <a:gd name="connsiteX138" fmla="*/ 3225818 w 7472601"/>
              <a:gd name="connsiteY138" fmla="*/ 4411822 h 6858000"/>
              <a:gd name="connsiteX139" fmla="*/ 3129696 w 7472601"/>
              <a:gd name="connsiteY139" fmla="*/ 4360704 h 6858000"/>
              <a:gd name="connsiteX140" fmla="*/ 2814545 w 7472601"/>
              <a:gd name="connsiteY140" fmla="*/ 4282955 h 6858000"/>
              <a:gd name="connsiteX141" fmla="*/ 2305292 w 7472601"/>
              <a:gd name="connsiteY141" fmla="*/ 4219492 h 6858000"/>
              <a:gd name="connsiteX142" fmla="*/ 2626982 w 7472601"/>
              <a:gd name="connsiteY142" fmla="*/ 4206450 h 6858000"/>
              <a:gd name="connsiteX143" fmla="*/ 2490617 w 7472601"/>
              <a:gd name="connsiteY143" fmla="*/ 4206951 h 6858000"/>
              <a:gd name="connsiteX144" fmla="*/ 2819869 w 7472601"/>
              <a:gd name="connsiteY144" fmla="*/ 4252936 h 6858000"/>
              <a:gd name="connsiteX145" fmla="*/ 3143018 w 7472601"/>
              <a:gd name="connsiteY145" fmla="*/ 4332698 h 6858000"/>
              <a:gd name="connsiteX146" fmla="*/ 3241520 w 7472601"/>
              <a:gd name="connsiteY146" fmla="*/ 4385112 h 6858000"/>
              <a:gd name="connsiteX147" fmla="*/ 3374575 w 7472601"/>
              <a:gd name="connsiteY147" fmla="*/ 4451517 h 6858000"/>
              <a:gd name="connsiteX148" fmla="*/ 3505221 w 7472601"/>
              <a:gd name="connsiteY148" fmla="*/ 4480757 h 6858000"/>
              <a:gd name="connsiteX149" fmla="*/ 2626982 w 7472601"/>
              <a:gd name="connsiteY149" fmla="*/ 4206450 h 6858000"/>
              <a:gd name="connsiteX150" fmla="*/ 1310106 w 7472601"/>
              <a:gd name="connsiteY150" fmla="*/ 3943217 h 6858000"/>
              <a:gd name="connsiteX151" fmla="*/ 854994 w 7472601"/>
              <a:gd name="connsiteY151" fmla="*/ 4399136 h 6858000"/>
              <a:gd name="connsiteX152" fmla="*/ 742462 w 7472601"/>
              <a:gd name="connsiteY152" fmla="*/ 4594648 h 6858000"/>
              <a:gd name="connsiteX153" fmla="*/ 820602 w 7472601"/>
              <a:gd name="connsiteY153" fmla="*/ 4485915 h 6858000"/>
              <a:gd name="connsiteX154" fmla="*/ 878295 w 7472601"/>
              <a:gd name="connsiteY154" fmla="*/ 4403594 h 6858000"/>
              <a:gd name="connsiteX155" fmla="*/ 1240607 w 7472601"/>
              <a:gd name="connsiteY155" fmla="*/ 4010401 h 6858000"/>
              <a:gd name="connsiteX156" fmla="*/ 1310106 w 7472601"/>
              <a:gd name="connsiteY156" fmla="*/ 3943217 h 6858000"/>
              <a:gd name="connsiteX157" fmla="*/ 1423113 w 7472601"/>
              <a:gd name="connsiteY157" fmla="*/ 3874565 h 6858000"/>
              <a:gd name="connsiteX158" fmla="*/ 1260565 w 7472601"/>
              <a:gd name="connsiteY158" fmla="*/ 4031982 h 6858000"/>
              <a:gd name="connsiteX159" fmla="*/ 901900 w 7472601"/>
              <a:gd name="connsiteY159" fmla="*/ 4421236 h 6858000"/>
              <a:gd name="connsiteX160" fmla="*/ 845044 w 7472601"/>
              <a:gd name="connsiteY160" fmla="*/ 4502436 h 6858000"/>
              <a:gd name="connsiteX161" fmla="*/ 685926 w 7472601"/>
              <a:gd name="connsiteY161" fmla="*/ 4703069 h 6858000"/>
              <a:gd name="connsiteX162" fmla="*/ 684248 w 7472601"/>
              <a:gd name="connsiteY162" fmla="*/ 4706721 h 6858000"/>
              <a:gd name="connsiteX163" fmla="*/ 1423113 w 7472601"/>
              <a:gd name="connsiteY163" fmla="*/ 3874565 h 6858000"/>
              <a:gd name="connsiteX164" fmla="*/ 3316479 w 7472601"/>
              <a:gd name="connsiteY164" fmla="*/ 3872136 h 6858000"/>
              <a:gd name="connsiteX165" fmla="*/ 3546806 w 7472601"/>
              <a:gd name="connsiteY165" fmla="*/ 4356139 h 6858000"/>
              <a:gd name="connsiteX166" fmla="*/ 3364433 w 7472601"/>
              <a:gd name="connsiteY166" fmla="*/ 3953121 h 6858000"/>
              <a:gd name="connsiteX167" fmla="*/ 3316479 w 7472601"/>
              <a:gd name="connsiteY167" fmla="*/ 3872136 h 6858000"/>
              <a:gd name="connsiteX168" fmla="*/ 3291335 w 7472601"/>
              <a:gd name="connsiteY168" fmla="*/ 3767420 h 6858000"/>
              <a:gd name="connsiteX169" fmla="*/ 3390805 w 7472601"/>
              <a:gd name="connsiteY169" fmla="*/ 3937163 h 6858000"/>
              <a:gd name="connsiteX170" fmla="*/ 3579062 w 7472601"/>
              <a:gd name="connsiteY170" fmla="*/ 4359040 h 6858000"/>
              <a:gd name="connsiteX171" fmla="*/ 3467355 w 7472601"/>
              <a:gd name="connsiteY171" fmla="*/ 3988130 h 6858000"/>
              <a:gd name="connsiteX172" fmla="*/ 3310753 w 7472601"/>
              <a:gd name="connsiteY172" fmla="*/ 3787140 h 6858000"/>
              <a:gd name="connsiteX173" fmla="*/ 3291335 w 7472601"/>
              <a:gd name="connsiteY173" fmla="*/ 3767420 h 6858000"/>
              <a:gd name="connsiteX174" fmla="*/ 1635889 w 7472601"/>
              <a:gd name="connsiteY174" fmla="*/ 3709494 h 6858000"/>
              <a:gd name="connsiteX175" fmla="*/ 1634800 w 7472601"/>
              <a:gd name="connsiteY175" fmla="*/ 3731111 h 6858000"/>
              <a:gd name="connsiteX176" fmla="*/ 1635889 w 7472601"/>
              <a:gd name="connsiteY176" fmla="*/ 3709494 h 6858000"/>
              <a:gd name="connsiteX177" fmla="*/ 1510397 w 7472601"/>
              <a:gd name="connsiteY177" fmla="*/ 3684705 h 6858000"/>
              <a:gd name="connsiteX178" fmla="*/ 1146550 w 7472601"/>
              <a:gd name="connsiteY178" fmla="*/ 3802012 h 6858000"/>
              <a:gd name="connsiteX179" fmla="*/ 698834 w 7472601"/>
              <a:gd name="connsiteY179" fmla="*/ 3952272 h 6858000"/>
              <a:gd name="connsiteX180" fmla="*/ 34256 w 7472601"/>
              <a:gd name="connsiteY180" fmla="*/ 4347603 h 6858000"/>
              <a:gd name="connsiteX181" fmla="*/ 527241 w 7472601"/>
              <a:gd name="connsiteY181" fmla="*/ 4065078 h 6858000"/>
              <a:gd name="connsiteX182" fmla="*/ 1510397 w 7472601"/>
              <a:gd name="connsiteY182" fmla="*/ 3684705 h 6858000"/>
              <a:gd name="connsiteX183" fmla="*/ 1313114 w 7472601"/>
              <a:gd name="connsiteY183" fmla="*/ 3655216 h 6858000"/>
              <a:gd name="connsiteX184" fmla="*/ 1109304 w 7472601"/>
              <a:gd name="connsiteY184" fmla="*/ 3669030 h 6858000"/>
              <a:gd name="connsiteX185" fmla="*/ 8129 w 7472601"/>
              <a:gd name="connsiteY185" fmla="*/ 4330519 h 6858000"/>
              <a:gd name="connsiteX186" fmla="*/ 687572 w 7472601"/>
              <a:gd name="connsiteY186" fmla="*/ 3925629 h 6858000"/>
              <a:gd name="connsiteX187" fmla="*/ 1138365 w 7472601"/>
              <a:gd name="connsiteY187" fmla="*/ 3774515 h 6858000"/>
              <a:gd name="connsiteX188" fmla="*/ 1505579 w 7472601"/>
              <a:gd name="connsiteY188" fmla="*/ 3655526 h 6858000"/>
              <a:gd name="connsiteX189" fmla="*/ 1313114 w 7472601"/>
              <a:gd name="connsiteY189" fmla="*/ 3655216 h 6858000"/>
              <a:gd name="connsiteX190" fmla="*/ 3655073 w 7472601"/>
              <a:gd name="connsiteY190" fmla="*/ 3650884 h 6858000"/>
              <a:gd name="connsiteX191" fmla="*/ 3989938 w 7472601"/>
              <a:gd name="connsiteY191" fmla="*/ 3991685 h 6858000"/>
              <a:gd name="connsiteX192" fmla="*/ 4393907 w 7472601"/>
              <a:gd name="connsiteY192" fmla="*/ 4261258 h 6858000"/>
              <a:gd name="connsiteX193" fmla="*/ 4648051 w 7472601"/>
              <a:gd name="connsiteY193" fmla="*/ 4374051 h 6858000"/>
              <a:gd name="connsiteX194" fmla="*/ 4383389 w 7472601"/>
              <a:gd name="connsiteY194" fmla="*/ 4184369 h 6858000"/>
              <a:gd name="connsiteX195" fmla="*/ 4165508 w 7472601"/>
              <a:gd name="connsiteY195" fmla="*/ 4035196 h 6858000"/>
              <a:gd name="connsiteX196" fmla="*/ 4068162 w 7472601"/>
              <a:gd name="connsiteY196" fmla="*/ 3953394 h 6858000"/>
              <a:gd name="connsiteX197" fmla="*/ 3981416 w 7472601"/>
              <a:gd name="connsiteY197" fmla="*/ 3880482 h 6858000"/>
              <a:gd name="connsiteX198" fmla="*/ 3800147 w 7472601"/>
              <a:gd name="connsiteY198" fmla="*/ 3749872 h 6858000"/>
              <a:gd name="connsiteX199" fmla="*/ 3655073 w 7472601"/>
              <a:gd name="connsiteY199" fmla="*/ 3650884 h 6858000"/>
              <a:gd name="connsiteX200" fmla="*/ 3670252 w 7472601"/>
              <a:gd name="connsiteY200" fmla="*/ 3622798 h 6858000"/>
              <a:gd name="connsiteX201" fmla="*/ 3817258 w 7472601"/>
              <a:gd name="connsiteY201" fmla="*/ 3723577 h 6858000"/>
              <a:gd name="connsiteX202" fmla="*/ 4000461 w 7472601"/>
              <a:gd name="connsiteY202" fmla="*/ 3855966 h 6858000"/>
              <a:gd name="connsiteX203" fmla="*/ 4088180 w 7472601"/>
              <a:gd name="connsiteY203" fmla="*/ 3929774 h 6858000"/>
              <a:gd name="connsiteX204" fmla="*/ 4184555 w 7472601"/>
              <a:gd name="connsiteY204" fmla="*/ 4010683 h 6858000"/>
              <a:gd name="connsiteX205" fmla="*/ 4399563 w 7472601"/>
              <a:gd name="connsiteY205" fmla="*/ 4158106 h 6858000"/>
              <a:gd name="connsiteX206" fmla="*/ 4684469 w 7472601"/>
              <a:gd name="connsiteY206" fmla="*/ 4364680 h 6858000"/>
              <a:gd name="connsiteX207" fmla="*/ 4690271 w 7472601"/>
              <a:gd name="connsiteY207" fmla="*/ 4370034 h 6858000"/>
              <a:gd name="connsiteX208" fmla="*/ 4136093 w 7472601"/>
              <a:gd name="connsiteY208" fmla="*/ 3858466 h 6858000"/>
              <a:gd name="connsiteX209" fmla="*/ 3670252 w 7472601"/>
              <a:gd name="connsiteY209" fmla="*/ 3622798 h 6858000"/>
              <a:gd name="connsiteX210" fmla="*/ 4440129 w 7472601"/>
              <a:gd name="connsiteY210" fmla="*/ 3448571 h 6858000"/>
              <a:gd name="connsiteX211" fmla="*/ 4856525 w 7472601"/>
              <a:gd name="connsiteY211" fmla="*/ 3915351 h 6858000"/>
              <a:gd name="connsiteX212" fmla="*/ 5059055 w 7472601"/>
              <a:gd name="connsiteY212" fmla="*/ 4108918 h 6858000"/>
              <a:gd name="connsiteX213" fmla="*/ 5290070 w 7472601"/>
              <a:gd name="connsiteY213" fmla="*/ 4263619 h 6858000"/>
              <a:gd name="connsiteX214" fmla="*/ 4834991 w 7472601"/>
              <a:gd name="connsiteY214" fmla="*/ 3830985 h 6858000"/>
              <a:gd name="connsiteX215" fmla="*/ 4440129 w 7472601"/>
              <a:gd name="connsiteY215" fmla="*/ 3448571 h 6858000"/>
              <a:gd name="connsiteX216" fmla="*/ 4441737 w 7472601"/>
              <a:gd name="connsiteY216" fmla="*/ 3399734 h 6858000"/>
              <a:gd name="connsiteX217" fmla="*/ 4431236 w 7472601"/>
              <a:gd name="connsiteY217" fmla="*/ 3400954 h 6858000"/>
              <a:gd name="connsiteX218" fmla="*/ 4557150 w 7472601"/>
              <a:gd name="connsiteY218" fmla="*/ 3510023 h 6858000"/>
              <a:gd name="connsiteX219" fmla="*/ 4856936 w 7472601"/>
              <a:gd name="connsiteY219" fmla="*/ 3809146 h 6858000"/>
              <a:gd name="connsiteX220" fmla="*/ 5111996 w 7472601"/>
              <a:gd name="connsiteY220" fmla="*/ 4065759 h 6858000"/>
              <a:gd name="connsiteX221" fmla="*/ 5388878 w 7472601"/>
              <a:gd name="connsiteY221" fmla="*/ 4300185 h 6858000"/>
              <a:gd name="connsiteX222" fmla="*/ 5425556 w 7472601"/>
              <a:gd name="connsiteY222" fmla="*/ 4308967 h 6858000"/>
              <a:gd name="connsiteX223" fmla="*/ 4943646 w 7472601"/>
              <a:gd name="connsiteY223" fmla="*/ 3822916 h 6858000"/>
              <a:gd name="connsiteX224" fmla="*/ 4594837 w 7472601"/>
              <a:gd name="connsiteY224" fmla="*/ 3532274 h 6858000"/>
              <a:gd name="connsiteX225" fmla="*/ 4441737 w 7472601"/>
              <a:gd name="connsiteY225" fmla="*/ 3399734 h 6858000"/>
              <a:gd name="connsiteX226" fmla="*/ 5425834 w 7472601"/>
              <a:gd name="connsiteY226" fmla="*/ 3162785 h 6858000"/>
              <a:gd name="connsiteX227" fmla="*/ 5401644 w 7472601"/>
              <a:gd name="connsiteY227" fmla="*/ 3617847 h 6858000"/>
              <a:gd name="connsiteX228" fmla="*/ 5467256 w 7472601"/>
              <a:gd name="connsiteY228" fmla="*/ 4175494 h 6858000"/>
              <a:gd name="connsiteX229" fmla="*/ 5448069 w 7472601"/>
              <a:gd name="connsiteY229" fmla="*/ 3567554 h 6858000"/>
              <a:gd name="connsiteX230" fmla="*/ 5425834 w 7472601"/>
              <a:gd name="connsiteY230" fmla="*/ 3162785 h 6858000"/>
              <a:gd name="connsiteX231" fmla="*/ 1318687 w 7472601"/>
              <a:gd name="connsiteY231" fmla="*/ 3113840 h 6858000"/>
              <a:gd name="connsiteX232" fmla="*/ 1066793 w 7472601"/>
              <a:gd name="connsiteY232" fmla="*/ 3212171 h 6858000"/>
              <a:gd name="connsiteX233" fmla="*/ 993319 w 7472601"/>
              <a:gd name="connsiteY233" fmla="*/ 3247648 h 6858000"/>
              <a:gd name="connsiteX234" fmla="*/ 853081 w 7472601"/>
              <a:gd name="connsiteY234" fmla="*/ 3312410 h 6858000"/>
              <a:gd name="connsiteX235" fmla="*/ 805957 w 7472601"/>
              <a:gd name="connsiteY235" fmla="*/ 3330443 h 6858000"/>
              <a:gd name="connsiteX236" fmla="*/ 1318687 w 7472601"/>
              <a:gd name="connsiteY236" fmla="*/ 3113840 h 6858000"/>
              <a:gd name="connsiteX237" fmla="*/ 5453702 w 7472601"/>
              <a:gd name="connsiteY237" fmla="*/ 3090882 h 6858000"/>
              <a:gd name="connsiteX238" fmla="*/ 5480135 w 7472601"/>
              <a:gd name="connsiteY238" fmla="*/ 3565802 h 6858000"/>
              <a:gd name="connsiteX239" fmla="*/ 5499023 w 7472601"/>
              <a:gd name="connsiteY239" fmla="*/ 4166310 h 6858000"/>
              <a:gd name="connsiteX240" fmla="*/ 5547022 w 7472601"/>
              <a:gd name="connsiteY240" fmla="*/ 3607838 h 6858000"/>
              <a:gd name="connsiteX241" fmla="*/ 5515964 w 7472601"/>
              <a:gd name="connsiteY241" fmla="*/ 3378541 h 6858000"/>
              <a:gd name="connsiteX242" fmla="*/ 5453702 w 7472601"/>
              <a:gd name="connsiteY242" fmla="*/ 3090882 h 6858000"/>
              <a:gd name="connsiteX243" fmla="*/ 1238695 w 7472601"/>
              <a:gd name="connsiteY243" fmla="*/ 3076820 h 6858000"/>
              <a:gd name="connsiteX244" fmla="*/ 716371 w 7472601"/>
              <a:gd name="connsiteY244" fmla="*/ 3293249 h 6858000"/>
              <a:gd name="connsiteX245" fmla="*/ 579522 w 7472601"/>
              <a:gd name="connsiteY245" fmla="*/ 3371759 h 6858000"/>
              <a:gd name="connsiteX246" fmla="*/ 600288 w 7472601"/>
              <a:gd name="connsiteY246" fmla="*/ 3365555 h 6858000"/>
              <a:gd name="connsiteX247" fmla="*/ 840692 w 7472601"/>
              <a:gd name="connsiteY247" fmla="*/ 3284921 h 6858000"/>
              <a:gd name="connsiteX248" fmla="*/ 979248 w 7472601"/>
              <a:gd name="connsiteY248" fmla="*/ 3221003 h 6858000"/>
              <a:gd name="connsiteX249" fmla="*/ 1053282 w 7472601"/>
              <a:gd name="connsiteY249" fmla="*/ 3185247 h 6858000"/>
              <a:gd name="connsiteX250" fmla="*/ 1320603 w 7472601"/>
              <a:gd name="connsiteY250" fmla="*/ 3081281 h 6858000"/>
              <a:gd name="connsiteX251" fmla="*/ 1238695 w 7472601"/>
              <a:gd name="connsiteY251" fmla="*/ 3076820 h 6858000"/>
              <a:gd name="connsiteX252" fmla="*/ 5425627 w 7472601"/>
              <a:gd name="connsiteY252" fmla="*/ 2954192 h 6858000"/>
              <a:gd name="connsiteX253" fmla="*/ 5470770 w 7472601"/>
              <a:gd name="connsiteY253" fmla="*/ 3005435 h 6858000"/>
              <a:gd name="connsiteX254" fmla="*/ 5519779 w 7472601"/>
              <a:gd name="connsiteY254" fmla="*/ 4359223 h 6858000"/>
              <a:gd name="connsiteX255" fmla="*/ 5520293 w 7472601"/>
              <a:gd name="connsiteY255" fmla="*/ 4360602 h 6858000"/>
              <a:gd name="connsiteX256" fmla="*/ 5767221 w 7472601"/>
              <a:gd name="connsiteY256" fmla="*/ 4665564 h 6858000"/>
              <a:gd name="connsiteX257" fmla="*/ 6937169 w 7472601"/>
              <a:gd name="connsiteY257" fmla="*/ 4815941 h 6858000"/>
              <a:gd name="connsiteX258" fmla="*/ 6953922 w 7472601"/>
              <a:gd name="connsiteY258" fmla="*/ 4890068 h 6858000"/>
              <a:gd name="connsiteX259" fmla="*/ 6071359 w 7472601"/>
              <a:gd name="connsiteY259" fmla="*/ 4770770 h 6858000"/>
              <a:gd name="connsiteX260" fmla="*/ 6038839 w 7472601"/>
              <a:gd name="connsiteY260" fmla="*/ 4764474 h 6858000"/>
              <a:gd name="connsiteX261" fmla="*/ 6038706 w 7472601"/>
              <a:gd name="connsiteY261" fmla="*/ 4763847 h 6858000"/>
              <a:gd name="connsiteX262" fmla="*/ 6037784 w 7472601"/>
              <a:gd name="connsiteY262" fmla="*/ 4764270 h 6858000"/>
              <a:gd name="connsiteX263" fmla="*/ 6038839 w 7472601"/>
              <a:gd name="connsiteY263" fmla="*/ 4764474 h 6858000"/>
              <a:gd name="connsiteX264" fmla="*/ 6040338 w 7472601"/>
              <a:gd name="connsiteY264" fmla="*/ 4771418 h 6858000"/>
              <a:gd name="connsiteX265" fmla="*/ 6024488 w 7472601"/>
              <a:gd name="connsiteY265" fmla="*/ 4809903 h 6858000"/>
              <a:gd name="connsiteX266" fmla="*/ 5599771 w 7472601"/>
              <a:gd name="connsiteY266" fmla="*/ 5509652 h 6858000"/>
              <a:gd name="connsiteX267" fmla="*/ 5548843 w 7472601"/>
              <a:gd name="connsiteY267" fmla="*/ 5563845 h 6858000"/>
              <a:gd name="connsiteX268" fmla="*/ 5940952 w 7472601"/>
              <a:gd name="connsiteY268" fmla="*/ 6250028 h 6858000"/>
              <a:gd name="connsiteX269" fmla="*/ 6043441 w 7472601"/>
              <a:gd name="connsiteY269" fmla="*/ 6665847 h 6858000"/>
              <a:gd name="connsiteX270" fmla="*/ 6093432 w 7472601"/>
              <a:gd name="connsiteY270" fmla="*/ 6858000 h 6858000"/>
              <a:gd name="connsiteX271" fmla="*/ 6034344 w 7472601"/>
              <a:gd name="connsiteY271" fmla="*/ 6858000 h 6858000"/>
              <a:gd name="connsiteX272" fmla="*/ 6026679 w 7472601"/>
              <a:gd name="connsiteY272" fmla="*/ 6836959 h 6858000"/>
              <a:gd name="connsiteX273" fmla="*/ 5800441 w 7472601"/>
              <a:gd name="connsiteY273" fmla="*/ 6335286 h 6858000"/>
              <a:gd name="connsiteX274" fmla="*/ 5526562 w 7472601"/>
              <a:gd name="connsiteY274" fmla="*/ 5705388 h 6858000"/>
              <a:gd name="connsiteX275" fmla="*/ 5519640 w 7472601"/>
              <a:gd name="connsiteY275" fmla="*/ 5683774 h 6858000"/>
              <a:gd name="connsiteX276" fmla="*/ 5844559 w 7472601"/>
              <a:gd name="connsiteY276" fmla="*/ 6553349 h 6858000"/>
              <a:gd name="connsiteX277" fmla="*/ 5975994 w 7472601"/>
              <a:gd name="connsiteY277" fmla="*/ 6858000 h 6858000"/>
              <a:gd name="connsiteX278" fmla="*/ 5898547 w 7472601"/>
              <a:gd name="connsiteY278" fmla="*/ 6858000 h 6858000"/>
              <a:gd name="connsiteX279" fmla="*/ 5682041 w 7472601"/>
              <a:gd name="connsiteY279" fmla="*/ 6355860 h 6858000"/>
              <a:gd name="connsiteX280" fmla="*/ 5461758 w 7472601"/>
              <a:gd name="connsiteY280" fmla="*/ 5820220 h 6858000"/>
              <a:gd name="connsiteX281" fmla="*/ 5237282 w 7472601"/>
              <a:gd name="connsiteY281" fmla="*/ 6579086 h 6858000"/>
              <a:gd name="connsiteX282" fmla="*/ 5115009 w 7472601"/>
              <a:gd name="connsiteY282" fmla="*/ 6858000 h 6858000"/>
              <a:gd name="connsiteX283" fmla="*/ 5028074 w 7472601"/>
              <a:gd name="connsiteY283" fmla="*/ 6858000 h 6858000"/>
              <a:gd name="connsiteX284" fmla="*/ 5079508 w 7472601"/>
              <a:gd name="connsiteY284" fmla="*/ 6749074 h 6858000"/>
              <a:gd name="connsiteX285" fmla="*/ 5371846 w 7472601"/>
              <a:gd name="connsiteY285" fmla="*/ 5924413 h 6858000"/>
              <a:gd name="connsiteX286" fmla="*/ 5270512 w 7472601"/>
              <a:gd name="connsiteY286" fmla="*/ 6138975 h 6858000"/>
              <a:gd name="connsiteX287" fmla="*/ 5062409 w 7472601"/>
              <a:gd name="connsiteY287" fmla="*/ 6653544 h 6858000"/>
              <a:gd name="connsiteX288" fmla="*/ 5036628 w 7472601"/>
              <a:gd name="connsiteY288" fmla="*/ 6754247 h 6858000"/>
              <a:gd name="connsiteX289" fmla="*/ 5009112 w 7472601"/>
              <a:gd name="connsiteY289" fmla="*/ 6858000 h 6858000"/>
              <a:gd name="connsiteX290" fmla="*/ 4976679 w 7472601"/>
              <a:gd name="connsiteY290" fmla="*/ 6858000 h 6858000"/>
              <a:gd name="connsiteX291" fmla="*/ 5006537 w 7472601"/>
              <a:gd name="connsiteY291" fmla="*/ 6747068 h 6858000"/>
              <a:gd name="connsiteX292" fmla="*/ 5032723 w 7472601"/>
              <a:gd name="connsiteY292" fmla="*/ 6644957 h 6858000"/>
              <a:gd name="connsiteX293" fmla="*/ 5242949 w 7472601"/>
              <a:gd name="connsiteY293" fmla="*/ 6125175 h 6858000"/>
              <a:gd name="connsiteX294" fmla="*/ 5286321 w 7472601"/>
              <a:gd name="connsiteY294" fmla="*/ 6033555 h 6858000"/>
              <a:gd name="connsiteX295" fmla="*/ 5008210 w 7472601"/>
              <a:gd name="connsiteY295" fmla="*/ 6649194 h 6858000"/>
              <a:gd name="connsiteX296" fmla="*/ 4986321 w 7472601"/>
              <a:gd name="connsiteY296" fmla="*/ 6765687 h 6858000"/>
              <a:gd name="connsiteX297" fmla="*/ 4973474 w 7472601"/>
              <a:gd name="connsiteY297" fmla="*/ 6858000 h 6858000"/>
              <a:gd name="connsiteX298" fmla="*/ 4907178 w 7472601"/>
              <a:gd name="connsiteY298" fmla="*/ 6858000 h 6858000"/>
              <a:gd name="connsiteX299" fmla="*/ 4910810 w 7472601"/>
              <a:gd name="connsiteY299" fmla="*/ 6829660 h 6858000"/>
              <a:gd name="connsiteX300" fmla="*/ 4987461 w 7472601"/>
              <a:gd name="connsiteY300" fmla="*/ 6432994 h 6858000"/>
              <a:gd name="connsiteX301" fmla="*/ 5179262 w 7472601"/>
              <a:gd name="connsiteY301" fmla="*/ 6035044 h 6858000"/>
              <a:gd name="connsiteX302" fmla="*/ 4689678 w 7472601"/>
              <a:gd name="connsiteY302" fmla="*/ 6440241 h 6858000"/>
              <a:gd name="connsiteX303" fmla="*/ 4477543 w 7472601"/>
              <a:gd name="connsiteY303" fmla="*/ 6674836 h 6858000"/>
              <a:gd name="connsiteX304" fmla="*/ 4329957 w 7472601"/>
              <a:gd name="connsiteY304" fmla="*/ 6858000 h 6858000"/>
              <a:gd name="connsiteX305" fmla="*/ 4218595 w 7472601"/>
              <a:gd name="connsiteY305" fmla="*/ 6858000 h 6858000"/>
              <a:gd name="connsiteX306" fmla="*/ 4368888 w 7472601"/>
              <a:gd name="connsiteY306" fmla="*/ 6668412 h 6858000"/>
              <a:gd name="connsiteX307" fmla="*/ 4563091 w 7472601"/>
              <a:gd name="connsiteY307" fmla="*/ 6442508 h 6858000"/>
              <a:gd name="connsiteX308" fmla="*/ 5387324 w 7472601"/>
              <a:gd name="connsiteY308" fmla="*/ 5705830 h 6858000"/>
              <a:gd name="connsiteX309" fmla="*/ 5073620 w 7472601"/>
              <a:gd name="connsiteY309" fmla="*/ 5955437 h 6858000"/>
              <a:gd name="connsiteX310" fmla="*/ 4689789 w 7472601"/>
              <a:gd name="connsiteY310" fmla="*/ 6268382 h 6858000"/>
              <a:gd name="connsiteX311" fmla="*/ 4418722 w 7472601"/>
              <a:gd name="connsiteY311" fmla="*/ 6570886 h 6858000"/>
              <a:gd name="connsiteX312" fmla="*/ 4214944 w 7472601"/>
              <a:gd name="connsiteY312" fmla="*/ 6858000 h 6858000"/>
              <a:gd name="connsiteX313" fmla="*/ 4177898 w 7472601"/>
              <a:gd name="connsiteY313" fmla="*/ 6858000 h 6858000"/>
              <a:gd name="connsiteX314" fmla="*/ 4391597 w 7472601"/>
              <a:gd name="connsiteY314" fmla="*/ 6556370 h 6858000"/>
              <a:gd name="connsiteX315" fmla="*/ 4668889 w 7472601"/>
              <a:gd name="connsiteY315" fmla="*/ 6246399 h 6858000"/>
              <a:gd name="connsiteX316" fmla="*/ 5055427 w 7472601"/>
              <a:gd name="connsiteY316" fmla="*/ 5931476 h 6858000"/>
              <a:gd name="connsiteX317" fmla="*/ 5371814 w 7472601"/>
              <a:gd name="connsiteY317" fmla="*/ 5678975 h 6858000"/>
              <a:gd name="connsiteX318" fmla="*/ 4987918 w 7472601"/>
              <a:gd name="connsiteY318" fmla="*/ 5838701 h 6858000"/>
              <a:gd name="connsiteX319" fmla="*/ 4317146 w 7472601"/>
              <a:gd name="connsiteY319" fmla="*/ 6587716 h 6858000"/>
              <a:gd name="connsiteX320" fmla="*/ 4171627 w 7472601"/>
              <a:gd name="connsiteY320" fmla="*/ 6858000 h 6858000"/>
              <a:gd name="connsiteX321" fmla="*/ 4081585 w 7472601"/>
              <a:gd name="connsiteY321" fmla="*/ 6858000 h 6858000"/>
              <a:gd name="connsiteX322" fmla="*/ 4238603 w 7472601"/>
              <a:gd name="connsiteY322" fmla="*/ 6559341 h 6858000"/>
              <a:gd name="connsiteX323" fmla="*/ 4778333 w 7472601"/>
              <a:gd name="connsiteY323" fmla="*/ 5873626 h 6858000"/>
              <a:gd name="connsiteX324" fmla="*/ 5414185 w 7472601"/>
              <a:gd name="connsiteY324" fmla="*/ 5573882 h 6858000"/>
              <a:gd name="connsiteX325" fmla="*/ 5959648 w 7472601"/>
              <a:gd name="connsiteY325" fmla="*/ 4760797 h 6858000"/>
              <a:gd name="connsiteX326" fmla="*/ 5355019 w 7472601"/>
              <a:gd name="connsiteY326" fmla="*/ 4734672 h 6858000"/>
              <a:gd name="connsiteX327" fmla="*/ 5083565 w 7472601"/>
              <a:gd name="connsiteY327" fmla="*/ 5179121 h 6858000"/>
              <a:gd name="connsiteX328" fmla="*/ 4713577 w 7472601"/>
              <a:gd name="connsiteY328" fmla="*/ 5616803 h 6858000"/>
              <a:gd name="connsiteX329" fmla="*/ 3989559 w 7472601"/>
              <a:gd name="connsiteY329" fmla="*/ 6145945 h 6858000"/>
              <a:gd name="connsiteX330" fmla="*/ 3939824 w 7472601"/>
              <a:gd name="connsiteY330" fmla="*/ 6066900 h 6858000"/>
              <a:gd name="connsiteX331" fmla="*/ 4584537 w 7472601"/>
              <a:gd name="connsiteY331" fmla="*/ 5324826 h 6858000"/>
              <a:gd name="connsiteX332" fmla="*/ 5037105 w 7472601"/>
              <a:gd name="connsiteY332" fmla="*/ 5088765 h 6858000"/>
              <a:gd name="connsiteX333" fmla="*/ 5039930 w 7472601"/>
              <a:gd name="connsiteY333" fmla="*/ 5089585 h 6858000"/>
              <a:gd name="connsiteX334" fmla="*/ 5263764 w 7472601"/>
              <a:gd name="connsiteY334" fmla="*/ 4735525 h 6858000"/>
              <a:gd name="connsiteX335" fmla="*/ 4086300 w 7472601"/>
              <a:gd name="connsiteY335" fmla="*/ 4884599 h 6858000"/>
              <a:gd name="connsiteX336" fmla="*/ 4085485 w 7472601"/>
              <a:gd name="connsiteY336" fmla="*/ 4899070 h 6858000"/>
              <a:gd name="connsiteX337" fmla="*/ 3871915 w 7472601"/>
              <a:gd name="connsiteY337" fmla="*/ 5253645 h 6858000"/>
              <a:gd name="connsiteX338" fmla="*/ 3799374 w 7472601"/>
              <a:gd name="connsiteY338" fmla="*/ 5466127 h 6858000"/>
              <a:gd name="connsiteX339" fmla="*/ 3498850 w 7472601"/>
              <a:gd name="connsiteY339" fmla="*/ 6661888 h 6858000"/>
              <a:gd name="connsiteX340" fmla="*/ 3399216 w 7472601"/>
              <a:gd name="connsiteY340" fmla="*/ 6858000 h 6858000"/>
              <a:gd name="connsiteX341" fmla="*/ 3303688 w 7472601"/>
              <a:gd name="connsiteY341" fmla="*/ 6858000 h 6858000"/>
              <a:gd name="connsiteX342" fmla="*/ 3391774 w 7472601"/>
              <a:gd name="connsiteY342" fmla="*/ 6697181 h 6858000"/>
              <a:gd name="connsiteX343" fmla="*/ 3735540 w 7472601"/>
              <a:gd name="connsiteY343" fmla="*/ 5546923 h 6858000"/>
              <a:gd name="connsiteX344" fmla="*/ 3729438 w 7472601"/>
              <a:gd name="connsiteY344" fmla="*/ 5569058 h 6858000"/>
              <a:gd name="connsiteX345" fmla="*/ 3707782 w 7472601"/>
              <a:gd name="connsiteY345" fmla="*/ 5644908 h 6858000"/>
              <a:gd name="connsiteX346" fmla="*/ 3583827 w 7472601"/>
              <a:gd name="connsiteY346" fmla="*/ 6039215 h 6858000"/>
              <a:gd name="connsiteX347" fmla="*/ 3547861 w 7472601"/>
              <a:gd name="connsiteY347" fmla="*/ 6129609 h 6858000"/>
              <a:gd name="connsiteX348" fmla="*/ 3490905 w 7472601"/>
              <a:gd name="connsiteY348" fmla="*/ 6277660 h 6858000"/>
              <a:gd name="connsiteX349" fmla="*/ 3455859 w 7472601"/>
              <a:gd name="connsiteY349" fmla="*/ 6391301 h 6858000"/>
              <a:gd name="connsiteX350" fmla="*/ 3429112 w 7472601"/>
              <a:gd name="connsiteY350" fmla="*/ 6479469 h 6858000"/>
              <a:gd name="connsiteX351" fmla="*/ 3304862 w 7472601"/>
              <a:gd name="connsiteY351" fmla="*/ 6796476 h 6858000"/>
              <a:gd name="connsiteX352" fmla="*/ 3276071 w 7472601"/>
              <a:gd name="connsiteY352" fmla="*/ 6858000 h 6858000"/>
              <a:gd name="connsiteX353" fmla="*/ 3240805 w 7472601"/>
              <a:gd name="connsiteY353" fmla="*/ 6858000 h 6858000"/>
              <a:gd name="connsiteX354" fmla="*/ 3275917 w 7472601"/>
              <a:gd name="connsiteY354" fmla="*/ 6783192 h 6858000"/>
              <a:gd name="connsiteX355" fmla="*/ 3399358 w 7472601"/>
              <a:gd name="connsiteY355" fmla="*/ 6469011 h 6858000"/>
              <a:gd name="connsiteX356" fmla="*/ 3425650 w 7472601"/>
              <a:gd name="connsiteY356" fmla="*/ 6381333 h 6858000"/>
              <a:gd name="connsiteX357" fmla="*/ 3460661 w 7472601"/>
              <a:gd name="connsiteY357" fmla="*/ 6266763 h 6858000"/>
              <a:gd name="connsiteX358" fmla="*/ 3518021 w 7472601"/>
              <a:gd name="connsiteY358" fmla="*/ 6117298 h 6858000"/>
              <a:gd name="connsiteX359" fmla="*/ 3554035 w 7472601"/>
              <a:gd name="connsiteY359" fmla="*/ 6027832 h 6858000"/>
              <a:gd name="connsiteX360" fmla="*/ 3677174 w 7472601"/>
              <a:gd name="connsiteY360" fmla="*/ 5636351 h 6858000"/>
              <a:gd name="connsiteX361" fmla="*/ 3698819 w 7472601"/>
              <a:gd name="connsiteY361" fmla="*/ 5560503 h 6858000"/>
              <a:gd name="connsiteX362" fmla="*/ 3702094 w 7472601"/>
              <a:gd name="connsiteY362" fmla="*/ 5549194 h 6858000"/>
              <a:gd name="connsiteX363" fmla="*/ 3398355 w 7472601"/>
              <a:gd name="connsiteY363" fmla="*/ 6094603 h 6858000"/>
              <a:gd name="connsiteX364" fmla="*/ 3193941 w 7472601"/>
              <a:gd name="connsiteY364" fmla="*/ 6798775 h 6858000"/>
              <a:gd name="connsiteX365" fmla="*/ 3184140 w 7472601"/>
              <a:gd name="connsiteY365" fmla="*/ 6858000 h 6858000"/>
              <a:gd name="connsiteX366" fmla="*/ 3099978 w 7472601"/>
              <a:gd name="connsiteY366" fmla="*/ 6858000 h 6858000"/>
              <a:gd name="connsiteX367" fmla="*/ 3101556 w 7472601"/>
              <a:gd name="connsiteY367" fmla="*/ 6843337 h 6858000"/>
              <a:gd name="connsiteX368" fmla="*/ 3370162 w 7472601"/>
              <a:gd name="connsiteY368" fmla="*/ 5785550 h 6858000"/>
              <a:gd name="connsiteX369" fmla="*/ 3746477 w 7472601"/>
              <a:gd name="connsiteY369" fmla="*/ 5377889 h 6858000"/>
              <a:gd name="connsiteX370" fmla="*/ 3863399 w 7472601"/>
              <a:gd name="connsiteY370" fmla="*/ 5087257 h 6858000"/>
              <a:gd name="connsiteX371" fmla="*/ 3968712 w 7472601"/>
              <a:gd name="connsiteY371" fmla="*/ 4913989 h 6858000"/>
              <a:gd name="connsiteX372" fmla="*/ 2792390 w 7472601"/>
              <a:gd name="connsiteY372" fmla="*/ 5382974 h 6858000"/>
              <a:gd name="connsiteX373" fmla="*/ 2714982 w 7472601"/>
              <a:gd name="connsiteY373" fmla="*/ 5427051 h 6858000"/>
              <a:gd name="connsiteX374" fmla="*/ 2813361 w 7472601"/>
              <a:gd name="connsiteY374" fmla="*/ 6023912 h 6858000"/>
              <a:gd name="connsiteX375" fmla="*/ 2688430 w 7472601"/>
              <a:gd name="connsiteY375" fmla="*/ 6801564 h 6858000"/>
              <a:gd name="connsiteX376" fmla="*/ 2629626 w 7472601"/>
              <a:gd name="connsiteY376" fmla="*/ 6763394 h 6858000"/>
              <a:gd name="connsiteX377" fmla="*/ 2565328 w 7472601"/>
              <a:gd name="connsiteY377" fmla="*/ 5516399 h 6858000"/>
              <a:gd name="connsiteX378" fmla="*/ 1922999 w 7472601"/>
              <a:gd name="connsiteY378" fmla="*/ 5980343 h 6858000"/>
              <a:gd name="connsiteX379" fmla="*/ 1950261 w 7472601"/>
              <a:gd name="connsiteY379" fmla="*/ 6405858 h 6858000"/>
              <a:gd name="connsiteX380" fmla="*/ 2365554 w 7472601"/>
              <a:gd name="connsiteY380" fmla="*/ 6759107 h 6858000"/>
              <a:gd name="connsiteX381" fmla="*/ 2424142 w 7472601"/>
              <a:gd name="connsiteY381" fmla="*/ 6858000 h 6858000"/>
              <a:gd name="connsiteX382" fmla="*/ 2395994 w 7472601"/>
              <a:gd name="connsiteY382" fmla="*/ 6858000 h 6858000"/>
              <a:gd name="connsiteX383" fmla="*/ 2392863 w 7472601"/>
              <a:gd name="connsiteY383" fmla="*/ 6852964 h 6858000"/>
              <a:gd name="connsiteX384" fmla="*/ 2017589 w 7472601"/>
              <a:gd name="connsiteY384" fmla="*/ 6493982 h 6858000"/>
              <a:gd name="connsiteX385" fmla="*/ 2147336 w 7472601"/>
              <a:gd name="connsiteY385" fmla="*/ 6594052 h 6858000"/>
              <a:gd name="connsiteX386" fmla="*/ 2207047 w 7472601"/>
              <a:gd name="connsiteY386" fmla="*/ 6654540 h 6858000"/>
              <a:gd name="connsiteX387" fmla="*/ 2299106 w 7472601"/>
              <a:gd name="connsiteY387" fmla="*/ 6778931 h 6858000"/>
              <a:gd name="connsiteX388" fmla="*/ 2314430 w 7472601"/>
              <a:gd name="connsiteY388" fmla="*/ 6801144 h 6858000"/>
              <a:gd name="connsiteX389" fmla="*/ 2352406 w 7472601"/>
              <a:gd name="connsiteY389" fmla="*/ 6858000 h 6858000"/>
              <a:gd name="connsiteX390" fmla="*/ 2314492 w 7472601"/>
              <a:gd name="connsiteY390" fmla="*/ 6858000 h 6858000"/>
              <a:gd name="connsiteX391" fmla="*/ 2288095 w 7472601"/>
              <a:gd name="connsiteY391" fmla="*/ 6818030 h 6858000"/>
              <a:gd name="connsiteX392" fmla="*/ 2272768 w 7472601"/>
              <a:gd name="connsiteY392" fmla="*/ 6795822 h 6858000"/>
              <a:gd name="connsiteX393" fmla="*/ 2182715 w 7472601"/>
              <a:gd name="connsiteY393" fmla="*/ 6675071 h 6858000"/>
              <a:gd name="connsiteX394" fmla="*/ 2032061 w 7472601"/>
              <a:gd name="connsiteY394" fmla="*/ 6541380 h 6858000"/>
              <a:gd name="connsiteX395" fmla="*/ 2257220 w 7472601"/>
              <a:gd name="connsiteY395" fmla="*/ 6826257 h 6858000"/>
              <a:gd name="connsiteX396" fmla="*/ 2281324 w 7472601"/>
              <a:gd name="connsiteY396" fmla="*/ 6858000 h 6858000"/>
              <a:gd name="connsiteX397" fmla="*/ 2242860 w 7472601"/>
              <a:gd name="connsiteY397" fmla="*/ 6858000 h 6858000"/>
              <a:gd name="connsiteX398" fmla="*/ 2232818 w 7472601"/>
              <a:gd name="connsiteY398" fmla="*/ 6844926 h 6858000"/>
              <a:gd name="connsiteX399" fmla="*/ 1990172 w 7472601"/>
              <a:gd name="connsiteY399" fmla="*/ 6542121 h 6858000"/>
              <a:gd name="connsiteX400" fmla="*/ 2124090 w 7472601"/>
              <a:gd name="connsiteY400" fmla="*/ 6761017 h 6858000"/>
              <a:gd name="connsiteX401" fmla="*/ 2200380 w 7472601"/>
              <a:gd name="connsiteY401" fmla="*/ 6858000 h 6858000"/>
              <a:gd name="connsiteX402" fmla="*/ 2147507 w 7472601"/>
              <a:gd name="connsiteY402" fmla="*/ 6858000 h 6858000"/>
              <a:gd name="connsiteX403" fmla="*/ 2070668 w 7472601"/>
              <a:gd name="connsiteY403" fmla="*/ 6761520 h 6858000"/>
              <a:gd name="connsiteX404" fmla="*/ 1975142 w 7472601"/>
              <a:gd name="connsiteY404" fmla="*/ 6585570 h 6858000"/>
              <a:gd name="connsiteX405" fmla="*/ 2050035 w 7472601"/>
              <a:gd name="connsiteY405" fmla="*/ 6813345 h 6858000"/>
              <a:gd name="connsiteX406" fmla="*/ 2063025 w 7472601"/>
              <a:gd name="connsiteY406" fmla="*/ 6858000 h 6858000"/>
              <a:gd name="connsiteX407" fmla="*/ 2021675 w 7472601"/>
              <a:gd name="connsiteY407" fmla="*/ 6858000 h 6858000"/>
              <a:gd name="connsiteX408" fmla="*/ 2019308 w 7472601"/>
              <a:gd name="connsiteY408" fmla="*/ 6847118 h 6858000"/>
              <a:gd name="connsiteX409" fmla="*/ 1938835 w 7472601"/>
              <a:gd name="connsiteY409" fmla="*/ 6551160 h 6858000"/>
              <a:gd name="connsiteX410" fmla="*/ 1953230 w 7472601"/>
              <a:gd name="connsiteY410" fmla="*/ 6759699 h 6858000"/>
              <a:gd name="connsiteX411" fmla="*/ 1956763 w 7472601"/>
              <a:gd name="connsiteY411" fmla="*/ 6778191 h 6858000"/>
              <a:gd name="connsiteX412" fmla="*/ 1967925 w 7472601"/>
              <a:gd name="connsiteY412" fmla="*/ 6858000 h 6858000"/>
              <a:gd name="connsiteX413" fmla="*/ 1936622 w 7472601"/>
              <a:gd name="connsiteY413" fmla="*/ 6858000 h 6858000"/>
              <a:gd name="connsiteX414" fmla="*/ 1926261 w 7472601"/>
              <a:gd name="connsiteY414" fmla="*/ 6784064 h 6858000"/>
              <a:gd name="connsiteX415" fmla="*/ 1922724 w 7472601"/>
              <a:gd name="connsiteY415" fmla="*/ 6765577 h 6858000"/>
              <a:gd name="connsiteX416" fmla="*/ 1904650 w 7472601"/>
              <a:gd name="connsiteY416" fmla="*/ 6639616 h 6858000"/>
              <a:gd name="connsiteX417" fmla="*/ 1885273 w 7472601"/>
              <a:gd name="connsiteY417" fmla="*/ 6858000 h 6858000"/>
              <a:gd name="connsiteX418" fmla="*/ 1854363 w 7472601"/>
              <a:gd name="connsiteY418" fmla="*/ 6858000 h 6858000"/>
              <a:gd name="connsiteX419" fmla="*/ 1880391 w 7472601"/>
              <a:gd name="connsiteY419" fmla="*/ 6603796 h 6858000"/>
              <a:gd name="connsiteX420" fmla="*/ 1818273 w 7472601"/>
              <a:gd name="connsiteY420" fmla="*/ 6715729 h 6858000"/>
              <a:gd name="connsiteX421" fmla="*/ 1794691 w 7472601"/>
              <a:gd name="connsiteY421" fmla="*/ 6843239 h 6858000"/>
              <a:gd name="connsiteX422" fmla="*/ 1794914 w 7472601"/>
              <a:gd name="connsiteY422" fmla="*/ 6858000 h 6858000"/>
              <a:gd name="connsiteX423" fmla="*/ 1746128 w 7472601"/>
              <a:gd name="connsiteY423" fmla="*/ 6858000 h 6858000"/>
              <a:gd name="connsiteX424" fmla="*/ 1753934 w 7472601"/>
              <a:gd name="connsiteY424" fmla="*/ 6724796 h 6858000"/>
              <a:gd name="connsiteX425" fmla="*/ 1792053 w 7472601"/>
              <a:gd name="connsiteY425" fmla="*/ 6572396 h 6858000"/>
              <a:gd name="connsiteX426" fmla="*/ 1862248 w 7472601"/>
              <a:gd name="connsiteY426" fmla="*/ 6266397 h 6858000"/>
              <a:gd name="connsiteX427" fmla="*/ 1862250 w 7472601"/>
              <a:gd name="connsiteY427" fmla="*/ 6033531 h 6858000"/>
              <a:gd name="connsiteX428" fmla="*/ 1211999 w 7472601"/>
              <a:gd name="connsiteY428" fmla="*/ 6683610 h 6858000"/>
              <a:gd name="connsiteX429" fmla="*/ 1213266 w 7472601"/>
              <a:gd name="connsiteY429" fmla="*/ 6691947 h 6858000"/>
              <a:gd name="connsiteX430" fmla="*/ 1203370 w 7472601"/>
              <a:gd name="connsiteY430" fmla="*/ 6850676 h 6858000"/>
              <a:gd name="connsiteX431" fmla="*/ 1203671 w 7472601"/>
              <a:gd name="connsiteY431" fmla="*/ 6858000 h 6858000"/>
              <a:gd name="connsiteX432" fmla="*/ 1143180 w 7472601"/>
              <a:gd name="connsiteY432" fmla="*/ 6858000 h 6858000"/>
              <a:gd name="connsiteX433" fmla="*/ 1142176 w 7472601"/>
              <a:gd name="connsiteY433" fmla="*/ 6766045 h 6858000"/>
              <a:gd name="connsiteX434" fmla="*/ 1067484 w 7472601"/>
              <a:gd name="connsiteY434" fmla="*/ 6858000 h 6858000"/>
              <a:gd name="connsiteX435" fmla="*/ 953928 w 7472601"/>
              <a:gd name="connsiteY435" fmla="*/ 6858000 h 6858000"/>
              <a:gd name="connsiteX436" fmla="*/ 959715 w 7472601"/>
              <a:gd name="connsiteY436" fmla="*/ 6850185 h 6858000"/>
              <a:gd name="connsiteX437" fmla="*/ 1483788 w 7472601"/>
              <a:gd name="connsiteY437" fmla="*/ 6259174 h 6858000"/>
              <a:gd name="connsiteX438" fmla="*/ 1100671 w 7472601"/>
              <a:gd name="connsiteY438" fmla="*/ 6252137 h 6858000"/>
              <a:gd name="connsiteX439" fmla="*/ 1090144 w 7472601"/>
              <a:gd name="connsiteY439" fmla="*/ 6256748 h 6858000"/>
              <a:gd name="connsiteX440" fmla="*/ 1095872 w 7472601"/>
              <a:gd name="connsiteY440" fmla="*/ 6271892 h 6858000"/>
              <a:gd name="connsiteX441" fmla="*/ 262785 w 7472601"/>
              <a:gd name="connsiteY441" fmla="*/ 6845450 h 6858000"/>
              <a:gd name="connsiteX442" fmla="*/ 209968 w 7472601"/>
              <a:gd name="connsiteY442" fmla="*/ 6770713 h 6858000"/>
              <a:gd name="connsiteX443" fmla="*/ 873460 w 7472601"/>
              <a:gd name="connsiteY443" fmla="*/ 6253768 h 6858000"/>
              <a:gd name="connsiteX444" fmla="*/ 192686 w 7472601"/>
              <a:gd name="connsiteY444" fmla="*/ 5849257 h 6858000"/>
              <a:gd name="connsiteX445" fmla="*/ 4696 w 7472601"/>
              <a:gd name="connsiteY445" fmla="*/ 5697668 h 6858000"/>
              <a:gd name="connsiteX446" fmla="*/ 0 w 7472601"/>
              <a:gd name="connsiteY446" fmla="*/ 5689984 h 6858000"/>
              <a:gd name="connsiteX447" fmla="*/ 0 w 7472601"/>
              <a:gd name="connsiteY447" fmla="*/ 5513472 h 6858000"/>
              <a:gd name="connsiteX448" fmla="*/ 174101 w 7472601"/>
              <a:gd name="connsiteY448" fmla="*/ 5620277 h 6858000"/>
              <a:gd name="connsiteX449" fmla="*/ 891800 w 7472601"/>
              <a:gd name="connsiteY449" fmla="*/ 6036935 h 6858000"/>
              <a:gd name="connsiteX450" fmla="*/ 1072219 w 7472601"/>
              <a:gd name="connsiteY450" fmla="*/ 6169443 h 6858000"/>
              <a:gd name="connsiteX451" fmla="*/ 1074117 w 7472601"/>
              <a:gd name="connsiteY451" fmla="*/ 6170301 h 6858000"/>
              <a:gd name="connsiteX452" fmla="*/ 1083114 w 7472601"/>
              <a:gd name="connsiteY452" fmla="*/ 6174131 h 6858000"/>
              <a:gd name="connsiteX453" fmla="*/ 1543010 w 7472601"/>
              <a:gd name="connsiteY453" fmla="*/ 6191140 h 6858000"/>
              <a:gd name="connsiteX454" fmla="*/ 1551080 w 7472601"/>
              <a:gd name="connsiteY454" fmla="*/ 6195006 h 6858000"/>
              <a:gd name="connsiteX455" fmla="*/ 2345443 w 7472601"/>
              <a:gd name="connsiteY455" fmla="*/ 5549882 h 6858000"/>
              <a:gd name="connsiteX456" fmla="*/ 1721499 w 7472601"/>
              <a:gd name="connsiteY456" fmla="*/ 5599969 h 6858000"/>
              <a:gd name="connsiteX457" fmla="*/ 767716 w 7472601"/>
              <a:gd name="connsiteY457" fmla="*/ 5472768 h 6858000"/>
              <a:gd name="connsiteX458" fmla="*/ 722147 w 7472601"/>
              <a:gd name="connsiteY458" fmla="*/ 5393091 h 6858000"/>
              <a:gd name="connsiteX459" fmla="*/ 1485552 w 7472601"/>
              <a:gd name="connsiteY459" fmla="*/ 5313202 h 6858000"/>
              <a:gd name="connsiteX460" fmla="*/ 2143004 w 7472601"/>
              <a:gd name="connsiteY460" fmla="*/ 5402420 h 6858000"/>
              <a:gd name="connsiteX461" fmla="*/ 1933391 w 7472601"/>
              <a:gd name="connsiteY461" fmla="*/ 5156971 h 6858000"/>
              <a:gd name="connsiteX462" fmla="*/ 1827118 w 7472601"/>
              <a:gd name="connsiteY462" fmla="*/ 4968410 h 6858000"/>
              <a:gd name="connsiteX463" fmla="*/ 1837349 w 7472601"/>
              <a:gd name="connsiteY463" fmla="*/ 4956357 h 6858000"/>
              <a:gd name="connsiteX464" fmla="*/ 2162835 w 7472601"/>
              <a:gd name="connsiteY464" fmla="*/ 5187853 h 6858000"/>
              <a:gd name="connsiteX465" fmla="*/ 2257167 w 7472601"/>
              <a:gd name="connsiteY465" fmla="*/ 5462123 h 6858000"/>
              <a:gd name="connsiteX466" fmla="*/ 2261598 w 7472601"/>
              <a:gd name="connsiteY466" fmla="*/ 5467998 h 6858000"/>
              <a:gd name="connsiteX467" fmla="*/ 2437177 w 7472601"/>
              <a:gd name="connsiteY467" fmla="*/ 5479608 h 6858000"/>
              <a:gd name="connsiteX468" fmla="*/ 2445247 w 7472601"/>
              <a:gd name="connsiteY468" fmla="*/ 5483476 h 6858000"/>
              <a:gd name="connsiteX469" fmla="*/ 2743626 w 7472601"/>
              <a:gd name="connsiteY469" fmla="*/ 5304819 h 6858000"/>
              <a:gd name="connsiteX470" fmla="*/ 3048102 w 7472601"/>
              <a:gd name="connsiteY470" fmla="*/ 5150595 h 6858000"/>
              <a:gd name="connsiteX471" fmla="*/ 1799414 w 7472601"/>
              <a:gd name="connsiteY471" fmla="*/ 4694732 h 6858000"/>
              <a:gd name="connsiteX472" fmla="*/ 1771735 w 7472601"/>
              <a:gd name="connsiteY472" fmla="*/ 4619929 h 6858000"/>
              <a:gd name="connsiteX473" fmla="*/ 3104273 w 7472601"/>
              <a:gd name="connsiteY473" fmla="*/ 5076159 h 6858000"/>
              <a:gd name="connsiteX474" fmla="*/ 3113245 w 7472601"/>
              <a:gd name="connsiteY474" fmla="*/ 5090705 h 6858000"/>
              <a:gd name="connsiteX475" fmla="*/ 3126294 w 7472601"/>
              <a:gd name="connsiteY475" fmla="*/ 5114400 h 6858000"/>
              <a:gd name="connsiteX476" fmla="*/ 3937433 w 7472601"/>
              <a:gd name="connsiteY476" fmla="*/ 4830473 h 6858000"/>
              <a:gd name="connsiteX477" fmla="*/ 3590475 w 7472601"/>
              <a:gd name="connsiteY477" fmla="*/ 4597974 h 6858000"/>
              <a:gd name="connsiteX478" fmla="*/ 3100264 w 7472601"/>
              <a:gd name="connsiteY478" fmla="*/ 4579845 h 6858000"/>
              <a:gd name="connsiteX479" fmla="*/ 2183576 w 7472601"/>
              <a:gd name="connsiteY479" fmla="*/ 4227150 h 6858000"/>
              <a:gd name="connsiteX480" fmla="*/ 2151029 w 7472601"/>
              <a:gd name="connsiteY480" fmla="*/ 4146947 h 6858000"/>
              <a:gd name="connsiteX481" fmla="*/ 3563434 w 7472601"/>
              <a:gd name="connsiteY481" fmla="*/ 4469115 h 6858000"/>
              <a:gd name="connsiteX482" fmla="*/ 3177952 w 7472601"/>
              <a:gd name="connsiteY482" fmla="*/ 3657386 h 6858000"/>
              <a:gd name="connsiteX483" fmla="*/ 3189263 w 7472601"/>
              <a:gd name="connsiteY483" fmla="*/ 3625726 h 6858000"/>
              <a:gd name="connsiteX484" fmla="*/ 3560912 w 7472601"/>
              <a:gd name="connsiteY484" fmla="*/ 4079863 h 6858000"/>
              <a:gd name="connsiteX485" fmla="*/ 3626636 w 7472601"/>
              <a:gd name="connsiteY485" fmla="*/ 4512230 h 6858000"/>
              <a:gd name="connsiteX486" fmla="*/ 3653088 w 7472601"/>
              <a:gd name="connsiteY486" fmla="*/ 4521417 h 6858000"/>
              <a:gd name="connsiteX487" fmla="*/ 3988128 w 7472601"/>
              <a:gd name="connsiteY487" fmla="*/ 4817267 h 6858000"/>
              <a:gd name="connsiteX488" fmla="*/ 4830582 w 7472601"/>
              <a:gd name="connsiteY488" fmla="*/ 4676000 h 6858000"/>
              <a:gd name="connsiteX489" fmla="*/ 4830100 w 7472601"/>
              <a:gd name="connsiteY489" fmla="*/ 4675554 h 6858000"/>
              <a:gd name="connsiteX490" fmla="*/ 4036318 w 7472601"/>
              <a:gd name="connsiteY490" fmla="*/ 4147013 h 6858000"/>
              <a:gd name="connsiteX491" fmla="*/ 3432098 w 7472601"/>
              <a:gd name="connsiteY491" fmla="*/ 3537312 h 6858000"/>
              <a:gd name="connsiteX492" fmla="*/ 3446761 w 7472601"/>
              <a:gd name="connsiteY492" fmla="*/ 3461278 h 6858000"/>
              <a:gd name="connsiteX493" fmla="*/ 4419733 w 7472601"/>
              <a:gd name="connsiteY493" fmla="*/ 3963555 h 6858000"/>
              <a:gd name="connsiteX494" fmla="*/ 4781371 w 7472601"/>
              <a:gd name="connsiteY494" fmla="*/ 4458604 h 6858000"/>
              <a:gd name="connsiteX495" fmla="*/ 4780440 w 7472601"/>
              <a:gd name="connsiteY495" fmla="*/ 4470290 h 6858000"/>
              <a:gd name="connsiteX496" fmla="*/ 4898954 w 7472601"/>
              <a:gd name="connsiteY496" fmla="*/ 4662092 h 6858000"/>
              <a:gd name="connsiteX497" fmla="*/ 4900699 w 7472601"/>
              <a:gd name="connsiteY497" fmla="*/ 4670867 h 6858000"/>
              <a:gd name="connsiteX498" fmla="*/ 5714511 w 7472601"/>
              <a:gd name="connsiteY498" fmla="*/ 4663483 h 6858000"/>
              <a:gd name="connsiteX499" fmla="*/ 5464793 w 7472601"/>
              <a:gd name="connsiteY499" fmla="*/ 4393556 h 6858000"/>
              <a:gd name="connsiteX500" fmla="*/ 5461897 w 7472601"/>
              <a:gd name="connsiteY500" fmla="*/ 4390879 h 6858000"/>
              <a:gd name="connsiteX501" fmla="*/ 4294126 w 7472601"/>
              <a:gd name="connsiteY501" fmla="*/ 3303048 h 6858000"/>
              <a:gd name="connsiteX502" fmla="*/ 4305321 w 7472601"/>
              <a:gd name="connsiteY502" fmla="*/ 3256953 h 6858000"/>
              <a:gd name="connsiteX503" fmla="*/ 4949299 w 7472601"/>
              <a:gd name="connsiteY503" fmla="*/ 3766336 h 6858000"/>
              <a:gd name="connsiteX504" fmla="*/ 5291452 w 7472601"/>
              <a:gd name="connsiteY504" fmla="*/ 4076801 h 6858000"/>
              <a:gd name="connsiteX505" fmla="*/ 5434998 w 7472601"/>
              <a:gd name="connsiteY505" fmla="*/ 4254100 h 6858000"/>
              <a:gd name="connsiteX506" fmla="*/ 5351015 w 7472601"/>
              <a:gd name="connsiteY506" fmla="*/ 3760989 h 6858000"/>
              <a:gd name="connsiteX507" fmla="*/ 5413780 w 7472601"/>
              <a:gd name="connsiteY507" fmla="*/ 2966265 h 6858000"/>
              <a:gd name="connsiteX508" fmla="*/ 5425627 w 7472601"/>
              <a:gd name="connsiteY508" fmla="*/ 2954192 h 6858000"/>
              <a:gd name="connsiteX509" fmla="*/ 6604735 w 7472601"/>
              <a:gd name="connsiteY509" fmla="*/ 2041381 h 6858000"/>
              <a:gd name="connsiteX510" fmla="*/ 7204487 w 7472601"/>
              <a:gd name="connsiteY510" fmla="*/ 2742112 h 6858000"/>
              <a:gd name="connsiteX511" fmla="*/ 7131592 w 7472601"/>
              <a:gd name="connsiteY511" fmla="*/ 2672096 h 6858000"/>
              <a:gd name="connsiteX512" fmla="*/ 6996344 w 7472601"/>
              <a:gd name="connsiteY512" fmla="*/ 2518310 h 6858000"/>
              <a:gd name="connsiteX513" fmla="*/ 6735495 w 7472601"/>
              <a:gd name="connsiteY513" fmla="*/ 2196890 h 6858000"/>
              <a:gd name="connsiteX514" fmla="*/ 6721901 w 7472601"/>
              <a:gd name="connsiteY514" fmla="*/ 2179274 h 6858000"/>
              <a:gd name="connsiteX515" fmla="*/ 6604735 w 7472601"/>
              <a:gd name="connsiteY515" fmla="*/ 2041381 h 6858000"/>
              <a:gd name="connsiteX516" fmla="*/ 6591670 w 7472601"/>
              <a:gd name="connsiteY516" fmla="*/ 1988277 h 6858000"/>
              <a:gd name="connsiteX517" fmla="*/ 6747349 w 7472601"/>
              <a:gd name="connsiteY517" fmla="*/ 2160069 h 6858000"/>
              <a:gd name="connsiteX518" fmla="*/ 6760943 w 7472601"/>
              <a:gd name="connsiteY518" fmla="*/ 2177686 h 6858000"/>
              <a:gd name="connsiteX519" fmla="*/ 7021065 w 7472601"/>
              <a:gd name="connsiteY519" fmla="*/ 2498102 h 6858000"/>
              <a:gd name="connsiteX520" fmla="*/ 7155223 w 7472601"/>
              <a:gd name="connsiteY520" fmla="*/ 2650386 h 6858000"/>
              <a:gd name="connsiteX521" fmla="*/ 7203167 w 7472601"/>
              <a:gd name="connsiteY521" fmla="*/ 2697288 h 6858000"/>
              <a:gd name="connsiteX522" fmla="*/ 6937703 w 7472601"/>
              <a:gd name="connsiteY522" fmla="*/ 2321981 h 6858000"/>
              <a:gd name="connsiteX523" fmla="*/ 6591670 w 7472601"/>
              <a:gd name="connsiteY523" fmla="*/ 1988277 h 6858000"/>
              <a:gd name="connsiteX524" fmla="*/ 5798671 w 7472601"/>
              <a:gd name="connsiteY524" fmla="*/ 1981601 h 6858000"/>
              <a:gd name="connsiteX525" fmla="*/ 5754709 w 7472601"/>
              <a:gd name="connsiteY525" fmla="*/ 2071454 h 6858000"/>
              <a:gd name="connsiteX526" fmla="*/ 5763044 w 7472601"/>
              <a:gd name="connsiteY526" fmla="*/ 2842206 h 6858000"/>
              <a:gd name="connsiteX527" fmla="*/ 5764974 w 7472601"/>
              <a:gd name="connsiteY527" fmla="*/ 2799609 h 6858000"/>
              <a:gd name="connsiteX528" fmla="*/ 5767665 w 7472601"/>
              <a:gd name="connsiteY528" fmla="*/ 2666409 h 6858000"/>
              <a:gd name="connsiteX529" fmla="*/ 5763055 w 7472601"/>
              <a:gd name="connsiteY529" fmla="*/ 2579705 h 6858000"/>
              <a:gd name="connsiteX530" fmla="*/ 5758079 w 7472601"/>
              <a:gd name="connsiteY530" fmla="*/ 2492508 h 6858000"/>
              <a:gd name="connsiteX531" fmla="*/ 5779325 w 7472601"/>
              <a:gd name="connsiteY531" fmla="*/ 2197069 h 6858000"/>
              <a:gd name="connsiteX532" fmla="*/ 5798671 w 7472601"/>
              <a:gd name="connsiteY532" fmla="*/ 1981601 h 6858000"/>
              <a:gd name="connsiteX533" fmla="*/ 5829202 w 7472601"/>
              <a:gd name="connsiteY533" fmla="*/ 1971679 h 6858000"/>
              <a:gd name="connsiteX534" fmla="*/ 5809558 w 7472601"/>
              <a:gd name="connsiteY534" fmla="*/ 2198043 h 6858000"/>
              <a:gd name="connsiteX535" fmla="*/ 5788653 w 7472601"/>
              <a:gd name="connsiteY535" fmla="*/ 2489430 h 6858000"/>
              <a:gd name="connsiteX536" fmla="*/ 5793439 w 7472601"/>
              <a:gd name="connsiteY536" fmla="*/ 2575235 h 6858000"/>
              <a:gd name="connsiteX537" fmla="*/ 5796837 w 7472601"/>
              <a:gd name="connsiteY537" fmla="*/ 2637633 h 6858000"/>
              <a:gd name="connsiteX538" fmla="*/ 5818614 w 7472601"/>
              <a:gd name="connsiteY538" fmla="*/ 2473055 h 6858000"/>
              <a:gd name="connsiteX539" fmla="*/ 5829202 w 7472601"/>
              <a:gd name="connsiteY539" fmla="*/ 1971679 h 6858000"/>
              <a:gd name="connsiteX540" fmla="*/ 5911389 w 7472601"/>
              <a:gd name="connsiteY540" fmla="*/ 1898371 h 6858000"/>
              <a:gd name="connsiteX541" fmla="*/ 6237627 w 7472601"/>
              <a:gd name="connsiteY541" fmla="*/ 2231921 h 6858000"/>
              <a:gd name="connsiteX542" fmla="*/ 5911389 w 7472601"/>
              <a:gd name="connsiteY542" fmla="*/ 1898371 h 6858000"/>
              <a:gd name="connsiteX543" fmla="*/ 6944437 w 7472601"/>
              <a:gd name="connsiteY543" fmla="*/ 1575402 h 6858000"/>
              <a:gd name="connsiteX544" fmla="*/ 6304730 w 7472601"/>
              <a:gd name="connsiteY544" fmla="*/ 1766654 h 6858000"/>
              <a:gd name="connsiteX545" fmla="*/ 6944437 w 7472601"/>
              <a:gd name="connsiteY545" fmla="*/ 1575402 h 6858000"/>
              <a:gd name="connsiteX546" fmla="*/ 7019523 w 7472601"/>
              <a:gd name="connsiteY546" fmla="*/ 1519450 h 6858000"/>
              <a:gd name="connsiteX547" fmla="*/ 6298091 w 7472601"/>
              <a:gd name="connsiteY547" fmla="*/ 1737122 h 6858000"/>
              <a:gd name="connsiteX548" fmla="*/ 7019523 w 7472601"/>
              <a:gd name="connsiteY548" fmla="*/ 1519450 h 6858000"/>
              <a:gd name="connsiteX549" fmla="*/ 2399523 w 7472601"/>
              <a:gd name="connsiteY549" fmla="*/ 1428234 h 6858000"/>
              <a:gd name="connsiteX550" fmla="*/ 2224982 w 7472601"/>
              <a:gd name="connsiteY550" fmla="*/ 1826201 h 6858000"/>
              <a:gd name="connsiteX551" fmla="*/ 2096099 w 7472601"/>
              <a:gd name="connsiteY551" fmla="*/ 2345900 h 6858000"/>
              <a:gd name="connsiteX552" fmla="*/ 2283317 w 7472601"/>
              <a:gd name="connsiteY552" fmla="*/ 1796925 h 6858000"/>
              <a:gd name="connsiteX553" fmla="*/ 2399523 w 7472601"/>
              <a:gd name="connsiteY553" fmla="*/ 1428234 h 6858000"/>
              <a:gd name="connsiteX554" fmla="*/ 2448558 w 7472601"/>
              <a:gd name="connsiteY554" fmla="*/ 1373435 h 6858000"/>
              <a:gd name="connsiteX555" fmla="*/ 2312521 w 7472601"/>
              <a:gd name="connsiteY555" fmla="*/ 1806140 h 6858000"/>
              <a:gd name="connsiteX556" fmla="*/ 2127533 w 7472601"/>
              <a:gd name="connsiteY556" fmla="*/ 2348380 h 6858000"/>
              <a:gd name="connsiteX557" fmla="*/ 2358080 w 7472601"/>
              <a:gd name="connsiteY557" fmla="*/ 1866134 h 6858000"/>
              <a:gd name="connsiteX558" fmla="*/ 2407436 w 7472601"/>
              <a:gd name="connsiteY558" fmla="*/ 1651070 h 6858000"/>
              <a:gd name="connsiteX559" fmla="*/ 2448558 w 7472601"/>
              <a:gd name="connsiteY559" fmla="*/ 1373435 h 6858000"/>
              <a:gd name="connsiteX560" fmla="*/ 278707 w 7472601"/>
              <a:gd name="connsiteY560" fmla="*/ 1352270 h 6858000"/>
              <a:gd name="connsiteX561" fmla="*/ 321570 w 7472601"/>
              <a:gd name="connsiteY561" fmla="*/ 1861610 h 6858000"/>
              <a:gd name="connsiteX562" fmla="*/ 294281 w 7472601"/>
              <a:gd name="connsiteY562" fmla="*/ 1440658 h 6858000"/>
              <a:gd name="connsiteX563" fmla="*/ 278707 w 7472601"/>
              <a:gd name="connsiteY563" fmla="*/ 1352270 h 6858000"/>
              <a:gd name="connsiteX564" fmla="*/ 1423821 w 7472601"/>
              <a:gd name="connsiteY564" fmla="*/ 1351958 h 6858000"/>
              <a:gd name="connsiteX565" fmla="*/ 1638521 w 7472601"/>
              <a:gd name="connsiteY565" fmla="*/ 1908470 h 6858000"/>
              <a:gd name="connsiteX566" fmla="*/ 1754199 w 7472601"/>
              <a:gd name="connsiteY566" fmla="*/ 2149284 h 6858000"/>
              <a:gd name="connsiteX567" fmla="*/ 1908359 w 7472601"/>
              <a:gd name="connsiteY567" fmla="*/ 2364988 h 6858000"/>
              <a:gd name="connsiteX568" fmla="*/ 1647661 w 7472601"/>
              <a:gd name="connsiteY568" fmla="*/ 1825945 h 6858000"/>
              <a:gd name="connsiteX569" fmla="*/ 1423821 w 7472601"/>
              <a:gd name="connsiteY569" fmla="*/ 1351958 h 6858000"/>
              <a:gd name="connsiteX570" fmla="*/ 1431890 w 7472601"/>
              <a:gd name="connsiteY570" fmla="*/ 1306475 h 6858000"/>
              <a:gd name="connsiteX571" fmla="*/ 1507597 w 7472601"/>
              <a:gd name="connsiteY571" fmla="*/ 1446132 h 6858000"/>
              <a:gd name="connsiteX572" fmla="*/ 1674586 w 7472601"/>
              <a:gd name="connsiteY572" fmla="*/ 1813832 h 6858000"/>
              <a:gd name="connsiteX573" fmla="*/ 1815950 w 7472601"/>
              <a:gd name="connsiteY573" fmla="*/ 2128564 h 6858000"/>
              <a:gd name="connsiteX574" fmla="*/ 1984242 w 7472601"/>
              <a:gd name="connsiteY574" fmla="*/ 2430829 h 6858000"/>
              <a:gd name="connsiteX575" fmla="*/ 2014023 w 7472601"/>
              <a:gd name="connsiteY575" fmla="*/ 2450995 h 6858000"/>
              <a:gd name="connsiteX576" fmla="*/ 1747337 w 7472601"/>
              <a:gd name="connsiteY576" fmla="*/ 1855264 h 6858000"/>
              <a:gd name="connsiteX577" fmla="*/ 1533749 w 7472601"/>
              <a:gd name="connsiteY577" fmla="*/ 1478656 h 6858000"/>
              <a:gd name="connsiteX578" fmla="*/ 1431890 w 7472601"/>
              <a:gd name="connsiteY578" fmla="*/ 1306475 h 6858000"/>
              <a:gd name="connsiteX579" fmla="*/ 5052692 w 7472601"/>
              <a:gd name="connsiteY579" fmla="*/ 1292994 h 6858000"/>
              <a:gd name="connsiteX580" fmla="*/ 5200661 w 7472601"/>
              <a:gd name="connsiteY580" fmla="*/ 1635186 h 6858000"/>
              <a:gd name="connsiteX581" fmla="*/ 5297138 w 7472601"/>
              <a:gd name="connsiteY581" fmla="*/ 1906351 h 6858000"/>
              <a:gd name="connsiteX582" fmla="*/ 5052692 w 7472601"/>
              <a:gd name="connsiteY582" fmla="*/ 1292994 h 6858000"/>
              <a:gd name="connsiteX583" fmla="*/ 5009948 w 7472601"/>
              <a:gd name="connsiteY583" fmla="*/ 1273619 h 6858000"/>
              <a:gd name="connsiteX584" fmla="*/ 5121777 w 7472601"/>
              <a:gd name="connsiteY584" fmla="*/ 1654213 h 6858000"/>
              <a:gd name="connsiteX585" fmla="*/ 5293545 w 7472601"/>
              <a:gd name="connsiteY585" fmla="*/ 2072247 h 6858000"/>
              <a:gd name="connsiteX586" fmla="*/ 5294042 w 7472601"/>
              <a:gd name="connsiteY586" fmla="*/ 2065019 h 6858000"/>
              <a:gd name="connsiteX587" fmla="*/ 5171936 w 7472601"/>
              <a:gd name="connsiteY587" fmla="*/ 1647613 h 6858000"/>
              <a:gd name="connsiteX588" fmla="*/ 5009948 w 7472601"/>
              <a:gd name="connsiteY588" fmla="*/ 1273619 h 6858000"/>
              <a:gd name="connsiteX589" fmla="*/ 655236 w 7472601"/>
              <a:gd name="connsiteY589" fmla="*/ 1268632 h 6858000"/>
              <a:gd name="connsiteX590" fmla="*/ 839521 w 7472601"/>
              <a:gd name="connsiteY590" fmla="*/ 1685315 h 6858000"/>
              <a:gd name="connsiteX591" fmla="*/ 1109416 w 7472601"/>
              <a:gd name="connsiteY591" fmla="*/ 2061663 h 6858000"/>
              <a:gd name="connsiteX592" fmla="*/ 1298300 w 7472601"/>
              <a:gd name="connsiteY592" fmla="*/ 2247742 h 6858000"/>
              <a:gd name="connsiteX593" fmla="*/ 1125871 w 7472601"/>
              <a:gd name="connsiteY593" fmla="*/ 1989513 h 6858000"/>
              <a:gd name="connsiteX594" fmla="*/ 981574 w 7472601"/>
              <a:gd name="connsiteY594" fmla="*/ 1783157 h 6858000"/>
              <a:gd name="connsiteX595" fmla="*/ 922198 w 7472601"/>
              <a:gd name="connsiteY595" fmla="*/ 1677437 h 6858000"/>
              <a:gd name="connsiteX596" fmla="*/ 869293 w 7472601"/>
              <a:gd name="connsiteY596" fmla="*/ 1583214 h 6858000"/>
              <a:gd name="connsiteX597" fmla="*/ 751431 w 7472601"/>
              <a:gd name="connsiteY597" fmla="*/ 1405731 h 6858000"/>
              <a:gd name="connsiteX598" fmla="*/ 655236 w 7472601"/>
              <a:gd name="connsiteY598" fmla="*/ 1268632 h 6858000"/>
              <a:gd name="connsiteX599" fmla="*/ 6516292 w 7472601"/>
              <a:gd name="connsiteY599" fmla="*/ 1263064 h 6858000"/>
              <a:gd name="connsiteX600" fmla="*/ 5736320 w 7472601"/>
              <a:gd name="connsiteY600" fmla="*/ 1501803 h 6858000"/>
              <a:gd name="connsiteX601" fmla="*/ 6516292 w 7472601"/>
              <a:gd name="connsiteY601" fmla="*/ 1263064 h 6858000"/>
              <a:gd name="connsiteX602" fmla="*/ 291466 w 7472601"/>
              <a:gd name="connsiteY602" fmla="*/ 1250369 h 6858000"/>
              <a:gd name="connsiteX603" fmla="*/ 323180 w 7472601"/>
              <a:gd name="connsiteY603" fmla="*/ 1435283 h 6858000"/>
              <a:gd name="connsiteX604" fmla="*/ 349381 w 7472601"/>
              <a:gd name="connsiteY604" fmla="*/ 1875041 h 6858000"/>
              <a:gd name="connsiteX605" fmla="*/ 374363 w 7472601"/>
              <a:gd name="connsiteY605" fmla="*/ 1506494 h 6858000"/>
              <a:gd name="connsiteX606" fmla="*/ 302168 w 7472601"/>
              <a:gd name="connsiteY606" fmla="*/ 1274495 h 6858000"/>
              <a:gd name="connsiteX607" fmla="*/ 291466 w 7472601"/>
              <a:gd name="connsiteY607" fmla="*/ 1250369 h 6858000"/>
              <a:gd name="connsiteX608" fmla="*/ 678222 w 7472601"/>
              <a:gd name="connsiteY608" fmla="*/ 1248670 h 6858000"/>
              <a:gd name="connsiteX609" fmla="*/ 775536 w 7472601"/>
              <a:gd name="connsiteY609" fmla="*/ 1388015 h 6858000"/>
              <a:gd name="connsiteX610" fmla="*/ 894529 w 7472601"/>
              <a:gd name="connsiteY610" fmla="*/ 1567739 h 6858000"/>
              <a:gd name="connsiteX611" fmla="*/ 948000 w 7472601"/>
              <a:gd name="connsiteY611" fmla="*/ 1663088 h 6858000"/>
              <a:gd name="connsiteX612" fmla="*/ 1006812 w 7472601"/>
              <a:gd name="connsiteY612" fmla="*/ 1767683 h 6858000"/>
              <a:gd name="connsiteX613" fmla="*/ 1149133 w 7472601"/>
              <a:gd name="connsiteY613" fmla="*/ 1971513 h 6858000"/>
              <a:gd name="connsiteX614" fmla="*/ 1333952 w 7472601"/>
              <a:gd name="connsiteY614" fmla="*/ 2251620 h 6858000"/>
              <a:gd name="connsiteX615" fmla="*/ 1337329 w 7472601"/>
              <a:gd name="connsiteY615" fmla="*/ 2258350 h 6858000"/>
              <a:gd name="connsiteX616" fmla="*/ 1014726 w 7472601"/>
              <a:gd name="connsiteY616" fmla="*/ 1615556 h 6858000"/>
              <a:gd name="connsiteX617" fmla="*/ 678222 w 7472601"/>
              <a:gd name="connsiteY617" fmla="*/ 1248670 h 6858000"/>
              <a:gd name="connsiteX618" fmla="*/ 6691602 w 7472601"/>
              <a:gd name="connsiteY618" fmla="*/ 1140573 h 6858000"/>
              <a:gd name="connsiteX619" fmla="*/ 6571100 w 7472601"/>
              <a:gd name="connsiteY619" fmla="*/ 1183662 h 6858000"/>
              <a:gd name="connsiteX620" fmla="*/ 6241687 w 7472601"/>
              <a:gd name="connsiteY620" fmla="*/ 1257600 h 6858000"/>
              <a:gd name="connsiteX621" fmla="*/ 5693009 w 7472601"/>
              <a:gd name="connsiteY621" fmla="*/ 1478256 h 6858000"/>
              <a:gd name="connsiteX622" fmla="*/ 6548420 w 7472601"/>
              <a:gd name="connsiteY622" fmla="*/ 1214599 h 6858000"/>
              <a:gd name="connsiteX623" fmla="*/ 6605473 w 7472601"/>
              <a:gd name="connsiteY623" fmla="*/ 1184686 h 6858000"/>
              <a:gd name="connsiteX624" fmla="*/ 6691602 w 7472601"/>
              <a:gd name="connsiteY624" fmla="*/ 1140573 h 6858000"/>
              <a:gd name="connsiteX625" fmla="*/ 4002475 w 7472601"/>
              <a:gd name="connsiteY625" fmla="*/ 1037802 h 6858000"/>
              <a:gd name="connsiteX626" fmla="*/ 4000324 w 7472601"/>
              <a:gd name="connsiteY626" fmla="*/ 1039362 h 6858000"/>
              <a:gd name="connsiteX627" fmla="*/ 4002862 w 7472601"/>
              <a:gd name="connsiteY627" fmla="*/ 1042866 h 6858000"/>
              <a:gd name="connsiteX628" fmla="*/ 4002475 w 7472601"/>
              <a:gd name="connsiteY628" fmla="*/ 1037802 h 6858000"/>
              <a:gd name="connsiteX629" fmla="*/ 506322 w 7472601"/>
              <a:gd name="connsiteY629" fmla="*/ 1020997 h 6858000"/>
              <a:gd name="connsiteX630" fmla="*/ 533068 w 7472601"/>
              <a:gd name="connsiteY630" fmla="*/ 1029409 h 6858000"/>
              <a:gd name="connsiteX631" fmla="*/ 1232525 w 7472601"/>
              <a:gd name="connsiteY631" fmla="*/ 1804675 h 6858000"/>
              <a:gd name="connsiteX632" fmla="*/ 1388858 w 7472601"/>
              <a:gd name="connsiteY632" fmla="*/ 2368011 h 6858000"/>
              <a:gd name="connsiteX633" fmla="*/ 1384098 w 7472601"/>
              <a:gd name="connsiteY633" fmla="*/ 2378125 h 6858000"/>
              <a:gd name="connsiteX634" fmla="*/ 1425393 w 7472601"/>
              <a:gd name="connsiteY634" fmla="*/ 2589124 h 6858000"/>
              <a:gd name="connsiteX635" fmla="*/ 1424001 w 7472601"/>
              <a:gd name="connsiteY635" fmla="*/ 2597541 h 6858000"/>
              <a:gd name="connsiteX636" fmla="*/ 2152729 w 7472601"/>
              <a:gd name="connsiteY636" fmla="*/ 2864487 h 6858000"/>
              <a:gd name="connsiteX637" fmla="*/ 2020609 w 7472601"/>
              <a:gd name="connsiteY637" fmla="*/ 2539671 h 6858000"/>
              <a:gd name="connsiteX638" fmla="*/ 2018920 w 7472601"/>
              <a:gd name="connsiteY638" fmla="*/ 2536309 h 6858000"/>
              <a:gd name="connsiteX639" fmla="*/ 1342441 w 7472601"/>
              <a:gd name="connsiteY639" fmla="*/ 1173017 h 6858000"/>
              <a:gd name="connsiteX640" fmla="*/ 1367925 w 7472601"/>
              <a:gd name="connsiteY640" fmla="*/ 1135648 h 6858000"/>
              <a:gd name="connsiteX641" fmla="*/ 1771401 w 7472601"/>
              <a:gd name="connsiteY641" fmla="*/ 1806673 h 6858000"/>
              <a:gd name="connsiteX642" fmla="*/ 1972385 w 7472601"/>
              <a:gd name="connsiteY642" fmla="*/ 2198735 h 6858000"/>
              <a:gd name="connsiteX643" fmla="*/ 2040892 w 7472601"/>
              <a:gd name="connsiteY643" fmla="*/ 2405205 h 6858000"/>
              <a:gd name="connsiteX644" fmla="*/ 2131689 w 7472601"/>
              <a:gd name="connsiteY644" fmla="*/ 1936926 h 6858000"/>
              <a:gd name="connsiteX645" fmla="*/ 2454820 w 7472601"/>
              <a:gd name="connsiteY645" fmla="*/ 1248808 h 6858000"/>
              <a:gd name="connsiteX646" fmla="*/ 2492512 w 7472601"/>
              <a:gd name="connsiteY646" fmla="*/ 1302920 h 6858000"/>
              <a:gd name="connsiteX647" fmla="*/ 2081216 w 7472601"/>
              <a:gd name="connsiteY647" fmla="*/ 2527513 h 6858000"/>
              <a:gd name="connsiteX648" fmla="*/ 2081211 w 7472601"/>
              <a:gd name="connsiteY648" fmla="*/ 2528916 h 6858000"/>
              <a:gd name="connsiteX649" fmla="*/ 2199067 w 7472601"/>
              <a:gd name="connsiteY649" fmla="*/ 2884061 h 6858000"/>
              <a:gd name="connsiteX650" fmla="*/ 3192586 w 7472601"/>
              <a:gd name="connsiteY650" fmla="*/ 3411496 h 6858000"/>
              <a:gd name="connsiteX651" fmla="*/ 3182620 w 7472601"/>
              <a:gd name="connsiteY651" fmla="*/ 3483279 h 6858000"/>
              <a:gd name="connsiteX652" fmla="*/ 2435119 w 7472601"/>
              <a:gd name="connsiteY652" fmla="*/ 3080173 h 6858000"/>
              <a:gd name="connsiteX653" fmla="*/ 2410152 w 7472601"/>
              <a:gd name="connsiteY653" fmla="*/ 3063751 h 6858000"/>
              <a:gd name="connsiteX654" fmla="*/ 2408099 w 7472601"/>
              <a:gd name="connsiteY654" fmla="*/ 3064403 h 6858000"/>
              <a:gd name="connsiteX655" fmla="*/ 2407218 w 7472601"/>
              <a:gd name="connsiteY655" fmla="*/ 3070324 h 6858000"/>
              <a:gd name="connsiteX656" fmla="*/ 2380138 w 7472601"/>
              <a:gd name="connsiteY656" fmla="*/ 3099341 h 6858000"/>
              <a:gd name="connsiteX657" fmla="*/ 1765923 w 7472601"/>
              <a:gd name="connsiteY657" fmla="*/ 3581043 h 6858000"/>
              <a:gd name="connsiteX658" fmla="*/ 1702258 w 7472601"/>
              <a:gd name="connsiteY658" fmla="*/ 3612286 h 6858000"/>
              <a:gd name="connsiteX659" fmla="*/ 1538370 w 7472601"/>
              <a:gd name="connsiteY659" fmla="*/ 3811804 h 6858000"/>
              <a:gd name="connsiteX660" fmla="*/ 542867 w 7472601"/>
              <a:gd name="connsiteY660" fmla="*/ 4944092 h 6858000"/>
              <a:gd name="connsiteX661" fmla="*/ 515800 w 7472601"/>
              <a:gd name="connsiteY661" fmla="*/ 4862180 h 6858000"/>
              <a:gd name="connsiteX662" fmla="*/ 909145 w 7472601"/>
              <a:gd name="connsiteY662" fmla="*/ 4199225 h 6858000"/>
              <a:gd name="connsiteX663" fmla="*/ 1214067 w 7472601"/>
              <a:gd name="connsiteY663" fmla="*/ 3908561 h 6858000"/>
              <a:gd name="connsiteX664" fmla="*/ 640967 w 7472601"/>
              <a:gd name="connsiteY664" fmla="*/ 4105601 h 6858000"/>
              <a:gd name="connsiteX665" fmla="*/ 112563 w 7472601"/>
              <a:gd name="connsiteY665" fmla="*/ 4396952 h 6858000"/>
              <a:gd name="connsiteX666" fmla="*/ 0 w 7472601"/>
              <a:gd name="connsiteY666" fmla="*/ 4466006 h 6858000"/>
              <a:gd name="connsiteX667" fmla="*/ 0 w 7472601"/>
              <a:gd name="connsiteY667" fmla="*/ 4233763 h 6858000"/>
              <a:gd name="connsiteX668" fmla="*/ 36881 w 7472601"/>
              <a:gd name="connsiteY668" fmla="*/ 4200118 h 6858000"/>
              <a:gd name="connsiteX669" fmla="*/ 910534 w 7472601"/>
              <a:gd name="connsiteY669" fmla="*/ 3629753 h 6858000"/>
              <a:gd name="connsiteX670" fmla="*/ 1578717 w 7472601"/>
              <a:gd name="connsiteY670" fmla="*/ 3575982 h 6858000"/>
              <a:gd name="connsiteX671" fmla="*/ 2338780 w 7472601"/>
              <a:gd name="connsiteY671" fmla="*/ 3033725 h 6858000"/>
              <a:gd name="connsiteX672" fmla="*/ 1807991 w 7472601"/>
              <a:gd name="connsiteY672" fmla="*/ 2807184 h 6858000"/>
              <a:gd name="connsiteX673" fmla="*/ 1416358 w 7472601"/>
              <a:gd name="connsiteY673" fmla="*/ 3112571 h 6858000"/>
              <a:gd name="connsiteX674" fmla="*/ 939066 w 7472601"/>
              <a:gd name="connsiteY674" fmla="*/ 3378798 h 6858000"/>
              <a:gd name="connsiteX675" fmla="*/ 115099 w 7472601"/>
              <a:gd name="connsiteY675" fmla="*/ 3607650 h 6858000"/>
              <a:gd name="connsiteX676" fmla="*/ 97284 w 7472601"/>
              <a:gd name="connsiteY676" fmla="*/ 3520393 h 6858000"/>
              <a:gd name="connsiteX677" fmla="*/ 922050 w 7472601"/>
              <a:gd name="connsiteY677" fmla="*/ 3074867 h 6858000"/>
              <a:gd name="connsiteX678" fmla="*/ 1405265 w 7472601"/>
              <a:gd name="connsiteY678" fmla="*/ 3016319 h 6858000"/>
              <a:gd name="connsiteX679" fmla="*/ 1407512 w 7472601"/>
              <a:gd name="connsiteY679" fmla="*/ 3018001 h 6858000"/>
              <a:gd name="connsiteX680" fmla="*/ 1726266 w 7472601"/>
              <a:gd name="connsiteY680" fmla="*/ 2777274 h 6858000"/>
              <a:gd name="connsiteX681" fmla="*/ 625390 w 7472601"/>
              <a:gd name="connsiteY681" fmla="*/ 2514541 h 6858000"/>
              <a:gd name="connsiteX682" fmla="*/ 619799 w 7472601"/>
              <a:gd name="connsiteY682" fmla="*/ 2527180 h 6858000"/>
              <a:gd name="connsiteX683" fmla="*/ 310030 w 7472601"/>
              <a:gd name="connsiteY683" fmla="*/ 2771818 h 6858000"/>
              <a:gd name="connsiteX684" fmla="*/ 173877 w 7472601"/>
              <a:gd name="connsiteY684" fmla="*/ 2937056 h 6858000"/>
              <a:gd name="connsiteX685" fmla="*/ 77889 w 7472601"/>
              <a:gd name="connsiteY685" fmla="*/ 3138440 h 6858000"/>
              <a:gd name="connsiteX686" fmla="*/ 0 w 7472601"/>
              <a:gd name="connsiteY686" fmla="*/ 3271395 h 6858000"/>
              <a:gd name="connsiteX687" fmla="*/ 0 w 7472601"/>
              <a:gd name="connsiteY687" fmla="*/ 3153002 h 6858000"/>
              <a:gd name="connsiteX688" fmla="*/ 2386 w 7472601"/>
              <a:gd name="connsiteY688" fmla="*/ 3149203 h 6858000"/>
              <a:gd name="connsiteX689" fmla="*/ 89753 w 7472601"/>
              <a:gd name="connsiteY689" fmla="*/ 2987702 h 6858000"/>
              <a:gd name="connsiteX690" fmla="*/ 76869 w 7472601"/>
              <a:gd name="connsiteY690" fmla="*/ 3005404 h 6858000"/>
              <a:gd name="connsiteX691" fmla="*/ 32049 w 7472601"/>
              <a:gd name="connsiteY691" fmla="*/ 3065814 h 6858000"/>
              <a:gd name="connsiteX692" fmla="*/ 0 w 7472601"/>
              <a:gd name="connsiteY692" fmla="*/ 3108744 h 6858000"/>
              <a:gd name="connsiteX693" fmla="*/ 0 w 7472601"/>
              <a:gd name="connsiteY693" fmla="*/ 3058059 h 6858000"/>
              <a:gd name="connsiteX694" fmla="*/ 7610 w 7472601"/>
              <a:gd name="connsiteY694" fmla="*/ 3047889 h 6858000"/>
              <a:gd name="connsiteX695" fmla="*/ 52419 w 7472601"/>
              <a:gd name="connsiteY695" fmla="*/ 2987479 h 6858000"/>
              <a:gd name="connsiteX696" fmla="*/ 59142 w 7472601"/>
              <a:gd name="connsiteY696" fmla="*/ 2978488 h 6858000"/>
              <a:gd name="connsiteX697" fmla="*/ 0 w 7472601"/>
              <a:gd name="connsiteY697" fmla="*/ 3015334 h 6858000"/>
              <a:gd name="connsiteX698" fmla="*/ 0 w 7472601"/>
              <a:gd name="connsiteY698" fmla="*/ 2914286 h 6858000"/>
              <a:gd name="connsiteX699" fmla="*/ 36383 w 7472601"/>
              <a:gd name="connsiteY699" fmla="*/ 2901128 h 6858000"/>
              <a:gd name="connsiteX700" fmla="*/ 156329 w 7472601"/>
              <a:gd name="connsiteY700" fmla="*/ 2840533 h 6858000"/>
              <a:gd name="connsiteX701" fmla="*/ 358355 w 7472601"/>
              <a:gd name="connsiteY701" fmla="*/ 2620471 h 6858000"/>
              <a:gd name="connsiteX702" fmla="*/ 510577 w 7472601"/>
              <a:gd name="connsiteY702" fmla="*/ 2501244 h 6858000"/>
              <a:gd name="connsiteX703" fmla="*/ 211967 w 7472601"/>
              <a:gd name="connsiteY703" fmla="*/ 2479171 h 6858000"/>
              <a:gd name="connsiteX704" fmla="*/ 0 w 7472601"/>
              <a:gd name="connsiteY704" fmla="*/ 2476398 h 6858000"/>
              <a:gd name="connsiteX705" fmla="*/ 0 w 7472601"/>
              <a:gd name="connsiteY705" fmla="*/ 2389189 h 6858000"/>
              <a:gd name="connsiteX706" fmla="*/ 103062 w 7472601"/>
              <a:gd name="connsiteY706" fmla="*/ 2389518 h 6858000"/>
              <a:gd name="connsiteX707" fmla="*/ 510734 w 7472601"/>
              <a:gd name="connsiteY707" fmla="*/ 2416201 h 6858000"/>
              <a:gd name="connsiteX708" fmla="*/ 279257 w 7472601"/>
              <a:gd name="connsiteY708" fmla="*/ 2092102 h 6858000"/>
              <a:gd name="connsiteX709" fmla="*/ 65265 w 7472601"/>
              <a:gd name="connsiteY709" fmla="*/ 2006049 h 6858000"/>
              <a:gd name="connsiteX710" fmla="*/ 0 w 7472601"/>
              <a:gd name="connsiteY710" fmla="*/ 1982532 h 6858000"/>
              <a:gd name="connsiteX711" fmla="*/ 0 w 7472601"/>
              <a:gd name="connsiteY711" fmla="*/ 1912789 h 6858000"/>
              <a:gd name="connsiteX712" fmla="*/ 97460 w 7472601"/>
              <a:gd name="connsiteY712" fmla="*/ 1953725 h 6858000"/>
              <a:gd name="connsiteX713" fmla="*/ 221272 w 7472601"/>
              <a:gd name="connsiteY713" fmla="*/ 1980766 h 6858000"/>
              <a:gd name="connsiteX714" fmla="*/ 116765 w 7472601"/>
              <a:gd name="connsiteY714" fmla="*/ 1911033 h 6858000"/>
              <a:gd name="connsiteX715" fmla="*/ 16405 w 7472601"/>
              <a:gd name="connsiteY715" fmla="*/ 1803412 h 6858000"/>
              <a:gd name="connsiteX716" fmla="*/ 0 w 7472601"/>
              <a:gd name="connsiteY716" fmla="*/ 1784777 h 6858000"/>
              <a:gd name="connsiteX717" fmla="*/ 0 w 7472601"/>
              <a:gd name="connsiteY717" fmla="*/ 1740082 h 6858000"/>
              <a:gd name="connsiteX718" fmla="*/ 39394 w 7472601"/>
              <a:gd name="connsiteY718" fmla="*/ 1784856 h 6858000"/>
              <a:gd name="connsiteX719" fmla="*/ 135813 w 7472601"/>
              <a:gd name="connsiteY719" fmla="*/ 1888838 h 6858000"/>
              <a:gd name="connsiteX720" fmla="*/ 242575 w 7472601"/>
              <a:gd name="connsiteY720" fmla="*/ 1958841 h 6858000"/>
              <a:gd name="connsiteX721" fmla="*/ 82197 w 7472601"/>
              <a:gd name="connsiteY721" fmla="*/ 1754826 h 6858000"/>
              <a:gd name="connsiteX722" fmla="*/ 0 w 7472601"/>
              <a:gd name="connsiteY722" fmla="*/ 1679650 h 6858000"/>
              <a:gd name="connsiteX723" fmla="*/ 0 w 7472601"/>
              <a:gd name="connsiteY723" fmla="*/ 1602463 h 6858000"/>
              <a:gd name="connsiteX724" fmla="*/ 84689 w 7472601"/>
              <a:gd name="connsiteY724" fmla="*/ 1677442 h 6858000"/>
              <a:gd name="connsiteX725" fmla="*/ 298437 w 7472601"/>
              <a:gd name="connsiteY725" fmla="*/ 1968019 h 6858000"/>
              <a:gd name="connsiteX726" fmla="*/ 227269 w 7472601"/>
              <a:gd name="connsiteY726" fmla="*/ 1114064 h 6858000"/>
              <a:gd name="connsiteX727" fmla="*/ 248003 w 7472601"/>
              <a:gd name="connsiteY727" fmla="*/ 1089613 h 6858000"/>
              <a:gd name="connsiteX728" fmla="*/ 427020 w 7472601"/>
              <a:gd name="connsiteY728" fmla="*/ 1619803 h 6858000"/>
              <a:gd name="connsiteX729" fmla="*/ 340345 w 7472601"/>
              <a:gd name="connsiteY729" fmla="*/ 2027739 h 6858000"/>
              <a:gd name="connsiteX730" fmla="*/ 360865 w 7472601"/>
              <a:gd name="connsiteY730" fmla="*/ 2044827 h 6858000"/>
              <a:gd name="connsiteX731" fmla="*/ 560414 w 7472601"/>
              <a:gd name="connsiteY731" fmla="*/ 2421457 h 6858000"/>
              <a:gd name="connsiteX732" fmla="*/ 1359703 w 7472601"/>
              <a:gd name="connsiteY732" fmla="*/ 2578554 h 6858000"/>
              <a:gd name="connsiteX733" fmla="*/ 1359422 w 7472601"/>
              <a:gd name="connsiteY733" fmla="*/ 2577994 h 6858000"/>
              <a:gd name="connsiteX734" fmla="*/ 828701 w 7472601"/>
              <a:gd name="connsiteY734" fmla="*/ 1839520 h 6858000"/>
              <a:gd name="connsiteX735" fmla="*/ 494427 w 7472601"/>
              <a:gd name="connsiteY735" fmla="*/ 1092333 h 6858000"/>
              <a:gd name="connsiteX736" fmla="*/ 506322 w 7472601"/>
              <a:gd name="connsiteY736" fmla="*/ 1020997 h 6858000"/>
              <a:gd name="connsiteX737" fmla="*/ 4570198 w 7472601"/>
              <a:gd name="connsiteY737" fmla="*/ 978081 h 6858000"/>
              <a:gd name="connsiteX738" fmla="*/ 4523691 w 7472601"/>
              <a:gd name="connsiteY738" fmla="*/ 1127776 h 6858000"/>
              <a:gd name="connsiteX739" fmla="*/ 4509875 w 7472601"/>
              <a:gd name="connsiteY739" fmla="*/ 1167552 h 6858000"/>
              <a:gd name="connsiteX740" fmla="*/ 4478168 w 7472601"/>
              <a:gd name="connsiteY740" fmla="*/ 1260735 h 6858000"/>
              <a:gd name="connsiteX741" fmla="*/ 4409309 w 7472601"/>
              <a:gd name="connsiteY741" fmla="*/ 1666996 h 6858000"/>
              <a:gd name="connsiteX742" fmla="*/ 4370031 w 7472601"/>
              <a:gd name="connsiteY742" fmla="*/ 1955666 h 6858000"/>
              <a:gd name="connsiteX743" fmla="*/ 4570198 w 7472601"/>
              <a:gd name="connsiteY743" fmla="*/ 978081 h 6858000"/>
              <a:gd name="connsiteX744" fmla="*/ 4557898 w 7472601"/>
              <a:gd name="connsiteY744" fmla="*/ 900011 h 6858000"/>
              <a:gd name="connsiteX745" fmla="*/ 4344840 w 7472601"/>
              <a:gd name="connsiteY745" fmla="*/ 1922038 h 6858000"/>
              <a:gd name="connsiteX746" fmla="*/ 4378710 w 7472601"/>
              <a:gd name="connsiteY746" fmla="*/ 1665516 h 6858000"/>
              <a:gd name="connsiteX747" fmla="*/ 4448798 w 7472601"/>
              <a:gd name="connsiteY747" fmla="*/ 1253024 h 6858000"/>
              <a:gd name="connsiteX748" fmla="*/ 4480315 w 7472601"/>
              <a:gd name="connsiteY748" fmla="*/ 1158454 h 6858000"/>
              <a:gd name="connsiteX749" fmla="*/ 4494133 w 7472601"/>
              <a:gd name="connsiteY749" fmla="*/ 1118676 h 6858000"/>
              <a:gd name="connsiteX750" fmla="*/ 4557898 w 7472601"/>
              <a:gd name="connsiteY750" fmla="*/ 900011 h 6858000"/>
              <a:gd name="connsiteX751" fmla="*/ 5870151 w 7472601"/>
              <a:gd name="connsiteY751" fmla="*/ 898890 h 6858000"/>
              <a:gd name="connsiteX752" fmla="*/ 5861335 w 7472601"/>
              <a:gd name="connsiteY752" fmla="*/ 899177 h 6858000"/>
              <a:gd name="connsiteX753" fmla="*/ 5843702 w 7472601"/>
              <a:gd name="connsiteY753" fmla="*/ 899748 h 6858000"/>
              <a:gd name="connsiteX754" fmla="*/ 5651107 w 7472601"/>
              <a:gd name="connsiteY754" fmla="*/ 920306 h 6858000"/>
              <a:gd name="connsiteX755" fmla="*/ 5459407 w 7472601"/>
              <a:gd name="connsiteY755" fmla="*/ 940975 h 6858000"/>
              <a:gd name="connsiteX756" fmla="*/ 5374846 w 7472601"/>
              <a:gd name="connsiteY756" fmla="*/ 941988 h 6858000"/>
              <a:gd name="connsiteX757" fmla="*/ 5256105 w 7472601"/>
              <a:gd name="connsiteY757" fmla="*/ 945632 h 6858000"/>
              <a:gd name="connsiteX758" fmla="*/ 5107071 w 7472601"/>
              <a:gd name="connsiteY758" fmla="*/ 969720 h 6858000"/>
              <a:gd name="connsiteX759" fmla="*/ 4998681 w 7472601"/>
              <a:gd name="connsiteY759" fmla="*/ 988771 h 6858000"/>
              <a:gd name="connsiteX760" fmla="*/ 5870151 w 7472601"/>
              <a:gd name="connsiteY760" fmla="*/ 898890 h 6858000"/>
              <a:gd name="connsiteX761" fmla="*/ 5504425 w 7472601"/>
              <a:gd name="connsiteY761" fmla="*/ 848067 h 6858000"/>
              <a:gd name="connsiteX762" fmla="*/ 4968849 w 7472601"/>
              <a:gd name="connsiteY762" fmla="*/ 962318 h 6858000"/>
              <a:gd name="connsiteX763" fmla="*/ 5104039 w 7472601"/>
              <a:gd name="connsiteY763" fmla="*/ 940634 h 6858000"/>
              <a:gd name="connsiteX764" fmla="*/ 5256311 w 7472601"/>
              <a:gd name="connsiteY764" fmla="*/ 916490 h 6858000"/>
              <a:gd name="connsiteX765" fmla="*/ 5377381 w 7472601"/>
              <a:gd name="connsiteY765" fmla="*/ 912671 h 6858000"/>
              <a:gd name="connsiteX766" fmla="*/ 5460148 w 7472601"/>
              <a:gd name="connsiteY766" fmla="*/ 911442 h 6858000"/>
              <a:gd name="connsiteX767" fmla="*/ 5648971 w 7472601"/>
              <a:gd name="connsiteY767" fmla="*/ 891331 h 6858000"/>
              <a:gd name="connsiteX768" fmla="*/ 5844807 w 7472601"/>
              <a:gd name="connsiteY768" fmla="*/ 870718 h 6858000"/>
              <a:gd name="connsiteX769" fmla="*/ 5862975 w 7472601"/>
              <a:gd name="connsiteY769" fmla="*/ 869756 h 6858000"/>
              <a:gd name="connsiteX770" fmla="*/ 5920887 w 7472601"/>
              <a:gd name="connsiteY770" fmla="*/ 865929 h 6858000"/>
              <a:gd name="connsiteX771" fmla="*/ 5504425 w 7472601"/>
              <a:gd name="connsiteY771" fmla="*/ 848067 h 6858000"/>
              <a:gd name="connsiteX772" fmla="*/ 3607114 w 7472601"/>
              <a:gd name="connsiteY772" fmla="*/ 467441 h 6858000"/>
              <a:gd name="connsiteX773" fmla="*/ 3296242 w 7472601"/>
              <a:gd name="connsiteY773" fmla="*/ 807991 h 6858000"/>
              <a:gd name="connsiteX774" fmla="*/ 3174674 w 7472601"/>
              <a:gd name="connsiteY774" fmla="*/ 919759 h 6858000"/>
              <a:gd name="connsiteX775" fmla="*/ 3042978 w 7472601"/>
              <a:gd name="connsiteY775" fmla="*/ 1054894 h 6858000"/>
              <a:gd name="connsiteX776" fmla="*/ 2968914 w 7472601"/>
              <a:gd name="connsiteY776" fmla="*/ 1133756 h 6858000"/>
              <a:gd name="connsiteX777" fmla="*/ 3103823 w 7472601"/>
              <a:gd name="connsiteY777" fmla="*/ 1026814 h 6858000"/>
              <a:gd name="connsiteX778" fmla="*/ 3607114 w 7472601"/>
              <a:gd name="connsiteY778" fmla="*/ 467441 h 6858000"/>
              <a:gd name="connsiteX779" fmla="*/ 3744487 w 7472601"/>
              <a:gd name="connsiteY779" fmla="*/ 383136 h 6858000"/>
              <a:gd name="connsiteX780" fmla="*/ 3970213 w 7472601"/>
              <a:gd name="connsiteY780" fmla="*/ 995559 h 6858000"/>
              <a:gd name="connsiteX781" fmla="*/ 3744487 w 7472601"/>
              <a:gd name="connsiteY781" fmla="*/ 383136 h 6858000"/>
              <a:gd name="connsiteX782" fmla="*/ 3624562 w 7472601"/>
              <a:gd name="connsiteY782" fmla="*/ 367041 h 6858000"/>
              <a:gd name="connsiteX783" fmla="*/ 3489712 w 7472601"/>
              <a:gd name="connsiteY783" fmla="*/ 485386 h 6858000"/>
              <a:gd name="connsiteX784" fmla="*/ 3182994 w 7472601"/>
              <a:gd name="connsiteY784" fmla="*/ 828265 h 6858000"/>
              <a:gd name="connsiteX785" fmla="*/ 2892114 w 7472601"/>
              <a:gd name="connsiteY785" fmla="*/ 1172635 h 6858000"/>
              <a:gd name="connsiteX786" fmla="*/ 3021459 w 7472601"/>
              <a:gd name="connsiteY786" fmla="*/ 1035385 h 6858000"/>
              <a:gd name="connsiteX787" fmla="*/ 3153873 w 7472601"/>
              <a:gd name="connsiteY787" fmla="*/ 898971 h 6858000"/>
              <a:gd name="connsiteX788" fmla="*/ 3276511 w 7472601"/>
              <a:gd name="connsiteY788" fmla="*/ 786423 h 6858000"/>
              <a:gd name="connsiteX789" fmla="*/ 3584154 w 7472601"/>
              <a:gd name="connsiteY789" fmla="*/ 448218 h 6858000"/>
              <a:gd name="connsiteX790" fmla="*/ 3624562 w 7472601"/>
              <a:gd name="connsiteY790" fmla="*/ 367041 h 6858000"/>
              <a:gd name="connsiteX791" fmla="*/ 3766672 w 7472601"/>
              <a:gd name="connsiteY791" fmla="*/ 359429 h 6858000"/>
              <a:gd name="connsiteX792" fmla="*/ 3996338 w 7472601"/>
              <a:gd name="connsiteY792" fmla="*/ 968237 h 6858000"/>
              <a:gd name="connsiteX793" fmla="*/ 3766672 w 7472601"/>
              <a:gd name="connsiteY793" fmla="*/ 359429 h 6858000"/>
              <a:gd name="connsiteX794" fmla="*/ 5805386 w 7472601"/>
              <a:gd name="connsiteY794" fmla="*/ 239240 h 6858000"/>
              <a:gd name="connsiteX795" fmla="*/ 5736947 w 7472601"/>
              <a:gd name="connsiteY795" fmla="*/ 261367 h 6858000"/>
              <a:gd name="connsiteX796" fmla="*/ 5427012 w 7472601"/>
              <a:gd name="connsiteY796" fmla="*/ 311272 h 6858000"/>
              <a:gd name="connsiteX797" fmla="*/ 5147818 w 7472601"/>
              <a:gd name="connsiteY797" fmla="*/ 322112 h 6858000"/>
              <a:gd name="connsiteX798" fmla="*/ 5060854 w 7472601"/>
              <a:gd name="connsiteY798" fmla="*/ 311882 h 6858000"/>
              <a:gd name="connsiteX799" fmla="*/ 4945989 w 7472601"/>
              <a:gd name="connsiteY799" fmla="*/ 300516 h 6858000"/>
              <a:gd name="connsiteX800" fmla="*/ 5410479 w 7472601"/>
              <a:gd name="connsiteY800" fmla="*/ 348434 h 6858000"/>
              <a:gd name="connsiteX801" fmla="*/ 5805386 w 7472601"/>
              <a:gd name="connsiteY801" fmla="*/ 239240 h 6858000"/>
              <a:gd name="connsiteX802" fmla="*/ 5905192 w 7472601"/>
              <a:gd name="connsiteY802" fmla="*/ 163079 h 6858000"/>
              <a:gd name="connsiteX803" fmla="*/ 5865655 w 7472601"/>
              <a:gd name="connsiteY803" fmla="*/ 171901 h 6858000"/>
              <a:gd name="connsiteX804" fmla="*/ 5259740 w 7472601"/>
              <a:gd name="connsiteY804" fmla="*/ 257013 h 6858000"/>
              <a:gd name="connsiteX805" fmla="*/ 5208466 w 7472601"/>
              <a:gd name="connsiteY805" fmla="*/ 257550 h 6858000"/>
              <a:gd name="connsiteX806" fmla="*/ 4980204 w 7472601"/>
              <a:gd name="connsiteY806" fmla="*/ 271903 h 6858000"/>
              <a:gd name="connsiteX807" fmla="*/ 5068068 w 7472601"/>
              <a:gd name="connsiteY807" fmla="*/ 282244 h 6858000"/>
              <a:gd name="connsiteX808" fmla="*/ 5153231 w 7472601"/>
              <a:gd name="connsiteY808" fmla="*/ 292240 h 6858000"/>
              <a:gd name="connsiteX809" fmla="*/ 5426491 w 7472601"/>
              <a:gd name="connsiteY809" fmla="*/ 281128 h 6858000"/>
              <a:gd name="connsiteX810" fmla="*/ 5731212 w 7472601"/>
              <a:gd name="connsiteY810" fmla="*/ 231951 h 6858000"/>
              <a:gd name="connsiteX811" fmla="*/ 5905192 w 7472601"/>
              <a:gd name="connsiteY811" fmla="*/ 163079 h 6858000"/>
              <a:gd name="connsiteX812" fmla="*/ 5944437 w 7472601"/>
              <a:gd name="connsiteY812" fmla="*/ 113829 h 6858000"/>
              <a:gd name="connsiteX813" fmla="*/ 5825032 w 7472601"/>
              <a:gd name="connsiteY813" fmla="*/ 146405 h 6858000"/>
              <a:gd name="connsiteX814" fmla="*/ 4955599 w 7472601"/>
              <a:gd name="connsiteY814" fmla="*/ 247008 h 6858000"/>
              <a:gd name="connsiteX815" fmla="*/ 5210104 w 7472601"/>
              <a:gd name="connsiteY815" fmla="*/ 228123 h 6858000"/>
              <a:gd name="connsiteX816" fmla="*/ 5261015 w 7472601"/>
              <a:gd name="connsiteY816" fmla="*/ 227087 h 6858000"/>
              <a:gd name="connsiteX817" fmla="*/ 5861181 w 7472601"/>
              <a:gd name="connsiteY817" fmla="*/ 143093 h 6858000"/>
              <a:gd name="connsiteX818" fmla="*/ 5961252 w 7472601"/>
              <a:gd name="connsiteY818" fmla="*/ 114820 h 6858000"/>
              <a:gd name="connsiteX819" fmla="*/ 5944437 w 7472601"/>
              <a:gd name="connsiteY819" fmla="*/ 113829 h 6858000"/>
              <a:gd name="connsiteX820" fmla="*/ 3882765 w 7472601"/>
              <a:gd name="connsiteY820" fmla="*/ 0 h 6858000"/>
              <a:gd name="connsiteX821" fmla="*/ 3995099 w 7472601"/>
              <a:gd name="connsiteY821" fmla="*/ 0 h 6858000"/>
              <a:gd name="connsiteX822" fmla="*/ 4163818 w 7472601"/>
              <a:gd name="connsiteY822" fmla="*/ 234104 h 6858000"/>
              <a:gd name="connsiteX823" fmla="*/ 4172099 w 7472601"/>
              <a:gd name="connsiteY823" fmla="*/ 234207 h 6858000"/>
              <a:gd name="connsiteX824" fmla="*/ 4784282 w 7472601"/>
              <a:gd name="connsiteY824" fmla="*/ 276561 h 6858000"/>
              <a:gd name="connsiteX825" fmla="*/ 4801687 w 7472601"/>
              <a:gd name="connsiteY825" fmla="*/ 267764 h 6858000"/>
              <a:gd name="connsiteX826" fmla="*/ 6082788 w 7472601"/>
              <a:gd name="connsiteY826" fmla="*/ 64119 h 6858000"/>
              <a:gd name="connsiteX827" fmla="*/ 6099442 w 7472601"/>
              <a:gd name="connsiteY827" fmla="*/ 82568 h 6858000"/>
              <a:gd name="connsiteX828" fmla="*/ 4804137 w 7472601"/>
              <a:gd name="connsiteY828" fmla="*/ 320931 h 6858000"/>
              <a:gd name="connsiteX829" fmla="*/ 4227047 w 7472601"/>
              <a:gd name="connsiteY829" fmla="*/ 313415 h 6858000"/>
              <a:gd name="connsiteX830" fmla="*/ 4346041 w 7472601"/>
              <a:gd name="connsiteY830" fmla="*/ 456086 h 6858000"/>
              <a:gd name="connsiteX831" fmla="*/ 4870967 w 7472601"/>
              <a:gd name="connsiteY831" fmla="*/ 963061 h 6858000"/>
              <a:gd name="connsiteX832" fmla="*/ 4889647 w 7472601"/>
              <a:gd name="connsiteY832" fmla="*/ 957147 h 6858000"/>
              <a:gd name="connsiteX833" fmla="*/ 5422504 w 7472601"/>
              <a:gd name="connsiteY833" fmla="*/ 805191 h 6858000"/>
              <a:gd name="connsiteX834" fmla="*/ 6087656 w 7472601"/>
              <a:gd name="connsiteY834" fmla="*/ 826703 h 6858000"/>
              <a:gd name="connsiteX835" fmla="*/ 6058717 w 7472601"/>
              <a:gd name="connsiteY835" fmla="*/ 865992 h 6858000"/>
              <a:gd name="connsiteX836" fmla="*/ 4974153 w 7472601"/>
              <a:gd name="connsiteY836" fmla="*/ 1045456 h 6858000"/>
              <a:gd name="connsiteX837" fmla="*/ 5627835 w 7472601"/>
              <a:gd name="connsiteY837" fmla="*/ 1472077 h 6858000"/>
              <a:gd name="connsiteX838" fmla="*/ 5629817 w 7472601"/>
              <a:gd name="connsiteY838" fmla="*/ 1471412 h 6858000"/>
              <a:gd name="connsiteX839" fmla="*/ 5634124 w 7472601"/>
              <a:gd name="connsiteY839" fmla="*/ 1470572 h 6858000"/>
              <a:gd name="connsiteX840" fmla="*/ 5755832 w 7472601"/>
              <a:gd name="connsiteY840" fmla="*/ 1383886 h 6858000"/>
              <a:gd name="connsiteX841" fmla="*/ 6014186 w 7472601"/>
              <a:gd name="connsiteY841" fmla="*/ 1279799 h 6858000"/>
              <a:gd name="connsiteX842" fmla="*/ 6901619 w 7472601"/>
              <a:gd name="connsiteY842" fmla="*/ 1047874 h 6858000"/>
              <a:gd name="connsiteX843" fmla="*/ 6931566 w 7472601"/>
              <a:gd name="connsiteY843" fmla="*/ 1062034 h 6858000"/>
              <a:gd name="connsiteX844" fmla="*/ 5790982 w 7472601"/>
              <a:gd name="connsiteY844" fmla="*/ 1561380 h 6858000"/>
              <a:gd name="connsiteX845" fmla="*/ 6188971 w 7472601"/>
              <a:gd name="connsiteY845" fmla="*/ 1755168 h 6858000"/>
              <a:gd name="connsiteX846" fmla="*/ 6202446 w 7472601"/>
              <a:gd name="connsiteY846" fmla="*/ 1752268 h 6858000"/>
              <a:gd name="connsiteX847" fmla="*/ 7179560 w 7472601"/>
              <a:gd name="connsiteY847" fmla="*/ 1467551 h 6858000"/>
              <a:gd name="connsiteX848" fmla="*/ 7158730 w 7472601"/>
              <a:gd name="connsiteY848" fmla="*/ 1507835 h 6858000"/>
              <a:gd name="connsiteX849" fmla="*/ 6326959 w 7472601"/>
              <a:gd name="connsiteY849" fmla="*/ 1817686 h 6858000"/>
              <a:gd name="connsiteX850" fmla="*/ 6537433 w 7472601"/>
              <a:gd name="connsiteY850" fmla="*/ 1907790 h 6858000"/>
              <a:gd name="connsiteX851" fmla="*/ 6550221 w 7472601"/>
              <a:gd name="connsiteY851" fmla="*/ 1910729 h 6858000"/>
              <a:gd name="connsiteX852" fmla="*/ 6964438 w 7472601"/>
              <a:gd name="connsiteY852" fmla="*/ 2209505 h 6858000"/>
              <a:gd name="connsiteX853" fmla="*/ 7367862 w 7472601"/>
              <a:gd name="connsiteY853" fmla="*/ 2806833 h 6858000"/>
              <a:gd name="connsiteX854" fmla="*/ 7364329 w 7472601"/>
              <a:gd name="connsiteY854" fmla="*/ 2826907 h 6858000"/>
              <a:gd name="connsiteX855" fmla="*/ 7290545 w 7472601"/>
              <a:gd name="connsiteY855" fmla="*/ 2850663 h 6858000"/>
              <a:gd name="connsiteX856" fmla="*/ 6472036 w 7472601"/>
              <a:gd name="connsiteY856" fmla="*/ 1959003 h 6858000"/>
              <a:gd name="connsiteX857" fmla="*/ 5792897 w 7472601"/>
              <a:gd name="connsiteY857" fmla="*/ 1647747 h 6858000"/>
              <a:gd name="connsiteX858" fmla="*/ 5842751 w 7472601"/>
              <a:gd name="connsiteY858" fmla="*/ 1816112 h 6858000"/>
              <a:gd name="connsiteX859" fmla="*/ 5847424 w 7472601"/>
              <a:gd name="connsiteY859" fmla="*/ 1815776 h 6858000"/>
              <a:gd name="connsiteX860" fmla="*/ 6399821 w 7472601"/>
              <a:gd name="connsiteY860" fmla="*/ 2344799 h 6858000"/>
              <a:gd name="connsiteX861" fmla="*/ 6323232 w 7472601"/>
              <a:gd name="connsiteY861" fmla="*/ 2389634 h 6858000"/>
              <a:gd name="connsiteX862" fmla="*/ 5942958 w 7472601"/>
              <a:gd name="connsiteY862" fmla="*/ 2077708 h 6858000"/>
              <a:gd name="connsiteX863" fmla="*/ 5921559 w 7472601"/>
              <a:gd name="connsiteY863" fmla="*/ 2378596 h 6858000"/>
              <a:gd name="connsiteX864" fmla="*/ 5817651 w 7472601"/>
              <a:gd name="connsiteY864" fmla="*/ 3023919 h 6858000"/>
              <a:gd name="connsiteX865" fmla="*/ 5729634 w 7472601"/>
              <a:gd name="connsiteY865" fmla="*/ 3051849 h 6858000"/>
              <a:gd name="connsiteX866" fmla="*/ 5611018 w 7472601"/>
              <a:gd name="connsiteY866" fmla="*/ 2316769 h 6858000"/>
              <a:gd name="connsiteX867" fmla="*/ 5687608 w 7472601"/>
              <a:gd name="connsiteY867" fmla="*/ 2039972 h 6858000"/>
              <a:gd name="connsiteX868" fmla="*/ 5657554 w 7472601"/>
              <a:gd name="connsiteY868" fmla="*/ 1576445 h 6858000"/>
              <a:gd name="connsiteX869" fmla="*/ 5150475 w 7472601"/>
              <a:gd name="connsiteY869" fmla="*/ 1274012 h 6858000"/>
              <a:gd name="connsiteX870" fmla="*/ 5349142 w 7472601"/>
              <a:gd name="connsiteY870" fmla="*/ 2204405 h 6858000"/>
              <a:gd name="connsiteX871" fmla="*/ 5262214 w 7472601"/>
              <a:gd name="connsiteY871" fmla="*/ 2233836 h 6858000"/>
              <a:gd name="connsiteX872" fmla="*/ 4981539 w 7472601"/>
              <a:gd name="connsiteY872" fmla="*/ 1542201 h 6858000"/>
              <a:gd name="connsiteX873" fmla="*/ 4958461 w 7472601"/>
              <a:gd name="connsiteY873" fmla="*/ 1136957 h 6858000"/>
              <a:gd name="connsiteX874" fmla="*/ 4655015 w 7472601"/>
              <a:gd name="connsiteY874" fmla="*/ 891426 h 6858000"/>
              <a:gd name="connsiteX875" fmla="*/ 4348002 w 7472601"/>
              <a:gd name="connsiteY875" fmla="*/ 2205895 h 6858000"/>
              <a:gd name="connsiteX876" fmla="*/ 4262250 w 7472601"/>
              <a:gd name="connsiteY876" fmla="*/ 2219972 h 6858000"/>
              <a:gd name="connsiteX877" fmla="*/ 4550611 w 7472601"/>
              <a:gd name="connsiteY877" fmla="*/ 817540 h 6858000"/>
              <a:gd name="connsiteX878" fmla="*/ 4564418 w 7472601"/>
              <a:gd name="connsiteY878" fmla="*/ 808293 h 6858000"/>
              <a:gd name="connsiteX879" fmla="*/ 4266388 w 7472601"/>
              <a:gd name="connsiteY879" fmla="*/ 500083 h 6858000"/>
              <a:gd name="connsiteX880" fmla="*/ 4032842 w 7472601"/>
              <a:gd name="connsiteY880" fmla="*/ 211809 h 6858000"/>
              <a:gd name="connsiteX881" fmla="*/ 3882765 w 7472601"/>
              <a:gd name="connsiteY881" fmla="*/ 0 h 6858000"/>
              <a:gd name="connsiteX882" fmla="*/ 3721337 w 7472601"/>
              <a:gd name="connsiteY882" fmla="*/ 0 h 6858000"/>
              <a:gd name="connsiteX883" fmla="*/ 3797544 w 7472601"/>
              <a:gd name="connsiteY883" fmla="*/ 0 h 6858000"/>
              <a:gd name="connsiteX884" fmla="*/ 3775734 w 7472601"/>
              <a:gd name="connsiteY884" fmla="*/ 95131 h 6858000"/>
              <a:gd name="connsiteX885" fmla="*/ 3724807 w 7472601"/>
              <a:gd name="connsiteY885" fmla="*/ 272257 h 6858000"/>
              <a:gd name="connsiteX886" fmla="*/ 3726844 w 7472601"/>
              <a:gd name="connsiteY886" fmla="*/ 282988 h 6858000"/>
              <a:gd name="connsiteX887" fmla="*/ 3742664 w 7472601"/>
              <a:gd name="connsiteY887" fmla="*/ 279918 h 6858000"/>
              <a:gd name="connsiteX888" fmla="*/ 4103910 w 7472601"/>
              <a:gd name="connsiteY888" fmla="*/ 1161917 h 6858000"/>
              <a:gd name="connsiteX889" fmla="*/ 4020269 w 7472601"/>
              <a:gd name="connsiteY889" fmla="*/ 1200406 h 6858000"/>
              <a:gd name="connsiteX890" fmla="*/ 3674882 w 7472601"/>
              <a:gd name="connsiteY890" fmla="*/ 488524 h 6858000"/>
              <a:gd name="connsiteX891" fmla="*/ 3132682 w 7472601"/>
              <a:gd name="connsiteY891" fmla="*/ 1072284 h 6858000"/>
              <a:gd name="connsiteX892" fmla="*/ 2716346 w 7472601"/>
              <a:gd name="connsiteY892" fmla="*/ 1276376 h 6858000"/>
              <a:gd name="connsiteX893" fmla="*/ 2716772 w 7472601"/>
              <a:gd name="connsiteY893" fmla="*/ 1255462 h 6858000"/>
              <a:gd name="connsiteX894" fmla="*/ 3471096 w 7472601"/>
              <a:gd name="connsiteY894" fmla="*/ 437072 h 6858000"/>
              <a:gd name="connsiteX895" fmla="*/ 3639057 w 7472601"/>
              <a:gd name="connsiteY895" fmla="*/ 286334 h 6858000"/>
              <a:gd name="connsiteX896" fmla="*/ 3640309 w 7472601"/>
              <a:gd name="connsiteY896" fmla="*/ 284664 h 6858000"/>
              <a:gd name="connsiteX897" fmla="*/ 3646022 w 7472601"/>
              <a:gd name="connsiteY897" fmla="*/ 276711 h 6858000"/>
              <a:gd name="connsiteX898" fmla="*/ 3707943 w 7472601"/>
              <a:gd name="connsiteY898" fmla="*/ 65958 h 6858000"/>
              <a:gd name="connsiteX899" fmla="*/ 3721337 w 7472601"/>
              <a:gd name="connsiteY899" fmla="*/ 0 h 6858000"/>
              <a:gd name="connsiteX900" fmla="*/ 2867960 w 7472601"/>
              <a:gd name="connsiteY900" fmla="*/ 0 h 6858000"/>
              <a:gd name="connsiteX901" fmla="*/ 2926351 w 7472601"/>
              <a:gd name="connsiteY901" fmla="*/ 0 h 6858000"/>
              <a:gd name="connsiteX902" fmla="*/ 2902823 w 7472601"/>
              <a:gd name="connsiteY902" fmla="*/ 262929 h 6858000"/>
              <a:gd name="connsiteX903" fmla="*/ 2940663 w 7472601"/>
              <a:gd name="connsiteY903" fmla="*/ 140884 h 6858000"/>
              <a:gd name="connsiteX904" fmla="*/ 2947039 w 7472601"/>
              <a:gd name="connsiteY904" fmla="*/ 122524 h 6858000"/>
              <a:gd name="connsiteX905" fmla="*/ 2984316 w 7472601"/>
              <a:gd name="connsiteY905" fmla="*/ 0 h 6858000"/>
              <a:gd name="connsiteX906" fmla="*/ 3016114 w 7472601"/>
              <a:gd name="connsiteY906" fmla="*/ 0 h 6858000"/>
              <a:gd name="connsiteX907" fmla="*/ 2979949 w 7472601"/>
              <a:gd name="connsiteY907" fmla="*/ 119274 h 6858000"/>
              <a:gd name="connsiteX908" fmla="*/ 3023879 w 7472601"/>
              <a:gd name="connsiteY908" fmla="*/ 0 h 6858000"/>
              <a:gd name="connsiteX909" fmla="*/ 3105400 w 7472601"/>
              <a:gd name="connsiteY909" fmla="*/ 0 h 6858000"/>
              <a:gd name="connsiteX910" fmla="*/ 3094669 w 7472601"/>
              <a:gd name="connsiteY910" fmla="*/ 30308 h 6858000"/>
              <a:gd name="connsiteX911" fmla="*/ 2901945 w 7472601"/>
              <a:gd name="connsiteY911" fmla="*/ 466538 h 6858000"/>
              <a:gd name="connsiteX912" fmla="*/ 2815209 w 7472601"/>
              <a:gd name="connsiteY912" fmla="*/ 497361 h 6858000"/>
              <a:gd name="connsiteX913" fmla="*/ 2844845 w 7472601"/>
              <a:gd name="connsiteY913" fmla="*/ 127638 h 6858000"/>
              <a:gd name="connsiteX914" fmla="*/ 2867960 w 7472601"/>
              <a:gd name="connsiteY914" fmla="*/ 0 h 6858000"/>
              <a:gd name="connsiteX915" fmla="*/ 1057230 w 7472601"/>
              <a:gd name="connsiteY915" fmla="*/ 0 h 6858000"/>
              <a:gd name="connsiteX916" fmla="*/ 1111003 w 7472601"/>
              <a:gd name="connsiteY916" fmla="*/ 0 h 6858000"/>
              <a:gd name="connsiteX917" fmla="*/ 1125553 w 7472601"/>
              <a:gd name="connsiteY917" fmla="*/ 52588 h 6858000"/>
              <a:gd name="connsiteX918" fmla="*/ 1304276 w 7472601"/>
              <a:gd name="connsiteY918" fmla="*/ 476275 h 6858000"/>
              <a:gd name="connsiteX919" fmla="*/ 1492066 w 7472601"/>
              <a:gd name="connsiteY919" fmla="*/ 886333 h 6858000"/>
              <a:gd name="connsiteX920" fmla="*/ 1423698 w 7472601"/>
              <a:gd name="connsiteY920" fmla="*/ 710817 h 6858000"/>
              <a:gd name="connsiteX921" fmla="*/ 1357609 w 7472601"/>
              <a:gd name="connsiteY921" fmla="*/ 532892 h 6858000"/>
              <a:gd name="connsiteX922" fmla="*/ 1309550 w 7472601"/>
              <a:gd name="connsiteY922" fmla="*/ 374031 h 6858000"/>
              <a:gd name="connsiteX923" fmla="*/ 1193673 w 7472601"/>
              <a:gd name="connsiteY923" fmla="*/ 49533 h 6858000"/>
              <a:gd name="connsiteX924" fmla="*/ 1164391 w 7472601"/>
              <a:gd name="connsiteY924" fmla="*/ 0 h 6858000"/>
              <a:gd name="connsiteX925" fmla="*/ 1200666 w 7472601"/>
              <a:gd name="connsiteY925" fmla="*/ 0 h 6858000"/>
              <a:gd name="connsiteX926" fmla="*/ 1223408 w 7472601"/>
              <a:gd name="connsiteY926" fmla="*/ 38996 h 6858000"/>
              <a:gd name="connsiteX927" fmla="*/ 1339635 w 7472601"/>
              <a:gd name="connsiteY927" fmla="*/ 365517 h 6858000"/>
              <a:gd name="connsiteX928" fmla="*/ 1387469 w 7472601"/>
              <a:gd name="connsiteY928" fmla="*/ 523079 h 6858000"/>
              <a:gd name="connsiteX929" fmla="*/ 1452685 w 7472601"/>
              <a:gd name="connsiteY929" fmla="*/ 699806 h 6858000"/>
              <a:gd name="connsiteX930" fmla="*/ 1492092 w 7472601"/>
              <a:gd name="connsiteY930" fmla="*/ 800424 h 6858000"/>
              <a:gd name="connsiteX931" fmla="*/ 1455302 w 7472601"/>
              <a:gd name="connsiteY931" fmla="*/ 632913 h 6858000"/>
              <a:gd name="connsiteX932" fmla="*/ 1222336 w 7472601"/>
              <a:gd name="connsiteY932" fmla="*/ 9480 h 6858000"/>
              <a:gd name="connsiteX933" fmla="*/ 1214634 w 7472601"/>
              <a:gd name="connsiteY933" fmla="*/ 0 h 6858000"/>
              <a:gd name="connsiteX934" fmla="*/ 1289827 w 7472601"/>
              <a:gd name="connsiteY934" fmla="*/ 0 h 6858000"/>
              <a:gd name="connsiteX935" fmla="*/ 1321076 w 7472601"/>
              <a:gd name="connsiteY935" fmla="*/ 59722 h 6858000"/>
              <a:gd name="connsiteX936" fmla="*/ 1512579 w 7472601"/>
              <a:gd name="connsiteY936" fmla="*/ 626441 h 6858000"/>
              <a:gd name="connsiteX937" fmla="*/ 1506076 w 7472601"/>
              <a:gd name="connsiteY937" fmla="*/ 1089289 h 6858000"/>
              <a:gd name="connsiteX938" fmla="*/ 1486346 w 7472601"/>
              <a:gd name="connsiteY938" fmla="*/ 1079919 h 6858000"/>
              <a:gd name="connsiteX939" fmla="*/ 1070511 w 7472601"/>
              <a:gd name="connsiteY939" fmla="*/ 48609 h 6858000"/>
              <a:gd name="connsiteX940" fmla="*/ 1057230 w 7472601"/>
              <a:gd name="connsiteY940" fmla="*/ 0 h 6858000"/>
              <a:gd name="connsiteX941" fmla="*/ 43151 w 7472601"/>
              <a:gd name="connsiteY941" fmla="*/ 0 h 6858000"/>
              <a:gd name="connsiteX942" fmla="*/ 95283 w 7472601"/>
              <a:gd name="connsiteY942" fmla="*/ 0 h 6858000"/>
              <a:gd name="connsiteX943" fmla="*/ 300708 w 7472601"/>
              <a:gd name="connsiteY943" fmla="*/ 154571 h 6858000"/>
              <a:gd name="connsiteX944" fmla="*/ 530414 w 7472601"/>
              <a:gd name="connsiteY944" fmla="*/ 354673 h 6858000"/>
              <a:gd name="connsiteX945" fmla="*/ 333785 w 7472601"/>
              <a:gd name="connsiteY945" fmla="*/ 161564 h 6858000"/>
              <a:gd name="connsiteX946" fmla="*/ 147005 w 7472601"/>
              <a:gd name="connsiteY946" fmla="*/ 0 h 6858000"/>
              <a:gd name="connsiteX947" fmla="*/ 272509 w 7472601"/>
              <a:gd name="connsiteY947" fmla="*/ 0 h 6858000"/>
              <a:gd name="connsiteX948" fmla="*/ 326276 w 7472601"/>
              <a:gd name="connsiteY948" fmla="*/ 45847 h 6858000"/>
              <a:gd name="connsiteX949" fmla="*/ 823759 w 7472601"/>
              <a:gd name="connsiteY949" fmla="*/ 574145 h 6858000"/>
              <a:gd name="connsiteX950" fmla="*/ 811254 w 7472601"/>
              <a:gd name="connsiteY950" fmla="*/ 665546 h 6858000"/>
              <a:gd name="connsiteX951" fmla="*/ 154042 w 7472601"/>
              <a:gd name="connsiteY951" fmla="*/ 261522 h 6858000"/>
              <a:gd name="connsiteX952" fmla="*/ 13550 w 7472601"/>
              <a:gd name="connsiteY952" fmla="*/ 158423 h 6858000"/>
              <a:gd name="connsiteX953" fmla="*/ 0 w 7472601"/>
              <a:gd name="connsiteY953" fmla="*/ 146618 h 6858000"/>
              <a:gd name="connsiteX954" fmla="*/ 0 w 7472601"/>
              <a:gd name="connsiteY954" fmla="*/ 59161 h 6858000"/>
              <a:gd name="connsiteX955" fmla="*/ 45427 w 7472601"/>
              <a:gd name="connsiteY955" fmla="*/ 101078 h 6858000"/>
              <a:gd name="connsiteX956" fmla="*/ 630103 w 7472601"/>
              <a:gd name="connsiteY956" fmla="*/ 485885 h 6858000"/>
              <a:gd name="connsiteX957" fmla="*/ 532040 w 7472601"/>
              <a:gd name="connsiteY957" fmla="*/ 399359 h 6858000"/>
              <a:gd name="connsiteX958" fmla="*/ 517618 w 7472601"/>
              <a:gd name="connsiteY958" fmla="*/ 385726 h 6858000"/>
              <a:gd name="connsiteX959" fmla="*/ 285074 w 7472601"/>
              <a:gd name="connsiteY959" fmla="*/ 182755 h 6858000"/>
              <a:gd name="connsiteX960" fmla="*/ 43151 w 7472601"/>
              <a:gd name="connsiteY960"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467600 w 7472601"/>
              <a:gd name="connsiteY76" fmla="*/ 6163634 h 6858000"/>
              <a:gd name="connsiteX77" fmla="*/ 7448321 w 7472601"/>
              <a:gd name="connsiteY77" fmla="*/ 6190991 h 6858000"/>
              <a:gd name="connsiteX78" fmla="*/ 7467600 w 7472601"/>
              <a:gd name="connsiteY78" fmla="*/ 6221686 h 6858000"/>
              <a:gd name="connsiteX79" fmla="*/ 7467600 w 7472601"/>
              <a:gd name="connsiteY79" fmla="*/ 6334256 h 6858000"/>
              <a:gd name="connsiteX80" fmla="*/ 7454976 w 7472601"/>
              <a:gd name="connsiteY80" fmla="*/ 6318297 h 6858000"/>
              <a:gd name="connsiteX81" fmla="*/ 1456157 w 7472601"/>
              <a:gd name="connsiteY81" fmla="*/ 5371404 h 6858000"/>
              <a:gd name="connsiteX82" fmla="*/ 1244432 w 7472601"/>
              <a:gd name="connsiteY82" fmla="*/ 5385601 h 6858000"/>
              <a:gd name="connsiteX83" fmla="*/ 973990 w 7472601"/>
              <a:gd name="connsiteY83" fmla="*/ 5424940 h 6858000"/>
              <a:gd name="connsiteX84" fmla="*/ 1103809 w 7472601"/>
              <a:gd name="connsiteY84" fmla="*/ 5433720 h 6858000"/>
              <a:gd name="connsiteX85" fmla="*/ 1123454 w 7472601"/>
              <a:gd name="connsiteY85" fmla="*/ 5435727 h 6858000"/>
              <a:gd name="connsiteX86" fmla="*/ 1737017 w 7472601"/>
              <a:gd name="connsiteY86" fmla="*/ 5452183 h 6858000"/>
              <a:gd name="connsiteX87" fmla="*/ 1824397 w 7472601"/>
              <a:gd name="connsiteY87" fmla="*/ 5447757 h 6858000"/>
              <a:gd name="connsiteX88" fmla="*/ 2070059 w 7472601"/>
              <a:gd name="connsiteY88" fmla="*/ 5441660 h 6858000"/>
              <a:gd name="connsiteX89" fmla="*/ 1456157 w 7472601"/>
              <a:gd name="connsiteY89" fmla="*/ 5371404 h 6858000"/>
              <a:gd name="connsiteX90" fmla="*/ 4988186 w 7472601"/>
              <a:gd name="connsiteY90" fmla="*/ 5216467 h 6858000"/>
              <a:gd name="connsiteX91" fmla="*/ 4777334 w 7472601"/>
              <a:gd name="connsiteY91" fmla="*/ 5406072 h 6858000"/>
              <a:gd name="connsiteX92" fmla="*/ 4718341 w 7472601"/>
              <a:gd name="connsiteY92" fmla="*/ 5468043 h 6858000"/>
              <a:gd name="connsiteX93" fmla="*/ 4604655 w 7472601"/>
              <a:gd name="connsiteY93" fmla="*/ 5583434 h 6858000"/>
              <a:gd name="connsiteX94" fmla="*/ 4565074 w 7472601"/>
              <a:gd name="connsiteY94" fmla="*/ 5618550 h 6858000"/>
              <a:gd name="connsiteX95" fmla="*/ 4988186 w 7472601"/>
              <a:gd name="connsiteY95" fmla="*/ 5216467 h 6858000"/>
              <a:gd name="connsiteX96" fmla="*/ 4978032 w 7472601"/>
              <a:gd name="connsiteY96" fmla="*/ 5183809 h 6858000"/>
              <a:gd name="connsiteX97" fmla="*/ 4463413 w 7472601"/>
              <a:gd name="connsiteY97" fmla="*/ 5615162 h 6858000"/>
              <a:gd name="connsiteX98" fmla="*/ 4358134 w 7472601"/>
              <a:gd name="connsiteY98" fmla="*/ 5742791 h 6858000"/>
              <a:gd name="connsiteX99" fmla="*/ 4376219 w 7472601"/>
              <a:gd name="connsiteY99" fmla="*/ 5729027 h 6858000"/>
              <a:gd name="connsiteX100" fmla="*/ 4582340 w 7472601"/>
              <a:gd name="connsiteY100" fmla="*/ 5561037 h 6858000"/>
              <a:gd name="connsiteX101" fmla="*/ 4694684 w 7472601"/>
              <a:gd name="connsiteY101" fmla="*/ 5447098 h 6858000"/>
              <a:gd name="connsiteX102" fmla="*/ 4754123 w 7472601"/>
              <a:gd name="connsiteY102" fmla="*/ 5384643 h 6858000"/>
              <a:gd name="connsiteX103" fmla="*/ 4978032 w 7472601"/>
              <a:gd name="connsiteY103" fmla="*/ 5183809 h 6858000"/>
              <a:gd name="connsiteX104" fmla="*/ 1903353 w 7472601"/>
              <a:gd name="connsiteY104" fmla="*/ 5044827 h 6858000"/>
              <a:gd name="connsiteX105" fmla="*/ 1936931 w 7472601"/>
              <a:gd name="connsiteY105" fmla="*/ 5093954 h 6858000"/>
              <a:gd name="connsiteX106" fmla="*/ 2195868 w 7472601"/>
              <a:gd name="connsiteY106" fmla="*/ 5396574 h 6858000"/>
              <a:gd name="connsiteX107" fmla="*/ 2088852 w 7472601"/>
              <a:gd name="connsiteY107" fmla="*/ 5166123 h 6858000"/>
              <a:gd name="connsiteX108" fmla="*/ 1958241 w 7472601"/>
              <a:gd name="connsiteY108" fmla="*/ 5067955 h 6858000"/>
              <a:gd name="connsiteX109" fmla="*/ 1903353 w 7472601"/>
              <a:gd name="connsiteY109" fmla="*/ 5044827 h 6858000"/>
              <a:gd name="connsiteX110" fmla="*/ 1979378 w 7472601"/>
              <a:gd name="connsiteY110" fmla="*/ 4769504 h 6858000"/>
              <a:gd name="connsiteX111" fmla="*/ 2882120 w 7472601"/>
              <a:gd name="connsiteY111" fmla="*/ 5064547 h 6858000"/>
              <a:gd name="connsiteX112" fmla="*/ 2793103 w 7472601"/>
              <a:gd name="connsiteY112" fmla="*/ 5039699 h 6858000"/>
              <a:gd name="connsiteX113" fmla="*/ 2770041 w 7472601"/>
              <a:gd name="connsiteY113" fmla="*/ 5033634 h 6858000"/>
              <a:gd name="connsiteX114" fmla="*/ 1979378 w 7472601"/>
              <a:gd name="connsiteY114" fmla="*/ 4769504 h 6858000"/>
              <a:gd name="connsiteX115" fmla="*/ 1927410 w 7472601"/>
              <a:gd name="connsiteY115" fmla="*/ 4716164 h 6858000"/>
              <a:gd name="connsiteX116" fmla="*/ 1959587 w 7472601"/>
              <a:gd name="connsiteY116" fmla="*/ 4728849 h 6858000"/>
              <a:gd name="connsiteX117" fmla="*/ 2777707 w 7472601"/>
              <a:gd name="connsiteY117" fmla="*/ 5003991 h 6858000"/>
              <a:gd name="connsiteX118" fmla="*/ 2800768 w 7472601"/>
              <a:gd name="connsiteY118" fmla="*/ 5010056 h 6858000"/>
              <a:gd name="connsiteX119" fmla="*/ 2879408 w 7472601"/>
              <a:gd name="connsiteY119" fmla="*/ 5031590 h 6858000"/>
              <a:gd name="connsiteX120" fmla="*/ 2862295 w 7472601"/>
              <a:gd name="connsiteY120" fmla="*/ 5022958 h 6858000"/>
              <a:gd name="connsiteX121" fmla="*/ 2813343 w 7472601"/>
              <a:gd name="connsiteY121" fmla="*/ 4998369 h 6858000"/>
              <a:gd name="connsiteX122" fmla="*/ 2646245 w 7472601"/>
              <a:gd name="connsiteY122" fmla="*/ 4930999 h 6858000"/>
              <a:gd name="connsiteX123" fmla="*/ 1999243 w 7472601"/>
              <a:gd name="connsiteY123" fmla="*/ 4730524 h 6858000"/>
              <a:gd name="connsiteX124" fmla="*/ 1979527 w 7472601"/>
              <a:gd name="connsiteY124" fmla="*/ 4726651 h 6858000"/>
              <a:gd name="connsiteX125" fmla="*/ 1927410 w 7472601"/>
              <a:gd name="connsiteY125" fmla="*/ 4716164 h 6858000"/>
              <a:gd name="connsiteX126" fmla="*/ 1997014 w 7472601"/>
              <a:gd name="connsiteY126" fmla="*/ 4698007 h 6858000"/>
              <a:gd name="connsiteX127" fmla="*/ 2005458 w 7472601"/>
              <a:gd name="connsiteY127" fmla="*/ 4699540 h 6858000"/>
              <a:gd name="connsiteX128" fmla="*/ 2657186 w 7472601"/>
              <a:gd name="connsiteY128" fmla="*/ 4901687 h 6858000"/>
              <a:gd name="connsiteX129" fmla="*/ 2826662 w 7472601"/>
              <a:gd name="connsiteY129" fmla="*/ 4970362 h 6858000"/>
              <a:gd name="connsiteX130" fmla="*/ 2876100 w 7472601"/>
              <a:gd name="connsiteY130" fmla="*/ 4995397 h 6858000"/>
              <a:gd name="connsiteX131" fmla="*/ 3042600 w 7472601"/>
              <a:gd name="connsiteY131" fmla="*/ 5059532 h 6858000"/>
              <a:gd name="connsiteX132" fmla="*/ 1997014 w 7472601"/>
              <a:gd name="connsiteY132" fmla="*/ 4698007 h 6858000"/>
              <a:gd name="connsiteX133" fmla="*/ 2305292 w 7472601"/>
              <a:gd name="connsiteY133" fmla="*/ 4219492 h 6858000"/>
              <a:gd name="connsiteX134" fmla="*/ 3360922 w 7472601"/>
              <a:gd name="connsiteY134" fmla="*/ 4529373 h 6858000"/>
              <a:gd name="connsiteX135" fmla="*/ 3492420 w 7472601"/>
              <a:gd name="connsiteY135" fmla="*/ 4510145 h 6858000"/>
              <a:gd name="connsiteX136" fmla="*/ 3364086 w 7472601"/>
              <a:gd name="connsiteY136" fmla="*/ 4480340 h 6858000"/>
              <a:gd name="connsiteX137" fmla="*/ 3225818 w 7472601"/>
              <a:gd name="connsiteY137" fmla="*/ 4411822 h 6858000"/>
              <a:gd name="connsiteX138" fmla="*/ 3129696 w 7472601"/>
              <a:gd name="connsiteY138" fmla="*/ 4360704 h 6858000"/>
              <a:gd name="connsiteX139" fmla="*/ 2814545 w 7472601"/>
              <a:gd name="connsiteY139" fmla="*/ 4282955 h 6858000"/>
              <a:gd name="connsiteX140" fmla="*/ 2305292 w 7472601"/>
              <a:gd name="connsiteY140" fmla="*/ 4219492 h 6858000"/>
              <a:gd name="connsiteX141" fmla="*/ 2626982 w 7472601"/>
              <a:gd name="connsiteY141" fmla="*/ 4206450 h 6858000"/>
              <a:gd name="connsiteX142" fmla="*/ 2490617 w 7472601"/>
              <a:gd name="connsiteY142" fmla="*/ 4206951 h 6858000"/>
              <a:gd name="connsiteX143" fmla="*/ 2819869 w 7472601"/>
              <a:gd name="connsiteY143" fmla="*/ 4252936 h 6858000"/>
              <a:gd name="connsiteX144" fmla="*/ 3143018 w 7472601"/>
              <a:gd name="connsiteY144" fmla="*/ 4332698 h 6858000"/>
              <a:gd name="connsiteX145" fmla="*/ 3241520 w 7472601"/>
              <a:gd name="connsiteY145" fmla="*/ 4385112 h 6858000"/>
              <a:gd name="connsiteX146" fmla="*/ 3374575 w 7472601"/>
              <a:gd name="connsiteY146" fmla="*/ 4451517 h 6858000"/>
              <a:gd name="connsiteX147" fmla="*/ 3505221 w 7472601"/>
              <a:gd name="connsiteY147" fmla="*/ 4480757 h 6858000"/>
              <a:gd name="connsiteX148" fmla="*/ 2626982 w 7472601"/>
              <a:gd name="connsiteY148" fmla="*/ 4206450 h 6858000"/>
              <a:gd name="connsiteX149" fmla="*/ 1310106 w 7472601"/>
              <a:gd name="connsiteY149" fmla="*/ 3943217 h 6858000"/>
              <a:gd name="connsiteX150" fmla="*/ 854994 w 7472601"/>
              <a:gd name="connsiteY150" fmla="*/ 4399136 h 6858000"/>
              <a:gd name="connsiteX151" fmla="*/ 742462 w 7472601"/>
              <a:gd name="connsiteY151" fmla="*/ 4594648 h 6858000"/>
              <a:gd name="connsiteX152" fmla="*/ 820602 w 7472601"/>
              <a:gd name="connsiteY152" fmla="*/ 4485915 h 6858000"/>
              <a:gd name="connsiteX153" fmla="*/ 878295 w 7472601"/>
              <a:gd name="connsiteY153" fmla="*/ 4403594 h 6858000"/>
              <a:gd name="connsiteX154" fmla="*/ 1240607 w 7472601"/>
              <a:gd name="connsiteY154" fmla="*/ 4010401 h 6858000"/>
              <a:gd name="connsiteX155" fmla="*/ 1310106 w 7472601"/>
              <a:gd name="connsiteY155" fmla="*/ 3943217 h 6858000"/>
              <a:gd name="connsiteX156" fmla="*/ 1423113 w 7472601"/>
              <a:gd name="connsiteY156" fmla="*/ 3874565 h 6858000"/>
              <a:gd name="connsiteX157" fmla="*/ 1260565 w 7472601"/>
              <a:gd name="connsiteY157" fmla="*/ 4031982 h 6858000"/>
              <a:gd name="connsiteX158" fmla="*/ 901900 w 7472601"/>
              <a:gd name="connsiteY158" fmla="*/ 4421236 h 6858000"/>
              <a:gd name="connsiteX159" fmla="*/ 845044 w 7472601"/>
              <a:gd name="connsiteY159" fmla="*/ 4502436 h 6858000"/>
              <a:gd name="connsiteX160" fmla="*/ 685926 w 7472601"/>
              <a:gd name="connsiteY160" fmla="*/ 4703069 h 6858000"/>
              <a:gd name="connsiteX161" fmla="*/ 684248 w 7472601"/>
              <a:gd name="connsiteY161" fmla="*/ 4706721 h 6858000"/>
              <a:gd name="connsiteX162" fmla="*/ 1423113 w 7472601"/>
              <a:gd name="connsiteY162" fmla="*/ 3874565 h 6858000"/>
              <a:gd name="connsiteX163" fmla="*/ 3316479 w 7472601"/>
              <a:gd name="connsiteY163" fmla="*/ 3872136 h 6858000"/>
              <a:gd name="connsiteX164" fmla="*/ 3546806 w 7472601"/>
              <a:gd name="connsiteY164" fmla="*/ 4356139 h 6858000"/>
              <a:gd name="connsiteX165" fmla="*/ 3364433 w 7472601"/>
              <a:gd name="connsiteY165" fmla="*/ 3953121 h 6858000"/>
              <a:gd name="connsiteX166" fmla="*/ 3316479 w 7472601"/>
              <a:gd name="connsiteY166" fmla="*/ 3872136 h 6858000"/>
              <a:gd name="connsiteX167" fmla="*/ 3291335 w 7472601"/>
              <a:gd name="connsiteY167" fmla="*/ 3767420 h 6858000"/>
              <a:gd name="connsiteX168" fmla="*/ 3390805 w 7472601"/>
              <a:gd name="connsiteY168" fmla="*/ 3937163 h 6858000"/>
              <a:gd name="connsiteX169" fmla="*/ 3579062 w 7472601"/>
              <a:gd name="connsiteY169" fmla="*/ 4359040 h 6858000"/>
              <a:gd name="connsiteX170" fmla="*/ 3467355 w 7472601"/>
              <a:gd name="connsiteY170" fmla="*/ 3988130 h 6858000"/>
              <a:gd name="connsiteX171" fmla="*/ 3310753 w 7472601"/>
              <a:gd name="connsiteY171" fmla="*/ 3787140 h 6858000"/>
              <a:gd name="connsiteX172" fmla="*/ 3291335 w 7472601"/>
              <a:gd name="connsiteY172" fmla="*/ 3767420 h 6858000"/>
              <a:gd name="connsiteX173" fmla="*/ 1635889 w 7472601"/>
              <a:gd name="connsiteY173" fmla="*/ 3709494 h 6858000"/>
              <a:gd name="connsiteX174" fmla="*/ 1634800 w 7472601"/>
              <a:gd name="connsiteY174" fmla="*/ 3731111 h 6858000"/>
              <a:gd name="connsiteX175" fmla="*/ 1635889 w 7472601"/>
              <a:gd name="connsiteY175" fmla="*/ 3709494 h 6858000"/>
              <a:gd name="connsiteX176" fmla="*/ 1510397 w 7472601"/>
              <a:gd name="connsiteY176" fmla="*/ 3684705 h 6858000"/>
              <a:gd name="connsiteX177" fmla="*/ 1146550 w 7472601"/>
              <a:gd name="connsiteY177" fmla="*/ 3802012 h 6858000"/>
              <a:gd name="connsiteX178" fmla="*/ 698834 w 7472601"/>
              <a:gd name="connsiteY178" fmla="*/ 3952272 h 6858000"/>
              <a:gd name="connsiteX179" fmla="*/ 34256 w 7472601"/>
              <a:gd name="connsiteY179" fmla="*/ 4347603 h 6858000"/>
              <a:gd name="connsiteX180" fmla="*/ 527241 w 7472601"/>
              <a:gd name="connsiteY180" fmla="*/ 4065078 h 6858000"/>
              <a:gd name="connsiteX181" fmla="*/ 1510397 w 7472601"/>
              <a:gd name="connsiteY181" fmla="*/ 3684705 h 6858000"/>
              <a:gd name="connsiteX182" fmla="*/ 1313114 w 7472601"/>
              <a:gd name="connsiteY182" fmla="*/ 3655216 h 6858000"/>
              <a:gd name="connsiteX183" fmla="*/ 1109304 w 7472601"/>
              <a:gd name="connsiteY183" fmla="*/ 3669030 h 6858000"/>
              <a:gd name="connsiteX184" fmla="*/ 8129 w 7472601"/>
              <a:gd name="connsiteY184" fmla="*/ 4330519 h 6858000"/>
              <a:gd name="connsiteX185" fmla="*/ 687572 w 7472601"/>
              <a:gd name="connsiteY185" fmla="*/ 3925629 h 6858000"/>
              <a:gd name="connsiteX186" fmla="*/ 1138365 w 7472601"/>
              <a:gd name="connsiteY186" fmla="*/ 3774515 h 6858000"/>
              <a:gd name="connsiteX187" fmla="*/ 1505579 w 7472601"/>
              <a:gd name="connsiteY187" fmla="*/ 3655526 h 6858000"/>
              <a:gd name="connsiteX188" fmla="*/ 1313114 w 7472601"/>
              <a:gd name="connsiteY188" fmla="*/ 3655216 h 6858000"/>
              <a:gd name="connsiteX189" fmla="*/ 3655073 w 7472601"/>
              <a:gd name="connsiteY189" fmla="*/ 3650884 h 6858000"/>
              <a:gd name="connsiteX190" fmla="*/ 3989938 w 7472601"/>
              <a:gd name="connsiteY190" fmla="*/ 3991685 h 6858000"/>
              <a:gd name="connsiteX191" fmla="*/ 4393907 w 7472601"/>
              <a:gd name="connsiteY191" fmla="*/ 4261258 h 6858000"/>
              <a:gd name="connsiteX192" fmla="*/ 4648051 w 7472601"/>
              <a:gd name="connsiteY192" fmla="*/ 4374051 h 6858000"/>
              <a:gd name="connsiteX193" fmla="*/ 4383389 w 7472601"/>
              <a:gd name="connsiteY193" fmla="*/ 4184369 h 6858000"/>
              <a:gd name="connsiteX194" fmla="*/ 4165508 w 7472601"/>
              <a:gd name="connsiteY194" fmla="*/ 4035196 h 6858000"/>
              <a:gd name="connsiteX195" fmla="*/ 4068162 w 7472601"/>
              <a:gd name="connsiteY195" fmla="*/ 3953394 h 6858000"/>
              <a:gd name="connsiteX196" fmla="*/ 3981416 w 7472601"/>
              <a:gd name="connsiteY196" fmla="*/ 3880482 h 6858000"/>
              <a:gd name="connsiteX197" fmla="*/ 3800147 w 7472601"/>
              <a:gd name="connsiteY197" fmla="*/ 3749872 h 6858000"/>
              <a:gd name="connsiteX198" fmla="*/ 3655073 w 7472601"/>
              <a:gd name="connsiteY198" fmla="*/ 3650884 h 6858000"/>
              <a:gd name="connsiteX199" fmla="*/ 3670252 w 7472601"/>
              <a:gd name="connsiteY199" fmla="*/ 3622798 h 6858000"/>
              <a:gd name="connsiteX200" fmla="*/ 3817258 w 7472601"/>
              <a:gd name="connsiteY200" fmla="*/ 3723577 h 6858000"/>
              <a:gd name="connsiteX201" fmla="*/ 4000461 w 7472601"/>
              <a:gd name="connsiteY201" fmla="*/ 3855966 h 6858000"/>
              <a:gd name="connsiteX202" fmla="*/ 4088180 w 7472601"/>
              <a:gd name="connsiteY202" fmla="*/ 3929774 h 6858000"/>
              <a:gd name="connsiteX203" fmla="*/ 4184555 w 7472601"/>
              <a:gd name="connsiteY203" fmla="*/ 4010683 h 6858000"/>
              <a:gd name="connsiteX204" fmla="*/ 4399563 w 7472601"/>
              <a:gd name="connsiteY204" fmla="*/ 4158106 h 6858000"/>
              <a:gd name="connsiteX205" fmla="*/ 4684469 w 7472601"/>
              <a:gd name="connsiteY205" fmla="*/ 4364680 h 6858000"/>
              <a:gd name="connsiteX206" fmla="*/ 4690271 w 7472601"/>
              <a:gd name="connsiteY206" fmla="*/ 4370034 h 6858000"/>
              <a:gd name="connsiteX207" fmla="*/ 4136093 w 7472601"/>
              <a:gd name="connsiteY207" fmla="*/ 3858466 h 6858000"/>
              <a:gd name="connsiteX208" fmla="*/ 3670252 w 7472601"/>
              <a:gd name="connsiteY208" fmla="*/ 3622798 h 6858000"/>
              <a:gd name="connsiteX209" fmla="*/ 4440129 w 7472601"/>
              <a:gd name="connsiteY209" fmla="*/ 3448571 h 6858000"/>
              <a:gd name="connsiteX210" fmla="*/ 4856525 w 7472601"/>
              <a:gd name="connsiteY210" fmla="*/ 3915351 h 6858000"/>
              <a:gd name="connsiteX211" fmla="*/ 5059055 w 7472601"/>
              <a:gd name="connsiteY211" fmla="*/ 4108918 h 6858000"/>
              <a:gd name="connsiteX212" fmla="*/ 5290070 w 7472601"/>
              <a:gd name="connsiteY212" fmla="*/ 4263619 h 6858000"/>
              <a:gd name="connsiteX213" fmla="*/ 4834991 w 7472601"/>
              <a:gd name="connsiteY213" fmla="*/ 3830985 h 6858000"/>
              <a:gd name="connsiteX214" fmla="*/ 4440129 w 7472601"/>
              <a:gd name="connsiteY214" fmla="*/ 3448571 h 6858000"/>
              <a:gd name="connsiteX215" fmla="*/ 4441737 w 7472601"/>
              <a:gd name="connsiteY215" fmla="*/ 3399734 h 6858000"/>
              <a:gd name="connsiteX216" fmla="*/ 4431236 w 7472601"/>
              <a:gd name="connsiteY216" fmla="*/ 3400954 h 6858000"/>
              <a:gd name="connsiteX217" fmla="*/ 4557150 w 7472601"/>
              <a:gd name="connsiteY217" fmla="*/ 3510023 h 6858000"/>
              <a:gd name="connsiteX218" fmla="*/ 4856936 w 7472601"/>
              <a:gd name="connsiteY218" fmla="*/ 3809146 h 6858000"/>
              <a:gd name="connsiteX219" fmla="*/ 5111996 w 7472601"/>
              <a:gd name="connsiteY219" fmla="*/ 4065759 h 6858000"/>
              <a:gd name="connsiteX220" fmla="*/ 5388878 w 7472601"/>
              <a:gd name="connsiteY220" fmla="*/ 4300185 h 6858000"/>
              <a:gd name="connsiteX221" fmla="*/ 5425556 w 7472601"/>
              <a:gd name="connsiteY221" fmla="*/ 4308967 h 6858000"/>
              <a:gd name="connsiteX222" fmla="*/ 4943646 w 7472601"/>
              <a:gd name="connsiteY222" fmla="*/ 3822916 h 6858000"/>
              <a:gd name="connsiteX223" fmla="*/ 4594837 w 7472601"/>
              <a:gd name="connsiteY223" fmla="*/ 3532274 h 6858000"/>
              <a:gd name="connsiteX224" fmla="*/ 4441737 w 7472601"/>
              <a:gd name="connsiteY224" fmla="*/ 3399734 h 6858000"/>
              <a:gd name="connsiteX225" fmla="*/ 5425834 w 7472601"/>
              <a:gd name="connsiteY225" fmla="*/ 3162785 h 6858000"/>
              <a:gd name="connsiteX226" fmla="*/ 5401644 w 7472601"/>
              <a:gd name="connsiteY226" fmla="*/ 3617847 h 6858000"/>
              <a:gd name="connsiteX227" fmla="*/ 5467256 w 7472601"/>
              <a:gd name="connsiteY227" fmla="*/ 4175494 h 6858000"/>
              <a:gd name="connsiteX228" fmla="*/ 5448069 w 7472601"/>
              <a:gd name="connsiteY228" fmla="*/ 3567554 h 6858000"/>
              <a:gd name="connsiteX229" fmla="*/ 5425834 w 7472601"/>
              <a:gd name="connsiteY229" fmla="*/ 3162785 h 6858000"/>
              <a:gd name="connsiteX230" fmla="*/ 1318687 w 7472601"/>
              <a:gd name="connsiteY230" fmla="*/ 3113840 h 6858000"/>
              <a:gd name="connsiteX231" fmla="*/ 1066793 w 7472601"/>
              <a:gd name="connsiteY231" fmla="*/ 3212171 h 6858000"/>
              <a:gd name="connsiteX232" fmla="*/ 993319 w 7472601"/>
              <a:gd name="connsiteY232" fmla="*/ 3247648 h 6858000"/>
              <a:gd name="connsiteX233" fmla="*/ 853081 w 7472601"/>
              <a:gd name="connsiteY233" fmla="*/ 3312410 h 6858000"/>
              <a:gd name="connsiteX234" fmla="*/ 805957 w 7472601"/>
              <a:gd name="connsiteY234" fmla="*/ 3330443 h 6858000"/>
              <a:gd name="connsiteX235" fmla="*/ 1318687 w 7472601"/>
              <a:gd name="connsiteY235" fmla="*/ 3113840 h 6858000"/>
              <a:gd name="connsiteX236" fmla="*/ 5453702 w 7472601"/>
              <a:gd name="connsiteY236" fmla="*/ 3090882 h 6858000"/>
              <a:gd name="connsiteX237" fmla="*/ 5480135 w 7472601"/>
              <a:gd name="connsiteY237" fmla="*/ 3565802 h 6858000"/>
              <a:gd name="connsiteX238" fmla="*/ 5499023 w 7472601"/>
              <a:gd name="connsiteY238" fmla="*/ 4166310 h 6858000"/>
              <a:gd name="connsiteX239" fmla="*/ 5547022 w 7472601"/>
              <a:gd name="connsiteY239" fmla="*/ 3607838 h 6858000"/>
              <a:gd name="connsiteX240" fmla="*/ 5515964 w 7472601"/>
              <a:gd name="connsiteY240" fmla="*/ 3378541 h 6858000"/>
              <a:gd name="connsiteX241" fmla="*/ 5453702 w 7472601"/>
              <a:gd name="connsiteY241" fmla="*/ 3090882 h 6858000"/>
              <a:gd name="connsiteX242" fmla="*/ 1238695 w 7472601"/>
              <a:gd name="connsiteY242" fmla="*/ 3076820 h 6858000"/>
              <a:gd name="connsiteX243" fmla="*/ 716371 w 7472601"/>
              <a:gd name="connsiteY243" fmla="*/ 3293249 h 6858000"/>
              <a:gd name="connsiteX244" fmla="*/ 579522 w 7472601"/>
              <a:gd name="connsiteY244" fmla="*/ 3371759 h 6858000"/>
              <a:gd name="connsiteX245" fmla="*/ 600288 w 7472601"/>
              <a:gd name="connsiteY245" fmla="*/ 3365555 h 6858000"/>
              <a:gd name="connsiteX246" fmla="*/ 840692 w 7472601"/>
              <a:gd name="connsiteY246" fmla="*/ 3284921 h 6858000"/>
              <a:gd name="connsiteX247" fmla="*/ 979248 w 7472601"/>
              <a:gd name="connsiteY247" fmla="*/ 3221003 h 6858000"/>
              <a:gd name="connsiteX248" fmla="*/ 1053282 w 7472601"/>
              <a:gd name="connsiteY248" fmla="*/ 3185247 h 6858000"/>
              <a:gd name="connsiteX249" fmla="*/ 1320603 w 7472601"/>
              <a:gd name="connsiteY249" fmla="*/ 3081281 h 6858000"/>
              <a:gd name="connsiteX250" fmla="*/ 1238695 w 7472601"/>
              <a:gd name="connsiteY250" fmla="*/ 3076820 h 6858000"/>
              <a:gd name="connsiteX251" fmla="*/ 5425627 w 7472601"/>
              <a:gd name="connsiteY251" fmla="*/ 2954192 h 6858000"/>
              <a:gd name="connsiteX252" fmla="*/ 5470770 w 7472601"/>
              <a:gd name="connsiteY252" fmla="*/ 3005435 h 6858000"/>
              <a:gd name="connsiteX253" fmla="*/ 5519779 w 7472601"/>
              <a:gd name="connsiteY253" fmla="*/ 4359223 h 6858000"/>
              <a:gd name="connsiteX254" fmla="*/ 5520293 w 7472601"/>
              <a:gd name="connsiteY254" fmla="*/ 4360602 h 6858000"/>
              <a:gd name="connsiteX255" fmla="*/ 5767221 w 7472601"/>
              <a:gd name="connsiteY255" fmla="*/ 4665564 h 6858000"/>
              <a:gd name="connsiteX256" fmla="*/ 6937169 w 7472601"/>
              <a:gd name="connsiteY256" fmla="*/ 4815941 h 6858000"/>
              <a:gd name="connsiteX257" fmla="*/ 6953922 w 7472601"/>
              <a:gd name="connsiteY257" fmla="*/ 4890068 h 6858000"/>
              <a:gd name="connsiteX258" fmla="*/ 6071359 w 7472601"/>
              <a:gd name="connsiteY258" fmla="*/ 4770770 h 6858000"/>
              <a:gd name="connsiteX259" fmla="*/ 6038839 w 7472601"/>
              <a:gd name="connsiteY259" fmla="*/ 4764474 h 6858000"/>
              <a:gd name="connsiteX260" fmla="*/ 6038706 w 7472601"/>
              <a:gd name="connsiteY260" fmla="*/ 4763847 h 6858000"/>
              <a:gd name="connsiteX261" fmla="*/ 6037784 w 7472601"/>
              <a:gd name="connsiteY261" fmla="*/ 4764270 h 6858000"/>
              <a:gd name="connsiteX262" fmla="*/ 6038839 w 7472601"/>
              <a:gd name="connsiteY262" fmla="*/ 4764474 h 6858000"/>
              <a:gd name="connsiteX263" fmla="*/ 6040338 w 7472601"/>
              <a:gd name="connsiteY263" fmla="*/ 4771418 h 6858000"/>
              <a:gd name="connsiteX264" fmla="*/ 6024488 w 7472601"/>
              <a:gd name="connsiteY264" fmla="*/ 4809903 h 6858000"/>
              <a:gd name="connsiteX265" fmla="*/ 5599771 w 7472601"/>
              <a:gd name="connsiteY265" fmla="*/ 5509652 h 6858000"/>
              <a:gd name="connsiteX266" fmla="*/ 5548843 w 7472601"/>
              <a:gd name="connsiteY266" fmla="*/ 5563845 h 6858000"/>
              <a:gd name="connsiteX267" fmla="*/ 5940952 w 7472601"/>
              <a:gd name="connsiteY267" fmla="*/ 6250028 h 6858000"/>
              <a:gd name="connsiteX268" fmla="*/ 6043441 w 7472601"/>
              <a:gd name="connsiteY268" fmla="*/ 6665847 h 6858000"/>
              <a:gd name="connsiteX269" fmla="*/ 6093432 w 7472601"/>
              <a:gd name="connsiteY269" fmla="*/ 6858000 h 6858000"/>
              <a:gd name="connsiteX270" fmla="*/ 6034344 w 7472601"/>
              <a:gd name="connsiteY270" fmla="*/ 6858000 h 6858000"/>
              <a:gd name="connsiteX271" fmla="*/ 6026679 w 7472601"/>
              <a:gd name="connsiteY271" fmla="*/ 6836959 h 6858000"/>
              <a:gd name="connsiteX272" fmla="*/ 5800441 w 7472601"/>
              <a:gd name="connsiteY272" fmla="*/ 6335286 h 6858000"/>
              <a:gd name="connsiteX273" fmla="*/ 5526562 w 7472601"/>
              <a:gd name="connsiteY273" fmla="*/ 5705388 h 6858000"/>
              <a:gd name="connsiteX274" fmla="*/ 5519640 w 7472601"/>
              <a:gd name="connsiteY274" fmla="*/ 5683774 h 6858000"/>
              <a:gd name="connsiteX275" fmla="*/ 5844559 w 7472601"/>
              <a:gd name="connsiteY275" fmla="*/ 6553349 h 6858000"/>
              <a:gd name="connsiteX276" fmla="*/ 5975994 w 7472601"/>
              <a:gd name="connsiteY276" fmla="*/ 6858000 h 6858000"/>
              <a:gd name="connsiteX277" fmla="*/ 5898547 w 7472601"/>
              <a:gd name="connsiteY277" fmla="*/ 6858000 h 6858000"/>
              <a:gd name="connsiteX278" fmla="*/ 5682041 w 7472601"/>
              <a:gd name="connsiteY278" fmla="*/ 6355860 h 6858000"/>
              <a:gd name="connsiteX279" fmla="*/ 5461758 w 7472601"/>
              <a:gd name="connsiteY279" fmla="*/ 5820220 h 6858000"/>
              <a:gd name="connsiteX280" fmla="*/ 5237282 w 7472601"/>
              <a:gd name="connsiteY280" fmla="*/ 6579086 h 6858000"/>
              <a:gd name="connsiteX281" fmla="*/ 5115009 w 7472601"/>
              <a:gd name="connsiteY281" fmla="*/ 6858000 h 6858000"/>
              <a:gd name="connsiteX282" fmla="*/ 5028074 w 7472601"/>
              <a:gd name="connsiteY282" fmla="*/ 6858000 h 6858000"/>
              <a:gd name="connsiteX283" fmla="*/ 5079508 w 7472601"/>
              <a:gd name="connsiteY283" fmla="*/ 6749074 h 6858000"/>
              <a:gd name="connsiteX284" fmla="*/ 5371846 w 7472601"/>
              <a:gd name="connsiteY284" fmla="*/ 5924413 h 6858000"/>
              <a:gd name="connsiteX285" fmla="*/ 5270512 w 7472601"/>
              <a:gd name="connsiteY285" fmla="*/ 6138975 h 6858000"/>
              <a:gd name="connsiteX286" fmla="*/ 5062409 w 7472601"/>
              <a:gd name="connsiteY286" fmla="*/ 6653544 h 6858000"/>
              <a:gd name="connsiteX287" fmla="*/ 5036628 w 7472601"/>
              <a:gd name="connsiteY287" fmla="*/ 6754247 h 6858000"/>
              <a:gd name="connsiteX288" fmla="*/ 5009112 w 7472601"/>
              <a:gd name="connsiteY288" fmla="*/ 6858000 h 6858000"/>
              <a:gd name="connsiteX289" fmla="*/ 4976679 w 7472601"/>
              <a:gd name="connsiteY289" fmla="*/ 6858000 h 6858000"/>
              <a:gd name="connsiteX290" fmla="*/ 5006537 w 7472601"/>
              <a:gd name="connsiteY290" fmla="*/ 6747068 h 6858000"/>
              <a:gd name="connsiteX291" fmla="*/ 5032723 w 7472601"/>
              <a:gd name="connsiteY291" fmla="*/ 6644957 h 6858000"/>
              <a:gd name="connsiteX292" fmla="*/ 5242949 w 7472601"/>
              <a:gd name="connsiteY292" fmla="*/ 6125175 h 6858000"/>
              <a:gd name="connsiteX293" fmla="*/ 5286321 w 7472601"/>
              <a:gd name="connsiteY293" fmla="*/ 6033555 h 6858000"/>
              <a:gd name="connsiteX294" fmla="*/ 5008210 w 7472601"/>
              <a:gd name="connsiteY294" fmla="*/ 6649194 h 6858000"/>
              <a:gd name="connsiteX295" fmla="*/ 4986321 w 7472601"/>
              <a:gd name="connsiteY295" fmla="*/ 6765687 h 6858000"/>
              <a:gd name="connsiteX296" fmla="*/ 4973474 w 7472601"/>
              <a:gd name="connsiteY296" fmla="*/ 6858000 h 6858000"/>
              <a:gd name="connsiteX297" fmla="*/ 4907178 w 7472601"/>
              <a:gd name="connsiteY297" fmla="*/ 6858000 h 6858000"/>
              <a:gd name="connsiteX298" fmla="*/ 4910810 w 7472601"/>
              <a:gd name="connsiteY298" fmla="*/ 6829660 h 6858000"/>
              <a:gd name="connsiteX299" fmla="*/ 4987461 w 7472601"/>
              <a:gd name="connsiteY299" fmla="*/ 6432994 h 6858000"/>
              <a:gd name="connsiteX300" fmla="*/ 5179262 w 7472601"/>
              <a:gd name="connsiteY300" fmla="*/ 6035044 h 6858000"/>
              <a:gd name="connsiteX301" fmla="*/ 4689678 w 7472601"/>
              <a:gd name="connsiteY301" fmla="*/ 6440241 h 6858000"/>
              <a:gd name="connsiteX302" fmla="*/ 4477543 w 7472601"/>
              <a:gd name="connsiteY302" fmla="*/ 6674836 h 6858000"/>
              <a:gd name="connsiteX303" fmla="*/ 4329957 w 7472601"/>
              <a:gd name="connsiteY303" fmla="*/ 6858000 h 6858000"/>
              <a:gd name="connsiteX304" fmla="*/ 4218595 w 7472601"/>
              <a:gd name="connsiteY304" fmla="*/ 6858000 h 6858000"/>
              <a:gd name="connsiteX305" fmla="*/ 4368888 w 7472601"/>
              <a:gd name="connsiteY305" fmla="*/ 6668412 h 6858000"/>
              <a:gd name="connsiteX306" fmla="*/ 4563091 w 7472601"/>
              <a:gd name="connsiteY306" fmla="*/ 6442508 h 6858000"/>
              <a:gd name="connsiteX307" fmla="*/ 5387324 w 7472601"/>
              <a:gd name="connsiteY307" fmla="*/ 5705830 h 6858000"/>
              <a:gd name="connsiteX308" fmla="*/ 5073620 w 7472601"/>
              <a:gd name="connsiteY308" fmla="*/ 5955437 h 6858000"/>
              <a:gd name="connsiteX309" fmla="*/ 4689789 w 7472601"/>
              <a:gd name="connsiteY309" fmla="*/ 6268382 h 6858000"/>
              <a:gd name="connsiteX310" fmla="*/ 4418722 w 7472601"/>
              <a:gd name="connsiteY310" fmla="*/ 6570886 h 6858000"/>
              <a:gd name="connsiteX311" fmla="*/ 4214944 w 7472601"/>
              <a:gd name="connsiteY311" fmla="*/ 6858000 h 6858000"/>
              <a:gd name="connsiteX312" fmla="*/ 4177898 w 7472601"/>
              <a:gd name="connsiteY312" fmla="*/ 6858000 h 6858000"/>
              <a:gd name="connsiteX313" fmla="*/ 4391597 w 7472601"/>
              <a:gd name="connsiteY313" fmla="*/ 6556370 h 6858000"/>
              <a:gd name="connsiteX314" fmla="*/ 4668889 w 7472601"/>
              <a:gd name="connsiteY314" fmla="*/ 6246399 h 6858000"/>
              <a:gd name="connsiteX315" fmla="*/ 5055427 w 7472601"/>
              <a:gd name="connsiteY315" fmla="*/ 5931476 h 6858000"/>
              <a:gd name="connsiteX316" fmla="*/ 5371814 w 7472601"/>
              <a:gd name="connsiteY316" fmla="*/ 5678975 h 6858000"/>
              <a:gd name="connsiteX317" fmla="*/ 4987918 w 7472601"/>
              <a:gd name="connsiteY317" fmla="*/ 5838701 h 6858000"/>
              <a:gd name="connsiteX318" fmla="*/ 4317146 w 7472601"/>
              <a:gd name="connsiteY318" fmla="*/ 6587716 h 6858000"/>
              <a:gd name="connsiteX319" fmla="*/ 4171627 w 7472601"/>
              <a:gd name="connsiteY319" fmla="*/ 6858000 h 6858000"/>
              <a:gd name="connsiteX320" fmla="*/ 4081585 w 7472601"/>
              <a:gd name="connsiteY320" fmla="*/ 6858000 h 6858000"/>
              <a:gd name="connsiteX321" fmla="*/ 4238603 w 7472601"/>
              <a:gd name="connsiteY321" fmla="*/ 6559341 h 6858000"/>
              <a:gd name="connsiteX322" fmla="*/ 4778333 w 7472601"/>
              <a:gd name="connsiteY322" fmla="*/ 5873626 h 6858000"/>
              <a:gd name="connsiteX323" fmla="*/ 5414185 w 7472601"/>
              <a:gd name="connsiteY323" fmla="*/ 5573882 h 6858000"/>
              <a:gd name="connsiteX324" fmla="*/ 5959648 w 7472601"/>
              <a:gd name="connsiteY324" fmla="*/ 4760797 h 6858000"/>
              <a:gd name="connsiteX325" fmla="*/ 5355019 w 7472601"/>
              <a:gd name="connsiteY325" fmla="*/ 4734672 h 6858000"/>
              <a:gd name="connsiteX326" fmla="*/ 5083565 w 7472601"/>
              <a:gd name="connsiteY326" fmla="*/ 5179121 h 6858000"/>
              <a:gd name="connsiteX327" fmla="*/ 4713577 w 7472601"/>
              <a:gd name="connsiteY327" fmla="*/ 5616803 h 6858000"/>
              <a:gd name="connsiteX328" fmla="*/ 3989559 w 7472601"/>
              <a:gd name="connsiteY328" fmla="*/ 6145945 h 6858000"/>
              <a:gd name="connsiteX329" fmla="*/ 3939824 w 7472601"/>
              <a:gd name="connsiteY329" fmla="*/ 6066900 h 6858000"/>
              <a:gd name="connsiteX330" fmla="*/ 4584537 w 7472601"/>
              <a:gd name="connsiteY330" fmla="*/ 5324826 h 6858000"/>
              <a:gd name="connsiteX331" fmla="*/ 5037105 w 7472601"/>
              <a:gd name="connsiteY331" fmla="*/ 5088765 h 6858000"/>
              <a:gd name="connsiteX332" fmla="*/ 5039930 w 7472601"/>
              <a:gd name="connsiteY332" fmla="*/ 5089585 h 6858000"/>
              <a:gd name="connsiteX333" fmla="*/ 5263764 w 7472601"/>
              <a:gd name="connsiteY333" fmla="*/ 4735525 h 6858000"/>
              <a:gd name="connsiteX334" fmla="*/ 4086300 w 7472601"/>
              <a:gd name="connsiteY334" fmla="*/ 4884599 h 6858000"/>
              <a:gd name="connsiteX335" fmla="*/ 4085485 w 7472601"/>
              <a:gd name="connsiteY335" fmla="*/ 4899070 h 6858000"/>
              <a:gd name="connsiteX336" fmla="*/ 3871915 w 7472601"/>
              <a:gd name="connsiteY336" fmla="*/ 5253645 h 6858000"/>
              <a:gd name="connsiteX337" fmla="*/ 3799374 w 7472601"/>
              <a:gd name="connsiteY337" fmla="*/ 5466127 h 6858000"/>
              <a:gd name="connsiteX338" fmla="*/ 3498850 w 7472601"/>
              <a:gd name="connsiteY338" fmla="*/ 6661888 h 6858000"/>
              <a:gd name="connsiteX339" fmla="*/ 3399216 w 7472601"/>
              <a:gd name="connsiteY339" fmla="*/ 6858000 h 6858000"/>
              <a:gd name="connsiteX340" fmla="*/ 3303688 w 7472601"/>
              <a:gd name="connsiteY340" fmla="*/ 6858000 h 6858000"/>
              <a:gd name="connsiteX341" fmla="*/ 3391774 w 7472601"/>
              <a:gd name="connsiteY341" fmla="*/ 6697181 h 6858000"/>
              <a:gd name="connsiteX342" fmla="*/ 3735540 w 7472601"/>
              <a:gd name="connsiteY342" fmla="*/ 5546923 h 6858000"/>
              <a:gd name="connsiteX343" fmla="*/ 3729438 w 7472601"/>
              <a:gd name="connsiteY343" fmla="*/ 5569058 h 6858000"/>
              <a:gd name="connsiteX344" fmla="*/ 3707782 w 7472601"/>
              <a:gd name="connsiteY344" fmla="*/ 5644908 h 6858000"/>
              <a:gd name="connsiteX345" fmla="*/ 3583827 w 7472601"/>
              <a:gd name="connsiteY345" fmla="*/ 6039215 h 6858000"/>
              <a:gd name="connsiteX346" fmla="*/ 3547861 w 7472601"/>
              <a:gd name="connsiteY346" fmla="*/ 6129609 h 6858000"/>
              <a:gd name="connsiteX347" fmla="*/ 3490905 w 7472601"/>
              <a:gd name="connsiteY347" fmla="*/ 6277660 h 6858000"/>
              <a:gd name="connsiteX348" fmla="*/ 3455859 w 7472601"/>
              <a:gd name="connsiteY348" fmla="*/ 6391301 h 6858000"/>
              <a:gd name="connsiteX349" fmla="*/ 3429112 w 7472601"/>
              <a:gd name="connsiteY349" fmla="*/ 6479469 h 6858000"/>
              <a:gd name="connsiteX350" fmla="*/ 3304862 w 7472601"/>
              <a:gd name="connsiteY350" fmla="*/ 6796476 h 6858000"/>
              <a:gd name="connsiteX351" fmla="*/ 3276071 w 7472601"/>
              <a:gd name="connsiteY351" fmla="*/ 6858000 h 6858000"/>
              <a:gd name="connsiteX352" fmla="*/ 3240805 w 7472601"/>
              <a:gd name="connsiteY352" fmla="*/ 6858000 h 6858000"/>
              <a:gd name="connsiteX353" fmla="*/ 3275917 w 7472601"/>
              <a:gd name="connsiteY353" fmla="*/ 6783192 h 6858000"/>
              <a:gd name="connsiteX354" fmla="*/ 3399358 w 7472601"/>
              <a:gd name="connsiteY354" fmla="*/ 6469011 h 6858000"/>
              <a:gd name="connsiteX355" fmla="*/ 3425650 w 7472601"/>
              <a:gd name="connsiteY355" fmla="*/ 6381333 h 6858000"/>
              <a:gd name="connsiteX356" fmla="*/ 3460661 w 7472601"/>
              <a:gd name="connsiteY356" fmla="*/ 6266763 h 6858000"/>
              <a:gd name="connsiteX357" fmla="*/ 3518021 w 7472601"/>
              <a:gd name="connsiteY357" fmla="*/ 6117298 h 6858000"/>
              <a:gd name="connsiteX358" fmla="*/ 3554035 w 7472601"/>
              <a:gd name="connsiteY358" fmla="*/ 6027832 h 6858000"/>
              <a:gd name="connsiteX359" fmla="*/ 3677174 w 7472601"/>
              <a:gd name="connsiteY359" fmla="*/ 5636351 h 6858000"/>
              <a:gd name="connsiteX360" fmla="*/ 3698819 w 7472601"/>
              <a:gd name="connsiteY360" fmla="*/ 5560503 h 6858000"/>
              <a:gd name="connsiteX361" fmla="*/ 3702094 w 7472601"/>
              <a:gd name="connsiteY361" fmla="*/ 5549194 h 6858000"/>
              <a:gd name="connsiteX362" fmla="*/ 3398355 w 7472601"/>
              <a:gd name="connsiteY362" fmla="*/ 6094603 h 6858000"/>
              <a:gd name="connsiteX363" fmla="*/ 3193941 w 7472601"/>
              <a:gd name="connsiteY363" fmla="*/ 6798775 h 6858000"/>
              <a:gd name="connsiteX364" fmla="*/ 3184140 w 7472601"/>
              <a:gd name="connsiteY364" fmla="*/ 6858000 h 6858000"/>
              <a:gd name="connsiteX365" fmla="*/ 3099978 w 7472601"/>
              <a:gd name="connsiteY365" fmla="*/ 6858000 h 6858000"/>
              <a:gd name="connsiteX366" fmla="*/ 3101556 w 7472601"/>
              <a:gd name="connsiteY366" fmla="*/ 6843337 h 6858000"/>
              <a:gd name="connsiteX367" fmla="*/ 3370162 w 7472601"/>
              <a:gd name="connsiteY367" fmla="*/ 5785550 h 6858000"/>
              <a:gd name="connsiteX368" fmla="*/ 3746477 w 7472601"/>
              <a:gd name="connsiteY368" fmla="*/ 5377889 h 6858000"/>
              <a:gd name="connsiteX369" fmla="*/ 3863399 w 7472601"/>
              <a:gd name="connsiteY369" fmla="*/ 5087257 h 6858000"/>
              <a:gd name="connsiteX370" fmla="*/ 3968712 w 7472601"/>
              <a:gd name="connsiteY370" fmla="*/ 4913989 h 6858000"/>
              <a:gd name="connsiteX371" fmla="*/ 2792390 w 7472601"/>
              <a:gd name="connsiteY371" fmla="*/ 5382974 h 6858000"/>
              <a:gd name="connsiteX372" fmla="*/ 2714982 w 7472601"/>
              <a:gd name="connsiteY372" fmla="*/ 5427051 h 6858000"/>
              <a:gd name="connsiteX373" fmla="*/ 2813361 w 7472601"/>
              <a:gd name="connsiteY373" fmla="*/ 6023912 h 6858000"/>
              <a:gd name="connsiteX374" fmla="*/ 2688430 w 7472601"/>
              <a:gd name="connsiteY374" fmla="*/ 6801564 h 6858000"/>
              <a:gd name="connsiteX375" fmla="*/ 2629626 w 7472601"/>
              <a:gd name="connsiteY375" fmla="*/ 6763394 h 6858000"/>
              <a:gd name="connsiteX376" fmla="*/ 2565328 w 7472601"/>
              <a:gd name="connsiteY376" fmla="*/ 5516399 h 6858000"/>
              <a:gd name="connsiteX377" fmla="*/ 1922999 w 7472601"/>
              <a:gd name="connsiteY377" fmla="*/ 5980343 h 6858000"/>
              <a:gd name="connsiteX378" fmla="*/ 1950261 w 7472601"/>
              <a:gd name="connsiteY378" fmla="*/ 6405858 h 6858000"/>
              <a:gd name="connsiteX379" fmla="*/ 2365554 w 7472601"/>
              <a:gd name="connsiteY379" fmla="*/ 6759107 h 6858000"/>
              <a:gd name="connsiteX380" fmla="*/ 2424142 w 7472601"/>
              <a:gd name="connsiteY380" fmla="*/ 6858000 h 6858000"/>
              <a:gd name="connsiteX381" fmla="*/ 2395994 w 7472601"/>
              <a:gd name="connsiteY381" fmla="*/ 6858000 h 6858000"/>
              <a:gd name="connsiteX382" fmla="*/ 2392863 w 7472601"/>
              <a:gd name="connsiteY382" fmla="*/ 6852964 h 6858000"/>
              <a:gd name="connsiteX383" fmla="*/ 2017589 w 7472601"/>
              <a:gd name="connsiteY383" fmla="*/ 6493982 h 6858000"/>
              <a:gd name="connsiteX384" fmla="*/ 2147336 w 7472601"/>
              <a:gd name="connsiteY384" fmla="*/ 6594052 h 6858000"/>
              <a:gd name="connsiteX385" fmla="*/ 2207047 w 7472601"/>
              <a:gd name="connsiteY385" fmla="*/ 6654540 h 6858000"/>
              <a:gd name="connsiteX386" fmla="*/ 2299106 w 7472601"/>
              <a:gd name="connsiteY386" fmla="*/ 6778931 h 6858000"/>
              <a:gd name="connsiteX387" fmla="*/ 2314430 w 7472601"/>
              <a:gd name="connsiteY387" fmla="*/ 6801144 h 6858000"/>
              <a:gd name="connsiteX388" fmla="*/ 2352406 w 7472601"/>
              <a:gd name="connsiteY388" fmla="*/ 6858000 h 6858000"/>
              <a:gd name="connsiteX389" fmla="*/ 2314492 w 7472601"/>
              <a:gd name="connsiteY389" fmla="*/ 6858000 h 6858000"/>
              <a:gd name="connsiteX390" fmla="*/ 2288095 w 7472601"/>
              <a:gd name="connsiteY390" fmla="*/ 6818030 h 6858000"/>
              <a:gd name="connsiteX391" fmla="*/ 2272768 w 7472601"/>
              <a:gd name="connsiteY391" fmla="*/ 6795822 h 6858000"/>
              <a:gd name="connsiteX392" fmla="*/ 2182715 w 7472601"/>
              <a:gd name="connsiteY392" fmla="*/ 6675071 h 6858000"/>
              <a:gd name="connsiteX393" fmla="*/ 2032061 w 7472601"/>
              <a:gd name="connsiteY393" fmla="*/ 6541380 h 6858000"/>
              <a:gd name="connsiteX394" fmla="*/ 2257220 w 7472601"/>
              <a:gd name="connsiteY394" fmla="*/ 6826257 h 6858000"/>
              <a:gd name="connsiteX395" fmla="*/ 2281324 w 7472601"/>
              <a:gd name="connsiteY395" fmla="*/ 6858000 h 6858000"/>
              <a:gd name="connsiteX396" fmla="*/ 2242860 w 7472601"/>
              <a:gd name="connsiteY396" fmla="*/ 6858000 h 6858000"/>
              <a:gd name="connsiteX397" fmla="*/ 2232818 w 7472601"/>
              <a:gd name="connsiteY397" fmla="*/ 6844926 h 6858000"/>
              <a:gd name="connsiteX398" fmla="*/ 1990172 w 7472601"/>
              <a:gd name="connsiteY398" fmla="*/ 6542121 h 6858000"/>
              <a:gd name="connsiteX399" fmla="*/ 2124090 w 7472601"/>
              <a:gd name="connsiteY399" fmla="*/ 6761017 h 6858000"/>
              <a:gd name="connsiteX400" fmla="*/ 2200380 w 7472601"/>
              <a:gd name="connsiteY400" fmla="*/ 6858000 h 6858000"/>
              <a:gd name="connsiteX401" fmla="*/ 2147507 w 7472601"/>
              <a:gd name="connsiteY401" fmla="*/ 6858000 h 6858000"/>
              <a:gd name="connsiteX402" fmla="*/ 2070668 w 7472601"/>
              <a:gd name="connsiteY402" fmla="*/ 6761520 h 6858000"/>
              <a:gd name="connsiteX403" fmla="*/ 1975142 w 7472601"/>
              <a:gd name="connsiteY403" fmla="*/ 6585570 h 6858000"/>
              <a:gd name="connsiteX404" fmla="*/ 2050035 w 7472601"/>
              <a:gd name="connsiteY404" fmla="*/ 6813345 h 6858000"/>
              <a:gd name="connsiteX405" fmla="*/ 2063025 w 7472601"/>
              <a:gd name="connsiteY405" fmla="*/ 6858000 h 6858000"/>
              <a:gd name="connsiteX406" fmla="*/ 2021675 w 7472601"/>
              <a:gd name="connsiteY406" fmla="*/ 6858000 h 6858000"/>
              <a:gd name="connsiteX407" fmla="*/ 2019308 w 7472601"/>
              <a:gd name="connsiteY407" fmla="*/ 6847118 h 6858000"/>
              <a:gd name="connsiteX408" fmla="*/ 1938835 w 7472601"/>
              <a:gd name="connsiteY408" fmla="*/ 6551160 h 6858000"/>
              <a:gd name="connsiteX409" fmla="*/ 1953230 w 7472601"/>
              <a:gd name="connsiteY409" fmla="*/ 6759699 h 6858000"/>
              <a:gd name="connsiteX410" fmla="*/ 1956763 w 7472601"/>
              <a:gd name="connsiteY410" fmla="*/ 6778191 h 6858000"/>
              <a:gd name="connsiteX411" fmla="*/ 1967925 w 7472601"/>
              <a:gd name="connsiteY411" fmla="*/ 6858000 h 6858000"/>
              <a:gd name="connsiteX412" fmla="*/ 1936622 w 7472601"/>
              <a:gd name="connsiteY412" fmla="*/ 6858000 h 6858000"/>
              <a:gd name="connsiteX413" fmla="*/ 1926261 w 7472601"/>
              <a:gd name="connsiteY413" fmla="*/ 6784064 h 6858000"/>
              <a:gd name="connsiteX414" fmla="*/ 1922724 w 7472601"/>
              <a:gd name="connsiteY414" fmla="*/ 6765577 h 6858000"/>
              <a:gd name="connsiteX415" fmla="*/ 1904650 w 7472601"/>
              <a:gd name="connsiteY415" fmla="*/ 6639616 h 6858000"/>
              <a:gd name="connsiteX416" fmla="*/ 1885273 w 7472601"/>
              <a:gd name="connsiteY416" fmla="*/ 6858000 h 6858000"/>
              <a:gd name="connsiteX417" fmla="*/ 1854363 w 7472601"/>
              <a:gd name="connsiteY417" fmla="*/ 6858000 h 6858000"/>
              <a:gd name="connsiteX418" fmla="*/ 1880391 w 7472601"/>
              <a:gd name="connsiteY418" fmla="*/ 6603796 h 6858000"/>
              <a:gd name="connsiteX419" fmla="*/ 1818273 w 7472601"/>
              <a:gd name="connsiteY419" fmla="*/ 6715729 h 6858000"/>
              <a:gd name="connsiteX420" fmla="*/ 1794691 w 7472601"/>
              <a:gd name="connsiteY420" fmla="*/ 6843239 h 6858000"/>
              <a:gd name="connsiteX421" fmla="*/ 1794914 w 7472601"/>
              <a:gd name="connsiteY421" fmla="*/ 6858000 h 6858000"/>
              <a:gd name="connsiteX422" fmla="*/ 1746128 w 7472601"/>
              <a:gd name="connsiteY422" fmla="*/ 6858000 h 6858000"/>
              <a:gd name="connsiteX423" fmla="*/ 1753934 w 7472601"/>
              <a:gd name="connsiteY423" fmla="*/ 6724796 h 6858000"/>
              <a:gd name="connsiteX424" fmla="*/ 1792053 w 7472601"/>
              <a:gd name="connsiteY424" fmla="*/ 6572396 h 6858000"/>
              <a:gd name="connsiteX425" fmla="*/ 1862248 w 7472601"/>
              <a:gd name="connsiteY425" fmla="*/ 6266397 h 6858000"/>
              <a:gd name="connsiteX426" fmla="*/ 1862250 w 7472601"/>
              <a:gd name="connsiteY426" fmla="*/ 6033531 h 6858000"/>
              <a:gd name="connsiteX427" fmla="*/ 1211999 w 7472601"/>
              <a:gd name="connsiteY427" fmla="*/ 6683610 h 6858000"/>
              <a:gd name="connsiteX428" fmla="*/ 1213266 w 7472601"/>
              <a:gd name="connsiteY428" fmla="*/ 6691947 h 6858000"/>
              <a:gd name="connsiteX429" fmla="*/ 1203370 w 7472601"/>
              <a:gd name="connsiteY429" fmla="*/ 6850676 h 6858000"/>
              <a:gd name="connsiteX430" fmla="*/ 1203671 w 7472601"/>
              <a:gd name="connsiteY430" fmla="*/ 6858000 h 6858000"/>
              <a:gd name="connsiteX431" fmla="*/ 1143180 w 7472601"/>
              <a:gd name="connsiteY431" fmla="*/ 6858000 h 6858000"/>
              <a:gd name="connsiteX432" fmla="*/ 1142176 w 7472601"/>
              <a:gd name="connsiteY432" fmla="*/ 6766045 h 6858000"/>
              <a:gd name="connsiteX433" fmla="*/ 1067484 w 7472601"/>
              <a:gd name="connsiteY433" fmla="*/ 6858000 h 6858000"/>
              <a:gd name="connsiteX434" fmla="*/ 953928 w 7472601"/>
              <a:gd name="connsiteY434" fmla="*/ 6858000 h 6858000"/>
              <a:gd name="connsiteX435" fmla="*/ 959715 w 7472601"/>
              <a:gd name="connsiteY435" fmla="*/ 6850185 h 6858000"/>
              <a:gd name="connsiteX436" fmla="*/ 1483788 w 7472601"/>
              <a:gd name="connsiteY436" fmla="*/ 6259174 h 6858000"/>
              <a:gd name="connsiteX437" fmla="*/ 1100671 w 7472601"/>
              <a:gd name="connsiteY437" fmla="*/ 6252137 h 6858000"/>
              <a:gd name="connsiteX438" fmla="*/ 1090144 w 7472601"/>
              <a:gd name="connsiteY438" fmla="*/ 6256748 h 6858000"/>
              <a:gd name="connsiteX439" fmla="*/ 1095872 w 7472601"/>
              <a:gd name="connsiteY439" fmla="*/ 6271892 h 6858000"/>
              <a:gd name="connsiteX440" fmla="*/ 262785 w 7472601"/>
              <a:gd name="connsiteY440" fmla="*/ 6845450 h 6858000"/>
              <a:gd name="connsiteX441" fmla="*/ 209968 w 7472601"/>
              <a:gd name="connsiteY441" fmla="*/ 6770713 h 6858000"/>
              <a:gd name="connsiteX442" fmla="*/ 873460 w 7472601"/>
              <a:gd name="connsiteY442" fmla="*/ 6253768 h 6858000"/>
              <a:gd name="connsiteX443" fmla="*/ 192686 w 7472601"/>
              <a:gd name="connsiteY443" fmla="*/ 5849257 h 6858000"/>
              <a:gd name="connsiteX444" fmla="*/ 4696 w 7472601"/>
              <a:gd name="connsiteY444" fmla="*/ 5697668 h 6858000"/>
              <a:gd name="connsiteX445" fmla="*/ 0 w 7472601"/>
              <a:gd name="connsiteY445" fmla="*/ 5689984 h 6858000"/>
              <a:gd name="connsiteX446" fmla="*/ 0 w 7472601"/>
              <a:gd name="connsiteY446" fmla="*/ 5513472 h 6858000"/>
              <a:gd name="connsiteX447" fmla="*/ 174101 w 7472601"/>
              <a:gd name="connsiteY447" fmla="*/ 5620277 h 6858000"/>
              <a:gd name="connsiteX448" fmla="*/ 891800 w 7472601"/>
              <a:gd name="connsiteY448" fmla="*/ 6036935 h 6858000"/>
              <a:gd name="connsiteX449" fmla="*/ 1072219 w 7472601"/>
              <a:gd name="connsiteY449" fmla="*/ 6169443 h 6858000"/>
              <a:gd name="connsiteX450" fmla="*/ 1074117 w 7472601"/>
              <a:gd name="connsiteY450" fmla="*/ 6170301 h 6858000"/>
              <a:gd name="connsiteX451" fmla="*/ 1083114 w 7472601"/>
              <a:gd name="connsiteY451" fmla="*/ 6174131 h 6858000"/>
              <a:gd name="connsiteX452" fmla="*/ 1543010 w 7472601"/>
              <a:gd name="connsiteY452" fmla="*/ 6191140 h 6858000"/>
              <a:gd name="connsiteX453" fmla="*/ 1551080 w 7472601"/>
              <a:gd name="connsiteY453" fmla="*/ 6195006 h 6858000"/>
              <a:gd name="connsiteX454" fmla="*/ 2345443 w 7472601"/>
              <a:gd name="connsiteY454" fmla="*/ 5549882 h 6858000"/>
              <a:gd name="connsiteX455" fmla="*/ 1721499 w 7472601"/>
              <a:gd name="connsiteY455" fmla="*/ 5599969 h 6858000"/>
              <a:gd name="connsiteX456" fmla="*/ 767716 w 7472601"/>
              <a:gd name="connsiteY456" fmla="*/ 5472768 h 6858000"/>
              <a:gd name="connsiteX457" fmla="*/ 722147 w 7472601"/>
              <a:gd name="connsiteY457" fmla="*/ 5393091 h 6858000"/>
              <a:gd name="connsiteX458" fmla="*/ 1485552 w 7472601"/>
              <a:gd name="connsiteY458" fmla="*/ 5313202 h 6858000"/>
              <a:gd name="connsiteX459" fmla="*/ 2143004 w 7472601"/>
              <a:gd name="connsiteY459" fmla="*/ 5402420 h 6858000"/>
              <a:gd name="connsiteX460" fmla="*/ 1933391 w 7472601"/>
              <a:gd name="connsiteY460" fmla="*/ 5156971 h 6858000"/>
              <a:gd name="connsiteX461" fmla="*/ 1827118 w 7472601"/>
              <a:gd name="connsiteY461" fmla="*/ 4968410 h 6858000"/>
              <a:gd name="connsiteX462" fmla="*/ 1837349 w 7472601"/>
              <a:gd name="connsiteY462" fmla="*/ 4956357 h 6858000"/>
              <a:gd name="connsiteX463" fmla="*/ 2162835 w 7472601"/>
              <a:gd name="connsiteY463" fmla="*/ 5187853 h 6858000"/>
              <a:gd name="connsiteX464" fmla="*/ 2257167 w 7472601"/>
              <a:gd name="connsiteY464" fmla="*/ 5462123 h 6858000"/>
              <a:gd name="connsiteX465" fmla="*/ 2261598 w 7472601"/>
              <a:gd name="connsiteY465" fmla="*/ 5467998 h 6858000"/>
              <a:gd name="connsiteX466" fmla="*/ 2437177 w 7472601"/>
              <a:gd name="connsiteY466" fmla="*/ 5479608 h 6858000"/>
              <a:gd name="connsiteX467" fmla="*/ 2445247 w 7472601"/>
              <a:gd name="connsiteY467" fmla="*/ 5483476 h 6858000"/>
              <a:gd name="connsiteX468" fmla="*/ 2743626 w 7472601"/>
              <a:gd name="connsiteY468" fmla="*/ 5304819 h 6858000"/>
              <a:gd name="connsiteX469" fmla="*/ 3048102 w 7472601"/>
              <a:gd name="connsiteY469" fmla="*/ 5150595 h 6858000"/>
              <a:gd name="connsiteX470" fmla="*/ 1799414 w 7472601"/>
              <a:gd name="connsiteY470" fmla="*/ 4694732 h 6858000"/>
              <a:gd name="connsiteX471" fmla="*/ 1771735 w 7472601"/>
              <a:gd name="connsiteY471" fmla="*/ 4619929 h 6858000"/>
              <a:gd name="connsiteX472" fmla="*/ 3104273 w 7472601"/>
              <a:gd name="connsiteY472" fmla="*/ 5076159 h 6858000"/>
              <a:gd name="connsiteX473" fmla="*/ 3113245 w 7472601"/>
              <a:gd name="connsiteY473" fmla="*/ 5090705 h 6858000"/>
              <a:gd name="connsiteX474" fmla="*/ 3126294 w 7472601"/>
              <a:gd name="connsiteY474" fmla="*/ 5114400 h 6858000"/>
              <a:gd name="connsiteX475" fmla="*/ 3937433 w 7472601"/>
              <a:gd name="connsiteY475" fmla="*/ 4830473 h 6858000"/>
              <a:gd name="connsiteX476" fmla="*/ 3590475 w 7472601"/>
              <a:gd name="connsiteY476" fmla="*/ 4597974 h 6858000"/>
              <a:gd name="connsiteX477" fmla="*/ 3100264 w 7472601"/>
              <a:gd name="connsiteY477" fmla="*/ 4579845 h 6858000"/>
              <a:gd name="connsiteX478" fmla="*/ 2183576 w 7472601"/>
              <a:gd name="connsiteY478" fmla="*/ 4227150 h 6858000"/>
              <a:gd name="connsiteX479" fmla="*/ 2151029 w 7472601"/>
              <a:gd name="connsiteY479" fmla="*/ 4146947 h 6858000"/>
              <a:gd name="connsiteX480" fmla="*/ 3563434 w 7472601"/>
              <a:gd name="connsiteY480" fmla="*/ 4469115 h 6858000"/>
              <a:gd name="connsiteX481" fmla="*/ 3177952 w 7472601"/>
              <a:gd name="connsiteY481" fmla="*/ 3657386 h 6858000"/>
              <a:gd name="connsiteX482" fmla="*/ 3189263 w 7472601"/>
              <a:gd name="connsiteY482" fmla="*/ 3625726 h 6858000"/>
              <a:gd name="connsiteX483" fmla="*/ 3560912 w 7472601"/>
              <a:gd name="connsiteY483" fmla="*/ 4079863 h 6858000"/>
              <a:gd name="connsiteX484" fmla="*/ 3626636 w 7472601"/>
              <a:gd name="connsiteY484" fmla="*/ 4512230 h 6858000"/>
              <a:gd name="connsiteX485" fmla="*/ 3653088 w 7472601"/>
              <a:gd name="connsiteY485" fmla="*/ 4521417 h 6858000"/>
              <a:gd name="connsiteX486" fmla="*/ 3988128 w 7472601"/>
              <a:gd name="connsiteY486" fmla="*/ 4817267 h 6858000"/>
              <a:gd name="connsiteX487" fmla="*/ 4830582 w 7472601"/>
              <a:gd name="connsiteY487" fmla="*/ 4676000 h 6858000"/>
              <a:gd name="connsiteX488" fmla="*/ 4830100 w 7472601"/>
              <a:gd name="connsiteY488" fmla="*/ 4675554 h 6858000"/>
              <a:gd name="connsiteX489" fmla="*/ 4036318 w 7472601"/>
              <a:gd name="connsiteY489" fmla="*/ 4147013 h 6858000"/>
              <a:gd name="connsiteX490" fmla="*/ 3432098 w 7472601"/>
              <a:gd name="connsiteY490" fmla="*/ 3537312 h 6858000"/>
              <a:gd name="connsiteX491" fmla="*/ 3446761 w 7472601"/>
              <a:gd name="connsiteY491" fmla="*/ 3461278 h 6858000"/>
              <a:gd name="connsiteX492" fmla="*/ 4419733 w 7472601"/>
              <a:gd name="connsiteY492" fmla="*/ 3963555 h 6858000"/>
              <a:gd name="connsiteX493" fmla="*/ 4781371 w 7472601"/>
              <a:gd name="connsiteY493" fmla="*/ 4458604 h 6858000"/>
              <a:gd name="connsiteX494" fmla="*/ 4780440 w 7472601"/>
              <a:gd name="connsiteY494" fmla="*/ 4470290 h 6858000"/>
              <a:gd name="connsiteX495" fmla="*/ 4898954 w 7472601"/>
              <a:gd name="connsiteY495" fmla="*/ 4662092 h 6858000"/>
              <a:gd name="connsiteX496" fmla="*/ 4900699 w 7472601"/>
              <a:gd name="connsiteY496" fmla="*/ 4670867 h 6858000"/>
              <a:gd name="connsiteX497" fmla="*/ 5714511 w 7472601"/>
              <a:gd name="connsiteY497" fmla="*/ 4663483 h 6858000"/>
              <a:gd name="connsiteX498" fmla="*/ 5464793 w 7472601"/>
              <a:gd name="connsiteY498" fmla="*/ 4393556 h 6858000"/>
              <a:gd name="connsiteX499" fmla="*/ 5461897 w 7472601"/>
              <a:gd name="connsiteY499" fmla="*/ 4390879 h 6858000"/>
              <a:gd name="connsiteX500" fmla="*/ 4294126 w 7472601"/>
              <a:gd name="connsiteY500" fmla="*/ 3303048 h 6858000"/>
              <a:gd name="connsiteX501" fmla="*/ 4305321 w 7472601"/>
              <a:gd name="connsiteY501" fmla="*/ 3256953 h 6858000"/>
              <a:gd name="connsiteX502" fmla="*/ 4949299 w 7472601"/>
              <a:gd name="connsiteY502" fmla="*/ 3766336 h 6858000"/>
              <a:gd name="connsiteX503" fmla="*/ 5291452 w 7472601"/>
              <a:gd name="connsiteY503" fmla="*/ 4076801 h 6858000"/>
              <a:gd name="connsiteX504" fmla="*/ 5434998 w 7472601"/>
              <a:gd name="connsiteY504" fmla="*/ 4254100 h 6858000"/>
              <a:gd name="connsiteX505" fmla="*/ 5351015 w 7472601"/>
              <a:gd name="connsiteY505" fmla="*/ 3760989 h 6858000"/>
              <a:gd name="connsiteX506" fmla="*/ 5413780 w 7472601"/>
              <a:gd name="connsiteY506" fmla="*/ 2966265 h 6858000"/>
              <a:gd name="connsiteX507" fmla="*/ 5425627 w 7472601"/>
              <a:gd name="connsiteY507" fmla="*/ 2954192 h 6858000"/>
              <a:gd name="connsiteX508" fmla="*/ 6604735 w 7472601"/>
              <a:gd name="connsiteY508" fmla="*/ 2041381 h 6858000"/>
              <a:gd name="connsiteX509" fmla="*/ 7204487 w 7472601"/>
              <a:gd name="connsiteY509" fmla="*/ 2742112 h 6858000"/>
              <a:gd name="connsiteX510" fmla="*/ 7131592 w 7472601"/>
              <a:gd name="connsiteY510" fmla="*/ 2672096 h 6858000"/>
              <a:gd name="connsiteX511" fmla="*/ 6996344 w 7472601"/>
              <a:gd name="connsiteY511" fmla="*/ 2518310 h 6858000"/>
              <a:gd name="connsiteX512" fmla="*/ 6735495 w 7472601"/>
              <a:gd name="connsiteY512" fmla="*/ 2196890 h 6858000"/>
              <a:gd name="connsiteX513" fmla="*/ 6721901 w 7472601"/>
              <a:gd name="connsiteY513" fmla="*/ 2179274 h 6858000"/>
              <a:gd name="connsiteX514" fmla="*/ 6604735 w 7472601"/>
              <a:gd name="connsiteY514" fmla="*/ 2041381 h 6858000"/>
              <a:gd name="connsiteX515" fmla="*/ 6591670 w 7472601"/>
              <a:gd name="connsiteY515" fmla="*/ 1988277 h 6858000"/>
              <a:gd name="connsiteX516" fmla="*/ 6747349 w 7472601"/>
              <a:gd name="connsiteY516" fmla="*/ 2160069 h 6858000"/>
              <a:gd name="connsiteX517" fmla="*/ 6760943 w 7472601"/>
              <a:gd name="connsiteY517" fmla="*/ 2177686 h 6858000"/>
              <a:gd name="connsiteX518" fmla="*/ 7021065 w 7472601"/>
              <a:gd name="connsiteY518" fmla="*/ 2498102 h 6858000"/>
              <a:gd name="connsiteX519" fmla="*/ 7155223 w 7472601"/>
              <a:gd name="connsiteY519" fmla="*/ 2650386 h 6858000"/>
              <a:gd name="connsiteX520" fmla="*/ 7203167 w 7472601"/>
              <a:gd name="connsiteY520" fmla="*/ 2697288 h 6858000"/>
              <a:gd name="connsiteX521" fmla="*/ 6937703 w 7472601"/>
              <a:gd name="connsiteY521" fmla="*/ 2321981 h 6858000"/>
              <a:gd name="connsiteX522" fmla="*/ 6591670 w 7472601"/>
              <a:gd name="connsiteY522" fmla="*/ 1988277 h 6858000"/>
              <a:gd name="connsiteX523" fmla="*/ 5798671 w 7472601"/>
              <a:gd name="connsiteY523" fmla="*/ 1981601 h 6858000"/>
              <a:gd name="connsiteX524" fmla="*/ 5754709 w 7472601"/>
              <a:gd name="connsiteY524" fmla="*/ 2071454 h 6858000"/>
              <a:gd name="connsiteX525" fmla="*/ 5763044 w 7472601"/>
              <a:gd name="connsiteY525" fmla="*/ 2842206 h 6858000"/>
              <a:gd name="connsiteX526" fmla="*/ 5764974 w 7472601"/>
              <a:gd name="connsiteY526" fmla="*/ 2799609 h 6858000"/>
              <a:gd name="connsiteX527" fmla="*/ 5767665 w 7472601"/>
              <a:gd name="connsiteY527" fmla="*/ 2666409 h 6858000"/>
              <a:gd name="connsiteX528" fmla="*/ 5763055 w 7472601"/>
              <a:gd name="connsiteY528" fmla="*/ 2579705 h 6858000"/>
              <a:gd name="connsiteX529" fmla="*/ 5758079 w 7472601"/>
              <a:gd name="connsiteY529" fmla="*/ 2492508 h 6858000"/>
              <a:gd name="connsiteX530" fmla="*/ 5779325 w 7472601"/>
              <a:gd name="connsiteY530" fmla="*/ 2197069 h 6858000"/>
              <a:gd name="connsiteX531" fmla="*/ 5798671 w 7472601"/>
              <a:gd name="connsiteY531" fmla="*/ 1981601 h 6858000"/>
              <a:gd name="connsiteX532" fmla="*/ 5829202 w 7472601"/>
              <a:gd name="connsiteY532" fmla="*/ 1971679 h 6858000"/>
              <a:gd name="connsiteX533" fmla="*/ 5809558 w 7472601"/>
              <a:gd name="connsiteY533" fmla="*/ 2198043 h 6858000"/>
              <a:gd name="connsiteX534" fmla="*/ 5788653 w 7472601"/>
              <a:gd name="connsiteY534" fmla="*/ 2489430 h 6858000"/>
              <a:gd name="connsiteX535" fmla="*/ 5793439 w 7472601"/>
              <a:gd name="connsiteY535" fmla="*/ 2575235 h 6858000"/>
              <a:gd name="connsiteX536" fmla="*/ 5796837 w 7472601"/>
              <a:gd name="connsiteY536" fmla="*/ 2637633 h 6858000"/>
              <a:gd name="connsiteX537" fmla="*/ 5818614 w 7472601"/>
              <a:gd name="connsiteY537" fmla="*/ 2473055 h 6858000"/>
              <a:gd name="connsiteX538" fmla="*/ 5829202 w 7472601"/>
              <a:gd name="connsiteY538" fmla="*/ 1971679 h 6858000"/>
              <a:gd name="connsiteX539" fmla="*/ 5911389 w 7472601"/>
              <a:gd name="connsiteY539" fmla="*/ 1898371 h 6858000"/>
              <a:gd name="connsiteX540" fmla="*/ 6237627 w 7472601"/>
              <a:gd name="connsiteY540" fmla="*/ 2231921 h 6858000"/>
              <a:gd name="connsiteX541" fmla="*/ 5911389 w 7472601"/>
              <a:gd name="connsiteY541" fmla="*/ 1898371 h 6858000"/>
              <a:gd name="connsiteX542" fmla="*/ 6944437 w 7472601"/>
              <a:gd name="connsiteY542" fmla="*/ 1575402 h 6858000"/>
              <a:gd name="connsiteX543" fmla="*/ 6304730 w 7472601"/>
              <a:gd name="connsiteY543" fmla="*/ 1766654 h 6858000"/>
              <a:gd name="connsiteX544" fmla="*/ 6944437 w 7472601"/>
              <a:gd name="connsiteY544" fmla="*/ 1575402 h 6858000"/>
              <a:gd name="connsiteX545" fmla="*/ 7019523 w 7472601"/>
              <a:gd name="connsiteY545" fmla="*/ 1519450 h 6858000"/>
              <a:gd name="connsiteX546" fmla="*/ 6298091 w 7472601"/>
              <a:gd name="connsiteY546" fmla="*/ 1737122 h 6858000"/>
              <a:gd name="connsiteX547" fmla="*/ 7019523 w 7472601"/>
              <a:gd name="connsiteY547" fmla="*/ 1519450 h 6858000"/>
              <a:gd name="connsiteX548" fmla="*/ 2399523 w 7472601"/>
              <a:gd name="connsiteY548" fmla="*/ 1428234 h 6858000"/>
              <a:gd name="connsiteX549" fmla="*/ 2224982 w 7472601"/>
              <a:gd name="connsiteY549" fmla="*/ 1826201 h 6858000"/>
              <a:gd name="connsiteX550" fmla="*/ 2096099 w 7472601"/>
              <a:gd name="connsiteY550" fmla="*/ 2345900 h 6858000"/>
              <a:gd name="connsiteX551" fmla="*/ 2283317 w 7472601"/>
              <a:gd name="connsiteY551" fmla="*/ 1796925 h 6858000"/>
              <a:gd name="connsiteX552" fmla="*/ 2399523 w 7472601"/>
              <a:gd name="connsiteY552" fmla="*/ 1428234 h 6858000"/>
              <a:gd name="connsiteX553" fmla="*/ 2448558 w 7472601"/>
              <a:gd name="connsiteY553" fmla="*/ 1373435 h 6858000"/>
              <a:gd name="connsiteX554" fmla="*/ 2312521 w 7472601"/>
              <a:gd name="connsiteY554" fmla="*/ 1806140 h 6858000"/>
              <a:gd name="connsiteX555" fmla="*/ 2127533 w 7472601"/>
              <a:gd name="connsiteY555" fmla="*/ 2348380 h 6858000"/>
              <a:gd name="connsiteX556" fmla="*/ 2358080 w 7472601"/>
              <a:gd name="connsiteY556" fmla="*/ 1866134 h 6858000"/>
              <a:gd name="connsiteX557" fmla="*/ 2407436 w 7472601"/>
              <a:gd name="connsiteY557" fmla="*/ 1651070 h 6858000"/>
              <a:gd name="connsiteX558" fmla="*/ 2448558 w 7472601"/>
              <a:gd name="connsiteY558" fmla="*/ 1373435 h 6858000"/>
              <a:gd name="connsiteX559" fmla="*/ 278707 w 7472601"/>
              <a:gd name="connsiteY559" fmla="*/ 1352270 h 6858000"/>
              <a:gd name="connsiteX560" fmla="*/ 321570 w 7472601"/>
              <a:gd name="connsiteY560" fmla="*/ 1861610 h 6858000"/>
              <a:gd name="connsiteX561" fmla="*/ 294281 w 7472601"/>
              <a:gd name="connsiteY561" fmla="*/ 1440658 h 6858000"/>
              <a:gd name="connsiteX562" fmla="*/ 278707 w 7472601"/>
              <a:gd name="connsiteY562" fmla="*/ 1352270 h 6858000"/>
              <a:gd name="connsiteX563" fmla="*/ 1423821 w 7472601"/>
              <a:gd name="connsiteY563" fmla="*/ 1351958 h 6858000"/>
              <a:gd name="connsiteX564" fmla="*/ 1638521 w 7472601"/>
              <a:gd name="connsiteY564" fmla="*/ 1908470 h 6858000"/>
              <a:gd name="connsiteX565" fmla="*/ 1754199 w 7472601"/>
              <a:gd name="connsiteY565" fmla="*/ 2149284 h 6858000"/>
              <a:gd name="connsiteX566" fmla="*/ 1908359 w 7472601"/>
              <a:gd name="connsiteY566" fmla="*/ 2364988 h 6858000"/>
              <a:gd name="connsiteX567" fmla="*/ 1647661 w 7472601"/>
              <a:gd name="connsiteY567" fmla="*/ 1825945 h 6858000"/>
              <a:gd name="connsiteX568" fmla="*/ 1423821 w 7472601"/>
              <a:gd name="connsiteY568" fmla="*/ 1351958 h 6858000"/>
              <a:gd name="connsiteX569" fmla="*/ 1431890 w 7472601"/>
              <a:gd name="connsiteY569" fmla="*/ 1306475 h 6858000"/>
              <a:gd name="connsiteX570" fmla="*/ 1507597 w 7472601"/>
              <a:gd name="connsiteY570" fmla="*/ 1446132 h 6858000"/>
              <a:gd name="connsiteX571" fmla="*/ 1674586 w 7472601"/>
              <a:gd name="connsiteY571" fmla="*/ 1813832 h 6858000"/>
              <a:gd name="connsiteX572" fmla="*/ 1815950 w 7472601"/>
              <a:gd name="connsiteY572" fmla="*/ 2128564 h 6858000"/>
              <a:gd name="connsiteX573" fmla="*/ 1984242 w 7472601"/>
              <a:gd name="connsiteY573" fmla="*/ 2430829 h 6858000"/>
              <a:gd name="connsiteX574" fmla="*/ 2014023 w 7472601"/>
              <a:gd name="connsiteY574" fmla="*/ 2450995 h 6858000"/>
              <a:gd name="connsiteX575" fmla="*/ 1747337 w 7472601"/>
              <a:gd name="connsiteY575" fmla="*/ 1855264 h 6858000"/>
              <a:gd name="connsiteX576" fmla="*/ 1533749 w 7472601"/>
              <a:gd name="connsiteY576" fmla="*/ 1478656 h 6858000"/>
              <a:gd name="connsiteX577" fmla="*/ 1431890 w 7472601"/>
              <a:gd name="connsiteY577" fmla="*/ 1306475 h 6858000"/>
              <a:gd name="connsiteX578" fmla="*/ 5052692 w 7472601"/>
              <a:gd name="connsiteY578" fmla="*/ 1292994 h 6858000"/>
              <a:gd name="connsiteX579" fmla="*/ 5200661 w 7472601"/>
              <a:gd name="connsiteY579" fmla="*/ 1635186 h 6858000"/>
              <a:gd name="connsiteX580" fmla="*/ 5297138 w 7472601"/>
              <a:gd name="connsiteY580" fmla="*/ 1906351 h 6858000"/>
              <a:gd name="connsiteX581" fmla="*/ 5052692 w 7472601"/>
              <a:gd name="connsiteY581" fmla="*/ 1292994 h 6858000"/>
              <a:gd name="connsiteX582" fmla="*/ 5009948 w 7472601"/>
              <a:gd name="connsiteY582" fmla="*/ 1273619 h 6858000"/>
              <a:gd name="connsiteX583" fmla="*/ 5121777 w 7472601"/>
              <a:gd name="connsiteY583" fmla="*/ 1654213 h 6858000"/>
              <a:gd name="connsiteX584" fmla="*/ 5293545 w 7472601"/>
              <a:gd name="connsiteY584" fmla="*/ 2072247 h 6858000"/>
              <a:gd name="connsiteX585" fmla="*/ 5294042 w 7472601"/>
              <a:gd name="connsiteY585" fmla="*/ 2065019 h 6858000"/>
              <a:gd name="connsiteX586" fmla="*/ 5171936 w 7472601"/>
              <a:gd name="connsiteY586" fmla="*/ 1647613 h 6858000"/>
              <a:gd name="connsiteX587" fmla="*/ 5009948 w 7472601"/>
              <a:gd name="connsiteY587" fmla="*/ 1273619 h 6858000"/>
              <a:gd name="connsiteX588" fmla="*/ 655236 w 7472601"/>
              <a:gd name="connsiteY588" fmla="*/ 1268632 h 6858000"/>
              <a:gd name="connsiteX589" fmla="*/ 839521 w 7472601"/>
              <a:gd name="connsiteY589" fmla="*/ 1685315 h 6858000"/>
              <a:gd name="connsiteX590" fmla="*/ 1109416 w 7472601"/>
              <a:gd name="connsiteY590" fmla="*/ 2061663 h 6858000"/>
              <a:gd name="connsiteX591" fmla="*/ 1298300 w 7472601"/>
              <a:gd name="connsiteY591" fmla="*/ 2247742 h 6858000"/>
              <a:gd name="connsiteX592" fmla="*/ 1125871 w 7472601"/>
              <a:gd name="connsiteY592" fmla="*/ 1989513 h 6858000"/>
              <a:gd name="connsiteX593" fmla="*/ 981574 w 7472601"/>
              <a:gd name="connsiteY593" fmla="*/ 1783157 h 6858000"/>
              <a:gd name="connsiteX594" fmla="*/ 922198 w 7472601"/>
              <a:gd name="connsiteY594" fmla="*/ 1677437 h 6858000"/>
              <a:gd name="connsiteX595" fmla="*/ 869293 w 7472601"/>
              <a:gd name="connsiteY595" fmla="*/ 1583214 h 6858000"/>
              <a:gd name="connsiteX596" fmla="*/ 751431 w 7472601"/>
              <a:gd name="connsiteY596" fmla="*/ 1405731 h 6858000"/>
              <a:gd name="connsiteX597" fmla="*/ 655236 w 7472601"/>
              <a:gd name="connsiteY597" fmla="*/ 1268632 h 6858000"/>
              <a:gd name="connsiteX598" fmla="*/ 6516292 w 7472601"/>
              <a:gd name="connsiteY598" fmla="*/ 1263064 h 6858000"/>
              <a:gd name="connsiteX599" fmla="*/ 5736320 w 7472601"/>
              <a:gd name="connsiteY599" fmla="*/ 1501803 h 6858000"/>
              <a:gd name="connsiteX600" fmla="*/ 6516292 w 7472601"/>
              <a:gd name="connsiteY600" fmla="*/ 1263064 h 6858000"/>
              <a:gd name="connsiteX601" fmla="*/ 291466 w 7472601"/>
              <a:gd name="connsiteY601" fmla="*/ 1250369 h 6858000"/>
              <a:gd name="connsiteX602" fmla="*/ 323180 w 7472601"/>
              <a:gd name="connsiteY602" fmla="*/ 1435283 h 6858000"/>
              <a:gd name="connsiteX603" fmla="*/ 349381 w 7472601"/>
              <a:gd name="connsiteY603" fmla="*/ 1875041 h 6858000"/>
              <a:gd name="connsiteX604" fmla="*/ 374363 w 7472601"/>
              <a:gd name="connsiteY604" fmla="*/ 1506494 h 6858000"/>
              <a:gd name="connsiteX605" fmla="*/ 302168 w 7472601"/>
              <a:gd name="connsiteY605" fmla="*/ 1274495 h 6858000"/>
              <a:gd name="connsiteX606" fmla="*/ 291466 w 7472601"/>
              <a:gd name="connsiteY606" fmla="*/ 1250369 h 6858000"/>
              <a:gd name="connsiteX607" fmla="*/ 678222 w 7472601"/>
              <a:gd name="connsiteY607" fmla="*/ 1248670 h 6858000"/>
              <a:gd name="connsiteX608" fmla="*/ 775536 w 7472601"/>
              <a:gd name="connsiteY608" fmla="*/ 1388015 h 6858000"/>
              <a:gd name="connsiteX609" fmla="*/ 894529 w 7472601"/>
              <a:gd name="connsiteY609" fmla="*/ 1567739 h 6858000"/>
              <a:gd name="connsiteX610" fmla="*/ 948000 w 7472601"/>
              <a:gd name="connsiteY610" fmla="*/ 1663088 h 6858000"/>
              <a:gd name="connsiteX611" fmla="*/ 1006812 w 7472601"/>
              <a:gd name="connsiteY611" fmla="*/ 1767683 h 6858000"/>
              <a:gd name="connsiteX612" fmla="*/ 1149133 w 7472601"/>
              <a:gd name="connsiteY612" fmla="*/ 1971513 h 6858000"/>
              <a:gd name="connsiteX613" fmla="*/ 1333952 w 7472601"/>
              <a:gd name="connsiteY613" fmla="*/ 2251620 h 6858000"/>
              <a:gd name="connsiteX614" fmla="*/ 1337329 w 7472601"/>
              <a:gd name="connsiteY614" fmla="*/ 2258350 h 6858000"/>
              <a:gd name="connsiteX615" fmla="*/ 1014726 w 7472601"/>
              <a:gd name="connsiteY615" fmla="*/ 1615556 h 6858000"/>
              <a:gd name="connsiteX616" fmla="*/ 678222 w 7472601"/>
              <a:gd name="connsiteY616" fmla="*/ 1248670 h 6858000"/>
              <a:gd name="connsiteX617" fmla="*/ 6691602 w 7472601"/>
              <a:gd name="connsiteY617" fmla="*/ 1140573 h 6858000"/>
              <a:gd name="connsiteX618" fmla="*/ 6571100 w 7472601"/>
              <a:gd name="connsiteY618" fmla="*/ 1183662 h 6858000"/>
              <a:gd name="connsiteX619" fmla="*/ 6241687 w 7472601"/>
              <a:gd name="connsiteY619" fmla="*/ 1257600 h 6858000"/>
              <a:gd name="connsiteX620" fmla="*/ 5693009 w 7472601"/>
              <a:gd name="connsiteY620" fmla="*/ 1478256 h 6858000"/>
              <a:gd name="connsiteX621" fmla="*/ 6548420 w 7472601"/>
              <a:gd name="connsiteY621" fmla="*/ 1214599 h 6858000"/>
              <a:gd name="connsiteX622" fmla="*/ 6605473 w 7472601"/>
              <a:gd name="connsiteY622" fmla="*/ 1184686 h 6858000"/>
              <a:gd name="connsiteX623" fmla="*/ 6691602 w 7472601"/>
              <a:gd name="connsiteY623" fmla="*/ 1140573 h 6858000"/>
              <a:gd name="connsiteX624" fmla="*/ 4002475 w 7472601"/>
              <a:gd name="connsiteY624" fmla="*/ 1037802 h 6858000"/>
              <a:gd name="connsiteX625" fmla="*/ 4000324 w 7472601"/>
              <a:gd name="connsiteY625" fmla="*/ 1039362 h 6858000"/>
              <a:gd name="connsiteX626" fmla="*/ 4002862 w 7472601"/>
              <a:gd name="connsiteY626" fmla="*/ 1042866 h 6858000"/>
              <a:gd name="connsiteX627" fmla="*/ 4002475 w 7472601"/>
              <a:gd name="connsiteY627" fmla="*/ 1037802 h 6858000"/>
              <a:gd name="connsiteX628" fmla="*/ 506322 w 7472601"/>
              <a:gd name="connsiteY628" fmla="*/ 1020997 h 6858000"/>
              <a:gd name="connsiteX629" fmla="*/ 533068 w 7472601"/>
              <a:gd name="connsiteY629" fmla="*/ 1029409 h 6858000"/>
              <a:gd name="connsiteX630" fmla="*/ 1232525 w 7472601"/>
              <a:gd name="connsiteY630" fmla="*/ 1804675 h 6858000"/>
              <a:gd name="connsiteX631" fmla="*/ 1388858 w 7472601"/>
              <a:gd name="connsiteY631" fmla="*/ 2368011 h 6858000"/>
              <a:gd name="connsiteX632" fmla="*/ 1384098 w 7472601"/>
              <a:gd name="connsiteY632" fmla="*/ 2378125 h 6858000"/>
              <a:gd name="connsiteX633" fmla="*/ 1425393 w 7472601"/>
              <a:gd name="connsiteY633" fmla="*/ 2589124 h 6858000"/>
              <a:gd name="connsiteX634" fmla="*/ 1424001 w 7472601"/>
              <a:gd name="connsiteY634" fmla="*/ 2597541 h 6858000"/>
              <a:gd name="connsiteX635" fmla="*/ 2152729 w 7472601"/>
              <a:gd name="connsiteY635" fmla="*/ 2864487 h 6858000"/>
              <a:gd name="connsiteX636" fmla="*/ 2020609 w 7472601"/>
              <a:gd name="connsiteY636" fmla="*/ 2539671 h 6858000"/>
              <a:gd name="connsiteX637" fmla="*/ 2018920 w 7472601"/>
              <a:gd name="connsiteY637" fmla="*/ 2536309 h 6858000"/>
              <a:gd name="connsiteX638" fmla="*/ 1342441 w 7472601"/>
              <a:gd name="connsiteY638" fmla="*/ 1173017 h 6858000"/>
              <a:gd name="connsiteX639" fmla="*/ 1367925 w 7472601"/>
              <a:gd name="connsiteY639" fmla="*/ 1135648 h 6858000"/>
              <a:gd name="connsiteX640" fmla="*/ 1771401 w 7472601"/>
              <a:gd name="connsiteY640" fmla="*/ 1806673 h 6858000"/>
              <a:gd name="connsiteX641" fmla="*/ 1972385 w 7472601"/>
              <a:gd name="connsiteY641" fmla="*/ 2198735 h 6858000"/>
              <a:gd name="connsiteX642" fmla="*/ 2040892 w 7472601"/>
              <a:gd name="connsiteY642" fmla="*/ 2405205 h 6858000"/>
              <a:gd name="connsiteX643" fmla="*/ 2131689 w 7472601"/>
              <a:gd name="connsiteY643" fmla="*/ 1936926 h 6858000"/>
              <a:gd name="connsiteX644" fmla="*/ 2454820 w 7472601"/>
              <a:gd name="connsiteY644" fmla="*/ 1248808 h 6858000"/>
              <a:gd name="connsiteX645" fmla="*/ 2492512 w 7472601"/>
              <a:gd name="connsiteY645" fmla="*/ 1302920 h 6858000"/>
              <a:gd name="connsiteX646" fmla="*/ 2081216 w 7472601"/>
              <a:gd name="connsiteY646" fmla="*/ 2527513 h 6858000"/>
              <a:gd name="connsiteX647" fmla="*/ 2081211 w 7472601"/>
              <a:gd name="connsiteY647" fmla="*/ 2528916 h 6858000"/>
              <a:gd name="connsiteX648" fmla="*/ 2199067 w 7472601"/>
              <a:gd name="connsiteY648" fmla="*/ 2884061 h 6858000"/>
              <a:gd name="connsiteX649" fmla="*/ 3192586 w 7472601"/>
              <a:gd name="connsiteY649" fmla="*/ 3411496 h 6858000"/>
              <a:gd name="connsiteX650" fmla="*/ 3182620 w 7472601"/>
              <a:gd name="connsiteY650" fmla="*/ 3483279 h 6858000"/>
              <a:gd name="connsiteX651" fmla="*/ 2435119 w 7472601"/>
              <a:gd name="connsiteY651" fmla="*/ 3080173 h 6858000"/>
              <a:gd name="connsiteX652" fmla="*/ 2410152 w 7472601"/>
              <a:gd name="connsiteY652" fmla="*/ 3063751 h 6858000"/>
              <a:gd name="connsiteX653" fmla="*/ 2408099 w 7472601"/>
              <a:gd name="connsiteY653" fmla="*/ 3064403 h 6858000"/>
              <a:gd name="connsiteX654" fmla="*/ 2407218 w 7472601"/>
              <a:gd name="connsiteY654" fmla="*/ 3070324 h 6858000"/>
              <a:gd name="connsiteX655" fmla="*/ 2380138 w 7472601"/>
              <a:gd name="connsiteY655" fmla="*/ 3099341 h 6858000"/>
              <a:gd name="connsiteX656" fmla="*/ 1765923 w 7472601"/>
              <a:gd name="connsiteY656" fmla="*/ 3581043 h 6858000"/>
              <a:gd name="connsiteX657" fmla="*/ 1702258 w 7472601"/>
              <a:gd name="connsiteY657" fmla="*/ 3612286 h 6858000"/>
              <a:gd name="connsiteX658" fmla="*/ 1538370 w 7472601"/>
              <a:gd name="connsiteY658" fmla="*/ 3811804 h 6858000"/>
              <a:gd name="connsiteX659" fmla="*/ 542867 w 7472601"/>
              <a:gd name="connsiteY659" fmla="*/ 4944092 h 6858000"/>
              <a:gd name="connsiteX660" fmla="*/ 515800 w 7472601"/>
              <a:gd name="connsiteY660" fmla="*/ 4862180 h 6858000"/>
              <a:gd name="connsiteX661" fmla="*/ 909145 w 7472601"/>
              <a:gd name="connsiteY661" fmla="*/ 4199225 h 6858000"/>
              <a:gd name="connsiteX662" fmla="*/ 1214067 w 7472601"/>
              <a:gd name="connsiteY662" fmla="*/ 3908561 h 6858000"/>
              <a:gd name="connsiteX663" fmla="*/ 640967 w 7472601"/>
              <a:gd name="connsiteY663" fmla="*/ 4105601 h 6858000"/>
              <a:gd name="connsiteX664" fmla="*/ 112563 w 7472601"/>
              <a:gd name="connsiteY664" fmla="*/ 4396952 h 6858000"/>
              <a:gd name="connsiteX665" fmla="*/ 0 w 7472601"/>
              <a:gd name="connsiteY665" fmla="*/ 4466006 h 6858000"/>
              <a:gd name="connsiteX666" fmla="*/ 0 w 7472601"/>
              <a:gd name="connsiteY666" fmla="*/ 4233763 h 6858000"/>
              <a:gd name="connsiteX667" fmla="*/ 36881 w 7472601"/>
              <a:gd name="connsiteY667" fmla="*/ 4200118 h 6858000"/>
              <a:gd name="connsiteX668" fmla="*/ 910534 w 7472601"/>
              <a:gd name="connsiteY668" fmla="*/ 3629753 h 6858000"/>
              <a:gd name="connsiteX669" fmla="*/ 1578717 w 7472601"/>
              <a:gd name="connsiteY669" fmla="*/ 3575982 h 6858000"/>
              <a:gd name="connsiteX670" fmla="*/ 2338780 w 7472601"/>
              <a:gd name="connsiteY670" fmla="*/ 3033725 h 6858000"/>
              <a:gd name="connsiteX671" fmla="*/ 1807991 w 7472601"/>
              <a:gd name="connsiteY671" fmla="*/ 2807184 h 6858000"/>
              <a:gd name="connsiteX672" fmla="*/ 1416358 w 7472601"/>
              <a:gd name="connsiteY672" fmla="*/ 3112571 h 6858000"/>
              <a:gd name="connsiteX673" fmla="*/ 939066 w 7472601"/>
              <a:gd name="connsiteY673" fmla="*/ 3378798 h 6858000"/>
              <a:gd name="connsiteX674" fmla="*/ 115099 w 7472601"/>
              <a:gd name="connsiteY674" fmla="*/ 3607650 h 6858000"/>
              <a:gd name="connsiteX675" fmla="*/ 97284 w 7472601"/>
              <a:gd name="connsiteY675" fmla="*/ 3520393 h 6858000"/>
              <a:gd name="connsiteX676" fmla="*/ 922050 w 7472601"/>
              <a:gd name="connsiteY676" fmla="*/ 3074867 h 6858000"/>
              <a:gd name="connsiteX677" fmla="*/ 1405265 w 7472601"/>
              <a:gd name="connsiteY677" fmla="*/ 3016319 h 6858000"/>
              <a:gd name="connsiteX678" fmla="*/ 1407512 w 7472601"/>
              <a:gd name="connsiteY678" fmla="*/ 3018001 h 6858000"/>
              <a:gd name="connsiteX679" fmla="*/ 1726266 w 7472601"/>
              <a:gd name="connsiteY679" fmla="*/ 2777274 h 6858000"/>
              <a:gd name="connsiteX680" fmla="*/ 625390 w 7472601"/>
              <a:gd name="connsiteY680" fmla="*/ 2514541 h 6858000"/>
              <a:gd name="connsiteX681" fmla="*/ 619799 w 7472601"/>
              <a:gd name="connsiteY681" fmla="*/ 2527180 h 6858000"/>
              <a:gd name="connsiteX682" fmla="*/ 310030 w 7472601"/>
              <a:gd name="connsiteY682" fmla="*/ 2771818 h 6858000"/>
              <a:gd name="connsiteX683" fmla="*/ 173877 w 7472601"/>
              <a:gd name="connsiteY683" fmla="*/ 2937056 h 6858000"/>
              <a:gd name="connsiteX684" fmla="*/ 77889 w 7472601"/>
              <a:gd name="connsiteY684" fmla="*/ 3138440 h 6858000"/>
              <a:gd name="connsiteX685" fmla="*/ 0 w 7472601"/>
              <a:gd name="connsiteY685" fmla="*/ 3271395 h 6858000"/>
              <a:gd name="connsiteX686" fmla="*/ 0 w 7472601"/>
              <a:gd name="connsiteY686" fmla="*/ 3153002 h 6858000"/>
              <a:gd name="connsiteX687" fmla="*/ 2386 w 7472601"/>
              <a:gd name="connsiteY687" fmla="*/ 3149203 h 6858000"/>
              <a:gd name="connsiteX688" fmla="*/ 89753 w 7472601"/>
              <a:gd name="connsiteY688" fmla="*/ 2987702 h 6858000"/>
              <a:gd name="connsiteX689" fmla="*/ 76869 w 7472601"/>
              <a:gd name="connsiteY689" fmla="*/ 3005404 h 6858000"/>
              <a:gd name="connsiteX690" fmla="*/ 32049 w 7472601"/>
              <a:gd name="connsiteY690" fmla="*/ 3065814 h 6858000"/>
              <a:gd name="connsiteX691" fmla="*/ 0 w 7472601"/>
              <a:gd name="connsiteY691" fmla="*/ 3108744 h 6858000"/>
              <a:gd name="connsiteX692" fmla="*/ 0 w 7472601"/>
              <a:gd name="connsiteY692" fmla="*/ 3058059 h 6858000"/>
              <a:gd name="connsiteX693" fmla="*/ 7610 w 7472601"/>
              <a:gd name="connsiteY693" fmla="*/ 3047889 h 6858000"/>
              <a:gd name="connsiteX694" fmla="*/ 52419 w 7472601"/>
              <a:gd name="connsiteY694" fmla="*/ 2987479 h 6858000"/>
              <a:gd name="connsiteX695" fmla="*/ 59142 w 7472601"/>
              <a:gd name="connsiteY695" fmla="*/ 2978488 h 6858000"/>
              <a:gd name="connsiteX696" fmla="*/ 0 w 7472601"/>
              <a:gd name="connsiteY696" fmla="*/ 3015334 h 6858000"/>
              <a:gd name="connsiteX697" fmla="*/ 0 w 7472601"/>
              <a:gd name="connsiteY697" fmla="*/ 2914286 h 6858000"/>
              <a:gd name="connsiteX698" fmla="*/ 36383 w 7472601"/>
              <a:gd name="connsiteY698" fmla="*/ 2901128 h 6858000"/>
              <a:gd name="connsiteX699" fmla="*/ 156329 w 7472601"/>
              <a:gd name="connsiteY699" fmla="*/ 2840533 h 6858000"/>
              <a:gd name="connsiteX700" fmla="*/ 358355 w 7472601"/>
              <a:gd name="connsiteY700" fmla="*/ 2620471 h 6858000"/>
              <a:gd name="connsiteX701" fmla="*/ 510577 w 7472601"/>
              <a:gd name="connsiteY701" fmla="*/ 2501244 h 6858000"/>
              <a:gd name="connsiteX702" fmla="*/ 211967 w 7472601"/>
              <a:gd name="connsiteY702" fmla="*/ 2479171 h 6858000"/>
              <a:gd name="connsiteX703" fmla="*/ 0 w 7472601"/>
              <a:gd name="connsiteY703" fmla="*/ 2476398 h 6858000"/>
              <a:gd name="connsiteX704" fmla="*/ 0 w 7472601"/>
              <a:gd name="connsiteY704" fmla="*/ 2389189 h 6858000"/>
              <a:gd name="connsiteX705" fmla="*/ 103062 w 7472601"/>
              <a:gd name="connsiteY705" fmla="*/ 2389518 h 6858000"/>
              <a:gd name="connsiteX706" fmla="*/ 510734 w 7472601"/>
              <a:gd name="connsiteY706" fmla="*/ 2416201 h 6858000"/>
              <a:gd name="connsiteX707" fmla="*/ 279257 w 7472601"/>
              <a:gd name="connsiteY707" fmla="*/ 2092102 h 6858000"/>
              <a:gd name="connsiteX708" fmla="*/ 65265 w 7472601"/>
              <a:gd name="connsiteY708" fmla="*/ 2006049 h 6858000"/>
              <a:gd name="connsiteX709" fmla="*/ 0 w 7472601"/>
              <a:gd name="connsiteY709" fmla="*/ 1982532 h 6858000"/>
              <a:gd name="connsiteX710" fmla="*/ 0 w 7472601"/>
              <a:gd name="connsiteY710" fmla="*/ 1912789 h 6858000"/>
              <a:gd name="connsiteX711" fmla="*/ 97460 w 7472601"/>
              <a:gd name="connsiteY711" fmla="*/ 1953725 h 6858000"/>
              <a:gd name="connsiteX712" fmla="*/ 221272 w 7472601"/>
              <a:gd name="connsiteY712" fmla="*/ 1980766 h 6858000"/>
              <a:gd name="connsiteX713" fmla="*/ 116765 w 7472601"/>
              <a:gd name="connsiteY713" fmla="*/ 1911033 h 6858000"/>
              <a:gd name="connsiteX714" fmla="*/ 16405 w 7472601"/>
              <a:gd name="connsiteY714" fmla="*/ 1803412 h 6858000"/>
              <a:gd name="connsiteX715" fmla="*/ 0 w 7472601"/>
              <a:gd name="connsiteY715" fmla="*/ 1784777 h 6858000"/>
              <a:gd name="connsiteX716" fmla="*/ 0 w 7472601"/>
              <a:gd name="connsiteY716" fmla="*/ 1740082 h 6858000"/>
              <a:gd name="connsiteX717" fmla="*/ 39394 w 7472601"/>
              <a:gd name="connsiteY717" fmla="*/ 1784856 h 6858000"/>
              <a:gd name="connsiteX718" fmla="*/ 135813 w 7472601"/>
              <a:gd name="connsiteY718" fmla="*/ 1888838 h 6858000"/>
              <a:gd name="connsiteX719" fmla="*/ 242575 w 7472601"/>
              <a:gd name="connsiteY719" fmla="*/ 1958841 h 6858000"/>
              <a:gd name="connsiteX720" fmla="*/ 82197 w 7472601"/>
              <a:gd name="connsiteY720" fmla="*/ 1754826 h 6858000"/>
              <a:gd name="connsiteX721" fmla="*/ 0 w 7472601"/>
              <a:gd name="connsiteY721" fmla="*/ 1679650 h 6858000"/>
              <a:gd name="connsiteX722" fmla="*/ 0 w 7472601"/>
              <a:gd name="connsiteY722" fmla="*/ 1602463 h 6858000"/>
              <a:gd name="connsiteX723" fmla="*/ 84689 w 7472601"/>
              <a:gd name="connsiteY723" fmla="*/ 1677442 h 6858000"/>
              <a:gd name="connsiteX724" fmla="*/ 298437 w 7472601"/>
              <a:gd name="connsiteY724" fmla="*/ 1968019 h 6858000"/>
              <a:gd name="connsiteX725" fmla="*/ 227269 w 7472601"/>
              <a:gd name="connsiteY725" fmla="*/ 1114064 h 6858000"/>
              <a:gd name="connsiteX726" fmla="*/ 248003 w 7472601"/>
              <a:gd name="connsiteY726" fmla="*/ 1089613 h 6858000"/>
              <a:gd name="connsiteX727" fmla="*/ 427020 w 7472601"/>
              <a:gd name="connsiteY727" fmla="*/ 1619803 h 6858000"/>
              <a:gd name="connsiteX728" fmla="*/ 340345 w 7472601"/>
              <a:gd name="connsiteY728" fmla="*/ 2027739 h 6858000"/>
              <a:gd name="connsiteX729" fmla="*/ 360865 w 7472601"/>
              <a:gd name="connsiteY729" fmla="*/ 2044827 h 6858000"/>
              <a:gd name="connsiteX730" fmla="*/ 560414 w 7472601"/>
              <a:gd name="connsiteY730" fmla="*/ 2421457 h 6858000"/>
              <a:gd name="connsiteX731" fmla="*/ 1359703 w 7472601"/>
              <a:gd name="connsiteY731" fmla="*/ 2578554 h 6858000"/>
              <a:gd name="connsiteX732" fmla="*/ 1359422 w 7472601"/>
              <a:gd name="connsiteY732" fmla="*/ 2577994 h 6858000"/>
              <a:gd name="connsiteX733" fmla="*/ 828701 w 7472601"/>
              <a:gd name="connsiteY733" fmla="*/ 1839520 h 6858000"/>
              <a:gd name="connsiteX734" fmla="*/ 494427 w 7472601"/>
              <a:gd name="connsiteY734" fmla="*/ 1092333 h 6858000"/>
              <a:gd name="connsiteX735" fmla="*/ 506322 w 7472601"/>
              <a:gd name="connsiteY735" fmla="*/ 1020997 h 6858000"/>
              <a:gd name="connsiteX736" fmla="*/ 4570198 w 7472601"/>
              <a:gd name="connsiteY736" fmla="*/ 978081 h 6858000"/>
              <a:gd name="connsiteX737" fmla="*/ 4523691 w 7472601"/>
              <a:gd name="connsiteY737" fmla="*/ 1127776 h 6858000"/>
              <a:gd name="connsiteX738" fmla="*/ 4509875 w 7472601"/>
              <a:gd name="connsiteY738" fmla="*/ 1167552 h 6858000"/>
              <a:gd name="connsiteX739" fmla="*/ 4478168 w 7472601"/>
              <a:gd name="connsiteY739" fmla="*/ 1260735 h 6858000"/>
              <a:gd name="connsiteX740" fmla="*/ 4409309 w 7472601"/>
              <a:gd name="connsiteY740" fmla="*/ 1666996 h 6858000"/>
              <a:gd name="connsiteX741" fmla="*/ 4370031 w 7472601"/>
              <a:gd name="connsiteY741" fmla="*/ 1955666 h 6858000"/>
              <a:gd name="connsiteX742" fmla="*/ 4570198 w 7472601"/>
              <a:gd name="connsiteY742" fmla="*/ 978081 h 6858000"/>
              <a:gd name="connsiteX743" fmla="*/ 4557898 w 7472601"/>
              <a:gd name="connsiteY743" fmla="*/ 900011 h 6858000"/>
              <a:gd name="connsiteX744" fmla="*/ 4344840 w 7472601"/>
              <a:gd name="connsiteY744" fmla="*/ 1922038 h 6858000"/>
              <a:gd name="connsiteX745" fmla="*/ 4378710 w 7472601"/>
              <a:gd name="connsiteY745" fmla="*/ 1665516 h 6858000"/>
              <a:gd name="connsiteX746" fmla="*/ 4448798 w 7472601"/>
              <a:gd name="connsiteY746" fmla="*/ 1253024 h 6858000"/>
              <a:gd name="connsiteX747" fmla="*/ 4480315 w 7472601"/>
              <a:gd name="connsiteY747" fmla="*/ 1158454 h 6858000"/>
              <a:gd name="connsiteX748" fmla="*/ 4494133 w 7472601"/>
              <a:gd name="connsiteY748" fmla="*/ 1118676 h 6858000"/>
              <a:gd name="connsiteX749" fmla="*/ 4557898 w 7472601"/>
              <a:gd name="connsiteY749" fmla="*/ 900011 h 6858000"/>
              <a:gd name="connsiteX750" fmla="*/ 5870151 w 7472601"/>
              <a:gd name="connsiteY750" fmla="*/ 898890 h 6858000"/>
              <a:gd name="connsiteX751" fmla="*/ 5861335 w 7472601"/>
              <a:gd name="connsiteY751" fmla="*/ 899177 h 6858000"/>
              <a:gd name="connsiteX752" fmla="*/ 5843702 w 7472601"/>
              <a:gd name="connsiteY752" fmla="*/ 899748 h 6858000"/>
              <a:gd name="connsiteX753" fmla="*/ 5651107 w 7472601"/>
              <a:gd name="connsiteY753" fmla="*/ 920306 h 6858000"/>
              <a:gd name="connsiteX754" fmla="*/ 5459407 w 7472601"/>
              <a:gd name="connsiteY754" fmla="*/ 940975 h 6858000"/>
              <a:gd name="connsiteX755" fmla="*/ 5374846 w 7472601"/>
              <a:gd name="connsiteY755" fmla="*/ 941988 h 6858000"/>
              <a:gd name="connsiteX756" fmla="*/ 5256105 w 7472601"/>
              <a:gd name="connsiteY756" fmla="*/ 945632 h 6858000"/>
              <a:gd name="connsiteX757" fmla="*/ 5107071 w 7472601"/>
              <a:gd name="connsiteY757" fmla="*/ 969720 h 6858000"/>
              <a:gd name="connsiteX758" fmla="*/ 4998681 w 7472601"/>
              <a:gd name="connsiteY758" fmla="*/ 988771 h 6858000"/>
              <a:gd name="connsiteX759" fmla="*/ 5870151 w 7472601"/>
              <a:gd name="connsiteY759" fmla="*/ 898890 h 6858000"/>
              <a:gd name="connsiteX760" fmla="*/ 5504425 w 7472601"/>
              <a:gd name="connsiteY760" fmla="*/ 848067 h 6858000"/>
              <a:gd name="connsiteX761" fmla="*/ 4968849 w 7472601"/>
              <a:gd name="connsiteY761" fmla="*/ 962318 h 6858000"/>
              <a:gd name="connsiteX762" fmla="*/ 5104039 w 7472601"/>
              <a:gd name="connsiteY762" fmla="*/ 940634 h 6858000"/>
              <a:gd name="connsiteX763" fmla="*/ 5256311 w 7472601"/>
              <a:gd name="connsiteY763" fmla="*/ 916490 h 6858000"/>
              <a:gd name="connsiteX764" fmla="*/ 5377381 w 7472601"/>
              <a:gd name="connsiteY764" fmla="*/ 912671 h 6858000"/>
              <a:gd name="connsiteX765" fmla="*/ 5460148 w 7472601"/>
              <a:gd name="connsiteY765" fmla="*/ 911442 h 6858000"/>
              <a:gd name="connsiteX766" fmla="*/ 5648971 w 7472601"/>
              <a:gd name="connsiteY766" fmla="*/ 891331 h 6858000"/>
              <a:gd name="connsiteX767" fmla="*/ 5844807 w 7472601"/>
              <a:gd name="connsiteY767" fmla="*/ 870718 h 6858000"/>
              <a:gd name="connsiteX768" fmla="*/ 5862975 w 7472601"/>
              <a:gd name="connsiteY768" fmla="*/ 869756 h 6858000"/>
              <a:gd name="connsiteX769" fmla="*/ 5920887 w 7472601"/>
              <a:gd name="connsiteY769" fmla="*/ 865929 h 6858000"/>
              <a:gd name="connsiteX770" fmla="*/ 5504425 w 7472601"/>
              <a:gd name="connsiteY770" fmla="*/ 848067 h 6858000"/>
              <a:gd name="connsiteX771" fmla="*/ 3607114 w 7472601"/>
              <a:gd name="connsiteY771" fmla="*/ 467441 h 6858000"/>
              <a:gd name="connsiteX772" fmla="*/ 3296242 w 7472601"/>
              <a:gd name="connsiteY772" fmla="*/ 807991 h 6858000"/>
              <a:gd name="connsiteX773" fmla="*/ 3174674 w 7472601"/>
              <a:gd name="connsiteY773" fmla="*/ 919759 h 6858000"/>
              <a:gd name="connsiteX774" fmla="*/ 3042978 w 7472601"/>
              <a:gd name="connsiteY774" fmla="*/ 1054894 h 6858000"/>
              <a:gd name="connsiteX775" fmla="*/ 2968914 w 7472601"/>
              <a:gd name="connsiteY775" fmla="*/ 1133756 h 6858000"/>
              <a:gd name="connsiteX776" fmla="*/ 3103823 w 7472601"/>
              <a:gd name="connsiteY776" fmla="*/ 1026814 h 6858000"/>
              <a:gd name="connsiteX777" fmla="*/ 3607114 w 7472601"/>
              <a:gd name="connsiteY777" fmla="*/ 467441 h 6858000"/>
              <a:gd name="connsiteX778" fmla="*/ 3744487 w 7472601"/>
              <a:gd name="connsiteY778" fmla="*/ 383136 h 6858000"/>
              <a:gd name="connsiteX779" fmla="*/ 3970213 w 7472601"/>
              <a:gd name="connsiteY779" fmla="*/ 995559 h 6858000"/>
              <a:gd name="connsiteX780" fmla="*/ 3744487 w 7472601"/>
              <a:gd name="connsiteY780" fmla="*/ 383136 h 6858000"/>
              <a:gd name="connsiteX781" fmla="*/ 3624562 w 7472601"/>
              <a:gd name="connsiteY781" fmla="*/ 367041 h 6858000"/>
              <a:gd name="connsiteX782" fmla="*/ 3489712 w 7472601"/>
              <a:gd name="connsiteY782" fmla="*/ 485386 h 6858000"/>
              <a:gd name="connsiteX783" fmla="*/ 3182994 w 7472601"/>
              <a:gd name="connsiteY783" fmla="*/ 828265 h 6858000"/>
              <a:gd name="connsiteX784" fmla="*/ 2892114 w 7472601"/>
              <a:gd name="connsiteY784" fmla="*/ 1172635 h 6858000"/>
              <a:gd name="connsiteX785" fmla="*/ 3021459 w 7472601"/>
              <a:gd name="connsiteY785" fmla="*/ 1035385 h 6858000"/>
              <a:gd name="connsiteX786" fmla="*/ 3153873 w 7472601"/>
              <a:gd name="connsiteY786" fmla="*/ 898971 h 6858000"/>
              <a:gd name="connsiteX787" fmla="*/ 3276511 w 7472601"/>
              <a:gd name="connsiteY787" fmla="*/ 786423 h 6858000"/>
              <a:gd name="connsiteX788" fmla="*/ 3584154 w 7472601"/>
              <a:gd name="connsiteY788" fmla="*/ 448218 h 6858000"/>
              <a:gd name="connsiteX789" fmla="*/ 3624562 w 7472601"/>
              <a:gd name="connsiteY789" fmla="*/ 367041 h 6858000"/>
              <a:gd name="connsiteX790" fmla="*/ 3766672 w 7472601"/>
              <a:gd name="connsiteY790" fmla="*/ 359429 h 6858000"/>
              <a:gd name="connsiteX791" fmla="*/ 3996338 w 7472601"/>
              <a:gd name="connsiteY791" fmla="*/ 968237 h 6858000"/>
              <a:gd name="connsiteX792" fmla="*/ 3766672 w 7472601"/>
              <a:gd name="connsiteY792" fmla="*/ 359429 h 6858000"/>
              <a:gd name="connsiteX793" fmla="*/ 5805386 w 7472601"/>
              <a:gd name="connsiteY793" fmla="*/ 239240 h 6858000"/>
              <a:gd name="connsiteX794" fmla="*/ 5736947 w 7472601"/>
              <a:gd name="connsiteY794" fmla="*/ 261367 h 6858000"/>
              <a:gd name="connsiteX795" fmla="*/ 5427012 w 7472601"/>
              <a:gd name="connsiteY795" fmla="*/ 311272 h 6858000"/>
              <a:gd name="connsiteX796" fmla="*/ 5147818 w 7472601"/>
              <a:gd name="connsiteY796" fmla="*/ 322112 h 6858000"/>
              <a:gd name="connsiteX797" fmla="*/ 5060854 w 7472601"/>
              <a:gd name="connsiteY797" fmla="*/ 311882 h 6858000"/>
              <a:gd name="connsiteX798" fmla="*/ 4945989 w 7472601"/>
              <a:gd name="connsiteY798" fmla="*/ 300516 h 6858000"/>
              <a:gd name="connsiteX799" fmla="*/ 5410479 w 7472601"/>
              <a:gd name="connsiteY799" fmla="*/ 348434 h 6858000"/>
              <a:gd name="connsiteX800" fmla="*/ 5805386 w 7472601"/>
              <a:gd name="connsiteY800" fmla="*/ 239240 h 6858000"/>
              <a:gd name="connsiteX801" fmla="*/ 5905192 w 7472601"/>
              <a:gd name="connsiteY801" fmla="*/ 163079 h 6858000"/>
              <a:gd name="connsiteX802" fmla="*/ 5865655 w 7472601"/>
              <a:gd name="connsiteY802" fmla="*/ 171901 h 6858000"/>
              <a:gd name="connsiteX803" fmla="*/ 5259740 w 7472601"/>
              <a:gd name="connsiteY803" fmla="*/ 257013 h 6858000"/>
              <a:gd name="connsiteX804" fmla="*/ 5208466 w 7472601"/>
              <a:gd name="connsiteY804" fmla="*/ 257550 h 6858000"/>
              <a:gd name="connsiteX805" fmla="*/ 4980204 w 7472601"/>
              <a:gd name="connsiteY805" fmla="*/ 271903 h 6858000"/>
              <a:gd name="connsiteX806" fmla="*/ 5068068 w 7472601"/>
              <a:gd name="connsiteY806" fmla="*/ 282244 h 6858000"/>
              <a:gd name="connsiteX807" fmla="*/ 5153231 w 7472601"/>
              <a:gd name="connsiteY807" fmla="*/ 292240 h 6858000"/>
              <a:gd name="connsiteX808" fmla="*/ 5426491 w 7472601"/>
              <a:gd name="connsiteY808" fmla="*/ 281128 h 6858000"/>
              <a:gd name="connsiteX809" fmla="*/ 5731212 w 7472601"/>
              <a:gd name="connsiteY809" fmla="*/ 231951 h 6858000"/>
              <a:gd name="connsiteX810" fmla="*/ 5905192 w 7472601"/>
              <a:gd name="connsiteY810" fmla="*/ 163079 h 6858000"/>
              <a:gd name="connsiteX811" fmla="*/ 5944437 w 7472601"/>
              <a:gd name="connsiteY811" fmla="*/ 113829 h 6858000"/>
              <a:gd name="connsiteX812" fmla="*/ 5825032 w 7472601"/>
              <a:gd name="connsiteY812" fmla="*/ 146405 h 6858000"/>
              <a:gd name="connsiteX813" fmla="*/ 4955599 w 7472601"/>
              <a:gd name="connsiteY813" fmla="*/ 247008 h 6858000"/>
              <a:gd name="connsiteX814" fmla="*/ 5210104 w 7472601"/>
              <a:gd name="connsiteY814" fmla="*/ 228123 h 6858000"/>
              <a:gd name="connsiteX815" fmla="*/ 5261015 w 7472601"/>
              <a:gd name="connsiteY815" fmla="*/ 227087 h 6858000"/>
              <a:gd name="connsiteX816" fmla="*/ 5861181 w 7472601"/>
              <a:gd name="connsiteY816" fmla="*/ 143093 h 6858000"/>
              <a:gd name="connsiteX817" fmla="*/ 5961252 w 7472601"/>
              <a:gd name="connsiteY817" fmla="*/ 114820 h 6858000"/>
              <a:gd name="connsiteX818" fmla="*/ 5944437 w 7472601"/>
              <a:gd name="connsiteY818" fmla="*/ 113829 h 6858000"/>
              <a:gd name="connsiteX819" fmla="*/ 3882765 w 7472601"/>
              <a:gd name="connsiteY819" fmla="*/ 0 h 6858000"/>
              <a:gd name="connsiteX820" fmla="*/ 3995099 w 7472601"/>
              <a:gd name="connsiteY820" fmla="*/ 0 h 6858000"/>
              <a:gd name="connsiteX821" fmla="*/ 4163818 w 7472601"/>
              <a:gd name="connsiteY821" fmla="*/ 234104 h 6858000"/>
              <a:gd name="connsiteX822" fmla="*/ 4172099 w 7472601"/>
              <a:gd name="connsiteY822" fmla="*/ 234207 h 6858000"/>
              <a:gd name="connsiteX823" fmla="*/ 4784282 w 7472601"/>
              <a:gd name="connsiteY823" fmla="*/ 276561 h 6858000"/>
              <a:gd name="connsiteX824" fmla="*/ 4801687 w 7472601"/>
              <a:gd name="connsiteY824" fmla="*/ 267764 h 6858000"/>
              <a:gd name="connsiteX825" fmla="*/ 6082788 w 7472601"/>
              <a:gd name="connsiteY825" fmla="*/ 64119 h 6858000"/>
              <a:gd name="connsiteX826" fmla="*/ 6099442 w 7472601"/>
              <a:gd name="connsiteY826" fmla="*/ 82568 h 6858000"/>
              <a:gd name="connsiteX827" fmla="*/ 4804137 w 7472601"/>
              <a:gd name="connsiteY827" fmla="*/ 320931 h 6858000"/>
              <a:gd name="connsiteX828" fmla="*/ 4227047 w 7472601"/>
              <a:gd name="connsiteY828" fmla="*/ 313415 h 6858000"/>
              <a:gd name="connsiteX829" fmla="*/ 4346041 w 7472601"/>
              <a:gd name="connsiteY829" fmla="*/ 456086 h 6858000"/>
              <a:gd name="connsiteX830" fmla="*/ 4870967 w 7472601"/>
              <a:gd name="connsiteY830" fmla="*/ 963061 h 6858000"/>
              <a:gd name="connsiteX831" fmla="*/ 4889647 w 7472601"/>
              <a:gd name="connsiteY831" fmla="*/ 957147 h 6858000"/>
              <a:gd name="connsiteX832" fmla="*/ 5422504 w 7472601"/>
              <a:gd name="connsiteY832" fmla="*/ 805191 h 6858000"/>
              <a:gd name="connsiteX833" fmla="*/ 6087656 w 7472601"/>
              <a:gd name="connsiteY833" fmla="*/ 826703 h 6858000"/>
              <a:gd name="connsiteX834" fmla="*/ 6058717 w 7472601"/>
              <a:gd name="connsiteY834" fmla="*/ 865992 h 6858000"/>
              <a:gd name="connsiteX835" fmla="*/ 4974153 w 7472601"/>
              <a:gd name="connsiteY835" fmla="*/ 1045456 h 6858000"/>
              <a:gd name="connsiteX836" fmla="*/ 5627835 w 7472601"/>
              <a:gd name="connsiteY836" fmla="*/ 1472077 h 6858000"/>
              <a:gd name="connsiteX837" fmla="*/ 5629817 w 7472601"/>
              <a:gd name="connsiteY837" fmla="*/ 1471412 h 6858000"/>
              <a:gd name="connsiteX838" fmla="*/ 5634124 w 7472601"/>
              <a:gd name="connsiteY838" fmla="*/ 1470572 h 6858000"/>
              <a:gd name="connsiteX839" fmla="*/ 5755832 w 7472601"/>
              <a:gd name="connsiteY839" fmla="*/ 1383886 h 6858000"/>
              <a:gd name="connsiteX840" fmla="*/ 6014186 w 7472601"/>
              <a:gd name="connsiteY840" fmla="*/ 1279799 h 6858000"/>
              <a:gd name="connsiteX841" fmla="*/ 6901619 w 7472601"/>
              <a:gd name="connsiteY841" fmla="*/ 1047874 h 6858000"/>
              <a:gd name="connsiteX842" fmla="*/ 6931566 w 7472601"/>
              <a:gd name="connsiteY842" fmla="*/ 1062034 h 6858000"/>
              <a:gd name="connsiteX843" fmla="*/ 5790982 w 7472601"/>
              <a:gd name="connsiteY843" fmla="*/ 1561380 h 6858000"/>
              <a:gd name="connsiteX844" fmla="*/ 6188971 w 7472601"/>
              <a:gd name="connsiteY844" fmla="*/ 1755168 h 6858000"/>
              <a:gd name="connsiteX845" fmla="*/ 6202446 w 7472601"/>
              <a:gd name="connsiteY845" fmla="*/ 1752268 h 6858000"/>
              <a:gd name="connsiteX846" fmla="*/ 7179560 w 7472601"/>
              <a:gd name="connsiteY846" fmla="*/ 1467551 h 6858000"/>
              <a:gd name="connsiteX847" fmla="*/ 7158730 w 7472601"/>
              <a:gd name="connsiteY847" fmla="*/ 1507835 h 6858000"/>
              <a:gd name="connsiteX848" fmla="*/ 6326959 w 7472601"/>
              <a:gd name="connsiteY848" fmla="*/ 1817686 h 6858000"/>
              <a:gd name="connsiteX849" fmla="*/ 6537433 w 7472601"/>
              <a:gd name="connsiteY849" fmla="*/ 1907790 h 6858000"/>
              <a:gd name="connsiteX850" fmla="*/ 6550221 w 7472601"/>
              <a:gd name="connsiteY850" fmla="*/ 1910729 h 6858000"/>
              <a:gd name="connsiteX851" fmla="*/ 6964438 w 7472601"/>
              <a:gd name="connsiteY851" fmla="*/ 2209505 h 6858000"/>
              <a:gd name="connsiteX852" fmla="*/ 7367862 w 7472601"/>
              <a:gd name="connsiteY852" fmla="*/ 2806833 h 6858000"/>
              <a:gd name="connsiteX853" fmla="*/ 7364329 w 7472601"/>
              <a:gd name="connsiteY853" fmla="*/ 2826907 h 6858000"/>
              <a:gd name="connsiteX854" fmla="*/ 7290545 w 7472601"/>
              <a:gd name="connsiteY854" fmla="*/ 2850663 h 6858000"/>
              <a:gd name="connsiteX855" fmla="*/ 6472036 w 7472601"/>
              <a:gd name="connsiteY855" fmla="*/ 1959003 h 6858000"/>
              <a:gd name="connsiteX856" fmla="*/ 5792897 w 7472601"/>
              <a:gd name="connsiteY856" fmla="*/ 1647747 h 6858000"/>
              <a:gd name="connsiteX857" fmla="*/ 5842751 w 7472601"/>
              <a:gd name="connsiteY857" fmla="*/ 1816112 h 6858000"/>
              <a:gd name="connsiteX858" fmla="*/ 5847424 w 7472601"/>
              <a:gd name="connsiteY858" fmla="*/ 1815776 h 6858000"/>
              <a:gd name="connsiteX859" fmla="*/ 6399821 w 7472601"/>
              <a:gd name="connsiteY859" fmla="*/ 2344799 h 6858000"/>
              <a:gd name="connsiteX860" fmla="*/ 6323232 w 7472601"/>
              <a:gd name="connsiteY860" fmla="*/ 2389634 h 6858000"/>
              <a:gd name="connsiteX861" fmla="*/ 5942958 w 7472601"/>
              <a:gd name="connsiteY861" fmla="*/ 2077708 h 6858000"/>
              <a:gd name="connsiteX862" fmla="*/ 5921559 w 7472601"/>
              <a:gd name="connsiteY862" fmla="*/ 2378596 h 6858000"/>
              <a:gd name="connsiteX863" fmla="*/ 5817651 w 7472601"/>
              <a:gd name="connsiteY863" fmla="*/ 3023919 h 6858000"/>
              <a:gd name="connsiteX864" fmla="*/ 5729634 w 7472601"/>
              <a:gd name="connsiteY864" fmla="*/ 3051849 h 6858000"/>
              <a:gd name="connsiteX865" fmla="*/ 5611018 w 7472601"/>
              <a:gd name="connsiteY865" fmla="*/ 2316769 h 6858000"/>
              <a:gd name="connsiteX866" fmla="*/ 5687608 w 7472601"/>
              <a:gd name="connsiteY866" fmla="*/ 2039972 h 6858000"/>
              <a:gd name="connsiteX867" fmla="*/ 5657554 w 7472601"/>
              <a:gd name="connsiteY867" fmla="*/ 1576445 h 6858000"/>
              <a:gd name="connsiteX868" fmla="*/ 5150475 w 7472601"/>
              <a:gd name="connsiteY868" fmla="*/ 1274012 h 6858000"/>
              <a:gd name="connsiteX869" fmla="*/ 5349142 w 7472601"/>
              <a:gd name="connsiteY869" fmla="*/ 2204405 h 6858000"/>
              <a:gd name="connsiteX870" fmla="*/ 5262214 w 7472601"/>
              <a:gd name="connsiteY870" fmla="*/ 2233836 h 6858000"/>
              <a:gd name="connsiteX871" fmla="*/ 4981539 w 7472601"/>
              <a:gd name="connsiteY871" fmla="*/ 1542201 h 6858000"/>
              <a:gd name="connsiteX872" fmla="*/ 4958461 w 7472601"/>
              <a:gd name="connsiteY872" fmla="*/ 1136957 h 6858000"/>
              <a:gd name="connsiteX873" fmla="*/ 4655015 w 7472601"/>
              <a:gd name="connsiteY873" fmla="*/ 891426 h 6858000"/>
              <a:gd name="connsiteX874" fmla="*/ 4348002 w 7472601"/>
              <a:gd name="connsiteY874" fmla="*/ 2205895 h 6858000"/>
              <a:gd name="connsiteX875" fmla="*/ 4262250 w 7472601"/>
              <a:gd name="connsiteY875" fmla="*/ 2219972 h 6858000"/>
              <a:gd name="connsiteX876" fmla="*/ 4550611 w 7472601"/>
              <a:gd name="connsiteY876" fmla="*/ 817540 h 6858000"/>
              <a:gd name="connsiteX877" fmla="*/ 4564418 w 7472601"/>
              <a:gd name="connsiteY877" fmla="*/ 808293 h 6858000"/>
              <a:gd name="connsiteX878" fmla="*/ 4266388 w 7472601"/>
              <a:gd name="connsiteY878" fmla="*/ 500083 h 6858000"/>
              <a:gd name="connsiteX879" fmla="*/ 4032842 w 7472601"/>
              <a:gd name="connsiteY879" fmla="*/ 211809 h 6858000"/>
              <a:gd name="connsiteX880" fmla="*/ 3882765 w 7472601"/>
              <a:gd name="connsiteY880" fmla="*/ 0 h 6858000"/>
              <a:gd name="connsiteX881" fmla="*/ 3721337 w 7472601"/>
              <a:gd name="connsiteY881" fmla="*/ 0 h 6858000"/>
              <a:gd name="connsiteX882" fmla="*/ 3797544 w 7472601"/>
              <a:gd name="connsiteY882" fmla="*/ 0 h 6858000"/>
              <a:gd name="connsiteX883" fmla="*/ 3775734 w 7472601"/>
              <a:gd name="connsiteY883" fmla="*/ 95131 h 6858000"/>
              <a:gd name="connsiteX884" fmla="*/ 3724807 w 7472601"/>
              <a:gd name="connsiteY884" fmla="*/ 272257 h 6858000"/>
              <a:gd name="connsiteX885" fmla="*/ 3726844 w 7472601"/>
              <a:gd name="connsiteY885" fmla="*/ 282988 h 6858000"/>
              <a:gd name="connsiteX886" fmla="*/ 3742664 w 7472601"/>
              <a:gd name="connsiteY886" fmla="*/ 279918 h 6858000"/>
              <a:gd name="connsiteX887" fmla="*/ 4103910 w 7472601"/>
              <a:gd name="connsiteY887" fmla="*/ 1161917 h 6858000"/>
              <a:gd name="connsiteX888" fmla="*/ 4020269 w 7472601"/>
              <a:gd name="connsiteY888" fmla="*/ 1200406 h 6858000"/>
              <a:gd name="connsiteX889" fmla="*/ 3674882 w 7472601"/>
              <a:gd name="connsiteY889" fmla="*/ 488524 h 6858000"/>
              <a:gd name="connsiteX890" fmla="*/ 3132682 w 7472601"/>
              <a:gd name="connsiteY890" fmla="*/ 1072284 h 6858000"/>
              <a:gd name="connsiteX891" fmla="*/ 2716346 w 7472601"/>
              <a:gd name="connsiteY891" fmla="*/ 1276376 h 6858000"/>
              <a:gd name="connsiteX892" fmla="*/ 2716772 w 7472601"/>
              <a:gd name="connsiteY892" fmla="*/ 1255462 h 6858000"/>
              <a:gd name="connsiteX893" fmla="*/ 3471096 w 7472601"/>
              <a:gd name="connsiteY893" fmla="*/ 437072 h 6858000"/>
              <a:gd name="connsiteX894" fmla="*/ 3639057 w 7472601"/>
              <a:gd name="connsiteY894" fmla="*/ 286334 h 6858000"/>
              <a:gd name="connsiteX895" fmla="*/ 3640309 w 7472601"/>
              <a:gd name="connsiteY895" fmla="*/ 284664 h 6858000"/>
              <a:gd name="connsiteX896" fmla="*/ 3646022 w 7472601"/>
              <a:gd name="connsiteY896" fmla="*/ 276711 h 6858000"/>
              <a:gd name="connsiteX897" fmla="*/ 3707943 w 7472601"/>
              <a:gd name="connsiteY897" fmla="*/ 65958 h 6858000"/>
              <a:gd name="connsiteX898" fmla="*/ 3721337 w 7472601"/>
              <a:gd name="connsiteY898" fmla="*/ 0 h 6858000"/>
              <a:gd name="connsiteX899" fmla="*/ 2867960 w 7472601"/>
              <a:gd name="connsiteY899" fmla="*/ 0 h 6858000"/>
              <a:gd name="connsiteX900" fmla="*/ 2926351 w 7472601"/>
              <a:gd name="connsiteY900" fmla="*/ 0 h 6858000"/>
              <a:gd name="connsiteX901" fmla="*/ 2902823 w 7472601"/>
              <a:gd name="connsiteY901" fmla="*/ 262929 h 6858000"/>
              <a:gd name="connsiteX902" fmla="*/ 2940663 w 7472601"/>
              <a:gd name="connsiteY902" fmla="*/ 140884 h 6858000"/>
              <a:gd name="connsiteX903" fmla="*/ 2947039 w 7472601"/>
              <a:gd name="connsiteY903" fmla="*/ 122524 h 6858000"/>
              <a:gd name="connsiteX904" fmla="*/ 2984316 w 7472601"/>
              <a:gd name="connsiteY904" fmla="*/ 0 h 6858000"/>
              <a:gd name="connsiteX905" fmla="*/ 3016114 w 7472601"/>
              <a:gd name="connsiteY905" fmla="*/ 0 h 6858000"/>
              <a:gd name="connsiteX906" fmla="*/ 2979949 w 7472601"/>
              <a:gd name="connsiteY906" fmla="*/ 119274 h 6858000"/>
              <a:gd name="connsiteX907" fmla="*/ 3023879 w 7472601"/>
              <a:gd name="connsiteY907" fmla="*/ 0 h 6858000"/>
              <a:gd name="connsiteX908" fmla="*/ 3105400 w 7472601"/>
              <a:gd name="connsiteY908" fmla="*/ 0 h 6858000"/>
              <a:gd name="connsiteX909" fmla="*/ 3094669 w 7472601"/>
              <a:gd name="connsiteY909" fmla="*/ 30308 h 6858000"/>
              <a:gd name="connsiteX910" fmla="*/ 2901945 w 7472601"/>
              <a:gd name="connsiteY910" fmla="*/ 466538 h 6858000"/>
              <a:gd name="connsiteX911" fmla="*/ 2815209 w 7472601"/>
              <a:gd name="connsiteY911" fmla="*/ 497361 h 6858000"/>
              <a:gd name="connsiteX912" fmla="*/ 2844845 w 7472601"/>
              <a:gd name="connsiteY912" fmla="*/ 127638 h 6858000"/>
              <a:gd name="connsiteX913" fmla="*/ 2867960 w 7472601"/>
              <a:gd name="connsiteY913" fmla="*/ 0 h 6858000"/>
              <a:gd name="connsiteX914" fmla="*/ 1057230 w 7472601"/>
              <a:gd name="connsiteY914" fmla="*/ 0 h 6858000"/>
              <a:gd name="connsiteX915" fmla="*/ 1111003 w 7472601"/>
              <a:gd name="connsiteY915" fmla="*/ 0 h 6858000"/>
              <a:gd name="connsiteX916" fmla="*/ 1125553 w 7472601"/>
              <a:gd name="connsiteY916" fmla="*/ 52588 h 6858000"/>
              <a:gd name="connsiteX917" fmla="*/ 1304276 w 7472601"/>
              <a:gd name="connsiteY917" fmla="*/ 476275 h 6858000"/>
              <a:gd name="connsiteX918" fmla="*/ 1492066 w 7472601"/>
              <a:gd name="connsiteY918" fmla="*/ 886333 h 6858000"/>
              <a:gd name="connsiteX919" fmla="*/ 1423698 w 7472601"/>
              <a:gd name="connsiteY919" fmla="*/ 710817 h 6858000"/>
              <a:gd name="connsiteX920" fmla="*/ 1357609 w 7472601"/>
              <a:gd name="connsiteY920" fmla="*/ 532892 h 6858000"/>
              <a:gd name="connsiteX921" fmla="*/ 1309550 w 7472601"/>
              <a:gd name="connsiteY921" fmla="*/ 374031 h 6858000"/>
              <a:gd name="connsiteX922" fmla="*/ 1193673 w 7472601"/>
              <a:gd name="connsiteY922" fmla="*/ 49533 h 6858000"/>
              <a:gd name="connsiteX923" fmla="*/ 1164391 w 7472601"/>
              <a:gd name="connsiteY923" fmla="*/ 0 h 6858000"/>
              <a:gd name="connsiteX924" fmla="*/ 1200666 w 7472601"/>
              <a:gd name="connsiteY924" fmla="*/ 0 h 6858000"/>
              <a:gd name="connsiteX925" fmla="*/ 1223408 w 7472601"/>
              <a:gd name="connsiteY925" fmla="*/ 38996 h 6858000"/>
              <a:gd name="connsiteX926" fmla="*/ 1339635 w 7472601"/>
              <a:gd name="connsiteY926" fmla="*/ 365517 h 6858000"/>
              <a:gd name="connsiteX927" fmla="*/ 1387469 w 7472601"/>
              <a:gd name="connsiteY927" fmla="*/ 523079 h 6858000"/>
              <a:gd name="connsiteX928" fmla="*/ 1452685 w 7472601"/>
              <a:gd name="connsiteY928" fmla="*/ 699806 h 6858000"/>
              <a:gd name="connsiteX929" fmla="*/ 1492092 w 7472601"/>
              <a:gd name="connsiteY929" fmla="*/ 800424 h 6858000"/>
              <a:gd name="connsiteX930" fmla="*/ 1455302 w 7472601"/>
              <a:gd name="connsiteY930" fmla="*/ 632913 h 6858000"/>
              <a:gd name="connsiteX931" fmla="*/ 1222336 w 7472601"/>
              <a:gd name="connsiteY931" fmla="*/ 9480 h 6858000"/>
              <a:gd name="connsiteX932" fmla="*/ 1214634 w 7472601"/>
              <a:gd name="connsiteY932" fmla="*/ 0 h 6858000"/>
              <a:gd name="connsiteX933" fmla="*/ 1289827 w 7472601"/>
              <a:gd name="connsiteY933" fmla="*/ 0 h 6858000"/>
              <a:gd name="connsiteX934" fmla="*/ 1321076 w 7472601"/>
              <a:gd name="connsiteY934" fmla="*/ 59722 h 6858000"/>
              <a:gd name="connsiteX935" fmla="*/ 1512579 w 7472601"/>
              <a:gd name="connsiteY935" fmla="*/ 626441 h 6858000"/>
              <a:gd name="connsiteX936" fmla="*/ 1506076 w 7472601"/>
              <a:gd name="connsiteY936" fmla="*/ 1089289 h 6858000"/>
              <a:gd name="connsiteX937" fmla="*/ 1486346 w 7472601"/>
              <a:gd name="connsiteY937" fmla="*/ 1079919 h 6858000"/>
              <a:gd name="connsiteX938" fmla="*/ 1070511 w 7472601"/>
              <a:gd name="connsiteY938" fmla="*/ 48609 h 6858000"/>
              <a:gd name="connsiteX939" fmla="*/ 1057230 w 7472601"/>
              <a:gd name="connsiteY939" fmla="*/ 0 h 6858000"/>
              <a:gd name="connsiteX940" fmla="*/ 43151 w 7472601"/>
              <a:gd name="connsiteY940" fmla="*/ 0 h 6858000"/>
              <a:gd name="connsiteX941" fmla="*/ 95283 w 7472601"/>
              <a:gd name="connsiteY941" fmla="*/ 0 h 6858000"/>
              <a:gd name="connsiteX942" fmla="*/ 300708 w 7472601"/>
              <a:gd name="connsiteY942" fmla="*/ 154571 h 6858000"/>
              <a:gd name="connsiteX943" fmla="*/ 530414 w 7472601"/>
              <a:gd name="connsiteY943" fmla="*/ 354673 h 6858000"/>
              <a:gd name="connsiteX944" fmla="*/ 333785 w 7472601"/>
              <a:gd name="connsiteY944" fmla="*/ 161564 h 6858000"/>
              <a:gd name="connsiteX945" fmla="*/ 147005 w 7472601"/>
              <a:gd name="connsiteY945" fmla="*/ 0 h 6858000"/>
              <a:gd name="connsiteX946" fmla="*/ 272509 w 7472601"/>
              <a:gd name="connsiteY946" fmla="*/ 0 h 6858000"/>
              <a:gd name="connsiteX947" fmla="*/ 326276 w 7472601"/>
              <a:gd name="connsiteY947" fmla="*/ 45847 h 6858000"/>
              <a:gd name="connsiteX948" fmla="*/ 823759 w 7472601"/>
              <a:gd name="connsiteY948" fmla="*/ 574145 h 6858000"/>
              <a:gd name="connsiteX949" fmla="*/ 811254 w 7472601"/>
              <a:gd name="connsiteY949" fmla="*/ 665546 h 6858000"/>
              <a:gd name="connsiteX950" fmla="*/ 154042 w 7472601"/>
              <a:gd name="connsiteY950" fmla="*/ 261522 h 6858000"/>
              <a:gd name="connsiteX951" fmla="*/ 13550 w 7472601"/>
              <a:gd name="connsiteY951" fmla="*/ 158423 h 6858000"/>
              <a:gd name="connsiteX952" fmla="*/ 0 w 7472601"/>
              <a:gd name="connsiteY952" fmla="*/ 146618 h 6858000"/>
              <a:gd name="connsiteX953" fmla="*/ 0 w 7472601"/>
              <a:gd name="connsiteY953" fmla="*/ 59161 h 6858000"/>
              <a:gd name="connsiteX954" fmla="*/ 45427 w 7472601"/>
              <a:gd name="connsiteY954" fmla="*/ 101078 h 6858000"/>
              <a:gd name="connsiteX955" fmla="*/ 630103 w 7472601"/>
              <a:gd name="connsiteY955" fmla="*/ 485885 h 6858000"/>
              <a:gd name="connsiteX956" fmla="*/ 532040 w 7472601"/>
              <a:gd name="connsiteY956" fmla="*/ 399359 h 6858000"/>
              <a:gd name="connsiteX957" fmla="*/ 517618 w 7472601"/>
              <a:gd name="connsiteY957" fmla="*/ 385726 h 6858000"/>
              <a:gd name="connsiteX958" fmla="*/ 285074 w 7472601"/>
              <a:gd name="connsiteY958" fmla="*/ 182755 h 6858000"/>
              <a:gd name="connsiteX959" fmla="*/ 43151 w 7472601"/>
              <a:gd name="connsiteY959"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221686 h 6858000"/>
              <a:gd name="connsiteX78" fmla="*/ 7467600 w 7467663"/>
              <a:gd name="connsiteY78" fmla="*/ 6334256 h 6858000"/>
              <a:gd name="connsiteX79" fmla="*/ 7454976 w 7467663"/>
              <a:gd name="connsiteY79" fmla="*/ 6318297 h 6858000"/>
              <a:gd name="connsiteX80" fmla="*/ 1456157 w 7467663"/>
              <a:gd name="connsiteY80" fmla="*/ 5371404 h 6858000"/>
              <a:gd name="connsiteX81" fmla="*/ 1244432 w 7467663"/>
              <a:gd name="connsiteY81" fmla="*/ 5385601 h 6858000"/>
              <a:gd name="connsiteX82" fmla="*/ 973990 w 7467663"/>
              <a:gd name="connsiteY82" fmla="*/ 5424940 h 6858000"/>
              <a:gd name="connsiteX83" fmla="*/ 1103809 w 7467663"/>
              <a:gd name="connsiteY83" fmla="*/ 5433720 h 6858000"/>
              <a:gd name="connsiteX84" fmla="*/ 1123454 w 7467663"/>
              <a:gd name="connsiteY84" fmla="*/ 5435727 h 6858000"/>
              <a:gd name="connsiteX85" fmla="*/ 1737017 w 7467663"/>
              <a:gd name="connsiteY85" fmla="*/ 5452183 h 6858000"/>
              <a:gd name="connsiteX86" fmla="*/ 1824397 w 7467663"/>
              <a:gd name="connsiteY86" fmla="*/ 5447757 h 6858000"/>
              <a:gd name="connsiteX87" fmla="*/ 2070059 w 7467663"/>
              <a:gd name="connsiteY87" fmla="*/ 5441660 h 6858000"/>
              <a:gd name="connsiteX88" fmla="*/ 1456157 w 7467663"/>
              <a:gd name="connsiteY88" fmla="*/ 5371404 h 6858000"/>
              <a:gd name="connsiteX89" fmla="*/ 4988186 w 7467663"/>
              <a:gd name="connsiteY89" fmla="*/ 5216467 h 6858000"/>
              <a:gd name="connsiteX90" fmla="*/ 4777334 w 7467663"/>
              <a:gd name="connsiteY90" fmla="*/ 5406072 h 6858000"/>
              <a:gd name="connsiteX91" fmla="*/ 4718341 w 7467663"/>
              <a:gd name="connsiteY91" fmla="*/ 5468043 h 6858000"/>
              <a:gd name="connsiteX92" fmla="*/ 4604655 w 7467663"/>
              <a:gd name="connsiteY92" fmla="*/ 5583434 h 6858000"/>
              <a:gd name="connsiteX93" fmla="*/ 4565074 w 7467663"/>
              <a:gd name="connsiteY93" fmla="*/ 5618550 h 6858000"/>
              <a:gd name="connsiteX94" fmla="*/ 4988186 w 7467663"/>
              <a:gd name="connsiteY94" fmla="*/ 5216467 h 6858000"/>
              <a:gd name="connsiteX95" fmla="*/ 4978032 w 7467663"/>
              <a:gd name="connsiteY95" fmla="*/ 5183809 h 6858000"/>
              <a:gd name="connsiteX96" fmla="*/ 4463413 w 7467663"/>
              <a:gd name="connsiteY96" fmla="*/ 5615162 h 6858000"/>
              <a:gd name="connsiteX97" fmla="*/ 4358134 w 7467663"/>
              <a:gd name="connsiteY97" fmla="*/ 5742791 h 6858000"/>
              <a:gd name="connsiteX98" fmla="*/ 4376219 w 7467663"/>
              <a:gd name="connsiteY98" fmla="*/ 5729027 h 6858000"/>
              <a:gd name="connsiteX99" fmla="*/ 4582340 w 7467663"/>
              <a:gd name="connsiteY99" fmla="*/ 5561037 h 6858000"/>
              <a:gd name="connsiteX100" fmla="*/ 4694684 w 7467663"/>
              <a:gd name="connsiteY100" fmla="*/ 5447098 h 6858000"/>
              <a:gd name="connsiteX101" fmla="*/ 4754123 w 7467663"/>
              <a:gd name="connsiteY101" fmla="*/ 5384643 h 6858000"/>
              <a:gd name="connsiteX102" fmla="*/ 4978032 w 7467663"/>
              <a:gd name="connsiteY102" fmla="*/ 5183809 h 6858000"/>
              <a:gd name="connsiteX103" fmla="*/ 1903353 w 7467663"/>
              <a:gd name="connsiteY103" fmla="*/ 5044827 h 6858000"/>
              <a:gd name="connsiteX104" fmla="*/ 1936931 w 7467663"/>
              <a:gd name="connsiteY104" fmla="*/ 5093954 h 6858000"/>
              <a:gd name="connsiteX105" fmla="*/ 2195868 w 7467663"/>
              <a:gd name="connsiteY105" fmla="*/ 5396574 h 6858000"/>
              <a:gd name="connsiteX106" fmla="*/ 2088852 w 7467663"/>
              <a:gd name="connsiteY106" fmla="*/ 5166123 h 6858000"/>
              <a:gd name="connsiteX107" fmla="*/ 1958241 w 7467663"/>
              <a:gd name="connsiteY107" fmla="*/ 5067955 h 6858000"/>
              <a:gd name="connsiteX108" fmla="*/ 1903353 w 7467663"/>
              <a:gd name="connsiteY108" fmla="*/ 5044827 h 6858000"/>
              <a:gd name="connsiteX109" fmla="*/ 1979378 w 7467663"/>
              <a:gd name="connsiteY109" fmla="*/ 4769504 h 6858000"/>
              <a:gd name="connsiteX110" fmla="*/ 2882120 w 7467663"/>
              <a:gd name="connsiteY110" fmla="*/ 5064547 h 6858000"/>
              <a:gd name="connsiteX111" fmla="*/ 2793103 w 7467663"/>
              <a:gd name="connsiteY111" fmla="*/ 5039699 h 6858000"/>
              <a:gd name="connsiteX112" fmla="*/ 2770041 w 7467663"/>
              <a:gd name="connsiteY112" fmla="*/ 5033634 h 6858000"/>
              <a:gd name="connsiteX113" fmla="*/ 1979378 w 7467663"/>
              <a:gd name="connsiteY113" fmla="*/ 4769504 h 6858000"/>
              <a:gd name="connsiteX114" fmla="*/ 1927410 w 7467663"/>
              <a:gd name="connsiteY114" fmla="*/ 4716164 h 6858000"/>
              <a:gd name="connsiteX115" fmla="*/ 1959587 w 7467663"/>
              <a:gd name="connsiteY115" fmla="*/ 4728849 h 6858000"/>
              <a:gd name="connsiteX116" fmla="*/ 2777707 w 7467663"/>
              <a:gd name="connsiteY116" fmla="*/ 5003991 h 6858000"/>
              <a:gd name="connsiteX117" fmla="*/ 2800768 w 7467663"/>
              <a:gd name="connsiteY117" fmla="*/ 5010056 h 6858000"/>
              <a:gd name="connsiteX118" fmla="*/ 2879408 w 7467663"/>
              <a:gd name="connsiteY118" fmla="*/ 5031590 h 6858000"/>
              <a:gd name="connsiteX119" fmla="*/ 2862295 w 7467663"/>
              <a:gd name="connsiteY119" fmla="*/ 5022958 h 6858000"/>
              <a:gd name="connsiteX120" fmla="*/ 2813343 w 7467663"/>
              <a:gd name="connsiteY120" fmla="*/ 4998369 h 6858000"/>
              <a:gd name="connsiteX121" fmla="*/ 2646245 w 7467663"/>
              <a:gd name="connsiteY121" fmla="*/ 4930999 h 6858000"/>
              <a:gd name="connsiteX122" fmla="*/ 1999243 w 7467663"/>
              <a:gd name="connsiteY122" fmla="*/ 4730524 h 6858000"/>
              <a:gd name="connsiteX123" fmla="*/ 1979527 w 7467663"/>
              <a:gd name="connsiteY123" fmla="*/ 4726651 h 6858000"/>
              <a:gd name="connsiteX124" fmla="*/ 1927410 w 7467663"/>
              <a:gd name="connsiteY124" fmla="*/ 4716164 h 6858000"/>
              <a:gd name="connsiteX125" fmla="*/ 1997014 w 7467663"/>
              <a:gd name="connsiteY125" fmla="*/ 4698007 h 6858000"/>
              <a:gd name="connsiteX126" fmla="*/ 2005458 w 7467663"/>
              <a:gd name="connsiteY126" fmla="*/ 4699540 h 6858000"/>
              <a:gd name="connsiteX127" fmla="*/ 2657186 w 7467663"/>
              <a:gd name="connsiteY127" fmla="*/ 4901687 h 6858000"/>
              <a:gd name="connsiteX128" fmla="*/ 2826662 w 7467663"/>
              <a:gd name="connsiteY128" fmla="*/ 4970362 h 6858000"/>
              <a:gd name="connsiteX129" fmla="*/ 2876100 w 7467663"/>
              <a:gd name="connsiteY129" fmla="*/ 4995397 h 6858000"/>
              <a:gd name="connsiteX130" fmla="*/ 3042600 w 7467663"/>
              <a:gd name="connsiteY130" fmla="*/ 5059532 h 6858000"/>
              <a:gd name="connsiteX131" fmla="*/ 1997014 w 7467663"/>
              <a:gd name="connsiteY131" fmla="*/ 4698007 h 6858000"/>
              <a:gd name="connsiteX132" fmla="*/ 2305292 w 7467663"/>
              <a:gd name="connsiteY132" fmla="*/ 4219492 h 6858000"/>
              <a:gd name="connsiteX133" fmla="*/ 3360922 w 7467663"/>
              <a:gd name="connsiteY133" fmla="*/ 4529373 h 6858000"/>
              <a:gd name="connsiteX134" fmla="*/ 3492420 w 7467663"/>
              <a:gd name="connsiteY134" fmla="*/ 4510145 h 6858000"/>
              <a:gd name="connsiteX135" fmla="*/ 3364086 w 7467663"/>
              <a:gd name="connsiteY135" fmla="*/ 4480340 h 6858000"/>
              <a:gd name="connsiteX136" fmla="*/ 3225818 w 7467663"/>
              <a:gd name="connsiteY136" fmla="*/ 4411822 h 6858000"/>
              <a:gd name="connsiteX137" fmla="*/ 3129696 w 7467663"/>
              <a:gd name="connsiteY137" fmla="*/ 4360704 h 6858000"/>
              <a:gd name="connsiteX138" fmla="*/ 2814545 w 7467663"/>
              <a:gd name="connsiteY138" fmla="*/ 4282955 h 6858000"/>
              <a:gd name="connsiteX139" fmla="*/ 2305292 w 7467663"/>
              <a:gd name="connsiteY139" fmla="*/ 4219492 h 6858000"/>
              <a:gd name="connsiteX140" fmla="*/ 2626982 w 7467663"/>
              <a:gd name="connsiteY140" fmla="*/ 4206450 h 6858000"/>
              <a:gd name="connsiteX141" fmla="*/ 2490617 w 7467663"/>
              <a:gd name="connsiteY141" fmla="*/ 4206951 h 6858000"/>
              <a:gd name="connsiteX142" fmla="*/ 2819869 w 7467663"/>
              <a:gd name="connsiteY142" fmla="*/ 4252936 h 6858000"/>
              <a:gd name="connsiteX143" fmla="*/ 3143018 w 7467663"/>
              <a:gd name="connsiteY143" fmla="*/ 4332698 h 6858000"/>
              <a:gd name="connsiteX144" fmla="*/ 3241520 w 7467663"/>
              <a:gd name="connsiteY144" fmla="*/ 4385112 h 6858000"/>
              <a:gd name="connsiteX145" fmla="*/ 3374575 w 7467663"/>
              <a:gd name="connsiteY145" fmla="*/ 4451517 h 6858000"/>
              <a:gd name="connsiteX146" fmla="*/ 3505221 w 7467663"/>
              <a:gd name="connsiteY146" fmla="*/ 4480757 h 6858000"/>
              <a:gd name="connsiteX147" fmla="*/ 2626982 w 7467663"/>
              <a:gd name="connsiteY147" fmla="*/ 4206450 h 6858000"/>
              <a:gd name="connsiteX148" fmla="*/ 1310106 w 7467663"/>
              <a:gd name="connsiteY148" fmla="*/ 3943217 h 6858000"/>
              <a:gd name="connsiteX149" fmla="*/ 854994 w 7467663"/>
              <a:gd name="connsiteY149" fmla="*/ 4399136 h 6858000"/>
              <a:gd name="connsiteX150" fmla="*/ 742462 w 7467663"/>
              <a:gd name="connsiteY150" fmla="*/ 4594648 h 6858000"/>
              <a:gd name="connsiteX151" fmla="*/ 820602 w 7467663"/>
              <a:gd name="connsiteY151" fmla="*/ 4485915 h 6858000"/>
              <a:gd name="connsiteX152" fmla="*/ 878295 w 7467663"/>
              <a:gd name="connsiteY152" fmla="*/ 4403594 h 6858000"/>
              <a:gd name="connsiteX153" fmla="*/ 1240607 w 7467663"/>
              <a:gd name="connsiteY153" fmla="*/ 4010401 h 6858000"/>
              <a:gd name="connsiteX154" fmla="*/ 1310106 w 7467663"/>
              <a:gd name="connsiteY154" fmla="*/ 3943217 h 6858000"/>
              <a:gd name="connsiteX155" fmla="*/ 1423113 w 7467663"/>
              <a:gd name="connsiteY155" fmla="*/ 3874565 h 6858000"/>
              <a:gd name="connsiteX156" fmla="*/ 1260565 w 7467663"/>
              <a:gd name="connsiteY156" fmla="*/ 4031982 h 6858000"/>
              <a:gd name="connsiteX157" fmla="*/ 901900 w 7467663"/>
              <a:gd name="connsiteY157" fmla="*/ 4421236 h 6858000"/>
              <a:gd name="connsiteX158" fmla="*/ 845044 w 7467663"/>
              <a:gd name="connsiteY158" fmla="*/ 4502436 h 6858000"/>
              <a:gd name="connsiteX159" fmla="*/ 685926 w 7467663"/>
              <a:gd name="connsiteY159" fmla="*/ 4703069 h 6858000"/>
              <a:gd name="connsiteX160" fmla="*/ 684248 w 7467663"/>
              <a:gd name="connsiteY160" fmla="*/ 4706721 h 6858000"/>
              <a:gd name="connsiteX161" fmla="*/ 1423113 w 7467663"/>
              <a:gd name="connsiteY161" fmla="*/ 3874565 h 6858000"/>
              <a:gd name="connsiteX162" fmla="*/ 3316479 w 7467663"/>
              <a:gd name="connsiteY162" fmla="*/ 3872136 h 6858000"/>
              <a:gd name="connsiteX163" fmla="*/ 3546806 w 7467663"/>
              <a:gd name="connsiteY163" fmla="*/ 4356139 h 6858000"/>
              <a:gd name="connsiteX164" fmla="*/ 3364433 w 7467663"/>
              <a:gd name="connsiteY164" fmla="*/ 3953121 h 6858000"/>
              <a:gd name="connsiteX165" fmla="*/ 3316479 w 7467663"/>
              <a:gd name="connsiteY165" fmla="*/ 3872136 h 6858000"/>
              <a:gd name="connsiteX166" fmla="*/ 3291335 w 7467663"/>
              <a:gd name="connsiteY166" fmla="*/ 3767420 h 6858000"/>
              <a:gd name="connsiteX167" fmla="*/ 3390805 w 7467663"/>
              <a:gd name="connsiteY167" fmla="*/ 3937163 h 6858000"/>
              <a:gd name="connsiteX168" fmla="*/ 3579062 w 7467663"/>
              <a:gd name="connsiteY168" fmla="*/ 4359040 h 6858000"/>
              <a:gd name="connsiteX169" fmla="*/ 3467355 w 7467663"/>
              <a:gd name="connsiteY169" fmla="*/ 3988130 h 6858000"/>
              <a:gd name="connsiteX170" fmla="*/ 3310753 w 7467663"/>
              <a:gd name="connsiteY170" fmla="*/ 3787140 h 6858000"/>
              <a:gd name="connsiteX171" fmla="*/ 3291335 w 7467663"/>
              <a:gd name="connsiteY171" fmla="*/ 3767420 h 6858000"/>
              <a:gd name="connsiteX172" fmla="*/ 1635889 w 7467663"/>
              <a:gd name="connsiteY172" fmla="*/ 3709494 h 6858000"/>
              <a:gd name="connsiteX173" fmla="*/ 1634800 w 7467663"/>
              <a:gd name="connsiteY173" fmla="*/ 3731111 h 6858000"/>
              <a:gd name="connsiteX174" fmla="*/ 1635889 w 7467663"/>
              <a:gd name="connsiteY174" fmla="*/ 3709494 h 6858000"/>
              <a:gd name="connsiteX175" fmla="*/ 1510397 w 7467663"/>
              <a:gd name="connsiteY175" fmla="*/ 3684705 h 6858000"/>
              <a:gd name="connsiteX176" fmla="*/ 1146550 w 7467663"/>
              <a:gd name="connsiteY176" fmla="*/ 3802012 h 6858000"/>
              <a:gd name="connsiteX177" fmla="*/ 698834 w 7467663"/>
              <a:gd name="connsiteY177" fmla="*/ 3952272 h 6858000"/>
              <a:gd name="connsiteX178" fmla="*/ 34256 w 7467663"/>
              <a:gd name="connsiteY178" fmla="*/ 4347603 h 6858000"/>
              <a:gd name="connsiteX179" fmla="*/ 527241 w 7467663"/>
              <a:gd name="connsiteY179" fmla="*/ 4065078 h 6858000"/>
              <a:gd name="connsiteX180" fmla="*/ 1510397 w 7467663"/>
              <a:gd name="connsiteY180" fmla="*/ 3684705 h 6858000"/>
              <a:gd name="connsiteX181" fmla="*/ 1313114 w 7467663"/>
              <a:gd name="connsiteY181" fmla="*/ 3655216 h 6858000"/>
              <a:gd name="connsiteX182" fmla="*/ 1109304 w 7467663"/>
              <a:gd name="connsiteY182" fmla="*/ 3669030 h 6858000"/>
              <a:gd name="connsiteX183" fmla="*/ 8129 w 7467663"/>
              <a:gd name="connsiteY183" fmla="*/ 4330519 h 6858000"/>
              <a:gd name="connsiteX184" fmla="*/ 687572 w 7467663"/>
              <a:gd name="connsiteY184" fmla="*/ 3925629 h 6858000"/>
              <a:gd name="connsiteX185" fmla="*/ 1138365 w 7467663"/>
              <a:gd name="connsiteY185" fmla="*/ 3774515 h 6858000"/>
              <a:gd name="connsiteX186" fmla="*/ 1505579 w 7467663"/>
              <a:gd name="connsiteY186" fmla="*/ 3655526 h 6858000"/>
              <a:gd name="connsiteX187" fmla="*/ 1313114 w 7467663"/>
              <a:gd name="connsiteY187" fmla="*/ 3655216 h 6858000"/>
              <a:gd name="connsiteX188" fmla="*/ 3655073 w 7467663"/>
              <a:gd name="connsiteY188" fmla="*/ 3650884 h 6858000"/>
              <a:gd name="connsiteX189" fmla="*/ 3989938 w 7467663"/>
              <a:gd name="connsiteY189" fmla="*/ 3991685 h 6858000"/>
              <a:gd name="connsiteX190" fmla="*/ 4393907 w 7467663"/>
              <a:gd name="connsiteY190" fmla="*/ 4261258 h 6858000"/>
              <a:gd name="connsiteX191" fmla="*/ 4648051 w 7467663"/>
              <a:gd name="connsiteY191" fmla="*/ 4374051 h 6858000"/>
              <a:gd name="connsiteX192" fmla="*/ 4383389 w 7467663"/>
              <a:gd name="connsiteY192" fmla="*/ 4184369 h 6858000"/>
              <a:gd name="connsiteX193" fmla="*/ 4165508 w 7467663"/>
              <a:gd name="connsiteY193" fmla="*/ 4035196 h 6858000"/>
              <a:gd name="connsiteX194" fmla="*/ 4068162 w 7467663"/>
              <a:gd name="connsiteY194" fmla="*/ 3953394 h 6858000"/>
              <a:gd name="connsiteX195" fmla="*/ 3981416 w 7467663"/>
              <a:gd name="connsiteY195" fmla="*/ 3880482 h 6858000"/>
              <a:gd name="connsiteX196" fmla="*/ 3800147 w 7467663"/>
              <a:gd name="connsiteY196" fmla="*/ 3749872 h 6858000"/>
              <a:gd name="connsiteX197" fmla="*/ 3655073 w 7467663"/>
              <a:gd name="connsiteY197" fmla="*/ 3650884 h 6858000"/>
              <a:gd name="connsiteX198" fmla="*/ 3670252 w 7467663"/>
              <a:gd name="connsiteY198" fmla="*/ 3622798 h 6858000"/>
              <a:gd name="connsiteX199" fmla="*/ 3817258 w 7467663"/>
              <a:gd name="connsiteY199" fmla="*/ 3723577 h 6858000"/>
              <a:gd name="connsiteX200" fmla="*/ 4000461 w 7467663"/>
              <a:gd name="connsiteY200" fmla="*/ 3855966 h 6858000"/>
              <a:gd name="connsiteX201" fmla="*/ 4088180 w 7467663"/>
              <a:gd name="connsiteY201" fmla="*/ 3929774 h 6858000"/>
              <a:gd name="connsiteX202" fmla="*/ 4184555 w 7467663"/>
              <a:gd name="connsiteY202" fmla="*/ 4010683 h 6858000"/>
              <a:gd name="connsiteX203" fmla="*/ 4399563 w 7467663"/>
              <a:gd name="connsiteY203" fmla="*/ 4158106 h 6858000"/>
              <a:gd name="connsiteX204" fmla="*/ 4684469 w 7467663"/>
              <a:gd name="connsiteY204" fmla="*/ 4364680 h 6858000"/>
              <a:gd name="connsiteX205" fmla="*/ 4690271 w 7467663"/>
              <a:gd name="connsiteY205" fmla="*/ 4370034 h 6858000"/>
              <a:gd name="connsiteX206" fmla="*/ 4136093 w 7467663"/>
              <a:gd name="connsiteY206" fmla="*/ 3858466 h 6858000"/>
              <a:gd name="connsiteX207" fmla="*/ 3670252 w 7467663"/>
              <a:gd name="connsiteY207" fmla="*/ 3622798 h 6858000"/>
              <a:gd name="connsiteX208" fmla="*/ 4440129 w 7467663"/>
              <a:gd name="connsiteY208" fmla="*/ 3448571 h 6858000"/>
              <a:gd name="connsiteX209" fmla="*/ 4856525 w 7467663"/>
              <a:gd name="connsiteY209" fmla="*/ 3915351 h 6858000"/>
              <a:gd name="connsiteX210" fmla="*/ 5059055 w 7467663"/>
              <a:gd name="connsiteY210" fmla="*/ 4108918 h 6858000"/>
              <a:gd name="connsiteX211" fmla="*/ 5290070 w 7467663"/>
              <a:gd name="connsiteY211" fmla="*/ 4263619 h 6858000"/>
              <a:gd name="connsiteX212" fmla="*/ 4834991 w 7467663"/>
              <a:gd name="connsiteY212" fmla="*/ 3830985 h 6858000"/>
              <a:gd name="connsiteX213" fmla="*/ 4440129 w 7467663"/>
              <a:gd name="connsiteY213" fmla="*/ 3448571 h 6858000"/>
              <a:gd name="connsiteX214" fmla="*/ 4441737 w 7467663"/>
              <a:gd name="connsiteY214" fmla="*/ 3399734 h 6858000"/>
              <a:gd name="connsiteX215" fmla="*/ 4431236 w 7467663"/>
              <a:gd name="connsiteY215" fmla="*/ 3400954 h 6858000"/>
              <a:gd name="connsiteX216" fmla="*/ 4557150 w 7467663"/>
              <a:gd name="connsiteY216" fmla="*/ 3510023 h 6858000"/>
              <a:gd name="connsiteX217" fmla="*/ 4856936 w 7467663"/>
              <a:gd name="connsiteY217" fmla="*/ 3809146 h 6858000"/>
              <a:gd name="connsiteX218" fmla="*/ 5111996 w 7467663"/>
              <a:gd name="connsiteY218" fmla="*/ 4065759 h 6858000"/>
              <a:gd name="connsiteX219" fmla="*/ 5388878 w 7467663"/>
              <a:gd name="connsiteY219" fmla="*/ 4300185 h 6858000"/>
              <a:gd name="connsiteX220" fmla="*/ 5425556 w 7467663"/>
              <a:gd name="connsiteY220" fmla="*/ 4308967 h 6858000"/>
              <a:gd name="connsiteX221" fmla="*/ 4943646 w 7467663"/>
              <a:gd name="connsiteY221" fmla="*/ 3822916 h 6858000"/>
              <a:gd name="connsiteX222" fmla="*/ 4594837 w 7467663"/>
              <a:gd name="connsiteY222" fmla="*/ 3532274 h 6858000"/>
              <a:gd name="connsiteX223" fmla="*/ 4441737 w 7467663"/>
              <a:gd name="connsiteY223" fmla="*/ 3399734 h 6858000"/>
              <a:gd name="connsiteX224" fmla="*/ 5425834 w 7467663"/>
              <a:gd name="connsiteY224" fmla="*/ 3162785 h 6858000"/>
              <a:gd name="connsiteX225" fmla="*/ 5401644 w 7467663"/>
              <a:gd name="connsiteY225" fmla="*/ 3617847 h 6858000"/>
              <a:gd name="connsiteX226" fmla="*/ 5467256 w 7467663"/>
              <a:gd name="connsiteY226" fmla="*/ 4175494 h 6858000"/>
              <a:gd name="connsiteX227" fmla="*/ 5448069 w 7467663"/>
              <a:gd name="connsiteY227" fmla="*/ 3567554 h 6858000"/>
              <a:gd name="connsiteX228" fmla="*/ 5425834 w 7467663"/>
              <a:gd name="connsiteY228" fmla="*/ 3162785 h 6858000"/>
              <a:gd name="connsiteX229" fmla="*/ 1318687 w 7467663"/>
              <a:gd name="connsiteY229" fmla="*/ 3113840 h 6858000"/>
              <a:gd name="connsiteX230" fmla="*/ 1066793 w 7467663"/>
              <a:gd name="connsiteY230" fmla="*/ 3212171 h 6858000"/>
              <a:gd name="connsiteX231" fmla="*/ 993319 w 7467663"/>
              <a:gd name="connsiteY231" fmla="*/ 3247648 h 6858000"/>
              <a:gd name="connsiteX232" fmla="*/ 853081 w 7467663"/>
              <a:gd name="connsiteY232" fmla="*/ 3312410 h 6858000"/>
              <a:gd name="connsiteX233" fmla="*/ 805957 w 7467663"/>
              <a:gd name="connsiteY233" fmla="*/ 3330443 h 6858000"/>
              <a:gd name="connsiteX234" fmla="*/ 1318687 w 7467663"/>
              <a:gd name="connsiteY234" fmla="*/ 3113840 h 6858000"/>
              <a:gd name="connsiteX235" fmla="*/ 5453702 w 7467663"/>
              <a:gd name="connsiteY235" fmla="*/ 3090882 h 6858000"/>
              <a:gd name="connsiteX236" fmla="*/ 5480135 w 7467663"/>
              <a:gd name="connsiteY236" fmla="*/ 3565802 h 6858000"/>
              <a:gd name="connsiteX237" fmla="*/ 5499023 w 7467663"/>
              <a:gd name="connsiteY237" fmla="*/ 4166310 h 6858000"/>
              <a:gd name="connsiteX238" fmla="*/ 5547022 w 7467663"/>
              <a:gd name="connsiteY238" fmla="*/ 3607838 h 6858000"/>
              <a:gd name="connsiteX239" fmla="*/ 5515964 w 7467663"/>
              <a:gd name="connsiteY239" fmla="*/ 3378541 h 6858000"/>
              <a:gd name="connsiteX240" fmla="*/ 5453702 w 7467663"/>
              <a:gd name="connsiteY240" fmla="*/ 3090882 h 6858000"/>
              <a:gd name="connsiteX241" fmla="*/ 1238695 w 7467663"/>
              <a:gd name="connsiteY241" fmla="*/ 3076820 h 6858000"/>
              <a:gd name="connsiteX242" fmla="*/ 716371 w 7467663"/>
              <a:gd name="connsiteY242" fmla="*/ 3293249 h 6858000"/>
              <a:gd name="connsiteX243" fmla="*/ 579522 w 7467663"/>
              <a:gd name="connsiteY243" fmla="*/ 3371759 h 6858000"/>
              <a:gd name="connsiteX244" fmla="*/ 600288 w 7467663"/>
              <a:gd name="connsiteY244" fmla="*/ 3365555 h 6858000"/>
              <a:gd name="connsiteX245" fmla="*/ 840692 w 7467663"/>
              <a:gd name="connsiteY245" fmla="*/ 3284921 h 6858000"/>
              <a:gd name="connsiteX246" fmla="*/ 979248 w 7467663"/>
              <a:gd name="connsiteY246" fmla="*/ 3221003 h 6858000"/>
              <a:gd name="connsiteX247" fmla="*/ 1053282 w 7467663"/>
              <a:gd name="connsiteY247" fmla="*/ 3185247 h 6858000"/>
              <a:gd name="connsiteX248" fmla="*/ 1320603 w 7467663"/>
              <a:gd name="connsiteY248" fmla="*/ 3081281 h 6858000"/>
              <a:gd name="connsiteX249" fmla="*/ 1238695 w 7467663"/>
              <a:gd name="connsiteY249" fmla="*/ 3076820 h 6858000"/>
              <a:gd name="connsiteX250" fmla="*/ 5425627 w 7467663"/>
              <a:gd name="connsiteY250" fmla="*/ 2954192 h 6858000"/>
              <a:gd name="connsiteX251" fmla="*/ 5470770 w 7467663"/>
              <a:gd name="connsiteY251" fmla="*/ 3005435 h 6858000"/>
              <a:gd name="connsiteX252" fmla="*/ 5519779 w 7467663"/>
              <a:gd name="connsiteY252" fmla="*/ 4359223 h 6858000"/>
              <a:gd name="connsiteX253" fmla="*/ 5520293 w 7467663"/>
              <a:gd name="connsiteY253" fmla="*/ 4360602 h 6858000"/>
              <a:gd name="connsiteX254" fmla="*/ 5767221 w 7467663"/>
              <a:gd name="connsiteY254" fmla="*/ 4665564 h 6858000"/>
              <a:gd name="connsiteX255" fmla="*/ 6937169 w 7467663"/>
              <a:gd name="connsiteY255" fmla="*/ 4815941 h 6858000"/>
              <a:gd name="connsiteX256" fmla="*/ 6953922 w 7467663"/>
              <a:gd name="connsiteY256" fmla="*/ 4890068 h 6858000"/>
              <a:gd name="connsiteX257" fmla="*/ 6071359 w 7467663"/>
              <a:gd name="connsiteY257" fmla="*/ 4770770 h 6858000"/>
              <a:gd name="connsiteX258" fmla="*/ 6038839 w 7467663"/>
              <a:gd name="connsiteY258" fmla="*/ 4764474 h 6858000"/>
              <a:gd name="connsiteX259" fmla="*/ 6038706 w 7467663"/>
              <a:gd name="connsiteY259" fmla="*/ 4763847 h 6858000"/>
              <a:gd name="connsiteX260" fmla="*/ 6037784 w 7467663"/>
              <a:gd name="connsiteY260" fmla="*/ 4764270 h 6858000"/>
              <a:gd name="connsiteX261" fmla="*/ 6038839 w 7467663"/>
              <a:gd name="connsiteY261" fmla="*/ 4764474 h 6858000"/>
              <a:gd name="connsiteX262" fmla="*/ 6040338 w 7467663"/>
              <a:gd name="connsiteY262" fmla="*/ 4771418 h 6858000"/>
              <a:gd name="connsiteX263" fmla="*/ 6024488 w 7467663"/>
              <a:gd name="connsiteY263" fmla="*/ 4809903 h 6858000"/>
              <a:gd name="connsiteX264" fmla="*/ 5599771 w 7467663"/>
              <a:gd name="connsiteY264" fmla="*/ 5509652 h 6858000"/>
              <a:gd name="connsiteX265" fmla="*/ 5548843 w 7467663"/>
              <a:gd name="connsiteY265" fmla="*/ 5563845 h 6858000"/>
              <a:gd name="connsiteX266" fmla="*/ 5940952 w 7467663"/>
              <a:gd name="connsiteY266" fmla="*/ 6250028 h 6858000"/>
              <a:gd name="connsiteX267" fmla="*/ 6043441 w 7467663"/>
              <a:gd name="connsiteY267" fmla="*/ 6665847 h 6858000"/>
              <a:gd name="connsiteX268" fmla="*/ 6093432 w 7467663"/>
              <a:gd name="connsiteY268" fmla="*/ 6858000 h 6858000"/>
              <a:gd name="connsiteX269" fmla="*/ 6034344 w 7467663"/>
              <a:gd name="connsiteY269" fmla="*/ 6858000 h 6858000"/>
              <a:gd name="connsiteX270" fmla="*/ 6026679 w 7467663"/>
              <a:gd name="connsiteY270" fmla="*/ 6836959 h 6858000"/>
              <a:gd name="connsiteX271" fmla="*/ 5800441 w 7467663"/>
              <a:gd name="connsiteY271" fmla="*/ 6335286 h 6858000"/>
              <a:gd name="connsiteX272" fmla="*/ 5526562 w 7467663"/>
              <a:gd name="connsiteY272" fmla="*/ 5705388 h 6858000"/>
              <a:gd name="connsiteX273" fmla="*/ 5519640 w 7467663"/>
              <a:gd name="connsiteY273" fmla="*/ 5683774 h 6858000"/>
              <a:gd name="connsiteX274" fmla="*/ 5844559 w 7467663"/>
              <a:gd name="connsiteY274" fmla="*/ 6553349 h 6858000"/>
              <a:gd name="connsiteX275" fmla="*/ 5975994 w 7467663"/>
              <a:gd name="connsiteY275" fmla="*/ 6858000 h 6858000"/>
              <a:gd name="connsiteX276" fmla="*/ 5898547 w 7467663"/>
              <a:gd name="connsiteY276" fmla="*/ 6858000 h 6858000"/>
              <a:gd name="connsiteX277" fmla="*/ 5682041 w 7467663"/>
              <a:gd name="connsiteY277" fmla="*/ 6355860 h 6858000"/>
              <a:gd name="connsiteX278" fmla="*/ 5461758 w 7467663"/>
              <a:gd name="connsiteY278" fmla="*/ 5820220 h 6858000"/>
              <a:gd name="connsiteX279" fmla="*/ 5237282 w 7467663"/>
              <a:gd name="connsiteY279" fmla="*/ 6579086 h 6858000"/>
              <a:gd name="connsiteX280" fmla="*/ 5115009 w 7467663"/>
              <a:gd name="connsiteY280" fmla="*/ 6858000 h 6858000"/>
              <a:gd name="connsiteX281" fmla="*/ 5028074 w 7467663"/>
              <a:gd name="connsiteY281" fmla="*/ 6858000 h 6858000"/>
              <a:gd name="connsiteX282" fmla="*/ 5079508 w 7467663"/>
              <a:gd name="connsiteY282" fmla="*/ 6749074 h 6858000"/>
              <a:gd name="connsiteX283" fmla="*/ 5371846 w 7467663"/>
              <a:gd name="connsiteY283" fmla="*/ 5924413 h 6858000"/>
              <a:gd name="connsiteX284" fmla="*/ 5270512 w 7467663"/>
              <a:gd name="connsiteY284" fmla="*/ 6138975 h 6858000"/>
              <a:gd name="connsiteX285" fmla="*/ 5062409 w 7467663"/>
              <a:gd name="connsiteY285" fmla="*/ 6653544 h 6858000"/>
              <a:gd name="connsiteX286" fmla="*/ 5036628 w 7467663"/>
              <a:gd name="connsiteY286" fmla="*/ 6754247 h 6858000"/>
              <a:gd name="connsiteX287" fmla="*/ 5009112 w 7467663"/>
              <a:gd name="connsiteY287" fmla="*/ 6858000 h 6858000"/>
              <a:gd name="connsiteX288" fmla="*/ 4976679 w 7467663"/>
              <a:gd name="connsiteY288" fmla="*/ 6858000 h 6858000"/>
              <a:gd name="connsiteX289" fmla="*/ 5006537 w 7467663"/>
              <a:gd name="connsiteY289" fmla="*/ 6747068 h 6858000"/>
              <a:gd name="connsiteX290" fmla="*/ 5032723 w 7467663"/>
              <a:gd name="connsiteY290" fmla="*/ 6644957 h 6858000"/>
              <a:gd name="connsiteX291" fmla="*/ 5242949 w 7467663"/>
              <a:gd name="connsiteY291" fmla="*/ 6125175 h 6858000"/>
              <a:gd name="connsiteX292" fmla="*/ 5286321 w 7467663"/>
              <a:gd name="connsiteY292" fmla="*/ 6033555 h 6858000"/>
              <a:gd name="connsiteX293" fmla="*/ 5008210 w 7467663"/>
              <a:gd name="connsiteY293" fmla="*/ 6649194 h 6858000"/>
              <a:gd name="connsiteX294" fmla="*/ 4986321 w 7467663"/>
              <a:gd name="connsiteY294" fmla="*/ 6765687 h 6858000"/>
              <a:gd name="connsiteX295" fmla="*/ 4973474 w 7467663"/>
              <a:gd name="connsiteY295" fmla="*/ 6858000 h 6858000"/>
              <a:gd name="connsiteX296" fmla="*/ 4907178 w 7467663"/>
              <a:gd name="connsiteY296" fmla="*/ 6858000 h 6858000"/>
              <a:gd name="connsiteX297" fmla="*/ 4910810 w 7467663"/>
              <a:gd name="connsiteY297" fmla="*/ 6829660 h 6858000"/>
              <a:gd name="connsiteX298" fmla="*/ 4987461 w 7467663"/>
              <a:gd name="connsiteY298" fmla="*/ 6432994 h 6858000"/>
              <a:gd name="connsiteX299" fmla="*/ 5179262 w 7467663"/>
              <a:gd name="connsiteY299" fmla="*/ 6035044 h 6858000"/>
              <a:gd name="connsiteX300" fmla="*/ 4689678 w 7467663"/>
              <a:gd name="connsiteY300" fmla="*/ 6440241 h 6858000"/>
              <a:gd name="connsiteX301" fmla="*/ 4477543 w 7467663"/>
              <a:gd name="connsiteY301" fmla="*/ 6674836 h 6858000"/>
              <a:gd name="connsiteX302" fmla="*/ 4329957 w 7467663"/>
              <a:gd name="connsiteY302" fmla="*/ 6858000 h 6858000"/>
              <a:gd name="connsiteX303" fmla="*/ 4218595 w 7467663"/>
              <a:gd name="connsiteY303" fmla="*/ 6858000 h 6858000"/>
              <a:gd name="connsiteX304" fmla="*/ 4368888 w 7467663"/>
              <a:gd name="connsiteY304" fmla="*/ 6668412 h 6858000"/>
              <a:gd name="connsiteX305" fmla="*/ 4563091 w 7467663"/>
              <a:gd name="connsiteY305" fmla="*/ 6442508 h 6858000"/>
              <a:gd name="connsiteX306" fmla="*/ 5387324 w 7467663"/>
              <a:gd name="connsiteY306" fmla="*/ 5705830 h 6858000"/>
              <a:gd name="connsiteX307" fmla="*/ 5073620 w 7467663"/>
              <a:gd name="connsiteY307" fmla="*/ 5955437 h 6858000"/>
              <a:gd name="connsiteX308" fmla="*/ 4689789 w 7467663"/>
              <a:gd name="connsiteY308" fmla="*/ 6268382 h 6858000"/>
              <a:gd name="connsiteX309" fmla="*/ 4418722 w 7467663"/>
              <a:gd name="connsiteY309" fmla="*/ 6570886 h 6858000"/>
              <a:gd name="connsiteX310" fmla="*/ 4214944 w 7467663"/>
              <a:gd name="connsiteY310" fmla="*/ 6858000 h 6858000"/>
              <a:gd name="connsiteX311" fmla="*/ 4177898 w 7467663"/>
              <a:gd name="connsiteY311" fmla="*/ 6858000 h 6858000"/>
              <a:gd name="connsiteX312" fmla="*/ 4391597 w 7467663"/>
              <a:gd name="connsiteY312" fmla="*/ 6556370 h 6858000"/>
              <a:gd name="connsiteX313" fmla="*/ 4668889 w 7467663"/>
              <a:gd name="connsiteY313" fmla="*/ 6246399 h 6858000"/>
              <a:gd name="connsiteX314" fmla="*/ 5055427 w 7467663"/>
              <a:gd name="connsiteY314" fmla="*/ 5931476 h 6858000"/>
              <a:gd name="connsiteX315" fmla="*/ 5371814 w 7467663"/>
              <a:gd name="connsiteY315" fmla="*/ 5678975 h 6858000"/>
              <a:gd name="connsiteX316" fmla="*/ 4987918 w 7467663"/>
              <a:gd name="connsiteY316" fmla="*/ 5838701 h 6858000"/>
              <a:gd name="connsiteX317" fmla="*/ 4317146 w 7467663"/>
              <a:gd name="connsiteY317" fmla="*/ 6587716 h 6858000"/>
              <a:gd name="connsiteX318" fmla="*/ 4171627 w 7467663"/>
              <a:gd name="connsiteY318" fmla="*/ 6858000 h 6858000"/>
              <a:gd name="connsiteX319" fmla="*/ 4081585 w 7467663"/>
              <a:gd name="connsiteY319" fmla="*/ 6858000 h 6858000"/>
              <a:gd name="connsiteX320" fmla="*/ 4238603 w 7467663"/>
              <a:gd name="connsiteY320" fmla="*/ 6559341 h 6858000"/>
              <a:gd name="connsiteX321" fmla="*/ 4778333 w 7467663"/>
              <a:gd name="connsiteY321" fmla="*/ 5873626 h 6858000"/>
              <a:gd name="connsiteX322" fmla="*/ 5414185 w 7467663"/>
              <a:gd name="connsiteY322" fmla="*/ 5573882 h 6858000"/>
              <a:gd name="connsiteX323" fmla="*/ 5959648 w 7467663"/>
              <a:gd name="connsiteY323" fmla="*/ 4760797 h 6858000"/>
              <a:gd name="connsiteX324" fmla="*/ 5355019 w 7467663"/>
              <a:gd name="connsiteY324" fmla="*/ 4734672 h 6858000"/>
              <a:gd name="connsiteX325" fmla="*/ 5083565 w 7467663"/>
              <a:gd name="connsiteY325" fmla="*/ 5179121 h 6858000"/>
              <a:gd name="connsiteX326" fmla="*/ 4713577 w 7467663"/>
              <a:gd name="connsiteY326" fmla="*/ 5616803 h 6858000"/>
              <a:gd name="connsiteX327" fmla="*/ 3989559 w 7467663"/>
              <a:gd name="connsiteY327" fmla="*/ 6145945 h 6858000"/>
              <a:gd name="connsiteX328" fmla="*/ 3939824 w 7467663"/>
              <a:gd name="connsiteY328" fmla="*/ 6066900 h 6858000"/>
              <a:gd name="connsiteX329" fmla="*/ 4584537 w 7467663"/>
              <a:gd name="connsiteY329" fmla="*/ 5324826 h 6858000"/>
              <a:gd name="connsiteX330" fmla="*/ 5037105 w 7467663"/>
              <a:gd name="connsiteY330" fmla="*/ 5088765 h 6858000"/>
              <a:gd name="connsiteX331" fmla="*/ 5039930 w 7467663"/>
              <a:gd name="connsiteY331" fmla="*/ 5089585 h 6858000"/>
              <a:gd name="connsiteX332" fmla="*/ 5263764 w 7467663"/>
              <a:gd name="connsiteY332" fmla="*/ 4735525 h 6858000"/>
              <a:gd name="connsiteX333" fmla="*/ 4086300 w 7467663"/>
              <a:gd name="connsiteY333" fmla="*/ 4884599 h 6858000"/>
              <a:gd name="connsiteX334" fmla="*/ 4085485 w 7467663"/>
              <a:gd name="connsiteY334" fmla="*/ 4899070 h 6858000"/>
              <a:gd name="connsiteX335" fmla="*/ 3871915 w 7467663"/>
              <a:gd name="connsiteY335" fmla="*/ 5253645 h 6858000"/>
              <a:gd name="connsiteX336" fmla="*/ 3799374 w 7467663"/>
              <a:gd name="connsiteY336" fmla="*/ 5466127 h 6858000"/>
              <a:gd name="connsiteX337" fmla="*/ 3498850 w 7467663"/>
              <a:gd name="connsiteY337" fmla="*/ 6661888 h 6858000"/>
              <a:gd name="connsiteX338" fmla="*/ 3399216 w 7467663"/>
              <a:gd name="connsiteY338" fmla="*/ 6858000 h 6858000"/>
              <a:gd name="connsiteX339" fmla="*/ 3303688 w 7467663"/>
              <a:gd name="connsiteY339" fmla="*/ 6858000 h 6858000"/>
              <a:gd name="connsiteX340" fmla="*/ 3391774 w 7467663"/>
              <a:gd name="connsiteY340" fmla="*/ 6697181 h 6858000"/>
              <a:gd name="connsiteX341" fmla="*/ 3735540 w 7467663"/>
              <a:gd name="connsiteY341" fmla="*/ 5546923 h 6858000"/>
              <a:gd name="connsiteX342" fmla="*/ 3729438 w 7467663"/>
              <a:gd name="connsiteY342" fmla="*/ 5569058 h 6858000"/>
              <a:gd name="connsiteX343" fmla="*/ 3707782 w 7467663"/>
              <a:gd name="connsiteY343" fmla="*/ 5644908 h 6858000"/>
              <a:gd name="connsiteX344" fmla="*/ 3583827 w 7467663"/>
              <a:gd name="connsiteY344" fmla="*/ 6039215 h 6858000"/>
              <a:gd name="connsiteX345" fmla="*/ 3547861 w 7467663"/>
              <a:gd name="connsiteY345" fmla="*/ 6129609 h 6858000"/>
              <a:gd name="connsiteX346" fmla="*/ 3490905 w 7467663"/>
              <a:gd name="connsiteY346" fmla="*/ 6277660 h 6858000"/>
              <a:gd name="connsiteX347" fmla="*/ 3455859 w 7467663"/>
              <a:gd name="connsiteY347" fmla="*/ 6391301 h 6858000"/>
              <a:gd name="connsiteX348" fmla="*/ 3429112 w 7467663"/>
              <a:gd name="connsiteY348" fmla="*/ 6479469 h 6858000"/>
              <a:gd name="connsiteX349" fmla="*/ 3304862 w 7467663"/>
              <a:gd name="connsiteY349" fmla="*/ 6796476 h 6858000"/>
              <a:gd name="connsiteX350" fmla="*/ 3276071 w 7467663"/>
              <a:gd name="connsiteY350" fmla="*/ 6858000 h 6858000"/>
              <a:gd name="connsiteX351" fmla="*/ 3240805 w 7467663"/>
              <a:gd name="connsiteY351" fmla="*/ 6858000 h 6858000"/>
              <a:gd name="connsiteX352" fmla="*/ 3275917 w 7467663"/>
              <a:gd name="connsiteY352" fmla="*/ 6783192 h 6858000"/>
              <a:gd name="connsiteX353" fmla="*/ 3399358 w 7467663"/>
              <a:gd name="connsiteY353" fmla="*/ 6469011 h 6858000"/>
              <a:gd name="connsiteX354" fmla="*/ 3425650 w 7467663"/>
              <a:gd name="connsiteY354" fmla="*/ 6381333 h 6858000"/>
              <a:gd name="connsiteX355" fmla="*/ 3460661 w 7467663"/>
              <a:gd name="connsiteY355" fmla="*/ 6266763 h 6858000"/>
              <a:gd name="connsiteX356" fmla="*/ 3518021 w 7467663"/>
              <a:gd name="connsiteY356" fmla="*/ 6117298 h 6858000"/>
              <a:gd name="connsiteX357" fmla="*/ 3554035 w 7467663"/>
              <a:gd name="connsiteY357" fmla="*/ 6027832 h 6858000"/>
              <a:gd name="connsiteX358" fmla="*/ 3677174 w 7467663"/>
              <a:gd name="connsiteY358" fmla="*/ 5636351 h 6858000"/>
              <a:gd name="connsiteX359" fmla="*/ 3698819 w 7467663"/>
              <a:gd name="connsiteY359" fmla="*/ 5560503 h 6858000"/>
              <a:gd name="connsiteX360" fmla="*/ 3702094 w 7467663"/>
              <a:gd name="connsiteY360" fmla="*/ 5549194 h 6858000"/>
              <a:gd name="connsiteX361" fmla="*/ 3398355 w 7467663"/>
              <a:gd name="connsiteY361" fmla="*/ 6094603 h 6858000"/>
              <a:gd name="connsiteX362" fmla="*/ 3193941 w 7467663"/>
              <a:gd name="connsiteY362" fmla="*/ 6798775 h 6858000"/>
              <a:gd name="connsiteX363" fmla="*/ 3184140 w 7467663"/>
              <a:gd name="connsiteY363" fmla="*/ 6858000 h 6858000"/>
              <a:gd name="connsiteX364" fmla="*/ 3099978 w 7467663"/>
              <a:gd name="connsiteY364" fmla="*/ 6858000 h 6858000"/>
              <a:gd name="connsiteX365" fmla="*/ 3101556 w 7467663"/>
              <a:gd name="connsiteY365" fmla="*/ 6843337 h 6858000"/>
              <a:gd name="connsiteX366" fmla="*/ 3370162 w 7467663"/>
              <a:gd name="connsiteY366" fmla="*/ 5785550 h 6858000"/>
              <a:gd name="connsiteX367" fmla="*/ 3746477 w 7467663"/>
              <a:gd name="connsiteY367" fmla="*/ 5377889 h 6858000"/>
              <a:gd name="connsiteX368" fmla="*/ 3863399 w 7467663"/>
              <a:gd name="connsiteY368" fmla="*/ 5087257 h 6858000"/>
              <a:gd name="connsiteX369" fmla="*/ 3968712 w 7467663"/>
              <a:gd name="connsiteY369" fmla="*/ 4913989 h 6858000"/>
              <a:gd name="connsiteX370" fmla="*/ 2792390 w 7467663"/>
              <a:gd name="connsiteY370" fmla="*/ 5382974 h 6858000"/>
              <a:gd name="connsiteX371" fmla="*/ 2714982 w 7467663"/>
              <a:gd name="connsiteY371" fmla="*/ 5427051 h 6858000"/>
              <a:gd name="connsiteX372" fmla="*/ 2813361 w 7467663"/>
              <a:gd name="connsiteY372" fmla="*/ 6023912 h 6858000"/>
              <a:gd name="connsiteX373" fmla="*/ 2688430 w 7467663"/>
              <a:gd name="connsiteY373" fmla="*/ 6801564 h 6858000"/>
              <a:gd name="connsiteX374" fmla="*/ 2629626 w 7467663"/>
              <a:gd name="connsiteY374" fmla="*/ 6763394 h 6858000"/>
              <a:gd name="connsiteX375" fmla="*/ 2565328 w 7467663"/>
              <a:gd name="connsiteY375" fmla="*/ 5516399 h 6858000"/>
              <a:gd name="connsiteX376" fmla="*/ 1922999 w 7467663"/>
              <a:gd name="connsiteY376" fmla="*/ 5980343 h 6858000"/>
              <a:gd name="connsiteX377" fmla="*/ 1950261 w 7467663"/>
              <a:gd name="connsiteY377" fmla="*/ 6405858 h 6858000"/>
              <a:gd name="connsiteX378" fmla="*/ 2365554 w 7467663"/>
              <a:gd name="connsiteY378" fmla="*/ 6759107 h 6858000"/>
              <a:gd name="connsiteX379" fmla="*/ 2424142 w 7467663"/>
              <a:gd name="connsiteY379" fmla="*/ 6858000 h 6858000"/>
              <a:gd name="connsiteX380" fmla="*/ 2395994 w 7467663"/>
              <a:gd name="connsiteY380" fmla="*/ 6858000 h 6858000"/>
              <a:gd name="connsiteX381" fmla="*/ 2392863 w 7467663"/>
              <a:gd name="connsiteY381" fmla="*/ 6852964 h 6858000"/>
              <a:gd name="connsiteX382" fmla="*/ 2017589 w 7467663"/>
              <a:gd name="connsiteY382" fmla="*/ 6493982 h 6858000"/>
              <a:gd name="connsiteX383" fmla="*/ 2147336 w 7467663"/>
              <a:gd name="connsiteY383" fmla="*/ 6594052 h 6858000"/>
              <a:gd name="connsiteX384" fmla="*/ 2207047 w 7467663"/>
              <a:gd name="connsiteY384" fmla="*/ 6654540 h 6858000"/>
              <a:gd name="connsiteX385" fmla="*/ 2299106 w 7467663"/>
              <a:gd name="connsiteY385" fmla="*/ 6778931 h 6858000"/>
              <a:gd name="connsiteX386" fmla="*/ 2314430 w 7467663"/>
              <a:gd name="connsiteY386" fmla="*/ 6801144 h 6858000"/>
              <a:gd name="connsiteX387" fmla="*/ 2352406 w 7467663"/>
              <a:gd name="connsiteY387" fmla="*/ 6858000 h 6858000"/>
              <a:gd name="connsiteX388" fmla="*/ 2314492 w 7467663"/>
              <a:gd name="connsiteY388" fmla="*/ 6858000 h 6858000"/>
              <a:gd name="connsiteX389" fmla="*/ 2288095 w 7467663"/>
              <a:gd name="connsiteY389" fmla="*/ 6818030 h 6858000"/>
              <a:gd name="connsiteX390" fmla="*/ 2272768 w 7467663"/>
              <a:gd name="connsiteY390" fmla="*/ 6795822 h 6858000"/>
              <a:gd name="connsiteX391" fmla="*/ 2182715 w 7467663"/>
              <a:gd name="connsiteY391" fmla="*/ 6675071 h 6858000"/>
              <a:gd name="connsiteX392" fmla="*/ 2032061 w 7467663"/>
              <a:gd name="connsiteY392" fmla="*/ 6541380 h 6858000"/>
              <a:gd name="connsiteX393" fmla="*/ 2257220 w 7467663"/>
              <a:gd name="connsiteY393" fmla="*/ 6826257 h 6858000"/>
              <a:gd name="connsiteX394" fmla="*/ 2281324 w 7467663"/>
              <a:gd name="connsiteY394" fmla="*/ 6858000 h 6858000"/>
              <a:gd name="connsiteX395" fmla="*/ 2242860 w 7467663"/>
              <a:gd name="connsiteY395" fmla="*/ 6858000 h 6858000"/>
              <a:gd name="connsiteX396" fmla="*/ 2232818 w 7467663"/>
              <a:gd name="connsiteY396" fmla="*/ 6844926 h 6858000"/>
              <a:gd name="connsiteX397" fmla="*/ 1990172 w 7467663"/>
              <a:gd name="connsiteY397" fmla="*/ 6542121 h 6858000"/>
              <a:gd name="connsiteX398" fmla="*/ 2124090 w 7467663"/>
              <a:gd name="connsiteY398" fmla="*/ 6761017 h 6858000"/>
              <a:gd name="connsiteX399" fmla="*/ 2200380 w 7467663"/>
              <a:gd name="connsiteY399" fmla="*/ 6858000 h 6858000"/>
              <a:gd name="connsiteX400" fmla="*/ 2147507 w 7467663"/>
              <a:gd name="connsiteY400" fmla="*/ 6858000 h 6858000"/>
              <a:gd name="connsiteX401" fmla="*/ 2070668 w 7467663"/>
              <a:gd name="connsiteY401" fmla="*/ 6761520 h 6858000"/>
              <a:gd name="connsiteX402" fmla="*/ 1975142 w 7467663"/>
              <a:gd name="connsiteY402" fmla="*/ 6585570 h 6858000"/>
              <a:gd name="connsiteX403" fmla="*/ 2050035 w 7467663"/>
              <a:gd name="connsiteY403" fmla="*/ 6813345 h 6858000"/>
              <a:gd name="connsiteX404" fmla="*/ 2063025 w 7467663"/>
              <a:gd name="connsiteY404" fmla="*/ 6858000 h 6858000"/>
              <a:gd name="connsiteX405" fmla="*/ 2021675 w 7467663"/>
              <a:gd name="connsiteY405" fmla="*/ 6858000 h 6858000"/>
              <a:gd name="connsiteX406" fmla="*/ 2019308 w 7467663"/>
              <a:gd name="connsiteY406" fmla="*/ 6847118 h 6858000"/>
              <a:gd name="connsiteX407" fmla="*/ 1938835 w 7467663"/>
              <a:gd name="connsiteY407" fmla="*/ 6551160 h 6858000"/>
              <a:gd name="connsiteX408" fmla="*/ 1953230 w 7467663"/>
              <a:gd name="connsiteY408" fmla="*/ 6759699 h 6858000"/>
              <a:gd name="connsiteX409" fmla="*/ 1956763 w 7467663"/>
              <a:gd name="connsiteY409" fmla="*/ 6778191 h 6858000"/>
              <a:gd name="connsiteX410" fmla="*/ 1967925 w 7467663"/>
              <a:gd name="connsiteY410" fmla="*/ 6858000 h 6858000"/>
              <a:gd name="connsiteX411" fmla="*/ 1936622 w 7467663"/>
              <a:gd name="connsiteY411" fmla="*/ 6858000 h 6858000"/>
              <a:gd name="connsiteX412" fmla="*/ 1926261 w 7467663"/>
              <a:gd name="connsiteY412" fmla="*/ 6784064 h 6858000"/>
              <a:gd name="connsiteX413" fmla="*/ 1922724 w 7467663"/>
              <a:gd name="connsiteY413" fmla="*/ 6765577 h 6858000"/>
              <a:gd name="connsiteX414" fmla="*/ 1904650 w 7467663"/>
              <a:gd name="connsiteY414" fmla="*/ 6639616 h 6858000"/>
              <a:gd name="connsiteX415" fmla="*/ 1885273 w 7467663"/>
              <a:gd name="connsiteY415" fmla="*/ 6858000 h 6858000"/>
              <a:gd name="connsiteX416" fmla="*/ 1854363 w 7467663"/>
              <a:gd name="connsiteY416" fmla="*/ 6858000 h 6858000"/>
              <a:gd name="connsiteX417" fmla="*/ 1880391 w 7467663"/>
              <a:gd name="connsiteY417" fmla="*/ 6603796 h 6858000"/>
              <a:gd name="connsiteX418" fmla="*/ 1818273 w 7467663"/>
              <a:gd name="connsiteY418" fmla="*/ 6715729 h 6858000"/>
              <a:gd name="connsiteX419" fmla="*/ 1794691 w 7467663"/>
              <a:gd name="connsiteY419" fmla="*/ 6843239 h 6858000"/>
              <a:gd name="connsiteX420" fmla="*/ 1794914 w 7467663"/>
              <a:gd name="connsiteY420" fmla="*/ 6858000 h 6858000"/>
              <a:gd name="connsiteX421" fmla="*/ 1746128 w 7467663"/>
              <a:gd name="connsiteY421" fmla="*/ 6858000 h 6858000"/>
              <a:gd name="connsiteX422" fmla="*/ 1753934 w 7467663"/>
              <a:gd name="connsiteY422" fmla="*/ 6724796 h 6858000"/>
              <a:gd name="connsiteX423" fmla="*/ 1792053 w 7467663"/>
              <a:gd name="connsiteY423" fmla="*/ 6572396 h 6858000"/>
              <a:gd name="connsiteX424" fmla="*/ 1862248 w 7467663"/>
              <a:gd name="connsiteY424" fmla="*/ 6266397 h 6858000"/>
              <a:gd name="connsiteX425" fmla="*/ 1862250 w 7467663"/>
              <a:gd name="connsiteY425" fmla="*/ 6033531 h 6858000"/>
              <a:gd name="connsiteX426" fmla="*/ 1211999 w 7467663"/>
              <a:gd name="connsiteY426" fmla="*/ 6683610 h 6858000"/>
              <a:gd name="connsiteX427" fmla="*/ 1213266 w 7467663"/>
              <a:gd name="connsiteY427" fmla="*/ 6691947 h 6858000"/>
              <a:gd name="connsiteX428" fmla="*/ 1203370 w 7467663"/>
              <a:gd name="connsiteY428" fmla="*/ 6850676 h 6858000"/>
              <a:gd name="connsiteX429" fmla="*/ 1203671 w 7467663"/>
              <a:gd name="connsiteY429" fmla="*/ 6858000 h 6858000"/>
              <a:gd name="connsiteX430" fmla="*/ 1143180 w 7467663"/>
              <a:gd name="connsiteY430" fmla="*/ 6858000 h 6858000"/>
              <a:gd name="connsiteX431" fmla="*/ 1142176 w 7467663"/>
              <a:gd name="connsiteY431" fmla="*/ 6766045 h 6858000"/>
              <a:gd name="connsiteX432" fmla="*/ 1067484 w 7467663"/>
              <a:gd name="connsiteY432" fmla="*/ 6858000 h 6858000"/>
              <a:gd name="connsiteX433" fmla="*/ 953928 w 7467663"/>
              <a:gd name="connsiteY433" fmla="*/ 6858000 h 6858000"/>
              <a:gd name="connsiteX434" fmla="*/ 959715 w 7467663"/>
              <a:gd name="connsiteY434" fmla="*/ 6850185 h 6858000"/>
              <a:gd name="connsiteX435" fmla="*/ 1483788 w 7467663"/>
              <a:gd name="connsiteY435" fmla="*/ 6259174 h 6858000"/>
              <a:gd name="connsiteX436" fmla="*/ 1100671 w 7467663"/>
              <a:gd name="connsiteY436" fmla="*/ 6252137 h 6858000"/>
              <a:gd name="connsiteX437" fmla="*/ 1090144 w 7467663"/>
              <a:gd name="connsiteY437" fmla="*/ 6256748 h 6858000"/>
              <a:gd name="connsiteX438" fmla="*/ 1095872 w 7467663"/>
              <a:gd name="connsiteY438" fmla="*/ 6271892 h 6858000"/>
              <a:gd name="connsiteX439" fmla="*/ 262785 w 7467663"/>
              <a:gd name="connsiteY439" fmla="*/ 6845450 h 6858000"/>
              <a:gd name="connsiteX440" fmla="*/ 209968 w 7467663"/>
              <a:gd name="connsiteY440" fmla="*/ 6770713 h 6858000"/>
              <a:gd name="connsiteX441" fmla="*/ 873460 w 7467663"/>
              <a:gd name="connsiteY441" fmla="*/ 6253768 h 6858000"/>
              <a:gd name="connsiteX442" fmla="*/ 192686 w 7467663"/>
              <a:gd name="connsiteY442" fmla="*/ 5849257 h 6858000"/>
              <a:gd name="connsiteX443" fmla="*/ 4696 w 7467663"/>
              <a:gd name="connsiteY443" fmla="*/ 5697668 h 6858000"/>
              <a:gd name="connsiteX444" fmla="*/ 0 w 7467663"/>
              <a:gd name="connsiteY444" fmla="*/ 5689984 h 6858000"/>
              <a:gd name="connsiteX445" fmla="*/ 0 w 7467663"/>
              <a:gd name="connsiteY445" fmla="*/ 5513472 h 6858000"/>
              <a:gd name="connsiteX446" fmla="*/ 174101 w 7467663"/>
              <a:gd name="connsiteY446" fmla="*/ 5620277 h 6858000"/>
              <a:gd name="connsiteX447" fmla="*/ 891800 w 7467663"/>
              <a:gd name="connsiteY447" fmla="*/ 6036935 h 6858000"/>
              <a:gd name="connsiteX448" fmla="*/ 1072219 w 7467663"/>
              <a:gd name="connsiteY448" fmla="*/ 6169443 h 6858000"/>
              <a:gd name="connsiteX449" fmla="*/ 1074117 w 7467663"/>
              <a:gd name="connsiteY449" fmla="*/ 6170301 h 6858000"/>
              <a:gd name="connsiteX450" fmla="*/ 1083114 w 7467663"/>
              <a:gd name="connsiteY450" fmla="*/ 6174131 h 6858000"/>
              <a:gd name="connsiteX451" fmla="*/ 1543010 w 7467663"/>
              <a:gd name="connsiteY451" fmla="*/ 6191140 h 6858000"/>
              <a:gd name="connsiteX452" fmla="*/ 1551080 w 7467663"/>
              <a:gd name="connsiteY452" fmla="*/ 6195006 h 6858000"/>
              <a:gd name="connsiteX453" fmla="*/ 2345443 w 7467663"/>
              <a:gd name="connsiteY453" fmla="*/ 5549882 h 6858000"/>
              <a:gd name="connsiteX454" fmla="*/ 1721499 w 7467663"/>
              <a:gd name="connsiteY454" fmla="*/ 5599969 h 6858000"/>
              <a:gd name="connsiteX455" fmla="*/ 767716 w 7467663"/>
              <a:gd name="connsiteY455" fmla="*/ 5472768 h 6858000"/>
              <a:gd name="connsiteX456" fmla="*/ 722147 w 7467663"/>
              <a:gd name="connsiteY456" fmla="*/ 5393091 h 6858000"/>
              <a:gd name="connsiteX457" fmla="*/ 1485552 w 7467663"/>
              <a:gd name="connsiteY457" fmla="*/ 5313202 h 6858000"/>
              <a:gd name="connsiteX458" fmla="*/ 2143004 w 7467663"/>
              <a:gd name="connsiteY458" fmla="*/ 5402420 h 6858000"/>
              <a:gd name="connsiteX459" fmla="*/ 1933391 w 7467663"/>
              <a:gd name="connsiteY459" fmla="*/ 5156971 h 6858000"/>
              <a:gd name="connsiteX460" fmla="*/ 1827118 w 7467663"/>
              <a:gd name="connsiteY460" fmla="*/ 4968410 h 6858000"/>
              <a:gd name="connsiteX461" fmla="*/ 1837349 w 7467663"/>
              <a:gd name="connsiteY461" fmla="*/ 4956357 h 6858000"/>
              <a:gd name="connsiteX462" fmla="*/ 2162835 w 7467663"/>
              <a:gd name="connsiteY462" fmla="*/ 5187853 h 6858000"/>
              <a:gd name="connsiteX463" fmla="*/ 2257167 w 7467663"/>
              <a:gd name="connsiteY463" fmla="*/ 5462123 h 6858000"/>
              <a:gd name="connsiteX464" fmla="*/ 2261598 w 7467663"/>
              <a:gd name="connsiteY464" fmla="*/ 5467998 h 6858000"/>
              <a:gd name="connsiteX465" fmla="*/ 2437177 w 7467663"/>
              <a:gd name="connsiteY465" fmla="*/ 5479608 h 6858000"/>
              <a:gd name="connsiteX466" fmla="*/ 2445247 w 7467663"/>
              <a:gd name="connsiteY466" fmla="*/ 5483476 h 6858000"/>
              <a:gd name="connsiteX467" fmla="*/ 2743626 w 7467663"/>
              <a:gd name="connsiteY467" fmla="*/ 5304819 h 6858000"/>
              <a:gd name="connsiteX468" fmla="*/ 3048102 w 7467663"/>
              <a:gd name="connsiteY468" fmla="*/ 5150595 h 6858000"/>
              <a:gd name="connsiteX469" fmla="*/ 1799414 w 7467663"/>
              <a:gd name="connsiteY469" fmla="*/ 4694732 h 6858000"/>
              <a:gd name="connsiteX470" fmla="*/ 1771735 w 7467663"/>
              <a:gd name="connsiteY470" fmla="*/ 4619929 h 6858000"/>
              <a:gd name="connsiteX471" fmla="*/ 3104273 w 7467663"/>
              <a:gd name="connsiteY471" fmla="*/ 5076159 h 6858000"/>
              <a:gd name="connsiteX472" fmla="*/ 3113245 w 7467663"/>
              <a:gd name="connsiteY472" fmla="*/ 5090705 h 6858000"/>
              <a:gd name="connsiteX473" fmla="*/ 3126294 w 7467663"/>
              <a:gd name="connsiteY473" fmla="*/ 5114400 h 6858000"/>
              <a:gd name="connsiteX474" fmla="*/ 3937433 w 7467663"/>
              <a:gd name="connsiteY474" fmla="*/ 4830473 h 6858000"/>
              <a:gd name="connsiteX475" fmla="*/ 3590475 w 7467663"/>
              <a:gd name="connsiteY475" fmla="*/ 4597974 h 6858000"/>
              <a:gd name="connsiteX476" fmla="*/ 3100264 w 7467663"/>
              <a:gd name="connsiteY476" fmla="*/ 4579845 h 6858000"/>
              <a:gd name="connsiteX477" fmla="*/ 2183576 w 7467663"/>
              <a:gd name="connsiteY477" fmla="*/ 4227150 h 6858000"/>
              <a:gd name="connsiteX478" fmla="*/ 2151029 w 7467663"/>
              <a:gd name="connsiteY478" fmla="*/ 4146947 h 6858000"/>
              <a:gd name="connsiteX479" fmla="*/ 3563434 w 7467663"/>
              <a:gd name="connsiteY479" fmla="*/ 4469115 h 6858000"/>
              <a:gd name="connsiteX480" fmla="*/ 3177952 w 7467663"/>
              <a:gd name="connsiteY480" fmla="*/ 3657386 h 6858000"/>
              <a:gd name="connsiteX481" fmla="*/ 3189263 w 7467663"/>
              <a:gd name="connsiteY481" fmla="*/ 3625726 h 6858000"/>
              <a:gd name="connsiteX482" fmla="*/ 3560912 w 7467663"/>
              <a:gd name="connsiteY482" fmla="*/ 4079863 h 6858000"/>
              <a:gd name="connsiteX483" fmla="*/ 3626636 w 7467663"/>
              <a:gd name="connsiteY483" fmla="*/ 4512230 h 6858000"/>
              <a:gd name="connsiteX484" fmla="*/ 3653088 w 7467663"/>
              <a:gd name="connsiteY484" fmla="*/ 4521417 h 6858000"/>
              <a:gd name="connsiteX485" fmla="*/ 3988128 w 7467663"/>
              <a:gd name="connsiteY485" fmla="*/ 4817267 h 6858000"/>
              <a:gd name="connsiteX486" fmla="*/ 4830582 w 7467663"/>
              <a:gd name="connsiteY486" fmla="*/ 4676000 h 6858000"/>
              <a:gd name="connsiteX487" fmla="*/ 4830100 w 7467663"/>
              <a:gd name="connsiteY487" fmla="*/ 4675554 h 6858000"/>
              <a:gd name="connsiteX488" fmla="*/ 4036318 w 7467663"/>
              <a:gd name="connsiteY488" fmla="*/ 4147013 h 6858000"/>
              <a:gd name="connsiteX489" fmla="*/ 3432098 w 7467663"/>
              <a:gd name="connsiteY489" fmla="*/ 3537312 h 6858000"/>
              <a:gd name="connsiteX490" fmla="*/ 3446761 w 7467663"/>
              <a:gd name="connsiteY490" fmla="*/ 3461278 h 6858000"/>
              <a:gd name="connsiteX491" fmla="*/ 4419733 w 7467663"/>
              <a:gd name="connsiteY491" fmla="*/ 3963555 h 6858000"/>
              <a:gd name="connsiteX492" fmla="*/ 4781371 w 7467663"/>
              <a:gd name="connsiteY492" fmla="*/ 4458604 h 6858000"/>
              <a:gd name="connsiteX493" fmla="*/ 4780440 w 7467663"/>
              <a:gd name="connsiteY493" fmla="*/ 4470290 h 6858000"/>
              <a:gd name="connsiteX494" fmla="*/ 4898954 w 7467663"/>
              <a:gd name="connsiteY494" fmla="*/ 4662092 h 6858000"/>
              <a:gd name="connsiteX495" fmla="*/ 4900699 w 7467663"/>
              <a:gd name="connsiteY495" fmla="*/ 4670867 h 6858000"/>
              <a:gd name="connsiteX496" fmla="*/ 5714511 w 7467663"/>
              <a:gd name="connsiteY496" fmla="*/ 4663483 h 6858000"/>
              <a:gd name="connsiteX497" fmla="*/ 5464793 w 7467663"/>
              <a:gd name="connsiteY497" fmla="*/ 4393556 h 6858000"/>
              <a:gd name="connsiteX498" fmla="*/ 5461897 w 7467663"/>
              <a:gd name="connsiteY498" fmla="*/ 4390879 h 6858000"/>
              <a:gd name="connsiteX499" fmla="*/ 4294126 w 7467663"/>
              <a:gd name="connsiteY499" fmla="*/ 3303048 h 6858000"/>
              <a:gd name="connsiteX500" fmla="*/ 4305321 w 7467663"/>
              <a:gd name="connsiteY500" fmla="*/ 3256953 h 6858000"/>
              <a:gd name="connsiteX501" fmla="*/ 4949299 w 7467663"/>
              <a:gd name="connsiteY501" fmla="*/ 3766336 h 6858000"/>
              <a:gd name="connsiteX502" fmla="*/ 5291452 w 7467663"/>
              <a:gd name="connsiteY502" fmla="*/ 4076801 h 6858000"/>
              <a:gd name="connsiteX503" fmla="*/ 5434998 w 7467663"/>
              <a:gd name="connsiteY503" fmla="*/ 4254100 h 6858000"/>
              <a:gd name="connsiteX504" fmla="*/ 5351015 w 7467663"/>
              <a:gd name="connsiteY504" fmla="*/ 3760989 h 6858000"/>
              <a:gd name="connsiteX505" fmla="*/ 5413780 w 7467663"/>
              <a:gd name="connsiteY505" fmla="*/ 2966265 h 6858000"/>
              <a:gd name="connsiteX506" fmla="*/ 5425627 w 7467663"/>
              <a:gd name="connsiteY506" fmla="*/ 2954192 h 6858000"/>
              <a:gd name="connsiteX507" fmla="*/ 6604735 w 7467663"/>
              <a:gd name="connsiteY507" fmla="*/ 2041381 h 6858000"/>
              <a:gd name="connsiteX508" fmla="*/ 7204487 w 7467663"/>
              <a:gd name="connsiteY508" fmla="*/ 2742112 h 6858000"/>
              <a:gd name="connsiteX509" fmla="*/ 7131592 w 7467663"/>
              <a:gd name="connsiteY509" fmla="*/ 2672096 h 6858000"/>
              <a:gd name="connsiteX510" fmla="*/ 6996344 w 7467663"/>
              <a:gd name="connsiteY510" fmla="*/ 2518310 h 6858000"/>
              <a:gd name="connsiteX511" fmla="*/ 6735495 w 7467663"/>
              <a:gd name="connsiteY511" fmla="*/ 2196890 h 6858000"/>
              <a:gd name="connsiteX512" fmla="*/ 6721901 w 7467663"/>
              <a:gd name="connsiteY512" fmla="*/ 2179274 h 6858000"/>
              <a:gd name="connsiteX513" fmla="*/ 6604735 w 7467663"/>
              <a:gd name="connsiteY513" fmla="*/ 2041381 h 6858000"/>
              <a:gd name="connsiteX514" fmla="*/ 6591670 w 7467663"/>
              <a:gd name="connsiteY514" fmla="*/ 1988277 h 6858000"/>
              <a:gd name="connsiteX515" fmla="*/ 6747349 w 7467663"/>
              <a:gd name="connsiteY515" fmla="*/ 2160069 h 6858000"/>
              <a:gd name="connsiteX516" fmla="*/ 6760943 w 7467663"/>
              <a:gd name="connsiteY516" fmla="*/ 2177686 h 6858000"/>
              <a:gd name="connsiteX517" fmla="*/ 7021065 w 7467663"/>
              <a:gd name="connsiteY517" fmla="*/ 2498102 h 6858000"/>
              <a:gd name="connsiteX518" fmla="*/ 7155223 w 7467663"/>
              <a:gd name="connsiteY518" fmla="*/ 2650386 h 6858000"/>
              <a:gd name="connsiteX519" fmla="*/ 7203167 w 7467663"/>
              <a:gd name="connsiteY519" fmla="*/ 2697288 h 6858000"/>
              <a:gd name="connsiteX520" fmla="*/ 6937703 w 7467663"/>
              <a:gd name="connsiteY520" fmla="*/ 2321981 h 6858000"/>
              <a:gd name="connsiteX521" fmla="*/ 6591670 w 7467663"/>
              <a:gd name="connsiteY521" fmla="*/ 1988277 h 6858000"/>
              <a:gd name="connsiteX522" fmla="*/ 5798671 w 7467663"/>
              <a:gd name="connsiteY522" fmla="*/ 1981601 h 6858000"/>
              <a:gd name="connsiteX523" fmla="*/ 5754709 w 7467663"/>
              <a:gd name="connsiteY523" fmla="*/ 2071454 h 6858000"/>
              <a:gd name="connsiteX524" fmla="*/ 5763044 w 7467663"/>
              <a:gd name="connsiteY524" fmla="*/ 2842206 h 6858000"/>
              <a:gd name="connsiteX525" fmla="*/ 5764974 w 7467663"/>
              <a:gd name="connsiteY525" fmla="*/ 2799609 h 6858000"/>
              <a:gd name="connsiteX526" fmla="*/ 5767665 w 7467663"/>
              <a:gd name="connsiteY526" fmla="*/ 2666409 h 6858000"/>
              <a:gd name="connsiteX527" fmla="*/ 5763055 w 7467663"/>
              <a:gd name="connsiteY527" fmla="*/ 2579705 h 6858000"/>
              <a:gd name="connsiteX528" fmla="*/ 5758079 w 7467663"/>
              <a:gd name="connsiteY528" fmla="*/ 2492508 h 6858000"/>
              <a:gd name="connsiteX529" fmla="*/ 5779325 w 7467663"/>
              <a:gd name="connsiteY529" fmla="*/ 2197069 h 6858000"/>
              <a:gd name="connsiteX530" fmla="*/ 5798671 w 7467663"/>
              <a:gd name="connsiteY530" fmla="*/ 1981601 h 6858000"/>
              <a:gd name="connsiteX531" fmla="*/ 5829202 w 7467663"/>
              <a:gd name="connsiteY531" fmla="*/ 1971679 h 6858000"/>
              <a:gd name="connsiteX532" fmla="*/ 5809558 w 7467663"/>
              <a:gd name="connsiteY532" fmla="*/ 2198043 h 6858000"/>
              <a:gd name="connsiteX533" fmla="*/ 5788653 w 7467663"/>
              <a:gd name="connsiteY533" fmla="*/ 2489430 h 6858000"/>
              <a:gd name="connsiteX534" fmla="*/ 5793439 w 7467663"/>
              <a:gd name="connsiteY534" fmla="*/ 2575235 h 6858000"/>
              <a:gd name="connsiteX535" fmla="*/ 5796837 w 7467663"/>
              <a:gd name="connsiteY535" fmla="*/ 2637633 h 6858000"/>
              <a:gd name="connsiteX536" fmla="*/ 5818614 w 7467663"/>
              <a:gd name="connsiteY536" fmla="*/ 2473055 h 6858000"/>
              <a:gd name="connsiteX537" fmla="*/ 5829202 w 7467663"/>
              <a:gd name="connsiteY537" fmla="*/ 1971679 h 6858000"/>
              <a:gd name="connsiteX538" fmla="*/ 5911389 w 7467663"/>
              <a:gd name="connsiteY538" fmla="*/ 1898371 h 6858000"/>
              <a:gd name="connsiteX539" fmla="*/ 6237627 w 7467663"/>
              <a:gd name="connsiteY539" fmla="*/ 2231921 h 6858000"/>
              <a:gd name="connsiteX540" fmla="*/ 5911389 w 7467663"/>
              <a:gd name="connsiteY540" fmla="*/ 1898371 h 6858000"/>
              <a:gd name="connsiteX541" fmla="*/ 6944437 w 7467663"/>
              <a:gd name="connsiteY541" fmla="*/ 1575402 h 6858000"/>
              <a:gd name="connsiteX542" fmla="*/ 6304730 w 7467663"/>
              <a:gd name="connsiteY542" fmla="*/ 1766654 h 6858000"/>
              <a:gd name="connsiteX543" fmla="*/ 6944437 w 7467663"/>
              <a:gd name="connsiteY543" fmla="*/ 1575402 h 6858000"/>
              <a:gd name="connsiteX544" fmla="*/ 7019523 w 7467663"/>
              <a:gd name="connsiteY544" fmla="*/ 1519450 h 6858000"/>
              <a:gd name="connsiteX545" fmla="*/ 6298091 w 7467663"/>
              <a:gd name="connsiteY545" fmla="*/ 1737122 h 6858000"/>
              <a:gd name="connsiteX546" fmla="*/ 7019523 w 7467663"/>
              <a:gd name="connsiteY546" fmla="*/ 1519450 h 6858000"/>
              <a:gd name="connsiteX547" fmla="*/ 2399523 w 7467663"/>
              <a:gd name="connsiteY547" fmla="*/ 1428234 h 6858000"/>
              <a:gd name="connsiteX548" fmla="*/ 2224982 w 7467663"/>
              <a:gd name="connsiteY548" fmla="*/ 1826201 h 6858000"/>
              <a:gd name="connsiteX549" fmla="*/ 2096099 w 7467663"/>
              <a:gd name="connsiteY549" fmla="*/ 2345900 h 6858000"/>
              <a:gd name="connsiteX550" fmla="*/ 2283317 w 7467663"/>
              <a:gd name="connsiteY550" fmla="*/ 1796925 h 6858000"/>
              <a:gd name="connsiteX551" fmla="*/ 2399523 w 7467663"/>
              <a:gd name="connsiteY551" fmla="*/ 1428234 h 6858000"/>
              <a:gd name="connsiteX552" fmla="*/ 2448558 w 7467663"/>
              <a:gd name="connsiteY552" fmla="*/ 1373435 h 6858000"/>
              <a:gd name="connsiteX553" fmla="*/ 2312521 w 7467663"/>
              <a:gd name="connsiteY553" fmla="*/ 1806140 h 6858000"/>
              <a:gd name="connsiteX554" fmla="*/ 2127533 w 7467663"/>
              <a:gd name="connsiteY554" fmla="*/ 2348380 h 6858000"/>
              <a:gd name="connsiteX555" fmla="*/ 2358080 w 7467663"/>
              <a:gd name="connsiteY555" fmla="*/ 1866134 h 6858000"/>
              <a:gd name="connsiteX556" fmla="*/ 2407436 w 7467663"/>
              <a:gd name="connsiteY556" fmla="*/ 1651070 h 6858000"/>
              <a:gd name="connsiteX557" fmla="*/ 2448558 w 7467663"/>
              <a:gd name="connsiteY557" fmla="*/ 1373435 h 6858000"/>
              <a:gd name="connsiteX558" fmla="*/ 278707 w 7467663"/>
              <a:gd name="connsiteY558" fmla="*/ 1352270 h 6858000"/>
              <a:gd name="connsiteX559" fmla="*/ 321570 w 7467663"/>
              <a:gd name="connsiteY559" fmla="*/ 1861610 h 6858000"/>
              <a:gd name="connsiteX560" fmla="*/ 294281 w 7467663"/>
              <a:gd name="connsiteY560" fmla="*/ 1440658 h 6858000"/>
              <a:gd name="connsiteX561" fmla="*/ 278707 w 7467663"/>
              <a:gd name="connsiteY561" fmla="*/ 1352270 h 6858000"/>
              <a:gd name="connsiteX562" fmla="*/ 1423821 w 7467663"/>
              <a:gd name="connsiteY562" fmla="*/ 1351958 h 6858000"/>
              <a:gd name="connsiteX563" fmla="*/ 1638521 w 7467663"/>
              <a:gd name="connsiteY563" fmla="*/ 1908470 h 6858000"/>
              <a:gd name="connsiteX564" fmla="*/ 1754199 w 7467663"/>
              <a:gd name="connsiteY564" fmla="*/ 2149284 h 6858000"/>
              <a:gd name="connsiteX565" fmla="*/ 1908359 w 7467663"/>
              <a:gd name="connsiteY565" fmla="*/ 2364988 h 6858000"/>
              <a:gd name="connsiteX566" fmla="*/ 1647661 w 7467663"/>
              <a:gd name="connsiteY566" fmla="*/ 1825945 h 6858000"/>
              <a:gd name="connsiteX567" fmla="*/ 1423821 w 7467663"/>
              <a:gd name="connsiteY567" fmla="*/ 1351958 h 6858000"/>
              <a:gd name="connsiteX568" fmla="*/ 1431890 w 7467663"/>
              <a:gd name="connsiteY568" fmla="*/ 1306475 h 6858000"/>
              <a:gd name="connsiteX569" fmla="*/ 1507597 w 7467663"/>
              <a:gd name="connsiteY569" fmla="*/ 1446132 h 6858000"/>
              <a:gd name="connsiteX570" fmla="*/ 1674586 w 7467663"/>
              <a:gd name="connsiteY570" fmla="*/ 1813832 h 6858000"/>
              <a:gd name="connsiteX571" fmla="*/ 1815950 w 7467663"/>
              <a:gd name="connsiteY571" fmla="*/ 2128564 h 6858000"/>
              <a:gd name="connsiteX572" fmla="*/ 1984242 w 7467663"/>
              <a:gd name="connsiteY572" fmla="*/ 2430829 h 6858000"/>
              <a:gd name="connsiteX573" fmla="*/ 2014023 w 7467663"/>
              <a:gd name="connsiteY573" fmla="*/ 2450995 h 6858000"/>
              <a:gd name="connsiteX574" fmla="*/ 1747337 w 7467663"/>
              <a:gd name="connsiteY574" fmla="*/ 1855264 h 6858000"/>
              <a:gd name="connsiteX575" fmla="*/ 1533749 w 7467663"/>
              <a:gd name="connsiteY575" fmla="*/ 1478656 h 6858000"/>
              <a:gd name="connsiteX576" fmla="*/ 1431890 w 7467663"/>
              <a:gd name="connsiteY576" fmla="*/ 1306475 h 6858000"/>
              <a:gd name="connsiteX577" fmla="*/ 5052692 w 7467663"/>
              <a:gd name="connsiteY577" fmla="*/ 1292994 h 6858000"/>
              <a:gd name="connsiteX578" fmla="*/ 5200661 w 7467663"/>
              <a:gd name="connsiteY578" fmla="*/ 1635186 h 6858000"/>
              <a:gd name="connsiteX579" fmla="*/ 5297138 w 7467663"/>
              <a:gd name="connsiteY579" fmla="*/ 1906351 h 6858000"/>
              <a:gd name="connsiteX580" fmla="*/ 5052692 w 7467663"/>
              <a:gd name="connsiteY580" fmla="*/ 1292994 h 6858000"/>
              <a:gd name="connsiteX581" fmla="*/ 5009948 w 7467663"/>
              <a:gd name="connsiteY581" fmla="*/ 1273619 h 6858000"/>
              <a:gd name="connsiteX582" fmla="*/ 5121777 w 7467663"/>
              <a:gd name="connsiteY582" fmla="*/ 1654213 h 6858000"/>
              <a:gd name="connsiteX583" fmla="*/ 5293545 w 7467663"/>
              <a:gd name="connsiteY583" fmla="*/ 2072247 h 6858000"/>
              <a:gd name="connsiteX584" fmla="*/ 5294042 w 7467663"/>
              <a:gd name="connsiteY584" fmla="*/ 2065019 h 6858000"/>
              <a:gd name="connsiteX585" fmla="*/ 5171936 w 7467663"/>
              <a:gd name="connsiteY585" fmla="*/ 1647613 h 6858000"/>
              <a:gd name="connsiteX586" fmla="*/ 5009948 w 7467663"/>
              <a:gd name="connsiteY586" fmla="*/ 1273619 h 6858000"/>
              <a:gd name="connsiteX587" fmla="*/ 655236 w 7467663"/>
              <a:gd name="connsiteY587" fmla="*/ 1268632 h 6858000"/>
              <a:gd name="connsiteX588" fmla="*/ 839521 w 7467663"/>
              <a:gd name="connsiteY588" fmla="*/ 1685315 h 6858000"/>
              <a:gd name="connsiteX589" fmla="*/ 1109416 w 7467663"/>
              <a:gd name="connsiteY589" fmla="*/ 2061663 h 6858000"/>
              <a:gd name="connsiteX590" fmla="*/ 1298300 w 7467663"/>
              <a:gd name="connsiteY590" fmla="*/ 2247742 h 6858000"/>
              <a:gd name="connsiteX591" fmla="*/ 1125871 w 7467663"/>
              <a:gd name="connsiteY591" fmla="*/ 1989513 h 6858000"/>
              <a:gd name="connsiteX592" fmla="*/ 981574 w 7467663"/>
              <a:gd name="connsiteY592" fmla="*/ 1783157 h 6858000"/>
              <a:gd name="connsiteX593" fmla="*/ 922198 w 7467663"/>
              <a:gd name="connsiteY593" fmla="*/ 1677437 h 6858000"/>
              <a:gd name="connsiteX594" fmla="*/ 869293 w 7467663"/>
              <a:gd name="connsiteY594" fmla="*/ 1583214 h 6858000"/>
              <a:gd name="connsiteX595" fmla="*/ 751431 w 7467663"/>
              <a:gd name="connsiteY595" fmla="*/ 1405731 h 6858000"/>
              <a:gd name="connsiteX596" fmla="*/ 655236 w 7467663"/>
              <a:gd name="connsiteY596" fmla="*/ 1268632 h 6858000"/>
              <a:gd name="connsiteX597" fmla="*/ 6516292 w 7467663"/>
              <a:gd name="connsiteY597" fmla="*/ 1263064 h 6858000"/>
              <a:gd name="connsiteX598" fmla="*/ 5736320 w 7467663"/>
              <a:gd name="connsiteY598" fmla="*/ 1501803 h 6858000"/>
              <a:gd name="connsiteX599" fmla="*/ 6516292 w 7467663"/>
              <a:gd name="connsiteY599" fmla="*/ 1263064 h 6858000"/>
              <a:gd name="connsiteX600" fmla="*/ 291466 w 7467663"/>
              <a:gd name="connsiteY600" fmla="*/ 1250369 h 6858000"/>
              <a:gd name="connsiteX601" fmla="*/ 323180 w 7467663"/>
              <a:gd name="connsiteY601" fmla="*/ 1435283 h 6858000"/>
              <a:gd name="connsiteX602" fmla="*/ 349381 w 7467663"/>
              <a:gd name="connsiteY602" fmla="*/ 1875041 h 6858000"/>
              <a:gd name="connsiteX603" fmla="*/ 374363 w 7467663"/>
              <a:gd name="connsiteY603" fmla="*/ 1506494 h 6858000"/>
              <a:gd name="connsiteX604" fmla="*/ 302168 w 7467663"/>
              <a:gd name="connsiteY604" fmla="*/ 1274495 h 6858000"/>
              <a:gd name="connsiteX605" fmla="*/ 291466 w 7467663"/>
              <a:gd name="connsiteY605" fmla="*/ 1250369 h 6858000"/>
              <a:gd name="connsiteX606" fmla="*/ 678222 w 7467663"/>
              <a:gd name="connsiteY606" fmla="*/ 1248670 h 6858000"/>
              <a:gd name="connsiteX607" fmla="*/ 775536 w 7467663"/>
              <a:gd name="connsiteY607" fmla="*/ 1388015 h 6858000"/>
              <a:gd name="connsiteX608" fmla="*/ 894529 w 7467663"/>
              <a:gd name="connsiteY608" fmla="*/ 1567739 h 6858000"/>
              <a:gd name="connsiteX609" fmla="*/ 948000 w 7467663"/>
              <a:gd name="connsiteY609" fmla="*/ 1663088 h 6858000"/>
              <a:gd name="connsiteX610" fmla="*/ 1006812 w 7467663"/>
              <a:gd name="connsiteY610" fmla="*/ 1767683 h 6858000"/>
              <a:gd name="connsiteX611" fmla="*/ 1149133 w 7467663"/>
              <a:gd name="connsiteY611" fmla="*/ 1971513 h 6858000"/>
              <a:gd name="connsiteX612" fmla="*/ 1333952 w 7467663"/>
              <a:gd name="connsiteY612" fmla="*/ 2251620 h 6858000"/>
              <a:gd name="connsiteX613" fmla="*/ 1337329 w 7467663"/>
              <a:gd name="connsiteY613" fmla="*/ 2258350 h 6858000"/>
              <a:gd name="connsiteX614" fmla="*/ 1014726 w 7467663"/>
              <a:gd name="connsiteY614" fmla="*/ 1615556 h 6858000"/>
              <a:gd name="connsiteX615" fmla="*/ 678222 w 7467663"/>
              <a:gd name="connsiteY615" fmla="*/ 1248670 h 6858000"/>
              <a:gd name="connsiteX616" fmla="*/ 6691602 w 7467663"/>
              <a:gd name="connsiteY616" fmla="*/ 1140573 h 6858000"/>
              <a:gd name="connsiteX617" fmla="*/ 6571100 w 7467663"/>
              <a:gd name="connsiteY617" fmla="*/ 1183662 h 6858000"/>
              <a:gd name="connsiteX618" fmla="*/ 6241687 w 7467663"/>
              <a:gd name="connsiteY618" fmla="*/ 1257600 h 6858000"/>
              <a:gd name="connsiteX619" fmla="*/ 5693009 w 7467663"/>
              <a:gd name="connsiteY619" fmla="*/ 1478256 h 6858000"/>
              <a:gd name="connsiteX620" fmla="*/ 6548420 w 7467663"/>
              <a:gd name="connsiteY620" fmla="*/ 1214599 h 6858000"/>
              <a:gd name="connsiteX621" fmla="*/ 6605473 w 7467663"/>
              <a:gd name="connsiteY621" fmla="*/ 1184686 h 6858000"/>
              <a:gd name="connsiteX622" fmla="*/ 6691602 w 7467663"/>
              <a:gd name="connsiteY622" fmla="*/ 1140573 h 6858000"/>
              <a:gd name="connsiteX623" fmla="*/ 4002475 w 7467663"/>
              <a:gd name="connsiteY623" fmla="*/ 1037802 h 6858000"/>
              <a:gd name="connsiteX624" fmla="*/ 4000324 w 7467663"/>
              <a:gd name="connsiteY624" fmla="*/ 1039362 h 6858000"/>
              <a:gd name="connsiteX625" fmla="*/ 4002862 w 7467663"/>
              <a:gd name="connsiteY625" fmla="*/ 1042866 h 6858000"/>
              <a:gd name="connsiteX626" fmla="*/ 4002475 w 7467663"/>
              <a:gd name="connsiteY626" fmla="*/ 1037802 h 6858000"/>
              <a:gd name="connsiteX627" fmla="*/ 506322 w 7467663"/>
              <a:gd name="connsiteY627" fmla="*/ 1020997 h 6858000"/>
              <a:gd name="connsiteX628" fmla="*/ 533068 w 7467663"/>
              <a:gd name="connsiteY628" fmla="*/ 1029409 h 6858000"/>
              <a:gd name="connsiteX629" fmla="*/ 1232525 w 7467663"/>
              <a:gd name="connsiteY629" fmla="*/ 1804675 h 6858000"/>
              <a:gd name="connsiteX630" fmla="*/ 1388858 w 7467663"/>
              <a:gd name="connsiteY630" fmla="*/ 2368011 h 6858000"/>
              <a:gd name="connsiteX631" fmla="*/ 1384098 w 7467663"/>
              <a:gd name="connsiteY631" fmla="*/ 2378125 h 6858000"/>
              <a:gd name="connsiteX632" fmla="*/ 1425393 w 7467663"/>
              <a:gd name="connsiteY632" fmla="*/ 2589124 h 6858000"/>
              <a:gd name="connsiteX633" fmla="*/ 1424001 w 7467663"/>
              <a:gd name="connsiteY633" fmla="*/ 2597541 h 6858000"/>
              <a:gd name="connsiteX634" fmla="*/ 2152729 w 7467663"/>
              <a:gd name="connsiteY634" fmla="*/ 2864487 h 6858000"/>
              <a:gd name="connsiteX635" fmla="*/ 2020609 w 7467663"/>
              <a:gd name="connsiteY635" fmla="*/ 2539671 h 6858000"/>
              <a:gd name="connsiteX636" fmla="*/ 2018920 w 7467663"/>
              <a:gd name="connsiteY636" fmla="*/ 2536309 h 6858000"/>
              <a:gd name="connsiteX637" fmla="*/ 1342441 w 7467663"/>
              <a:gd name="connsiteY637" fmla="*/ 1173017 h 6858000"/>
              <a:gd name="connsiteX638" fmla="*/ 1367925 w 7467663"/>
              <a:gd name="connsiteY638" fmla="*/ 1135648 h 6858000"/>
              <a:gd name="connsiteX639" fmla="*/ 1771401 w 7467663"/>
              <a:gd name="connsiteY639" fmla="*/ 1806673 h 6858000"/>
              <a:gd name="connsiteX640" fmla="*/ 1972385 w 7467663"/>
              <a:gd name="connsiteY640" fmla="*/ 2198735 h 6858000"/>
              <a:gd name="connsiteX641" fmla="*/ 2040892 w 7467663"/>
              <a:gd name="connsiteY641" fmla="*/ 2405205 h 6858000"/>
              <a:gd name="connsiteX642" fmla="*/ 2131689 w 7467663"/>
              <a:gd name="connsiteY642" fmla="*/ 1936926 h 6858000"/>
              <a:gd name="connsiteX643" fmla="*/ 2454820 w 7467663"/>
              <a:gd name="connsiteY643" fmla="*/ 1248808 h 6858000"/>
              <a:gd name="connsiteX644" fmla="*/ 2492512 w 7467663"/>
              <a:gd name="connsiteY644" fmla="*/ 1302920 h 6858000"/>
              <a:gd name="connsiteX645" fmla="*/ 2081216 w 7467663"/>
              <a:gd name="connsiteY645" fmla="*/ 2527513 h 6858000"/>
              <a:gd name="connsiteX646" fmla="*/ 2081211 w 7467663"/>
              <a:gd name="connsiteY646" fmla="*/ 2528916 h 6858000"/>
              <a:gd name="connsiteX647" fmla="*/ 2199067 w 7467663"/>
              <a:gd name="connsiteY647" fmla="*/ 2884061 h 6858000"/>
              <a:gd name="connsiteX648" fmla="*/ 3192586 w 7467663"/>
              <a:gd name="connsiteY648" fmla="*/ 3411496 h 6858000"/>
              <a:gd name="connsiteX649" fmla="*/ 3182620 w 7467663"/>
              <a:gd name="connsiteY649" fmla="*/ 3483279 h 6858000"/>
              <a:gd name="connsiteX650" fmla="*/ 2435119 w 7467663"/>
              <a:gd name="connsiteY650" fmla="*/ 3080173 h 6858000"/>
              <a:gd name="connsiteX651" fmla="*/ 2410152 w 7467663"/>
              <a:gd name="connsiteY651" fmla="*/ 3063751 h 6858000"/>
              <a:gd name="connsiteX652" fmla="*/ 2408099 w 7467663"/>
              <a:gd name="connsiteY652" fmla="*/ 3064403 h 6858000"/>
              <a:gd name="connsiteX653" fmla="*/ 2407218 w 7467663"/>
              <a:gd name="connsiteY653" fmla="*/ 3070324 h 6858000"/>
              <a:gd name="connsiteX654" fmla="*/ 2380138 w 7467663"/>
              <a:gd name="connsiteY654" fmla="*/ 3099341 h 6858000"/>
              <a:gd name="connsiteX655" fmla="*/ 1765923 w 7467663"/>
              <a:gd name="connsiteY655" fmla="*/ 3581043 h 6858000"/>
              <a:gd name="connsiteX656" fmla="*/ 1702258 w 7467663"/>
              <a:gd name="connsiteY656" fmla="*/ 3612286 h 6858000"/>
              <a:gd name="connsiteX657" fmla="*/ 1538370 w 7467663"/>
              <a:gd name="connsiteY657" fmla="*/ 3811804 h 6858000"/>
              <a:gd name="connsiteX658" fmla="*/ 542867 w 7467663"/>
              <a:gd name="connsiteY658" fmla="*/ 4944092 h 6858000"/>
              <a:gd name="connsiteX659" fmla="*/ 515800 w 7467663"/>
              <a:gd name="connsiteY659" fmla="*/ 4862180 h 6858000"/>
              <a:gd name="connsiteX660" fmla="*/ 909145 w 7467663"/>
              <a:gd name="connsiteY660" fmla="*/ 4199225 h 6858000"/>
              <a:gd name="connsiteX661" fmla="*/ 1214067 w 7467663"/>
              <a:gd name="connsiteY661" fmla="*/ 3908561 h 6858000"/>
              <a:gd name="connsiteX662" fmla="*/ 640967 w 7467663"/>
              <a:gd name="connsiteY662" fmla="*/ 4105601 h 6858000"/>
              <a:gd name="connsiteX663" fmla="*/ 112563 w 7467663"/>
              <a:gd name="connsiteY663" fmla="*/ 4396952 h 6858000"/>
              <a:gd name="connsiteX664" fmla="*/ 0 w 7467663"/>
              <a:gd name="connsiteY664" fmla="*/ 4466006 h 6858000"/>
              <a:gd name="connsiteX665" fmla="*/ 0 w 7467663"/>
              <a:gd name="connsiteY665" fmla="*/ 4233763 h 6858000"/>
              <a:gd name="connsiteX666" fmla="*/ 36881 w 7467663"/>
              <a:gd name="connsiteY666" fmla="*/ 4200118 h 6858000"/>
              <a:gd name="connsiteX667" fmla="*/ 910534 w 7467663"/>
              <a:gd name="connsiteY667" fmla="*/ 3629753 h 6858000"/>
              <a:gd name="connsiteX668" fmla="*/ 1578717 w 7467663"/>
              <a:gd name="connsiteY668" fmla="*/ 3575982 h 6858000"/>
              <a:gd name="connsiteX669" fmla="*/ 2338780 w 7467663"/>
              <a:gd name="connsiteY669" fmla="*/ 3033725 h 6858000"/>
              <a:gd name="connsiteX670" fmla="*/ 1807991 w 7467663"/>
              <a:gd name="connsiteY670" fmla="*/ 2807184 h 6858000"/>
              <a:gd name="connsiteX671" fmla="*/ 1416358 w 7467663"/>
              <a:gd name="connsiteY671" fmla="*/ 3112571 h 6858000"/>
              <a:gd name="connsiteX672" fmla="*/ 939066 w 7467663"/>
              <a:gd name="connsiteY672" fmla="*/ 3378798 h 6858000"/>
              <a:gd name="connsiteX673" fmla="*/ 115099 w 7467663"/>
              <a:gd name="connsiteY673" fmla="*/ 3607650 h 6858000"/>
              <a:gd name="connsiteX674" fmla="*/ 97284 w 7467663"/>
              <a:gd name="connsiteY674" fmla="*/ 3520393 h 6858000"/>
              <a:gd name="connsiteX675" fmla="*/ 922050 w 7467663"/>
              <a:gd name="connsiteY675" fmla="*/ 3074867 h 6858000"/>
              <a:gd name="connsiteX676" fmla="*/ 1405265 w 7467663"/>
              <a:gd name="connsiteY676" fmla="*/ 3016319 h 6858000"/>
              <a:gd name="connsiteX677" fmla="*/ 1407512 w 7467663"/>
              <a:gd name="connsiteY677" fmla="*/ 3018001 h 6858000"/>
              <a:gd name="connsiteX678" fmla="*/ 1726266 w 7467663"/>
              <a:gd name="connsiteY678" fmla="*/ 2777274 h 6858000"/>
              <a:gd name="connsiteX679" fmla="*/ 625390 w 7467663"/>
              <a:gd name="connsiteY679" fmla="*/ 2514541 h 6858000"/>
              <a:gd name="connsiteX680" fmla="*/ 619799 w 7467663"/>
              <a:gd name="connsiteY680" fmla="*/ 2527180 h 6858000"/>
              <a:gd name="connsiteX681" fmla="*/ 310030 w 7467663"/>
              <a:gd name="connsiteY681" fmla="*/ 2771818 h 6858000"/>
              <a:gd name="connsiteX682" fmla="*/ 173877 w 7467663"/>
              <a:gd name="connsiteY682" fmla="*/ 2937056 h 6858000"/>
              <a:gd name="connsiteX683" fmla="*/ 77889 w 7467663"/>
              <a:gd name="connsiteY683" fmla="*/ 3138440 h 6858000"/>
              <a:gd name="connsiteX684" fmla="*/ 0 w 7467663"/>
              <a:gd name="connsiteY684" fmla="*/ 3271395 h 6858000"/>
              <a:gd name="connsiteX685" fmla="*/ 0 w 7467663"/>
              <a:gd name="connsiteY685" fmla="*/ 3153002 h 6858000"/>
              <a:gd name="connsiteX686" fmla="*/ 2386 w 7467663"/>
              <a:gd name="connsiteY686" fmla="*/ 3149203 h 6858000"/>
              <a:gd name="connsiteX687" fmla="*/ 89753 w 7467663"/>
              <a:gd name="connsiteY687" fmla="*/ 2987702 h 6858000"/>
              <a:gd name="connsiteX688" fmla="*/ 76869 w 7467663"/>
              <a:gd name="connsiteY688" fmla="*/ 3005404 h 6858000"/>
              <a:gd name="connsiteX689" fmla="*/ 32049 w 7467663"/>
              <a:gd name="connsiteY689" fmla="*/ 3065814 h 6858000"/>
              <a:gd name="connsiteX690" fmla="*/ 0 w 7467663"/>
              <a:gd name="connsiteY690" fmla="*/ 3108744 h 6858000"/>
              <a:gd name="connsiteX691" fmla="*/ 0 w 7467663"/>
              <a:gd name="connsiteY691" fmla="*/ 3058059 h 6858000"/>
              <a:gd name="connsiteX692" fmla="*/ 7610 w 7467663"/>
              <a:gd name="connsiteY692" fmla="*/ 3047889 h 6858000"/>
              <a:gd name="connsiteX693" fmla="*/ 52419 w 7467663"/>
              <a:gd name="connsiteY693" fmla="*/ 2987479 h 6858000"/>
              <a:gd name="connsiteX694" fmla="*/ 59142 w 7467663"/>
              <a:gd name="connsiteY694" fmla="*/ 2978488 h 6858000"/>
              <a:gd name="connsiteX695" fmla="*/ 0 w 7467663"/>
              <a:gd name="connsiteY695" fmla="*/ 3015334 h 6858000"/>
              <a:gd name="connsiteX696" fmla="*/ 0 w 7467663"/>
              <a:gd name="connsiteY696" fmla="*/ 2914286 h 6858000"/>
              <a:gd name="connsiteX697" fmla="*/ 36383 w 7467663"/>
              <a:gd name="connsiteY697" fmla="*/ 2901128 h 6858000"/>
              <a:gd name="connsiteX698" fmla="*/ 156329 w 7467663"/>
              <a:gd name="connsiteY698" fmla="*/ 2840533 h 6858000"/>
              <a:gd name="connsiteX699" fmla="*/ 358355 w 7467663"/>
              <a:gd name="connsiteY699" fmla="*/ 2620471 h 6858000"/>
              <a:gd name="connsiteX700" fmla="*/ 510577 w 7467663"/>
              <a:gd name="connsiteY700" fmla="*/ 2501244 h 6858000"/>
              <a:gd name="connsiteX701" fmla="*/ 211967 w 7467663"/>
              <a:gd name="connsiteY701" fmla="*/ 2479171 h 6858000"/>
              <a:gd name="connsiteX702" fmla="*/ 0 w 7467663"/>
              <a:gd name="connsiteY702" fmla="*/ 2476398 h 6858000"/>
              <a:gd name="connsiteX703" fmla="*/ 0 w 7467663"/>
              <a:gd name="connsiteY703" fmla="*/ 2389189 h 6858000"/>
              <a:gd name="connsiteX704" fmla="*/ 103062 w 7467663"/>
              <a:gd name="connsiteY704" fmla="*/ 2389518 h 6858000"/>
              <a:gd name="connsiteX705" fmla="*/ 510734 w 7467663"/>
              <a:gd name="connsiteY705" fmla="*/ 2416201 h 6858000"/>
              <a:gd name="connsiteX706" fmla="*/ 279257 w 7467663"/>
              <a:gd name="connsiteY706" fmla="*/ 2092102 h 6858000"/>
              <a:gd name="connsiteX707" fmla="*/ 65265 w 7467663"/>
              <a:gd name="connsiteY707" fmla="*/ 2006049 h 6858000"/>
              <a:gd name="connsiteX708" fmla="*/ 0 w 7467663"/>
              <a:gd name="connsiteY708" fmla="*/ 1982532 h 6858000"/>
              <a:gd name="connsiteX709" fmla="*/ 0 w 7467663"/>
              <a:gd name="connsiteY709" fmla="*/ 1912789 h 6858000"/>
              <a:gd name="connsiteX710" fmla="*/ 97460 w 7467663"/>
              <a:gd name="connsiteY710" fmla="*/ 1953725 h 6858000"/>
              <a:gd name="connsiteX711" fmla="*/ 221272 w 7467663"/>
              <a:gd name="connsiteY711" fmla="*/ 1980766 h 6858000"/>
              <a:gd name="connsiteX712" fmla="*/ 116765 w 7467663"/>
              <a:gd name="connsiteY712" fmla="*/ 1911033 h 6858000"/>
              <a:gd name="connsiteX713" fmla="*/ 16405 w 7467663"/>
              <a:gd name="connsiteY713" fmla="*/ 1803412 h 6858000"/>
              <a:gd name="connsiteX714" fmla="*/ 0 w 7467663"/>
              <a:gd name="connsiteY714" fmla="*/ 1784777 h 6858000"/>
              <a:gd name="connsiteX715" fmla="*/ 0 w 7467663"/>
              <a:gd name="connsiteY715" fmla="*/ 1740082 h 6858000"/>
              <a:gd name="connsiteX716" fmla="*/ 39394 w 7467663"/>
              <a:gd name="connsiteY716" fmla="*/ 1784856 h 6858000"/>
              <a:gd name="connsiteX717" fmla="*/ 135813 w 7467663"/>
              <a:gd name="connsiteY717" fmla="*/ 1888838 h 6858000"/>
              <a:gd name="connsiteX718" fmla="*/ 242575 w 7467663"/>
              <a:gd name="connsiteY718" fmla="*/ 1958841 h 6858000"/>
              <a:gd name="connsiteX719" fmla="*/ 82197 w 7467663"/>
              <a:gd name="connsiteY719" fmla="*/ 1754826 h 6858000"/>
              <a:gd name="connsiteX720" fmla="*/ 0 w 7467663"/>
              <a:gd name="connsiteY720" fmla="*/ 1679650 h 6858000"/>
              <a:gd name="connsiteX721" fmla="*/ 0 w 7467663"/>
              <a:gd name="connsiteY721" fmla="*/ 1602463 h 6858000"/>
              <a:gd name="connsiteX722" fmla="*/ 84689 w 7467663"/>
              <a:gd name="connsiteY722" fmla="*/ 1677442 h 6858000"/>
              <a:gd name="connsiteX723" fmla="*/ 298437 w 7467663"/>
              <a:gd name="connsiteY723" fmla="*/ 1968019 h 6858000"/>
              <a:gd name="connsiteX724" fmla="*/ 227269 w 7467663"/>
              <a:gd name="connsiteY724" fmla="*/ 1114064 h 6858000"/>
              <a:gd name="connsiteX725" fmla="*/ 248003 w 7467663"/>
              <a:gd name="connsiteY725" fmla="*/ 1089613 h 6858000"/>
              <a:gd name="connsiteX726" fmla="*/ 427020 w 7467663"/>
              <a:gd name="connsiteY726" fmla="*/ 1619803 h 6858000"/>
              <a:gd name="connsiteX727" fmla="*/ 340345 w 7467663"/>
              <a:gd name="connsiteY727" fmla="*/ 2027739 h 6858000"/>
              <a:gd name="connsiteX728" fmla="*/ 360865 w 7467663"/>
              <a:gd name="connsiteY728" fmla="*/ 2044827 h 6858000"/>
              <a:gd name="connsiteX729" fmla="*/ 560414 w 7467663"/>
              <a:gd name="connsiteY729" fmla="*/ 2421457 h 6858000"/>
              <a:gd name="connsiteX730" fmla="*/ 1359703 w 7467663"/>
              <a:gd name="connsiteY730" fmla="*/ 2578554 h 6858000"/>
              <a:gd name="connsiteX731" fmla="*/ 1359422 w 7467663"/>
              <a:gd name="connsiteY731" fmla="*/ 2577994 h 6858000"/>
              <a:gd name="connsiteX732" fmla="*/ 828701 w 7467663"/>
              <a:gd name="connsiteY732" fmla="*/ 1839520 h 6858000"/>
              <a:gd name="connsiteX733" fmla="*/ 494427 w 7467663"/>
              <a:gd name="connsiteY733" fmla="*/ 1092333 h 6858000"/>
              <a:gd name="connsiteX734" fmla="*/ 506322 w 7467663"/>
              <a:gd name="connsiteY734" fmla="*/ 1020997 h 6858000"/>
              <a:gd name="connsiteX735" fmla="*/ 4570198 w 7467663"/>
              <a:gd name="connsiteY735" fmla="*/ 978081 h 6858000"/>
              <a:gd name="connsiteX736" fmla="*/ 4523691 w 7467663"/>
              <a:gd name="connsiteY736" fmla="*/ 1127776 h 6858000"/>
              <a:gd name="connsiteX737" fmla="*/ 4509875 w 7467663"/>
              <a:gd name="connsiteY737" fmla="*/ 1167552 h 6858000"/>
              <a:gd name="connsiteX738" fmla="*/ 4478168 w 7467663"/>
              <a:gd name="connsiteY738" fmla="*/ 1260735 h 6858000"/>
              <a:gd name="connsiteX739" fmla="*/ 4409309 w 7467663"/>
              <a:gd name="connsiteY739" fmla="*/ 1666996 h 6858000"/>
              <a:gd name="connsiteX740" fmla="*/ 4370031 w 7467663"/>
              <a:gd name="connsiteY740" fmla="*/ 1955666 h 6858000"/>
              <a:gd name="connsiteX741" fmla="*/ 4570198 w 7467663"/>
              <a:gd name="connsiteY741" fmla="*/ 978081 h 6858000"/>
              <a:gd name="connsiteX742" fmla="*/ 4557898 w 7467663"/>
              <a:gd name="connsiteY742" fmla="*/ 900011 h 6858000"/>
              <a:gd name="connsiteX743" fmla="*/ 4344840 w 7467663"/>
              <a:gd name="connsiteY743" fmla="*/ 1922038 h 6858000"/>
              <a:gd name="connsiteX744" fmla="*/ 4378710 w 7467663"/>
              <a:gd name="connsiteY744" fmla="*/ 1665516 h 6858000"/>
              <a:gd name="connsiteX745" fmla="*/ 4448798 w 7467663"/>
              <a:gd name="connsiteY745" fmla="*/ 1253024 h 6858000"/>
              <a:gd name="connsiteX746" fmla="*/ 4480315 w 7467663"/>
              <a:gd name="connsiteY746" fmla="*/ 1158454 h 6858000"/>
              <a:gd name="connsiteX747" fmla="*/ 4494133 w 7467663"/>
              <a:gd name="connsiteY747" fmla="*/ 1118676 h 6858000"/>
              <a:gd name="connsiteX748" fmla="*/ 4557898 w 7467663"/>
              <a:gd name="connsiteY748" fmla="*/ 900011 h 6858000"/>
              <a:gd name="connsiteX749" fmla="*/ 5870151 w 7467663"/>
              <a:gd name="connsiteY749" fmla="*/ 898890 h 6858000"/>
              <a:gd name="connsiteX750" fmla="*/ 5861335 w 7467663"/>
              <a:gd name="connsiteY750" fmla="*/ 899177 h 6858000"/>
              <a:gd name="connsiteX751" fmla="*/ 5843702 w 7467663"/>
              <a:gd name="connsiteY751" fmla="*/ 899748 h 6858000"/>
              <a:gd name="connsiteX752" fmla="*/ 5651107 w 7467663"/>
              <a:gd name="connsiteY752" fmla="*/ 920306 h 6858000"/>
              <a:gd name="connsiteX753" fmla="*/ 5459407 w 7467663"/>
              <a:gd name="connsiteY753" fmla="*/ 940975 h 6858000"/>
              <a:gd name="connsiteX754" fmla="*/ 5374846 w 7467663"/>
              <a:gd name="connsiteY754" fmla="*/ 941988 h 6858000"/>
              <a:gd name="connsiteX755" fmla="*/ 5256105 w 7467663"/>
              <a:gd name="connsiteY755" fmla="*/ 945632 h 6858000"/>
              <a:gd name="connsiteX756" fmla="*/ 5107071 w 7467663"/>
              <a:gd name="connsiteY756" fmla="*/ 969720 h 6858000"/>
              <a:gd name="connsiteX757" fmla="*/ 4998681 w 7467663"/>
              <a:gd name="connsiteY757" fmla="*/ 988771 h 6858000"/>
              <a:gd name="connsiteX758" fmla="*/ 5870151 w 7467663"/>
              <a:gd name="connsiteY758" fmla="*/ 898890 h 6858000"/>
              <a:gd name="connsiteX759" fmla="*/ 5504425 w 7467663"/>
              <a:gd name="connsiteY759" fmla="*/ 848067 h 6858000"/>
              <a:gd name="connsiteX760" fmla="*/ 4968849 w 7467663"/>
              <a:gd name="connsiteY760" fmla="*/ 962318 h 6858000"/>
              <a:gd name="connsiteX761" fmla="*/ 5104039 w 7467663"/>
              <a:gd name="connsiteY761" fmla="*/ 940634 h 6858000"/>
              <a:gd name="connsiteX762" fmla="*/ 5256311 w 7467663"/>
              <a:gd name="connsiteY762" fmla="*/ 916490 h 6858000"/>
              <a:gd name="connsiteX763" fmla="*/ 5377381 w 7467663"/>
              <a:gd name="connsiteY763" fmla="*/ 912671 h 6858000"/>
              <a:gd name="connsiteX764" fmla="*/ 5460148 w 7467663"/>
              <a:gd name="connsiteY764" fmla="*/ 911442 h 6858000"/>
              <a:gd name="connsiteX765" fmla="*/ 5648971 w 7467663"/>
              <a:gd name="connsiteY765" fmla="*/ 891331 h 6858000"/>
              <a:gd name="connsiteX766" fmla="*/ 5844807 w 7467663"/>
              <a:gd name="connsiteY766" fmla="*/ 870718 h 6858000"/>
              <a:gd name="connsiteX767" fmla="*/ 5862975 w 7467663"/>
              <a:gd name="connsiteY767" fmla="*/ 869756 h 6858000"/>
              <a:gd name="connsiteX768" fmla="*/ 5920887 w 7467663"/>
              <a:gd name="connsiteY768" fmla="*/ 865929 h 6858000"/>
              <a:gd name="connsiteX769" fmla="*/ 5504425 w 7467663"/>
              <a:gd name="connsiteY769" fmla="*/ 848067 h 6858000"/>
              <a:gd name="connsiteX770" fmla="*/ 3607114 w 7467663"/>
              <a:gd name="connsiteY770" fmla="*/ 467441 h 6858000"/>
              <a:gd name="connsiteX771" fmla="*/ 3296242 w 7467663"/>
              <a:gd name="connsiteY771" fmla="*/ 807991 h 6858000"/>
              <a:gd name="connsiteX772" fmla="*/ 3174674 w 7467663"/>
              <a:gd name="connsiteY772" fmla="*/ 919759 h 6858000"/>
              <a:gd name="connsiteX773" fmla="*/ 3042978 w 7467663"/>
              <a:gd name="connsiteY773" fmla="*/ 1054894 h 6858000"/>
              <a:gd name="connsiteX774" fmla="*/ 2968914 w 7467663"/>
              <a:gd name="connsiteY774" fmla="*/ 1133756 h 6858000"/>
              <a:gd name="connsiteX775" fmla="*/ 3103823 w 7467663"/>
              <a:gd name="connsiteY775" fmla="*/ 1026814 h 6858000"/>
              <a:gd name="connsiteX776" fmla="*/ 3607114 w 7467663"/>
              <a:gd name="connsiteY776" fmla="*/ 467441 h 6858000"/>
              <a:gd name="connsiteX777" fmla="*/ 3744487 w 7467663"/>
              <a:gd name="connsiteY777" fmla="*/ 383136 h 6858000"/>
              <a:gd name="connsiteX778" fmla="*/ 3970213 w 7467663"/>
              <a:gd name="connsiteY778" fmla="*/ 995559 h 6858000"/>
              <a:gd name="connsiteX779" fmla="*/ 3744487 w 7467663"/>
              <a:gd name="connsiteY779" fmla="*/ 383136 h 6858000"/>
              <a:gd name="connsiteX780" fmla="*/ 3624562 w 7467663"/>
              <a:gd name="connsiteY780" fmla="*/ 367041 h 6858000"/>
              <a:gd name="connsiteX781" fmla="*/ 3489712 w 7467663"/>
              <a:gd name="connsiteY781" fmla="*/ 485386 h 6858000"/>
              <a:gd name="connsiteX782" fmla="*/ 3182994 w 7467663"/>
              <a:gd name="connsiteY782" fmla="*/ 828265 h 6858000"/>
              <a:gd name="connsiteX783" fmla="*/ 2892114 w 7467663"/>
              <a:gd name="connsiteY783" fmla="*/ 1172635 h 6858000"/>
              <a:gd name="connsiteX784" fmla="*/ 3021459 w 7467663"/>
              <a:gd name="connsiteY784" fmla="*/ 1035385 h 6858000"/>
              <a:gd name="connsiteX785" fmla="*/ 3153873 w 7467663"/>
              <a:gd name="connsiteY785" fmla="*/ 898971 h 6858000"/>
              <a:gd name="connsiteX786" fmla="*/ 3276511 w 7467663"/>
              <a:gd name="connsiteY786" fmla="*/ 786423 h 6858000"/>
              <a:gd name="connsiteX787" fmla="*/ 3584154 w 7467663"/>
              <a:gd name="connsiteY787" fmla="*/ 448218 h 6858000"/>
              <a:gd name="connsiteX788" fmla="*/ 3624562 w 7467663"/>
              <a:gd name="connsiteY788" fmla="*/ 367041 h 6858000"/>
              <a:gd name="connsiteX789" fmla="*/ 3766672 w 7467663"/>
              <a:gd name="connsiteY789" fmla="*/ 359429 h 6858000"/>
              <a:gd name="connsiteX790" fmla="*/ 3996338 w 7467663"/>
              <a:gd name="connsiteY790" fmla="*/ 968237 h 6858000"/>
              <a:gd name="connsiteX791" fmla="*/ 3766672 w 7467663"/>
              <a:gd name="connsiteY791" fmla="*/ 359429 h 6858000"/>
              <a:gd name="connsiteX792" fmla="*/ 5805386 w 7467663"/>
              <a:gd name="connsiteY792" fmla="*/ 239240 h 6858000"/>
              <a:gd name="connsiteX793" fmla="*/ 5736947 w 7467663"/>
              <a:gd name="connsiteY793" fmla="*/ 261367 h 6858000"/>
              <a:gd name="connsiteX794" fmla="*/ 5427012 w 7467663"/>
              <a:gd name="connsiteY794" fmla="*/ 311272 h 6858000"/>
              <a:gd name="connsiteX795" fmla="*/ 5147818 w 7467663"/>
              <a:gd name="connsiteY795" fmla="*/ 322112 h 6858000"/>
              <a:gd name="connsiteX796" fmla="*/ 5060854 w 7467663"/>
              <a:gd name="connsiteY796" fmla="*/ 311882 h 6858000"/>
              <a:gd name="connsiteX797" fmla="*/ 4945989 w 7467663"/>
              <a:gd name="connsiteY797" fmla="*/ 300516 h 6858000"/>
              <a:gd name="connsiteX798" fmla="*/ 5410479 w 7467663"/>
              <a:gd name="connsiteY798" fmla="*/ 348434 h 6858000"/>
              <a:gd name="connsiteX799" fmla="*/ 5805386 w 7467663"/>
              <a:gd name="connsiteY799" fmla="*/ 239240 h 6858000"/>
              <a:gd name="connsiteX800" fmla="*/ 5905192 w 7467663"/>
              <a:gd name="connsiteY800" fmla="*/ 163079 h 6858000"/>
              <a:gd name="connsiteX801" fmla="*/ 5865655 w 7467663"/>
              <a:gd name="connsiteY801" fmla="*/ 171901 h 6858000"/>
              <a:gd name="connsiteX802" fmla="*/ 5259740 w 7467663"/>
              <a:gd name="connsiteY802" fmla="*/ 257013 h 6858000"/>
              <a:gd name="connsiteX803" fmla="*/ 5208466 w 7467663"/>
              <a:gd name="connsiteY803" fmla="*/ 257550 h 6858000"/>
              <a:gd name="connsiteX804" fmla="*/ 4980204 w 7467663"/>
              <a:gd name="connsiteY804" fmla="*/ 271903 h 6858000"/>
              <a:gd name="connsiteX805" fmla="*/ 5068068 w 7467663"/>
              <a:gd name="connsiteY805" fmla="*/ 282244 h 6858000"/>
              <a:gd name="connsiteX806" fmla="*/ 5153231 w 7467663"/>
              <a:gd name="connsiteY806" fmla="*/ 292240 h 6858000"/>
              <a:gd name="connsiteX807" fmla="*/ 5426491 w 7467663"/>
              <a:gd name="connsiteY807" fmla="*/ 281128 h 6858000"/>
              <a:gd name="connsiteX808" fmla="*/ 5731212 w 7467663"/>
              <a:gd name="connsiteY808" fmla="*/ 231951 h 6858000"/>
              <a:gd name="connsiteX809" fmla="*/ 5905192 w 7467663"/>
              <a:gd name="connsiteY809" fmla="*/ 163079 h 6858000"/>
              <a:gd name="connsiteX810" fmla="*/ 5944437 w 7467663"/>
              <a:gd name="connsiteY810" fmla="*/ 113829 h 6858000"/>
              <a:gd name="connsiteX811" fmla="*/ 5825032 w 7467663"/>
              <a:gd name="connsiteY811" fmla="*/ 146405 h 6858000"/>
              <a:gd name="connsiteX812" fmla="*/ 4955599 w 7467663"/>
              <a:gd name="connsiteY812" fmla="*/ 247008 h 6858000"/>
              <a:gd name="connsiteX813" fmla="*/ 5210104 w 7467663"/>
              <a:gd name="connsiteY813" fmla="*/ 228123 h 6858000"/>
              <a:gd name="connsiteX814" fmla="*/ 5261015 w 7467663"/>
              <a:gd name="connsiteY814" fmla="*/ 227087 h 6858000"/>
              <a:gd name="connsiteX815" fmla="*/ 5861181 w 7467663"/>
              <a:gd name="connsiteY815" fmla="*/ 143093 h 6858000"/>
              <a:gd name="connsiteX816" fmla="*/ 5961252 w 7467663"/>
              <a:gd name="connsiteY816" fmla="*/ 114820 h 6858000"/>
              <a:gd name="connsiteX817" fmla="*/ 5944437 w 7467663"/>
              <a:gd name="connsiteY817" fmla="*/ 113829 h 6858000"/>
              <a:gd name="connsiteX818" fmla="*/ 3882765 w 7467663"/>
              <a:gd name="connsiteY818" fmla="*/ 0 h 6858000"/>
              <a:gd name="connsiteX819" fmla="*/ 3995099 w 7467663"/>
              <a:gd name="connsiteY819" fmla="*/ 0 h 6858000"/>
              <a:gd name="connsiteX820" fmla="*/ 4163818 w 7467663"/>
              <a:gd name="connsiteY820" fmla="*/ 234104 h 6858000"/>
              <a:gd name="connsiteX821" fmla="*/ 4172099 w 7467663"/>
              <a:gd name="connsiteY821" fmla="*/ 234207 h 6858000"/>
              <a:gd name="connsiteX822" fmla="*/ 4784282 w 7467663"/>
              <a:gd name="connsiteY822" fmla="*/ 276561 h 6858000"/>
              <a:gd name="connsiteX823" fmla="*/ 4801687 w 7467663"/>
              <a:gd name="connsiteY823" fmla="*/ 267764 h 6858000"/>
              <a:gd name="connsiteX824" fmla="*/ 6082788 w 7467663"/>
              <a:gd name="connsiteY824" fmla="*/ 64119 h 6858000"/>
              <a:gd name="connsiteX825" fmla="*/ 6099442 w 7467663"/>
              <a:gd name="connsiteY825" fmla="*/ 82568 h 6858000"/>
              <a:gd name="connsiteX826" fmla="*/ 4804137 w 7467663"/>
              <a:gd name="connsiteY826" fmla="*/ 320931 h 6858000"/>
              <a:gd name="connsiteX827" fmla="*/ 4227047 w 7467663"/>
              <a:gd name="connsiteY827" fmla="*/ 313415 h 6858000"/>
              <a:gd name="connsiteX828" fmla="*/ 4346041 w 7467663"/>
              <a:gd name="connsiteY828" fmla="*/ 456086 h 6858000"/>
              <a:gd name="connsiteX829" fmla="*/ 4870967 w 7467663"/>
              <a:gd name="connsiteY829" fmla="*/ 963061 h 6858000"/>
              <a:gd name="connsiteX830" fmla="*/ 4889647 w 7467663"/>
              <a:gd name="connsiteY830" fmla="*/ 957147 h 6858000"/>
              <a:gd name="connsiteX831" fmla="*/ 5422504 w 7467663"/>
              <a:gd name="connsiteY831" fmla="*/ 805191 h 6858000"/>
              <a:gd name="connsiteX832" fmla="*/ 6087656 w 7467663"/>
              <a:gd name="connsiteY832" fmla="*/ 826703 h 6858000"/>
              <a:gd name="connsiteX833" fmla="*/ 6058717 w 7467663"/>
              <a:gd name="connsiteY833" fmla="*/ 865992 h 6858000"/>
              <a:gd name="connsiteX834" fmla="*/ 4974153 w 7467663"/>
              <a:gd name="connsiteY834" fmla="*/ 1045456 h 6858000"/>
              <a:gd name="connsiteX835" fmla="*/ 5627835 w 7467663"/>
              <a:gd name="connsiteY835" fmla="*/ 1472077 h 6858000"/>
              <a:gd name="connsiteX836" fmla="*/ 5629817 w 7467663"/>
              <a:gd name="connsiteY836" fmla="*/ 1471412 h 6858000"/>
              <a:gd name="connsiteX837" fmla="*/ 5634124 w 7467663"/>
              <a:gd name="connsiteY837" fmla="*/ 1470572 h 6858000"/>
              <a:gd name="connsiteX838" fmla="*/ 5755832 w 7467663"/>
              <a:gd name="connsiteY838" fmla="*/ 1383886 h 6858000"/>
              <a:gd name="connsiteX839" fmla="*/ 6014186 w 7467663"/>
              <a:gd name="connsiteY839" fmla="*/ 1279799 h 6858000"/>
              <a:gd name="connsiteX840" fmla="*/ 6901619 w 7467663"/>
              <a:gd name="connsiteY840" fmla="*/ 1047874 h 6858000"/>
              <a:gd name="connsiteX841" fmla="*/ 6931566 w 7467663"/>
              <a:gd name="connsiteY841" fmla="*/ 1062034 h 6858000"/>
              <a:gd name="connsiteX842" fmla="*/ 5790982 w 7467663"/>
              <a:gd name="connsiteY842" fmla="*/ 1561380 h 6858000"/>
              <a:gd name="connsiteX843" fmla="*/ 6188971 w 7467663"/>
              <a:gd name="connsiteY843" fmla="*/ 1755168 h 6858000"/>
              <a:gd name="connsiteX844" fmla="*/ 6202446 w 7467663"/>
              <a:gd name="connsiteY844" fmla="*/ 1752268 h 6858000"/>
              <a:gd name="connsiteX845" fmla="*/ 7179560 w 7467663"/>
              <a:gd name="connsiteY845" fmla="*/ 1467551 h 6858000"/>
              <a:gd name="connsiteX846" fmla="*/ 7158730 w 7467663"/>
              <a:gd name="connsiteY846" fmla="*/ 1507835 h 6858000"/>
              <a:gd name="connsiteX847" fmla="*/ 6326959 w 7467663"/>
              <a:gd name="connsiteY847" fmla="*/ 1817686 h 6858000"/>
              <a:gd name="connsiteX848" fmla="*/ 6537433 w 7467663"/>
              <a:gd name="connsiteY848" fmla="*/ 1907790 h 6858000"/>
              <a:gd name="connsiteX849" fmla="*/ 6550221 w 7467663"/>
              <a:gd name="connsiteY849" fmla="*/ 1910729 h 6858000"/>
              <a:gd name="connsiteX850" fmla="*/ 6964438 w 7467663"/>
              <a:gd name="connsiteY850" fmla="*/ 2209505 h 6858000"/>
              <a:gd name="connsiteX851" fmla="*/ 7367862 w 7467663"/>
              <a:gd name="connsiteY851" fmla="*/ 2806833 h 6858000"/>
              <a:gd name="connsiteX852" fmla="*/ 7364329 w 7467663"/>
              <a:gd name="connsiteY852" fmla="*/ 2826907 h 6858000"/>
              <a:gd name="connsiteX853" fmla="*/ 7290545 w 7467663"/>
              <a:gd name="connsiteY853" fmla="*/ 2850663 h 6858000"/>
              <a:gd name="connsiteX854" fmla="*/ 6472036 w 7467663"/>
              <a:gd name="connsiteY854" fmla="*/ 1959003 h 6858000"/>
              <a:gd name="connsiteX855" fmla="*/ 5792897 w 7467663"/>
              <a:gd name="connsiteY855" fmla="*/ 1647747 h 6858000"/>
              <a:gd name="connsiteX856" fmla="*/ 5842751 w 7467663"/>
              <a:gd name="connsiteY856" fmla="*/ 1816112 h 6858000"/>
              <a:gd name="connsiteX857" fmla="*/ 5847424 w 7467663"/>
              <a:gd name="connsiteY857" fmla="*/ 1815776 h 6858000"/>
              <a:gd name="connsiteX858" fmla="*/ 6399821 w 7467663"/>
              <a:gd name="connsiteY858" fmla="*/ 2344799 h 6858000"/>
              <a:gd name="connsiteX859" fmla="*/ 6323232 w 7467663"/>
              <a:gd name="connsiteY859" fmla="*/ 2389634 h 6858000"/>
              <a:gd name="connsiteX860" fmla="*/ 5942958 w 7467663"/>
              <a:gd name="connsiteY860" fmla="*/ 2077708 h 6858000"/>
              <a:gd name="connsiteX861" fmla="*/ 5921559 w 7467663"/>
              <a:gd name="connsiteY861" fmla="*/ 2378596 h 6858000"/>
              <a:gd name="connsiteX862" fmla="*/ 5817651 w 7467663"/>
              <a:gd name="connsiteY862" fmla="*/ 3023919 h 6858000"/>
              <a:gd name="connsiteX863" fmla="*/ 5729634 w 7467663"/>
              <a:gd name="connsiteY863" fmla="*/ 3051849 h 6858000"/>
              <a:gd name="connsiteX864" fmla="*/ 5611018 w 7467663"/>
              <a:gd name="connsiteY864" fmla="*/ 2316769 h 6858000"/>
              <a:gd name="connsiteX865" fmla="*/ 5687608 w 7467663"/>
              <a:gd name="connsiteY865" fmla="*/ 2039972 h 6858000"/>
              <a:gd name="connsiteX866" fmla="*/ 5657554 w 7467663"/>
              <a:gd name="connsiteY866" fmla="*/ 1576445 h 6858000"/>
              <a:gd name="connsiteX867" fmla="*/ 5150475 w 7467663"/>
              <a:gd name="connsiteY867" fmla="*/ 1274012 h 6858000"/>
              <a:gd name="connsiteX868" fmla="*/ 5349142 w 7467663"/>
              <a:gd name="connsiteY868" fmla="*/ 2204405 h 6858000"/>
              <a:gd name="connsiteX869" fmla="*/ 5262214 w 7467663"/>
              <a:gd name="connsiteY869" fmla="*/ 2233836 h 6858000"/>
              <a:gd name="connsiteX870" fmla="*/ 4981539 w 7467663"/>
              <a:gd name="connsiteY870" fmla="*/ 1542201 h 6858000"/>
              <a:gd name="connsiteX871" fmla="*/ 4958461 w 7467663"/>
              <a:gd name="connsiteY871" fmla="*/ 1136957 h 6858000"/>
              <a:gd name="connsiteX872" fmla="*/ 4655015 w 7467663"/>
              <a:gd name="connsiteY872" fmla="*/ 891426 h 6858000"/>
              <a:gd name="connsiteX873" fmla="*/ 4348002 w 7467663"/>
              <a:gd name="connsiteY873" fmla="*/ 2205895 h 6858000"/>
              <a:gd name="connsiteX874" fmla="*/ 4262250 w 7467663"/>
              <a:gd name="connsiteY874" fmla="*/ 2219972 h 6858000"/>
              <a:gd name="connsiteX875" fmla="*/ 4550611 w 7467663"/>
              <a:gd name="connsiteY875" fmla="*/ 817540 h 6858000"/>
              <a:gd name="connsiteX876" fmla="*/ 4564418 w 7467663"/>
              <a:gd name="connsiteY876" fmla="*/ 808293 h 6858000"/>
              <a:gd name="connsiteX877" fmla="*/ 4266388 w 7467663"/>
              <a:gd name="connsiteY877" fmla="*/ 500083 h 6858000"/>
              <a:gd name="connsiteX878" fmla="*/ 4032842 w 7467663"/>
              <a:gd name="connsiteY878" fmla="*/ 211809 h 6858000"/>
              <a:gd name="connsiteX879" fmla="*/ 3882765 w 7467663"/>
              <a:gd name="connsiteY879" fmla="*/ 0 h 6858000"/>
              <a:gd name="connsiteX880" fmla="*/ 3721337 w 7467663"/>
              <a:gd name="connsiteY880" fmla="*/ 0 h 6858000"/>
              <a:gd name="connsiteX881" fmla="*/ 3797544 w 7467663"/>
              <a:gd name="connsiteY881" fmla="*/ 0 h 6858000"/>
              <a:gd name="connsiteX882" fmla="*/ 3775734 w 7467663"/>
              <a:gd name="connsiteY882" fmla="*/ 95131 h 6858000"/>
              <a:gd name="connsiteX883" fmla="*/ 3724807 w 7467663"/>
              <a:gd name="connsiteY883" fmla="*/ 272257 h 6858000"/>
              <a:gd name="connsiteX884" fmla="*/ 3726844 w 7467663"/>
              <a:gd name="connsiteY884" fmla="*/ 282988 h 6858000"/>
              <a:gd name="connsiteX885" fmla="*/ 3742664 w 7467663"/>
              <a:gd name="connsiteY885" fmla="*/ 279918 h 6858000"/>
              <a:gd name="connsiteX886" fmla="*/ 4103910 w 7467663"/>
              <a:gd name="connsiteY886" fmla="*/ 1161917 h 6858000"/>
              <a:gd name="connsiteX887" fmla="*/ 4020269 w 7467663"/>
              <a:gd name="connsiteY887" fmla="*/ 1200406 h 6858000"/>
              <a:gd name="connsiteX888" fmla="*/ 3674882 w 7467663"/>
              <a:gd name="connsiteY888" fmla="*/ 488524 h 6858000"/>
              <a:gd name="connsiteX889" fmla="*/ 3132682 w 7467663"/>
              <a:gd name="connsiteY889" fmla="*/ 1072284 h 6858000"/>
              <a:gd name="connsiteX890" fmla="*/ 2716346 w 7467663"/>
              <a:gd name="connsiteY890" fmla="*/ 1276376 h 6858000"/>
              <a:gd name="connsiteX891" fmla="*/ 2716772 w 7467663"/>
              <a:gd name="connsiteY891" fmla="*/ 1255462 h 6858000"/>
              <a:gd name="connsiteX892" fmla="*/ 3471096 w 7467663"/>
              <a:gd name="connsiteY892" fmla="*/ 437072 h 6858000"/>
              <a:gd name="connsiteX893" fmla="*/ 3639057 w 7467663"/>
              <a:gd name="connsiteY893" fmla="*/ 286334 h 6858000"/>
              <a:gd name="connsiteX894" fmla="*/ 3640309 w 7467663"/>
              <a:gd name="connsiteY894" fmla="*/ 284664 h 6858000"/>
              <a:gd name="connsiteX895" fmla="*/ 3646022 w 7467663"/>
              <a:gd name="connsiteY895" fmla="*/ 276711 h 6858000"/>
              <a:gd name="connsiteX896" fmla="*/ 3707943 w 7467663"/>
              <a:gd name="connsiteY896" fmla="*/ 65958 h 6858000"/>
              <a:gd name="connsiteX897" fmla="*/ 3721337 w 7467663"/>
              <a:gd name="connsiteY897" fmla="*/ 0 h 6858000"/>
              <a:gd name="connsiteX898" fmla="*/ 2867960 w 7467663"/>
              <a:gd name="connsiteY898" fmla="*/ 0 h 6858000"/>
              <a:gd name="connsiteX899" fmla="*/ 2926351 w 7467663"/>
              <a:gd name="connsiteY899" fmla="*/ 0 h 6858000"/>
              <a:gd name="connsiteX900" fmla="*/ 2902823 w 7467663"/>
              <a:gd name="connsiteY900" fmla="*/ 262929 h 6858000"/>
              <a:gd name="connsiteX901" fmla="*/ 2940663 w 7467663"/>
              <a:gd name="connsiteY901" fmla="*/ 140884 h 6858000"/>
              <a:gd name="connsiteX902" fmla="*/ 2947039 w 7467663"/>
              <a:gd name="connsiteY902" fmla="*/ 122524 h 6858000"/>
              <a:gd name="connsiteX903" fmla="*/ 2984316 w 7467663"/>
              <a:gd name="connsiteY903" fmla="*/ 0 h 6858000"/>
              <a:gd name="connsiteX904" fmla="*/ 3016114 w 7467663"/>
              <a:gd name="connsiteY904" fmla="*/ 0 h 6858000"/>
              <a:gd name="connsiteX905" fmla="*/ 2979949 w 7467663"/>
              <a:gd name="connsiteY905" fmla="*/ 119274 h 6858000"/>
              <a:gd name="connsiteX906" fmla="*/ 3023879 w 7467663"/>
              <a:gd name="connsiteY906" fmla="*/ 0 h 6858000"/>
              <a:gd name="connsiteX907" fmla="*/ 3105400 w 7467663"/>
              <a:gd name="connsiteY907" fmla="*/ 0 h 6858000"/>
              <a:gd name="connsiteX908" fmla="*/ 3094669 w 7467663"/>
              <a:gd name="connsiteY908" fmla="*/ 30308 h 6858000"/>
              <a:gd name="connsiteX909" fmla="*/ 2901945 w 7467663"/>
              <a:gd name="connsiteY909" fmla="*/ 466538 h 6858000"/>
              <a:gd name="connsiteX910" fmla="*/ 2815209 w 7467663"/>
              <a:gd name="connsiteY910" fmla="*/ 497361 h 6858000"/>
              <a:gd name="connsiteX911" fmla="*/ 2844845 w 7467663"/>
              <a:gd name="connsiteY911" fmla="*/ 127638 h 6858000"/>
              <a:gd name="connsiteX912" fmla="*/ 2867960 w 7467663"/>
              <a:gd name="connsiteY912" fmla="*/ 0 h 6858000"/>
              <a:gd name="connsiteX913" fmla="*/ 1057230 w 7467663"/>
              <a:gd name="connsiteY913" fmla="*/ 0 h 6858000"/>
              <a:gd name="connsiteX914" fmla="*/ 1111003 w 7467663"/>
              <a:gd name="connsiteY914" fmla="*/ 0 h 6858000"/>
              <a:gd name="connsiteX915" fmla="*/ 1125553 w 7467663"/>
              <a:gd name="connsiteY915" fmla="*/ 52588 h 6858000"/>
              <a:gd name="connsiteX916" fmla="*/ 1304276 w 7467663"/>
              <a:gd name="connsiteY916" fmla="*/ 476275 h 6858000"/>
              <a:gd name="connsiteX917" fmla="*/ 1492066 w 7467663"/>
              <a:gd name="connsiteY917" fmla="*/ 886333 h 6858000"/>
              <a:gd name="connsiteX918" fmla="*/ 1423698 w 7467663"/>
              <a:gd name="connsiteY918" fmla="*/ 710817 h 6858000"/>
              <a:gd name="connsiteX919" fmla="*/ 1357609 w 7467663"/>
              <a:gd name="connsiteY919" fmla="*/ 532892 h 6858000"/>
              <a:gd name="connsiteX920" fmla="*/ 1309550 w 7467663"/>
              <a:gd name="connsiteY920" fmla="*/ 374031 h 6858000"/>
              <a:gd name="connsiteX921" fmla="*/ 1193673 w 7467663"/>
              <a:gd name="connsiteY921" fmla="*/ 49533 h 6858000"/>
              <a:gd name="connsiteX922" fmla="*/ 1164391 w 7467663"/>
              <a:gd name="connsiteY922" fmla="*/ 0 h 6858000"/>
              <a:gd name="connsiteX923" fmla="*/ 1200666 w 7467663"/>
              <a:gd name="connsiteY923" fmla="*/ 0 h 6858000"/>
              <a:gd name="connsiteX924" fmla="*/ 1223408 w 7467663"/>
              <a:gd name="connsiteY924" fmla="*/ 38996 h 6858000"/>
              <a:gd name="connsiteX925" fmla="*/ 1339635 w 7467663"/>
              <a:gd name="connsiteY925" fmla="*/ 365517 h 6858000"/>
              <a:gd name="connsiteX926" fmla="*/ 1387469 w 7467663"/>
              <a:gd name="connsiteY926" fmla="*/ 523079 h 6858000"/>
              <a:gd name="connsiteX927" fmla="*/ 1452685 w 7467663"/>
              <a:gd name="connsiteY927" fmla="*/ 699806 h 6858000"/>
              <a:gd name="connsiteX928" fmla="*/ 1492092 w 7467663"/>
              <a:gd name="connsiteY928" fmla="*/ 800424 h 6858000"/>
              <a:gd name="connsiteX929" fmla="*/ 1455302 w 7467663"/>
              <a:gd name="connsiteY929" fmla="*/ 632913 h 6858000"/>
              <a:gd name="connsiteX930" fmla="*/ 1222336 w 7467663"/>
              <a:gd name="connsiteY930" fmla="*/ 9480 h 6858000"/>
              <a:gd name="connsiteX931" fmla="*/ 1214634 w 7467663"/>
              <a:gd name="connsiteY931" fmla="*/ 0 h 6858000"/>
              <a:gd name="connsiteX932" fmla="*/ 1289827 w 7467663"/>
              <a:gd name="connsiteY932" fmla="*/ 0 h 6858000"/>
              <a:gd name="connsiteX933" fmla="*/ 1321076 w 7467663"/>
              <a:gd name="connsiteY933" fmla="*/ 59722 h 6858000"/>
              <a:gd name="connsiteX934" fmla="*/ 1512579 w 7467663"/>
              <a:gd name="connsiteY934" fmla="*/ 626441 h 6858000"/>
              <a:gd name="connsiteX935" fmla="*/ 1506076 w 7467663"/>
              <a:gd name="connsiteY935" fmla="*/ 1089289 h 6858000"/>
              <a:gd name="connsiteX936" fmla="*/ 1486346 w 7467663"/>
              <a:gd name="connsiteY936" fmla="*/ 1079919 h 6858000"/>
              <a:gd name="connsiteX937" fmla="*/ 1070511 w 7467663"/>
              <a:gd name="connsiteY937" fmla="*/ 48609 h 6858000"/>
              <a:gd name="connsiteX938" fmla="*/ 1057230 w 7467663"/>
              <a:gd name="connsiteY938" fmla="*/ 0 h 6858000"/>
              <a:gd name="connsiteX939" fmla="*/ 43151 w 7467663"/>
              <a:gd name="connsiteY939" fmla="*/ 0 h 6858000"/>
              <a:gd name="connsiteX940" fmla="*/ 95283 w 7467663"/>
              <a:gd name="connsiteY940" fmla="*/ 0 h 6858000"/>
              <a:gd name="connsiteX941" fmla="*/ 300708 w 7467663"/>
              <a:gd name="connsiteY941" fmla="*/ 154571 h 6858000"/>
              <a:gd name="connsiteX942" fmla="*/ 530414 w 7467663"/>
              <a:gd name="connsiteY942" fmla="*/ 354673 h 6858000"/>
              <a:gd name="connsiteX943" fmla="*/ 333785 w 7467663"/>
              <a:gd name="connsiteY943" fmla="*/ 161564 h 6858000"/>
              <a:gd name="connsiteX944" fmla="*/ 147005 w 7467663"/>
              <a:gd name="connsiteY944" fmla="*/ 0 h 6858000"/>
              <a:gd name="connsiteX945" fmla="*/ 272509 w 7467663"/>
              <a:gd name="connsiteY945" fmla="*/ 0 h 6858000"/>
              <a:gd name="connsiteX946" fmla="*/ 326276 w 7467663"/>
              <a:gd name="connsiteY946" fmla="*/ 45847 h 6858000"/>
              <a:gd name="connsiteX947" fmla="*/ 823759 w 7467663"/>
              <a:gd name="connsiteY947" fmla="*/ 574145 h 6858000"/>
              <a:gd name="connsiteX948" fmla="*/ 811254 w 7467663"/>
              <a:gd name="connsiteY948" fmla="*/ 665546 h 6858000"/>
              <a:gd name="connsiteX949" fmla="*/ 154042 w 7467663"/>
              <a:gd name="connsiteY949" fmla="*/ 261522 h 6858000"/>
              <a:gd name="connsiteX950" fmla="*/ 13550 w 7467663"/>
              <a:gd name="connsiteY950" fmla="*/ 158423 h 6858000"/>
              <a:gd name="connsiteX951" fmla="*/ 0 w 7467663"/>
              <a:gd name="connsiteY951" fmla="*/ 146618 h 6858000"/>
              <a:gd name="connsiteX952" fmla="*/ 0 w 7467663"/>
              <a:gd name="connsiteY952" fmla="*/ 59161 h 6858000"/>
              <a:gd name="connsiteX953" fmla="*/ 45427 w 7467663"/>
              <a:gd name="connsiteY953" fmla="*/ 101078 h 6858000"/>
              <a:gd name="connsiteX954" fmla="*/ 630103 w 7467663"/>
              <a:gd name="connsiteY954" fmla="*/ 485885 h 6858000"/>
              <a:gd name="connsiteX955" fmla="*/ 532040 w 7467663"/>
              <a:gd name="connsiteY955" fmla="*/ 399359 h 6858000"/>
              <a:gd name="connsiteX956" fmla="*/ 517618 w 7467663"/>
              <a:gd name="connsiteY956" fmla="*/ 385726 h 6858000"/>
              <a:gd name="connsiteX957" fmla="*/ 285074 w 7467663"/>
              <a:gd name="connsiteY957" fmla="*/ 182755 h 6858000"/>
              <a:gd name="connsiteX958" fmla="*/ 43151 w 7467663"/>
              <a:gd name="connsiteY958"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334256 h 6858000"/>
              <a:gd name="connsiteX78" fmla="*/ 7454976 w 7467663"/>
              <a:gd name="connsiteY78" fmla="*/ 6318297 h 6858000"/>
              <a:gd name="connsiteX79" fmla="*/ 1456157 w 7467663"/>
              <a:gd name="connsiteY79" fmla="*/ 5371404 h 6858000"/>
              <a:gd name="connsiteX80" fmla="*/ 1244432 w 7467663"/>
              <a:gd name="connsiteY80" fmla="*/ 5385601 h 6858000"/>
              <a:gd name="connsiteX81" fmla="*/ 973990 w 7467663"/>
              <a:gd name="connsiteY81" fmla="*/ 5424940 h 6858000"/>
              <a:gd name="connsiteX82" fmla="*/ 1103809 w 7467663"/>
              <a:gd name="connsiteY82" fmla="*/ 5433720 h 6858000"/>
              <a:gd name="connsiteX83" fmla="*/ 1123454 w 7467663"/>
              <a:gd name="connsiteY83" fmla="*/ 5435727 h 6858000"/>
              <a:gd name="connsiteX84" fmla="*/ 1737017 w 7467663"/>
              <a:gd name="connsiteY84" fmla="*/ 5452183 h 6858000"/>
              <a:gd name="connsiteX85" fmla="*/ 1824397 w 7467663"/>
              <a:gd name="connsiteY85" fmla="*/ 5447757 h 6858000"/>
              <a:gd name="connsiteX86" fmla="*/ 2070059 w 7467663"/>
              <a:gd name="connsiteY86" fmla="*/ 5441660 h 6858000"/>
              <a:gd name="connsiteX87" fmla="*/ 1456157 w 7467663"/>
              <a:gd name="connsiteY87" fmla="*/ 5371404 h 6858000"/>
              <a:gd name="connsiteX88" fmla="*/ 4988186 w 7467663"/>
              <a:gd name="connsiteY88" fmla="*/ 5216467 h 6858000"/>
              <a:gd name="connsiteX89" fmla="*/ 4777334 w 7467663"/>
              <a:gd name="connsiteY89" fmla="*/ 5406072 h 6858000"/>
              <a:gd name="connsiteX90" fmla="*/ 4718341 w 7467663"/>
              <a:gd name="connsiteY90" fmla="*/ 5468043 h 6858000"/>
              <a:gd name="connsiteX91" fmla="*/ 4604655 w 7467663"/>
              <a:gd name="connsiteY91" fmla="*/ 5583434 h 6858000"/>
              <a:gd name="connsiteX92" fmla="*/ 4565074 w 7467663"/>
              <a:gd name="connsiteY92" fmla="*/ 5618550 h 6858000"/>
              <a:gd name="connsiteX93" fmla="*/ 4988186 w 7467663"/>
              <a:gd name="connsiteY93" fmla="*/ 5216467 h 6858000"/>
              <a:gd name="connsiteX94" fmla="*/ 4978032 w 7467663"/>
              <a:gd name="connsiteY94" fmla="*/ 5183809 h 6858000"/>
              <a:gd name="connsiteX95" fmla="*/ 4463413 w 7467663"/>
              <a:gd name="connsiteY95" fmla="*/ 5615162 h 6858000"/>
              <a:gd name="connsiteX96" fmla="*/ 4358134 w 7467663"/>
              <a:gd name="connsiteY96" fmla="*/ 5742791 h 6858000"/>
              <a:gd name="connsiteX97" fmla="*/ 4376219 w 7467663"/>
              <a:gd name="connsiteY97" fmla="*/ 5729027 h 6858000"/>
              <a:gd name="connsiteX98" fmla="*/ 4582340 w 7467663"/>
              <a:gd name="connsiteY98" fmla="*/ 5561037 h 6858000"/>
              <a:gd name="connsiteX99" fmla="*/ 4694684 w 7467663"/>
              <a:gd name="connsiteY99" fmla="*/ 5447098 h 6858000"/>
              <a:gd name="connsiteX100" fmla="*/ 4754123 w 7467663"/>
              <a:gd name="connsiteY100" fmla="*/ 5384643 h 6858000"/>
              <a:gd name="connsiteX101" fmla="*/ 4978032 w 7467663"/>
              <a:gd name="connsiteY101" fmla="*/ 5183809 h 6858000"/>
              <a:gd name="connsiteX102" fmla="*/ 1903353 w 7467663"/>
              <a:gd name="connsiteY102" fmla="*/ 5044827 h 6858000"/>
              <a:gd name="connsiteX103" fmla="*/ 1936931 w 7467663"/>
              <a:gd name="connsiteY103" fmla="*/ 5093954 h 6858000"/>
              <a:gd name="connsiteX104" fmla="*/ 2195868 w 7467663"/>
              <a:gd name="connsiteY104" fmla="*/ 5396574 h 6858000"/>
              <a:gd name="connsiteX105" fmla="*/ 2088852 w 7467663"/>
              <a:gd name="connsiteY105" fmla="*/ 5166123 h 6858000"/>
              <a:gd name="connsiteX106" fmla="*/ 1958241 w 7467663"/>
              <a:gd name="connsiteY106" fmla="*/ 5067955 h 6858000"/>
              <a:gd name="connsiteX107" fmla="*/ 1903353 w 7467663"/>
              <a:gd name="connsiteY107" fmla="*/ 5044827 h 6858000"/>
              <a:gd name="connsiteX108" fmla="*/ 1979378 w 7467663"/>
              <a:gd name="connsiteY108" fmla="*/ 4769504 h 6858000"/>
              <a:gd name="connsiteX109" fmla="*/ 2882120 w 7467663"/>
              <a:gd name="connsiteY109" fmla="*/ 5064547 h 6858000"/>
              <a:gd name="connsiteX110" fmla="*/ 2793103 w 7467663"/>
              <a:gd name="connsiteY110" fmla="*/ 5039699 h 6858000"/>
              <a:gd name="connsiteX111" fmla="*/ 2770041 w 7467663"/>
              <a:gd name="connsiteY111" fmla="*/ 5033634 h 6858000"/>
              <a:gd name="connsiteX112" fmla="*/ 1979378 w 7467663"/>
              <a:gd name="connsiteY112" fmla="*/ 4769504 h 6858000"/>
              <a:gd name="connsiteX113" fmla="*/ 1927410 w 7467663"/>
              <a:gd name="connsiteY113" fmla="*/ 4716164 h 6858000"/>
              <a:gd name="connsiteX114" fmla="*/ 1959587 w 7467663"/>
              <a:gd name="connsiteY114" fmla="*/ 4728849 h 6858000"/>
              <a:gd name="connsiteX115" fmla="*/ 2777707 w 7467663"/>
              <a:gd name="connsiteY115" fmla="*/ 5003991 h 6858000"/>
              <a:gd name="connsiteX116" fmla="*/ 2800768 w 7467663"/>
              <a:gd name="connsiteY116" fmla="*/ 5010056 h 6858000"/>
              <a:gd name="connsiteX117" fmla="*/ 2879408 w 7467663"/>
              <a:gd name="connsiteY117" fmla="*/ 5031590 h 6858000"/>
              <a:gd name="connsiteX118" fmla="*/ 2862295 w 7467663"/>
              <a:gd name="connsiteY118" fmla="*/ 5022958 h 6858000"/>
              <a:gd name="connsiteX119" fmla="*/ 2813343 w 7467663"/>
              <a:gd name="connsiteY119" fmla="*/ 4998369 h 6858000"/>
              <a:gd name="connsiteX120" fmla="*/ 2646245 w 7467663"/>
              <a:gd name="connsiteY120" fmla="*/ 4930999 h 6858000"/>
              <a:gd name="connsiteX121" fmla="*/ 1999243 w 7467663"/>
              <a:gd name="connsiteY121" fmla="*/ 4730524 h 6858000"/>
              <a:gd name="connsiteX122" fmla="*/ 1979527 w 7467663"/>
              <a:gd name="connsiteY122" fmla="*/ 4726651 h 6858000"/>
              <a:gd name="connsiteX123" fmla="*/ 1927410 w 7467663"/>
              <a:gd name="connsiteY123" fmla="*/ 4716164 h 6858000"/>
              <a:gd name="connsiteX124" fmla="*/ 1997014 w 7467663"/>
              <a:gd name="connsiteY124" fmla="*/ 4698007 h 6858000"/>
              <a:gd name="connsiteX125" fmla="*/ 2005458 w 7467663"/>
              <a:gd name="connsiteY125" fmla="*/ 4699540 h 6858000"/>
              <a:gd name="connsiteX126" fmla="*/ 2657186 w 7467663"/>
              <a:gd name="connsiteY126" fmla="*/ 4901687 h 6858000"/>
              <a:gd name="connsiteX127" fmla="*/ 2826662 w 7467663"/>
              <a:gd name="connsiteY127" fmla="*/ 4970362 h 6858000"/>
              <a:gd name="connsiteX128" fmla="*/ 2876100 w 7467663"/>
              <a:gd name="connsiteY128" fmla="*/ 4995397 h 6858000"/>
              <a:gd name="connsiteX129" fmla="*/ 3042600 w 7467663"/>
              <a:gd name="connsiteY129" fmla="*/ 5059532 h 6858000"/>
              <a:gd name="connsiteX130" fmla="*/ 1997014 w 7467663"/>
              <a:gd name="connsiteY130" fmla="*/ 4698007 h 6858000"/>
              <a:gd name="connsiteX131" fmla="*/ 2305292 w 7467663"/>
              <a:gd name="connsiteY131" fmla="*/ 4219492 h 6858000"/>
              <a:gd name="connsiteX132" fmla="*/ 3360922 w 7467663"/>
              <a:gd name="connsiteY132" fmla="*/ 4529373 h 6858000"/>
              <a:gd name="connsiteX133" fmla="*/ 3492420 w 7467663"/>
              <a:gd name="connsiteY133" fmla="*/ 4510145 h 6858000"/>
              <a:gd name="connsiteX134" fmla="*/ 3364086 w 7467663"/>
              <a:gd name="connsiteY134" fmla="*/ 4480340 h 6858000"/>
              <a:gd name="connsiteX135" fmla="*/ 3225818 w 7467663"/>
              <a:gd name="connsiteY135" fmla="*/ 4411822 h 6858000"/>
              <a:gd name="connsiteX136" fmla="*/ 3129696 w 7467663"/>
              <a:gd name="connsiteY136" fmla="*/ 4360704 h 6858000"/>
              <a:gd name="connsiteX137" fmla="*/ 2814545 w 7467663"/>
              <a:gd name="connsiteY137" fmla="*/ 4282955 h 6858000"/>
              <a:gd name="connsiteX138" fmla="*/ 2305292 w 7467663"/>
              <a:gd name="connsiteY138" fmla="*/ 4219492 h 6858000"/>
              <a:gd name="connsiteX139" fmla="*/ 2626982 w 7467663"/>
              <a:gd name="connsiteY139" fmla="*/ 4206450 h 6858000"/>
              <a:gd name="connsiteX140" fmla="*/ 2490617 w 7467663"/>
              <a:gd name="connsiteY140" fmla="*/ 4206951 h 6858000"/>
              <a:gd name="connsiteX141" fmla="*/ 2819869 w 7467663"/>
              <a:gd name="connsiteY141" fmla="*/ 4252936 h 6858000"/>
              <a:gd name="connsiteX142" fmla="*/ 3143018 w 7467663"/>
              <a:gd name="connsiteY142" fmla="*/ 4332698 h 6858000"/>
              <a:gd name="connsiteX143" fmla="*/ 3241520 w 7467663"/>
              <a:gd name="connsiteY143" fmla="*/ 4385112 h 6858000"/>
              <a:gd name="connsiteX144" fmla="*/ 3374575 w 7467663"/>
              <a:gd name="connsiteY144" fmla="*/ 4451517 h 6858000"/>
              <a:gd name="connsiteX145" fmla="*/ 3505221 w 7467663"/>
              <a:gd name="connsiteY145" fmla="*/ 4480757 h 6858000"/>
              <a:gd name="connsiteX146" fmla="*/ 2626982 w 7467663"/>
              <a:gd name="connsiteY146" fmla="*/ 4206450 h 6858000"/>
              <a:gd name="connsiteX147" fmla="*/ 1310106 w 7467663"/>
              <a:gd name="connsiteY147" fmla="*/ 3943217 h 6858000"/>
              <a:gd name="connsiteX148" fmla="*/ 854994 w 7467663"/>
              <a:gd name="connsiteY148" fmla="*/ 4399136 h 6858000"/>
              <a:gd name="connsiteX149" fmla="*/ 742462 w 7467663"/>
              <a:gd name="connsiteY149" fmla="*/ 4594648 h 6858000"/>
              <a:gd name="connsiteX150" fmla="*/ 820602 w 7467663"/>
              <a:gd name="connsiteY150" fmla="*/ 4485915 h 6858000"/>
              <a:gd name="connsiteX151" fmla="*/ 878295 w 7467663"/>
              <a:gd name="connsiteY151" fmla="*/ 4403594 h 6858000"/>
              <a:gd name="connsiteX152" fmla="*/ 1240607 w 7467663"/>
              <a:gd name="connsiteY152" fmla="*/ 4010401 h 6858000"/>
              <a:gd name="connsiteX153" fmla="*/ 1310106 w 7467663"/>
              <a:gd name="connsiteY153" fmla="*/ 3943217 h 6858000"/>
              <a:gd name="connsiteX154" fmla="*/ 1423113 w 7467663"/>
              <a:gd name="connsiteY154" fmla="*/ 3874565 h 6858000"/>
              <a:gd name="connsiteX155" fmla="*/ 1260565 w 7467663"/>
              <a:gd name="connsiteY155" fmla="*/ 4031982 h 6858000"/>
              <a:gd name="connsiteX156" fmla="*/ 901900 w 7467663"/>
              <a:gd name="connsiteY156" fmla="*/ 4421236 h 6858000"/>
              <a:gd name="connsiteX157" fmla="*/ 845044 w 7467663"/>
              <a:gd name="connsiteY157" fmla="*/ 4502436 h 6858000"/>
              <a:gd name="connsiteX158" fmla="*/ 685926 w 7467663"/>
              <a:gd name="connsiteY158" fmla="*/ 4703069 h 6858000"/>
              <a:gd name="connsiteX159" fmla="*/ 684248 w 7467663"/>
              <a:gd name="connsiteY159" fmla="*/ 4706721 h 6858000"/>
              <a:gd name="connsiteX160" fmla="*/ 1423113 w 7467663"/>
              <a:gd name="connsiteY160" fmla="*/ 3874565 h 6858000"/>
              <a:gd name="connsiteX161" fmla="*/ 3316479 w 7467663"/>
              <a:gd name="connsiteY161" fmla="*/ 3872136 h 6858000"/>
              <a:gd name="connsiteX162" fmla="*/ 3546806 w 7467663"/>
              <a:gd name="connsiteY162" fmla="*/ 4356139 h 6858000"/>
              <a:gd name="connsiteX163" fmla="*/ 3364433 w 7467663"/>
              <a:gd name="connsiteY163" fmla="*/ 3953121 h 6858000"/>
              <a:gd name="connsiteX164" fmla="*/ 3316479 w 7467663"/>
              <a:gd name="connsiteY164" fmla="*/ 3872136 h 6858000"/>
              <a:gd name="connsiteX165" fmla="*/ 3291335 w 7467663"/>
              <a:gd name="connsiteY165" fmla="*/ 3767420 h 6858000"/>
              <a:gd name="connsiteX166" fmla="*/ 3390805 w 7467663"/>
              <a:gd name="connsiteY166" fmla="*/ 3937163 h 6858000"/>
              <a:gd name="connsiteX167" fmla="*/ 3579062 w 7467663"/>
              <a:gd name="connsiteY167" fmla="*/ 4359040 h 6858000"/>
              <a:gd name="connsiteX168" fmla="*/ 3467355 w 7467663"/>
              <a:gd name="connsiteY168" fmla="*/ 3988130 h 6858000"/>
              <a:gd name="connsiteX169" fmla="*/ 3310753 w 7467663"/>
              <a:gd name="connsiteY169" fmla="*/ 3787140 h 6858000"/>
              <a:gd name="connsiteX170" fmla="*/ 3291335 w 7467663"/>
              <a:gd name="connsiteY170" fmla="*/ 3767420 h 6858000"/>
              <a:gd name="connsiteX171" fmla="*/ 1635889 w 7467663"/>
              <a:gd name="connsiteY171" fmla="*/ 3709494 h 6858000"/>
              <a:gd name="connsiteX172" fmla="*/ 1634800 w 7467663"/>
              <a:gd name="connsiteY172" fmla="*/ 3731111 h 6858000"/>
              <a:gd name="connsiteX173" fmla="*/ 1635889 w 7467663"/>
              <a:gd name="connsiteY173" fmla="*/ 3709494 h 6858000"/>
              <a:gd name="connsiteX174" fmla="*/ 1510397 w 7467663"/>
              <a:gd name="connsiteY174" fmla="*/ 3684705 h 6858000"/>
              <a:gd name="connsiteX175" fmla="*/ 1146550 w 7467663"/>
              <a:gd name="connsiteY175" fmla="*/ 3802012 h 6858000"/>
              <a:gd name="connsiteX176" fmla="*/ 698834 w 7467663"/>
              <a:gd name="connsiteY176" fmla="*/ 3952272 h 6858000"/>
              <a:gd name="connsiteX177" fmla="*/ 34256 w 7467663"/>
              <a:gd name="connsiteY177" fmla="*/ 4347603 h 6858000"/>
              <a:gd name="connsiteX178" fmla="*/ 527241 w 7467663"/>
              <a:gd name="connsiteY178" fmla="*/ 4065078 h 6858000"/>
              <a:gd name="connsiteX179" fmla="*/ 1510397 w 7467663"/>
              <a:gd name="connsiteY179" fmla="*/ 3684705 h 6858000"/>
              <a:gd name="connsiteX180" fmla="*/ 1313114 w 7467663"/>
              <a:gd name="connsiteY180" fmla="*/ 3655216 h 6858000"/>
              <a:gd name="connsiteX181" fmla="*/ 1109304 w 7467663"/>
              <a:gd name="connsiteY181" fmla="*/ 3669030 h 6858000"/>
              <a:gd name="connsiteX182" fmla="*/ 8129 w 7467663"/>
              <a:gd name="connsiteY182" fmla="*/ 4330519 h 6858000"/>
              <a:gd name="connsiteX183" fmla="*/ 687572 w 7467663"/>
              <a:gd name="connsiteY183" fmla="*/ 3925629 h 6858000"/>
              <a:gd name="connsiteX184" fmla="*/ 1138365 w 7467663"/>
              <a:gd name="connsiteY184" fmla="*/ 3774515 h 6858000"/>
              <a:gd name="connsiteX185" fmla="*/ 1505579 w 7467663"/>
              <a:gd name="connsiteY185" fmla="*/ 3655526 h 6858000"/>
              <a:gd name="connsiteX186" fmla="*/ 1313114 w 7467663"/>
              <a:gd name="connsiteY186" fmla="*/ 3655216 h 6858000"/>
              <a:gd name="connsiteX187" fmla="*/ 3655073 w 7467663"/>
              <a:gd name="connsiteY187" fmla="*/ 3650884 h 6858000"/>
              <a:gd name="connsiteX188" fmla="*/ 3989938 w 7467663"/>
              <a:gd name="connsiteY188" fmla="*/ 3991685 h 6858000"/>
              <a:gd name="connsiteX189" fmla="*/ 4393907 w 7467663"/>
              <a:gd name="connsiteY189" fmla="*/ 4261258 h 6858000"/>
              <a:gd name="connsiteX190" fmla="*/ 4648051 w 7467663"/>
              <a:gd name="connsiteY190" fmla="*/ 4374051 h 6858000"/>
              <a:gd name="connsiteX191" fmla="*/ 4383389 w 7467663"/>
              <a:gd name="connsiteY191" fmla="*/ 4184369 h 6858000"/>
              <a:gd name="connsiteX192" fmla="*/ 4165508 w 7467663"/>
              <a:gd name="connsiteY192" fmla="*/ 4035196 h 6858000"/>
              <a:gd name="connsiteX193" fmla="*/ 4068162 w 7467663"/>
              <a:gd name="connsiteY193" fmla="*/ 3953394 h 6858000"/>
              <a:gd name="connsiteX194" fmla="*/ 3981416 w 7467663"/>
              <a:gd name="connsiteY194" fmla="*/ 3880482 h 6858000"/>
              <a:gd name="connsiteX195" fmla="*/ 3800147 w 7467663"/>
              <a:gd name="connsiteY195" fmla="*/ 3749872 h 6858000"/>
              <a:gd name="connsiteX196" fmla="*/ 3655073 w 7467663"/>
              <a:gd name="connsiteY196" fmla="*/ 3650884 h 6858000"/>
              <a:gd name="connsiteX197" fmla="*/ 3670252 w 7467663"/>
              <a:gd name="connsiteY197" fmla="*/ 3622798 h 6858000"/>
              <a:gd name="connsiteX198" fmla="*/ 3817258 w 7467663"/>
              <a:gd name="connsiteY198" fmla="*/ 3723577 h 6858000"/>
              <a:gd name="connsiteX199" fmla="*/ 4000461 w 7467663"/>
              <a:gd name="connsiteY199" fmla="*/ 3855966 h 6858000"/>
              <a:gd name="connsiteX200" fmla="*/ 4088180 w 7467663"/>
              <a:gd name="connsiteY200" fmla="*/ 3929774 h 6858000"/>
              <a:gd name="connsiteX201" fmla="*/ 4184555 w 7467663"/>
              <a:gd name="connsiteY201" fmla="*/ 4010683 h 6858000"/>
              <a:gd name="connsiteX202" fmla="*/ 4399563 w 7467663"/>
              <a:gd name="connsiteY202" fmla="*/ 4158106 h 6858000"/>
              <a:gd name="connsiteX203" fmla="*/ 4684469 w 7467663"/>
              <a:gd name="connsiteY203" fmla="*/ 4364680 h 6858000"/>
              <a:gd name="connsiteX204" fmla="*/ 4690271 w 7467663"/>
              <a:gd name="connsiteY204" fmla="*/ 4370034 h 6858000"/>
              <a:gd name="connsiteX205" fmla="*/ 4136093 w 7467663"/>
              <a:gd name="connsiteY205" fmla="*/ 3858466 h 6858000"/>
              <a:gd name="connsiteX206" fmla="*/ 3670252 w 7467663"/>
              <a:gd name="connsiteY206" fmla="*/ 3622798 h 6858000"/>
              <a:gd name="connsiteX207" fmla="*/ 4440129 w 7467663"/>
              <a:gd name="connsiteY207" fmla="*/ 3448571 h 6858000"/>
              <a:gd name="connsiteX208" fmla="*/ 4856525 w 7467663"/>
              <a:gd name="connsiteY208" fmla="*/ 3915351 h 6858000"/>
              <a:gd name="connsiteX209" fmla="*/ 5059055 w 7467663"/>
              <a:gd name="connsiteY209" fmla="*/ 4108918 h 6858000"/>
              <a:gd name="connsiteX210" fmla="*/ 5290070 w 7467663"/>
              <a:gd name="connsiteY210" fmla="*/ 4263619 h 6858000"/>
              <a:gd name="connsiteX211" fmla="*/ 4834991 w 7467663"/>
              <a:gd name="connsiteY211" fmla="*/ 3830985 h 6858000"/>
              <a:gd name="connsiteX212" fmla="*/ 4440129 w 7467663"/>
              <a:gd name="connsiteY212" fmla="*/ 3448571 h 6858000"/>
              <a:gd name="connsiteX213" fmla="*/ 4441737 w 7467663"/>
              <a:gd name="connsiteY213" fmla="*/ 3399734 h 6858000"/>
              <a:gd name="connsiteX214" fmla="*/ 4431236 w 7467663"/>
              <a:gd name="connsiteY214" fmla="*/ 3400954 h 6858000"/>
              <a:gd name="connsiteX215" fmla="*/ 4557150 w 7467663"/>
              <a:gd name="connsiteY215" fmla="*/ 3510023 h 6858000"/>
              <a:gd name="connsiteX216" fmla="*/ 4856936 w 7467663"/>
              <a:gd name="connsiteY216" fmla="*/ 3809146 h 6858000"/>
              <a:gd name="connsiteX217" fmla="*/ 5111996 w 7467663"/>
              <a:gd name="connsiteY217" fmla="*/ 4065759 h 6858000"/>
              <a:gd name="connsiteX218" fmla="*/ 5388878 w 7467663"/>
              <a:gd name="connsiteY218" fmla="*/ 4300185 h 6858000"/>
              <a:gd name="connsiteX219" fmla="*/ 5425556 w 7467663"/>
              <a:gd name="connsiteY219" fmla="*/ 4308967 h 6858000"/>
              <a:gd name="connsiteX220" fmla="*/ 4943646 w 7467663"/>
              <a:gd name="connsiteY220" fmla="*/ 3822916 h 6858000"/>
              <a:gd name="connsiteX221" fmla="*/ 4594837 w 7467663"/>
              <a:gd name="connsiteY221" fmla="*/ 3532274 h 6858000"/>
              <a:gd name="connsiteX222" fmla="*/ 4441737 w 7467663"/>
              <a:gd name="connsiteY222" fmla="*/ 3399734 h 6858000"/>
              <a:gd name="connsiteX223" fmla="*/ 5425834 w 7467663"/>
              <a:gd name="connsiteY223" fmla="*/ 3162785 h 6858000"/>
              <a:gd name="connsiteX224" fmla="*/ 5401644 w 7467663"/>
              <a:gd name="connsiteY224" fmla="*/ 3617847 h 6858000"/>
              <a:gd name="connsiteX225" fmla="*/ 5467256 w 7467663"/>
              <a:gd name="connsiteY225" fmla="*/ 4175494 h 6858000"/>
              <a:gd name="connsiteX226" fmla="*/ 5448069 w 7467663"/>
              <a:gd name="connsiteY226" fmla="*/ 3567554 h 6858000"/>
              <a:gd name="connsiteX227" fmla="*/ 5425834 w 7467663"/>
              <a:gd name="connsiteY227" fmla="*/ 3162785 h 6858000"/>
              <a:gd name="connsiteX228" fmla="*/ 1318687 w 7467663"/>
              <a:gd name="connsiteY228" fmla="*/ 3113840 h 6858000"/>
              <a:gd name="connsiteX229" fmla="*/ 1066793 w 7467663"/>
              <a:gd name="connsiteY229" fmla="*/ 3212171 h 6858000"/>
              <a:gd name="connsiteX230" fmla="*/ 993319 w 7467663"/>
              <a:gd name="connsiteY230" fmla="*/ 3247648 h 6858000"/>
              <a:gd name="connsiteX231" fmla="*/ 853081 w 7467663"/>
              <a:gd name="connsiteY231" fmla="*/ 3312410 h 6858000"/>
              <a:gd name="connsiteX232" fmla="*/ 805957 w 7467663"/>
              <a:gd name="connsiteY232" fmla="*/ 3330443 h 6858000"/>
              <a:gd name="connsiteX233" fmla="*/ 1318687 w 7467663"/>
              <a:gd name="connsiteY233" fmla="*/ 3113840 h 6858000"/>
              <a:gd name="connsiteX234" fmla="*/ 5453702 w 7467663"/>
              <a:gd name="connsiteY234" fmla="*/ 3090882 h 6858000"/>
              <a:gd name="connsiteX235" fmla="*/ 5480135 w 7467663"/>
              <a:gd name="connsiteY235" fmla="*/ 3565802 h 6858000"/>
              <a:gd name="connsiteX236" fmla="*/ 5499023 w 7467663"/>
              <a:gd name="connsiteY236" fmla="*/ 4166310 h 6858000"/>
              <a:gd name="connsiteX237" fmla="*/ 5547022 w 7467663"/>
              <a:gd name="connsiteY237" fmla="*/ 3607838 h 6858000"/>
              <a:gd name="connsiteX238" fmla="*/ 5515964 w 7467663"/>
              <a:gd name="connsiteY238" fmla="*/ 3378541 h 6858000"/>
              <a:gd name="connsiteX239" fmla="*/ 5453702 w 7467663"/>
              <a:gd name="connsiteY239" fmla="*/ 3090882 h 6858000"/>
              <a:gd name="connsiteX240" fmla="*/ 1238695 w 7467663"/>
              <a:gd name="connsiteY240" fmla="*/ 3076820 h 6858000"/>
              <a:gd name="connsiteX241" fmla="*/ 716371 w 7467663"/>
              <a:gd name="connsiteY241" fmla="*/ 3293249 h 6858000"/>
              <a:gd name="connsiteX242" fmla="*/ 579522 w 7467663"/>
              <a:gd name="connsiteY242" fmla="*/ 3371759 h 6858000"/>
              <a:gd name="connsiteX243" fmla="*/ 600288 w 7467663"/>
              <a:gd name="connsiteY243" fmla="*/ 3365555 h 6858000"/>
              <a:gd name="connsiteX244" fmla="*/ 840692 w 7467663"/>
              <a:gd name="connsiteY244" fmla="*/ 3284921 h 6858000"/>
              <a:gd name="connsiteX245" fmla="*/ 979248 w 7467663"/>
              <a:gd name="connsiteY245" fmla="*/ 3221003 h 6858000"/>
              <a:gd name="connsiteX246" fmla="*/ 1053282 w 7467663"/>
              <a:gd name="connsiteY246" fmla="*/ 3185247 h 6858000"/>
              <a:gd name="connsiteX247" fmla="*/ 1320603 w 7467663"/>
              <a:gd name="connsiteY247" fmla="*/ 3081281 h 6858000"/>
              <a:gd name="connsiteX248" fmla="*/ 1238695 w 7467663"/>
              <a:gd name="connsiteY248" fmla="*/ 3076820 h 6858000"/>
              <a:gd name="connsiteX249" fmla="*/ 5425627 w 7467663"/>
              <a:gd name="connsiteY249" fmla="*/ 2954192 h 6858000"/>
              <a:gd name="connsiteX250" fmla="*/ 5470770 w 7467663"/>
              <a:gd name="connsiteY250" fmla="*/ 3005435 h 6858000"/>
              <a:gd name="connsiteX251" fmla="*/ 5519779 w 7467663"/>
              <a:gd name="connsiteY251" fmla="*/ 4359223 h 6858000"/>
              <a:gd name="connsiteX252" fmla="*/ 5520293 w 7467663"/>
              <a:gd name="connsiteY252" fmla="*/ 4360602 h 6858000"/>
              <a:gd name="connsiteX253" fmla="*/ 5767221 w 7467663"/>
              <a:gd name="connsiteY253" fmla="*/ 4665564 h 6858000"/>
              <a:gd name="connsiteX254" fmla="*/ 6937169 w 7467663"/>
              <a:gd name="connsiteY254" fmla="*/ 4815941 h 6858000"/>
              <a:gd name="connsiteX255" fmla="*/ 6953922 w 7467663"/>
              <a:gd name="connsiteY255" fmla="*/ 4890068 h 6858000"/>
              <a:gd name="connsiteX256" fmla="*/ 6071359 w 7467663"/>
              <a:gd name="connsiteY256" fmla="*/ 4770770 h 6858000"/>
              <a:gd name="connsiteX257" fmla="*/ 6038839 w 7467663"/>
              <a:gd name="connsiteY257" fmla="*/ 4764474 h 6858000"/>
              <a:gd name="connsiteX258" fmla="*/ 6038706 w 7467663"/>
              <a:gd name="connsiteY258" fmla="*/ 4763847 h 6858000"/>
              <a:gd name="connsiteX259" fmla="*/ 6037784 w 7467663"/>
              <a:gd name="connsiteY259" fmla="*/ 4764270 h 6858000"/>
              <a:gd name="connsiteX260" fmla="*/ 6038839 w 7467663"/>
              <a:gd name="connsiteY260" fmla="*/ 4764474 h 6858000"/>
              <a:gd name="connsiteX261" fmla="*/ 6040338 w 7467663"/>
              <a:gd name="connsiteY261" fmla="*/ 4771418 h 6858000"/>
              <a:gd name="connsiteX262" fmla="*/ 6024488 w 7467663"/>
              <a:gd name="connsiteY262" fmla="*/ 4809903 h 6858000"/>
              <a:gd name="connsiteX263" fmla="*/ 5599771 w 7467663"/>
              <a:gd name="connsiteY263" fmla="*/ 5509652 h 6858000"/>
              <a:gd name="connsiteX264" fmla="*/ 5548843 w 7467663"/>
              <a:gd name="connsiteY264" fmla="*/ 5563845 h 6858000"/>
              <a:gd name="connsiteX265" fmla="*/ 5940952 w 7467663"/>
              <a:gd name="connsiteY265" fmla="*/ 6250028 h 6858000"/>
              <a:gd name="connsiteX266" fmla="*/ 6043441 w 7467663"/>
              <a:gd name="connsiteY266" fmla="*/ 6665847 h 6858000"/>
              <a:gd name="connsiteX267" fmla="*/ 6093432 w 7467663"/>
              <a:gd name="connsiteY267" fmla="*/ 6858000 h 6858000"/>
              <a:gd name="connsiteX268" fmla="*/ 6034344 w 7467663"/>
              <a:gd name="connsiteY268" fmla="*/ 6858000 h 6858000"/>
              <a:gd name="connsiteX269" fmla="*/ 6026679 w 7467663"/>
              <a:gd name="connsiteY269" fmla="*/ 6836959 h 6858000"/>
              <a:gd name="connsiteX270" fmla="*/ 5800441 w 7467663"/>
              <a:gd name="connsiteY270" fmla="*/ 6335286 h 6858000"/>
              <a:gd name="connsiteX271" fmla="*/ 5526562 w 7467663"/>
              <a:gd name="connsiteY271" fmla="*/ 5705388 h 6858000"/>
              <a:gd name="connsiteX272" fmla="*/ 5519640 w 7467663"/>
              <a:gd name="connsiteY272" fmla="*/ 5683774 h 6858000"/>
              <a:gd name="connsiteX273" fmla="*/ 5844559 w 7467663"/>
              <a:gd name="connsiteY273" fmla="*/ 6553349 h 6858000"/>
              <a:gd name="connsiteX274" fmla="*/ 5975994 w 7467663"/>
              <a:gd name="connsiteY274" fmla="*/ 6858000 h 6858000"/>
              <a:gd name="connsiteX275" fmla="*/ 5898547 w 7467663"/>
              <a:gd name="connsiteY275" fmla="*/ 6858000 h 6858000"/>
              <a:gd name="connsiteX276" fmla="*/ 5682041 w 7467663"/>
              <a:gd name="connsiteY276" fmla="*/ 6355860 h 6858000"/>
              <a:gd name="connsiteX277" fmla="*/ 5461758 w 7467663"/>
              <a:gd name="connsiteY277" fmla="*/ 5820220 h 6858000"/>
              <a:gd name="connsiteX278" fmla="*/ 5237282 w 7467663"/>
              <a:gd name="connsiteY278" fmla="*/ 6579086 h 6858000"/>
              <a:gd name="connsiteX279" fmla="*/ 5115009 w 7467663"/>
              <a:gd name="connsiteY279" fmla="*/ 6858000 h 6858000"/>
              <a:gd name="connsiteX280" fmla="*/ 5028074 w 7467663"/>
              <a:gd name="connsiteY280" fmla="*/ 6858000 h 6858000"/>
              <a:gd name="connsiteX281" fmla="*/ 5079508 w 7467663"/>
              <a:gd name="connsiteY281" fmla="*/ 6749074 h 6858000"/>
              <a:gd name="connsiteX282" fmla="*/ 5371846 w 7467663"/>
              <a:gd name="connsiteY282" fmla="*/ 5924413 h 6858000"/>
              <a:gd name="connsiteX283" fmla="*/ 5270512 w 7467663"/>
              <a:gd name="connsiteY283" fmla="*/ 6138975 h 6858000"/>
              <a:gd name="connsiteX284" fmla="*/ 5062409 w 7467663"/>
              <a:gd name="connsiteY284" fmla="*/ 6653544 h 6858000"/>
              <a:gd name="connsiteX285" fmla="*/ 5036628 w 7467663"/>
              <a:gd name="connsiteY285" fmla="*/ 6754247 h 6858000"/>
              <a:gd name="connsiteX286" fmla="*/ 5009112 w 7467663"/>
              <a:gd name="connsiteY286" fmla="*/ 6858000 h 6858000"/>
              <a:gd name="connsiteX287" fmla="*/ 4976679 w 7467663"/>
              <a:gd name="connsiteY287" fmla="*/ 6858000 h 6858000"/>
              <a:gd name="connsiteX288" fmla="*/ 5006537 w 7467663"/>
              <a:gd name="connsiteY288" fmla="*/ 6747068 h 6858000"/>
              <a:gd name="connsiteX289" fmla="*/ 5032723 w 7467663"/>
              <a:gd name="connsiteY289" fmla="*/ 6644957 h 6858000"/>
              <a:gd name="connsiteX290" fmla="*/ 5242949 w 7467663"/>
              <a:gd name="connsiteY290" fmla="*/ 6125175 h 6858000"/>
              <a:gd name="connsiteX291" fmla="*/ 5286321 w 7467663"/>
              <a:gd name="connsiteY291" fmla="*/ 6033555 h 6858000"/>
              <a:gd name="connsiteX292" fmla="*/ 5008210 w 7467663"/>
              <a:gd name="connsiteY292" fmla="*/ 6649194 h 6858000"/>
              <a:gd name="connsiteX293" fmla="*/ 4986321 w 7467663"/>
              <a:gd name="connsiteY293" fmla="*/ 6765687 h 6858000"/>
              <a:gd name="connsiteX294" fmla="*/ 4973474 w 7467663"/>
              <a:gd name="connsiteY294" fmla="*/ 6858000 h 6858000"/>
              <a:gd name="connsiteX295" fmla="*/ 4907178 w 7467663"/>
              <a:gd name="connsiteY295" fmla="*/ 6858000 h 6858000"/>
              <a:gd name="connsiteX296" fmla="*/ 4910810 w 7467663"/>
              <a:gd name="connsiteY296" fmla="*/ 6829660 h 6858000"/>
              <a:gd name="connsiteX297" fmla="*/ 4987461 w 7467663"/>
              <a:gd name="connsiteY297" fmla="*/ 6432994 h 6858000"/>
              <a:gd name="connsiteX298" fmla="*/ 5179262 w 7467663"/>
              <a:gd name="connsiteY298" fmla="*/ 6035044 h 6858000"/>
              <a:gd name="connsiteX299" fmla="*/ 4689678 w 7467663"/>
              <a:gd name="connsiteY299" fmla="*/ 6440241 h 6858000"/>
              <a:gd name="connsiteX300" fmla="*/ 4477543 w 7467663"/>
              <a:gd name="connsiteY300" fmla="*/ 6674836 h 6858000"/>
              <a:gd name="connsiteX301" fmla="*/ 4329957 w 7467663"/>
              <a:gd name="connsiteY301" fmla="*/ 6858000 h 6858000"/>
              <a:gd name="connsiteX302" fmla="*/ 4218595 w 7467663"/>
              <a:gd name="connsiteY302" fmla="*/ 6858000 h 6858000"/>
              <a:gd name="connsiteX303" fmla="*/ 4368888 w 7467663"/>
              <a:gd name="connsiteY303" fmla="*/ 6668412 h 6858000"/>
              <a:gd name="connsiteX304" fmla="*/ 4563091 w 7467663"/>
              <a:gd name="connsiteY304" fmla="*/ 6442508 h 6858000"/>
              <a:gd name="connsiteX305" fmla="*/ 5387324 w 7467663"/>
              <a:gd name="connsiteY305" fmla="*/ 5705830 h 6858000"/>
              <a:gd name="connsiteX306" fmla="*/ 5073620 w 7467663"/>
              <a:gd name="connsiteY306" fmla="*/ 5955437 h 6858000"/>
              <a:gd name="connsiteX307" fmla="*/ 4689789 w 7467663"/>
              <a:gd name="connsiteY307" fmla="*/ 6268382 h 6858000"/>
              <a:gd name="connsiteX308" fmla="*/ 4418722 w 7467663"/>
              <a:gd name="connsiteY308" fmla="*/ 6570886 h 6858000"/>
              <a:gd name="connsiteX309" fmla="*/ 4214944 w 7467663"/>
              <a:gd name="connsiteY309" fmla="*/ 6858000 h 6858000"/>
              <a:gd name="connsiteX310" fmla="*/ 4177898 w 7467663"/>
              <a:gd name="connsiteY310" fmla="*/ 6858000 h 6858000"/>
              <a:gd name="connsiteX311" fmla="*/ 4391597 w 7467663"/>
              <a:gd name="connsiteY311" fmla="*/ 6556370 h 6858000"/>
              <a:gd name="connsiteX312" fmla="*/ 4668889 w 7467663"/>
              <a:gd name="connsiteY312" fmla="*/ 6246399 h 6858000"/>
              <a:gd name="connsiteX313" fmla="*/ 5055427 w 7467663"/>
              <a:gd name="connsiteY313" fmla="*/ 5931476 h 6858000"/>
              <a:gd name="connsiteX314" fmla="*/ 5371814 w 7467663"/>
              <a:gd name="connsiteY314" fmla="*/ 5678975 h 6858000"/>
              <a:gd name="connsiteX315" fmla="*/ 4987918 w 7467663"/>
              <a:gd name="connsiteY315" fmla="*/ 5838701 h 6858000"/>
              <a:gd name="connsiteX316" fmla="*/ 4317146 w 7467663"/>
              <a:gd name="connsiteY316" fmla="*/ 6587716 h 6858000"/>
              <a:gd name="connsiteX317" fmla="*/ 4171627 w 7467663"/>
              <a:gd name="connsiteY317" fmla="*/ 6858000 h 6858000"/>
              <a:gd name="connsiteX318" fmla="*/ 4081585 w 7467663"/>
              <a:gd name="connsiteY318" fmla="*/ 6858000 h 6858000"/>
              <a:gd name="connsiteX319" fmla="*/ 4238603 w 7467663"/>
              <a:gd name="connsiteY319" fmla="*/ 6559341 h 6858000"/>
              <a:gd name="connsiteX320" fmla="*/ 4778333 w 7467663"/>
              <a:gd name="connsiteY320" fmla="*/ 5873626 h 6858000"/>
              <a:gd name="connsiteX321" fmla="*/ 5414185 w 7467663"/>
              <a:gd name="connsiteY321" fmla="*/ 5573882 h 6858000"/>
              <a:gd name="connsiteX322" fmla="*/ 5959648 w 7467663"/>
              <a:gd name="connsiteY322" fmla="*/ 4760797 h 6858000"/>
              <a:gd name="connsiteX323" fmla="*/ 5355019 w 7467663"/>
              <a:gd name="connsiteY323" fmla="*/ 4734672 h 6858000"/>
              <a:gd name="connsiteX324" fmla="*/ 5083565 w 7467663"/>
              <a:gd name="connsiteY324" fmla="*/ 5179121 h 6858000"/>
              <a:gd name="connsiteX325" fmla="*/ 4713577 w 7467663"/>
              <a:gd name="connsiteY325" fmla="*/ 5616803 h 6858000"/>
              <a:gd name="connsiteX326" fmla="*/ 3989559 w 7467663"/>
              <a:gd name="connsiteY326" fmla="*/ 6145945 h 6858000"/>
              <a:gd name="connsiteX327" fmla="*/ 3939824 w 7467663"/>
              <a:gd name="connsiteY327" fmla="*/ 6066900 h 6858000"/>
              <a:gd name="connsiteX328" fmla="*/ 4584537 w 7467663"/>
              <a:gd name="connsiteY328" fmla="*/ 5324826 h 6858000"/>
              <a:gd name="connsiteX329" fmla="*/ 5037105 w 7467663"/>
              <a:gd name="connsiteY329" fmla="*/ 5088765 h 6858000"/>
              <a:gd name="connsiteX330" fmla="*/ 5039930 w 7467663"/>
              <a:gd name="connsiteY330" fmla="*/ 5089585 h 6858000"/>
              <a:gd name="connsiteX331" fmla="*/ 5263764 w 7467663"/>
              <a:gd name="connsiteY331" fmla="*/ 4735525 h 6858000"/>
              <a:gd name="connsiteX332" fmla="*/ 4086300 w 7467663"/>
              <a:gd name="connsiteY332" fmla="*/ 4884599 h 6858000"/>
              <a:gd name="connsiteX333" fmla="*/ 4085485 w 7467663"/>
              <a:gd name="connsiteY333" fmla="*/ 4899070 h 6858000"/>
              <a:gd name="connsiteX334" fmla="*/ 3871915 w 7467663"/>
              <a:gd name="connsiteY334" fmla="*/ 5253645 h 6858000"/>
              <a:gd name="connsiteX335" fmla="*/ 3799374 w 7467663"/>
              <a:gd name="connsiteY335" fmla="*/ 5466127 h 6858000"/>
              <a:gd name="connsiteX336" fmla="*/ 3498850 w 7467663"/>
              <a:gd name="connsiteY336" fmla="*/ 6661888 h 6858000"/>
              <a:gd name="connsiteX337" fmla="*/ 3399216 w 7467663"/>
              <a:gd name="connsiteY337" fmla="*/ 6858000 h 6858000"/>
              <a:gd name="connsiteX338" fmla="*/ 3303688 w 7467663"/>
              <a:gd name="connsiteY338" fmla="*/ 6858000 h 6858000"/>
              <a:gd name="connsiteX339" fmla="*/ 3391774 w 7467663"/>
              <a:gd name="connsiteY339" fmla="*/ 6697181 h 6858000"/>
              <a:gd name="connsiteX340" fmla="*/ 3735540 w 7467663"/>
              <a:gd name="connsiteY340" fmla="*/ 5546923 h 6858000"/>
              <a:gd name="connsiteX341" fmla="*/ 3729438 w 7467663"/>
              <a:gd name="connsiteY341" fmla="*/ 5569058 h 6858000"/>
              <a:gd name="connsiteX342" fmla="*/ 3707782 w 7467663"/>
              <a:gd name="connsiteY342" fmla="*/ 5644908 h 6858000"/>
              <a:gd name="connsiteX343" fmla="*/ 3583827 w 7467663"/>
              <a:gd name="connsiteY343" fmla="*/ 6039215 h 6858000"/>
              <a:gd name="connsiteX344" fmla="*/ 3547861 w 7467663"/>
              <a:gd name="connsiteY344" fmla="*/ 6129609 h 6858000"/>
              <a:gd name="connsiteX345" fmla="*/ 3490905 w 7467663"/>
              <a:gd name="connsiteY345" fmla="*/ 6277660 h 6858000"/>
              <a:gd name="connsiteX346" fmla="*/ 3455859 w 7467663"/>
              <a:gd name="connsiteY346" fmla="*/ 6391301 h 6858000"/>
              <a:gd name="connsiteX347" fmla="*/ 3429112 w 7467663"/>
              <a:gd name="connsiteY347" fmla="*/ 6479469 h 6858000"/>
              <a:gd name="connsiteX348" fmla="*/ 3304862 w 7467663"/>
              <a:gd name="connsiteY348" fmla="*/ 6796476 h 6858000"/>
              <a:gd name="connsiteX349" fmla="*/ 3276071 w 7467663"/>
              <a:gd name="connsiteY349" fmla="*/ 6858000 h 6858000"/>
              <a:gd name="connsiteX350" fmla="*/ 3240805 w 7467663"/>
              <a:gd name="connsiteY350" fmla="*/ 6858000 h 6858000"/>
              <a:gd name="connsiteX351" fmla="*/ 3275917 w 7467663"/>
              <a:gd name="connsiteY351" fmla="*/ 6783192 h 6858000"/>
              <a:gd name="connsiteX352" fmla="*/ 3399358 w 7467663"/>
              <a:gd name="connsiteY352" fmla="*/ 6469011 h 6858000"/>
              <a:gd name="connsiteX353" fmla="*/ 3425650 w 7467663"/>
              <a:gd name="connsiteY353" fmla="*/ 6381333 h 6858000"/>
              <a:gd name="connsiteX354" fmla="*/ 3460661 w 7467663"/>
              <a:gd name="connsiteY354" fmla="*/ 6266763 h 6858000"/>
              <a:gd name="connsiteX355" fmla="*/ 3518021 w 7467663"/>
              <a:gd name="connsiteY355" fmla="*/ 6117298 h 6858000"/>
              <a:gd name="connsiteX356" fmla="*/ 3554035 w 7467663"/>
              <a:gd name="connsiteY356" fmla="*/ 6027832 h 6858000"/>
              <a:gd name="connsiteX357" fmla="*/ 3677174 w 7467663"/>
              <a:gd name="connsiteY357" fmla="*/ 5636351 h 6858000"/>
              <a:gd name="connsiteX358" fmla="*/ 3698819 w 7467663"/>
              <a:gd name="connsiteY358" fmla="*/ 5560503 h 6858000"/>
              <a:gd name="connsiteX359" fmla="*/ 3702094 w 7467663"/>
              <a:gd name="connsiteY359" fmla="*/ 5549194 h 6858000"/>
              <a:gd name="connsiteX360" fmla="*/ 3398355 w 7467663"/>
              <a:gd name="connsiteY360" fmla="*/ 6094603 h 6858000"/>
              <a:gd name="connsiteX361" fmla="*/ 3193941 w 7467663"/>
              <a:gd name="connsiteY361" fmla="*/ 6798775 h 6858000"/>
              <a:gd name="connsiteX362" fmla="*/ 3184140 w 7467663"/>
              <a:gd name="connsiteY362" fmla="*/ 6858000 h 6858000"/>
              <a:gd name="connsiteX363" fmla="*/ 3099978 w 7467663"/>
              <a:gd name="connsiteY363" fmla="*/ 6858000 h 6858000"/>
              <a:gd name="connsiteX364" fmla="*/ 3101556 w 7467663"/>
              <a:gd name="connsiteY364" fmla="*/ 6843337 h 6858000"/>
              <a:gd name="connsiteX365" fmla="*/ 3370162 w 7467663"/>
              <a:gd name="connsiteY365" fmla="*/ 5785550 h 6858000"/>
              <a:gd name="connsiteX366" fmla="*/ 3746477 w 7467663"/>
              <a:gd name="connsiteY366" fmla="*/ 5377889 h 6858000"/>
              <a:gd name="connsiteX367" fmla="*/ 3863399 w 7467663"/>
              <a:gd name="connsiteY367" fmla="*/ 5087257 h 6858000"/>
              <a:gd name="connsiteX368" fmla="*/ 3968712 w 7467663"/>
              <a:gd name="connsiteY368" fmla="*/ 4913989 h 6858000"/>
              <a:gd name="connsiteX369" fmla="*/ 2792390 w 7467663"/>
              <a:gd name="connsiteY369" fmla="*/ 5382974 h 6858000"/>
              <a:gd name="connsiteX370" fmla="*/ 2714982 w 7467663"/>
              <a:gd name="connsiteY370" fmla="*/ 5427051 h 6858000"/>
              <a:gd name="connsiteX371" fmla="*/ 2813361 w 7467663"/>
              <a:gd name="connsiteY371" fmla="*/ 6023912 h 6858000"/>
              <a:gd name="connsiteX372" fmla="*/ 2688430 w 7467663"/>
              <a:gd name="connsiteY372" fmla="*/ 6801564 h 6858000"/>
              <a:gd name="connsiteX373" fmla="*/ 2629626 w 7467663"/>
              <a:gd name="connsiteY373" fmla="*/ 6763394 h 6858000"/>
              <a:gd name="connsiteX374" fmla="*/ 2565328 w 7467663"/>
              <a:gd name="connsiteY374" fmla="*/ 5516399 h 6858000"/>
              <a:gd name="connsiteX375" fmla="*/ 1922999 w 7467663"/>
              <a:gd name="connsiteY375" fmla="*/ 5980343 h 6858000"/>
              <a:gd name="connsiteX376" fmla="*/ 1950261 w 7467663"/>
              <a:gd name="connsiteY376" fmla="*/ 6405858 h 6858000"/>
              <a:gd name="connsiteX377" fmla="*/ 2365554 w 7467663"/>
              <a:gd name="connsiteY377" fmla="*/ 6759107 h 6858000"/>
              <a:gd name="connsiteX378" fmla="*/ 2424142 w 7467663"/>
              <a:gd name="connsiteY378" fmla="*/ 6858000 h 6858000"/>
              <a:gd name="connsiteX379" fmla="*/ 2395994 w 7467663"/>
              <a:gd name="connsiteY379" fmla="*/ 6858000 h 6858000"/>
              <a:gd name="connsiteX380" fmla="*/ 2392863 w 7467663"/>
              <a:gd name="connsiteY380" fmla="*/ 6852964 h 6858000"/>
              <a:gd name="connsiteX381" fmla="*/ 2017589 w 7467663"/>
              <a:gd name="connsiteY381" fmla="*/ 6493982 h 6858000"/>
              <a:gd name="connsiteX382" fmla="*/ 2147336 w 7467663"/>
              <a:gd name="connsiteY382" fmla="*/ 6594052 h 6858000"/>
              <a:gd name="connsiteX383" fmla="*/ 2207047 w 7467663"/>
              <a:gd name="connsiteY383" fmla="*/ 6654540 h 6858000"/>
              <a:gd name="connsiteX384" fmla="*/ 2299106 w 7467663"/>
              <a:gd name="connsiteY384" fmla="*/ 6778931 h 6858000"/>
              <a:gd name="connsiteX385" fmla="*/ 2314430 w 7467663"/>
              <a:gd name="connsiteY385" fmla="*/ 6801144 h 6858000"/>
              <a:gd name="connsiteX386" fmla="*/ 2352406 w 7467663"/>
              <a:gd name="connsiteY386" fmla="*/ 6858000 h 6858000"/>
              <a:gd name="connsiteX387" fmla="*/ 2314492 w 7467663"/>
              <a:gd name="connsiteY387" fmla="*/ 6858000 h 6858000"/>
              <a:gd name="connsiteX388" fmla="*/ 2288095 w 7467663"/>
              <a:gd name="connsiteY388" fmla="*/ 6818030 h 6858000"/>
              <a:gd name="connsiteX389" fmla="*/ 2272768 w 7467663"/>
              <a:gd name="connsiteY389" fmla="*/ 6795822 h 6858000"/>
              <a:gd name="connsiteX390" fmla="*/ 2182715 w 7467663"/>
              <a:gd name="connsiteY390" fmla="*/ 6675071 h 6858000"/>
              <a:gd name="connsiteX391" fmla="*/ 2032061 w 7467663"/>
              <a:gd name="connsiteY391" fmla="*/ 6541380 h 6858000"/>
              <a:gd name="connsiteX392" fmla="*/ 2257220 w 7467663"/>
              <a:gd name="connsiteY392" fmla="*/ 6826257 h 6858000"/>
              <a:gd name="connsiteX393" fmla="*/ 2281324 w 7467663"/>
              <a:gd name="connsiteY393" fmla="*/ 6858000 h 6858000"/>
              <a:gd name="connsiteX394" fmla="*/ 2242860 w 7467663"/>
              <a:gd name="connsiteY394" fmla="*/ 6858000 h 6858000"/>
              <a:gd name="connsiteX395" fmla="*/ 2232818 w 7467663"/>
              <a:gd name="connsiteY395" fmla="*/ 6844926 h 6858000"/>
              <a:gd name="connsiteX396" fmla="*/ 1990172 w 7467663"/>
              <a:gd name="connsiteY396" fmla="*/ 6542121 h 6858000"/>
              <a:gd name="connsiteX397" fmla="*/ 2124090 w 7467663"/>
              <a:gd name="connsiteY397" fmla="*/ 6761017 h 6858000"/>
              <a:gd name="connsiteX398" fmla="*/ 2200380 w 7467663"/>
              <a:gd name="connsiteY398" fmla="*/ 6858000 h 6858000"/>
              <a:gd name="connsiteX399" fmla="*/ 2147507 w 7467663"/>
              <a:gd name="connsiteY399" fmla="*/ 6858000 h 6858000"/>
              <a:gd name="connsiteX400" fmla="*/ 2070668 w 7467663"/>
              <a:gd name="connsiteY400" fmla="*/ 6761520 h 6858000"/>
              <a:gd name="connsiteX401" fmla="*/ 1975142 w 7467663"/>
              <a:gd name="connsiteY401" fmla="*/ 6585570 h 6858000"/>
              <a:gd name="connsiteX402" fmla="*/ 2050035 w 7467663"/>
              <a:gd name="connsiteY402" fmla="*/ 6813345 h 6858000"/>
              <a:gd name="connsiteX403" fmla="*/ 2063025 w 7467663"/>
              <a:gd name="connsiteY403" fmla="*/ 6858000 h 6858000"/>
              <a:gd name="connsiteX404" fmla="*/ 2021675 w 7467663"/>
              <a:gd name="connsiteY404" fmla="*/ 6858000 h 6858000"/>
              <a:gd name="connsiteX405" fmla="*/ 2019308 w 7467663"/>
              <a:gd name="connsiteY405" fmla="*/ 6847118 h 6858000"/>
              <a:gd name="connsiteX406" fmla="*/ 1938835 w 7467663"/>
              <a:gd name="connsiteY406" fmla="*/ 6551160 h 6858000"/>
              <a:gd name="connsiteX407" fmla="*/ 1953230 w 7467663"/>
              <a:gd name="connsiteY407" fmla="*/ 6759699 h 6858000"/>
              <a:gd name="connsiteX408" fmla="*/ 1956763 w 7467663"/>
              <a:gd name="connsiteY408" fmla="*/ 6778191 h 6858000"/>
              <a:gd name="connsiteX409" fmla="*/ 1967925 w 7467663"/>
              <a:gd name="connsiteY409" fmla="*/ 6858000 h 6858000"/>
              <a:gd name="connsiteX410" fmla="*/ 1936622 w 7467663"/>
              <a:gd name="connsiteY410" fmla="*/ 6858000 h 6858000"/>
              <a:gd name="connsiteX411" fmla="*/ 1926261 w 7467663"/>
              <a:gd name="connsiteY411" fmla="*/ 6784064 h 6858000"/>
              <a:gd name="connsiteX412" fmla="*/ 1922724 w 7467663"/>
              <a:gd name="connsiteY412" fmla="*/ 6765577 h 6858000"/>
              <a:gd name="connsiteX413" fmla="*/ 1904650 w 7467663"/>
              <a:gd name="connsiteY413" fmla="*/ 6639616 h 6858000"/>
              <a:gd name="connsiteX414" fmla="*/ 1885273 w 7467663"/>
              <a:gd name="connsiteY414" fmla="*/ 6858000 h 6858000"/>
              <a:gd name="connsiteX415" fmla="*/ 1854363 w 7467663"/>
              <a:gd name="connsiteY415" fmla="*/ 6858000 h 6858000"/>
              <a:gd name="connsiteX416" fmla="*/ 1880391 w 7467663"/>
              <a:gd name="connsiteY416" fmla="*/ 6603796 h 6858000"/>
              <a:gd name="connsiteX417" fmla="*/ 1818273 w 7467663"/>
              <a:gd name="connsiteY417" fmla="*/ 6715729 h 6858000"/>
              <a:gd name="connsiteX418" fmla="*/ 1794691 w 7467663"/>
              <a:gd name="connsiteY418" fmla="*/ 6843239 h 6858000"/>
              <a:gd name="connsiteX419" fmla="*/ 1794914 w 7467663"/>
              <a:gd name="connsiteY419" fmla="*/ 6858000 h 6858000"/>
              <a:gd name="connsiteX420" fmla="*/ 1746128 w 7467663"/>
              <a:gd name="connsiteY420" fmla="*/ 6858000 h 6858000"/>
              <a:gd name="connsiteX421" fmla="*/ 1753934 w 7467663"/>
              <a:gd name="connsiteY421" fmla="*/ 6724796 h 6858000"/>
              <a:gd name="connsiteX422" fmla="*/ 1792053 w 7467663"/>
              <a:gd name="connsiteY422" fmla="*/ 6572396 h 6858000"/>
              <a:gd name="connsiteX423" fmla="*/ 1862248 w 7467663"/>
              <a:gd name="connsiteY423" fmla="*/ 6266397 h 6858000"/>
              <a:gd name="connsiteX424" fmla="*/ 1862250 w 7467663"/>
              <a:gd name="connsiteY424" fmla="*/ 6033531 h 6858000"/>
              <a:gd name="connsiteX425" fmla="*/ 1211999 w 7467663"/>
              <a:gd name="connsiteY425" fmla="*/ 6683610 h 6858000"/>
              <a:gd name="connsiteX426" fmla="*/ 1213266 w 7467663"/>
              <a:gd name="connsiteY426" fmla="*/ 6691947 h 6858000"/>
              <a:gd name="connsiteX427" fmla="*/ 1203370 w 7467663"/>
              <a:gd name="connsiteY427" fmla="*/ 6850676 h 6858000"/>
              <a:gd name="connsiteX428" fmla="*/ 1203671 w 7467663"/>
              <a:gd name="connsiteY428" fmla="*/ 6858000 h 6858000"/>
              <a:gd name="connsiteX429" fmla="*/ 1143180 w 7467663"/>
              <a:gd name="connsiteY429" fmla="*/ 6858000 h 6858000"/>
              <a:gd name="connsiteX430" fmla="*/ 1142176 w 7467663"/>
              <a:gd name="connsiteY430" fmla="*/ 6766045 h 6858000"/>
              <a:gd name="connsiteX431" fmla="*/ 1067484 w 7467663"/>
              <a:gd name="connsiteY431" fmla="*/ 6858000 h 6858000"/>
              <a:gd name="connsiteX432" fmla="*/ 953928 w 7467663"/>
              <a:gd name="connsiteY432" fmla="*/ 6858000 h 6858000"/>
              <a:gd name="connsiteX433" fmla="*/ 959715 w 7467663"/>
              <a:gd name="connsiteY433" fmla="*/ 6850185 h 6858000"/>
              <a:gd name="connsiteX434" fmla="*/ 1483788 w 7467663"/>
              <a:gd name="connsiteY434" fmla="*/ 6259174 h 6858000"/>
              <a:gd name="connsiteX435" fmla="*/ 1100671 w 7467663"/>
              <a:gd name="connsiteY435" fmla="*/ 6252137 h 6858000"/>
              <a:gd name="connsiteX436" fmla="*/ 1090144 w 7467663"/>
              <a:gd name="connsiteY436" fmla="*/ 6256748 h 6858000"/>
              <a:gd name="connsiteX437" fmla="*/ 1095872 w 7467663"/>
              <a:gd name="connsiteY437" fmla="*/ 6271892 h 6858000"/>
              <a:gd name="connsiteX438" fmla="*/ 262785 w 7467663"/>
              <a:gd name="connsiteY438" fmla="*/ 6845450 h 6858000"/>
              <a:gd name="connsiteX439" fmla="*/ 209968 w 7467663"/>
              <a:gd name="connsiteY439" fmla="*/ 6770713 h 6858000"/>
              <a:gd name="connsiteX440" fmla="*/ 873460 w 7467663"/>
              <a:gd name="connsiteY440" fmla="*/ 6253768 h 6858000"/>
              <a:gd name="connsiteX441" fmla="*/ 192686 w 7467663"/>
              <a:gd name="connsiteY441" fmla="*/ 5849257 h 6858000"/>
              <a:gd name="connsiteX442" fmla="*/ 4696 w 7467663"/>
              <a:gd name="connsiteY442" fmla="*/ 5697668 h 6858000"/>
              <a:gd name="connsiteX443" fmla="*/ 0 w 7467663"/>
              <a:gd name="connsiteY443" fmla="*/ 5689984 h 6858000"/>
              <a:gd name="connsiteX444" fmla="*/ 0 w 7467663"/>
              <a:gd name="connsiteY444" fmla="*/ 5513472 h 6858000"/>
              <a:gd name="connsiteX445" fmla="*/ 174101 w 7467663"/>
              <a:gd name="connsiteY445" fmla="*/ 5620277 h 6858000"/>
              <a:gd name="connsiteX446" fmla="*/ 891800 w 7467663"/>
              <a:gd name="connsiteY446" fmla="*/ 6036935 h 6858000"/>
              <a:gd name="connsiteX447" fmla="*/ 1072219 w 7467663"/>
              <a:gd name="connsiteY447" fmla="*/ 6169443 h 6858000"/>
              <a:gd name="connsiteX448" fmla="*/ 1074117 w 7467663"/>
              <a:gd name="connsiteY448" fmla="*/ 6170301 h 6858000"/>
              <a:gd name="connsiteX449" fmla="*/ 1083114 w 7467663"/>
              <a:gd name="connsiteY449" fmla="*/ 6174131 h 6858000"/>
              <a:gd name="connsiteX450" fmla="*/ 1543010 w 7467663"/>
              <a:gd name="connsiteY450" fmla="*/ 6191140 h 6858000"/>
              <a:gd name="connsiteX451" fmla="*/ 1551080 w 7467663"/>
              <a:gd name="connsiteY451" fmla="*/ 6195006 h 6858000"/>
              <a:gd name="connsiteX452" fmla="*/ 2345443 w 7467663"/>
              <a:gd name="connsiteY452" fmla="*/ 5549882 h 6858000"/>
              <a:gd name="connsiteX453" fmla="*/ 1721499 w 7467663"/>
              <a:gd name="connsiteY453" fmla="*/ 5599969 h 6858000"/>
              <a:gd name="connsiteX454" fmla="*/ 767716 w 7467663"/>
              <a:gd name="connsiteY454" fmla="*/ 5472768 h 6858000"/>
              <a:gd name="connsiteX455" fmla="*/ 722147 w 7467663"/>
              <a:gd name="connsiteY455" fmla="*/ 5393091 h 6858000"/>
              <a:gd name="connsiteX456" fmla="*/ 1485552 w 7467663"/>
              <a:gd name="connsiteY456" fmla="*/ 5313202 h 6858000"/>
              <a:gd name="connsiteX457" fmla="*/ 2143004 w 7467663"/>
              <a:gd name="connsiteY457" fmla="*/ 5402420 h 6858000"/>
              <a:gd name="connsiteX458" fmla="*/ 1933391 w 7467663"/>
              <a:gd name="connsiteY458" fmla="*/ 5156971 h 6858000"/>
              <a:gd name="connsiteX459" fmla="*/ 1827118 w 7467663"/>
              <a:gd name="connsiteY459" fmla="*/ 4968410 h 6858000"/>
              <a:gd name="connsiteX460" fmla="*/ 1837349 w 7467663"/>
              <a:gd name="connsiteY460" fmla="*/ 4956357 h 6858000"/>
              <a:gd name="connsiteX461" fmla="*/ 2162835 w 7467663"/>
              <a:gd name="connsiteY461" fmla="*/ 5187853 h 6858000"/>
              <a:gd name="connsiteX462" fmla="*/ 2257167 w 7467663"/>
              <a:gd name="connsiteY462" fmla="*/ 5462123 h 6858000"/>
              <a:gd name="connsiteX463" fmla="*/ 2261598 w 7467663"/>
              <a:gd name="connsiteY463" fmla="*/ 5467998 h 6858000"/>
              <a:gd name="connsiteX464" fmla="*/ 2437177 w 7467663"/>
              <a:gd name="connsiteY464" fmla="*/ 5479608 h 6858000"/>
              <a:gd name="connsiteX465" fmla="*/ 2445247 w 7467663"/>
              <a:gd name="connsiteY465" fmla="*/ 5483476 h 6858000"/>
              <a:gd name="connsiteX466" fmla="*/ 2743626 w 7467663"/>
              <a:gd name="connsiteY466" fmla="*/ 5304819 h 6858000"/>
              <a:gd name="connsiteX467" fmla="*/ 3048102 w 7467663"/>
              <a:gd name="connsiteY467" fmla="*/ 5150595 h 6858000"/>
              <a:gd name="connsiteX468" fmla="*/ 1799414 w 7467663"/>
              <a:gd name="connsiteY468" fmla="*/ 4694732 h 6858000"/>
              <a:gd name="connsiteX469" fmla="*/ 1771735 w 7467663"/>
              <a:gd name="connsiteY469" fmla="*/ 4619929 h 6858000"/>
              <a:gd name="connsiteX470" fmla="*/ 3104273 w 7467663"/>
              <a:gd name="connsiteY470" fmla="*/ 5076159 h 6858000"/>
              <a:gd name="connsiteX471" fmla="*/ 3113245 w 7467663"/>
              <a:gd name="connsiteY471" fmla="*/ 5090705 h 6858000"/>
              <a:gd name="connsiteX472" fmla="*/ 3126294 w 7467663"/>
              <a:gd name="connsiteY472" fmla="*/ 5114400 h 6858000"/>
              <a:gd name="connsiteX473" fmla="*/ 3937433 w 7467663"/>
              <a:gd name="connsiteY473" fmla="*/ 4830473 h 6858000"/>
              <a:gd name="connsiteX474" fmla="*/ 3590475 w 7467663"/>
              <a:gd name="connsiteY474" fmla="*/ 4597974 h 6858000"/>
              <a:gd name="connsiteX475" fmla="*/ 3100264 w 7467663"/>
              <a:gd name="connsiteY475" fmla="*/ 4579845 h 6858000"/>
              <a:gd name="connsiteX476" fmla="*/ 2183576 w 7467663"/>
              <a:gd name="connsiteY476" fmla="*/ 4227150 h 6858000"/>
              <a:gd name="connsiteX477" fmla="*/ 2151029 w 7467663"/>
              <a:gd name="connsiteY477" fmla="*/ 4146947 h 6858000"/>
              <a:gd name="connsiteX478" fmla="*/ 3563434 w 7467663"/>
              <a:gd name="connsiteY478" fmla="*/ 4469115 h 6858000"/>
              <a:gd name="connsiteX479" fmla="*/ 3177952 w 7467663"/>
              <a:gd name="connsiteY479" fmla="*/ 3657386 h 6858000"/>
              <a:gd name="connsiteX480" fmla="*/ 3189263 w 7467663"/>
              <a:gd name="connsiteY480" fmla="*/ 3625726 h 6858000"/>
              <a:gd name="connsiteX481" fmla="*/ 3560912 w 7467663"/>
              <a:gd name="connsiteY481" fmla="*/ 4079863 h 6858000"/>
              <a:gd name="connsiteX482" fmla="*/ 3626636 w 7467663"/>
              <a:gd name="connsiteY482" fmla="*/ 4512230 h 6858000"/>
              <a:gd name="connsiteX483" fmla="*/ 3653088 w 7467663"/>
              <a:gd name="connsiteY483" fmla="*/ 4521417 h 6858000"/>
              <a:gd name="connsiteX484" fmla="*/ 3988128 w 7467663"/>
              <a:gd name="connsiteY484" fmla="*/ 4817267 h 6858000"/>
              <a:gd name="connsiteX485" fmla="*/ 4830582 w 7467663"/>
              <a:gd name="connsiteY485" fmla="*/ 4676000 h 6858000"/>
              <a:gd name="connsiteX486" fmla="*/ 4830100 w 7467663"/>
              <a:gd name="connsiteY486" fmla="*/ 4675554 h 6858000"/>
              <a:gd name="connsiteX487" fmla="*/ 4036318 w 7467663"/>
              <a:gd name="connsiteY487" fmla="*/ 4147013 h 6858000"/>
              <a:gd name="connsiteX488" fmla="*/ 3432098 w 7467663"/>
              <a:gd name="connsiteY488" fmla="*/ 3537312 h 6858000"/>
              <a:gd name="connsiteX489" fmla="*/ 3446761 w 7467663"/>
              <a:gd name="connsiteY489" fmla="*/ 3461278 h 6858000"/>
              <a:gd name="connsiteX490" fmla="*/ 4419733 w 7467663"/>
              <a:gd name="connsiteY490" fmla="*/ 3963555 h 6858000"/>
              <a:gd name="connsiteX491" fmla="*/ 4781371 w 7467663"/>
              <a:gd name="connsiteY491" fmla="*/ 4458604 h 6858000"/>
              <a:gd name="connsiteX492" fmla="*/ 4780440 w 7467663"/>
              <a:gd name="connsiteY492" fmla="*/ 4470290 h 6858000"/>
              <a:gd name="connsiteX493" fmla="*/ 4898954 w 7467663"/>
              <a:gd name="connsiteY493" fmla="*/ 4662092 h 6858000"/>
              <a:gd name="connsiteX494" fmla="*/ 4900699 w 7467663"/>
              <a:gd name="connsiteY494" fmla="*/ 4670867 h 6858000"/>
              <a:gd name="connsiteX495" fmla="*/ 5714511 w 7467663"/>
              <a:gd name="connsiteY495" fmla="*/ 4663483 h 6858000"/>
              <a:gd name="connsiteX496" fmla="*/ 5464793 w 7467663"/>
              <a:gd name="connsiteY496" fmla="*/ 4393556 h 6858000"/>
              <a:gd name="connsiteX497" fmla="*/ 5461897 w 7467663"/>
              <a:gd name="connsiteY497" fmla="*/ 4390879 h 6858000"/>
              <a:gd name="connsiteX498" fmla="*/ 4294126 w 7467663"/>
              <a:gd name="connsiteY498" fmla="*/ 3303048 h 6858000"/>
              <a:gd name="connsiteX499" fmla="*/ 4305321 w 7467663"/>
              <a:gd name="connsiteY499" fmla="*/ 3256953 h 6858000"/>
              <a:gd name="connsiteX500" fmla="*/ 4949299 w 7467663"/>
              <a:gd name="connsiteY500" fmla="*/ 3766336 h 6858000"/>
              <a:gd name="connsiteX501" fmla="*/ 5291452 w 7467663"/>
              <a:gd name="connsiteY501" fmla="*/ 4076801 h 6858000"/>
              <a:gd name="connsiteX502" fmla="*/ 5434998 w 7467663"/>
              <a:gd name="connsiteY502" fmla="*/ 4254100 h 6858000"/>
              <a:gd name="connsiteX503" fmla="*/ 5351015 w 7467663"/>
              <a:gd name="connsiteY503" fmla="*/ 3760989 h 6858000"/>
              <a:gd name="connsiteX504" fmla="*/ 5413780 w 7467663"/>
              <a:gd name="connsiteY504" fmla="*/ 2966265 h 6858000"/>
              <a:gd name="connsiteX505" fmla="*/ 5425627 w 7467663"/>
              <a:gd name="connsiteY505" fmla="*/ 2954192 h 6858000"/>
              <a:gd name="connsiteX506" fmla="*/ 6604735 w 7467663"/>
              <a:gd name="connsiteY506" fmla="*/ 2041381 h 6858000"/>
              <a:gd name="connsiteX507" fmla="*/ 7204487 w 7467663"/>
              <a:gd name="connsiteY507" fmla="*/ 2742112 h 6858000"/>
              <a:gd name="connsiteX508" fmla="*/ 7131592 w 7467663"/>
              <a:gd name="connsiteY508" fmla="*/ 2672096 h 6858000"/>
              <a:gd name="connsiteX509" fmla="*/ 6996344 w 7467663"/>
              <a:gd name="connsiteY509" fmla="*/ 2518310 h 6858000"/>
              <a:gd name="connsiteX510" fmla="*/ 6735495 w 7467663"/>
              <a:gd name="connsiteY510" fmla="*/ 2196890 h 6858000"/>
              <a:gd name="connsiteX511" fmla="*/ 6721901 w 7467663"/>
              <a:gd name="connsiteY511" fmla="*/ 2179274 h 6858000"/>
              <a:gd name="connsiteX512" fmla="*/ 6604735 w 7467663"/>
              <a:gd name="connsiteY512" fmla="*/ 2041381 h 6858000"/>
              <a:gd name="connsiteX513" fmla="*/ 6591670 w 7467663"/>
              <a:gd name="connsiteY513" fmla="*/ 1988277 h 6858000"/>
              <a:gd name="connsiteX514" fmla="*/ 6747349 w 7467663"/>
              <a:gd name="connsiteY514" fmla="*/ 2160069 h 6858000"/>
              <a:gd name="connsiteX515" fmla="*/ 6760943 w 7467663"/>
              <a:gd name="connsiteY515" fmla="*/ 2177686 h 6858000"/>
              <a:gd name="connsiteX516" fmla="*/ 7021065 w 7467663"/>
              <a:gd name="connsiteY516" fmla="*/ 2498102 h 6858000"/>
              <a:gd name="connsiteX517" fmla="*/ 7155223 w 7467663"/>
              <a:gd name="connsiteY517" fmla="*/ 2650386 h 6858000"/>
              <a:gd name="connsiteX518" fmla="*/ 7203167 w 7467663"/>
              <a:gd name="connsiteY518" fmla="*/ 2697288 h 6858000"/>
              <a:gd name="connsiteX519" fmla="*/ 6937703 w 7467663"/>
              <a:gd name="connsiteY519" fmla="*/ 2321981 h 6858000"/>
              <a:gd name="connsiteX520" fmla="*/ 6591670 w 7467663"/>
              <a:gd name="connsiteY520" fmla="*/ 1988277 h 6858000"/>
              <a:gd name="connsiteX521" fmla="*/ 5798671 w 7467663"/>
              <a:gd name="connsiteY521" fmla="*/ 1981601 h 6858000"/>
              <a:gd name="connsiteX522" fmla="*/ 5754709 w 7467663"/>
              <a:gd name="connsiteY522" fmla="*/ 2071454 h 6858000"/>
              <a:gd name="connsiteX523" fmla="*/ 5763044 w 7467663"/>
              <a:gd name="connsiteY523" fmla="*/ 2842206 h 6858000"/>
              <a:gd name="connsiteX524" fmla="*/ 5764974 w 7467663"/>
              <a:gd name="connsiteY524" fmla="*/ 2799609 h 6858000"/>
              <a:gd name="connsiteX525" fmla="*/ 5767665 w 7467663"/>
              <a:gd name="connsiteY525" fmla="*/ 2666409 h 6858000"/>
              <a:gd name="connsiteX526" fmla="*/ 5763055 w 7467663"/>
              <a:gd name="connsiteY526" fmla="*/ 2579705 h 6858000"/>
              <a:gd name="connsiteX527" fmla="*/ 5758079 w 7467663"/>
              <a:gd name="connsiteY527" fmla="*/ 2492508 h 6858000"/>
              <a:gd name="connsiteX528" fmla="*/ 5779325 w 7467663"/>
              <a:gd name="connsiteY528" fmla="*/ 2197069 h 6858000"/>
              <a:gd name="connsiteX529" fmla="*/ 5798671 w 7467663"/>
              <a:gd name="connsiteY529" fmla="*/ 1981601 h 6858000"/>
              <a:gd name="connsiteX530" fmla="*/ 5829202 w 7467663"/>
              <a:gd name="connsiteY530" fmla="*/ 1971679 h 6858000"/>
              <a:gd name="connsiteX531" fmla="*/ 5809558 w 7467663"/>
              <a:gd name="connsiteY531" fmla="*/ 2198043 h 6858000"/>
              <a:gd name="connsiteX532" fmla="*/ 5788653 w 7467663"/>
              <a:gd name="connsiteY532" fmla="*/ 2489430 h 6858000"/>
              <a:gd name="connsiteX533" fmla="*/ 5793439 w 7467663"/>
              <a:gd name="connsiteY533" fmla="*/ 2575235 h 6858000"/>
              <a:gd name="connsiteX534" fmla="*/ 5796837 w 7467663"/>
              <a:gd name="connsiteY534" fmla="*/ 2637633 h 6858000"/>
              <a:gd name="connsiteX535" fmla="*/ 5818614 w 7467663"/>
              <a:gd name="connsiteY535" fmla="*/ 2473055 h 6858000"/>
              <a:gd name="connsiteX536" fmla="*/ 5829202 w 7467663"/>
              <a:gd name="connsiteY536" fmla="*/ 1971679 h 6858000"/>
              <a:gd name="connsiteX537" fmla="*/ 5911389 w 7467663"/>
              <a:gd name="connsiteY537" fmla="*/ 1898371 h 6858000"/>
              <a:gd name="connsiteX538" fmla="*/ 6237627 w 7467663"/>
              <a:gd name="connsiteY538" fmla="*/ 2231921 h 6858000"/>
              <a:gd name="connsiteX539" fmla="*/ 5911389 w 7467663"/>
              <a:gd name="connsiteY539" fmla="*/ 1898371 h 6858000"/>
              <a:gd name="connsiteX540" fmla="*/ 6944437 w 7467663"/>
              <a:gd name="connsiteY540" fmla="*/ 1575402 h 6858000"/>
              <a:gd name="connsiteX541" fmla="*/ 6304730 w 7467663"/>
              <a:gd name="connsiteY541" fmla="*/ 1766654 h 6858000"/>
              <a:gd name="connsiteX542" fmla="*/ 6944437 w 7467663"/>
              <a:gd name="connsiteY542" fmla="*/ 1575402 h 6858000"/>
              <a:gd name="connsiteX543" fmla="*/ 7019523 w 7467663"/>
              <a:gd name="connsiteY543" fmla="*/ 1519450 h 6858000"/>
              <a:gd name="connsiteX544" fmla="*/ 6298091 w 7467663"/>
              <a:gd name="connsiteY544" fmla="*/ 1737122 h 6858000"/>
              <a:gd name="connsiteX545" fmla="*/ 7019523 w 7467663"/>
              <a:gd name="connsiteY545" fmla="*/ 1519450 h 6858000"/>
              <a:gd name="connsiteX546" fmla="*/ 2399523 w 7467663"/>
              <a:gd name="connsiteY546" fmla="*/ 1428234 h 6858000"/>
              <a:gd name="connsiteX547" fmla="*/ 2224982 w 7467663"/>
              <a:gd name="connsiteY547" fmla="*/ 1826201 h 6858000"/>
              <a:gd name="connsiteX548" fmla="*/ 2096099 w 7467663"/>
              <a:gd name="connsiteY548" fmla="*/ 2345900 h 6858000"/>
              <a:gd name="connsiteX549" fmla="*/ 2283317 w 7467663"/>
              <a:gd name="connsiteY549" fmla="*/ 1796925 h 6858000"/>
              <a:gd name="connsiteX550" fmla="*/ 2399523 w 7467663"/>
              <a:gd name="connsiteY550" fmla="*/ 1428234 h 6858000"/>
              <a:gd name="connsiteX551" fmla="*/ 2448558 w 7467663"/>
              <a:gd name="connsiteY551" fmla="*/ 1373435 h 6858000"/>
              <a:gd name="connsiteX552" fmla="*/ 2312521 w 7467663"/>
              <a:gd name="connsiteY552" fmla="*/ 1806140 h 6858000"/>
              <a:gd name="connsiteX553" fmla="*/ 2127533 w 7467663"/>
              <a:gd name="connsiteY553" fmla="*/ 2348380 h 6858000"/>
              <a:gd name="connsiteX554" fmla="*/ 2358080 w 7467663"/>
              <a:gd name="connsiteY554" fmla="*/ 1866134 h 6858000"/>
              <a:gd name="connsiteX555" fmla="*/ 2407436 w 7467663"/>
              <a:gd name="connsiteY555" fmla="*/ 1651070 h 6858000"/>
              <a:gd name="connsiteX556" fmla="*/ 2448558 w 7467663"/>
              <a:gd name="connsiteY556" fmla="*/ 1373435 h 6858000"/>
              <a:gd name="connsiteX557" fmla="*/ 278707 w 7467663"/>
              <a:gd name="connsiteY557" fmla="*/ 1352270 h 6858000"/>
              <a:gd name="connsiteX558" fmla="*/ 321570 w 7467663"/>
              <a:gd name="connsiteY558" fmla="*/ 1861610 h 6858000"/>
              <a:gd name="connsiteX559" fmla="*/ 294281 w 7467663"/>
              <a:gd name="connsiteY559" fmla="*/ 1440658 h 6858000"/>
              <a:gd name="connsiteX560" fmla="*/ 278707 w 7467663"/>
              <a:gd name="connsiteY560" fmla="*/ 1352270 h 6858000"/>
              <a:gd name="connsiteX561" fmla="*/ 1423821 w 7467663"/>
              <a:gd name="connsiteY561" fmla="*/ 1351958 h 6858000"/>
              <a:gd name="connsiteX562" fmla="*/ 1638521 w 7467663"/>
              <a:gd name="connsiteY562" fmla="*/ 1908470 h 6858000"/>
              <a:gd name="connsiteX563" fmla="*/ 1754199 w 7467663"/>
              <a:gd name="connsiteY563" fmla="*/ 2149284 h 6858000"/>
              <a:gd name="connsiteX564" fmla="*/ 1908359 w 7467663"/>
              <a:gd name="connsiteY564" fmla="*/ 2364988 h 6858000"/>
              <a:gd name="connsiteX565" fmla="*/ 1647661 w 7467663"/>
              <a:gd name="connsiteY565" fmla="*/ 1825945 h 6858000"/>
              <a:gd name="connsiteX566" fmla="*/ 1423821 w 7467663"/>
              <a:gd name="connsiteY566" fmla="*/ 1351958 h 6858000"/>
              <a:gd name="connsiteX567" fmla="*/ 1431890 w 7467663"/>
              <a:gd name="connsiteY567" fmla="*/ 1306475 h 6858000"/>
              <a:gd name="connsiteX568" fmla="*/ 1507597 w 7467663"/>
              <a:gd name="connsiteY568" fmla="*/ 1446132 h 6858000"/>
              <a:gd name="connsiteX569" fmla="*/ 1674586 w 7467663"/>
              <a:gd name="connsiteY569" fmla="*/ 1813832 h 6858000"/>
              <a:gd name="connsiteX570" fmla="*/ 1815950 w 7467663"/>
              <a:gd name="connsiteY570" fmla="*/ 2128564 h 6858000"/>
              <a:gd name="connsiteX571" fmla="*/ 1984242 w 7467663"/>
              <a:gd name="connsiteY571" fmla="*/ 2430829 h 6858000"/>
              <a:gd name="connsiteX572" fmla="*/ 2014023 w 7467663"/>
              <a:gd name="connsiteY572" fmla="*/ 2450995 h 6858000"/>
              <a:gd name="connsiteX573" fmla="*/ 1747337 w 7467663"/>
              <a:gd name="connsiteY573" fmla="*/ 1855264 h 6858000"/>
              <a:gd name="connsiteX574" fmla="*/ 1533749 w 7467663"/>
              <a:gd name="connsiteY574" fmla="*/ 1478656 h 6858000"/>
              <a:gd name="connsiteX575" fmla="*/ 1431890 w 7467663"/>
              <a:gd name="connsiteY575" fmla="*/ 1306475 h 6858000"/>
              <a:gd name="connsiteX576" fmla="*/ 5052692 w 7467663"/>
              <a:gd name="connsiteY576" fmla="*/ 1292994 h 6858000"/>
              <a:gd name="connsiteX577" fmla="*/ 5200661 w 7467663"/>
              <a:gd name="connsiteY577" fmla="*/ 1635186 h 6858000"/>
              <a:gd name="connsiteX578" fmla="*/ 5297138 w 7467663"/>
              <a:gd name="connsiteY578" fmla="*/ 1906351 h 6858000"/>
              <a:gd name="connsiteX579" fmla="*/ 5052692 w 7467663"/>
              <a:gd name="connsiteY579" fmla="*/ 1292994 h 6858000"/>
              <a:gd name="connsiteX580" fmla="*/ 5009948 w 7467663"/>
              <a:gd name="connsiteY580" fmla="*/ 1273619 h 6858000"/>
              <a:gd name="connsiteX581" fmla="*/ 5121777 w 7467663"/>
              <a:gd name="connsiteY581" fmla="*/ 1654213 h 6858000"/>
              <a:gd name="connsiteX582" fmla="*/ 5293545 w 7467663"/>
              <a:gd name="connsiteY582" fmla="*/ 2072247 h 6858000"/>
              <a:gd name="connsiteX583" fmla="*/ 5294042 w 7467663"/>
              <a:gd name="connsiteY583" fmla="*/ 2065019 h 6858000"/>
              <a:gd name="connsiteX584" fmla="*/ 5171936 w 7467663"/>
              <a:gd name="connsiteY584" fmla="*/ 1647613 h 6858000"/>
              <a:gd name="connsiteX585" fmla="*/ 5009948 w 7467663"/>
              <a:gd name="connsiteY585" fmla="*/ 1273619 h 6858000"/>
              <a:gd name="connsiteX586" fmla="*/ 655236 w 7467663"/>
              <a:gd name="connsiteY586" fmla="*/ 1268632 h 6858000"/>
              <a:gd name="connsiteX587" fmla="*/ 839521 w 7467663"/>
              <a:gd name="connsiteY587" fmla="*/ 1685315 h 6858000"/>
              <a:gd name="connsiteX588" fmla="*/ 1109416 w 7467663"/>
              <a:gd name="connsiteY588" fmla="*/ 2061663 h 6858000"/>
              <a:gd name="connsiteX589" fmla="*/ 1298300 w 7467663"/>
              <a:gd name="connsiteY589" fmla="*/ 2247742 h 6858000"/>
              <a:gd name="connsiteX590" fmla="*/ 1125871 w 7467663"/>
              <a:gd name="connsiteY590" fmla="*/ 1989513 h 6858000"/>
              <a:gd name="connsiteX591" fmla="*/ 981574 w 7467663"/>
              <a:gd name="connsiteY591" fmla="*/ 1783157 h 6858000"/>
              <a:gd name="connsiteX592" fmla="*/ 922198 w 7467663"/>
              <a:gd name="connsiteY592" fmla="*/ 1677437 h 6858000"/>
              <a:gd name="connsiteX593" fmla="*/ 869293 w 7467663"/>
              <a:gd name="connsiteY593" fmla="*/ 1583214 h 6858000"/>
              <a:gd name="connsiteX594" fmla="*/ 751431 w 7467663"/>
              <a:gd name="connsiteY594" fmla="*/ 1405731 h 6858000"/>
              <a:gd name="connsiteX595" fmla="*/ 655236 w 7467663"/>
              <a:gd name="connsiteY595" fmla="*/ 1268632 h 6858000"/>
              <a:gd name="connsiteX596" fmla="*/ 6516292 w 7467663"/>
              <a:gd name="connsiteY596" fmla="*/ 1263064 h 6858000"/>
              <a:gd name="connsiteX597" fmla="*/ 5736320 w 7467663"/>
              <a:gd name="connsiteY597" fmla="*/ 1501803 h 6858000"/>
              <a:gd name="connsiteX598" fmla="*/ 6516292 w 7467663"/>
              <a:gd name="connsiteY598" fmla="*/ 1263064 h 6858000"/>
              <a:gd name="connsiteX599" fmla="*/ 291466 w 7467663"/>
              <a:gd name="connsiteY599" fmla="*/ 1250369 h 6858000"/>
              <a:gd name="connsiteX600" fmla="*/ 323180 w 7467663"/>
              <a:gd name="connsiteY600" fmla="*/ 1435283 h 6858000"/>
              <a:gd name="connsiteX601" fmla="*/ 349381 w 7467663"/>
              <a:gd name="connsiteY601" fmla="*/ 1875041 h 6858000"/>
              <a:gd name="connsiteX602" fmla="*/ 374363 w 7467663"/>
              <a:gd name="connsiteY602" fmla="*/ 1506494 h 6858000"/>
              <a:gd name="connsiteX603" fmla="*/ 302168 w 7467663"/>
              <a:gd name="connsiteY603" fmla="*/ 1274495 h 6858000"/>
              <a:gd name="connsiteX604" fmla="*/ 291466 w 7467663"/>
              <a:gd name="connsiteY604" fmla="*/ 1250369 h 6858000"/>
              <a:gd name="connsiteX605" fmla="*/ 678222 w 7467663"/>
              <a:gd name="connsiteY605" fmla="*/ 1248670 h 6858000"/>
              <a:gd name="connsiteX606" fmla="*/ 775536 w 7467663"/>
              <a:gd name="connsiteY606" fmla="*/ 1388015 h 6858000"/>
              <a:gd name="connsiteX607" fmla="*/ 894529 w 7467663"/>
              <a:gd name="connsiteY607" fmla="*/ 1567739 h 6858000"/>
              <a:gd name="connsiteX608" fmla="*/ 948000 w 7467663"/>
              <a:gd name="connsiteY608" fmla="*/ 1663088 h 6858000"/>
              <a:gd name="connsiteX609" fmla="*/ 1006812 w 7467663"/>
              <a:gd name="connsiteY609" fmla="*/ 1767683 h 6858000"/>
              <a:gd name="connsiteX610" fmla="*/ 1149133 w 7467663"/>
              <a:gd name="connsiteY610" fmla="*/ 1971513 h 6858000"/>
              <a:gd name="connsiteX611" fmla="*/ 1333952 w 7467663"/>
              <a:gd name="connsiteY611" fmla="*/ 2251620 h 6858000"/>
              <a:gd name="connsiteX612" fmla="*/ 1337329 w 7467663"/>
              <a:gd name="connsiteY612" fmla="*/ 2258350 h 6858000"/>
              <a:gd name="connsiteX613" fmla="*/ 1014726 w 7467663"/>
              <a:gd name="connsiteY613" fmla="*/ 1615556 h 6858000"/>
              <a:gd name="connsiteX614" fmla="*/ 678222 w 7467663"/>
              <a:gd name="connsiteY614" fmla="*/ 1248670 h 6858000"/>
              <a:gd name="connsiteX615" fmla="*/ 6691602 w 7467663"/>
              <a:gd name="connsiteY615" fmla="*/ 1140573 h 6858000"/>
              <a:gd name="connsiteX616" fmla="*/ 6571100 w 7467663"/>
              <a:gd name="connsiteY616" fmla="*/ 1183662 h 6858000"/>
              <a:gd name="connsiteX617" fmla="*/ 6241687 w 7467663"/>
              <a:gd name="connsiteY617" fmla="*/ 1257600 h 6858000"/>
              <a:gd name="connsiteX618" fmla="*/ 5693009 w 7467663"/>
              <a:gd name="connsiteY618" fmla="*/ 1478256 h 6858000"/>
              <a:gd name="connsiteX619" fmla="*/ 6548420 w 7467663"/>
              <a:gd name="connsiteY619" fmla="*/ 1214599 h 6858000"/>
              <a:gd name="connsiteX620" fmla="*/ 6605473 w 7467663"/>
              <a:gd name="connsiteY620" fmla="*/ 1184686 h 6858000"/>
              <a:gd name="connsiteX621" fmla="*/ 6691602 w 7467663"/>
              <a:gd name="connsiteY621" fmla="*/ 1140573 h 6858000"/>
              <a:gd name="connsiteX622" fmla="*/ 4002475 w 7467663"/>
              <a:gd name="connsiteY622" fmla="*/ 1037802 h 6858000"/>
              <a:gd name="connsiteX623" fmla="*/ 4000324 w 7467663"/>
              <a:gd name="connsiteY623" fmla="*/ 1039362 h 6858000"/>
              <a:gd name="connsiteX624" fmla="*/ 4002862 w 7467663"/>
              <a:gd name="connsiteY624" fmla="*/ 1042866 h 6858000"/>
              <a:gd name="connsiteX625" fmla="*/ 4002475 w 7467663"/>
              <a:gd name="connsiteY625" fmla="*/ 1037802 h 6858000"/>
              <a:gd name="connsiteX626" fmla="*/ 506322 w 7467663"/>
              <a:gd name="connsiteY626" fmla="*/ 1020997 h 6858000"/>
              <a:gd name="connsiteX627" fmla="*/ 533068 w 7467663"/>
              <a:gd name="connsiteY627" fmla="*/ 1029409 h 6858000"/>
              <a:gd name="connsiteX628" fmla="*/ 1232525 w 7467663"/>
              <a:gd name="connsiteY628" fmla="*/ 1804675 h 6858000"/>
              <a:gd name="connsiteX629" fmla="*/ 1388858 w 7467663"/>
              <a:gd name="connsiteY629" fmla="*/ 2368011 h 6858000"/>
              <a:gd name="connsiteX630" fmla="*/ 1384098 w 7467663"/>
              <a:gd name="connsiteY630" fmla="*/ 2378125 h 6858000"/>
              <a:gd name="connsiteX631" fmla="*/ 1425393 w 7467663"/>
              <a:gd name="connsiteY631" fmla="*/ 2589124 h 6858000"/>
              <a:gd name="connsiteX632" fmla="*/ 1424001 w 7467663"/>
              <a:gd name="connsiteY632" fmla="*/ 2597541 h 6858000"/>
              <a:gd name="connsiteX633" fmla="*/ 2152729 w 7467663"/>
              <a:gd name="connsiteY633" fmla="*/ 2864487 h 6858000"/>
              <a:gd name="connsiteX634" fmla="*/ 2020609 w 7467663"/>
              <a:gd name="connsiteY634" fmla="*/ 2539671 h 6858000"/>
              <a:gd name="connsiteX635" fmla="*/ 2018920 w 7467663"/>
              <a:gd name="connsiteY635" fmla="*/ 2536309 h 6858000"/>
              <a:gd name="connsiteX636" fmla="*/ 1342441 w 7467663"/>
              <a:gd name="connsiteY636" fmla="*/ 1173017 h 6858000"/>
              <a:gd name="connsiteX637" fmla="*/ 1367925 w 7467663"/>
              <a:gd name="connsiteY637" fmla="*/ 1135648 h 6858000"/>
              <a:gd name="connsiteX638" fmla="*/ 1771401 w 7467663"/>
              <a:gd name="connsiteY638" fmla="*/ 1806673 h 6858000"/>
              <a:gd name="connsiteX639" fmla="*/ 1972385 w 7467663"/>
              <a:gd name="connsiteY639" fmla="*/ 2198735 h 6858000"/>
              <a:gd name="connsiteX640" fmla="*/ 2040892 w 7467663"/>
              <a:gd name="connsiteY640" fmla="*/ 2405205 h 6858000"/>
              <a:gd name="connsiteX641" fmla="*/ 2131689 w 7467663"/>
              <a:gd name="connsiteY641" fmla="*/ 1936926 h 6858000"/>
              <a:gd name="connsiteX642" fmla="*/ 2454820 w 7467663"/>
              <a:gd name="connsiteY642" fmla="*/ 1248808 h 6858000"/>
              <a:gd name="connsiteX643" fmla="*/ 2492512 w 7467663"/>
              <a:gd name="connsiteY643" fmla="*/ 1302920 h 6858000"/>
              <a:gd name="connsiteX644" fmla="*/ 2081216 w 7467663"/>
              <a:gd name="connsiteY644" fmla="*/ 2527513 h 6858000"/>
              <a:gd name="connsiteX645" fmla="*/ 2081211 w 7467663"/>
              <a:gd name="connsiteY645" fmla="*/ 2528916 h 6858000"/>
              <a:gd name="connsiteX646" fmla="*/ 2199067 w 7467663"/>
              <a:gd name="connsiteY646" fmla="*/ 2884061 h 6858000"/>
              <a:gd name="connsiteX647" fmla="*/ 3192586 w 7467663"/>
              <a:gd name="connsiteY647" fmla="*/ 3411496 h 6858000"/>
              <a:gd name="connsiteX648" fmla="*/ 3182620 w 7467663"/>
              <a:gd name="connsiteY648" fmla="*/ 3483279 h 6858000"/>
              <a:gd name="connsiteX649" fmla="*/ 2435119 w 7467663"/>
              <a:gd name="connsiteY649" fmla="*/ 3080173 h 6858000"/>
              <a:gd name="connsiteX650" fmla="*/ 2410152 w 7467663"/>
              <a:gd name="connsiteY650" fmla="*/ 3063751 h 6858000"/>
              <a:gd name="connsiteX651" fmla="*/ 2408099 w 7467663"/>
              <a:gd name="connsiteY651" fmla="*/ 3064403 h 6858000"/>
              <a:gd name="connsiteX652" fmla="*/ 2407218 w 7467663"/>
              <a:gd name="connsiteY652" fmla="*/ 3070324 h 6858000"/>
              <a:gd name="connsiteX653" fmla="*/ 2380138 w 7467663"/>
              <a:gd name="connsiteY653" fmla="*/ 3099341 h 6858000"/>
              <a:gd name="connsiteX654" fmla="*/ 1765923 w 7467663"/>
              <a:gd name="connsiteY654" fmla="*/ 3581043 h 6858000"/>
              <a:gd name="connsiteX655" fmla="*/ 1702258 w 7467663"/>
              <a:gd name="connsiteY655" fmla="*/ 3612286 h 6858000"/>
              <a:gd name="connsiteX656" fmla="*/ 1538370 w 7467663"/>
              <a:gd name="connsiteY656" fmla="*/ 3811804 h 6858000"/>
              <a:gd name="connsiteX657" fmla="*/ 542867 w 7467663"/>
              <a:gd name="connsiteY657" fmla="*/ 4944092 h 6858000"/>
              <a:gd name="connsiteX658" fmla="*/ 515800 w 7467663"/>
              <a:gd name="connsiteY658" fmla="*/ 4862180 h 6858000"/>
              <a:gd name="connsiteX659" fmla="*/ 909145 w 7467663"/>
              <a:gd name="connsiteY659" fmla="*/ 4199225 h 6858000"/>
              <a:gd name="connsiteX660" fmla="*/ 1214067 w 7467663"/>
              <a:gd name="connsiteY660" fmla="*/ 3908561 h 6858000"/>
              <a:gd name="connsiteX661" fmla="*/ 640967 w 7467663"/>
              <a:gd name="connsiteY661" fmla="*/ 4105601 h 6858000"/>
              <a:gd name="connsiteX662" fmla="*/ 112563 w 7467663"/>
              <a:gd name="connsiteY662" fmla="*/ 4396952 h 6858000"/>
              <a:gd name="connsiteX663" fmla="*/ 0 w 7467663"/>
              <a:gd name="connsiteY663" fmla="*/ 4466006 h 6858000"/>
              <a:gd name="connsiteX664" fmla="*/ 0 w 7467663"/>
              <a:gd name="connsiteY664" fmla="*/ 4233763 h 6858000"/>
              <a:gd name="connsiteX665" fmla="*/ 36881 w 7467663"/>
              <a:gd name="connsiteY665" fmla="*/ 4200118 h 6858000"/>
              <a:gd name="connsiteX666" fmla="*/ 910534 w 7467663"/>
              <a:gd name="connsiteY666" fmla="*/ 3629753 h 6858000"/>
              <a:gd name="connsiteX667" fmla="*/ 1578717 w 7467663"/>
              <a:gd name="connsiteY667" fmla="*/ 3575982 h 6858000"/>
              <a:gd name="connsiteX668" fmla="*/ 2338780 w 7467663"/>
              <a:gd name="connsiteY668" fmla="*/ 3033725 h 6858000"/>
              <a:gd name="connsiteX669" fmla="*/ 1807991 w 7467663"/>
              <a:gd name="connsiteY669" fmla="*/ 2807184 h 6858000"/>
              <a:gd name="connsiteX670" fmla="*/ 1416358 w 7467663"/>
              <a:gd name="connsiteY670" fmla="*/ 3112571 h 6858000"/>
              <a:gd name="connsiteX671" fmla="*/ 939066 w 7467663"/>
              <a:gd name="connsiteY671" fmla="*/ 3378798 h 6858000"/>
              <a:gd name="connsiteX672" fmla="*/ 115099 w 7467663"/>
              <a:gd name="connsiteY672" fmla="*/ 3607650 h 6858000"/>
              <a:gd name="connsiteX673" fmla="*/ 97284 w 7467663"/>
              <a:gd name="connsiteY673" fmla="*/ 3520393 h 6858000"/>
              <a:gd name="connsiteX674" fmla="*/ 922050 w 7467663"/>
              <a:gd name="connsiteY674" fmla="*/ 3074867 h 6858000"/>
              <a:gd name="connsiteX675" fmla="*/ 1405265 w 7467663"/>
              <a:gd name="connsiteY675" fmla="*/ 3016319 h 6858000"/>
              <a:gd name="connsiteX676" fmla="*/ 1407512 w 7467663"/>
              <a:gd name="connsiteY676" fmla="*/ 3018001 h 6858000"/>
              <a:gd name="connsiteX677" fmla="*/ 1726266 w 7467663"/>
              <a:gd name="connsiteY677" fmla="*/ 2777274 h 6858000"/>
              <a:gd name="connsiteX678" fmla="*/ 625390 w 7467663"/>
              <a:gd name="connsiteY678" fmla="*/ 2514541 h 6858000"/>
              <a:gd name="connsiteX679" fmla="*/ 619799 w 7467663"/>
              <a:gd name="connsiteY679" fmla="*/ 2527180 h 6858000"/>
              <a:gd name="connsiteX680" fmla="*/ 310030 w 7467663"/>
              <a:gd name="connsiteY680" fmla="*/ 2771818 h 6858000"/>
              <a:gd name="connsiteX681" fmla="*/ 173877 w 7467663"/>
              <a:gd name="connsiteY681" fmla="*/ 2937056 h 6858000"/>
              <a:gd name="connsiteX682" fmla="*/ 77889 w 7467663"/>
              <a:gd name="connsiteY682" fmla="*/ 3138440 h 6858000"/>
              <a:gd name="connsiteX683" fmla="*/ 0 w 7467663"/>
              <a:gd name="connsiteY683" fmla="*/ 3271395 h 6858000"/>
              <a:gd name="connsiteX684" fmla="*/ 0 w 7467663"/>
              <a:gd name="connsiteY684" fmla="*/ 3153002 h 6858000"/>
              <a:gd name="connsiteX685" fmla="*/ 2386 w 7467663"/>
              <a:gd name="connsiteY685" fmla="*/ 3149203 h 6858000"/>
              <a:gd name="connsiteX686" fmla="*/ 89753 w 7467663"/>
              <a:gd name="connsiteY686" fmla="*/ 2987702 h 6858000"/>
              <a:gd name="connsiteX687" fmla="*/ 76869 w 7467663"/>
              <a:gd name="connsiteY687" fmla="*/ 3005404 h 6858000"/>
              <a:gd name="connsiteX688" fmla="*/ 32049 w 7467663"/>
              <a:gd name="connsiteY688" fmla="*/ 3065814 h 6858000"/>
              <a:gd name="connsiteX689" fmla="*/ 0 w 7467663"/>
              <a:gd name="connsiteY689" fmla="*/ 3108744 h 6858000"/>
              <a:gd name="connsiteX690" fmla="*/ 0 w 7467663"/>
              <a:gd name="connsiteY690" fmla="*/ 3058059 h 6858000"/>
              <a:gd name="connsiteX691" fmla="*/ 7610 w 7467663"/>
              <a:gd name="connsiteY691" fmla="*/ 3047889 h 6858000"/>
              <a:gd name="connsiteX692" fmla="*/ 52419 w 7467663"/>
              <a:gd name="connsiteY692" fmla="*/ 2987479 h 6858000"/>
              <a:gd name="connsiteX693" fmla="*/ 59142 w 7467663"/>
              <a:gd name="connsiteY693" fmla="*/ 2978488 h 6858000"/>
              <a:gd name="connsiteX694" fmla="*/ 0 w 7467663"/>
              <a:gd name="connsiteY694" fmla="*/ 3015334 h 6858000"/>
              <a:gd name="connsiteX695" fmla="*/ 0 w 7467663"/>
              <a:gd name="connsiteY695" fmla="*/ 2914286 h 6858000"/>
              <a:gd name="connsiteX696" fmla="*/ 36383 w 7467663"/>
              <a:gd name="connsiteY696" fmla="*/ 2901128 h 6858000"/>
              <a:gd name="connsiteX697" fmla="*/ 156329 w 7467663"/>
              <a:gd name="connsiteY697" fmla="*/ 2840533 h 6858000"/>
              <a:gd name="connsiteX698" fmla="*/ 358355 w 7467663"/>
              <a:gd name="connsiteY698" fmla="*/ 2620471 h 6858000"/>
              <a:gd name="connsiteX699" fmla="*/ 510577 w 7467663"/>
              <a:gd name="connsiteY699" fmla="*/ 2501244 h 6858000"/>
              <a:gd name="connsiteX700" fmla="*/ 211967 w 7467663"/>
              <a:gd name="connsiteY700" fmla="*/ 2479171 h 6858000"/>
              <a:gd name="connsiteX701" fmla="*/ 0 w 7467663"/>
              <a:gd name="connsiteY701" fmla="*/ 2476398 h 6858000"/>
              <a:gd name="connsiteX702" fmla="*/ 0 w 7467663"/>
              <a:gd name="connsiteY702" fmla="*/ 2389189 h 6858000"/>
              <a:gd name="connsiteX703" fmla="*/ 103062 w 7467663"/>
              <a:gd name="connsiteY703" fmla="*/ 2389518 h 6858000"/>
              <a:gd name="connsiteX704" fmla="*/ 510734 w 7467663"/>
              <a:gd name="connsiteY704" fmla="*/ 2416201 h 6858000"/>
              <a:gd name="connsiteX705" fmla="*/ 279257 w 7467663"/>
              <a:gd name="connsiteY705" fmla="*/ 2092102 h 6858000"/>
              <a:gd name="connsiteX706" fmla="*/ 65265 w 7467663"/>
              <a:gd name="connsiteY706" fmla="*/ 2006049 h 6858000"/>
              <a:gd name="connsiteX707" fmla="*/ 0 w 7467663"/>
              <a:gd name="connsiteY707" fmla="*/ 1982532 h 6858000"/>
              <a:gd name="connsiteX708" fmla="*/ 0 w 7467663"/>
              <a:gd name="connsiteY708" fmla="*/ 1912789 h 6858000"/>
              <a:gd name="connsiteX709" fmla="*/ 97460 w 7467663"/>
              <a:gd name="connsiteY709" fmla="*/ 1953725 h 6858000"/>
              <a:gd name="connsiteX710" fmla="*/ 221272 w 7467663"/>
              <a:gd name="connsiteY710" fmla="*/ 1980766 h 6858000"/>
              <a:gd name="connsiteX711" fmla="*/ 116765 w 7467663"/>
              <a:gd name="connsiteY711" fmla="*/ 1911033 h 6858000"/>
              <a:gd name="connsiteX712" fmla="*/ 16405 w 7467663"/>
              <a:gd name="connsiteY712" fmla="*/ 1803412 h 6858000"/>
              <a:gd name="connsiteX713" fmla="*/ 0 w 7467663"/>
              <a:gd name="connsiteY713" fmla="*/ 1784777 h 6858000"/>
              <a:gd name="connsiteX714" fmla="*/ 0 w 7467663"/>
              <a:gd name="connsiteY714" fmla="*/ 1740082 h 6858000"/>
              <a:gd name="connsiteX715" fmla="*/ 39394 w 7467663"/>
              <a:gd name="connsiteY715" fmla="*/ 1784856 h 6858000"/>
              <a:gd name="connsiteX716" fmla="*/ 135813 w 7467663"/>
              <a:gd name="connsiteY716" fmla="*/ 1888838 h 6858000"/>
              <a:gd name="connsiteX717" fmla="*/ 242575 w 7467663"/>
              <a:gd name="connsiteY717" fmla="*/ 1958841 h 6858000"/>
              <a:gd name="connsiteX718" fmla="*/ 82197 w 7467663"/>
              <a:gd name="connsiteY718" fmla="*/ 1754826 h 6858000"/>
              <a:gd name="connsiteX719" fmla="*/ 0 w 7467663"/>
              <a:gd name="connsiteY719" fmla="*/ 1679650 h 6858000"/>
              <a:gd name="connsiteX720" fmla="*/ 0 w 7467663"/>
              <a:gd name="connsiteY720" fmla="*/ 1602463 h 6858000"/>
              <a:gd name="connsiteX721" fmla="*/ 84689 w 7467663"/>
              <a:gd name="connsiteY721" fmla="*/ 1677442 h 6858000"/>
              <a:gd name="connsiteX722" fmla="*/ 298437 w 7467663"/>
              <a:gd name="connsiteY722" fmla="*/ 1968019 h 6858000"/>
              <a:gd name="connsiteX723" fmla="*/ 227269 w 7467663"/>
              <a:gd name="connsiteY723" fmla="*/ 1114064 h 6858000"/>
              <a:gd name="connsiteX724" fmla="*/ 248003 w 7467663"/>
              <a:gd name="connsiteY724" fmla="*/ 1089613 h 6858000"/>
              <a:gd name="connsiteX725" fmla="*/ 427020 w 7467663"/>
              <a:gd name="connsiteY725" fmla="*/ 1619803 h 6858000"/>
              <a:gd name="connsiteX726" fmla="*/ 340345 w 7467663"/>
              <a:gd name="connsiteY726" fmla="*/ 2027739 h 6858000"/>
              <a:gd name="connsiteX727" fmla="*/ 360865 w 7467663"/>
              <a:gd name="connsiteY727" fmla="*/ 2044827 h 6858000"/>
              <a:gd name="connsiteX728" fmla="*/ 560414 w 7467663"/>
              <a:gd name="connsiteY728" fmla="*/ 2421457 h 6858000"/>
              <a:gd name="connsiteX729" fmla="*/ 1359703 w 7467663"/>
              <a:gd name="connsiteY729" fmla="*/ 2578554 h 6858000"/>
              <a:gd name="connsiteX730" fmla="*/ 1359422 w 7467663"/>
              <a:gd name="connsiteY730" fmla="*/ 2577994 h 6858000"/>
              <a:gd name="connsiteX731" fmla="*/ 828701 w 7467663"/>
              <a:gd name="connsiteY731" fmla="*/ 1839520 h 6858000"/>
              <a:gd name="connsiteX732" fmla="*/ 494427 w 7467663"/>
              <a:gd name="connsiteY732" fmla="*/ 1092333 h 6858000"/>
              <a:gd name="connsiteX733" fmla="*/ 506322 w 7467663"/>
              <a:gd name="connsiteY733" fmla="*/ 1020997 h 6858000"/>
              <a:gd name="connsiteX734" fmla="*/ 4570198 w 7467663"/>
              <a:gd name="connsiteY734" fmla="*/ 978081 h 6858000"/>
              <a:gd name="connsiteX735" fmla="*/ 4523691 w 7467663"/>
              <a:gd name="connsiteY735" fmla="*/ 1127776 h 6858000"/>
              <a:gd name="connsiteX736" fmla="*/ 4509875 w 7467663"/>
              <a:gd name="connsiteY736" fmla="*/ 1167552 h 6858000"/>
              <a:gd name="connsiteX737" fmla="*/ 4478168 w 7467663"/>
              <a:gd name="connsiteY737" fmla="*/ 1260735 h 6858000"/>
              <a:gd name="connsiteX738" fmla="*/ 4409309 w 7467663"/>
              <a:gd name="connsiteY738" fmla="*/ 1666996 h 6858000"/>
              <a:gd name="connsiteX739" fmla="*/ 4370031 w 7467663"/>
              <a:gd name="connsiteY739" fmla="*/ 1955666 h 6858000"/>
              <a:gd name="connsiteX740" fmla="*/ 4570198 w 7467663"/>
              <a:gd name="connsiteY740" fmla="*/ 978081 h 6858000"/>
              <a:gd name="connsiteX741" fmla="*/ 4557898 w 7467663"/>
              <a:gd name="connsiteY741" fmla="*/ 900011 h 6858000"/>
              <a:gd name="connsiteX742" fmla="*/ 4344840 w 7467663"/>
              <a:gd name="connsiteY742" fmla="*/ 1922038 h 6858000"/>
              <a:gd name="connsiteX743" fmla="*/ 4378710 w 7467663"/>
              <a:gd name="connsiteY743" fmla="*/ 1665516 h 6858000"/>
              <a:gd name="connsiteX744" fmla="*/ 4448798 w 7467663"/>
              <a:gd name="connsiteY744" fmla="*/ 1253024 h 6858000"/>
              <a:gd name="connsiteX745" fmla="*/ 4480315 w 7467663"/>
              <a:gd name="connsiteY745" fmla="*/ 1158454 h 6858000"/>
              <a:gd name="connsiteX746" fmla="*/ 4494133 w 7467663"/>
              <a:gd name="connsiteY746" fmla="*/ 1118676 h 6858000"/>
              <a:gd name="connsiteX747" fmla="*/ 4557898 w 7467663"/>
              <a:gd name="connsiteY747" fmla="*/ 900011 h 6858000"/>
              <a:gd name="connsiteX748" fmla="*/ 5870151 w 7467663"/>
              <a:gd name="connsiteY748" fmla="*/ 898890 h 6858000"/>
              <a:gd name="connsiteX749" fmla="*/ 5861335 w 7467663"/>
              <a:gd name="connsiteY749" fmla="*/ 899177 h 6858000"/>
              <a:gd name="connsiteX750" fmla="*/ 5843702 w 7467663"/>
              <a:gd name="connsiteY750" fmla="*/ 899748 h 6858000"/>
              <a:gd name="connsiteX751" fmla="*/ 5651107 w 7467663"/>
              <a:gd name="connsiteY751" fmla="*/ 920306 h 6858000"/>
              <a:gd name="connsiteX752" fmla="*/ 5459407 w 7467663"/>
              <a:gd name="connsiteY752" fmla="*/ 940975 h 6858000"/>
              <a:gd name="connsiteX753" fmla="*/ 5374846 w 7467663"/>
              <a:gd name="connsiteY753" fmla="*/ 941988 h 6858000"/>
              <a:gd name="connsiteX754" fmla="*/ 5256105 w 7467663"/>
              <a:gd name="connsiteY754" fmla="*/ 945632 h 6858000"/>
              <a:gd name="connsiteX755" fmla="*/ 5107071 w 7467663"/>
              <a:gd name="connsiteY755" fmla="*/ 969720 h 6858000"/>
              <a:gd name="connsiteX756" fmla="*/ 4998681 w 7467663"/>
              <a:gd name="connsiteY756" fmla="*/ 988771 h 6858000"/>
              <a:gd name="connsiteX757" fmla="*/ 5870151 w 7467663"/>
              <a:gd name="connsiteY757" fmla="*/ 898890 h 6858000"/>
              <a:gd name="connsiteX758" fmla="*/ 5504425 w 7467663"/>
              <a:gd name="connsiteY758" fmla="*/ 848067 h 6858000"/>
              <a:gd name="connsiteX759" fmla="*/ 4968849 w 7467663"/>
              <a:gd name="connsiteY759" fmla="*/ 962318 h 6858000"/>
              <a:gd name="connsiteX760" fmla="*/ 5104039 w 7467663"/>
              <a:gd name="connsiteY760" fmla="*/ 940634 h 6858000"/>
              <a:gd name="connsiteX761" fmla="*/ 5256311 w 7467663"/>
              <a:gd name="connsiteY761" fmla="*/ 916490 h 6858000"/>
              <a:gd name="connsiteX762" fmla="*/ 5377381 w 7467663"/>
              <a:gd name="connsiteY762" fmla="*/ 912671 h 6858000"/>
              <a:gd name="connsiteX763" fmla="*/ 5460148 w 7467663"/>
              <a:gd name="connsiteY763" fmla="*/ 911442 h 6858000"/>
              <a:gd name="connsiteX764" fmla="*/ 5648971 w 7467663"/>
              <a:gd name="connsiteY764" fmla="*/ 891331 h 6858000"/>
              <a:gd name="connsiteX765" fmla="*/ 5844807 w 7467663"/>
              <a:gd name="connsiteY765" fmla="*/ 870718 h 6858000"/>
              <a:gd name="connsiteX766" fmla="*/ 5862975 w 7467663"/>
              <a:gd name="connsiteY766" fmla="*/ 869756 h 6858000"/>
              <a:gd name="connsiteX767" fmla="*/ 5920887 w 7467663"/>
              <a:gd name="connsiteY767" fmla="*/ 865929 h 6858000"/>
              <a:gd name="connsiteX768" fmla="*/ 5504425 w 7467663"/>
              <a:gd name="connsiteY768" fmla="*/ 848067 h 6858000"/>
              <a:gd name="connsiteX769" fmla="*/ 3607114 w 7467663"/>
              <a:gd name="connsiteY769" fmla="*/ 467441 h 6858000"/>
              <a:gd name="connsiteX770" fmla="*/ 3296242 w 7467663"/>
              <a:gd name="connsiteY770" fmla="*/ 807991 h 6858000"/>
              <a:gd name="connsiteX771" fmla="*/ 3174674 w 7467663"/>
              <a:gd name="connsiteY771" fmla="*/ 919759 h 6858000"/>
              <a:gd name="connsiteX772" fmla="*/ 3042978 w 7467663"/>
              <a:gd name="connsiteY772" fmla="*/ 1054894 h 6858000"/>
              <a:gd name="connsiteX773" fmla="*/ 2968914 w 7467663"/>
              <a:gd name="connsiteY773" fmla="*/ 1133756 h 6858000"/>
              <a:gd name="connsiteX774" fmla="*/ 3103823 w 7467663"/>
              <a:gd name="connsiteY774" fmla="*/ 1026814 h 6858000"/>
              <a:gd name="connsiteX775" fmla="*/ 3607114 w 7467663"/>
              <a:gd name="connsiteY775" fmla="*/ 467441 h 6858000"/>
              <a:gd name="connsiteX776" fmla="*/ 3744487 w 7467663"/>
              <a:gd name="connsiteY776" fmla="*/ 383136 h 6858000"/>
              <a:gd name="connsiteX777" fmla="*/ 3970213 w 7467663"/>
              <a:gd name="connsiteY777" fmla="*/ 995559 h 6858000"/>
              <a:gd name="connsiteX778" fmla="*/ 3744487 w 7467663"/>
              <a:gd name="connsiteY778" fmla="*/ 383136 h 6858000"/>
              <a:gd name="connsiteX779" fmla="*/ 3624562 w 7467663"/>
              <a:gd name="connsiteY779" fmla="*/ 367041 h 6858000"/>
              <a:gd name="connsiteX780" fmla="*/ 3489712 w 7467663"/>
              <a:gd name="connsiteY780" fmla="*/ 485386 h 6858000"/>
              <a:gd name="connsiteX781" fmla="*/ 3182994 w 7467663"/>
              <a:gd name="connsiteY781" fmla="*/ 828265 h 6858000"/>
              <a:gd name="connsiteX782" fmla="*/ 2892114 w 7467663"/>
              <a:gd name="connsiteY782" fmla="*/ 1172635 h 6858000"/>
              <a:gd name="connsiteX783" fmla="*/ 3021459 w 7467663"/>
              <a:gd name="connsiteY783" fmla="*/ 1035385 h 6858000"/>
              <a:gd name="connsiteX784" fmla="*/ 3153873 w 7467663"/>
              <a:gd name="connsiteY784" fmla="*/ 898971 h 6858000"/>
              <a:gd name="connsiteX785" fmla="*/ 3276511 w 7467663"/>
              <a:gd name="connsiteY785" fmla="*/ 786423 h 6858000"/>
              <a:gd name="connsiteX786" fmla="*/ 3584154 w 7467663"/>
              <a:gd name="connsiteY786" fmla="*/ 448218 h 6858000"/>
              <a:gd name="connsiteX787" fmla="*/ 3624562 w 7467663"/>
              <a:gd name="connsiteY787" fmla="*/ 367041 h 6858000"/>
              <a:gd name="connsiteX788" fmla="*/ 3766672 w 7467663"/>
              <a:gd name="connsiteY788" fmla="*/ 359429 h 6858000"/>
              <a:gd name="connsiteX789" fmla="*/ 3996338 w 7467663"/>
              <a:gd name="connsiteY789" fmla="*/ 968237 h 6858000"/>
              <a:gd name="connsiteX790" fmla="*/ 3766672 w 7467663"/>
              <a:gd name="connsiteY790" fmla="*/ 359429 h 6858000"/>
              <a:gd name="connsiteX791" fmla="*/ 5805386 w 7467663"/>
              <a:gd name="connsiteY791" fmla="*/ 239240 h 6858000"/>
              <a:gd name="connsiteX792" fmla="*/ 5736947 w 7467663"/>
              <a:gd name="connsiteY792" fmla="*/ 261367 h 6858000"/>
              <a:gd name="connsiteX793" fmla="*/ 5427012 w 7467663"/>
              <a:gd name="connsiteY793" fmla="*/ 311272 h 6858000"/>
              <a:gd name="connsiteX794" fmla="*/ 5147818 w 7467663"/>
              <a:gd name="connsiteY794" fmla="*/ 322112 h 6858000"/>
              <a:gd name="connsiteX795" fmla="*/ 5060854 w 7467663"/>
              <a:gd name="connsiteY795" fmla="*/ 311882 h 6858000"/>
              <a:gd name="connsiteX796" fmla="*/ 4945989 w 7467663"/>
              <a:gd name="connsiteY796" fmla="*/ 300516 h 6858000"/>
              <a:gd name="connsiteX797" fmla="*/ 5410479 w 7467663"/>
              <a:gd name="connsiteY797" fmla="*/ 348434 h 6858000"/>
              <a:gd name="connsiteX798" fmla="*/ 5805386 w 7467663"/>
              <a:gd name="connsiteY798" fmla="*/ 239240 h 6858000"/>
              <a:gd name="connsiteX799" fmla="*/ 5905192 w 7467663"/>
              <a:gd name="connsiteY799" fmla="*/ 163079 h 6858000"/>
              <a:gd name="connsiteX800" fmla="*/ 5865655 w 7467663"/>
              <a:gd name="connsiteY800" fmla="*/ 171901 h 6858000"/>
              <a:gd name="connsiteX801" fmla="*/ 5259740 w 7467663"/>
              <a:gd name="connsiteY801" fmla="*/ 257013 h 6858000"/>
              <a:gd name="connsiteX802" fmla="*/ 5208466 w 7467663"/>
              <a:gd name="connsiteY802" fmla="*/ 257550 h 6858000"/>
              <a:gd name="connsiteX803" fmla="*/ 4980204 w 7467663"/>
              <a:gd name="connsiteY803" fmla="*/ 271903 h 6858000"/>
              <a:gd name="connsiteX804" fmla="*/ 5068068 w 7467663"/>
              <a:gd name="connsiteY804" fmla="*/ 282244 h 6858000"/>
              <a:gd name="connsiteX805" fmla="*/ 5153231 w 7467663"/>
              <a:gd name="connsiteY805" fmla="*/ 292240 h 6858000"/>
              <a:gd name="connsiteX806" fmla="*/ 5426491 w 7467663"/>
              <a:gd name="connsiteY806" fmla="*/ 281128 h 6858000"/>
              <a:gd name="connsiteX807" fmla="*/ 5731212 w 7467663"/>
              <a:gd name="connsiteY807" fmla="*/ 231951 h 6858000"/>
              <a:gd name="connsiteX808" fmla="*/ 5905192 w 7467663"/>
              <a:gd name="connsiteY808" fmla="*/ 163079 h 6858000"/>
              <a:gd name="connsiteX809" fmla="*/ 5944437 w 7467663"/>
              <a:gd name="connsiteY809" fmla="*/ 113829 h 6858000"/>
              <a:gd name="connsiteX810" fmla="*/ 5825032 w 7467663"/>
              <a:gd name="connsiteY810" fmla="*/ 146405 h 6858000"/>
              <a:gd name="connsiteX811" fmla="*/ 4955599 w 7467663"/>
              <a:gd name="connsiteY811" fmla="*/ 247008 h 6858000"/>
              <a:gd name="connsiteX812" fmla="*/ 5210104 w 7467663"/>
              <a:gd name="connsiteY812" fmla="*/ 228123 h 6858000"/>
              <a:gd name="connsiteX813" fmla="*/ 5261015 w 7467663"/>
              <a:gd name="connsiteY813" fmla="*/ 227087 h 6858000"/>
              <a:gd name="connsiteX814" fmla="*/ 5861181 w 7467663"/>
              <a:gd name="connsiteY814" fmla="*/ 143093 h 6858000"/>
              <a:gd name="connsiteX815" fmla="*/ 5961252 w 7467663"/>
              <a:gd name="connsiteY815" fmla="*/ 114820 h 6858000"/>
              <a:gd name="connsiteX816" fmla="*/ 5944437 w 7467663"/>
              <a:gd name="connsiteY816" fmla="*/ 113829 h 6858000"/>
              <a:gd name="connsiteX817" fmla="*/ 3882765 w 7467663"/>
              <a:gd name="connsiteY817" fmla="*/ 0 h 6858000"/>
              <a:gd name="connsiteX818" fmla="*/ 3995099 w 7467663"/>
              <a:gd name="connsiteY818" fmla="*/ 0 h 6858000"/>
              <a:gd name="connsiteX819" fmla="*/ 4163818 w 7467663"/>
              <a:gd name="connsiteY819" fmla="*/ 234104 h 6858000"/>
              <a:gd name="connsiteX820" fmla="*/ 4172099 w 7467663"/>
              <a:gd name="connsiteY820" fmla="*/ 234207 h 6858000"/>
              <a:gd name="connsiteX821" fmla="*/ 4784282 w 7467663"/>
              <a:gd name="connsiteY821" fmla="*/ 276561 h 6858000"/>
              <a:gd name="connsiteX822" fmla="*/ 4801687 w 7467663"/>
              <a:gd name="connsiteY822" fmla="*/ 267764 h 6858000"/>
              <a:gd name="connsiteX823" fmla="*/ 6082788 w 7467663"/>
              <a:gd name="connsiteY823" fmla="*/ 64119 h 6858000"/>
              <a:gd name="connsiteX824" fmla="*/ 6099442 w 7467663"/>
              <a:gd name="connsiteY824" fmla="*/ 82568 h 6858000"/>
              <a:gd name="connsiteX825" fmla="*/ 4804137 w 7467663"/>
              <a:gd name="connsiteY825" fmla="*/ 320931 h 6858000"/>
              <a:gd name="connsiteX826" fmla="*/ 4227047 w 7467663"/>
              <a:gd name="connsiteY826" fmla="*/ 313415 h 6858000"/>
              <a:gd name="connsiteX827" fmla="*/ 4346041 w 7467663"/>
              <a:gd name="connsiteY827" fmla="*/ 456086 h 6858000"/>
              <a:gd name="connsiteX828" fmla="*/ 4870967 w 7467663"/>
              <a:gd name="connsiteY828" fmla="*/ 963061 h 6858000"/>
              <a:gd name="connsiteX829" fmla="*/ 4889647 w 7467663"/>
              <a:gd name="connsiteY829" fmla="*/ 957147 h 6858000"/>
              <a:gd name="connsiteX830" fmla="*/ 5422504 w 7467663"/>
              <a:gd name="connsiteY830" fmla="*/ 805191 h 6858000"/>
              <a:gd name="connsiteX831" fmla="*/ 6087656 w 7467663"/>
              <a:gd name="connsiteY831" fmla="*/ 826703 h 6858000"/>
              <a:gd name="connsiteX832" fmla="*/ 6058717 w 7467663"/>
              <a:gd name="connsiteY832" fmla="*/ 865992 h 6858000"/>
              <a:gd name="connsiteX833" fmla="*/ 4974153 w 7467663"/>
              <a:gd name="connsiteY833" fmla="*/ 1045456 h 6858000"/>
              <a:gd name="connsiteX834" fmla="*/ 5627835 w 7467663"/>
              <a:gd name="connsiteY834" fmla="*/ 1472077 h 6858000"/>
              <a:gd name="connsiteX835" fmla="*/ 5629817 w 7467663"/>
              <a:gd name="connsiteY835" fmla="*/ 1471412 h 6858000"/>
              <a:gd name="connsiteX836" fmla="*/ 5634124 w 7467663"/>
              <a:gd name="connsiteY836" fmla="*/ 1470572 h 6858000"/>
              <a:gd name="connsiteX837" fmla="*/ 5755832 w 7467663"/>
              <a:gd name="connsiteY837" fmla="*/ 1383886 h 6858000"/>
              <a:gd name="connsiteX838" fmla="*/ 6014186 w 7467663"/>
              <a:gd name="connsiteY838" fmla="*/ 1279799 h 6858000"/>
              <a:gd name="connsiteX839" fmla="*/ 6901619 w 7467663"/>
              <a:gd name="connsiteY839" fmla="*/ 1047874 h 6858000"/>
              <a:gd name="connsiteX840" fmla="*/ 6931566 w 7467663"/>
              <a:gd name="connsiteY840" fmla="*/ 1062034 h 6858000"/>
              <a:gd name="connsiteX841" fmla="*/ 5790982 w 7467663"/>
              <a:gd name="connsiteY841" fmla="*/ 1561380 h 6858000"/>
              <a:gd name="connsiteX842" fmla="*/ 6188971 w 7467663"/>
              <a:gd name="connsiteY842" fmla="*/ 1755168 h 6858000"/>
              <a:gd name="connsiteX843" fmla="*/ 6202446 w 7467663"/>
              <a:gd name="connsiteY843" fmla="*/ 1752268 h 6858000"/>
              <a:gd name="connsiteX844" fmla="*/ 7179560 w 7467663"/>
              <a:gd name="connsiteY844" fmla="*/ 1467551 h 6858000"/>
              <a:gd name="connsiteX845" fmla="*/ 7158730 w 7467663"/>
              <a:gd name="connsiteY845" fmla="*/ 1507835 h 6858000"/>
              <a:gd name="connsiteX846" fmla="*/ 6326959 w 7467663"/>
              <a:gd name="connsiteY846" fmla="*/ 1817686 h 6858000"/>
              <a:gd name="connsiteX847" fmla="*/ 6537433 w 7467663"/>
              <a:gd name="connsiteY847" fmla="*/ 1907790 h 6858000"/>
              <a:gd name="connsiteX848" fmla="*/ 6550221 w 7467663"/>
              <a:gd name="connsiteY848" fmla="*/ 1910729 h 6858000"/>
              <a:gd name="connsiteX849" fmla="*/ 6964438 w 7467663"/>
              <a:gd name="connsiteY849" fmla="*/ 2209505 h 6858000"/>
              <a:gd name="connsiteX850" fmla="*/ 7367862 w 7467663"/>
              <a:gd name="connsiteY850" fmla="*/ 2806833 h 6858000"/>
              <a:gd name="connsiteX851" fmla="*/ 7364329 w 7467663"/>
              <a:gd name="connsiteY851" fmla="*/ 2826907 h 6858000"/>
              <a:gd name="connsiteX852" fmla="*/ 7290545 w 7467663"/>
              <a:gd name="connsiteY852" fmla="*/ 2850663 h 6858000"/>
              <a:gd name="connsiteX853" fmla="*/ 6472036 w 7467663"/>
              <a:gd name="connsiteY853" fmla="*/ 1959003 h 6858000"/>
              <a:gd name="connsiteX854" fmla="*/ 5792897 w 7467663"/>
              <a:gd name="connsiteY854" fmla="*/ 1647747 h 6858000"/>
              <a:gd name="connsiteX855" fmla="*/ 5842751 w 7467663"/>
              <a:gd name="connsiteY855" fmla="*/ 1816112 h 6858000"/>
              <a:gd name="connsiteX856" fmla="*/ 5847424 w 7467663"/>
              <a:gd name="connsiteY856" fmla="*/ 1815776 h 6858000"/>
              <a:gd name="connsiteX857" fmla="*/ 6399821 w 7467663"/>
              <a:gd name="connsiteY857" fmla="*/ 2344799 h 6858000"/>
              <a:gd name="connsiteX858" fmla="*/ 6323232 w 7467663"/>
              <a:gd name="connsiteY858" fmla="*/ 2389634 h 6858000"/>
              <a:gd name="connsiteX859" fmla="*/ 5942958 w 7467663"/>
              <a:gd name="connsiteY859" fmla="*/ 2077708 h 6858000"/>
              <a:gd name="connsiteX860" fmla="*/ 5921559 w 7467663"/>
              <a:gd name="connsiteY860" fmla="*/ 2378596 h 6858000"/>
              <a:gd name="connsiteX861" fmla="*/ 5817651 w 7467663"/>
              <a:gd name="connsiteY861" fmla="*/ 3023919 h 6858000"/>
              <a:gd name="connsiteX862" fmla="*/ 5729634 w 7467663"/>
              <a:gd name="connsiteY862" fmla="*/ 3051849 h 6858000"/>
              <a:gd name="connsiteX863" fmla="*/ 5611018 w 7467663"/>
              <a:gd name="connsiteY863" fmla="*/ 2316769 h 6858000"/>
              <a:gd name="connsiteX864" fmla="*/ 5687608 w 7467663"/>
              <a:gd name="connsiteY864" fmla="*/ 2039972 h 6858000"/>
              <a:gd name="connsiteX865" fmla="*/ 5657554 w 7467663"/>
              <a:gd name="connsiteY865" fmla="*/ 1576445 h 6858000"/>
              <a:gd name="connsiteX866" fmla="*/ 5150475 w 7467663"/>
              <a:gd name="connsiteY866" fmla="*/ 1274012 h 6858000"/>
              <a:gd name="connsiteX867" fmla="*/ 5349142 w 7467663"/>
              <a:gd name="connsiteY867" fmla="*/ 2204405 h 6858000"/>
              <a:gd name="connsiteX868" fmla="*/ 5262214 w 7467663"/>
              <a:gd name="connsiteY868" fmla="*/ 2233836 h 6858000"/>
              <a:gd name="connsiteX869" fmla="*/ 4981539 w 7467663"/>
              <a:gd name="connsiteY869" fmla="*/ 1542201 h 6858000"/>
              <a:gd name="connsiteX870" fmla="*/ 4958461 w 7467663"/>
              <a:gd name="connsiteY870" fmla="*/ 1136957 h 6858000"/>
              <a:gd name="connsiteX871" fmla="*/ 4655015 w 7467663"/>
              <a:gd name="connsiteY871" fmla="*/ 891426 h 6858000"/>
              <a:gd name="connsiteX872" fmla="*/ 4348002 w 7467663"/>
              <a:gd name="connsiteY872" fmla="*/ 2205895 h 6858000"/>
              <a:gd name="connsiteX873" fmla="*/ 4262250 w 7467663"/>
              <a:gd name="connsiteY873" fmla="*/ 2219972 h 6858000"/>
              <a:gd name="connsiteX874" fmla="*/ 4550611 w 7467663"/>
              <a:gd name="connsiteY874" fmla="*/ 817540 h 6858000"/>
              <a:gd name="connsiteX875" fmla="*/ 4564418 w 7467663"/>
              <a:gd name="connsiteY875" fmla="*/ 808293 h 6858000"/>
              <a:gd name="connsiteX876" fmla="*/ 4266388 w 7467663"/>
              <a:gd name="connsiteY876" fmla="*/ 500083 h 6858000"/>
              <a:gd name="connsiteX877" fmla="*/ 4032842 w 7467663"/>
              <a:gd name="connsiteY877" fmla="*/ 211809 h 6858000"/>
              <a:gd name="connsiteX878" fmla="*/ 3882765 w 7467663"/>
              <a:gd name="connsiteY878" fmla="*/ 0 h 6858000"/>
              <a:gd name="connsiteX879" fmla="*/ 3721337 w 7467663"/>
              <a:gd name="connsiteY879" fmla="*/ 0 h 6858000"/>
              <a:gd name="connsiteX880" fmla="*/ 3797544 w 7467663"/>
              <a:gd name="connsiteY880" fmla="*/ 0 h 6858000"/>
              <a:gd name="connsiteX881" fmla="*/ 3775734 w 7467663"/>
              <a:gd name="connsiteY881" fmla="*/ 95131 h 6858000"/>
              <a:gd name="connsiteX882" fmla="*/ 3724807 w 7467663"/>
              <a:gd name="connsiteY882" fmla="*/ 272257 h 6858000"/>
              <a:gd name="connsiteX883" fmla="*/ 3726844 w 7467663"/>
              <a:gd name="connsiteY883" fmla="*/ 282988 h 6858000"/>
              <a:gd name="connsiteX884" fmla="*/ 3742664 w 7467663"/>
              <a:gd name="connsiteY884" fmla="*/ 279918 h 6858000"/>
              <a:gd name="connsiteX885" fmla="*/ 4103910 w 7467663"/>
              <a:gd name="connsiteY885" fmla="*/ 1161917 h 6858000"/>
              <a:gd name="connsiteX886" fmla="*/ 4020269 w 7467663"/>
              <a:gd name="connsiteY886" fmla="*/ 1200406 h 6858000"/>
              <a:gd name="connsiteX887" fmla="*/ 3674882 w 7467663"/>
              <a:gd name="connsiteY887" fmla="*/ 488524 h 6858000"/>
              <a:gd name="connsiteX888" fmla="*/ 3132682 w 7467663"/>
              <a:gd name="connsiteY888" fmla="*/ 1072284 h 6858000"/>
              <a:gd name="connsiteX889" fmla="*/ 2716346 w 7467663"/>
              <a:gd name="connsiteY889" fmla="*/ 1276376 h 6858000"/>
              <a:gd name="connsiteX890" fmla="*/ 2716772 w 7467663"/>
              <a:gd name="connsiteY890" fmla="*/ 1255462 h 6858000"/>
              <a:gd name="connsiteX891" fmla="*/ 3471096 w 7467663"/>
              <a:gd name="connsiteY891" fmla="*/ 437072 h 6858000"/>
              <a:gd name="connsiteX892" fmla="*/ 3639057 w 7467663"/>
              <a:gd name="connsiteY892" fmla="*/ 286334 h 6858000"/>
              <a:gd name="connsiteX893" fmla="*/ 3640309 w 7467663"/>
              <a:gd name="connsiteY893" fmla="*/ 284664 h 6858000"/>
              <a:gd name="connsiteX894" fmla="*/ 3646022 w 7467663"/>
              <a:gd name="connsiteY894" fmla="*/ 276711 h 6858000"/>
              <a:gd name="connsiteX895" fmla="*/ 3707943 w 7467663"/>
              <a:gd name="connsiteY895" fmla="*/ 65958 h 6858000"/>
              <a:gd name="connsiteX896" fmla="*/ 3721337 w 7467663"/>
              <a:gd name="connsiteY896" fmla="*/ 0 h 6858000"/>
              <a:gd name="connsiteX897" fmla="*/ 2867960 w 7467663"/>
              <a:gd name="connsiteY897" fmla="*/ 0 h 6858000"/>
              <a:gd name="connsiteX898" fmla="*/ 2926351 w 7467663"/>
              <a:gd name="connsiteY898" fmla="*/ 0 h 6858000"/>
              <a:gd name="connsiteX899" fmla="*/ 2902823 w 7467663"/>
              <a:gd name="connsiteY899" fmla="*/ 262929 h 6858000"/>
              <a:gd name="connsiteX900" fmla="*/ 2940663 w 7467663"/>
              <a:gd name="connsiteY900" fmla="*/ 140884 h 6858000"/>
              <a:gd name="connsiteX901" fmla="*/ 2947039 w 7467663"/>
              <a:gd name="connsiteY901" fmla="*/ 122524 h 6858000"/>
              <a:gd name="connsiteX902" fmla="*/ 2984316 w 7467663"/>
              <a:gd name="connsiteY902" fmla="*/ 0 h 6858000"/>
              <a:gd name="connsiteX903" fmla="*/ 3016114 w 7467663"/>
              <a:gd name="connsiteY903" fmla="*/ 0 h 6858000"/>
              <a:gd name="connsiteX904" fmla="*/ 2979949 w 7467663"/>
              <a:gd name="connsiteY904" fmla="*/ 119274 h 6858000"/>
              <a:gd name="connsiteX905" fmla="*/ 3023879 w 7467663"/>
              <a:gd name="connsiteY905" fmla="*/ 0 h 6858000"/>
              <a:gd name="connsiteX906" fmla="*/ 3105400 w 7467663"/>
              <a:gd name="connsiteY906" fmla="*/ 0 h 6858000"/>
              <a:gd name="connsiteX907" fmla="*/ 3094669 w 7467663"/>
              <a:gd name="connsiteY907" fmla="*/ 30308 h 6858000"/>
              <a:gd name="connsiteX908" fmla="*/ 2901945 w 7467663"/>
              <a:gd name="connsiteY908" fmla="*/ 466538 h 6858000"/>
              <a:gd name="connsiteX909" fmla="*/ 2815209 w 7467663"/>
              <a:gd name="connsiteY909" fmla="*/ 497361 h 6858000"/>
              <a:gd name="connsiteX910" fmla="*/ 2844845 w 7467663"/>
              <a:gd name="connsiteY910" fmla="*/ 127638 h 6858000"/>
              <a:gd name="connsiteX911" fmla="*/ 2867960 w 7467663"/>
              <a:gd name="connsiteY911" fmla="*/ 0 h 6858000"/>
              <a:gd name="connsiteX912" fmla="*/ 1057230 w 7467663"/>
              <a:gd name="connsiteY912" fmla="*/ 0 h 6858000"/>
              <a:gd name="connsiteX913" fmla="*/ 1111003 w 7467663"/>
              <a:gd name="connsiteY913" fmla="*/ 0 h 6858000"/>
              <a:gd name="connsiteX914" fmla="*/ 1125553 w 7467663"/>
              <a:gd name="connsiteY914" fmla="*/ 52588 h 6858000"/>
              <a:gd name="connsiteX915" fmla="*/ 1304276 w 7467663"/>
              <a:gd name="connsiteY915" fmla="*/ 476275 h 6858000"/>
              <a:gd name="connsiteX916" fmla="*/ 1492066 w 7467663"/>
              <a:gd name="connsiteY916" fmla="*/ 886333 h 6858000"/>
              <a:gd name="connsiteX917" fmla="*/ 1423698 w 7467663"/>
              <a:gd name="connsiteY917" fmla="*/ 710817 h 6858000"/>
              <a:gd name="connsiteX918" fmla="*/ 1357609 w 7467663"/>
              <a:gd name="connsiteY918" fmla="*/ 532892 h 6858000"/>
              <a:gd name="connsiteX919" fmla="*/ 1309550 w 7467663"/>
              <a:gd name="connsiteY919" fmla="*/ 374031 h 6858000"/>
              <a:gd name="connsiteX920" fmla="*/ 1193673 w 7467663"/>
              <a:gd name="connsiteY920" fmla="*/ 49533 h 6858000"/>
              <a:gd name="connsiteX921" fmla="*/ 1164391 w 7467663"/>
              <a:gd name="connsiteY921" fmla="*/ 0 h 6858000"/>
              <a:gd name="connsiteX922" fmla="*/ 1200666 w 7467663"/>
              <a:gd name="connsiteY922" fmla="*/ 0 h 6858000"/>
              <a:gd name="connsiteX923" fmla="*/ 1223408 w 7467663"/>
              <a:gd name="connsiteY923" fmla="*/ 38996 h 6858000"/>
              <a:gd name="connsiteX924" fmla="*/ 1339635 w 7467663"/>
              <a:gd name="connsiteY924" fmla="*/ 365517 h 6858000"/>
              <a:gd name="connsiteX925" fmla="*/ 1387469 w 7467663"/>
              <a:gd name="connsiteY925" fmla="*/ 523079 h 6858000"/>
              <a:gd name="connsiteX926" fmla="*/ 1452685 w 7467663"/>
              <a:gd name="connsiteY926" fmla="*/ 699806 h 6858000"/>
              <a:gd name="connsiteX927" fmla="*/ 1492092 w 7467663"/>
              <a:gd name="connsiteY927" fmla="*/ 800424 h 6858000"/>
              <a:gd name="connsiteX928" fmla="*/ 1455302 w 7467663"/>
              <a:gd name="connsiteY928" fmla="*/ 632913 h 6858000"/>
              <a:gd name="connsiteX929" fmla="*/ 1222336 w 7467663"/>
              <a:gd name="connsiteY929" fmla="*/ 9480 h 6858000"/>
              <a:gd name="connsiteX930" fmla="*/ 1214634 w 7467663"/>
              <a:gd name="connsiteY930" fmla="*/ 0 h 6858000"/>
              <a:gd name="connsiteX931" fmla="*/ 1289827 w 7467663"/>
              <a:gd name="connsiteY931" fmla="*/ 0 h 6858000"/>
              <a:gd name="connsiteX932" fmla="*/ 1321076 w 7467663"/>
              <a:gd name="connsiteY932" fmla="*/ 59722 h 6858000"/>
              <a:gd name="connsiteX933" fmla="*/ 1512579 w 7467663"/>
              <a:gd name="connsiteY933" fmla="*/ 626441 h 6858000"/>
              <a:gd name="connsiteX934" fmla="*/ 1506076 w 7467663"/>
              <a:gd name="connsiteY934" fmla="*/ 1089289 h 6858000"/>
              <a:gd name="connsiteX935" fmla="*/ 1486346 w 7467663"/>
              <a:gd name="connsiteY935" fmla="*/ 1079919 h 6858000"/>
              <a:gd name="connsiteX936" fmla="*/ 1070511 w 7467663"/>
              <a:gd name="connsiteY936" fmla="*/ 48609 h 6858000"/>
              <a:gd name="connsiteX937" fmla="*/ 1057230 w 7467663"/>
              <a:gd name="connsiteY937" fmla="*/ 0 h 6858000"/>
              <a:gd name="connsiteX938" fmla="*/ 43151 w 7467663"/>
              <a:gd name="connsiteY938" fmla="*/ 0 h 6858000"/>
              <a:gd name="connsiteX939" fmla="*/ 95283 w 7467663"/>
              <a:gd name="connsiteY939" fmla="*/ 0 h 6858000"/>
              <a:gd name="connsiteX940" fmla="*/ 300708 w 7467663"/>
              <a:gd name="connsiteY940" fmla="*/ 154571 h 6858000"/>
              <a:gd name="connsiteX941" fmla="*/ 530414 w 7467663"/>
              <a:gd name="connsiteY941" fmla="*/ 354673 h 6858000"/>
              <a:gd name="connsiteX942" fmla="*/ 333785 w 7467663"/>
              <a:gd name="connsiteY942" fmla="*/ 161564 h 6858000"/>
              <a:gd name="connsiteX943" fmla="*/ 147005 w 7467663"/>
              <a:gd name="connsiteY943" fmla="*/ 0 h 6858000"/>
              <a:gd name="connsiteX944" fmla="*/ 272509 w 7467663"/>
              <a:gd name="connsiteY944" fmla="*/ 0 h 6858000"/>
              <a:gd name="connsiteX945" fmla="*/ 326276 w 7467663"/>
              <a:gd name="connsiteY945" fmla="*/ 45847 h 6858000"/>
              <a:gd name="connsiteX946" fmla="*/ 823759 w 7467663"/>
              <a:gd name="connsiteY946" fmla="*/ 574145 h 6858000"/>
              <a:gd name="connsiteX947" fmla="*/ 811254 w 7467663"/>
              <a:gd name="connsiteY947" fmla="*/ 665546 h 6858000"/>
              <a:gd name="connsiteX948" fmla="*/ 154042 w 7467663"/>
              <a:gd name="connsiteY948" fmla="*/ 261522 h 6858000"/>
              <a:gd name="connsiteX949" fmla="*/ 13550 w 7467663"/>
              <a:gd name="connsiteY949" fmla="*/ 158423 h 6858000"/>
              <a:gd name="connsiteX950" fmla="*/ 0 w 7467663"/>
              <a:gd name="connsiteY950" fmla="*/ 146618 h 6858000"/>
              <a:gd name="connsiteX951" fmla="*/ 0 w 7467663"/>
              <a:gd name="connsiteY951" fmla="*/ 59161 h 6858000"/>
              <a:gd name="connsiteX952" fmla="*/ 45427 w 7467663"/>
              <a:gd name="connsiteY952" fmla="*/ 101078 h 6858000"/>
              <a:gd name="connsiteX953" fmla="*/ 630103 w 7467663"/>
              <a:gd name="connsiteY953" fmla="*/ 485885 h 6858000"/>
              <a:gd name="connsiteX954" fmla="*/ 532040 w 7467663"/>
              <a:gd name="connsiteY954" fmla="*/ 399359 h 6858000"/>
              <a:gd name="connsiteX955" fmla="*/ 517618 w 7467663"/>
              <a:gd name="connsiteY955" fmla="*/ 385726 h 6858000"/>
              <a:gd name="connsiteX956" fmla="*/ 285074 w 7467663"/>
              <a:gd name="connsiteY956" fmla="*/ 182755 h 6858000"/>
              <a:gd name="connsiteX957" fmla="*/ 43151 w 7467663"/>
              <a:gd name="connsiteY957"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67600 w 7467663"/>
              <a:gd name="connsiteY76" fmla="*/ 6334256 h 6858000"/>
              <a:gd name="connsiteX77" fmla="*/ 7454976 w 7467663"/>
              <a:gd name="connsiteY77" fmla="*/ 6318297 h 6858000"/>
              <a:gd name="connsiteX78" fmla="*/ 1456157 w 7467663"/>
              <a:gd name="connsiteY78" fmla="*/ 5371404 h 6858000"/>
              <a:gd name="connsiteX79" fmla="*/ 1244432 w 7467663"/>
              <a:gd name="connsiteY79" fmla="*/ 5385601 h 6858000"/>
              <a:gd name="connsiteX80" fmla="*/ 973990 w 7467663"/>
              <a:gd name="connsiteY80" fmla="*/ 5424940 h 6858000"/>
              <a:gd name="connsiteX81" fmla="*/ 1103809 w 7467663"/>
              <a:gd name="connsiteY81" fmla="*/ 5433720 h 6858000"/>
              <a:gd name="connsiteX82" fmla="*/ 1123454 w 7467663"/>
              <a:gd name="connsiteY82" fmla="*/ 5435727 h 6858000"/>
              <a:gd name="connsiteX83" fmla="*/ 1737017 w 7467663"/>
              <a:gd name="connsiteY83" fmla="*/ 5452183 h 6858000"/>
              <a:gd name="connsiteX84" fmla="*/ 1824397 w 7467663"/>
              <a:gd name="connsiteY84" fmla="*/ 5447757 h 6858000"/>
              <a:gd name="connsiteX85" fmla="*/ 2070059 w 7467663"/>
              <a:gd name="connsiteY85" fmla="*/ 5441660 h 6858000"/>
              <a:gd name="connsiteX86" fmla="*/ 1456157 w 7467663"/>
              <a:gd name="connsiteY86" fmla="*/ 5371404 h 6858000"/>
              <a:gd name="connsiteX87" fmla="*/ 4988186 w 7467663"/>
              <a:gd name="connsiteY87" fmla="*/ 5216467 h 6858000"/>
              <a:gd name="connsiteX88" fmla="*/ 4777334 w 7467663"/>
              <a:gd name="connsiteY88" fmla="*/ 5406072 h 6858000"/>
              <a:gd name="connsiteX89" fmla="*/ 4718341 w 7467663"/>
              <a:gd name="connsiteY89" fmla="*/ 5468043 h 6858000"/>
              <a:gd name="connsiteX90" fmla="*/ 4604655 w 7467663"/>
              <a:gd name="connsiteY90" fmla="*/ 5583434 h 6858000"/>
              <a:gd name="connsiteX91" fmla="*/ 4565074 w 7467663"/>
              <a:gd name="connsiteY91" fmla="*/ 5618550 h 6858000"/>
              <a:gd name="connsiteX92" fmla="*/ 4988186 w 7467663"/>
              <a:gd name="connsiteY92" fmla="*/ 5216467 h 6858000"/>
              <a:gd name="connsiteX93" fmla="*/ 4978032 w 7467663"/>
              <a:gd name="connsiteY93" fmla="*/ 5183809 h 6858000"/>
              <a:gd name="connsiteX94" fmla="*/ 4463413 w 7467663"/>
              <a:gd name="connsiteY94" fmla="*/ 5615162 h 6858000"/>
              <a:gd name="connsiteX95" fmla="*/ 4358134 w 7467663"/>
              <a:gd name="connsiteY95" fmla="*/ 5742791 h 6858000"/>
              <a:gd name="connsiteX96" fmla="*/ 4376219 w 7467663"/>
              <a:gd name="connsiteY96" fmla="*/ 5729027 h 6858000"/>
              <a:gd name="connsiteX97" fmla="*/ 4582340 w 7467663"/>
              <a:gd name="connsiteY97" fmla="*/ 5561037 h 6858000"/>
              <a:gd name="connsiteX98" fmla="*/ 4694684 w 7467663"/>
              <a:gd name="connsiteY98" fmla="*/ 5447098 h 6858000"/>
              <a:gd name="connsiteX99" fmla="*/ 4754123 w 7467663"/>
              <a:gd name="connsiteY99" fmla="*/ 5384643 h 6858000"/>
              <a:gd name="connsiteX100" fmla="*/ 4978032 w 7467663"/>
              <a:gd name="connsiteY100" fmla="*/ 5183809 h 6858000"/>
              <a:gd name="connsiteX101" fmla="*/ 1903353 w 7467663"/>
              <a:gd name="connsiteY101" fmla="*/ 5044827 h 6858000"/>
              <a:gd name="connsiteX102" fmla="*/ 1936931 w 7467663"/>
              <a:gd name="connsiteY102" fmla="*/ 5093954 h 6858000"/>
              <a:gd name="connsiteX103" fmla="*/ 2195868 w 7467663"/>
              <a:gd name="connsiteY103" fmla="*/ 5396574 h 6858000"/>
              <a:gd name="connsiteX104" fmla="*/ 2088852 w 7467663"/>
              <a:gd name="connsiteY104" fmla="*/ 5166123 h 6858000"/>
              <a:gd name="connsiteX105" fmla="*/ 1958241 w 7467663"/>
              <a:gd name="connsiteY105" fmla="*/ 5067955 h 6858000"/>
              <a:gd name="connsiteX106" fmla="*/ 1903353 w 7467663"/>
              <a:gd name="connsiteY106" fmla="*/ 5044827 h 6858000"/>
              <a:gd name="connsiteX107" fmla="*/ 1979378 w 7467663"/>
              <a:gd name="connsiteY107" fmla="*/ 4769504 h 6858000"/>
              <a:gd name="connsiteX108" fmla="*/ 2882120 w 7467663"/>
              <a:gd name="connsiteY108" fmla="*/ 5064547 h 6858000"/>
              <a:gd name="connsiteX109" fmla="*/ 2793103 w 7467663"/>
              <a:gd name="connsiteY109" fmla="*/ 5039699 h 6858000"/>
              <a:gd name="connsiteX110" fmla="*/ 2770041 w 7467663"/>
              <a:gd name="connsiteY110" fmla="*/ 5033634 h 6858000"/>
              <a:gd name="connsiteX111" fmla="*/ 1979378 w 7467663"/>
              <a:gd name="connsiteY111" fmla="*/ 4769504 h 6858000"/>
              <a:gd name="connsiteX112" fmla="*/ 1927410 w 7467663"/>
              <a:gd name="connsiteY112" fmla="*/ 4716164 h 6858000"/>
              <a:gd name="connsiteX113" fmla="*/ 1959587 w 7467663"/>
              <a:gd name="connsiteY113" fmla="*/ 4728849 h 6858000"/>
              <a:gd name="connsiteX114" fmla="*/ 2777707 w 7467663"/>
              <a:gd name="connsiteY114" fmla="*/ 5003991 h 6858000"/>
              <a:gd name="connsiteX115" fmla="*/ 2800768 w 7467663"/>
              <a:gd name="connsiteY115" fmla="*/ 5010056 h 6858000"/>
              <a:gd name="connsiteX116" fmla="*/ 2879408 w 7467663"/>
              <a:gd name="connsiteY116" fmla="*/ 5031590 h 6858000"/>
              <a:gd name="connsiteX117" fmla="*/ 2862295 w 7467663"/>
              <a:gd name="connsiteY117" fmla="*/ 5022958 h 6858000"/>
              <a:gd name="connsiteX118" fmla="*/ 2813343 w 7467663"/>
              <a:gd name="connsiteY118" fmla="*/ 4998369 h 6858000"/>
              <a:gd name="connsiteX119" fmla="*/ 2646245 w 7467663"/>
              <a:gd name="connsiteY119" fmla="*/ 4930999 h 6858000"/>
              <a:gd name="connsiteX120" fmla="*/ 1999243 w 7467663"/>
              <a:gd name="connsiteY120" fmla="*/ 4730524 h 6858000"/>
              <a:gd name="connsiteX121" fmla="*/ 1979527 w 7467663"/>
              <a:gd name="connsiteY121" fmla="*/ 4726651 h 6858000"/>
              <a:gd name="connsiteX122" fmla="*/ 1927410 w 7467663"/>
              <a:gd name="connsiteY122" fmla="*/ 4716164 h 6858000"/>
              <a:gd name="connsiteX123" fmla="*/ 1997014 w 7467663"/>
              <a:gd name="connsiteY123" fmla="*/ 4698007 h 6858000"/>
              <a:gd name="connsiteX124" fmla="*/ 2005458 w 7467663"/>
              <a:gd name="connsiteY124" fmla="*/ 4699540 h 6858000"/>
              <a:gd name="connsiteX125" fmla="*/ 2657186 w 7467663"/>
              <a:gd name="connsiteY125" fmla="*/ 4901687 h 6858000"/>
              <a:gd name="connsiteX126" fmla="*/ 2826662 w 7467663"/>
              <a:gd name="connsiteY126" fmla="*/ 4970362 h 6858000"/>
              <a:gd name="connsiteX127" fmla="*/ 2876100 w 7467663"/>
              <a:gd name="connsiteY127" fmla="*/ 4995397 h 6858000"/>
              <a:gd name="connsiteX128" fmla="*/ 3042600 w 7467663"/>
              <a:gd name="connsiteY128" fmla="*/ 5059532 h 6858000"/>
              <a:gd name="connsiteX129" fmla="*/ 1997014 w 7467663"/>
              <a:gd name="connsiteY129" fmla="*/ 4698007 h 6858000"/>
              <a:gd name="connsiteX130" fmla="*/ 2305292 w 7467663"/>
              <a:gd name="connsiteY130" fmla="*/ 4219492 h 6858000"/>
              <a:gd name="connsiteX131" fmla="*/ 3360922 w 7467663"/>
              <a:gd name="connsiteY131" fmla="*/ 4529373 h 6858000"/>
              <a:gd name="connsiteX132" fmla="*/ 3492420 w 7467663"/>
              <a:gd name="connsiteY132" fmla="*/ 4510145 h 6858000"/>
              <a:gd name="connsiteX133" fmla="*/ 3364086 w 7467663"/>
              <a:gd name="connsiteY133" fmla="*/ 4480340 h 6858000"/>
              <a:gd name="connsiteX134" fmla="*/ 3225818 w 7467663"/>
              <a:gd name="connsiteY134" fmla="*/ 4411822 h 6858000"/>
              <a:gd name="connsiteX135" fmla="*/ 3129696 w 7467663"/>
              <a:gd name="connsiteY135" fmla="*/ 4360704 h 6858000"/>
              <a:gd name="connsiteX136" fmla="*/ 2814545 w 7467663"/>
              <a:gd name="connsiteY136" fmla="*/ 4282955 h 6858000"/>
              <a:gd name="connsiteX137" fmla="*/ 2305292 w 7467663"/>
              <a:gd name="connsiteY137" fmla="*/ 4219492 h 6858000"/>
              <a:gd name="connsiteX138" fmla="*/ 2626982 w 7467663"/>
              <a:gd name="connsiteY138" fmla="*/ 4206450 h 6858000"/>
              <a:gd name="connsiteX139" fmla="*/ 2490617 w 7467663"/>
              <a:gd name="connsiteY139" fmla="*/ 4206951 h 6858000"/>
              <a:gd name="connsiteX140" fmla="*/ 2819869 w 7467663"/>
              <a:gd name="connsiteY140" fmla="*/ 4252936 h 6858000"/>
              <a:gd name="connsiteX141" fmla="*/ 3143018 w 7467663"/>
              <a:gd name="connsiteY141" fmla="*/ 4332698 h 6858000"/>
              <a:gd name="connsiteX142" fmla="*/ 3241520 w 7467663"/>
              <a:gd name="connsiteY142" fmla="*/ 4385112 h 6858000"/>
              <a:gd name="connsiteX143" fmla="*/ 3374575 w 7467663"/>
              <a:gd name="connsiteY143" fmla="*/ 4451517 h 6858000"/>
              <a:gd name="connsiteX144" fmla="*/ 3505221 w 7467663"/>
              <a:gd name="connsiteY144" fmla="*/ 4480757 h 6858000"/>
              <a:gd name="connsiteX145" fmla="*/ 2626982 w 7467663"/>
              <a:gd name="connsiteY145" fmla="*/ 4206450 h 6858000"/>
              <a:gd name="connsiteX146" fmla="*/ 1310106 w 7467663"/>
              <a:gd name="connsiteY146" fmla="*/ 3943217 h 6858000"/>
              <a:gd name="connsiteX147" fmla="*/ 854994 w 7467663"/>
              <a:gd name="connsiteY147" fmla="*/ 4399136 h 6858000"/>
              <a:gd name="connsiteX148" fmla="*/ 742462 w 7467663"/>
              <a:gd name="connsiteY148" fmla="*/ 4594648 h 6858000"/>
              <a:gd name="connsiteX149" fmla="*/ 820602 w 7467663"/>
              <a:gd name="connsiteY149" fmla="*/ 4485915 h 6858000"/>
              <a:gd name="connsiteX150" fmla="*/ 878295 w 7467663"/>
              <a:gd name="connsiteY150" fmla="*/ 4403594 h 6858000"/>
              <a:gd name="connsiteX151" fmla="*/ 1240607 w 7467663"/>
              <a:gd name="connsiteY151" fmla="*/ 4010401 h 6858000"/>
              <a:gd name="connsiteX152" fmla="*/ 1310106 w 7467663"/>
              <a:gd name="connsiteY152" fmla="*/ 3943217 h 6858000"/>
              <a:gd name="connsiteX153" fmla="*/ 1423113 w 7467663"/>
              <a:gd name="connsiteY153" fmla="*/ 3874565 h 6858000"/>
              <a:gd name="connsiteX154" fmla="*/ 1260565 w 7467663"/>
              <a:gd name="connsiteY154" fmla="*/ 4031982 h 6858000"/>
              <a:gd name="connsiteX155" fmla="*/ 901900 w 7467663"/>
              <a:gd name="connsiteY155" fmla="*/ 4421236 h 6858000"/>
              <a:gd name="connsiteX156" fmla="*/ 845044 w 7467663"/>
              <a:gd name="connsiteY156" fmla="*/ 4502436 h 6858000"/>
              <a:gd name="connsiteX157" fmla="*/ 685926 w 7467663"/>
              <a:gd name="connsiteY157" fmla="*/ 4703069 h 6858000"/>
              <a:gd name="connsiteX158" fmla="*/ 684248 w 7467663"/>
              <a:gd name="connsiteY158" fmla="*/ 4706721 h 6858000"/>
              <a:gd name="connsiteX159" fmla="*/ 1423113 w 7467663"/>
              <a:gd name="connsiteY159" fmla="*/ 3874565 h 6858000"/>
              <a:gd name="connsiteX160" fmla="*/ 3316479 w 7467663"/>
              <a:gd name="connsiteY160" fmla="*/ 3872136 h 6858000"/>
              <a:gd name="connsiteX161" fmla="*/ 3546806 w 7467663"/>
              <a:gd name="connsiteY161" fmla="*/ 4356139 h 6858000"/>
              <a:gd name="connsiteX162" fmla="*/ 3364433 w 7467663"/>
              <a:gd name="connsiteY162" fmla="*/ 3953121 h 6858000"/>
              <a:gd name="connsiteX163" fmla="*/ 3316479 w 7467663"/>
              <a:gd name="connsiteY163" fmla="*/ 3872136 h 6858000"/>
              <a:gd name="connsiteX164" fmla="*/ 3291335 w 7467663"/>
              <a:gd name="connsiteY164" fmla="*/ 3767420 h 6858000"/>
              <a:gd name="connsiteX165" fmla="*/ 3390805 w 7467663"/>
              <a:gd name="connsiteY165" fmla="*/ 3937163 h 6858000"/>
              <a:gd name="connsiteX166" fmla="*/ 3579062 w 7467663"/>
              <a:gd name="connsiteY166" fmla="*/ 4359040 h 6858000"/>
              <a:gd name="connsiteX167" fmla="*/ 3467355 w 7467663"/>
              <a:gd name="connsiteY167" fmla="*/ 3988130 h 6858000"/>
              <a:gd name="connsiteX168" fmla="*/ 3310753 w 7467663"/>
              <a:gd name="connsiteY168" fmla="*/ 3787140 h 6858000"/>
              <a:gd name="connsiteX169" fmla="*/ 3291335 w 7467663"/>
              <a:gd name="connsiteY169" fmla="*/ 3767420 h 6858000"/>
              <a:gd name="connsiteX170" fmla="*/ 1635889 w 7467663"/>
              <a:gd name="connsiteY170" fmla="*/ 3709494 h 6858000"/>
              <a:gd name="connsiteX171" fmla="*/ 1634800 w 7467663"/>
              <a:gd name="connsiteY171" fmla="*/ 3731111 h 6858000"/>
              <a:gd name="connsiteX172" fmla="*/ 1635889 w 7467663"/>
              <a:gd name="connsiteY172" fmla="*/ 3709494 h 6858000"/>
              <a:gd name="connsiteX173" fmla="*/ 1510397 w 7467663"/>
              <a:gd name="connsiteY173" fmla="*/ 3684705 h 6858000"/>
              <a:gd name="connsiteX174" fmla="*/ 1146550 w 7467663"/>
              <a:gd name="connsiteY174" fmla="*/ 3802012 h 6858000"/>
              <a:gd name="connsiteX175" fmla="*/ 698834 w 7467663"/>
              <a:gd name="connsiteY175" fmla="*/ 3952272 h 6858000"/>
              <a:gd name="connsiteX176" fmla="*/ 34256 w 7467663"/>
              <a:gd name="connsiteY176" fmla="*/ 4347603 h 6858000"/>
              <a:gd name="connsiteX177" fmla="*/ 527241 w 7467663"/>
              <a:gd name="connsiteY177" fmla="*/ 4065078 h 6858000"/>
              <a:gd name="connsiteX178" fmla="*/ 1510397 w 7467663"/>
              <a:gd name="connsiteY178" fmla="*/ 3684705 h 6858000"/>
              <a:gd name="connsiteX179" fmla="*/ 1313114 w 7467663"/>
              <a:gd name="connsiteY179" fmla="*/ 3655216 h 6858000"/>
              <a:gd name="connsiteX180" fmla="*/ 1109304 w 7467663"/>
              <a:gd name="connsiteY180" fmla="*/ 3669030 h 6858000"/>
              <a:gd name="connsiteX181" fmla="*/ 8129 w 7467663"/>
              <a:gd name="connsiteY181" fmla="*/ 4330519 h 6858000"/>
              <a:gd name="connsiteX182" fmla="*/ 687572 w 7467663"/>
              <a:gd name="connsiteY182" fmla="*/ 3925629 h 6858000"/>
              <a:gd name="connsiteX183" fmla="*/ 1138365 w 7467663"/>
              <a:gd name="connsiteY183" fmla="*/ 3774515 h 6858000"/>
              <a:gd name="connsiteX184" fmla="*/ 1505579 w 7467663"/>
              <a:gd name="connsiteY184" fmla="*/ 3655526 h 6858000"/>
              <a:gd name="connsiteX185" fmla="*/ 1313114 w 7467663"/>
              <a:gd name="connsiteY185" fmla="*/ 3655216 h 6858000"/>
              <a:gd name="connsiteX186" fmla="*/ 3655073 w 7467663"/>
              <a:gd name="connsiteY186" fmla="*/ 3650884 h 6858000"/>
              <a:gd name="connsiteX187" fmla="*/ 3989938 w 7467663"/>
              <a:gd name="connsiteY187" fmla="*/ 3991685 h 6858000"/>
              <a:gd name="connsiteX188" fmla="*/ 4393907 w 7467663"/>
              <a:gd name="connsiteY188" fmla="*/ 4261258 h 6858000"/>
              <a:gd name="connsiteX189" fmla="*/ 4648051 w 7467663"/>
              <a:gd name="connsiteY189" fmla="*/ 4374051 h 6858000"/>
              <a:gd name="connsiteX190" fmla="*/ 4383389 w 7467663"/>
              <a:gd name="connsiteY190" fmla="*/ 4184369 h 6858000"/>
              <a:gd name="connsiteX191" fmla="*/ 4165508 w 7467663"/>
              <a:gd name="connsiteY191" fmla="*/ 4035196 h 6858000"/>
              <a:gd name="connsiteX192" fmla="*/ 4068162 w 7467663"/>
              <a:gd name="connsiteY192" fmla="*/ 3953394 h 6858000"/>
              <a:gd name="connsiteX193" fmla="*/ 3981416 w 7467663"/>
              <a:gd name="connsiteY193" fmla="*/ 3880482 h 6858000"/>
              <a:gd name="connsiteX194" fmla="*/ 3800147 w 7467663"/>
              <a:gd name="connsiteY194" fmla="*/ 3749872 h 6858000"/>
              <a:gd name="connsiteX195" fmla="*/ 3655073 w 7467663"/>
              <a:gd name="connsiteY195" fmla="*/ 3650884 h 6858000"/>
              <a:gd name="connsiteX196" fmla="*/ 3670252 w 7467663"/>
              <a:gd name="connsiteY196" fmla="*/ 3622798 h 6858000"/>
              <a:gd name="connsiteX197" fmla="*/ 3817258 w 7467663"/>
              <a:gd name="connsiteY197" fmla="*/ 3723577 h 6858000"/>
              <a:gd name="connsiteX198" fmla="*/ 4000461 w 7467663"/>
              <a:gd name="connsiteY198" fmla="*/ 3855966 h 6858000"/>
              <a:gd name="connsiteX199" fmla="*/ 4088180 w 7467663"/>
              <a:gd name="connsiteY199" fmla="*/ 3929774 h 6858000"/>
              <a:gd name="connsiteX200" fmla="*/ 4184555 w 7467663"/>
              <a:gd name="connsiteY200" fmla="*/ 4010683 h 6858000"/>
              <a:gd name="connsiteX201" fmla="*/ 4399563 w 7467663"/>
              <a:gd name="connsiteY201" fmla="*/ 4158106 h 6858000"/>
              <a:gd name="connsiteX202" fmla="*/ 4684469 w 7467663"/>
              <a:gd name="connsiteY202" fmla="*/ 4364680 h 6858000"/>
              <a:gd name="connsiteX203" fmla="*/ 4690271 w 7467663"/>
              <a:gd name="connsiteY203" fmla="*/ 4370034 h 6858000"/>
              <a:gd name="connsiteX204" fmla="*/ 4136093 w 7467663"/>
              <a:gd name="connsiteY204" fmla="*/ 3858466 h 6858000"/>
              <a:gd name="connsiteX205" fmla="*/ 3670252 w 7467663"/>
              <a:gd name="connsiteY205" fmla="*/ 3622798 h 6858000"/>
              <a:gd name="connsiteX206" fmla="*/ 4440129 w 7467663"/>
              <a:gd name="connsiteY206" fmla="*/ 3448571 h 6858000"/>
              <a:gd name="connsiteX207" fmla="*/ 4856525 w 7467663"/>
              <a:gd name="connsiteY207" fmla="*/ 3915351 h 6858000"/>
              <a:gd name="connsiteX208" fmla="*/ 5059055 w 7467663"/>
              <a:gd name="connsiteY208" fmla="*/ 4108918 h 6858000"/>
              <a:gd name="connsiteX209" fmla="*/ 5290070 w 7467663"/>
              <a:gd name="connsiteY209" fmla="*/ 4263619 h 6858000"/>
              <a:gd name="connsiteX210" fmla="*/ 4834991 w 7467663"/>
              <a:gd name="connsiteY210" fmla="*/ 3830985 h 6858000"/>
              <a:gd name="connsiteX211" fmla="*/ 4440129 w 7467663"/>
              <a:gd name="connsiteY211" fmla="*/ 3448571 h 6858000"/>
              <a:gd name="connsiteX212" fmla="*/ 4441737 w 7467663"/>
              <a:gd name="connsiteY212" fmla="*/ 3399734 h 6858000"/>
              <a:gd name="connsiteX213" fmla="*/ 4431236 w 7467663"/>
              <a:gd name="connsiteY213" fmla="*/ 3400954 h 6858000"/>
              <a:gd name="connsiteX214" fmla="*/ 4557150 w 7467663"/>
              <a:gd name="connsiteY214" fmla="*/ 3510023 h 6858000"/>
              <a:gd name="connsiteX215" fmla="*/ 4856936 w 7467663"/>
              <a:gd name="connsiteY215" fmla="*/ 3809146 h 6858000"/>
              <a:gd name="connsiteX216" fmla="*/ 5111996 w 7467663"/>
              <a:gd name="connsiteY216" fmla="*/ 4065759 h 6858000"/>
              <a:gd name="connsiteX217" fmla="*/ 5388878 w 7467663"/>
              <a:gd name="connsiteY217" fmla="*/ 4300185 h 6858000"/>
              <a:gd name="connsiteX218" fmla="*/ 5425556 w 7467663"/>
              <a:gd name="connsiteY218" fmla="*/ 4308967 h 6858000"/>
              <a:gd name="connsiteX219" fmla="*/ 4943646 w 7467663"/>
              <a:gd name="connsiteY219" fmla="*/ 3822916 h 6858000"/>
              <a:gd name="connsiteX220" fmla="*/ 4594837 w 7467663"/>
              <a:gd name="connsiteY220" fmla="*/ 3532274 h 6858000"/>
              <a:gd name="connsiteX221" fmla="*/ 4441737 w 7467663"/>
              <a:gd name="connsiteY221" fmla="*/ 3399734 h 6858000"/>
              <a:gd name="connsiteX222" fmla="*/ 5425834 w 7467663"/>
              <a:gd name="connsiteY222" fmla="*/ 3162785 h 6858000"/>
              <a:gd name="connsiteX223" fmla="*/ 5401644 w 7467663"/>
              <a:gd name="connsiteY223" fmla="*/ 3617847 h 6858000"/>
              <a:gd name="connsiteX224" fmla="*/ 5467256 w 7467663"/>
              <a:gd name="connsiteY224" fmla="*/ 4175494 h 6858000"/>
              <a:gd name="connsiteX225" fmla="*/ 5448069 w 7467663"/>
              <a:gd name="connsiteY225" fmla="*/ 3567554 h 6858000"/>
              <a:gd name="connsiteX226" fmla="*/ 5425834 w 7467663"/>
              <a:gd name="connsiteY226" fmla="*/ 3162785 h 6858000"/>
              <a:gd name="connsiteX227" fmla="*/ 1318687 w 7467663"/>
              <a:gd name="connsiteY227" fmla="*/ 3113840 h 6858000"/>
              <a:gd name="connsiteX228" fmla="*/ 1066793 w 7467663"/>
              <a:gd name="connsiteY228" fmla="*/ 3212171 h 6858000"/>
              <a:gd name="connsiteX229" fmla="*/ 993319 w 7467663"/>
              <a:gd name="connsiteY229" fmla="*/ 3247648 h 6858000"/>
              <a:gd name="connsiteX230" fmla="*/ 853081 w 7467663"/>
              <a:gd name="connsiteY230" fmla="*/ 3312410 h 6858000"/>
              <a:gd name="connsiteX231" fmla="*/ 805957 w 7467663"/>
              <a:gd name="connsiteY231" fmla="*/ 3330443 h 6858000"/>
              <a:gd name="connsiteX232" fmla="*/ 1318687 w 7467663"/>
              <a:gd name="connsiteY232" fmla="*/ 3113840 h 6858000"/>
              <a:gd name="connsiteX233" fmla="*/ 5453702 w 7467663"/>
              <a:gd name="connsiteY233" fmla="*/ 3090882 h 6858000"/>
              <a:gd name="connsiteX234" fmla="*/ 5480135 w 7467663"/>
              <a:gd name="connsiteY234" fmla="*/ 3565802 h 6858000"/>
              <a:gd name="connsiteX235" fmla="*/ 5499023 w 7467663"/>
              <a:gd name="connsiteY235" fmla="*/ 4166310 h 6858000"/>
              <a:gd name="connsiteX236" fmla="*/ 5547022 w 7467663"/>
              <a:gd name="connsiteY236" fmla="*/ 3607838 h 6858000"/>
              <a:gd name="connsiteX237" fmla="*/ 5515964 w 7467663"/>
              <a:gd name="connsiteY237" fmla="*/ 3378541 h 6858000"/>
              <a:gd name="connsiteX238" fmla="*/ 5453702 w 7467663"/>
              <a:gd name="connsiteY238" fmla="*/ 3090882 h 6858000"/>
              <a:gd name="connsiteX239" fmla="*/ 1238695 w 7467663"/>
              <a:gd name="connsiteY239" fmla="*/ 3076820 h 6858000"/>
              <a:gd name="connsiteX240" fmla="*/ 716371 w 7467663"/>
              <a:gd name="connsiteY240" fmla="*/ 3293249 h 6858000"/>
              <a:gd name="connsiteX241" fmla="*/ 579522 w 7467663"/>
              <a:gd name="connsiteY241" fmla="*/ 3371759 h 6858000"/>
              <a:gd name="connsiteX242" fmla="*/ 600288 w 7467663"/>
              <a:gd name="connsiteY242" fmla="*/ 3365555 h 6858000"/>
              <a:gd name="connsiteX243" fmla="*/ 840692 w 7467663"/>
              <a:gd name="connsiteY243" fmla="*/ 3284921 h 6858000"/>
              <a:gd name="connsiteX244" fmla="*/ 979248 w 7467663"/>
              <a:gd name="connsiteY244" fmla="*/ 3221003 h 6858000"/>
              <a:gd name="connsiteX245" fmla="*/ 1053282 w 7467663"/>
              <a:gd name="connsiteY245" fmla="*/ 3185247 h 6858000"/>
              <a:gd name="connsiteX246" fmla="*/ 1320603 w 7467663"/>
              <a:gd name="connsiteY246" fmla="*/ 3081281 h 6858000"/>
              <a:gd name="connsiteX247" fmla="*/ 1238695 w 7467663"/>
              <a:gd name="connsiteY247" fmla="*/ 3076820 h 6858000"/>
              <a:gd name="connsiteX248" fmla="*/ 5425627 w 7467663"/>
              <a:gd name="connsiteY248" fmla="*/ 2954192 h 6858000"/>
              <a:gd name="connsiteX249" fmla="*/ 5470770 w 7467663"/>
              <a:gd name="connsiteY249" fmla="*/ 3005435 h 6858000"/>
              <a:gd name="connsiteX250" fmla="*/ 5519779 w 7467663"/>
              <a:gd name="connsiteY250" fmla="*/ 4359223 h 6858000"/>
              <a:gd name="connsiteX251" fmla="*/ 5520293 w 7467663"/>
              <a:gd name="connsiteY251" fmla="*/ 4360602 h 6858000"/>
              <a:gd name="connsiteX252" fmla="*/ 5767221 w 7467663"/>
              <a:gd name="connsiteY252" fmla="*/ 4665564 h 6858000"/>
              <a:gd name="connsiteX253" fmla="*/ 6937169 w 7467663"/>
              <a:gd name="connsiteY253" fmla="*/ 4815941 h 6858000"/>
              <a:gd name="connsiteX254" fmla="*/ 6953922 w 7467663"/>
              <a:gd name="connsiteY254" fmla="*/ 4890068 h 6858000"/>
              <a:gd name="connsiteX255" fmla="*/ 6071359 w 7467663"/>
              <a:gd name="connsiteY255" fmla="*/ 4770770 h 6858000"/>
              <a:gd name="connsiteX256" fmla="*/ 6038839 w 7467663"/>
              <a:gd name="connsiteY256" fmla="*/ 4764474 h 6858000"/>
              <a:gd name="connsiteX257" fmla="*/ 6038706 w 7467663"/>
              <a:gd name="connsiteY257" fmla="*/ 4763847 h 6858000"/>
              <a:gd name="connsiteX258" fmla="*/ 6037784 w 7467663"/>
              <a:gd name="connsiteY258" fmla="*/ 4764270 h 6858000"/>
              <a:gd name="connsiteX259" fmla="*/ 6038839 w 7467663"/>
              <a:gd name="connsiteY259" fmla="*/ 4764474 h 6858000"/>
              <a:gd name="connsiteX260" fmla="*/ 6040338 w 7467663"/>
              <a:gd name="connsiteY260" fmla="*/ 4771418 h 6858000"/>
              <a:gd name="connsiteX261" fmla="*/ 6024488 w 7467663"/>
              <a:gd name="connsiteY261" fmla="*/ 4809903 h 6858000"/>
              <a:gd name="connsiteX262" fmla="*/ 5599771 w 7467663"/>
              <a:gd name="connsiteY262" fmla="*/ 5509652 h 6858000"/>
              <a:gd name="connsiteX263" fmla="*/ 5548843 w 7467663"/>
              <a:gd name="connsiteY263" fmla="*/ 5563845 h 6858000"/>
              <a:gd name="connsiteX264" fmla="*/ 5940952 w 7467663"/>
              <a:gd name="connsiteY264" fmla="*/ 6250028 h 6858000"/>
              <a:gd name="connsiteX265" fmla="*/ 6043441 w 7467663"/>
              <a:gd name="connsiteY265" fmla="*/ 6665847 h 6858000"/>
              <a:gd name="connsiteX266" fmla="*/ 6093432 w 7467663"/>
              <a:gd name="connsiteY266" fmla="*/ 6858000 h 6858000"/>
              <a:gd name="connsiteX267" fmla="*/ 6034344 w 7467663"/>
              <a:gd name="connsiteY267" fmla="*/ 6858000 h 6858000"/>
              <a:gd name="connsiteX268" fmla="*/ 6026679 w 7467663"/>
              <a:gd name="connsiteY268" fmla="*/ 6836959 h 6858000"/>
              <a:gd name="connsiteX269" fmla="*/ 5800441 w 7467663"/>
              <a:gd name="connsiteY269" fmla="*/ 6335286 h 6858000"/>
              <a:gd name="connsiteX270" fmla="*/ 5526562 w 7467663"/>
              <a:gd name="connsiteY270" fmla="*/ 5705388 h 6858000"/>
              <a:gd name="connsiteX271" fmla="*/ 5519640 w 7467663"/>
              <a:gd name="connsiteY271" fmla="*/ 5683774 h 6858000"/>
              <a:gd name="connsiteX272" fmla="*/ 5844559 w 7467663"/>
              <a:gd name="connsiteY272" fmla="*/ 6553349 h 6858000"/>
              <a:gd name="connsiteX273" fmla="*/ 5975994 w 7467663"/>
              <a:gd name="connsiteY273" fmla="*/ 6858000 h 6858000"/>
              <a:gd name="connsiteX274" fmla="*/ 5898547 w 7467663"/>
              <a:gd name="connsiteY274" fmla="*/ 6858000 h 6858000"/>
              <a:gd name="connsiteX275" fmla="*/ 5682041 w 7467663"/>
              <a:gd name="connsiteY275" fmla="*/ 6355860 h 6858000"/>
              <a:gd name="connsiteX276" fmla="*/ 5461758 w 7467663"/>
              <a:gd name="connsiteY276" fmla="*/ 5820220 h 6858000"/>
              <a:gd name="connsiteX277" fmla="*/ 5237282 w 7467663"/>
              <a:gd name="connsiteY277" fmla="*/ 6579086 h 6858000"/>
              <a:gd name="connsiteX278" fmla="*/ 5115009 w 7467663"/>
              <a:gd name="connsiteY278" fmla="*/ 6858000 h 6858000"/>
              <a:gd name="connsiteX279" fmla="*/ 5028074 w 7467663"/>
              <a:gd name="connsiteY279" fmla="*/ 6858000 h 6858000"/>
              <a:gd name="connsiteX280" fmla="*/ 5079508 w 7467663"/>
              <a:gd name="connsiteY280" fmla="*/ 6749074 h 6858000"/>
              <a:gd name="connsiteX281" fmla="*/ 5371846 w 7467663"/>
              <a:gd name="connsiteY281" fmla="*/ 5924413 h 6858000"/>
              <a:gd name="connsiteX282" fmla="*/ 5270512 w 7467663"/>
              <a:gd name="connsiteY282" fmla="*/ 6138975 h 6858000"/>
              <a:gd name="connsiteX283" fmla="*/ 5062409 w 7467663"/>
              <a:gd name="connsiteY283" fmla="*/ 6653544 h 6858000"/>
              <a:gd name="connsiteX284" fmla="*/ 5036628 w 7467663"/>
              <a:gd name="connsiteY284" fmla="*/ 6754247 h 6858000"/>
              <a:gd name="connsiteX285" fmla="*/ 5009112 w 7467663"/>
              <a:gd name="connsiteY285" fmla="*/ 6858000 h 6858000"/>
              <a:gd name="connsiteX286" fmla="*/ 4976679 w 7467663"/>
              <a:gd name="connsiteY286" fmla="*/ 6858000 h 6858000"/>
              <a:gd name="connsiteX287" fmla="*/ 5006537 w 7467663"/>
              <a:gd name="connsiteY287" fmla="*/ 6747068 h 6858000"/>
              <a:gd name="connsiteX288" fmla="*/ 5032723 w 7467663"/>
              <a:gd name="connsiteY288" fmla="*/ 6644957 h 6858000"/>
              <a:gd name="connsiteX289" fmla="*/ 5242949 w 7467663"/>
              <a:gd name="connsiteY289" fmla="*/ 6125175 h 6858000"/>
              <a:gd name="connsiteX290" fmla="*/ 5286321 w 7467663"/>
              <a:gd name="connsiteY290" fmla="*/ 6033555 h 6858000"/>
              <a:gd name="connsiteX291" fmla="*/ 5008210 w 7467663"/>
              <a:gd name="connsiteY291" fmla="*/ 6649194 h 6858000"/>
              <a:gd name="connsiteX292" fmla="*/ 4986321 w 7467663"/>
              <a:gd name="connsiteY292" fmla="*/ 6765687 h 6858000"/>
              <a:gd name="connsiteX293" fmla="*/ 4973474 w 7467663"/>
              <a:gd name="connsiteY293" fmla="*/ 6858000 h 6858000"/>
              <a:gd name="connsiteX294" fmla="*/ 4907178 w 7467663"/>
              <a:gd name="connsiteY294" fmla="*/ 6858000 h 6858000"/>
              <a:gd name="connsiteX295" fmla="*/ 4910810 w 7467663"/>
              <a:gd name="connsiteY295" fmla="*/ 6829660 h 6858000"/>
              <a:gd name="connsiteX296" fmla="*/ 4987461 w 7467663"/>
              <a:gd name="connsiteY296" fmla="*/ 6432994 h 6858000"/>
              <a:gd name="connsiteX297" fmla="*/ 5179262 w 7467663"/>
              <a:gd name="connsiteY297" fmla="*/ 6035044 h 6858000"/>
              <a:gd name="connsiteX298" fmla="*/ 4689678 w 7467663"/>
              <a:gd name="connsiteY298" fmla="*/ 6440241 h 6858000"/>
              <a:gd name="connsiteX299" fmla="*/ 4477543 w 7467663"/>
              <a:gd name="connsiteY299" fmla="*/ 6674836 h 6858000"/>
              <a:gd name="connsiteX300" fmla="*/ 4329957 w 7467663"/>
              <a:gd name="connsiteY300" fmla="*/ 6858000 h 6858000"/>
              <a:gd name="connsiteX301" fmla="*/ 4218595 w 7467663"/>
              <a:gd name="connsiteY301" fmla="*/ 6858000 h 6858000"/>
              <a:gd name="connsiteX302" fmla="*/ 4368888 w 7467663"/>
              <a:gd name="connsiteY302" fmla="*/ 6668412 h 6858000"/>
              <a:gd name="connsiteX303" fmla="*/ 4563091 w 7467663"/>
              <a:gd name="connsiteY303" fmla="*/ 6442508 h 6858000"/>
              <a:gd name="connsiteX304" fmla="*/ 5387324 w 7467663"/>
              <a:gd name="connsiteY304" fmla="*/ 5705830 h 6858000"/>
              <a:gd name="connsiteX305" fmla="*/ 5073620 w 7467663"/>
              <a:gd name="connsiteY305" fmla="*/ 5955437 h 6858000"/>
              <a:gd name="connsiteX306" fmla="*/ 4689789 w 7467663"/>
              <a:gd name="connsiteY306" fmla="*/ 6268382 h 6858000"/>
              <a:gd name="connsiteX307" fmla="*/ 4418722 w 7467663"/>
              <a:gd name="connsiteY307" fmla="*/ 6570886 h 6858000"/>
              <a:gd name="connsiteX308" fmla="*/ 4214944 w 7467663"/>
              <a:gd name="connsiteY308" fmla="*/ 6858000 h 6858000"/>
              <a:gd name="connsiteX309" fmla="*/ 4177898 w 7467663"/>
              <a:gd name="connsiteY309" fmla="*/ 6858000 h 6858000"/>
              <a:gd name="connsiteX310" fmla="*/ 4391597 w 7467663"/>
              <a:gd name="connsiteY310" fmla="*/ 6556370 h 6858000"/>
              <a:gd name="connsiteX311" fmla="*/ 4668889 w 7467663"/>
              <a:gd name="connsiteY311" fmla="*/ 6246399 h 6858000"/>
              <a:gd name="connsiteX312" fmla="*/ 5055427 w 7467663"/>
              <a:gd name="connsiteY312" fmla="*/ 5931476 h 6858000"/>
              <a:gd name="connsiteX313" fmla="*/ 5371814 w 7467663"/>
              <a:gd name="connsiteY313" fmla="*/ 5678975 h 6858000"/>
              <a:gd name="connsiteX314" fmla="*/ 4987918 w 7467663"/>
              <a:gd name="connsiteY314" fmla="*/ 5838701 h 6858000"/>
              <a:gd name="connsiteX315" fmla="*/ 4317146 w 7467663"/>
              <a:gd name="connsiteY315" fmla="*/ 6587716 h 6858000"/>
              <a:gd name="connsiteX316" fmla="*/ 4171627 w 7467663"/>
              <a:gd name="connsiteY316" fmla="*/ 6858000 h 6858000"/>
              <a:gd name="connsiteX317" fmla="*/ 4081585 w 7467663"/>
              <a:gd name="connsiteY317" fmla="*/ 6858000 h 6858000"/>
              <a:gd name="connsiteX318" fmla="*/ 4238603 w 7467663"/>
              <a:gd name="connsiteY318" fmla="*/ 6559341 h 6858000"/>
              <a:gd name="connsiteX319" fmla="*/ 4778333 w 7467663"/>
              <a:gd name="connsiteY319" fmla="*/ 5873626 h 6858000"/>
              <a:gd name="connsiteX320" fmla="*/ 5414185 w 7467663"/>
              <a:gd name="connsiteY320" fmla="*/ 5573882 h 6858000"/>
              <a:gd name="connsiteX321" fmla="*/ 5959648 w 7467663"/>
              <a:gd name="connsiteY321" fmla="*/ 4760797 h 6858000"/>
              <a:gd name="connsiteX322" fmla="*/ 5355019 w 7467663"/>
              <a:gd name="connsiteY322" fmla="*/ 4734672 h 6858000"/>
              <a:gd name="connsiteX323" fmla="*/ 5083565 w 7467663"/>
              <a:gd name="connsiteY323" fmla="*/ 5179121 h 6858000"/>
              <a:gd name="connsiteX324" fmla="*/ 4713577 w 7467663"/>
              <a:gd name="connsiteY324" fmla="*/ 5616803 h 6858000"/>
              <a:gd name="connsiteX325" fmla="*/ 3989559 w 7467663"/>
              <a:gd name="connsiteY325" fmla="*/ 6145945 h 6858000"/>
              <a:gd name="connsiteX326" fmla="*/ 3939824 w 7467663"/>
              <a:gd name="connsiteY326" fmla="*/ 6066900 h 6858000"/>
              <a:gd name="connsiteX327" fmla="*/ 4584537 w 7467663"/>
              <a:gd name="connsiteY327" fmla="*/ 5324826 h 6858000"/>
              <a:gd name="connsiteX328" fmla="*/ 5037105 w 7467663"/>
              <a:gd name="connsiteY328" fmla="*/ 5088765 h 6858000"/>
              <a:gd name="connsiteX329" fmla="*/ 5039930 w 7467663"/>
              <a:gd name="connsiteY329" fmla="*/ 5089585 h 6858000"/>
              <a:gd name="connsiteX330" fmla="*/ 5263764 w 7467663"/>
              <a:gd name="connsiteY330" fmla="*/ 4735525 h 6858000"/>
              <a:gd name="connsiteX331" fmla="*/ 4086300 w 7467663"/>
              <a:gd name="connsiteY331" fmla="*/ 4884599 h 6858000"/>
              <a:gd name="connsiteX332" fmla="*/ 4085485 w 7467663"/>
              <a:gd name="connsiteY332" fmla="*/ 4899070 h 6858000"/>
              <a:gd name="connsiteX333" fmla="*/ 3871915 w 7467663"/>
              <a:gd name="connsiteY333" fmla="*/ 5253645 h 6858000"/>
              <a:gd name="connsiteX334" fmla="*/ 3799374 w 7467663"/>
              <a:gd name="connsiteY334" fmla="*/ 5466127 h 6858000"/>
              <a:gd name="connsiteX335" fmla="*/ 3498850 w 7467663"/>
              <a:gd name="connsiteY335" fmla="*/ 6661888 h 6858000"/>
              <a:gd name="connsiteX336" fmla="*/ 3399216 w 7467663"/>
              <a:gd name="connsiteY336" fmla="*/ 6858000 h 6858000"/>
              <a:gd name="connsiteX337" fmla="*/ 3303688 w 7467663"/>
              <a:gd name="connsiteY337" fmla="*/ 6858000 h 6858000"/>
              <a:gd name="connsiteX338" fmla="*/ 3391774 w 7467663"/>
              <a:gd name="connsiteY338" fmla="*/ 6697181 h 6858000"/>
              <a:gd name="connsiteX339" fmla="*/ 3735540 w 7467663"/>
              <a:gd name="connsiteY339" fmla="*/ 5546923 h 6858000"/>
              <a:gd name="connsiteX340" fmla="*/ 3729438 w 7467663"/>
              <a:gd name="connsiteY340" fmla="*/ 5569058 h 6858000"/>
              <a:gd name="connsiteX341" fmla="*/ 3707782 w 7467663"/>
              <a:gd name="connsiteY341" fmla="*/ 5644908 h 6858000"/>
              <a:gd name="connsiteX342" fmla="*/ 3583827 w 7467663"/>
              <a:gd name="connsiteY342" fmla="*/ 6039215 h 6858000"/>
              <a:gd name="connsiteX343" fmla="*/ 3547861 w 7467663"/>
              <a:gd name="connsiteY343" fmla="*/ 6129609 h 6858000"/>
              <a:gd name="connsiteX344" fmla="*/ 3490905 w 7467663"/>
              <a:gd name="connsiteY344" fmla="*/ 6277660 h 6858000"/>
              <a:gd name="connsiteX345" fmla="*/ 3455859 w 7467663"/>
              <a:gd name="connsiteY345" fmla="*/ 6391301 h 6858000"/>
              <a:gd name="connsiteX346" fmla="*/ 3429112 w 7467663"/>
              <a:gd name="connsiteY346" fmla="*/ 6479469 h 6858000"/>
              <a:gd name="connsiteX347" fmla="*/ 3304862 w 7467663"/>
              <a:gd name="connsiteY347" fmla="*/ 6796476 h 6858000"/>
              <a:gd name="connsiteX348" fmla="*/ 3276071 w 7467663"/>
              <a:gd name="connsiteY348" fmla="*/ 6858000 h 6858000"/>
              <a:gd name="connsiteX349" fmla="*/ 3240805 w 7467663"/>
              <a:gd name="connsiteY349" fmla="*/ 6858000 h 6858000"/>
              <a:gd name="connsiteX350" fmla="*/ 3275917 w 7467663"/>
              <a:gd name="connsiteY350" fmla="*/ 6783192 h 6858000"/>
              <a:gd name="connsiteX351" fmla="*/ 3399358 w 7467663"/>
              <a:gd name="connsiteY351" fmla="*/ 6469011 h 6858000"/>
              <a:gd name="connsiteX352" fmla="*/ 3425650 w 7467663"/>
              <a:gd name="connsiteY352" fmla="*/ 6381333 h 6858000"/>
              <a:gd name="connsiteX353" fmla="*/ 3460661 w 7467663"/>
              <a:gd name="connsiteY353" fmla="*/ 6266763 h 6858000"/>
              <a:gd name="connsiteX354" fmla="*/ 3518021 w 7467663"/>
              <a:gd name="connsiteY354" fmla="*/ 6117298 h 6858000"/>
              <a:gd name="connsiteX355" fmla="*/ 3554035 w 7467663"/>
              <a:gd name="connsiteY355" fmla="*/ 6027832 h 6858000"/>
              <a:gd name="connsiteX356" fmla="*/ 3677174 w 7467663"/>
              <a:gd name="connsiteY356" fmla="*/ 5636351 h 6858000"/>
              <a:gd name="connsiteX357" fmla="*/ 3698819 w 7467663"/>
              <a:gd name="connsiteY357" fmla="*/ 5560503 h 6858000"/>
              <a:gd name="connsiteX358" fmla="*/ 3702094 w 7467663"/>
              <a:gd name="connsiteY358" fmla="*/ 5549194 h 6858000"/>
              <a:gd name="connsiteX359" fmla="*/ 3398355 w 7467663"/>
              <a:gd name="connsiteY359" fmla="*/ 6094603 h 6858000"/>
              <a:gd name="connsiteX360" fmla="*/ 3193941 w 7467663"/>
              <a:gd name="connsiteY360" fmla="*/ 6798775 h 6858000"/>
              <a:gd name="connsiteX361" fmla="*/ 3184140 w 7467663"/>
              <a:gd name="connsiteY361" fmla="*/ 6858000 h 6858000"/>
              <a:gd name="connsiteX362" fmla="*/ 3099978 w 7467663"/>
              <a:gd name="connsiteY362" fmla="*/ 6858000 h 6858000"/>
              <a:gd name="connsiteX363" fmla="*/ 3101556 w 7467663"/>
              <a:gd name="connsiteY363" fmla="*/ 6843337 h 6858000"/>
              <a:gd name="connsiteX364" fmla="*/ 3370162 w 7467663"/>
              <a:gd name="connsiteY364" fmla="*/ 5785550 h 6858000"/>
              <a:gd name="connsiteX365" fmla="*/ 3746477 w 7467663"/>
              <a:gd name="connsiteY365" fmla="*/ 5377889 h 6858000"/>
              <a:gd name="connsiteX366" fmla="*/ 3863399 w 7467663"/>
              <a:gd name="connsiteY366" fmla="*/ 5087257 h 6858000"/>
              <a:gd name="connsiteX367" fmla="*/ 3968712 w 7467663"/>
              <a:gd name="connsiteY367" fmla="*/ 4913989 h 6858000"/>
              <a:gd name="connsiteX368" fmla="*/ 2792390 w 7467663"/>
              <a:gd name="connsiteY368" fmla="*/ 5382974 h 6858000"/>
              <a:gd name="connsiteX369" fmla="*/ 2714982 w 7467663"/>
              <a:gd name="connsiteY369" fmla="*/ 5427051 h 6858000"/>
              <a:gd name="connsiteX370" fmla="*/ 2813361 w 7467663"/>
              <a:gd name="connsiteY370" fmla="*/ 6023912 h 6858000"/>
              <a:gd name="connsiteX371" fmla="*/ 2688430 w 7467663"/>
              <a:gd name="connsiteY371" fmla="*/ 6801564 h 6858000"/>
              <a:gd name="connsiteX372" fmla="*/ 2629626 w 7467663"/>
              <a:gd name="connsiteY372" fmla="*/ 6763394 h 6858000"/>
              <a:gd name="connsiteX373" fmla="*/ 2565328 w 7467663"/>
              <a:gd name="connsiteY373" fmla="*/ 5516399 h 6858000"/>
              <a:gd name="connsiteX374" fmla="*/ 1922999 w 7467663"/>
              <a:gd name="connsiteY374" fmla="*/ 5980343 h 6858000"/>
              <a:gd name="connsiteX375" fmla="*/ 1950261 w 7467663"/>
              <a:gd name="connsiteY375" fmla="*/ 6405858 h 6858000"/>
              <a:gd name="connsiteX376" fmla="*/ 2365554 w 7467663"/>
              <a:gd name="connsiteY376" fmla="*/ 6759107 h 6858000"/>
              <a:gd name="connsiteX377" fmla="*/ 2424142 w 7467663"/>
              <a:gd name="connsiteY377" fmla="*/ 6858000 h 6858000"/>
              <a:gd name="connsiteX378" fmla="*/ 2395994 w 7467663"/>
              <a:gd name="connsiteY378" fmla="*/ 6858000 h 6858000"/>
              <a:gd name="connsiteX379" fmla="*/ 2392863 w 7467663"/>
              <a:gd name="connsiteY379" fmla="*/ 6852964 h 6858000"/>
              <a:gd name="connsiteX380" fmla="*/ 2017589 w 7467663"/>
              <a:gd name="connsiteY380" fmla="*/ 6493982 h 6858000"/>
              <a:gd name="connsiteX381" fmla="*/ 2147336 w 7467663"/>
              <a:gd name="connsiteY381" fmla="*/ 6594052 h 6858000"/>
              <a:gd name="connsiteX382" fmla="*/ 2207047 w 7467663"/>
              <a:gd name="connsiteY382" fmla="*/ 6654540 h 6858000"/>
              <a:gd name="connsiteX383" fmla="*/ 2299106 w 7467663"/>
              <a:gd name="connsiteY383" fmla="*/ 6778931 h 6858000"/>
              <a:gd name="connsiteX384" fmla="*/ 2314430 w 7467663"/>
              <a:gd name="connsiteY384" fmla="*/ 6801144 h 6858000"/>
              <a:gd name="connsiteX385" fmla="*/ 2352406 w 7467663"/>
              <a:gd name="connsiteY385" fmla="*/ 6858000 h 6858000"/>
              <a:gd name="connsiteX386" fmla="*/ 2314492 w 7467663"/>
              <a:gd name="connsiteY386" fmla="*/ 6858000 h 6858000"/>
              <a:gd name="connsiteX387" fmla="*/ 2288095 w 7467663"/>
              <a:gd name="connsiteY387" fmla="*/ 6818030 h 6858000"/>
              <a:gd name="connsiteX388" fmla="*/ 2272768 w 7467663"/>
              <a:gd name="connsiteY388" fmla="*/ 6795822 h 6858000"/>
              <a:gd name="connsiteX389" fmla="*/ 2182715 w 7467663"/>
              <a:gd name="connsiteY389" fmla="*/ 6675071 h 6858000"/>
              <a:gd name="connsiteX390" fmla="*/ 2032061 w 7467663"/>
              <a:gd name="connsiteY390" fmla="*/ 6541380 h 6858000"/>
              <a:gd name="connsiteX391" fmla="*/ 2257220 w 7467663"/>
              <a:gd name="connsiteY391" fmla="*/ 6826257 h 6858000"/>
              <a:gd name="connsiteX392" fmla="*/ 2281324 w 7467663"/>
              <a:gd name="connsiteY392" fmla="*/ 6858000 h 6858000"/>
              <a:gd name="connsiteX393" fmla="*/ 2242860 w 7467663"/>
              <a:gd name="connsiteY393" fmla="*/ 6858000 h 6858000"/>
              <a:gd name="connsiteX394" fmla="*/ 2232818 w 7467663"/>
              <a:gd name="connsiteY394" fmla="*/ 6844926 h 6858000"/>
              <a:gd name="connsiteX395" fmla="*/ 1990172 w 7467663"/>
              <a:gd name="connsiteY395" fmla="*/ 6542121 h 6858000"/>
              <a:gd name="connsiteX396" fmla="*/ 2124090 w 7467663"/>
              <a:gd name="connsiteY396" fmla="*/ 6761017 h 6858000"/>
              <a:gd name="connsiteX397" fmla="*/ 2200380 w 7467663"/>
              <a:gd name="connsiteY397" fmla="*/ 6858000 h 6858000"/>
              <a:gd name="connsiteX398" fmla="*/ 2147507 w 7467663"/>
              <a:gd name="connsiteY398" fmla="*/ 6858000 h 6858000"/>
              <a:gd name="connsiteX399" fmla="*/ 2070668 w 7467663"/>
              <a:gd name="connsiteY399" fmla="*/ 6761520 h 6858000"/>
              <a:gd name="connsiteX400" fmla="*/ 1975142 w 7467663"/>
              <a:gd name="connsiteY400" fmla="*/ 6585570 h 6858000"/>
              <a:gd name="connsiteX401" fmla="*/ 2050035 w 7467663"/>
              <a:gd name="connsiteY401" fmla="*/ 6813345 h 6858000"/>
              <a:gd name="connsiteX402" fmla="*/ 2063025 w 7467663"/>
              <a:gd name="connsiteY402" fmla="*/ 6858000 h 6858000"/>
              <a:gd name="connsiteX403" fmla="*/ 2021675 w 7467663"/>
              <a:gd name="connsiteY403" fmla="*/ 6858000 h 6858000"/>
              <a:gd name="connsiteX404" fmla="*/ 2019308 w 7467663"/>
              <a:gd name="connsiteY404" fmla="*/ 6847118 h 6858000"/>
              <a:gd name="connsiteX405" fmla="*/ 1938835 w 7467663"/>
              <a:gd name="connsiteY405" fmla="*/ 6551160 h 6858000"/>
              <a:gd name="connsiteX406" fmla="*/ 1953230 w 7467663"/>
              <a:gd name="connsiteY406" fmla="*/ 6759699 h 6858000"/>
              <a:gd name="connsiteX407" fmla="*/ 1956763 w 7467663"/>
              <a:gd name="connsiteY407" fmla="*/ 6778191 h 6858000"/>
              <a:gd name="connsiteX408" fmla="*/ 1967925 w 7467663"/>
              <a:gd name="connsiteY408" fmla="*/ 6858000 h 6858000"/>
              <a:gd name="connsiteX409" fmla="*/ 1936622 w 7467663"/>
              <a:gd name="connsiteY409" fmla="*/ 6858000 h 6858000"/>
              <a:gd name="connsiteX410" fmla="*/ 1926261 w 7467663"/>
              <a:gd name="connsiteY410" fmla="*/ 6784064 h 6858000"/>
              <a:gd name="connsiteX411" fmla="*/ 1922724 w 7467663"/>
              <a:gd name="connsiteY411" fmla="*/ 6765577 h 6858000"/>
              <a:gd name="connsiteX412" fmla="*/ 1904650 w 7467663"/>
              <a:gd name="connsiteY412" fmla="*/ 6639616 h 6858000"/>
              <a:gd name="connsiteX413" fmla="*/ 1885273 w 7467663"/>
              <a:gd name="connsiteY413" fmla="*/ 6858000 h 6858000"/>
              <a:gd name="connsiteX414" fmla="*/ 1854363 w 7467663"/>
              <a:gd name="connsiteY414" fmla="*/ 6858000 h 6858000"/>
              <a:gd name="connsiteX415" fmla="*/ 1880391 w 7467663"/>
              <a:gd name="connsiteY415" fmla="*/ 6603796 h 6858000"/>
              <a:gd name="connsiteX416" fmla="*/ 1818273 w 7467663"/>
              <a:gd name="connsiteY416" fmla="*/ 6715729 h 6858000"/>
              <a:gd name="connsiteX417" fmla="*/ 1794691 w 7467663"/>
              <a:gd name="connsiteY417" fmla="*/ 6843239 h 6858000"/>
              <a:gd name="connsiteX418" fmla="*/ 1794914 w 7467663"/>
              <a:gd name="connsiteY418" fmla="*/ 6858000 h 6858000"/>
              <a:gd name="connsiteX419" fmla="*/ 1746128 w 7467663"/>
              <a:gd name="connsiteY419" fmla="*/ 6858000 h 6858000"/>
              <a:gd name="connsiteX420" fmla="*/ 1753934 w 7467663"/>
              <a:gd name="connsiteY420" fmla="*/ 6724796 h 6858000"/>
              <a:gd name="connsiteX421" fmla="*/ 1792053 w 7467663"/>
              <a:gd name="connsiteY421" fmla="*/ 6572396 h 6858000"/>
              <a:gd name="connsiteX422" fmla="*/ 1862248 w 7467663"/>
              <a:gd name="connsiteY422" fmla="*/ 6266397 h 6858000"/>
              <a:gd name="connsiteX423" fmla="*/ 1862250 w 7467663"/>
              <a:gd name="connsiteY423" fmla="*/ 6033531 h 6858000"/>
              <a:gd name="connsiteX424" fmla="*/ 1211999 w 7467663"/>
              <a:gd name="connsiteY424" fmla="*/ 6683610 h 6858000"/>
              <a:gd name="connsiteX425" fmla="*/ 1213266 w 7467663"/>
              <a:gd name="connsiteY425" fmla="*/ 6691947 h 6858000"/>
              <a:gd name="connsiteX426" fmla="*/ 1203370 w 7467663"/>
              <a:gd name="connsiteY426" fmla="*/ 6850676 h 6858000"/>
              <a:gd name="connsiteX427" fmla="*/ 1203671 w 7467663"/>
              <a:gd name="connsiteY427" fmla="*/ 6858000 h 6858000"/>
              <a:gd name="connsiteX428" fmla="*/ 1143180 w 7467663"/>
              <a:gd name="connsiteY428" fmla="*/ 6858000 h 6858000"/>
              <a:gd name="connsiteX429" fmla="*/ 1142176 w 7467663"/>
              <a:gd name="connsiteY429" fmla="*/ 6766045 h 6858000"/>
              <a:gd name="connsiteX430" fmla="*/ 1067484 w 7467663"/>
              <a:gd name="connsiteY430" fmla="*/ 6858000 h 6858000"/>
              <a:gd name="connsiteX431" fmla="*/ 953928 w 7467663"/>
              <a:gd name="connsiteY431" fmla="*/ 6858000 h 6858000"/>
              <a:gd name="connsiteX432" fmla="*/ 959715 w 7467663"/>
              <a:gd name="connsiteY432" fmla="*/ 6850185 h 6858000"/>
              <a:gd name="connsiteX433" fmla="*/ 1483788 w 7467663"/>
              <a:gd name="connsiteY433" fmla="*/ 6259174 h 6858000"/>
              <a:gd name="connsiteX434" fmla="*/ 1100671 w 7467663"/>
              <a:gd name="connsiteY434" fmla="*/ 6252137 h 6858000"/>
              <a:gd name="connsiteX435" fmla="*/ 1090144 w 7467663"/>
              <a:gd name="connsiteY435" fmla="*/ 6256748 h 6858000"/>
              <a:gd name="connsiteX436" fmla="*/ 1095872 w 7467663"/>
              <a:gd name="connsiteY436" fmla="*/ 6271892 h 6858000"/>
              <a:gd name="connsiteX437" fmla="*/ 262785 w 7467663"/>
              <a:gd name="connsiteY437" fmla="*/ 6845450 h 6858000"/>
              <a:gd name="connsiteX438" fmla="*/ 209968 w 7467663"/>
              <a:gd name="connsiteY438" fmla="*/ 6770713 h 6858000"/>
              <a:gd name="connsiteX439" fmla="*/ 873460 w 7467663"/>
              <a:gd name="connsiteY439" fmla="*/ 6253768 h 6858000"/>
              <a:gd name="connsiteX440" fmla="*/ 192686 w 7467663"/>
              <a:gd name="connsiteY440" fmla="*/ 5849257 h 6858000"/>
              <a:gd name="connsiteX441" fmla="*/ 4696 w 7467663"/>
              <a:gd name="connsiteY441" fmla="*/ 5697668 h 6858000"/>
              <a:gd name="connsiteX442" fmla="*/ 0 w 7467663"/>
              <a:gd name="connsiteY442" fmla="*/ 5689984 h 6858000"/>
              <a:gd name="connsiteX443" fmla="*/ 0 w 7467663"/>
              <a:gd name="connsiteY443" fmla="*/ 5513472 h 6858000"/>
              <a:gd name="connsiteX444" fmla="*/ 174101 w 7467663"/>
              <a:gd name="connsiteY444" fmla="*/ 5620277 h 6858000"/>
              <a:gd name="connsiteX445" fmla="*/ 891800 w 7467663"/>
              <a:gd name="connsiteY445" fmla="*/ 6036935 h 6858000"/>
              <a:gd name="connsiteX446" fmla="*/ 1072219 w 7467663"/>
              <a:gd name="connsiteY446" fmla="*/ 6169443 h 6858000"/>
              <a:gd name="connsiteX447" fmla="*/ 1074117 w 7467663"/>
              <a:gd name="connsiteY447" fmla="*/ 6170301 h 6858000"/>
              <a:gd name="connsiteX448" fmla="*/ 1083114 w 7467663"/>
              <a:gd name="connsiteY448" fmla="*/ 6174131 h 6858000"/>
              <a:gd name="connsiteX449" fmla="*/ 1543010 w 7467663"/>
              <a:gd name="connsiteY449" fmla="*/ 6191140 h 6858000"/>
              <a:gd name="connsiteX450" fmla="*/ 1551080 w 7467663"/>
              <a:gd name="connsiteY450" fmla="*/ 6195006 h 6858000"/>
              <a:gd name="connsiteX451" fmla="*/ 2345443 w 7467663"/>
              <a:gd name="connsiteY451" fmla="*/ 5549882 h 6858000"/>
              <a:gd name="connsiteX452" fmla="*/ 1721499 w 7467663"/>
              <a:gd name="connsiteY452" fmla="*/ 5599969 h 6858000"/>
              <a:gd name="connsiteX453" fmla="*/ 767716 w 7467663"/>
              <a:gd name="connsiteY453" fmla="*/ 5472768 h 6858000"/>
              <a:gd name="connsiteX454" fmla="*/ 722147 w 7467663"/>
              <a:gd name="connsiteY454" fmla="*/ 5393091 h 6858000"/>
              <a:gd name="connsiteX455" fmla="*/ 1485552 w 7467663"/>
              <a:gd name="connsiteY455" fmla="*/ 5313202 h 6858000"/>
              <a:gd name="connsiteX456" fmla="*/ 2143004 w 7467663"/>
              <a:gd name="connsiteY456" fmla="*/ 5402420 h 6858000"/>
              <a:gd name="connsiteX457" fmla="*/ 1933391 w 7467663"/>
              <a:gd name="connsiteY457" fmla="*/ 5156971 h 6858000"/>
              <a:gd name="connsiteX458" fmla="*/ 1827118 w 7467663"/>
              <a:gd name="connsiteY458" fmla="*/ 4968410 h 6858000"/>
              <a:gd name="connsiteX459" fmla="*/ 1837349 w 7467663"/>
              <a:gd name="connsiteY459" fmla="*/ 4956357 h 6858000"/>
              <a:gd name="connsiteX460" fmla="*/ 2162835 w 7467663"/>
              <a:gd name="connsiteY460" fmla="*/ 5187853 h 6858000"/>
              <a:gd name="connsiteX461" fmla="*/ 2257167 w 7467663"/>
              <a:gd name="connsiteY461" fmla="*/ 5462123 h 6858000"/>
              <a:gd name="connsiteX462" fmla="*/ 2261598 w 7467663"/>
              <a:gd name="connsiteY462" fmla="*/ 5467998 h 6858000"/>
              <a:gd name="connsiteX463" fmla="*/ 2437177 w 7467663"/>
              <a:gd name="connsiteY463" fmla="*/ 5479608 h 6858000"/>
              <a:gd name="connsiteX464" fmla="*/ 2445247 w 7467663"/>
              <a:gd name="connsiteY464" fmla="*/ 5483476 h 6858000"/>
              <a:gd name="connsiteX465" fmla="*/ 2743626 w 7467663"/>
              <a:gd name="connsiteY465" fmla="*/ 5304819 h 6858000"/>
              <a:gd name="connsiteX466" fmla="*/ 3048102 w 7467663"/>
              <a:gd name="connsiteY466" fmla="*/ 5150595 h 6858000"/>
              <a:gd name="connsiteX467" fmla="*/ 1799414 w 7467663"/>
              <a:gd name="connsiteY467" fmla="*/ 4694732 h 6858000"/>
              <a:gd name="connsiteX468" fmla="*/ 1771735 w 7467663"/>
              <a:gd name="connsiteY468" fmla="*/ 4619929 h 6858000"/>
              <a:gd name="connsiteX469" fmla="*/ 3104273 w 7467663"/>
              <a:gd name="connsiteY469" fmla="*/ 5076159 h 6858000"/>
              <a:gd name="connsiteX470" fmla="*/ 3113245 w 7467663"/>
              <a:gd name="connsiteY470" fmla="*/ 5090705 h 6858000"/>
              <a:gd name="connsiteX471" fmla="*/ 3126294 w 7467663"/>
              <a:gd name="connsiteY471" fmla="*/ 5114400 h 6858000"/>
              <a:gd name="connsiteX472" fmla="*/ 3937433 w 7467663"/>
              <a:gd name="connsiteY472" fmla="*/ 4830473 h 6858000"/>
              <a:gd name="connsiteX473" fmla="*/ 3590475 w 7467663"/>
              <a:gd name="connsiteY473" fmla="*/ 4597974 h 6858000"/>
              <a:gd name="connsiteX474" fmla="*/ 3100264 w 7467663"/>
              <a:gd name="connsiteY474" fmla="*/ 4579845 h 6858000"/>
              <a:gd name="connsiteX475" fmla="*/ 2183576 w 7467663"/>
              <a:gd name="connsiteY475" fmla="*/ 4227150 h 6858000"/>
              <a:gd name="connsiteX476" fmla="*/ 2151029 w 7467663"/>
              <a:gd name="connsiteY476" fmla="*/ 4146947 h 6858000"/>
              <a:gd name="connsiteX477" fmla="*/ 3563434 w 7467663"/>
              <a:gd name="connsiteY477" fmla="*/ 4469115 h 6858000"/>
              <a:gd name="connsiteX478" fmla="*/ 3177952 w 7467663"/>
              <a:gd name="connsiteY478" fmla="*/ 3657386 h 6858000"/>
              <a:gd name="connsiteX479" fmla="*/ 3189263 w 7467663"/>
              <a:gd name="connsiteY479" fmla="*/ 3625726 h 6858000"/>
              <a:gd name="connsiteX480" fmla="*/ 3560912 w 7467663"/>
              <a:gd name="connsiteY480" fmla="*/ 4079863 h 6858000"/>
              <a:gd name="connsiteX481" fmla="*/ 3626636 w 7467663"/>
              <a:gd name="connsiteY481" fmla="*/ 4512230 h 6858000"/>
              <a:gd name="connsiteX482" fmla="*/ 3653088 w 7467663"/>
              <a:gd name="connsiteY482" fmla="*/ 4521417 h 6858000"/>
              <a:gd name="connsiteX483" fmla="*/ 3988128 w 7467663"/>
              <a:gd name="connsiteY483" fmla="*/ 4817267 h 6858000"/>
              <a:gd name="connsiteX484" fmla="*/ 4830582 w 7467663"/>
              <a:gd name="connsiteY484" fmla="*/ 4676000 h 6858000"/>
              <a:gd name="connsiteX485" fmla="*/ 4830100 w 7467663"/>
              <a:gd name="connsiteY485" fmla="*/ 4675554 h 6858000"/>
              <a:gd name="connsiteX486" fmla="*/ 4036318 w 7467663"/>
              <a:gd name="connsiteY486" fmla="*/ 4147013 h 6858000"/>
              <a:gd name="connsiteX487" fmla="*/ 3432098 w 7467663"/>
              <a:gd name="connsiteY487" fmla="*/ 3537312 h 6858000"/>
              <a:gd name="connsiteX488" fmla="*/ 3446761 w 7467663"/>
              <a:gd name="connsiteY488" fmla="*/ 3461278 h 6858000"/>
              <a:gd name="connsiteX489" fmla="*/ 4419733 w 7467663"/>
              <a:gd name="connsiteY489" fmla="*/ 3963555 h 6858000"/>
              <a:gd name="connsiteX490" fmla="*/ 4781371 w 7467663"/>
              <a:gd name="connsiteY490" fmla="*/ 4458604 h 6858000"/>
              <a:gd name="connsiteX491" fmla="*/ 4780440 w 7467663"/>
              <a:gd name="connsiteY491" fmla="*/ 4470290 h 6858000"/>
              <a:gd name="connsiteX492" fmla="*/ 4898954 w 7467663"/>
              <a:gd name="connsiteY492" fmla="*/ 4662092 h 6858000"/>
              <a:gd name="connsiteX493" fmla="*/ 4900699 w 7467663"/>
              <a:gd name="connsiteY493" fmla="*/ 4670867 h 6858000"/>
              <a:gd name="connsiteX494" fmla="*/ 5714511 w 7467663"/>
              <a:gd name="connsiteY494" fmla="*/ 4663483 h 6858000"/>
              <a:gd name="connsiteX495" fmla="*/ 5464793 w 7467663"/>
              <a:gd name="connsiteY495" fmla="*/ 4393556 h 6858000"/>
              <a:gd name="connsiteX496" fmla="*/ 5461897 w 7467663"/>
              <a:gd name="connsiteY496" fmla="*/ 4390879 h 6858000"/>
              <a:gd name="connsiteX497" fmla="*/ 4294126 w 7467663"/>
              <a:gd name="connsiteY497" fmla="*/ 3303048 h 6858000"/>
              <a:gd name="connsiteX498" fmla="*/ 4305321 w 7467663"/>
              <a:gd name="connsiteY498" fmla="*/ 3256953 h 6858000"/>
              <a:gd name="connsiteX499" fmla="*/ 4949299 w 7467663"/>
              <a:gd name="connsiteY499" fmla="*/ 3766336 h 6858000"/>
              <a:gd name="connsiteX500" fmla="*/ 5291452 w 7467663"/>
              <a:gd name="connsiteY500" fmla="*/ 4076801 h 6858000"/>
              <a:gd name="connsiteX501" fmla="*/ 5434998 w 7467663"/>
              <a:gd name="connsiteY501" fmla="*/ 4254100 h 6858000"/>
              <a:gd name="connsiteX502" fmla="*/ 5351015 w 7467663"/>
              <a:gd name="connsiteY502" fmla="*/ 3760989 h 6858000"/>
              <a:gd name="connsiteX503" fmla="*/ 5413780 w 7467663"/>
              <a:gd name="connsiteY503" fmla="*/ 2966265 h 6858000"/>
              <a:gd name="connsiteX504" fmla="*/ 5425627 w 7467663"/>
              <a:gd name="connsiteY504" fmla="*/ 2954192 h 6858000"/>
              <a:gd name="connsiteX505" fmla="*/ 6604735 w 7467663"/>
              <a:gd name="connsiteY505" fmla="*/ 2041381 h 6858000"/>
              <a:gd name="connsiteX506" fmla="*/ 7204487 w 7467663"/>
              <a:gd name="connsiteY506" fmla="*/ 2742112 h 6858000"/>
              <a:gd name="connsiteX507" fmla="*/ 7131592 w 7467663"/>
              <a:gd name="connsiteY507" fmla="*/ 2672096 h 6858000"/>
              <a:gd name="connsiteX508" fmla="*/ 6996344 w 7467663"/>
              <a:gd name="connsiteY508" fmla="*/ 2518310 h 6858000"/>
              <a:gd name="connsiteX509" fmla="*/ 6735495 w 7467663"/>
              <a:gd name="connsiteY509" fmla="*/ 2196890 h 6858000"/>
              <a:gd name="connsiteX510" fmla="*/ 6721901 w 7467663"/>
              <a:gd name="connsiteY510" fmla="*/ 2179274 h 6858000"/>
              <a:gd name="connsiteX511" fmla="*/ 6604735 w 7467663"/>
              <a:gd name="connsiteY511" fmla="*/ 2041381 h 6858000"/>
              <a:gd name="connsiteX512" fmla="*/ 6591670 w 7467663"/>
              <a:gd name="connsiteY512" fmla="*/ 1988277 h 6858000"/>
              <a:gd name="connsiteX513" fmla="*/ 6747349 w 7467663"/>
              <a:gd name="connsiteY513" fmla="*/ 2160069 h 6858000"/>
              <a:gd name="connsiteX514" fmla="*/ 6760943 w 7467663"/>
              <a:gd name="connsiteY514" fmla="*/ 2177686 h 6858000"/>
              <a:gd name="connsiteX515" fmla="*/ 7021065 w 7467663"/>
              <a:gd name="connsiteY515" fmla="*/ 2498102 h 6858000"/>
              <a:gd name="connsiteX516" fmla="*/ 7155223 w 7467663"/>
              <a:gd name="connsiteY516" fmla="*/ 2650386 h 6858000"/>
              <a:gd name="connsiteX517" fmla="*/ 7203167 w 7467663"/>
              <a:gd name="connsiteY517" fmla="*/ 2697288 h 6858000"/>
              <a:gd name="connsiteX518" fmla="*/ 6937703 w 7467663"/>
              <a:gd name="connsiteY518" fmla="*/ 2321981 h 6858000"/>
              <a:gd name="connsiteX519" fmla="*/ 6591670 w 7467663"/>
              <a:gd name="connsiteY519" fmla="*/ 1988277 h 6858000"/>
              <a:gd name="connsiteX520" fmla="*/ 5798671 w 7467663"/>
              <a:gd name="connsiteY520" fmla="*/ 1981601 h 6858000"/>
              <a:gd name="connsiteX521" fmla="*/ 5754709 w 7467663"/>
              <a:gd name="connsiteY521" fmla="*/ 2071454 h 6858000"/>
              <a:gd name="connsiteX522" fmla="*/ 5763044 w 7467663"/>
              <a:gd name="connsiteY522" fmla="*/ 2842206 h 6858000"/>
              <a:gd name="connsiteX523" fmla="*/ 5764974 w 7467663"/>
              <a:gd name="connsiteY523" fmla="*/ 2799609 h 6858000"/>
              <a:gd name="connsiteX524" fmla="*/ 5767665 w 7467663"/>
              <a:gd name="connsiteY524" fmla="*/ 2666409 h 6858000"/>
              <a:gd name="connsiteX525" fmla="*/ 5763055 w 7467663"/>
              <a:gd name="connsiteY525" fmla="*/ 2579705 h 6858000"/>
              <a:gd name="connsiteX526" fmla="*/ 5758079 w 7467663"/>
              <a:gd name="connsiteY526" fmla="*/ 2492508 h 6858000"/>
              <a:gd name="connsiteX527" fmla="*/ 5779325 w 7467663"/>
              <a:gd name="connsiteY527" fmla="*/ 2197069 h 6858000"/>
              <a:gd name="connsiteX528" fmla="*/ 5798671 w 7467663"/>
              <a:gd name="connsiteY528" fmla="*/ 1981601 h 6858000"/>
              <a:gd name="connsiteX529" fmla="*/ 5829202 w 7467663"/>
              <a:gd name="connsiteY529" fmla="*/ 1971679 h 6858000"/>
              <a:gd name="connsiteX530" fmla="*/ 5809558 w 7467663"/>
              <a:gd name="connsiteY530" fmla="*/ 2198043 h 6858000"/>
              <a:gd name="connsiteX531" fmla="*/ 5788653 w 7467663"/>
              <a:gd name="connsiteY531" fmla="*/ 2489430 h 6858000"/>
              <a:gd name="connsiteX532" fmla="*/ 5793439 w 7467663"/>
              <a:gd name="connsiteY532" fmla="*/ 2575235 h 6858000"/>
              <a:gd name="connsiteX533" fmla="*/ 5796837 w 7467663"/>
              <a:gd name="connsiteY533" fmla="*/ 2637633 h 6858000"/>
              <a:gd name="connsiteX534" fmla="*/ 5818614 w 7467663"/>
              <a:gd name="connsiteY534" fmla="*/ 2473055 h 6858000"/>
              <a:gd name="connsiteX535" fmla="*/ 5829202 w 7467663"/>
              <a:gd name="connsiteY535" fmla="*/ 1971679 h 6858000"/>
              <a:gd name="connsiteX536" fmla="*/ 5911389 w 7467663"/>
              <a:gd name="connsiteY536" fmla="*/ 1898371 h 6858000"/>
              <a:gd name="connsiteX537" fmla="*/ 6237627 w 7467663"/>
              <a:gd name="connsiteY537" fmla="*/ 2231921 h 6858000"/>
              <a:gd name="connsiteX538" fmla="*/ 5911389 w 7467663"/>
              <a:gd name="connsiteY538" fmla="*/ 1898371 h 6858000"/>
              <a:gd name="connsiteX539" fmla="*/ 6944437 w 7467663"/>
              <a:gd name="connsiteY539" fmla="*/ 1575402 h 6858000"/>
              <a:gd name="connsiteX540" fmla="*/ 6304730 w 7467663"/>
              <a:gd name="connsiteY540" fmla="*/ 1766654 h 6858000"/>
              <a:gd name="connsiteX541" fmla="*/ 6944437 w 7467663"/>
              <a:gd name="connsiteY541" fmla="*/ 1575402 h 6858000"/>
              <a:gd name="connsiteX542" fmla="*/ 7019523 w 7467663"/>
              <a:gd name="connsiteY542" fmla="*/ 1519450 h 6858000"/>
              <a:gd name="connsiteX543" fmla="*/ 6298091 w 7467663"/>
              <a:gd name="connsiteY543" fmla="*/ 1737122 h 6858000"/>
              <a:gd name="connsiteX544" fmla="*/ 7019523 w 7467663"/>
              <a:gd name="connsiteY544" fmla="*/ 1519450 h 6858000"/>
              <a:gd name="connsiteX545" fmla="*/ 2399523 w 7467663"/>
              <a:gd name="connsiteY545" fmla="*/ 1428234 h 6858000"/>
              <a:gd name="connsiteX546" fmla="*/ 2224982 w 7467663"/>
              <a:gd name="connsiteY546" fmla="*/ 1826201 h 6858000"/>
              <a:gd name="connsiteX547" fmla="*/ 2096099 w 7467663"/>
              <a:gd name="connsiteY547" fmla="*/ 2345900 h 6858000"/>
              <a:gd name="connsiteX548" fmla="*/ 2283317 w 7467663"/>
              <a:gd name="connsiteY548" fmla="*/ 1796925 h 6858000"/>
              <a:gd name="connsiteX549" fmla="*/ 2399523 w 7467663"/>
              <a:gd name="connsiteY549" fmla="*/ 1428234 h 6858000"/>
              <a:gd name="connsiteX550" fmla="*/ 2448558 w 7467663"/>
              <a:gd name="connsiteY550" fmla="*/ 1373435 h 6858000"/>
              <a:gd name="connsiteX551" fmla="*/ 2312521 w 7467663"/>
              <a:gd name="connsiteY551" fmla="*/ 1806140 h 6858000"/>
              <a:gd name="connsiteX552" fmla="*/ 2127533 w 7467663"/>
              <a:gd name="connsiteY552" fmla="*/ 2348380 h 6858000"/>
              <a:gd name="connsiteX553" fmla="*/ 2358080 w 7467663"/>
              <a:gd name="connsiteY553" fmla="*/ 1866134 h 6858000"/>
              <a:gd name="connsiteX554" fmla="*/ 2407436 w 7467663"/>
              <a:gd name="connsiteY554" fmla="*/ 1651070 h 6858000"/>
              <a:gd name="connsiteX555" fmla="*/ 2448558 w 7467663"/>
              <a:gd name="connsiteY555" fmla="*/ 1373435 h 6858000"/>
              <a:gd name="connsiteX556" fmla="*/ 278707 w 7467663"/>
              <a:gd name="connsiteY556" fmla="*/ 1352270 h 6858000"/>
              <a:gd name="connsiteX557" fmla="*/ 321570 w 7467663"/>
              <a:gd name="connsiteY557" fmla="*/ 1861610 h 6858000"/>
              <a:gd name="connsiteX558" fmla="*/ 294281 w 7467663"/>
              <a:gd name="connsiteY558" fmla="*/ 1440658 h 6858000"/>
              <a:gd name="connsiteX559" fmla="*/ 278707 w 7467663"/>
              <a:gd name="connsiteY559" fmla="*/ 1352270 h 6858000"/>
              <a:gd name="connsiteX560" fmla="*/ 1423821 w 7467663"/>
              <a:gd name="connsiteY560" fmla="*/ 1351958 h 6858000"/>
              <a:gd name="connsiteX561" fmla="*/ 1638521 w 7467663"/>
              <a:gd name="connsiteY561" fmla="*/ 1908470 h 6858000"/>
              <a:gd name="connsiteX562" fmla="*/ 1754199 w 7467663"/>
              <a:gd name="connsiteY562" fmla="*/ 2149284 h 6858000"/>
              <a:gd name="connsiteX563" fmla="*/ 1908359 w 7467663"/>
              <a:gd name="connsiteY563" fmla="*/ 2364988 h 6858000"/>
              <a:gd name="connsiteX564" fmla="*/ 1647661 w 7467663"/>
              <a:gd name="connsiteY564" fmla="*/ 1825945 h 6858000"/>
              <a:gd name="connsiteX565" fmla="*/ 1423821 w 7467663"/>
              <a:gd name="connsiteY565" fmla="*/ 1351958 h 6858000"/>
              <a:gd name="connsiteX566" fmla="*/ 1431890 w 7467663"/>
              <a:gd name="connsiteY566" fmla="*/ 1306475 h 6858000"/>
              <a:gd name="connsiteX567" fmla="*/ 1507597 w 7467663"/>
              <a:gd name="connsiteY567" fmla="*/ 1446132 h 6858000"/>
              <a:gd name="connsiteX568" fmla="*/ 1674586 w 7467663"/>
              <a:gd name="connsiteY568" fmla="*/ 1813832 h 6858000"/>
              <a:gd name="connsiteX569" fmla="*/ 1815950 w 7467663"/>
              <a:gd name="connsiteY569" fmla="*/ 2128564 h 6858000"/>
              <a:gd name="connsiteX570" fmla="*/ 1984242 w 7467663"/>
              <a:gd name="connsiteY570" fmla="*/ 2430829 h 6858000"/>
              <a:gd name="connsiteX571" fmla="*/ 2014023 w 7467663"/>
              <a:gd name="connsiteY571" fmla="*/ 2450995 h 6858000"/>
              <a:gd name="connsiteX572" fmla="*/ 1747337 w 7467663"/>
              <a:gd name="connsiteY572" fmla="*/ 1855264 h 6858000"/>
              <a:gd name="connsiteX573" fmla="*/ 1533749 w 7467663"/>
              <a:gd name="connsiteY573" fmla="*/ 1478656 h 6858000"/>
              <a:gd name="connsiteX574" fmla="*/ 1431890 w 7467663"/>
              <a:gd name="connsiteY574" fmla="*/ 1306475 h 6858000"/>
              <a:gd name="connsiteX575" fmla="*/ 5052692 w 7467663"/>
              <a:gd name="connsiteY575" fmla="*/ 1292994 h 6858000"/>
              <a:gd name="connsiteX576" fmla="*/ 5200661 w 7467663"/>
              <a:gd name="connsiteY576" fmla="*/ 1635186 h 6858000"/>
              <a:gd name="connsiteX577" fmla="*/ 5297138 w 7467663"/>
              <a:gd name="connsiteY577" fmla="*/ 1906351 h 6858000"/>
              <a:gd name="connsiteX578" fmla="*/ 5052692 w 7467663"/>
              <a:gd name="connsiteY578" fmla="*/ 1292994 h 6858000"/>
              <a:gd name="connsiteX579" fmla="*/ 5009948 w 7467663"/>
              <a:gd name="connsiteY579" fmla="*/ 1273619 h 6858000"/>
              <a:gd name="connsiteX580" fmla="*/ 5121777 w 7467663"/>
              <a:gd name="connsiteY580" fmla="*/ 1654213 h 6858000"/>
              <a:gd name="connsiteX581" fmla="*/ 5293545 w 7467663"/>
              <a:gd name="connsiteY581" fmla="*/ 2072247 h 6858000"/>
              <a:gd name="connsiteX582" fmla="*/ 5294042 w 7467663"/>
              <a:gd name="connsiteY582" fmla="*/ 2065019 h 6858000"/>
              <a:gd name="connsiteX583" fmla="*/ 5171936 w 7467663"/>
              <a:gd name="connsiteY583" fmla="*/ 1647613 h 6858000"/>
              <a:gd name="connsiteX584" fmla="*/ 5009948 w 7467663"/>
              <a:gd name="connsiteY584" fmla="*/ 1273619 h 6858000"/>
              <a:gd name="connsiteX585" fmla="*/ 655236 w 7467663"/>
              <a:gd name="connsiteY585" fmla="*/ 1268632 h 6858000"/>
              <a:gd name="connsiteX586" fmla="*/ 839521 w 7467663"/>
              <a:gd name="connsiteY586" fmla="*/ 1685315 h 6858000"/>
              <a:gd name="connsiteX587" fmla="*/ 1109416 w 7467663"/>
              <a:gd name="connsiteY587" fmla="*/ 2061663 h 6858000"/>
              <a:gd name="connsiteX588" fmla="*/ 1298300 w 7467663"/>
              <a:gd name="connsiteY588" fmla="*/ 2247742 h 6858000"/>
              <a:gd name="connsiteX589" fmla="*/ 1125871 w 7467663"/>
              <a:gd name="connsiteY589" fmla="*/ 1989513 h 6858000"/>
              <a:gd name="connsiteX590" fmla="*/ 981574 w 7467663"/>
              <a:gd name="connsiteY590" fmla="*/ 1783157 h 6858000"/>
              <a:gd name="connsiteX591" fmla="*/ 922198 w 7467663"/>
              <a:gd name="connsiteY591" fmla="*/ 1677437 h 6858000"/>
              <a:gd name="connsiteX592" fmla="*/ 869293 w 7467663"/>
              <a:gd name="connsiteY592" fmla="*/ 1583214 h 6858000"/>
              <a:gd name="connsiteX593" fmla="*/ 751431 w 7467663"/>
              <a:gd name="connsiteY593" fmla="*/ 1405731 h 6858000"/>
              <a:gd name="connsiteX594" fmla="*/ 655236 w 7467663"/>
              <a:gd name="connsiteY594" fmla="*/ 1268632 h 6858000"/>
              <a:gd name="connsiteX595" fmla="*/ 6516292 w 7467663"/>
              <a:gd name="connsiteY595" fmla="*/ 1263064 h 6858000"/>
              <a:gd name="connsiteX596" fmla="*/ 5736320 w 7467663"/>
              <a:gd name="connsiteY596" fmla="*/ 1501803 h 6858000"/>
              <a:gd name="connsiteX597" fmla="*/ 6516292 w 7467663"/>
              <a:gd name="connsiteY597" fmla="*/ 1263064 h 6858000"/>
              <a:gd name="connsiteX598" fmla="*/ 291466 w 7467663"/>
              <a:gd name="connsiteY598" fmla="*/ 1250369 h 6858000"/>
              <a:gd name="connsiteX599" fmla="*/ 323180 w 7467663"/>
              <a:gd name="connsiteY599" fmla="*/ 1435283 h 6858000"/>
              <a:gd name="connsiteX600" fmla="*/ 349381 w 7467663"/>
              <a:gd name="connsiteY600" fmla="*/ 1875041 h 6858000"/>
              <a:gd name="connsiteX601" fmla="*/ 374363 w 7467663"/>
              <a:gd name="connsiteY601" fmla="*/ 1506494 h 6858000"/>
              <a:gd name="connsiteX602" fmla="*/ 302168 w 7467663"/>
              <a:gd name="connsiteY602" fmla="*/ 1274495 h 6858000"/>
              <a:gd name="connsiteX603" fmla="*/ 291466 w 7467663"/>
              <a:gd name="connsiteY603" fmla="*/ 1250369 h 6858000"/>
              <a:gd name="connsiteX604" fmla="*/ 678222 w 7467663"/>
              <a:gd name="connsiteY604" fmla="*/ 1248670 h 6858000"/>
              <a:gd name="connsiteX605" fmla="*/ 775536 w 7467663"/>
              <a:gd name="connsiteY605" fmla="*/ 1388015 h 6858000"/>
              <a:gd name="connsiteX606" fmla="*/ 894529 w 7467663"/>
              <a:gd name="connsiteY606" fmla="*/ 1567739 h 6858000"/>
              <a:gd name="connsiteX607" fmla="*/ 948000 w 7467663"/>
              <a:gd name="connsiteY607" fmla="*/ 1663088 h 6858000"/>
              <a:gd name="connsiteX608" fmla="*/ 1006812 w 7467663"/>
              <a:gd name="connsiteY608" fmla="*/ 1767683 h 6858000"/>
              <a:gd name="connsiteX609" fmla="*/ 1149133 w 7467663"/>
              <a:gd name="connsiteY609" fmla="*/ 1971513 h 6858000"/>
              <a:gd name="connsiteX610" fmla="*/ 1333952 w 7467663"/>
              <a:gd name="connsiteY610" fmla="*/ 2251620 h 6858000"/>
              <a:gd name="connsiteX611" fmla="*/ 1337329 w 7467663"/>
              <a:gd name="connsiteY611" fmla="*/ 2258350 h 6858000"/>
              <a:gd name="connsiteX612" fmla="*/ 1014726 w 7467663"/>
              <a:gd name="connsiteY612" fmla="*/ 1615556 h 6858000"/>
              <a:gd name="connsiteX613" fmla="*/ 678222 w 7467663"/>
              <a:gd name="connsiteY613" fmla="*/ 1248670 h 6858000"/>
              <a:gd name="connsiteX614" fmla="*/ 6691602 w 7467663"/>
              <a:gd name="connsiteY614" fmla="*/ 1140573 h 6858000"/>
              <a:gd name="connsiteX615" fmla="*/ 6571100 w 7467663"/>
              <a:gd name="connsiteY615" fmla="*/ 1183662 h 6858000"/>
              <a:gd name="connsiteX616" fmla="*/ 6241687 w 7467663"/>
              <a:gd name="connsiteY616" fmla="*/ 1257600 h 6858000"/>
              <a:gd name="connsiteX617" fmla="*/ 5693009 w 7467663"/>
              <a:gd name="connsiteY617" fmla="*/ 1478256 h 6858000"/>
              <a:gd name="connsiteX618" fmla="*/ 6548420 w 7467663"/>
              <a:gd name="connsiteY618" fmla="*/ 1214599 h 6858000"/>
              <a:gd name="connsiteX619" fmla="*/ 6605473 w 7467663"/>
              <a:gd name="connsiteY619" fmla="*/ 1184686 h 6858000"/>
              <a:gd name="connsiteX620" fmla="*/ 6691602 w 7467663"/>
              <a:gd name="connsiteY620" fmla="*/ 1140573 h 6858000"/>
              <a:gd name="connsiteX621" fmla="*/ 4002475 w 7467663"/>
              <a:gd name="connsiteY621" fmla="*/ 1037802 h 6858000"/>
              <a:gd name="connsiteX622" fmla="*/ 4000324 w 7467663"/>
              <a:gd name="connsiteY622" fmla="*/ 1039362 h 6858000"/>
              <a:gd name="connsiteX623" fmla="*/ 4002862 w 7467663"/>
              <a:gd name="connsiteY623" fmla="*/ 1042866 h 6858000"/>
              <a:gd name="connsiteX624" fmla="*/ 4002475 w 7467663"/>
              <a:gd name="connsiteY624" fmla="*/ 1037802 h 6858000"/>
              <a:gd name="connsiteX625" fmla="*/ 506322 w 7467663"/>
              <a:gd name="connsiteY625" fmla="*/ 1020997 h 6858000"/>
              <a:gd name="connsiteX626" fmla="*/ 533068 w 7467663"/>
              <a:gd name="connsiteY626" fmla="*/ 1029409 h 6858000"/>
              <a:gd name="connsiteX627" fmla="*/ 1232525 w 7467663"/>
              <a:gd name="connsiteY627" fmla="*/ 1804675 h 6858000"/>
              <a:gd name="connsiteX628" fmla="*/ 1388858 w 7467663"/>
              <a:gd name="connsiteY628" fmla="*/ 2368011 h 6858000"/>
              <a:gd name="connsiteX629" fmla="*/ 1384098 w 7467663"/>
              <a:gd name="connsiteY629" fmla="*/ 2378125 h 6858000"/>
              <a:gd name="connsiteX630" fmla="*/ 1425393 w 7467663"/>
              <a:gd name="connsiteY630" fmla="*/ 2589124 h 6858000"/>
              <a:gd name="connsiteX631" fmla="*/ 1424001 w 7467663"/>
              <a:gd name="connsiteY631" fmla="*/ 2597541 h 6858000"/>
              <a:gd name="connsiteX632" fmla="*/ 2152729 w 7467663"/>
              <a:gd name="connsiteY632" fmla="*/ 2864487 h 6858000"/>
              <a:gd name="connsiteX633" fmla="*/ 2020609 w 7467663"/>
              <a:gd name="connsiteY633" fmla="*/ 2539671 h 6858000"/>
              <a:gd name="connsiteX634" fmla="*/ 2018920 w 7467663"/>
              <a:gd name="connsiteY634" fmla="*/ 2536309 h 6858000"/>
              <a:gd name="connsiteX635" fmla="*/ 1342441 w 7467663"/>
              <a:gd name="connsiteY635" fmla="*/ 1173017 h 6858000"/>
              <a:gd name="connsiteX636" fmla="*/ 1367925 w 7467663"/>
              <a:gd name="connsiteY636" fmla="*/ 1135648 h 6858000"/>
              <a:gd name="connsiteX637" fmla="*/ 1771401 w 7467663"/>
              <a:gd name="connsiteY637" fmla="*/ 1806673 h 6858000"/>
              <a:gd name="connsiteX638" fmla="*/ 1972385 w 7467663"/>
              <a:gd name="connsiteY638" fmla="*/ 2198735 h 6858000"/>
              <a:gd name="connsiteX639" fmla="*/ 2040892 w 7467663"/>
              <a:gd name="connsiteY639" fmla="*/ 2405205 h 6858000"/>
              <a:gd name="connsiteX640" fmla="*/ 2131689 w 7467663"/>
              <a:gd name="connsiteY640" fmla="*/ 1936926 h 6858000"/>
              <a:gd name="connsiteX641" fmla="*/ 2454820 w 7467663"/>
              <a:gd name="connsiteY641" fmla="*/ 1248808 h 6858000"/>
              <a:gd name="connsiteX642" fmla="*/ 2492512 w 7467663"/>
              <a:gd name="connsiteY642" fmla="*/ 1302920 h 6858000"/>
              <a:gd name="connsiteX643" fmla="*/ 2081216 w 7467663"/>
              <a:gd name="connsiteY643" fmla="*/ 2527513 h 6858000"/>
              <a:gd name="connsiteX644" fmla="*/ 2081211 w 7467663"/>
              <a:gd name="connsiteY644" fmla="*/ 2528916 h 6858000"/>
              <a:gd name="connsiteX645" fmla="*/ 2199067 w 7467663"/>
              <a:gd name="connsiteY645" fmla="*/ 2884061 h 6858000"/>
              <a:gd name="connsiteX646" fmla="*/ 3192586 w 7467663"/>
              <a:gd name="connsiteY646" fmla="*/ 3411496 h 6858000"/>
              <a:gd name="connsiteX647" fmla="*/ 3182620 w 7467663"/>
              <a:gd name="connsiteY647" fmla="*/ 3483279 h 6858000"/>
              <a:gd name="connsiteX648" fmla="*/ 2435119 w 7467663"/>
              <a:gd name="connsiteY648" fmla="*/ 3080173 h 6858000"/>
              <a:gd name="connsiteX649" fmla="*/ 2410152 w 7467663"/>
              <a:gd name="connsiteY649" fmla="*/ 3063751 h 6858000"/>
              <a:gd name="connsiteX650" fmla="*/ 2408099 w 7467663"/>
              <a:gd name="connsiteY650" fmla="*/ 3064403 h 6858000"/>
              <a:gd name="connsiteX651" fmla="*/ 2407218 w 7467663"/>
              <a:gd name="connsiteY651" fmla="*/ 3070324 h 6858000"/>
              <a:gd name="connsiteX652" fmla="*/ 2380138 w 7467663"/>
              <a:gd name="connsiteY652" fmla="*/ 3099341 h 6858000"/>
              <a:gd name="connsiteX653" fmla="*/ 1765923 w 7467663"/>
              <a:gd name="connsiteY653" fmla="*/ 3581043 h 6858000"/>
              <a:gd name="connsiteX654" fmla="*/ 1702258 w 7467663"/>
              <a:gd name="connsiteY654" fmla="*/ 3612286 h 6858000"/>
              <a:gd name="connsiteX655" fmla="*/ 1538370 w 7467663"/>
              <a:gd name="connsiteY655" fmla="*/ 3811804 h 6858000"/>
              <a:gd name="connsiteX656" fmla="*/ 542867 w 7467663"/>
              <a:gd name="connsiteY656" fmla="*/ 4944092 h 6858000"/>
              <a:gd name="connsiteX657" fmla="*/ 515800 w 7467663"/>
              <a:gd name="connsiteY657" fmla="*/ 4862180 h 6858000"/>
              <a:gd name="connsiteX658" fmla="*/ 909145 w 7467663"/>
              <a:gd name="connsiteY658" fmla="*/ 4199225 h 6858000"/>
              <a:gd name="connsiteX659" fmla="*/ 1214067 w 7467663"/>
              <a:gd name="connsiteY659" fmla="*/ 3908561 h 6858000"/>
              <a:gd name="connsiteX660" fmla="*/ 640967 w 7467663"/>
              <a:gd name="connsiteY660" fmla="*/ 4105601 h 6858000"/>
              <a:gd name="connsiteX661" fmla="*/ 112563 w 7467663"/>
              <a:gd name="connsiteY661" fmla="*/ 4396952 h 6858000"/>
              <a:gd name="connsiteX662" fmla="*/ 0 w 7467663"/>
              <a:gd name="connsiteY662" fmla="*/ 4466006 h 6858000"/>
              <a:gd name="connsiteX663" fmla="*/ 0 w 7467663"/>
              <a:gd name="connsiteY663" fmla="*/ 4233763 h 6858000"/>
              <a:gd name="connsiteX664" fmla="*/ 36881 w 7467663"/>
              <a:gd name="connsiteY664" fmla="*/ 4200118 h 6858000"/>
              <a:gd name="connsiteX665" fmla="*/ 910534 w 7467663"/>
              <a:gd name="connsiteY665" fmla="*/ 3629753 h 6858000"/>
              <a:gd name="connsiteX666" fmla="*/ 1578717 w 7467663"/>
              <a:gd name="connsiteY666" fmla="*/ 3575982 h 6858000"/>
              <a:gd name="connsiteX667" fmla="*/ 2338780 w 7467663"/>
              <a:gd name="connsiteY667" fmla="*/ 3033725 h 6858000"/>
              <a:gd name="connsiteX668" fmla="*/ 1807991 w 7467663"/>
              <a:gd name="connsiteY668" fmla="*/ 2807184 h 6858000"/>
              <a:gd name="connsiteX669" fmla="*/ 1416358 w 7467663"/>
              <a:gd name="connsiteY669" fmla="*/ 3112571 h 6858000"/>
              <a:gd name="connsiteX670" fmla="*/ 939066 w 7467663"/>
              <a:gd name="connsiteY670" fmla="*/ 3378798 h 6858000"/>
              <a:gd name="connsiteX671" fmla="*/ 115099 w 7467663"/>
              <a:gd name="connsiteY671" fmla="*/ 3607650 h 6858000"/>
              <a:gd name="connsiteX672" fmla="*/ 97284 w 7467663"/>
              <a:gd name="connsiteY672" fmla="*/ 3520393 h 6858000"/>
              <a:gd name="connsiteX673" fmla="*/ 922050 w 7467663"/>
              <a:gd name="connsiteY673" fmla="*/ 3074867 h 6858000"/>
              <a:gd name="connsiteX674" fmla="*/ 1405265 w 7467663"/>
              <a:gd name="connsiteY674" fmla="*/ 3016319 h 6858000"/>
              <a:gd name="connsiteX675" fmla="*/ 1407512 w 7467663"/>
              <a:gd name="connsiteY675" fmla="*/ 3018001 h 6858000"/>
              <a:gd name="connsiteX676" fmla="*/ 1726266 w 7467663"/>
              <a:gd name="connsiteY676" fmla="*/ 2777274 h 6858000"/>
              <a:gd name="connsiteX677" fmla="*/ 625390 w 7467663"/>
              <a:gd name="connsiteY677" fmla="*/ 2514541 h 6858000"/>
              <a:gd name="connsiteX678" fmla="*/ 619799 w 7467663"/>
              <a:gd name="connsiteY678" fmla="*/ 2527180 h 6858000"/>
              <a:gd name="connsiteX679" fmla="*/ 310030 w 7467663"/>
              <a:gd name="connsiteY679" fmla="*/ 2771818 h 6858000"/>
              <a:gd name="connsiteX680" fmla="*/ 173877 w 7467663"/>
              <a:gd name="connsiteY680" fmla="*/ 2937056 h 6858000"/>
              <a:gd name="connsiteX681" fmla="*/ 77889 w 7467663"/>
              <a:gd name="connsiteY681" fmla="*/ 3138440 h 6858000"/>
              <a:gd name="connsiteX682" fmla="*/ 0 w 7467663"/>
              <a:gd name="connsiteY682" fmla="*/ 3271395 h 6858000"/>
              <a:gd name="connsiteX683" fmla="*/ 0 w 7467663"/>
              <a:gd name="connsiteY683" fmla="*/ 3153002 h 6858000"/>
              <a:gd name="connsiteX684" fmla="*/ 2386 w 7467663"/>
              <a:gd name="connsiteY684" fmla="*/ 3149203 h 6858000"/>
              <a:gd name="connsiteX685" fmla="*/ 89753 w 7467663"/>
              <a:gd name="connsiteY685" fmla="*/ 2987702 h 6858000"/>
              <a:gd name="connsiteX686" fmla="*/ 76869 w 7467663"/>
              <a:gd name="connsiteY686" fmla="*/ 3005404 h 6858000"/>
              <a:gd name="connsiteX687" fmla="*/ 32049 w 7467663"/>
              <a:gd name="connsiteY687" fmla="*/ 3065814 h 6858000"/>
              <a:gd name="connsiteX688" fmla="*/ 0 w 7467663"/>
              <a:gd name="connsiteY688" fmla="*/ 3108744 h 6858000"/>
              <a:gd name="connsiteX689" fmla="*/ 0 w 7467663"/>
              <a:gd name="connsiteY689" fmla="*/ 3058059 h 6858000"/>
              <a:gd name="connsiteX690" fmla="*/ 7610 w 7467663"/>
              <a:gd name="connsiteY690" fmla="*/ 3047889 h 6858000"/>
              <a:gd name="connsiteX691" fmla="*/ 52419 w 7467663"/>
              <a:gd name="connsiteY691" fmla="*/ 2987479 h 6858000"/>
              <a:gd name="connsiteX692" fmla="*/ 59142 w 7467663"/>
              <a:gd name="connsiteY692" fmla="*/ 2978488 h 6858000"/>
              <a:gd name="connsiteX693" fmla="*/ 0 w 7467663"/>
              <a:gd name="connsiteY693" fmla="*/ 3015334 h 6858000"/>
              <a:gd name="connsiteX694" fmla="*/ 0 w 7467663"/>
              <a:gd name="connsiteY694" fmla="*/ 2914286 h 6858000"/>
              <a:gd name="connsiteX695" fmla="*/ 36383 w 7467663"/>
              <a:gd name="connsiteY695" fmla="*/ 2901128 h 6858000"/>
              <a:gd name="connsiteX696" fmla="*/ 156329 w 7467663"/>
              <a:gd name="connsiteY696" fmla="*/ 2840533 h 6858000"/>
              <a:gd name="connsiteX697" fmla="*/ 358355 w 7467663"/>
              <a:gd name="connsiteY697" fmla="*/ 2620471 h 6858000"/>
              <a:gd name="connsiteX698" fmla="*/ 510577 w 7467663"/>
              <a:gd name="connsiteY698" fmla="*/ 2501244 h 6858000"/>
              <a:gd name="connsiteX699" fmla="*/ 211967 w 7467663"/>
              <a:gd name="connsiteY699" fmla="*/ 2479171 h 6858000"/>
              <a:gd name="connsiteX700" fmla="*/ 0 w 7467663"/>
              <a:gd name="connsiteY700" fmla="*/ 2476398 h 6858000"/>
              <a:gd name="connsiteX701" fmla="*/ 0 w 7467663"/>
              <a:gd name="connsiteY701" fmla="*/ 2389189 h 6858000"/>
              <a:gd name="connsiteX702" fmla="*/ 103062 w 7467663"/>
              <a:gd name="connsiteY702" fmla="*/ 2389518 h 6858000"/>
              <a:gd name="connsiteX703" fmla="*/ 510734 w 7467663"/>
              <a:gd name="connsiteY703" fmla="*/ 2416201 h 6858000"/>
              <a:gd name="connsiteX704" fmla="*/ 279257 w 7467663"/>
              <a:gd name="connsiteY704" fmla="*/ 2092102 h 6858000"/>
              <a:gd name="connsiteX705" fmla="*/ 65265 w 7467663"/>
              <a:gd name="connsiteY705" fmla="*/ 2006049 h 6858000"/>
              <a:gd name="connsiteX706" fmla="*/ 0 w 7467663"/>
              <a:gd name="connsiteY706" fmla="*/ 1982532 h 6858000"/>
              <a:gd name="connsiteX707" fmla="*/ 0 w 7467663"/>
              <a:gd name="connsiteY707" fmla="*/ 1912789 h 6858000"/>
              <a:gd name="connsiteX708" fmla="*/ 97460 w 7467663"/>
              <a:gd name="connsiteY708" fmla="*/ 1953725 h 6858000"/>
              <a:gd name="connsiteX709" fmla="*/ 221272 w 7467663"/>
              <a:gd name="connsiteY709" fmla="*/ 1980766 h 6858000"/>
              <a:gd name="connsiteX710" fmla="*/ 116765 w 7467663"/>
              <a:gd name="connsiteY710" fmla="*/ 1911033 h 6858000"/>
              <a:gd name="connsiteX711" fmla="*/ 16405 w 7467663"/>
              <a:gd name="connsiteY711" fmla="*/ 1803412 h 6858000"/>
              <a:gd name="connsiteX712" fmla="*/ 0 w 7467663"/>
              <a:gd name="connsiteY712" fmla="*/ 1784777 h 6858000"/>
              <a:gd name="connsiteX713" fmla="*/ 0 w 7467663"/>
              <a:gd name="connsiteY713" fmla="*/ 1740082 h 6858000"/>
              <a:gd name="connsiteX714" fmla="*/ 39394 w 7467663"/>
              <a:gd name="connsiteY714" fmla="*/ 1784856 h 6858000"/>
              <a:gd name="connsiteX715" fmla="*/ 135813 w 7467663"/>
              <a:gd name="connsiteY715" fmla="*/ 1888838 h 6858000"/>
              <a:gd name="connsiteX716" fmla="*/ 242575 w 7467663"/>
              <a:gd name="connsiteY716" fmla="*/ 1958841 h 6858000"/>
              <a:gd name="connsiteX717" fmla="*/ 82197 w 7467663"/>
              <a:gd name="connsiteY717" fmla="*/ 1754826 h 6858000"/>
              <a:gd name="connsiteX718" fmla="*/ 0 w 7467663"/>
              <a:gd name="connsiteY718" fmla="*/ 1679650 h 6858000"/>
              <a:gd name="connsiteX719" fmla="*/ 0 w 7467663"/>
              <a:gd name="connsiteY719" fmla="*/ 1602463 h 6858000"/>
              <a:gd name="connsiteX720" fmla="*/ 84689 w 7467663"/>
              <a:gd name="connsiteY720" fmla="*/ 1677442 h 6858000"/>
              <a:gd name="connsiteX721" fmla="*/ 298437 w 7467663"/>
              <a:gd name="connsiteY721" fmla="*/ 1968019 h 6858000"/>
              <a:gd name="connsiteX722" fmla="*/ 227269 w 7467663"/>
              <a:gd name="connsiteY722" fmla="*/ 1114064 h 6858000"/>
              <a:gd name="connsiteX723" fmla="*/ 248003 w 7467663"/>
              <a:gd name="connsiteY723" fmla="*/ 1089613 h 6858000"/>
              <a:gd name="connsiteX724" fmla="*/ 427020 w 7467663"/>
              <a:gd name="connsiteY724" fmla="*/ 1619803 h 6858000"/>
              <a:gd name="connsiteX725" fmla="*/ 340345 w 7467663"/>
              <a:gd name="connsiteY725" fmla="*/ 2027739 h 6858000"/>
              <a:gd name="connsiteX726" fmla="*/ 360865 w 7467663"/>
              <a:gd name="connsiteY726" fmla="*/ 2044827 h 6858000"/>
              <a:gd name="connsiteX727" fmla="*/ 560414 w 7467663"/>
              <a:gd name="connsiteY727" fmla="*/ 2421457 h 6858000"/>
              <a:gd name="connsiteX728" fmla="*/ 1359703 w 7467663"/>
              <a:gd name="connsiteY728" fmla="*/ 2578554 h 6858000"/>
              <a:gd name="connsiteX729" fmla="*/ 1359422 w 7467663"/>
              <a:gd name="connsiteY729" fmla="*/ 2577994 h 6858000"/>
              <a:gd name="connsiteX730" fmla="*/ 828701 w 7467663"/>
              <a:gd name="connsiteY730" fmla="*/ 1839520 h 6858000"/>
              <a:gd name="connsiteX731" fmla="*/ 494427 w 7467663"/>
              <a:gd name="connsiteY731" fmla="*/ 1092333 h 6858000"/>
              <a:gd name="connsiteX732" fmla="*/ 506322 w 7467663"/>
              <a:gd name="connsiteY732" fmla="*/ 1020997 h 6858000"/>
              <a:gd name="connsiteX733" fmla="*/ 4570198 w 7467663"/>
              <a:gd name="connsiteY733" fmla="*/ 978081 h 6858000"/>
              <a:gd name="connsiteX734" fmla="*/ 4523691 w 7467663"/>
              <a:gd name="connsiteY734" fmla="*/ 1127776 h 6858000"/>
              <a:gd name="connsiteX735" fmla="*/ 4509875 w 7467663"/>
              <a:gd name="connsiteY735" fmla="*/ 1167552 h 6858000"/>
              <a:gd name="connsiteX736" fmla="*/ 4478168 w 7467663"/>
              <a:gd name="connsiteY736" fmla="*/ 1260735 h 6858000"/>
              <a:gd name="connsiteX737" fmla="*/ 4409309 w 7467663"/>
              <a:gd name="connsiteY737" fmla="*/ 1666996 h 6858000"/>
              <a:gd name="connsiteX738" fmla="*/ 4370031 w 7467663"/>
              <a:gd name="connsiteY738" fmla="*/ 1955666 h 6858000"/>
              <a:gd name="connsiteX739" fmla="*/ 4570198 w 7467663"/>
              <a:gd name="connsiteY739" fmla="*/ 978081 h 6858000"/>
              <a:gd name="connsiteX740" fmla="*/ 4557898 w 7467663"/>
              <a:gd name="connsiteY740" fmla="*/ 900011 h 6858000"/>
              <a:gd name="connsiteX741" fmla="*/ 4344840 w 7467663"/>
              <a:gd name="connsiteY741" fmla="*/ 1922038 h 6858000"/>
              <a:gd name="connsiteX742" fmla="*/ 4378710 w 7467663"/>
              <a:gd name="connsiteY742" fmla="*/ 1665516 h 6858000"/>
              <a:gd name="connsiteX743" fmla="*/ 4448798 w 7467663"/>
              <a:gd name="connsiteY743" fmla="*/ 1253024 h 6858000"/>
              <a:gd name="connsiteX744" fmla="*/ 4480315 w 7467663"/>
              <a:gd name="connsiteY744" fmla="*/ 1158454 h 6858000"/>
              <a:gd name="connsiteX745" fmla="*/ 4494133 w 7467663"/>
              <a:gd name="connsiteY745" fmla="*/ 1118676 h 6858000"/>
              <a:gd name="connsiteX746" fmla="*/ 4557898 w 7467663"/>
              <a:gd name="connsiteY746" fmla="*/ 900011 h 6858000"/>
              <a:gd name="connsiteX747" fmla="*/ 5870151 w 7467663"/>
              <a:gd name="connsiteY747" fmla="*/ 898890 h 6858000"/>
              <a:gd name="connsiteX748" fmla="*/ 5861335 w 7467663"/>
              <a:gd name="connsiteY748" fmla="*/ 899177 h 6858000"/>
              <a:gd name="connsiteX749" fmla="*/ 5843702 w 7467663"/>
              <a:gd name="connsiteY749" fmla="*/ 899748 h 6858000"/>
              <a:gd name="connsiteX750" fmla="*/ 5651107 w 7467663"/>
              <a:gd name="connsiteY750" fmla="*/ 920306 h 6858000"/>
              <a:gd name="connsiteX751" fmla="*/ 5459407 w 7467663"/>
              <a:gd name="connsiteY751" fmla="*/ 940975 h 6858000"/>
              <a:gd name="connsiteX752" fmla="*/ 5374846 w 7467663"/>
              <a:gd name="connsiteY752" fmla="*/ 941988 h 6858000"/>
              <a:gd name="connsiteX753" fmla="*/ 5256105 w 7467663"/>
              <a:gd name="connsiteY753" fmla="*/ 945632 h 6858000"/>
              <a:gd name="connsiteX754" fmla="*/ 5107071 w 7467663"/>
              <a:gd name="connsiteY754" fmla="*/ 969720 h 6858000"/>
              <a:gd name="connsiteX755" fmla="*/ 4998681 w 7467663"/>
              <a:gd name="connsiteY755" fmla="*/ 988771 h 6858000"/>
              <a:gd name="connsiteX756" fmla="*/ 5870151 w 7467663"/>
              <a:gd name="connsiteY756" fmla="*/ 898890 h 6858000"/>
              <a:gd name="connsiteX757" fmla="*/ 5504425 w 7467663"/>
              <a:gd name="connsiteY757" fmla="*/ 848067 h 6858000"/>
              <a:gd name="connsiteX758" fmla="*/ 4968849 w 7467663"/>
              <a:gd name="connsiteY758" fmla="*/ 962318 h 6858000"/>
              <a:gd name="connsiteX759" fmla="*/ 5104039 w 7467663"/>
              <a:gd name="connsiteY759" fmla="*/ 940634 h 6858000"/>
              <a:gd name="connsiteX760" fmla="*/ 5256311 w 7467663"/>
              <a:gd name="connsiteY760" fmla="*/ 916490 h 6858000"/>
              <a:gd name="connsiteX761" fmla="*/ 5377381 w 7467663"/>
              <a:gd name="connsiteY761" fmla="*/ 912671 h 6858000"/>
              <a:gd name="connsiteX762" fmla="*/ 5460148 w 7467663"/>
              <a:gd name="connsiteY762" fmla="*/ 911442 h 6858000"/>
              <a:gd name="connsiteX763" fmla="*/ 5648971 w 7467663"/>
              <a:gd name="connsiteY763" fmla="*/ 891331 h 6858000"/>
              <a:gd name="connsiteX764" fmla="*/ 5844807 w 7467663"/>
              <a:gd name="connsiteY764" fmla="*/ 870718 h 6858000"/>
              <a:gd name="connsiteX765" fmla="*/ 5862975 w 7467663"/>
              <a:gd name="connsiteY765" fmla="*/ 869756 h 6858000"/>
              <a:gd name="connsiteX766" fmla="*/ 5920887 w 7467663"/>
              <a:gd name="connsiteY766" fmla="*/ 865929 h 6858000"/>
              <a:gd name="connsiteX767" fmla="*/ 5504425 w 7467663"/>
              <a:gd name="connsiteY767" fmla="*/ 848067 h 6858000"/>
              <a:gd name="connsiteX768" fmla="*/ 3607114 w 7467663"/>
              <a:gd name="connsiteY768" fmla="*/ 467441 h 6858000"/>
              <a:gd name="connsiteX769" fmla="*/ 3296242 w 7467663"/>
              <a:gd name="connsiteY769" fmla="*/ 807991 h 6858000"/>
              <a:gd name="connsiteX770" fmla="*/ 3174674 w 7467663"/>
              <a:gd name="connsiteY770" fmla="*/ 919759 h 6858000"/>
              <a:gd name="connsiteX771" fmla="*/ 3042978 w 7467663"/>
              <a:gd name="connsiteY771" fmla="*/ 1054894 h 6858000"/>
              <a:gd name="connsiteX772" fmla="*/ 2968914 w 7467663"/>
              <a:gd name="connsiteY772" fmla="*/ 1133756 h 6858000"/>
              <a:gd name="connsiteX773" fmla="*/ 3103823 w 7467663"/>
              <a:gd name="connsiteY773" fmla="*/ 1026814 h 6858000"/>
              <a:gd name="connsiteX774" fmla="*/ 3607114 w 7467663"/>
              <a:gd name="connsiteY774" fmla="*/ 467441 h 6858000"/>
              <a:gd name="connsiteX775" fmla="*/ 3744487 w 7467663"/>
              <a:gd name="connsiteY775" fmla="*/ 383136 h 6858000"/>
              <a:gd name="connsiteX776" fmla="*/ 3970213 w 7467663"/>
              <a:gd name="connsiteY776" fmla="*/ 995559 h 6858000"/>
              <a:gd name="connsiteX777" fmla="*/ 3744487 w 7467663"/>
              <a:gd name="connsiteY777" fmla="*/ 383136 h 6858000"/>
              <a:gd name="connsiteX778" fmla="*/ 3624562 w 7467663"/>
              <a:gd name="connsiteY778" fmla="*/ 367041 h 6858000"/>
              <a:gd name="connsiteX779" fmla="*/ 3489712 w 7467663"/>
              <a:gd name="connsiteY779" fmla="*/ 485386 h 6858000"/>
              <a:gd name="connsiteX780" fmla="*/ 3182994 w 7467663"/>
              <a:gd name="connsiteY780" fmla="*/ 828265 h 6858000"/>
              <a:gd name="connsiteX781" fmla="*/ 2892114 w 7467663"/>
              <a:gd name="connsiteY781" fmla="*/ 1172635 h 6858000"/>
              <a:gd name="connsiteX782" fmla="*/ 3021459 w 7467663"/>
              <a:gd name="connsiteY782" fmla="*/ 1035385 h 6858000"/>
              <a:gd name="connsiteX783" fmla="*/ 3153873 w 7467663"/>
              <a:gd name="connsiteY783" fmla="*/ 898971 h 6858000"/>
              <a:gd name="connsiteX784" fmla="*/ 3276511 w 7467663"/>
              <a:gd name="connsiteY784" fmla="*/ 786423 h 6858000"/>
              <a:gd name="connsiteX785" fmla="*/ 3584154 w 7467663"/>
              <a:gd name="connsiteY785" fmla="*/ 448218 h 6858000"/>
              <a:gd name="connsiteX786" fmla="*/ 3624562 w 7467663"/>
              <a:gd name="connsiteY786" fmla="*/ 367041 h 6858000"/>
              <a:gd name="connsiteX787" fmla="*/ 3766672 w 7467663"/>
              <a:gd name="connsiteY787" fmla="*/ 359429 h 6858000"/>
              <a:gd name="connsiteX788" fmla="*/ 3996338 w 7467663"/>
              <a:gd name="connsiteY788" fmla="*/ 968237 h 6858000"/>
              <a:gd name="connsiteX789" fmla="*/ 3766672 w 7467663"/>
              <a:gd name="connsiteY789" fmla="*/ 359429 h 6858000"/>
              <a:gd name="connsiteX790" fmla="*/ 5805386 w 7467663"/>
              <a:gd name="connsiteY790" fmla="*/ 239240 h 6858000"/>
              <a:gd name="connsiteX791" fmla="*/ 5736947 w 7467663"/>
              <a:gd name="connsiteY791" fmla="*/ 261367 h 6858000"/>
              <a:gd name="connsiteX792" fmla="*/ 5427012 w 7467663"/>
              <a:gd name="connsiteY792" fmla="*/ 311272 h 6858000"/>
              <a:gd name="connsiteX793" fmla="*/ 5147818 w 7467663"/>
              <a:gd name="connsiteY793" fmla="*/ 322112 h 6858000"/>
              <a:gd name="connsiteX794" fmla="*/ 5060854 w 7467663"/>
              <a:gd name="connsiteY794" fmla="*/ 311882 h 6858000"/>
              <a:gd name="connsiteX795" fmla="*/ 4945989 w 7467663"/>
              <a:gd name="connsiteY795" fmla="*/ 300516 h 6858000"/>
              <a:gd name="connsiteX796" fmla="*/ 5410479 w 7467663"/>
              <a:gd name="connsiteY796" fmla="*/ 348434 h 6858000"/>
              <a:gd name="connsiteX797" fmla="*/ 5805386 w 7467663"/>
              <a:gd name="connsiteY797" fmla="*/ 239240 h 6858000"/>
              <a:gd name="connsiteX798" fmla="*/ 5905192 w 7467663"/>
              <a:gd name="connsiteY798" fmla="*/ 163079 h 6858000"/>
              <a:gd name="connsiteX799" fmla="*/ 5865655 w 7467663"/>
              <a:gd name="connsiteY799" fmla="*/ 171901 h 6858000"/>
              <a:gd name="connsiteX800" fmla="*/ 5259740 w 7467663"/>
              <a:gd name="connsiteY800" fmla="*/ 257013 h 6858000"/>
              <a:gd name="connsiteX801" fmla="*/ 5208466 w 7467663"/>
              <a:gd name="connsiteY801" fmla="*/ 257550 h 6858000"/>
              <a:gd name="connsiteX802" fmla="*/ 4980204 w 7467663"/>
              <a:gd name="connsiteY802" fmla="*/ 271903 h 6858000"/>
              <a:gd name="connsiteX803" fmla="*/ 5068068 w 7467663"/>
              <a:gd name="connsiteY803" fmla="*/ 282244 h 6858000"/>
              <a:gd name="connsiteX804" fmla="*/ 5153231 w 7467663"/>
              <a:gd name="connsiteY804" fmla="*/ 292240 h 6858000"/>
              <a:gd name="connsiteX805" fmla="*/ 5426491 w 7467663"/>
              <a:gd name="connsiteY805" fmla="*/ 281128 h 6858000"/>
              <a:gd name="connsiteX806" fmla="*/ 5731212 w 7467663"/>
              <a:gd name="connsiteY806" fmla="*/ 231951 h 6858000"/>
              <a:gd name="connsiteX807" fmla="*/ 5905192 w 7467663"/>
              <a:gd name="connsiteY807" fmla="*/ 163079 h 6858000"/>
              <a:gd name="connsiteX808" fmla="*/ 5944437 w 7467663"/>
              <a:gd name="connsiteY808" fmla="*/ 113829 h 6858000"/>
              <a:gd name="connsiteX809" fmla="*/ 5825032 w 7467663"/>
              <a:gd name="connsiteY809" fmla="*/ 146405 h 6858000"/>
              <a:gd name="connsiteX810" fmla="*/ 4955599 w 7467663"/>
              <a:gd name="connsiteY810" fmla="*/ 247008 h 6858000"/>
              <a:gd name="connsiteX811" fmla="*/ 5210104 w 7467663"/>
              <a:gd name="connsiteY811" fmla="*/ 228123 h 6858000"/>
              <a:gd name="connsiteX812" fmla="*/ 5261015 w 7467663"/>
              <a:gd name="connsiteY812" fmla="*/ 227087 h 6858000"/>
              <a:gd name="connsiteX813" fmla="*/ 5861181 w 7467663"/>
              <a:gd name="connsiteY813" fmla="*/ 143093 h 6858000"/>
              <a:gd name="connsiteX814" fmla="*/ 5961252 w 7467663"/>
              <a:gd name="connsiteY814" fmla="*/ 114820 h 6858000"/>
              <a:gd name="connsiteX815" fmla="*/ 5944437 w 7467663"/>
              <a:gd name="connsiteY815" fmla="*/ 113829 h 6858000"/>
              <a:gd name="connsiteX816" fmla="*/ 3882765 w 7467663"/>
              <a:gd name="connsiteY816" fmla="*/ 0 h 6858000"/>
              <a:gd name="connsiteX817" fmla="*/ 3995099 w 7467663"/>
              <a:gd name="connsiteY817" fmla="*/ 0 h 6858000"/>
              <a:gd name="connsiteX818" fmla="*/ 4163818 w 7467663"/>
              <a:gd name="connsiteY818" fmla="*/ 234104 h 6858000"/>
              <a:gd name="connsiteX819" fmla="*/ 4172099 w 7467663"/>
              <a:gd name="connsiteY819" fmla="*/ 234207 h 6858000"/>
              <a:gd name="connsiteX820" fmla="*/ 4784282 w 7467663"/>
              <a:gd name="connsiteY820" fmla="*/ 276561 h 6858000"/>
              <a:gd name="connsiteX821" fmla="*/ 4801687 w 7467663"/>
              <a:gd name="connsiteY821" fmla="*/ 267764 h 6858000"/>
              <a:gd name="connsiteX822" fmla="*/ 6082788 w 7467663"/>
              <a:gd name="connsiteY822" fmla="*/ 64119 h 6858000"/>
              <a:gd name="connsiteX823" fmla="*/ 6099442 w 7467663"/>
              <a:gd name="connsiteY823" fmla="*/ 82568 h 6858000"/>
              <a:gd name="connsiteX824" fmla="*/ 4804137 w 7467663"/>
              <a:gd name="connsiteY824" fmla="*/ 320931 h 6858000"/>
              <a:gd name="connsiteX825" fmla="*/ 4227047 w 7467663"/>
              <a:gd name="connsiteY825" fmla="*/ 313415 h 6858000"/>
              <a:gd name="connsiteX826" fmla="*/ 4346041 w 7467663"/>
              <a:gd name="connsiteY826" fmla="*/ 456086 h 6858000"/>
              <a:gd name="connsiteX827" fmla="*/ 4870967 w 7467663"/>
              <a:gd name="connsiteY827" fmla="*/ 963061 h 6858000"/>
              <a:gd name="connsiteX828" fmla="*/ 4889647 w 7467663"/>
              <a:gd name="connsiteY828" fmla="*/ 957147 h 6858000"/>
              <a:gd name="connsiteX829" fmla="*/ 5422504 w 7467663"/>
              <a:gd name="connsiteY829" fmla="*/ 805191 h 6858000"/>
              <a:gd name="connsiteX830" fmla="*/ 6087656 w 7467663"/>
              <a:gd name="connsiteY830" fmla="*/ 826703 h 6858000"/>
              <a:gd name="connsiteX831" fmla="*/ 6058717 w 7467663"/>
              <a:gd name="connsiteY831" fmla="*/ 865992 h 6858000"/>
              <a:gd name="connsiteX832" fmla="*/ 4974153 w 7467663"/>
              <a:gd name="connsiteY832" fmla="*/ 1045456 h 6858000"/>
              <a:gd name="connsiteX833" fmla="*/ 5627835 w 7467663"/>
              <a:gd name="connsiteY833" fmla="*/ 1472077 h 6858000"/>
              <a:gd name="connsiteX834" fmla="*/ 5629817 w 7467663"/>
              <a:gd name="connsiteY834" fmla="*/ 1471412 h 6858000"/>
              <a:gd name="connsiteX835" fmla="*/ 5634124 w 7467663"/>
              <a:gd name="connsiteY835" fmla="*/ 1470572 h 6858000"/>
              <a:gd name="connsiteX836" fmla="*/ 5755832 w 7467663"/>
              <a:gd name="connsiteY836" fmla="*/ 1383886 h 6858000"/>
              <a:gd name="connsiteX837" fmla="*/ 6014186 w 7467663"/>
              <a:gd name="connsiteY837" fmla="*/ 1279799 h 6858000"/>
              <a:gd name="connsiteX838" fmla="*/ 6901619 w 7467663"/>
              <a:gd name="connsiteY838" fmla="*/ 1047874 h 6858000"/>
              <a:gd name="connsiteX839" fmla="*/ 6931566 w 7467663"/>
              <a:gd name="connsiteY839" fmla="*/ 1062034 h 6858000"/>
              <a:gd name="connsiteX840" fmla="*/ 5790982 w 7467663"/>
              <a:gd name="connsiteY840" fmla="*/ 1561380 h 6858000"/>
              <a:gd name="connsiteX841" fmla="*/ 6188971 w 7467663"/>
              <a:gd name="connsiteY841" fmla="*/ 1755168 h 6858000"/>
              <a:gd name="connsiteX842" fmla="*/ 6202446 w 7467663"/>
              <a:gd name="connsiteY842" fmla="*/ 1752268 h 6858000"/>
              <a:gd name="connsiteX843" fmla="*/ 7179560 w 7467663"/>
              <a:gd name="connsiteY843" fmla="*/ 1467551 h 6858000"/>
              <a:gd name="connsiteX844" fmla="*/ 7158730 w 7467663"/>
              <a:gd name="connsiteY844" fmla="*/ 1507835 h 6858000"/>
              <a:gd name="connsiteX845" fmla="*/ 6326959 w 7467663"/>
              <a:gd name="connsiteY845" fmla="*/ 1817686 h 6858000"/>
              <a:gd name="connsiteX846" fmla="*/ 6537433 w 7467663"/>
              <a:gd name="connsiteY846" fmla="*/ 1907790 h 6858000"/>
              <a:gd name="connsiteX847" fmla="*/ 6550221 w 7467663"/>
              <a:gd name="connsiteY847" fmla="*/ 1910729 h 6858000"/>
              <a:gd name="connsiteX848" fmla="*/ 6964438 w 7467663"/>
              <a:gd name="connsiteY848" fmla="*/ 2209505 h 6858000"/>
              <a:gd name="connsiteX849" fmla="*/ 7367862 w 7467663"/>
              <a:gd name="connsiteY849" fmla="*/ 2806833 h 6858000"/>
              <a:gd name="connsiteX850" fmla="*/ 7364329 w 7467663"/>
              <a:gd name="connsiteY850" fmla="*/ 2826907 h 6858000"/>
              <a:gd name="connsiteX851" fmla="*/ 7290545 w 7467663"/>
              <a:gd name="connsiteY851" fmla="*/ 2850663 h 6858000"/>
              <a:gd name="connsiteX852" fmla="*/ 6472036 w 7467663"/>
              <a:gd name="connsiteY852" fmla="*/ 1959003 h 6858000"/>
              <a:gd name="connsiteX853" fmla="*/ 5792897 w 7467663"/>
              <a:gd name="connsiteY853" fmla="*/ 1647747 h 6858000"/>
              <a:gd name="connsiteX854" fmla="*/ 5842751 w 7467663"/>
              <a:gd name="connsiteY854" fmla="*/ 1816112 h 6858000"/>
              <a:gd name="connsiteX855" fmla="*/ 5847424 w 7467663"/>
              <a:gd name="connsiteY855" fmla="*/ 1815776 h 6858000"/>
              <a:gd name="connsiteX856" fmla="*/ 6399821 w 7467663"/>
              <a:gd name="connsiteY856" fmla="*/ 2344799 h 6858000"/>
              <a:gd name="connsiteX857" fmla="*/ 6323232 w 7467663"/>
              <a:gd name="connsiteY857" fmla="*/ 2389634 h 6858000"/>
              <a:gd name="connsiteX858" fmla="*/ 5942958 w 7467663"/>
              <a:gd name="connsiteY858" fmla="*/ 2077708 h 6858000"/>
              <a:gd name="connsiteX859" fmla="*/ 5921559 w 7467663"/>
              <a:gd name="connsiteY859" fmla="*/ 2378596 h 6858000"/>
              <a:gd name="connsiteX860" fmla="*/ 5817651 w 7467663"/>
              <a:gd name="connsiteY860" fmla="*/ 3023919 h 6858000"/>
              <a:gd name="connsiteX861" fmla="*/ 5729634 w 7467663"/>
              <a:gd name="connsiteY861" fmla="*/ 3051849 h 6858000"/>
              <a:gd name="connsiteX862" fmla="*/ 5611018 w 7467663"/>
              <a:gd name="connsiteY862" fmla="*/ 2316769 h 6858000"/>
              <a:gd name="connsiteX863" fmla="*/ 5687608 w 7467663"/>
              <a:gd name="connsiteY863" fmla="*/ 2039972 h 6858000"/>
              <a:gd name="connsiteX864" fmla="*/ 5657554 w 7467663"/>
              <a:gd name="connsiteY864" fmla="*/ 1576445 h 6858000"/>
              <a:gd name="connsiteX865" fmla="*/ 5150475 w 7467663"/>
              <a:gd name="connsiteY865" fmla="*/ 1274012 h 6858000"/>
              <a:gd name="connsiteX866" fmla="*/ 5349142 w 7467663"/>
              <a:gd name="connsiteY866" fmla="*/ 2204405 h 6858000"/>
              <a:gd name="connsiteX867" fmla="*/ 5262214 w 7467663"/>
              <a:gd name="connsiteY867" fmla="*/ 2233836 h 6858000"/>
              <a:gd name="connsiteX868" fmla="*/ 4981539 w 7467663"/>
              <a:gd name="connsiteY868" fmla="*/ 1542201 h 6858000"/>
              <a:gd name="connsiteX869" fmla="*/ 4958461 w 7467663"/>
              <a:gd name="connsiteY869" fmla="*/ 1136957 h 6858000"/>
              <a:gd name="connsiteX870" fmla="*/ 4655015 w 7467663"/>
              <a:gd name="connsiteY870" fmla="*/ 891426 h 6858000"/>
              <a:gd name="connsiteX871" fmla="*/ 4348002 w 7467663"/>
              <a:gd name="connsiteY871" fmla="*/ 2205895 h 6858000"/>
              <a:gd name="connsiteX872" fmla="*/ 4262250 w 7467663"/>
              <a:gd name="connsiteY872" fmla="*/ 2219972 h 6858000"/>
              <a:gd name="connsiteX873" fmla="*/ 4550611 w 7467663"/>
              <a:gd name="connsiteY873" fmla="*/ 817540 h 6858000"/>
              <a:gd name="connsiteX874" fmla="*/ 4564418 w 7467663"/>
              <a:gd name="connsiteY874" fmla="*/ 808293 h 6858000"/>
              <a:gd name="connsiteX875" fmla="*/ 4266388 w 7467663"/>
              <a:gd name="connsiteY875" fmla="*/ 500083 h 6858000"/>
              <a:gd name="connsiteX876" fmla="*/ 4032842 w 7467663"/>
              <a:gd name="connsiteY876" fmla="*/ 211809 h 6858000"/>
              <a:gd name="connsiteX877" fmla="*/ 3882765 w 7467663"/>
              <a:gd name="connsiteY877" fmla="*/ 0 h 6858000"/>
              <a:gd name="connsiteX878" fmla="*/ 3721337 w 7467663"/>
              <a:gd name="connsiteY878" fmla="*/ 0 h 6858000"/>
              <a:gd name="connsiteX879" fmla="*/ 3797544 w 7467663"/>
              <a:gd name="connsiteY879" fmla="*/ 0 h 6858000"/>
              <a:gd name="connsiteX880" fmla="*/ 3775734 w 7467663"/>
              <a:gd name="connsiteY880" fmla="*/ 95131 h 6858000"/>
              <a:gd name="connsiteX881" fmla="*/ 3724807 w 7467663"/>
              <a:gd name="connsiteY881" fmla="*/ 272257 h 6858000"/>
              <a:gd name="connsiteX882" fmla="*/ 3726844 w 7467663"/>
              <a:gd name="connsiteY882" fmla="*/ 282988 h 6858000"/>
              <a:gd name="connsiteX883" fmla="*/ 3742664 w 7467663"/>
              <a:gd name="connsiteY883" fmla="*/ 279918 h 6858000"/>
              <a:gd name="connsiteX884" fmla="*/ 4103910 w 7467663"/>
              <a:gd name="connsiteY884" fmla="*/ 1161917 h 6858000"/>
              <a:gd name="connsiteX885" fmla="*/ 4020269 w 7467663"/>
              <a:gd name="connsiteY885" fmla="*/ 1200406 h 6858000"/>
              <a:gd name="connsiteX886" fmla="*/ 3674882 w 7467663"/>
              <a:gd name="connsiteY886" fmla="*/ 488524 h 6858000"/>
              <a:gd name="connsiteX887" fmla="*/ 3132682 w 7467663"/>
              <a:gd name="connsiteY887" fmla="*/ 1072284 h 6858000"/>
              <a:gd name="connsiteX888" fmla="*/ 2716346 w 7467663"/>
              <a:gd name="connsiteY888" fmla="*/ 1276376 h 6858000"/>
              <a:gd name="connsiteX889" fmla="*/ 2716772 w 7467663"/>
              <a:gd name="connsiteY889" fmla="*/ 1255462 h 6858000"/>
              <a:gd name="connsiteX890" fmla="*/ 3471096 w 7467663"/>
              <a:gd name="connsiteY890" fmla="*/ 437072 h 6858000"/>
              <a:gd name="connsiteX891" fmla="*/ 3639057 w 7467663"/>
              <a:gd name="connsiteY891" fmla="*/ 286334 h 6858000"/>
              <a:gd name="connsiteX892" fmla="*/ 3640309 w 7467663"/>
              <a:gd name="connsiteY892" fmla="*/ 284664 h 6858000"/>
              <a:gd name="connsiteX893" fmla="*/ 3646022 w 7467663"/>
              <a:gd name="connsiteY893" fmla="*/ 276711 h 6858000"/>
              <a:gd name="connsiteX894" fmla="*/ 3707943 w 7467663"/>
              <a:gd name="connsiteY894" fmla="*/ 65958 h 6858000"/>
              <a:gd name="connsiteX895" fmla="*/ 3721337 w 7467663"/>
              <a:gd name="connsiteY895" fmla="*/ 0 h 6858000"/>
              <a:gd name="connsiteX896" fmla="*/ 2867960 w 7467663"/>
              <a:gd name="connsiteY896" fmla="*/ 0 h 6858000"/>
              <a:gd name="connsiteX897" fmla="*/ 2926351 w 7467663"/>
              <a:gd name="connsiteY897" fmla="*/ 0 h 6858000"/>
              <a:gd name="connsiteX898" fmla="*/ 2902823 w 7467663"/>
              <a:gd name="connsiteY898" fmla="*/ 262929 h 6858000"/>
              <a:gd name="connsiteX899" fmla="*/ 2940663 w 7467663"/>
              <a:gd name="connsiteY899" fmla="*/ 140884 h 6858000"/>
              <a:gd name="connsiteX900" fmla="*/ 2947039 w 7467663"/>
              <a:gd name="connsiteY900" fmla="*/ 122524 h 6858000"/>
              <a:gd name="connsiteX901" fmla="*/ 2984316 w 7467663"/>
              <a:gd name="connsiteY901" fmla="*/ 0 h 6858000"/>
              <a:gd name="connsiteX902" fmla="*/ 3016114 w 7467663"/>
              <a:gd name="connsiteY902" fmla="*/ 0 h 6858000"/>
              <a:gd name="connsiteX903" fmla="*/ 2979949 w 7467663"/>
              <a:gd name="connsiteY903" fmla="*/ 119274 h 6858000"/>
              <a:gd name="connsiteX904" fmla="*/ 3023879 w 7467663"/>
              <a:gd name="connsiteY904" fmla="*/ 0 h 6858000"/>
              <a:gd name="connsiteX905" fmla="*/ 3105400 w 7467663"/>
              <a:gd name="connsiteY905" fmla="*/ 0 h 6858000"/>
              <a:gd name="connsiteX906" fmla="*/ 3094669 w 7467663"/>
              <a:gd name="connsiteY906" fmla="*/ 30308 h 6858000"/>
              <a:gd name="connsiteX907" fmla="*/ 2901945 w 7467663"/>
              <a:gd name="connsiteY907" fmla="*/ 466538 h 6858000"/>
              <a:gd name="connsiteX908" fmla="*/ 2815209 w 7467663"/>
              <a:gd name="connsiteY908" fmla="*/ 497361 h 6858000"/>
              <a:gd name="connsiteX909" fmla="*/ 2844845 w 7467663"/>
              <a:gd name="connsiteY909" fmla="*/ 127638 h 6858000"/>
              <a:gd name="connsiteX910" fmla="*/ 2867960 w 7467663"/>
              <a:gd name="connsiteY910" fmla="*/ 0 h 6858000"/>
              <a:gd name="connsiteX911" fmla="*/ 1057230 w 7467663"/>
              <a:gd name="connsiteY911" fmla="*/ 0 h 6858000"/>
              <a:gd name="connsiteX912" fmla="*/ 1111003 w 7467663"/>
              <a:gd name="connsiteY912" fmla="*/ 0 h 6858000"/>
              <a:gd name="connsiteX913" fmla="*/ 1125553 w 7467663"/>
              <a:gd name="connsiteY913" fmla="*/ 52588 h 6858000"/>
              <a:gd name="connsiteX914" fmla="*/ 1304276 w 7467663"/>
              <a:gd name="connsiteY914" fmla="*/ 476275 h 6858000"/>
              <a:gd name="connsiteX915" fmla="*/ 1492066 w 7467663"/>
              <a:gd name="connsiteY915" fmla="*/ 886333 h 6858000"/>
              <a:gd name="connsiteX916" fmla="*/ 1423698 w 7467663"/>
              <a:gd name="connsiteY916" fmla="*/ 710817 h 6858000"/>
              <a:gd name="connsiteX917" fmla="*/ 1357609 w 7467663"/>
              <a:gd name="connsiteY917" fmla="*/ 532892 h 6858000"/>
              <a:gd name="connsiteX918" fmla="*/ 1309550 w 7467663"/>
              <a:gd name="connsiteY918" fmla="*/ 374031 h 6858000"/>
              <a:gd name="connsiteX919" fmla="*/ 1193673 w 7467663"/>
              <a:gd name="connsiteY919" fmla="*/ 49533 h 6858000"/>
              <a:gd name="connsiteX920" fmla="*/ 1164391 w 7467663"/>
              <a:gd name="connsiteY920" fmla="*/ 0 h 6858000"/>
              <a:gd name="connsiteX921" fmla="*/ 1200666 w 7467663"/>
              <a:gd name="connsiteY921" fmla="*/ 0 h 6858000"/>
              <a:gd name="connsiteX922" fmla="*/ 1223408 w 7467663"/>
              <a:gd name="connsiteY922" fmla="*/ 38996 h 6858000"/>
              <a:gd name="connsiteX923" fmla="*/ 1339635 w 7467663"/>
              <a:gd name="connsiteY923" fmla="*/ 365517 h 6858000"/>
              <a:gd name="connsiteX924" fmla="*/ 1387469 w 7467663"/>
              <a:gd name="connsiteY924" fmla="*/ 523079 h 6858000"/>
              <a:gd name="connsiteX925" fmla="*/ 1452685 w 7467663"/>
              <a:gd name="connsiteY925" fmla="*/ 699806 h 6858000"/>
              <a:gd name="connsiteX926" fmla="*/ 1492092 w 7467663"/>
              <a:gd name="connsiteY926" fmla="*/ 800424 h 6858000"/>
              <a:gd name="connsiteX927" fmla="*/ 1455302 w 7467663"/>
              <a:gd name="connsiteY927" fmla="*/ 632913 h 6858000"/>
              <a:gd name="connsiteX928" fmla="*/ 1222336 w 7467663"/>
              <a:gd name="connsiteY928" fmla="*/ 9480 h 6858000"/>
              <a:gd name="connsiteX929" fmla="*/ 1214634 w 7467663"/>
              <a:gd name="connsiteY929" fmla="*/ 0 h 6858000"/>
              <a:gd name="connsiteX930" fmla="*/ 1289827 w 7467663"/>
              <a:gd name="connsiteY930" fmla="*/ 0 h 6858000"/>
              <a:gd name="connsiteX931" fmla="*/ 1321076 w 7467663"/>
              <a:gd name="connsiteY931" fmla="*/ 59722 h 6858000"/>
              <a:gd name="connsiteX932" fmla="*/ 1512579 w 7467663"/>
              <a:gd name="connsiteY932" fmla="*/ 626441 h 6858000"/>
              <a:gd name="connsiteX933" fmla="*/ 1506076 w 7467663"/>
              <a:gd name="connsiteY933" fmla="*/ 1089289 h 6858000"/>
              <a:gd name="connsiteX934" fmla="*/ 1486346 w 7467663"/>
              <a:gd name="connsiteY934" fmla="*/ 1079919 h 6858000"/>
              <a:gd name="connsiteX935" fmla="*/ 1070511 w 7467663"/>
              <a:gd name="connsiteY935" fmla="*/ 48609 h 6858000"/>
              <a:gd name="connsiteX936" fmla="*/ 1057230 w 7467663"/>
              <a:gd name="connsiteY936" fmla="*/ 0 h 6858000"/>
              <a:gd name="connsiteX937" fmla="*/ 43151 w 7467663"/>
              <a:gd name="connsiteY937" fmla="*/ 0 h 6858000"/>
              <a:gd name="connsiteX938" fmla="*/ 95283 w 7467663"/>
              <a:gd name="connsiteY938" fmla="*/ 0 h 6858000"/>
              <a:gd name="connsiteX939" fmla="*/ 300708 w 7467663"/>
              <a:gd name="connsiteY939" fmla="*/ 154571 h 6858000"/>
              <a:gd name="connsiteX940" fmla="*/ 530414 w 7467663"/>
              <a:gd name="connsiteY940" fmla="*/ 354673 h 6858000"/>
              <a:gd name="connsiteX941" fmla="*/ 333785 w 7467663"/>
              <a:gd name="connsiteY941" fmla="*/ 161564 h 6858000"/>
              <a:gd name="connsiteX942" fmla="*/ 147005 w 7467663"/>
              <a:gd name="connsiteY942" fmla="*/ 0 h 6858000"/>
              <a:gd name="connsiteX943" fmla="*/ 272509 w 7467663"/>
              <a:gd name="connsiteY943" fmla="*/ 0 h 6858000"/>
              <a:gd name="connsiteX944" fmla="*/ 326276 w 7467663"/>
              <a:gd name="connsiteY944" fmla="*/ 45847 h 6858000"/>
              <a:gd name="connsiteX945" fmla="*/ 823759 w 7467663"/>
              <a:gd name="connsiteY945" fmla="*/ 574145 h 6858000"/>
              <a:gd name="connsiteX946" fmla="*/ 811254 w 7467663"/>
              <a:gd name="connsiteY946" fmla="*/ 665546 h 6858000"/>
              <a:gd name="connsiteX947" fmla="*/ 154042 w 7467663"/>
              <a:gd name="connsiteY947" fmla="*/ 261522 h 6858000"/>
              <a:gd name="connsiteX948" fmla="*/ 13550 w 7467663"/>
              <a:gd name="connsiteY948" fmla="*/ 158423 h 6858000"/>
              <a:gd name="connsiteX949" fmla="*/ 0 w 7467663"/>
              <a:gd name="connsiteY949" fmla="*/ 146618 h 6858000"/>
              <a:gd name="connsiteX950" fmla="*/ 0 w 7467663"/>
              <a:gd name="connsiteY950" fmla="*/ 59161 h 6858000"/>
              <a:gd name="connsiteX951" fmla="*/ 45427 w 7467663"/>
              <a:gd name="connsiteY951" fmla="*/ 101078 h 6858000"/>
              <a:gd name="connsiteX952" fmla="*/ 630103 w 7467663"/>
              <a:gd name="connsiteY952" fmla="*/ 485885 h 6858000"/>
              <a:gd name="connsiteX953" fmla="*/ 532040 w 7467663"/>
              <a:gd name="connsiteY953" fmla="*/ 399359 h 6858000"/>
              <a:gd name="connsiteX954" fmla="*/ 517618 w 7467663"/>
              <a:gd name="connsiteY954" fmla="*/ 385726 h 6858000"/>
              <a:gd name="connsiteX955" fmla="*/ 285074 w 7467663"/>
              <a:gd name="connsiteY955" fmla="*/ 182755 h 6858000"/>
              <a:gd name="connsiteX956" fmla="*/ 43151 w 7467663"/>
              <a:gd name="connsiteY95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467600 w 7467600"/>
              <a:gd name="connsiteY75" fmla="*/ 6334256 h 6858000"/>
              <a:gd name="connsiteX76" fmla="*/ 7454976 w 7467600"/>
              <a:gd name="connsiteY76" fmla="*/ 6318297 h 6858000"/>
              <a:gd name="connsiteX77" fmla="*/ 1456157 w 7467600"/>
              <a:gd name="connsiteY77" fmla="*/ 5371404 h 6858000"/>
              <a:gd name="connsiteX78" fmla="*/ 1244432 w 7467600"/>
              <a:gd name="connsiteY78" fmla="*/ 5385601 h 6858000"/>
              <a:gd name="connsiteX79" fmla="*/ 973990 w 7467600"/>
              <a:gd name="connsiteY79" fmla="*/ 5424940 h 6858000"/>
              <a:gd name="connsiteX80" fmla="*/ 1103809 w 7467600"/>
              <a:gd name="connsiteY80" fmla="*/ 5433720 h 6858000"/>
              <a:gd name="connsiteX81" fmla="*/ 1123454 w 7467600"/>
              <a:gd name="connsiteY81" fmla="*/ 5435727 h 6858000"/>
              <a:gd name="connsiteX82" fmla="*/ 1737017 w 7467600"/>
              <a:gd name="connsiteY82" fmla="*/ 5452183 h 6858000"/>
              <a:gd name="connsiteX83" fmla="*/ 1824397 w 7467600"/>
              <a:gd name="connsiteY83" fmla="*/ 5447757 h 6858000"/>
              <a:gd name="connsiteX84" fmla="*/ 2070059 w 7467600"/>
              <a:gd name="connsiteY84" fmla="*/ 5441660 h 6858000"/>
              <a:gd name="connsiteX85" fmla="*/ 1456157 w 7467600"/>
              <a:gd name="connsiteY85" fmla="*/ 5371404 h 6858000"/>
              <a:gd name="connsiteX86" fmla="*/ 4988186 w 7467600"/>
              <a:gd name="connsiteY86" fmla="*/ 5216467 h 6858000"/>
              <a:gd name="connsiteX87" fmla="*/ 4777334 w 7467600"/>
              <a:gd name="connsiteY87" fmla="*/ 5406072 h 6858000"/>
              <a:gd name="connsiteX88" fmla="*/ 4718341 w 7467600"/>
              <a:gd name="connsiteY88" fmla="*/ 5468043 h 6858000"/>
              <a:gd name="connsiteX89" fmla="*/ 4604655 w 7467600"/>
              <a:gd name="connsiteY89" fmla="*/ 5583434 h 6858000"/>
              <a:gd name="connsiteX90" fmla="*/ 4565074 w 7467600"/>
              <a:gd name="connsiteY90" fmla="*/ 5618550 h 6858000"/>
              <a:gd name="connsiteX91" fmla="*/ 4988186 w 7467600"/>
              <a:gd name="connsiteY91" fmla="*/ 5216467 h 6858000"/>
              <a:gd name="connsiteX92" fmla="*/ 4978032 w 7467600"/>
              <a:gd name="connsiteY92" fmla="*/ 5183809 h 6858000"/>
              <a:gd name="connsiteX93" fmla="*/ 4463413 w 7467600"/>
              <a:gd name="connsiteY93" fmla="*/ 5615162 h 6858000"/>
              <a:gd name="connsiteX94" fmla="*/ 4358134 w 7467600"/>
              <a:gd name="connsiteY94" fmla="*/ 5742791 h 6858000"/>
              <a:gd name="connsiteX95" fmla="*/ 4376219 w 7467600"/>
              <a:gd name="connsiteY95" fmla="*/ 5729027 h 6858000"/>
              <a:gd name="connsiteX96" fmla="*/ 4582340 w 7467600"/>
              <a:gd name="connsiteY96" fmla="*/ 5561037 h 6858000"/>
              <a:gd name="connsiteX97" fmla="*/ 4694684 w 7467600"/>
              <a:gd name="connsiteY97" fmla="*/ 5447098 h 6858000"/>
              <a:gd name="connsiteX98" fmla="*/ 4754123 w 7467600"/>
              <a:gd name="connsiteY98" fmla="*/ 5384643 h 6858000"/>
              <a:gd name="connsiteX99" fmla="*/ 4978032 w 7467600"/>
              <a:gd name="connsiteY99" fmla="*/ 5183809 h 6858000"/>
              <a:gd name="connsiteX100" fmla="*/ 1903353 w 7467600"/>
              <a:gd name="connsiteY100" fmla="*/ 5044827 h 6858000"/>
              <a:gd name="connsiteX101" fmla="*/ 1936931 w 7467600"/>
              <a:gd name="connsiteY101" fmla="*/ 5093954 h 6858000"/>
              <a:gd name="connsiteX102" fmla="*/ 2195868 w 7467600"/>
              <a:gd name="connsiteY102" fmla="*/ 5396574 h 6858000"/>
              <a:gd name="connsiteX103" fmla="*/ 2088852 w 7467600"/>
              <a:gd name="connsiteY103" fmla="*/ 5166123 h 6858000"/>
              <a:gd name="connsiteX104" fmla="*/ 1958241 w 7467600"/>
              <a:gd name="connsiteY104" fmla="*/ 5067955 h 6858000"/>
              <a:gd name="connsiteX105" fmla="*/ 1903353 w 7467600"/>
              <a:gd name="connsiteY105" fmla="*/ 5044827 h 6858000"/>
              <a:gd name="connsiteX106" fmla="*/ 1979378 w 7467600"/>
              <a:gd name="connsiteY106" fmla="*/ 4769504 h 6858000"/>
              <a:gd name="connsiteX107" fmla="*/ 2882120 w 7467600"/>
              <a:gd name="connsiteY107" fmla="*/ 5064547 h 6858000"/>
              <a:gd name="connsiteX108" fmla="*/ 2793103 w 7467600"/>
              <a:gd name="connsiteY108" fmla="*/ 5039699 h 6858000"/>
              <a:gd name="connsiteX109" fmla="*/ 2770041 w 7467600"/>
              <a:gd name="connsiteY109" fmla="*/ 5033634 h 6858000"/>
              <a:gd name="connsiteX110" fmla="*/ 1979378 w 7467600"/>
              <a:gd name="connsiteY110" fmla="*/ 4769504 h 6858000"/>
              <a:gd name="connsiteX111" fmla="*/ 1927410 w 7467600"/>
              <a:gd name="connsiteY111" fmla="*/ 4716164 h 6858000"/>
              <a:gd name="connsiteX112" fmla="*/ 1959587 w 7467600"/>
              <a:gd name="connsiteY112" fmla="*/ 4728849 h 6858000"/>
              <a:gd name="connsiteX113" fmla="*/ 2777707 w 7467600"/>
              <a:gd name="connsiteY113" fmla="*/ 5003991 h 6858000"/>
              <a:gd name="connsiteX114" fmla="*/ 2800768 w 7467600"/>
              <a:gd name="connsiteY114" fmla="*/ 5010056 h 6858000"/>
              <a:gd name="connsiteX115" fmla="*/ 2879408 w 7467600"/>
              <a:gd name="connsiteY115" fmla="*/ 5031590 h 6858000"/>
              <a:gd name="connsiteX116" fmla="*/ 2862295 w 7467600"/>
              <a:gd name="connsiteY116" fmla="*/ 5022958 h 6858000"/>
              <a:gd name="connsiteX117" fmla="*/ 2813343 w 7467600"/>
              <a:gd name="connsiteY117" fmla="*/ 4998369 h 6858000"/>
              <a:gd name="connsiteX118" fmla="*/ 2646245 w 7467600"/>
              <a:gd name="connsiteY118" fmla="*/ 4930999 h 6858000"/>
              <a:gd name="connsiteX119" fmla="*/ 1999243 w 7467600"/>
              <a:gd name="connsiteY119" fmla="*/ 4730524 h 6858000"/>
              <a:gd name="connsiteX120" fmla="*/ 1979527 w 7467600"/>
              <a:gd name="connsiteY120" fmla="*/ 4726651 h 6858000"/>
              <a:gd name="connsiteX121" fmla="*/ 1927410 w 7467600"/>
              <a:gd name="connsiteY121" fmla="*/ 4716164 h 6858000"/>
              <a:gd name="connsiteX122" fmla="*/ 1997014 w 7467600"/>
              <a:gd name="connsiteY122" fmla="*/ 4698007 h 6858000"/>
              <a:gd name="connsiteX123" fmla="*/ 2005458 w 7467600"/>
              <a:gd name="connsiteY123" fmla="*/ 4699540 h 6858000"/>
              <a:gd name="connsiteX124" fmla="*/ 2657186 w 7467600"/>
              <a:gd name="connsiteY124" fmla="*/ 4901687 h 6858000"/>
              <a:gd name="connsiteX125" fmla="*/ 2826662 w 7467600"/>
              <a:gd name="connsiteY125" fmla="*/ 4970362 h 6858000"/>
              <a:gd name="connsiteX126" fmla="*/ 2876100 w 7467600"/>
              <a:gd name="connsiteY126" fmla="*/ 4995397 h 6858000"/>
              <a:gd name="connsiteX127" fmla="*/ 3042600 w 7467600"/>
              <a:gd name="connsiteY127" fmla="*/ 5059532 h 6858000"/>
              <a:gd name="connsiteX128" fmla="*/ 1997014 w 7467600"/>
              <a:gd name="connsiteY128" fmla="*/ 4698007 h 6858000"/>
              <a:gd name="connsiteX129" fmla="*/ 2305292 w 7467600"/>
              <a:gd name="connsiteY129" fmla="*/ 4219492 h 6858000"/>
              <a:gd name="connsiteX130" fmla="*/ 3360922 w 7467600"/>
              <a:gd name="connsiteY130" fmla="*/ 4529373 h 6858000"/>
              <a:gd name="connsiteX131" fmla="*/ 3492420 w 7467600"/>
              <a:gd name="connsiteY131" fmla="*/ 4510145 h 6858000"/>
              <a:gd name="connsiteX132" fmla="*/ 3364086 w 7467600"/>
              <a:gd name="connsiteY132" fmla="*/ 4480340 h 6858000"/>
              <a:gd name="connsiteX133" fmla="*/ 3225818 w 7467600"/>
              <a:gd name="connsiteY133" fmla="*/ 4411822 h 6858000"/>
              <a:gd name="connsiteX134" fmla="*/ 3129696 w 7467600"/>
              <a:gd name="connsiteY134" fmla="*/ 4360704 h 6858000"/>
              <a:gd name="connsiteX135" fmla="*/ 2814545 w 7467600"/>
              <a:gd name="connsiteY135" fmla="*/ 4282955 h 6858000"/>
              <a:gd name="connsiteX136" fmla="*/ 2305292 w 7467600"/>
              <a:gd name="connsiteY136" fmla="*/ 4219492 h 6858000"/>
              <a:gd name="connsiteX137" fmla="*/ 2626982 w 7467600"/>
              <a:gd name="connsiteY137" fmla="*/ 4206450 h 6858000"/>
              <a:gd name="connsiteX138" fmla="*/ 2490617 w 7467600"/>
              <a:gd name="connsiteY138" fmla="*/ 4206951 h 6858000"/>
              <a:gd name="connsiteX139" fmla="*/ 2819869 w 7467600"/>
              <a:gd name="connsiteY139" fmla="*/ 4252936 h 6858000"/>
              <a:gd name="connsiteX140" fmla="*/ 3143018 w 7467600"/>
              <a:gd name="connsiteY140" fmla="*/ 4332698 h 6858000"/>
              <a:gd name="connsiteX141" fmla="*/ 3241520 w 7467600"/>
              <a:gd name="connsiteY141" fmla="*/ 4385112 h 6858000"/>
              <a:gd name="connsiteX142" fmla="*/ 3374575 w 7467600"/>
              <a:gd name="connsiteY142" fmla="*/ 4451517 h 6858000"/>
              <a:gd name="connsiteX143" fmla="*/ 3505221 w 7467600"/>
              <a:gd name="connsiteY143" fmla="*/ 4480757 h 6858000"/>
              <a:gd name="connsiteX144" fmla="*/ 2626982 w 7467600"/>
              <a:gd name="connsiteY144" fmla="*/ 4206450 h 6858000"/>
              <a:gd name="connsiteX145" fmla="*/ 1310106 w 7467600"/>
              <a:gd name="connsiteY145" fmla="*/ 3943217 h 6858000"/>
              <a:gd name="connsiteX146" fmla="*/ 854994 w 7467600"/>
              <a:gd name="connsiteY146" fmla="*/ 4399136 h 6858000"/>
              <a:gd name="connsiteX147" fmla="*/ 742462 w 7467600"/>
              <a:gd name="connsiteY147" fmla="*/ 4594648 h 6858000"/>
              <a:gd name="connsiteX148" fmla="*/ 820602 w 7467600"/>
              <a:gd name="connsiteY148" fmla="*/ 4485915 h 6858000"/>
              <a:gd name="connsiteX149" fmla="*/ 878295 w 7467600"/>
              <a:gd name="connsiteY149" fmla="*/ 4403594 h 6858000"/>
              <a:gd name="connsiteX150" fmla="*/ 1240607 w 7467600"/>
              <a:gd name="connsiteY150" fmla="*/ 4010401 h 6858000"/>
              <a:gd name="connsiteX151" fmla="*/ 1310106 w 7467600"/>
              <a:gd name="connsiteY151" fmla="*/ 3943217 h 6858000"/>
              <a:gd name="connsiteX152" fmla="*/ 1423113 w 7467600"/>
              <a:gd name="connsiteY152" fmla="*/ 3874565 h 6858000"/>
              <a:gd name="connsiteX153" fmla="*/ 1260565 w 7467600"/>
              <a:gd name="connsiteY153" fmla="*/ 4031982 h 6858000"/>
              <a:gd name="connsiteX154" fmla="*/ 901900 w 7467600"/>
              <a:gd name="connsiteY154" fmla="*/ 4421236 h 6858000"/>
              <a:gd name="connsiteX155" fmla="*/ 845044 w 7467600"/>
              <a:gd name="connsiteY155" fmla="*/ 4502436 h 6858000"/>
              <a:gd name="connsiteX156" fmla="*/ 685926 w 7467600"/>
              <a:gd name="connsiteY156" fmla="*/ 4703069 h 6858000"/>
              <a:gd name="connsiteX157" fmla="*/ 684248 w 7467600"/>
              <a:gd name="connsiteY157" fmla="*/ 4706721 h 6858000"/>
              <a:gd name="connsiteX158" fmla="*/ 1423113 w 7467600"/>
              <a:gd name="connsiteY158" fmla="*/ 3874565 h 6858000"/>
              <a:gd name="connsiteX159" fmla="*/ 3316479 w 7467600"/>
              <a:gd name="connsiteY159" fmla="*/ 3872136 h 6858000"/>
              <a:gd name="connsiteX160" fmla="*/ 3546806 w 7467600"/>
              <a:gd name="connsiteY160" fmla="*/ 4356139 h 6858000"/>
              <a:gd name="connsiteX161" fmla="*/ 3364433 w 7467600"/>
              <a:gd name="connsiteY161" fmla="*/ 3953121 h 6858000"/>
              <a:gd name="connsiteX162" fmla="*/ 3316479 w 7467600"/>
              <a:gd name="connsiteY162" fmla="*/ 3872136 h 6858000"/>
              <a:gd name="connsiteX163" fmla="*/ 3291335 w 7467600"/>
              <a:gd name="connsiteY163" fmla="*/ 3767420 h 6858000"/>
              <a:gd name="connsiteX164" fmla="*/ 3390805 w 7467600"/>
              <a:gd name="connsiteY164" fmla="*/ 3937163 h 6858000"/>
              <a:gd name="connsiteX165" fmla="*/ 3579062 w 7467600"/>
              <a:gd name="connsiteY165" fmla="*/ 4359040 h 6858000"/>
              <a:gd name="connsiteX166" fmla="*/ 3467355 w 7467600"/>
              <a:gd name="connsiteY166" fmla="*/ 3988130 h 6858000"/>
              <a:gd name="connsiteX167" fmla="*/ 3310753 w 7467600"/>
              <a:gd name="connsiteY167" fmla="*/ 3787140 h 6858000"/>
              <a:gd name="connsiteX168" fmla="*/ 3291335 w 7467600"/>
              <a:gd name="connsiteY168" fmla="*/ 3767420 h 6858000"/>
              <a:gd name="connsiteX169" fmla="*/ 1635889 w 7467600"/>
              <a:gd name="connsiteY169" fmla="*/ 3709494 h 6858000"/>
              <a:gd name="connsiteX170" fmla="*/ 1634800 w 7467600"/>
              <a:gd name="connsiteY170" fmla="*/ 3731111 h 6858000"/>
              <a:gd name="connsiteX171" fmla="*/ 1635889 w 7467600"/>
              <a:gd name="connsiteY171" fmla="*/ 3709494 h 6858000"/>
              <a:gd name="connsiteX172" fmla="*/ 1510397 w 7467600"/>
              <a:gd name="connsiteY172" fmla="*/ 3684705 h 6858000"/>
              <a:gd name="connsiteX173" fmla="*/ 1146550 w 7467600"/>
              <a:gd name="connsiteY173" fmla="*/ 3802012 h 6858000"/>
              <a:gd name="connsiteX174" fmla="*/ 698834 w 7467600"/>
              <a:gd name="connsiteY174" fmla="*/ 3952272 h 6858000"/>
              <a:gd name="connsiteX175" fmla="*/ 34256 w 7467600"/>
              <a:gd name="connsiteY175" fmla="*/ 4347603 h 6858000"/>
              <a:gd name="connsiteX176" fmla="*/ 527241 w 7467600"/>
              <a:gd name="connsiteY176" fmla="*/ 4065078 h 6858000"/>
              <a:gd name="connsiteX177" fmla="*/ 1510397 w 7467600"/>
              <a:gd name="connsiteY177" fmla="*/ 3684705 h 6858000"/>
              <a:gd name="connsiteX178" fmla="*/ 1313114 w 7467600"/>
              <a:gd name="connsiteY178" fmla="*/ 3655216 h 6858000"/>
              <a:gd name="connsiteX179" fmla="*/ 1109304 w 7467600"/>
              <a:gd name="connsiteY179" fmla="*/ 3669030 h 6858000"/>
              <a:gd name="connsiteX180" fmla="*/ 8129 w 7467600"/>
              <a:gd name="connsiteY180" fmla="*/ 4330519 h 6858000"/>
              <a:gd name="connsiteX181" fmla="*/ 687572 w 7467600"/>
              <a:gd name="connsiteY181" fmla="*/ 3925629 h 6858000"/>
              <a:gd name="connsiteX182" fmla="*/ 1138365 w 7467600"/>
              <a:gd name="connsiteY182" fmla="*/ 3774515 h 6858000"/>
              <a:gd name="connsiteX183" fmla="*/ 1505579 w 7467600"/>
              <a:gd name="connsiteY183" fmla="*/ 3655526 h 6858000"/>
              <a:gd name="connsiteX184" fmla="*/ 1313114 w 7467600"/>
              <a:gd name="connsiteY184" fmla="*/ 3655216 h 6858000"/>
              <a:gd name="connsiteX185" fmla="*/ 3655073 w 7467600"/>
              <a:gd name="connsiteY185" fmla="*/ 3650884 h 6858000"/>
              <a:gd name="connsiteX186" fmla="*/ 3989938 w 7467600"/>
              <a:gd name="connsiteY186" fmla="*/ 3991685 h 6858000"/>
              <a:gd name="connsiteX187" fmla="*/ 4393907 w 7467600"/>
              <a:gd name="connsiteY187" fmla="*/ 4261258 h 6858000"/>
              <a:gd name="connsiteX188" fmla="*/ 4648051 w 7467600"/>
              <a:gd name="connsiteY188" fmla="*/ 4374051 h 6858000"/>
              <a:gd name="connsiteX189" fmla="*/ 4383389 w 7467600"/>
              <a:gd name="connsiteY189" fmla="*/ 4184369 h 6858000"/>
              <a:gd name="connsiteX190" fmla="*/ 4165508 w 7467600"/>
              <a:gd name="connsiteY190" fmla="*/ 4035196 h 6858000"/>
              <a:gd name="connsiteX191" fmla="*/ 4068162 w 7467600"/>
              <a:gd name="connsiteY191" fmla="*/ 3953394 h 6858000"/>
              <a:gd name="connsiteX192" fmla="*/ 3981416 w 7467600"/>
              <a:gd name="connsiteY192" fmla="*/ 3880482 h 6858000"/>
              <a:gd name="connsiteX193" fmla="*/ 3800147 w 7467600"/>
              <a:gd name="connsiteY193" fmla="*/ 3749872 h 6858000"/>
              <a:gd name="connsiteX194" fmla="*/ 3655073 w 7467600"/>
              <a:gd name="connsiteY194" fmla="*/ 3650884 h 6858000"/>
              <a:gd name="connsiteX195" fmla="*/ 3670252 w 7467600"/>
              <a:gd name="connsiteY195" fmla="*/ 3622798 h 6858000"/>
              <a:gd name="connsiteX196" fmla="*/ 3817258 w 7467600"/>
              <a:gd name="connsiteY196" fmla="*/ 3723577 h 6858000"/>
              <a:gd name="connsiteX197" fmla="*/ 4000461 w 7467600"/>
              <a:gd name="connsiteY197" fmla="*/ 3855966 h 6858000"/>
              <a:gd name="connsiteX198" fmla="*/ 4088180 w 7467600"/>
              <a:gd name="connsiteY198" fmla="*/ 3929774 h 6858000"/>
              <a:gd name="connsiteX199" fmla="*/ 4184555 w 7467600"/>
              <a:gd name="connsiteY199" fmla="*/ 4010683 h 6858000"/>
              <a:gd name="connsiteX200" fmla="*/ 4399563 w 7467600"/>
              <a:gd name="connsiteY200" fmla="*/ 4158106 h 6858000"/>
              <a:gd name="connsiteX201" fmla="*/ 4684469 w 7467600"/>
              <a:gd name="connsiteY201" fmla="*/ 4364680 h 6858000"/>
              <a:gd name="connsiteX202" fmla="*/ 4690271 w 7467600"/>
              <a:gd name="connsiteY202" fmla="*/ 4370034 h 6858000"/>
              <a:gd name="connsiteX203" fmla="*/ 4136093 w 7467600"/>
              <a:gd name="connsiteY203" fmla="*/ 3858466 h 6858000"/>
              <a:gd name="connsiteX204" fmla="*/ 3670252 w 7467600"/>
              <a:gd name="connsiteY204" fmla="*/ 3622798 h 6858000"/>
              <a:gd name="connsiteX205" fmla="*/ 4440129 w 7467600"/>
              <a:gd name="connsiteY205" fmla="*/ 3448571 h 6858000"/>
              <a:gd name="connsiteX206" fmla="*/ 4856525 w 7467600"/>
              <a:gd name="connsiteY206" fmla="*/ 3915351 h 6858000"/>
              <a:gd name="connsiteX207" fmla="*/ 5059055 w 7467600"/>
              <a:gd name="connsiteY207" fmla="*/ 4108918 h 6858000"/>
              <a:gd name="connsiteX208" fmla="*/ 5290070 w 7467600"/>
              <a:gd name="connsiteY208" fmla="*/ 4263619 h 6858000"/>
              <a:gd name="connsiteX209" fmla="*/ 4834991 w 7467600"/>
              <a:gd name="connsiteY209" fmla="*/ 3830985 h 6858000"/>
              <a:gd name="connsiteX210" fmla="*/ 4440129 w 7467600"/>
              <a:gd name="connsiteY210" fmla="*/ 3448571 h 6858000"/>
              <a:gd name="connsiteX211" fmla="*/ 4441737 w 7467600"/>
              <a:gd name="connsiteY211" fmla="*/ 3399734 h 6858000"/>
              <a:gd name="connsiteX212" fmla="*/ 4431236 w 7467600"/>
              <a:gd name="connsiteY212" fmla="*/ 3400954 h 6858000"/>
              <a:gd name="connsiteX213" fmla="*/ 4557150 w 7467600"/>
              <a:gd name="connsiteY213" fmla="*/ 3510023 h 6858000"/>
              <a:gd name="connsiteX214" fmla="*/ 4856936 w 7467600"/>
              <a:gd name="connsiteY214" fmla="*/ 3809146 h 6858000"/>
              <a:gd name="connsiteX215" fmla="*/ 5111996 w 7467600"/>
              <a:gd name="connsiteY215" fmla="*/ 4065759 h 6858000"/>
              <a:gd name="connsiteX216" fmla="*/ 5388878 w 7467600"/>
              <a:gd name="connsiteY216" fmla="*/ 4300185 h 6858000"/>
              <a:gd name="connsiteX217" fmla="*/ 5425556 w 7467600"/>
              <a:gd name="connsiteY217" fmla="*/ 4308967 h 6858000"/>
              <a:gd name="connsiteX218" fmla="*/ 4943646 w 7467600"/>
              <a:gd name="connsiteY218" fmla="*/ 3822916 h 6858000"/>
              <a:gd name="connsiteX219" fmla="*/ 4594837 w 7467600"/>
              <a:gd name="connsiteY219" fmla="*/ 3532274 h 6858000"/>
              <a:gd name="connsiteX220" fmla="*/ 4441737 w 7467600"/>
              <a:gd name="connsiteY220" fmla="*/ 3399734 h 6858000"/>
              <a:gd name="connsiteX221" fmla="*/ 5425834 w 7467600"/>
              <a:gd name="connsiteY221" fmla="*/ 3162785 h 6858000"/>
              <a:gd name="connsiteX222" fmla="*/ 5401644 w 7467600"/>
              <a:gd name="connsiteY222" fmla="*/ 3617847 h 6858000"/>
              <a:gd name="connsiteX223" fmla="*/ 5467256 w 7467600"/>
              <a:gd name="connsiteY223" fmla="*/ 4175494 h 6858000"/>
              <a:gd name="connsiteX224" fmla="*/ 5448069 w 7467600"/>
              <a:gd name="connsiteY224" fmla="*/ 3567554 h 6858000"/>
              <a:gd name="connsiteX225" fmla="*/ 5425834 w 7467600"/>
              <a:gd name="connsiteY225" fmla="*/ 3162785 h 6858000"/>
              <a:gd name="connsiteX226" fmla="*/ 1318687 w 7467600"/>
              <a:gd name="connsiteY226" fmla="*/ 3113840 h 6858000"/>
              <a:gd name="connsiteX227" fmla="*/ 1066793 w 7467600"/>
              <a:gd name="connsiteY227" fmla="*/ 3212171 h 6858000"/>
              <a:gd name="connsiteX228" fmla="*/ 993319 w 7467600"/>
              <a:gd name="connsiteY228" fmla="*/ 3247648 h 6858000"/>
              <a:gd name="connsiteX229" fmla="*/ 853081 w 7467600"/>
              <a:gd name="connsiteY229" fmla="*/ 3312410 h 6858000"/>
              <a:gd name="connsiteX230" fmla="*/ 805957 w 7467600"/>
              <a:gd name="connsiteY230" fmla="*/ 3330443 h 6858000"/>
              <a:gd name="connsiteX231" fmla="*/ 1318687 w 7467600"/>
              <a:gd name="connsiteY231" fmla="*/ 3113840 h 6858000"/>
              <a:gd name="connsiteX232" fmla="*/ 5453702 w 7467600"/>
              <a:gd name="connsiteY232" fmla="*/ 3090882 h 6858000"/>
              <a:gd name="connsiteX233" fmla="*/ 5480135 w 7467600"/>
              <a:gd name="connsiteY233" fmla="*/ 3565802 h 6858000"/>
              <a:gd name="connsiteX234" fmla="*/ 5499023 w 7467600"/>
              <a:gd name="connsiteY234" fmla="*/ 4166310 h 6858000"/>
              <a:gd name="connsiteX235" fmla="*/ 5547022 w 7467600"/>
              <a:gd name="connsiteY235" fmla="*/ 3607838 h 6858000"/>
              <a:gd name="connsiteX236" fmla="*/ 5515964 w 7467600"/>
              <a:gd name="connsiteY236" fmla="*/ 3378541 h 6858000"/>
              <a:gd name="connsiteX237" fmla="*/ 5453702 w 7467600"/>
              <a:gd name="connsiteY237" fmla="*/ 3090882 h 6858000"/>
              <a:gd name="connsiteX238" fmla="*/ 1238695 w 7467600"/>
              <a:gd name="connsiteY238" fmla="*/ 3076820 h 6858000"/>
              <a:gd name="connsiteX239" fmla="*/ 716371 w 7467600"/>
              <a:gd name="connsiteY239" fmla="*/ 3293249 h 6858000"/>
              <a:gd name="connsiteX240" fmla="*/ 579522 w 7467600"/>
              <a:gd name="connsiteY240" fmla="*/ 3371759 h 6858000"/>
              <a:gd name="connsiteX241" fmla="*/ 600288 w 7467600"/>
              <a:gd name="connsiteY241" fmla="*/ 3365555 h 6858000"/>
              <a:gd name="connsiteX242" fmla="*/ 840692 w 7467600"/>
              <a:gd name="connsiteY242" fmla="*/ 3284921 h 6858000"/>
              <a:gd name="connsiteX243" fmla="*/ 979248 w 7467600"/>
              <a:gd name="connsiteY243" fmla="*/ 3221003 h 6858000"/>
              <a:gd name="connsiteX244" fmla="*/ 1053282 w 7467600"/>
              <a:gd name="connsiteY244" fmla="*/ 3185247 h 6858000"/>
              <a:gd name="connsiteX245" fmla="*/ 1320603 w 7467600"/>
              <a:gd name="connsiteY245" fmla="*/ 3081281 h 6858000"/>
              <a:gd name="connsiteX246" fmla="*/ 1238695 w 7467600"/>
              <a:gd name="connsiteY246" fmla="*/ 3076820 h 6858000"/>
              <a:gd name="connsiteX247" fmla="*/ 5425627 w 7467600"/>
              <a:gd name="connsiteY247" fmla="*/ 2954192 h 6858000"/>
              <a:gd name="connsiteX248" fmla="*/ 5470770 w 7467600"/>
              <a:gd name="connsiteY248" fmla="*/ 3005435 h 6858000"/>
              <a:gd name="connsiteX249" fmla="*/ 5519779 w 7467600"/>
              <a:gd name="connsiteY249" fmla="*/ 4359223 h 6858000"/>
              <a:gd name="connsiteX250" fmla="*/ 5520293 w 7467600"/>
              <a:gd name="connsiteY250" fmla="*/ 4360602 h 6858000"/>
              <a:gd name="connsiteX251" fmla="*/ 5767221 w 7467600"/>
              <a:gd name="connsiteY251" fmla="*/ 4665564 h 6858000"/>
              <a:gd name="connsiteX252" fmla="*/ 6937169 w 7467600"/>
              <a:gd name="connsiteY252" fmla="*/ 4815941 h 6858000"/>
              <a:gd name="connsiteX253" fmla="*/ 6953922 w 7467600"/>
              <a:gd name="connsiteY253" fmla="*/ 4890068 h 6858000"/>
              <a:gd name="connsiteX254" fmla="*/ 6071359 w 7467600"/>
              <a:gd name="connsiteY254" fmla="*/ 4770770 h 6858000"/>
              <a:gd name="connsiteX255" fmla="*/ 6038839 w 7467600"/>
              <a:gd name="connsiteY255" fmla="*/ 4764474 h 6858000"/>
              <a:gd name="connsiteX256" fmla="*/ 6038706 w 7467600"/>
              <a:gd name="connsiteY256" fmla="*/ 4763847 h 6858000"/>
              <a:gd name="connsiteX257" fmla="*/ 6037784 w 7467600"/>
              <a:gd name="connsiteY257" fmla="*/ 4764270 h 6858000"/>
              <a:gd name="connsiteX258" fmla="*/ 6038839 w 7467600"/>
              <a:gd name="connsiteY258" fmla="*/ 4764474 h 6858000"/>
              <a:gd name="connsiteX259" fmla="*/ 6040338 w 7467600"/>
              <a:gd name="connsiteY259" fmla="*/ 4771418 h 6858000"/>
              <a:gd name="connsiteX260" fmla="*/ 6024488 w 7467600"/>
              <a:gd name="connsiteY260" fmla="*/ 4809903 h 6858000"/>
              <a:gd name="connsiteX261" fmla="*/ 5599771 w 7467600"/>
              <a:gd name="connsiteY261" fmla="*/ 5509652 h 6858000"/>
              <a:gd name="connsiteX262" fmla="*/ 5548843 w 7467600"/>
              <a:gd name="connsiteY262" fmla="*/ 5563845 h 6858000"/>
              <a:gd name="connsiteX263" fmla="*/ 5940952 w 7467600"/>
              <a:gd name="connsiteY263" fmla="*/ 6250028 h 6858000"/>
              <a:gd name="connsiteX264" fmla="*/ 6043441 w 7467600"/>
              <a:gd name="connsiteY264" fmla="*/ 6665847 h 6858000"/>
              <a:gd name="connsiteX265" fmla="*/ 6093432 w 7467600"/>
              <a:gd name="connsiteY265" fmla="*/ 6858000 h 6858000"/>
              <a:gd name="connsiteX266" fmla="*/ 6034344 w 7467600"/>
              <a:gd name="connsiteY266" fmla="*/ 6858000 h 6858000"/>
              <a:gd name="connsiteX267" fmla="*/ 6026679 w 7467600"/>
              <a:gd name="connsiteY267" fmla="*/ 6836959 h 6858000"/>
              <a:gd name="connsiteX268" fmla="*/ 5800441 w 7467600"/>
              <a:gd name="connsiteY268" fmla="*/ 6335286 h 6858000"/>
              <a:gd name="connsiteX269" fmla="*/ 5526562 w 7467600"/>
              <a:gd name="connsiteY269" fmla="*/ 5705388 h 6858000"/>
              <a:gd name="connsiteX270" fmla="*/ 5519640 w 7467600"/>
              <a:gd name="connsiteY270" fmla="*/ 5683774 h 6858000"/>
              <a:gd name="connsiteX271" fmla="*/ 5844559 w 7467600"/>
              <a:gd name="connsiteY271" fmla="*/ 6553349 h 6858000"/>
              <a:gd name="connsiteX272" fmla="*/ 5975994 w 7467600"/>
              <a:gd name="connsiteY272" fmla="*/ 6858000 h 6858000"/>
              <a:gd name="connsiteX273" fmla="*/ 5898547 w 7467600"/>
              <a:gd name="connsiteY273" fmla="*/ 6858000 h 6858000"/>
              <a:gd name="connsiteX274" fmla="*/ 5682041 w 7467600"/>
              <a:gd name="connsiteY274" fmla="*/ 6355860 h 6858000"/>
              <a:gd name="connsiteX275" fmla="*/ 5461758 w 7467600"/>
              <a:gd name="connsiteY275" fmla="*/ 5820220 h 6858000"/>
              <a:gd name="connsiteX276" fmla="*/ 5237282 w 7467600"/>
              <a:gd name="connsiteY276" fmla="*/ 6579086 h 6858000"/>
              <a:gd name="connsiteX277" fmla="*/ 5115009 w 7467600"/>
              <a:gd name="connsiteY277" fmla="*/ 6858000 h 6858000"/>
              <a:gd name="connsiteX278" fmla="*/ 5028074 w 7467600"/>
              <a:gd name="connsiteY278" fmla="*/ 6858000 h 6858000"/>
              <a:gd name="connsiteX279" fmla="*/ 5079508 w 7467600"/>
              <a:gd name="connsiteY279" fmla="*/ 6749074 h 6858000"/>
              <a:gd name="connsiteX280" fmla="*/ 5371846 w 7467600"/>
              <a:gd name="connsiteY280" fmla="*/ 5924413 h 6858000"/>
              <a:gd name="connsiteX281" fmla="*/ 5270512 w 7467600"/>
              <a:gd name="connsiteY281" fmla="*/ 6138975 h 6858000"/>
              <a:gd name="connsiteX282" fmla="*/ 5062409 w 7467600"/>
              <a:gd name="connsiteY282" fmla="*/ 6653544 h 6858000"/>
              <a:gd name="connsiteX283" fmla="*/ 5036628 w 7467600"/>
              <a:gd name="connsiteY283" fmla="*/ 6754247 h 6858000"/>
              <a:gd name="connsiteX284" fmla="*/ 5009112 w 7467600"/>
              <a:gd name="connsiteY284" fmla="*/ 6858000 h 6858000"/>
              <a:gd name="connsiteX285" fmla="*/ 4976679 w 7467600"/>
              <a:gd name="connsiteY285" fmla="*/ 6858000 h 6858000"/>
              <a:gd name="connsiteX286" fmla="*/ 5006537 w 7467600"/>
              <a:gd name="connsiteY286" fmla="*/ 6747068 h 6858000"/>
              <a:gd name="connsiteX287" fmla="*/ 5032723 w 7467600"/>
              <a:gd name="connsiteY287" fmla="*/ 6644957 h 6858000"/>
              <a:gd name="connsiteX288" fmla="*/ 5242949 w 7467600"/>
              <a:gd name="connsiteY288" fmla="*/ 6125175 h 6858000"/>
              <a:gd name="connsiteX289" fmla="*/ 5286321 w 7467600"/>
              <a:gd name="connsiteY289" fmla="*/ 6033555 h 6858000"/>
              <a:gd name="connsiteX290" fmla="*/ 5008210 w 7467600"/>
              <a:gd name="connsiteY290" fmla="*/ 6649194 h 6858000"/>
              <a:gd name="connsiteX291" fmla="*/ 4986321 w 7467600"/>
              <a:gd name="connsiteY291" fmla="*/ 6765687 h 6858000"/>
              <a:gd name="connsiteX292" fmla="*/ 4973474 w 7467600"/>
              <a:gd name="connsiteY292" fmla="*/ 6858000 h 6858000"/>
              <a:gd name="connsiteX293" fmla="*/ 4907178 w 7467600"/>
              <a:gd name="connsiteY293" fmla="*/ 6858000 h 6858000"/>
              <a:gd name="connsiteX294" fmla="*/ 4910810 w 7467600"/>
              <a:gd name="connsiteY294" fmla="*/ 6829660 h 6858000"/>
              <a:gd name="connsiteX295" fmla="*/ 4987461 w 7467600"/>
              <a:gd name="connsiteY295" fmla="*/ 6432994 h 6858000"/>
              <a:gd name="connsiteX296" fmla="*/ 5179262 w 7467600"/>
              <a:gd name="connsiteY296" fmla="*/ 6035044 h 6858000"/>
              <a:gd name="connsiteX297" fmla="*/ 4689678 w 7467600"/>
              <a:gd name="connsiteY297" fmla="*/ 6440241 h 6858000"/>
              <a:gd name="connsiteX298" fmla="*/ 4477543 w 7467600"/>
              <a:gd name="connsiteY298" fmla="*/ 6674836 h 6858000"/>
              <a:gd name="connsiteX299" fmla="*/ 4329957 w 7467600"/>
              <a:gd name="connsiteY299" fmla="*/ 6858000 h 6858000"/>
              <a:gd name="connsiteX300" fmla="*/ 4218595 w 7467600"/>
              <a:gd name="connsiteY300" fmla="*/ 6858000 h 6858000"/>
              <a:gd name="connsiteX301" fmla="*/ 4368888 w 7467600"/>
              <a:gd name="connsiteY301" fmla="*/ 6668412 h 6858000"/>
              <a:gd name="connsiteX302" fmla="*/ 4563091 w 7467600"/>
              <a:gd name="connsiteY302" fmla="*/ 6442508 h 6858000"/>
              <a:gd name="connsiteX303" fmla="*/ 5387324 w 7467600"/>
              <a:gd name="connsiteY303" fmla="*/ 5705830 h 6858000"/>
              <a:gd name="connsiteX304" fmla="*/ 5073620 w 7467600"/>
              <a:gd name="connsiteY304" fmla="*/ 5955437 h 6858000"/>
              <a:gd name="connsiteX305" fmla="*/ 4689789 w 7467600"/>
              <a:gd name="connsiteY305" fmla="*/ 6268382 h 6858000"/>
              <a:gd name="connsiteX306" fmla="*/ 4418722 w 7467600"/>
              <a:gd name="connsiteY306" fmla="*/ 6570886 h 6858000"/>
              <a:gd name="connsiteX307" fmla="*/ 4214944 w 7467600"/>
              <a:gd name="connsiteY307" fmla="*/ 6858000 h 6858000"/>
              <a:gd name="connsiteX308" fmla="*/ 4177898 w 7467600"/>
              <a:gd name="connsiteY308" fmla="*/ 6858000 h 6858000"/>
              <a:gd name="connsiteX309" fmla="*/ 4391597 w 7467600"/>
              <a:gd name="connsiteY309" fmla="*/ 6556370 h 6858000"/>
              <a:gd name="connsiteX310" fmla="*/ 4668889 w 7467600"/>
              <a:gd name="connsiteY310" fmla="*/ 6246399 h 6858000"/>
              <a:gd name="connsiteX311" fmla="*/ 5055427 w 7467600"/>
              <a:gd name="connsiteY311" fmla="*/ 5931476 h 6858000"/>
              <a:gd name="connsiteX312" fmla="*/ 5371814 w 7467600"/>
              <a:gd name="connsiteY312" fmla="*/ 5678975 h 6858000"/>
              <a:gd name="connsiteX313" fmla="*/ 4987918 w 7467600"/>
              <a:gd name="connsiteY313" fmla="*/ 5838701 h 6858000"/>
              <a:gd name="connsiteX314" fmla="*/ 4317146 w 7467600"/>
              <a:gd name="connsiteY314" fmla="*/ 6587716 h 6858000"/>
              <a:gd name="connsiteX315" fmla="*/ 4171627 w 7467600"/>
              <a:gd name="connsiteY315" fmla="*/ 6858000 h 6858000"/>
              <a:gd name="connsiteX316" fmla="*/ 4081585 w 7467600"/>
              <a:gd name="connsiteY316" fmla="*/ 6858000 h 6858000"/>
              <a:gd name="connsiteX317" fmla="*/ 4238603 w 7467600"/>
              <a:gd name="connsiteY317" fmla="*/ 6559341 h 6858000"/>
              <a:gd name="connsiteX318" fmla="*/ 4778333 w 7467600"/>
              <a:gd name="connsiteY318" fmla="*/ 5873626 h 6858000"/>
              <a:gd name="connsiteX319" fmla="*/ 5414185 w 7467600"/>
              <a:gd name="connsiteY319" fmla="*/ 5573882 h 6858000"/>
              <a:gd name="connsiteX320" fmla="*/ 5959648 w 7467600"/>
              <a:gd name="connsiteY320" fmla="*/ 4760797 h 6858000"/>
              <a:gd name="connsiteX321" fmla="*/ 5355019 w 7467600"/>
              <a:gd name="connsiteY321" fmla="*/ 4734672 h 6858000"/>
              <a:gd name="connsiteX322" fmla="*/ 5083565 w 7467600"/>
              <a:gd name="connsiteY322" fmla="*/ 5179121 h 6858000"/>
              <a:gd name="connsiteX323" fmla="*/ 4713577 w 7467600"/>
              <a:gd name="connsiteY323" fmla="*/ 5616803 h 6858000"/>
              <a:gd name="connsiteX324" fmla="*/ 3989559 w 7467600"/>
              <a:gd name="connsiteY324" fmla="*/ 6145945 h 6858000"/>
              <a:gd name="connsiteX325" fmla="*/ 3939824 w 7467600"/>
              <a:gd name="connsiteY325" fmla="*/ 6066900 h 6858000"/>
              <a:gd name="connsiteX326" fmla="*/ 4584537 w 7467600"/>
              <a:gd name="connsiteY326" fmla="*/ 5324826 h 6858000"/>
              <a:gd name="connsiteX327" fmla="*/ 5037105 w 7467600"/>
              <a:gd name="connsiteY327" fmla="*/ 5088765 h 6858000"/>
              <a:gd name="connsiteX328" fmla="*/ 5039930 w 7467600"/>
              <a:gd name="connsiteY328" fmla="*/ 5089585 h 6858000"/>
              <a:gd name="connsiteX329" fmla="*/ 5263764 w 7467600"/>
              <a:gd name="connsiteY329" fmla="*/ 4735525 h 6858000"/>
              <a:gd name="connsiteX330" fmla="*/ 4086300 w 7467600"/>
              <a:gd name="connsiteY330" fmla="*/ 4884599 h 6858000"/>
              <a:gd name="connsiteX331" fmla="*/ 4085485 w 7467600"/>
              <a:gd name="connsiteY331" fmla="*/ 4899070 h 6858000"/>
              <a:gd name="connsiteX332" fmla="*/ 3871915 w 7467600"/>
              <a:gd name="connsiteY332" fmla="*/ 5253645 h 6858000"/>
              <a:gd name="connsiteX333" fmla="*/ 3799374 w 7467600"/>
              <a:gd name="connsiteY333" fmla="*/ 5466127 h 6858000"/>
              <a:gd name="connsiteX334" fmla="*/ 3498850 w 7467600"/>
              <a:gd name="connsiteY334" fmla="*/ 6661888 h 6858000"/>
              <a:gd name="connsiteX335" fmla="*/ 3399216 w 7467600"/>
              <a:gd name="connsiteY335" fmla="*/ 6858000 h 6858000"/>
              <a:gd name="connsiteX336" fmla="*/ 3303688 w 7467600"/>
              <a:gd name="connsiteY336" fmla="*/ 6858000 h 6858000"/>
              <a:gd name="connsiteX337" fmla="*/ 3391774 w 7467600"/>
              <a:gd name="connsiteY337" fmla="*/ 6697181 h 6858000"/>
              <a:gd name="connsiteX338" fmla="*/ 3735540 w 7467600"/>
              <a:gd name="connsiteY338" fmla="*/ 5546923 h 6858000"/>
              <a:gd name="connsiteX339" fmla="*/ 3729438 w 7467600"/>
              <a:gd name="connsiteY339" fmla="*/ 5569058 h 6858000"/>
              <a:gd name="connsiteX340" fmla="*/ 3707782 w 7467600"/>
              <a:gd name="connsiteY340" fmla="*/ 5644908 h 6858000"/>
              <a:gd name="connsiteX341" fmla="*/ 3583827 w 7467600"/>
              <a:gd name="connsiteY341" fmla="*/ 6039215 h 6858000"/>
              <a:gd name="connsiteX342" fmla="*/ 3547861 w 7467600"/>
              <a:gd name="connsiteY342" fmla="*/ 6129609 h 6858000"/>
              <a:gd name="connsiteX343" fmla="*/ 3490905 w 7467600"/>
              <a:gd name="connsiteY343" fmla="*/ 6277660 h 6858000"/>
              <a:gd name="connsiteX344" fmla="*/ 3455859 w 7467600"/>
              <a:gd name="connsiteY344" fmla="*/ 6391301 h 6858000"/>
              <a:gd name="connsiteX345" fmla="*/ 3429112 w 7467600"/>
              <a:gd name="connsiteY345" fmla="*/ 6479469 h 6858000"/>
              <a:gd name="connsiteX346" fmla="*/ 3304862 w 7467600"/>
              <a:gd name="connsiteY346" fmla="*/ 6796476 h 6858000"/>
              <a:gd name="connsiteX347" fmla="*/ 3276071 w 7467600"/>
              <a:gd name="connsiteY347" fmla="*/ 6858000 h 6858000"/>
              <a:gd name="connsiteX348" fmla="*/ 3240805 w 7467600"/>
              <a:gd name="connsiteY348" fmla="*/ 6858000 h 6858000"/>
              <a:gd name="connsiteX349" fmla="*/ 3275917 w 7467600"/>
              <a:gd name="connsiteY349" fmla="*/ 6783192 h 6858000"/>
              <a:gd name="connsiteX350" fmla="*/ 3399358 w 7467600"/>
              <a:gd name="connsiteY350" fmla="*/ 6469011 h 6858000"/>
              <a:gd name="connsiteX351" fmla="*/ 3425650 w 7467600"/>
              <a:gd name="connsiteY351" fmla="*/ 6381333 h 6858000"/>
              <a:gd name="connsiteX352" fmla="*/ 3460661 w 7467600"/>
              <a:gd name="connsiteY352" fmla="*/ 6266763 h 6858000"/>
              <a:gd name="connsiteX353" fmla="*/ 3518021 w 7467600"/>
              <a:gd name="connsiteY353" fmla="*/ 6117298 h 6858000"/>
              <a:gd name="connsiteX354" fmla="*/ 3554035 w 7467600"/>
              <a:gd name="connsiteY354" fmla="*/ 6027832 h 6858000"/>
              <a:gd name="connsiteX355" fmla="*/ 3677174 w 7467600"/>
              <a:gd name="connsiteY355" fmla="*/ 5636351 h 6858000"/>
              <a:gd name="connsiteX356" fmla="*/ 3698819 w 7467600"/>
              <a:gd name="connsiteY356" fmla="*/ 5560503 h 6858000"/>
              <a:gd name="connsiteX357" fmla="*/ 3702094 w 7467600"/>
              <a:gd name="connsiteY357" fmla="*/ 5549194 h 6858000"/>
              <a:gd name="connsiteX358" fmla="*/ 3398355 w 7467600"/>
              <a:gd name="connsiteY358" fmla="*/ 6094603 h 6858000"/>
              <a:gd name="connsiteX359" fmla="*/ 3193941 w 7467600"/>
              <a:gd name="connsiteY359" fmla="*/ 6798775 h 6858000"/>
              <a:gd name="connsiteX360" fmla="*/ 3184140 w 7467600"/>
              <a:gd name="connsiteY360" fmla="*/ 6858000 h 6858000"/>
              <a:gd name="connsiteX361" fmla="*/ 3099978 w 7467600"/>
              <a:gd name="connsiteY361" fmla="*/ 6858000 h 6858000"/>
              <a:gd name="connsiteX362" fmla="*/ 3101556 w 7467600"/>
              <a:gd name="connsiteY362" fmla="*/ 6843337 h 6858000"/>
              <a:gd name="connsiteX363" fmla="*/ 3370162 w 7467600"/>
              <a:gd name="connsiteY363" fmla="*/ 5785550 h 6858000"/>
              <a:gd name="connsiteX364" fmla="*/ 3746477 w 7467600"/>
              <a:gd name="connsiteY364" fmla="*/ 5377889 h 6858000"/>
              <a:gd name="connsiteX365" fmla="*/ 3863399 w 7467600"/>
              <a:gd name="connsiteY365" fmla="*/ 5087257 h 6858000"/>
              <a:gd name="connsiteX366" fmla="*/ 3968712 w 7467600"/>
              <a:gd name="connsiteY366" fmla="*/ 4913989 h 6858000"/>
              <a:gd name="connsiteX367" fmla="*/ 2792390 w 7467600"/>
              <a:gd name="connsiteY367" fmla="*/ 5382974 h 6858000"/>
              <a:gd name="connsiteX368" fmla="*/ 2714982 w 7467600"/>
              <a:gd name="connsiteY368" fmla="*/ 5427051 h 6858000"/>
              <a:gd name="connsiteX369" fmla="*/ 2813361 w 7467600"/>
              <a:gd name="connsiteY369" fmla="*/ 6023912 h 6858000"/>
              <a:gd name="connsiteX370" fmla="*/ 2688430 w 7467600"/>
              <a:gd name="connsiteY370" fmla="*/ 6801564 h 6858000"/>
              <a:gd name="connsiteX371" fmla="*/ 2629626 w 7467600"/>
              <a:gd name="connsiteY371" fmla="*/ 6763394 h 6858000"/>
              <a:gd name="connsiteX372" fmla="*/ 2565328 w 7467600"/>
              <a:gd name="connsiteY372" fmla="*/ 5516399 h 6858000"/>
              <a:gd name="connsiteX373" fmla="*/ 1922999 w 7467600"/>
              <a:gd name="connsiteY373" fmla="*/ 5980343 h 6858000"/>
              <a:gd name="connsiteX374" fmla="*/ 1950261 w 7467600"/>
              <a:gd name="connsiteY374" fmla="*/ 6405858 h 6858000"/>
              <a:gd name="connsiteX375" fmla="*/ 2365554 w 7467600"/>
              <a:gd name="connsiteY375" fmla="*/ 6759107 h 6858000"/>
              <a:gd name="connsiteX376" fmla="*/ 2424142 w 7467600"/>
              <a:gd name="connsiteY376" fmla="*/ 6858000 h 6858000"/>
              <a:gd name="connsiteX377" fmla="*/ 2395994 w 7467600"/>
              <a:gd name="connsiteY377" fmla="*/ 6858000 h 6858000"/>
              <a:gd name="connsiteX378" fmla="*/ 2392863 w 7467600"/>
              <a:gd name="connsiteY378" fmla="*/ 6852964 h 6858000"/>
              <a:gd name="connsiteX379" fmla="*/ 2017589 w 7467600"/>
              <a:gd name="connsiteY379" fmla="*/ 6493982 h 6858000"/>
              <a:gd name="connsiteX380" fmla="*/ 2147336 w 7467600"/>
              <a:gd name="connsiteY380" fmla="*/ 6594052 h 6858000"/>
              <a:gd name="connsiteX381" fmla="*/ 2207047 w 7467600"/>
              <a:gd name="connsiteY381" fmla="*/ 6654540 h 6858000"/>
              <a:gd name="connsiteX382" fmla="*/ 2299106 w 7467600"/>
              <a:gd name="connsiteY382" fmla="*/ 6778931 h 6858000"/>
              <a:gd name="connsiteX383" fmla="*/ 2314430 w 7467600"/>
              <a:gd name="connsiteY383" fmla="*/ 6801144 h 6858000"/>
              <a:gd name="connsiteX384" fmla="*/ 2352406 w 7467600"/>
              <a:gd name="connsiteY384" fmla="*/ 6858000 h 6858000"/>
              <a:gd name="connsiteX385" fmla="*/ 2314492 w 7467600"/>
              <a:gd name="connsiteY385" fmla="*/ 6858000 h 6858000"/>
              <a:gd name="connsiteX386" fmla="*/ 2288095 w 7467600"/>
              <a:gd name="connsiteY386" fmla="*/ 6818030 h 6858000"/>
              <a:gd name="connsiteX387" fmla="*/ 2272768 w 7467600"/>
              <a:gd name="connsiteY387" fmla="*/ 6795822 h 6858000"/>
              <a:gd name="connsiteX388" fmla="*/ 2182715 w 7467600"/>
              <a:gd name="connsiteY388" fmla="*/ 6675071 h 6858000"/>
              <a:gd name="connsiteX389" fmla="*/ 2032061 w 7467600"/>
              <a:gd name="connsiteY389" fmla="*/ 6541380 h 6858000"/>
              <a:gd name="connsiteX390" fmla="*/ 2257220 w 7467600"/>
              <a:gd name="connsiteY390" fmla="*/ 6826257 h 6858000"/>
              <a:gd name="connsiteX391" fmla="*/ 2281324 w 7467600"/>
              <a:gd name="connsiteY391" fmla="*/ 6858000 h 6858000"/>
              <a:gd name="connsiteX392" fmla="*/ 2242860 w 7467600"/>
              <a:gd name="connsiteY392" fmla="*/ 6858000 h 6858000"/>
              <a:gd name="connsiteX393" fmla="*/ 2232818 w 7467600"/>
              <a:gd name="connsiteY393" fmla="*/ 6844926 h 6858000"/>
              <a:gd name="connsiteX394" fmla="*/ 1990172 w 7467600"/>
              <a:gd name="connsiteY394" fmla="*/ 6542121 h 6858000"/>
              <a:gd name="connsiteX395" fmla="*/ 2124090 w 7467600"/>
              <a:gd name="connsiteY395" fmla="*/ 6761017 h 6858000"/>
              <a:gd name="connsiteX396" fmla="*/ 2200380 w 7467600"/>
              <a:gd name="connsiteY396" fmla="*/ 6858000 h 6858000"/>
              <a:gd name="connsiteX397" fmla="*/ 2147507 w 7467600"/>
              <a:gd name="connsiteY397" fmla="*/ 6858000 h 6858000"/>
              <a:gd name="connsiteX398" fmla="*/ 2070668 w 7467600"/>
              <a:gd name="connsiteY398" fmla="*/ 6761520 h 6858000"/>
              <a:gd name="connsiteX399" fmla="*/ 1975142 w 7467600"/>
              <a:gd name="connsiteY399" fmla="*/ 6585570 h 6858000"/>
              <a:gd name="connsiteX400" fmla="*/ 2050035 w 7467600"/>
              <a:gd name="connsiteY400" fmla="*/ 6813345 h 6858000"/>
              <a:gd name="connsiteX401" fmla="*/ 2063025 w 7467600"/>
              <a:gd name="connsiteY401" fmla="*/ 6858000 h 6858000"/>
              <a:gd name="connsiteX402" fmla="*/ 2021675 w 7467600"/>
              <a:gd name="connsiteY402" fmla="*/ 6858000 h 6858000"/>
              <a:gd name="connsiteX403" fmla="*/ 2019308 w 7467600"/>
              <a:gd name="connsiteY403" fmla="*/ 6847118 h 6858000"/>
              <a:gd name="connsiteX404" fmla="*/ 1938835 w 7467600"/>
              <a:gd name="connsiteY404" fmla="*/ 6551160 h 6858000"/>
              <a:gd name="connsiteX405" fmla="*/ 1953230 w 7467600"/>
              <a:gd name="connsiteY405" fmla="*/ 6759699 h 6858000"/>
              <a:gd name="connsiteX406" fmla="*/ 1956763 w 7467600"/>
              <a:gd name="connsiteY406" fmla="*/ 6778191 h 6858000"/>
              <a:gd name="connsiteX407" fmla="*/ 1967925 w 7467600"/>
              <a:gd name="connsiteY407" fmla="*/ 6858000 h 6858000"/>
              <a:gd name="connsiteX408" fmla="*/ 1936622 w 7467600"/>
              <a:gd name="connsiteY408" fmla="*/ 6858000 h 6858000"/>
              <a:gd name="connsiteX409" fmla="*/ 1926261 w 7467600"/>
              <a:gd name="connsiteY409" fmla="*/ 6784064 h 6858000"/>
              <a:gd name="connsiteX410" fmla="*/ 1922724 w 7467600"/>
              <a:gd name="connsiteY410" fmla="*/ 6765577 h 6858000"/>
              <a:gd name="connsiteX411" fmla="*/ 1904650 w 7467600"/>
              <a:gd name="connsiteY411" fmla="*/ 6639616 h 6858000"/>
              <a:gd name="connsiteX412" fmla="*/ 1885273 w 7467600"/>
              <a:gd name="connsiteY412" fmla="*/ 6858000 h 6858000"/>
              <a:gd name="connsiteX413" fmla="*/ 1854363 w 7467600"/>
              <a:gd name="connsiteY413" fmla="*/ 6858000 h 6858000"/>
              <a:gd name="connsiteX414" fmla="*/ 1880391 w 7467600"/>
              <a:gd name="connsiteY414" fmla="*/ 6603796 h 6858000"/>
              <a:gd name="connsiteX415" fmla="*/ 1818273 w 7467600"/>
              <a:gd name="connsiteY415" fmla="*/ 6715729 h 6858000"/>
              <a:gd name="connsiteX416" fmla="*/ 1794691 w 7467600"/>
              <a:gd name="connsiteY416" fmla="*/ 6843239 h 6858000"/>
              <a:gd name="connsiteX417" fmla="*/ 1794914 w 7467600"/>
              <a:gd name="connsiteY417" fmla="*/ 6858000 h 6858000"/>
              <a:gd name="connsiteX418" fmla="*/ 1746128 w 7467600"/>
              <a:gd name="connsiteY418" fmla="*/ 6858000 h 6858000"/>
              <a:gd name="connsiteX419" fmla="*/ 1753934 w 7467600"/>
              <a:gd name="connsiteY419" fmla="*/ 6724796 h 6858000"/>
              <a:gd name="connsiteX420" fmla="*/ 1792053 w 7467600"/>
              <a:gd name="connsiteY420" fmla="*/ 6572396 h 6858000"/>
              <a:gd name="connsiteX421" fmla="*/ 1862248 w 7467600"/>
              <a:gd name="connsiteY421" fmla="*/ 6266397 h 6858000"/>
              <a:gd name="connsiteX422" fmla="*/ 1862250 w 7467600"/>
              <a:gd name="connsiteY422" fmla="*/ 6033531 h 6858000"/>
              <a:gd name="connsiteX423" fmla="*/ 1211999 w 7467600"/>
              <a:gd name="connsiteY423" fmla="*/ 6683610 h 6858000"/>
              <a:gd name="connsiteX424" fmla="*/ 1213266 w 7467600"/>
              <a:gd name="connsiteY424" fmla="*/ 6691947 h 6858000"/>
              <a:gd name="connsiteX425" fmla="*/ 1203370 w 7467600"/>
              <a:gd name="connsiteY425" fmla="*/ 6850676 h 6858000"/>
              <a:gd name="connsiteX426" fmla="*/ 1203671 w 7467600"/>
              <a:gd name="connsiteY426" fmla="*/ 6858000 h 6858000"/>
              <a:gd name="connsiteX427" fmla="*/ 1143180 w 7467600"/>
              <a:gd name="connsiteY427" fmla="*/ 6858000 h 6858000"/>
              <a:gd name="connsiteX428" fmla="*/ 1142176 w 7467600"/>
              <a:gd name="connsiteY428" fmla="*/ 6766045 h 6858000"/>
              <a:gd name="connsiteX429" fmla="*/ 1067484 w 7467600"/>
              <a:gd name="connsiteY429" fmla="*/ 6858000 h 6858000"/>
              <a:gd name="connsiteX430" fmla="*/ 953928 w 7467600"/>
              <a:gd name="connsiteY430" fmla="*/ 6858000 h 6858000"/>
              <a:gd name="connsiteX431" fmla="*/ 959715 w 7467600"/>
              <a:gd name="connsiteY431" fmla="*/ 6850185 h 6858000"/>
              <a:gd name="connsiteX432" fmla="*/ 1483788 w 7467600"/>
              <a:gd name="connsiteY432" fmla="*/ 6259174 h 6858000"/>
              <a:gd name="connsiteX433" fmla="*/ 1100671 w 7467600"/>
              <a:gd name="connsiteY433" fmla="*/ 6252137 h 6858000"/>
              <a:gd name="connsiteX434" fmla="*/ 1090144 w 7467600"/>
              <a:gd name="connsiteY434" fmla="*/ 6256748 h 6858000"/>
              <a:gd name="connsiteX435" fmla="*/ 1095872 w 7467600"/>
              <a:gd name="connsiteY435" fmla="*/ 6271892 h 6858000"/>
              <a:gd name="connsiteX436" fmla="*/ 262785 w 7467600"/>
              <a:gd name="connsiteY436" fmla="*/ 6845450 h 6858000"/>
              <a:gd name="connsiteX437" fmla="*/ 209968 w 7467600"/>
              <a:gd name="connsiteY437" fmla="*/ 6770713 h 6858000"/>
              <a:gd name="connsiteX438" fmla="*/ 873460 w 7467600"/>
              <a:gd name="connsiteY438" fmla="*/ 6253768 h 6858000"/>
              <a:gd name="connsiteX439" fmla="*/ 192686 w 7467600"/>
              <a:gd name="connsiteY439" fmla="*/ 5849257 h 6858000"/>
              <a:gd name="connsiteX440" fmla="*/ 4696 w 7467600"/>
              <a:gd name="connsiteY440" fmla="*/ 5697668 h 6858000"/>
              <a:gd name="connsiteX441" fmla="*/ 0 w 7467600"/>
              <a:gd name="connsiteY441" fmla="*/ 5689984 h 6858000"/>
              <a:gd name="connsiteX442" fmla="*/ 0 w 7467600"/>
              <a:gd name="connsiteY442" fmla="*/ 5513472 h 6858000"/>
              <a:gd name="connsiteX443" fmla="*/ 174101 w 7467600"/>
              <a:gd name="connsiteY443" fmla="*/ 5620277 h 6858000"/>
              <a:gd name="connsiteX444" fmla="*/ 891800 w 7467600"/>
              <a:gd name="connsiteY444" fmla="*/ 6036935 h 6858000"/>
              <a:gd name="connsiteX445" fmla="*/ 1072219 w 7467600"/>
              <a:gd name="connsiteY445" fmla="*/ 6169443 h 6858000"/>
              <a:gd name="connsiteX446" fmla="*/ 1074117 w 7467600"/>
              <a:gd name="connsiteY446" fmla="*/ 6170301 h 6858000"/>
              <a:gd name="connsiteX447" fmla="*/ 1083114 w 7467600"/>
              <a:gd name="connsiteY447" fmla="*/ 6174131 h 6858000"/>
              <a:gd name="connsiteX448" fmla="*/ 1543010 w 7467600"/>
              <a:gd name="connsiteY448" fmla="*/ 6191140 h 6858000"/>
              <a:gd name="connsiteX449" fmla="*/ 1551080 w 7467600"/>
              <a:gd name="connsiteY449" fmla="*/ 6195006 h 6858000"/>
              <a:gd name="connsiteX450" fmla="*/ 2345443 w 7467600"/>
              <a:gd name="connsiteY450" fmla="*/ 5549882 h 6858000"/>
              <a:gd name="connsiteX451" fmla="*/ 1721499 w 7467600"/>
              <a:gd name="connsiteY451" fmla="*/ 5599969 h 6858000"/>
              <a:gd name="connsiteX452" fmla="*/ 767716 w 7467600"/>
              <a:gd name="connsiteY452" fmla="*/ 5472768 h 6858000"/>
              <a:gd name="connsiteX453" fmla="*/ 722147 w 7467600"/>
              <a:gd name="connsiteY453" fmla="*/ 5393091 h 6858000"/>
              <a:gd name="connsiteX454" fmla="*/ 1485552 w 7467600"/>
              <a:gd name="connsiteY454" fmla="*/ 5313202 h 6858000"/>
              <a:gd name="connsiteX455" fmla="*/ 2143004 w 7467600"/>
              <a:gd name="connsiteY455" fmla="*/ 5402420 h 6858000"/>
              <a:gd name="connsiteX456" fmla="*/ 1933391 w 7467600"/>
              <a:gd name="connsiteY456" fmla="*/ 5156971 h 6858000"/>
              <a:gd name="connsiteX457" fmla="*/ 1827118 w 7467600"/>
              <a:gd name="connsiteY457" fmla="*/ 4968410 h 6858000"/>
              <a:gd name="connsiteX458" fmla="*/ 1837349 w 7467600"/>
              <a:gd name="connsiteY458" fmla="*/ 4956357 h 6858000"/>
              <a:gd name="connsiteX459" fmla="*/ 2162835 w 7467600"/>
              <a:gd name="connsiteY459" fmla="*/ 5187853 h 6858000"/>
              <a:gd name="connsiteX460" fmla="*/ 2257167 w 7467600"/>
              <a:gd name="connsiteY460" fmla="*/ 5462123 h 6858000"/>
              <a:gd name="connsiteX461" fmla="*/ 2261598 w 7467600"/>
              <a:gd name="connsiteY461" fmla="*/ 5467998 h 6858000"/>
              <a:gd name="connsiteX462" fmla="*/ 2437177 w 7467600"/>
              <a:gd name="connsiteY462" fmla="*/ 5479608 h 6858000"/>
              <a:gd name="connsiteX463" fmla="*/ 2445247 w 7467600"/>
              <a:gd name="connsiteY463" fmla="*/ 5483476 h 6858000"/>
              <a:gd name="connsiteX464" fmla="*/ 2743626 w 7467600"/>
              <a:gd name="connsiteY464" fmla="*/ 5304819 h 6858000"/>
              <a:gd name="connsiteX465" fmla="*/ 3048102 w 7467600"/>
              <a:gd name="connsiteY465" fmla="*/ 5150595 h 6858000"/>
              <a:gd name="connsiteX466" fmla="*/ 1799414 w 7467600"/>
              <a:gd name="connsiteY466" fmla="*/ 4694732 h 6858000"/>
              <a:gd name="connsiteX467" fmla="*/ 1771735 w 7467600"/>
              <a:gd name="connsiteY467" fmla="*/ 4619929 h 6858000"/>
              <a:gd name="connsiteX468" fmla="*/ 3104273 w 7467600"/>
              <a:gd name="connsiteY468" fmla="*/ 5076159 h 6858000"/>
              <a:gd name="connsiteX469" fmla="*/ 3113245 w 7467600"/>
              <a:gd name="connsiteY469" fmla="*/ 5090705 h 6858000"/>
              <a:gd name="connsiteX470" fmla="*/ 3126294 w 7467600"/>
              <a:gd name="connsiteY470" fmla="*/ 5114400 h 6858000"/>
              <a:gd name="connsiteX471" fmla="*/ 3937433 w 7467600"/>
              <a:gd name="connsiteY471" fmla="*/ 4830473 h 6858000"/>
              <a:gd name="connsiteX472" fmla="*/ 3590475 w 7467600"/>
              <a:gd name="connsiteY472" fmla="*/ 4597974 h 6858000"/>
              <a:gd name="connsiteX473" fmla="*/ 3100264 w 7467600"/>
              <a:gd name="connsiteY473" fmla="*/ 4579845 h 6858000"/>
              <a:gd name="connsiteX474" fmla="*/ 2183576 w 7467600"/>
              <a:gd name="connsiteY474" fmla="*/ 4227150 h 6858000"/>
              <a:gd name="connsiteX475" fmla="*/ 2151029 w 7467600"/>
              <a:gd name="connsiteY475" fmla="*/ 4146947 h 6858000"/>
              <a:gd name="connsiteX476" fmla="*/ 3563434 w 7467600"/>
              <a:gd name="connsiteY476" fmla="*/ 4469115 h 6858000"/>
              <a:gd name="connsiteX477" fmla="*/ 3177952 w 7467600"/>
              <a:gd name="connsiteY477" fmla="*/ 3657386 h 6858000"/>
              <a:gd name="connsiteX478" fmla="*/ 3189263 w 7467600"/>
              <a:gd name="connsiteY478" fmla="*/ 3625726 h 6858000"/>
              <a:gd name="connsiteX479" fmla="*/ 3560912 w 7467600"/>
              <a:gd name="connsiteY479" fmla="*/ 4079863 h 6858000"/>
              <a:gd name="connsiteX480" fmla="*/ 3626636 w 7467600"/>
              <a:gd name="connsiteY480" fmla="*/ 4512230 h 6858000"/>
              <a:gd name="connsiteX481" fmla="*/ 3653088 w 7467600"/>
              <a:gd name="connsiteY481" fmla="*/ 4521417 h 6858000"/>
              <a:gd name="connsiteX482" fmla="*/ 3988128 w 7467600"/>
              <a:gd name="connsiteY482" fmla="*/ 4817267 h 6858000"/>
              <a:gd name="connsiteX483" fmla="*/ 4830582 w 7467600"/>
              <a:gd name="connsiteY483" fmla="*/ 4676000 h 6858000"/>
              <a:gd name="connsiteX484" fmla="*/ 4830100 w 7467600"/>
              <a:gd name="connsiteY484" fmla="*/ 4675554 h 6858000"/>
              <a:gd name="connsiteX485" fmla="*/ 4036318 w 7467600"/>
              <a:gd name="connsiteY485" fmla="*/ 4147013 h 6858000"/>
              <a:gd name="connsiteX486" fmla="*/ 3432098 w 7467600"/>
              <a:gd name="connsiteY486" fmla="*/ 3537312 h 6858000"/>
              <a:gd name="connsiteX487" fmla="*/ 3446761 w 7467600"/>
              <a:gd name="connsiteY487" fmla="*/ 3461278 h 6858000"/>
              <a:gd name="connsiteX488" fmla="*/ 4419733 w 7467600"/>
              <a:gd name="connsiteY488" fmla="*/ 3963555 h 6858000"/>
              <a:gd name="connsiteX489" fmla="*/ 4781371 w 7467600"/>
              <a:gd name="connsiteY489" fmla="*/ 4458604 h 6858000"/>
              <a:gd name="connsiteX490" fmla="*/ 4780440 w 7467600"/>
              <a:gd name="connsiteY490" fmla="*/ 4470290 h 6858000"/>
              <a:gd name="connsiteX491" fmla="*/ 4898954 w 7467600"/>
              <a:gd name="connsiteY491" fmla="*/ 4662092 h 6858000"/>
              <a:gd name="connsiteX492" fmla="*/ 4900699 w 7467600"/>
              <a:gd name="connsiteY492" fmla="*/ 4670867 h 6858000"/>
              <a:gd name="connsiteX493" fmla="*/ 5714511 w 7467600"/>
              <a:gd name="connsiteY493" fmla="*/ 4663483 h 6858000"/>
              <a:gd name="connsiteX494" fmla="*/ 5464793 w 7467600"/>
              <a:gd name="connsiteY494" fmla="*/ 4393556 h 6858000"/>
              <a:gd name="connsiteX495" fmla="*/ 5461897 w 7467600"/>
              <a:gd name="connsiteY495" fmla="*/ 4390879 h 6858000"/>
              <a:gd name="connsiteX496" fmla="*/ 4294126 w 7467600"/>
              <a:gd name="connsiteY496" fmla="*/ 3303048 h 6858000"/>
              <a:gd name="connsiteX497" fmla="*/ 4305321 w 7467600"/>
              <a:gd name="connsiteY497" fmla="*/ 3256953 h 6858000"/>
              <a:gd name="connsiteX498" fmla="*/ 4949299 w 7467600"/>
              <a:gd name="connsiteY498" fmla="*/ 3766336 h 6858000"/>
              <a:gd name="connsiteX499" fmla="*/ 5291452 w 7467600"/>
              <a:gd name="connsiteY499" fmla="*/ 4076801 h 6858000"/>
              <a:gd name="connsiteX500" fmla="*/ 5434998 w 7467600"/>
              <a:gd name="connsiteY500" fmla="*/ 4254100 h 6858000"/>
              <a:gd name="connsiteX501" fmla="*/ 5351015 w 7467600"/>
              <a:gd name="connsiteY501" fmla="*/ 3760989 h 6858000"/>
              <a:gd name="connsiteX502" fmla="*/ 5413780 w 7467600"/>
              <a:gd name="connsiteY502" fmla="*/ 2966265 h 6858000"/>
              <a:gd name="connsiteX503" fmla="*/ 5425627 w 7467600"/>
              <a:gd name="connsiteY503" fmla="*/ 2954192 h 6858000"/>
              <a:gd name="connsiteX504" fmla="*/ 6604735 w 7467600"/>
              <a:gd name="connsiteY504" fmla="*/ 2041381 h 6858000"/>
              <a:gd name="connsiteX505" fmla="*/ 7204487 w 7467600"/>
              <a:gd name="connsiteY505" fmla="*/ 2742112 h 6858000"/>
              <a:gd name="connsiteX506" fmla="*/ 7131592 w 7467600"/>
              <a:gd name="connsiteY506" fmla="*/ 2672096 h 6858000"/>
              <a:gd name="connsiteX507" fmla="*/ 6996344 w 7467600"/>
              <a:gd name="connsiteY507" fmla="*/ 2518310 h 6858000"/>
              <a:gd name="connsiteX508" fmla="*/ 6735495 w 7467600"/>
              <a:gd name="connsiteY508" fmla="*/ 2196890 h 6858000"/>
              <a:gd name="connsiteX509" fmla="*/ 6721901 w 7467600"/>
              <a:gd name="connsiteY509" fmla="*/ 2179274 h 6858000"/>
              <a:gd name="connsiteX510" fmla="*/ 6604735 w 7467600"/>
              <a:gd name="connsiteY510" fmla="*/ 2041381 h 6858000"/>
              <a:gd name="connsiteX511" fmla="*/ 6591670 w 7467600"/>
              <a:gd name="connsiteY511" fmla="*/ 1988277 h 6858000"/>
              <a:gd name="connsiteX512" fmla="*/ 6747349 w 7467600"/>
              <a:gd name="connsiteY512" fmla="*/ 2160069 h 6858000"/>
              <a:gd name="connsiteX513" fmla="*/ 6760943 w 7467600"/>
              <a:gd name="connsiteY513" fmla="*/ 2177686 h 6858000"/>
              <a:gd name="connsiteX514" fmla="*/ 7021065 w 7467600"/>
              <a:gd name="connsiteY514" fmla="*/ 2498102 h 6858000"/>
              <a:gd name="connsiteX515" fmla="*/ 7155223 w 7467600"/>
              <a:gd name="connsiteY515" fmla="*/ 2650386 h 6858000"/>
              <a:gd name="connsiteX516" fmla="*/ 7203167 w 7467600"/>
              <a:gd name="connsiteY516" fmla="*/ 2697288 h 6858000"/>
              <a:gd name="connsiteX517" fmla="*/ 6937703 w 7467600"/>
              <a:gd name="connsiteY517" fmla="*/ 2321981 h 6858000"/>
              <a:gd name="connsiteX518" fmla="*/ 6591670 w 7467600"/>
              <a:gd name="connsiteY518" fmla="*/ 1988277 h 6858000"/>
              <a:gd name="connsiteX519" fmla="*/ 5798671 w 7467600"/>
              <a:gd name="connsiteY519" fmla="*/ 1981601 h 6858000"/>
              <a:gd name="connsiteX520" fmla="*/ 5754709 w 7467600"/>
              <a:gd name="connsiteY520" fmla="*/ 2071454 h 6858000"/>
              <a:gd name="connsiteX521" fmla="*/ 5763044 w 7467600"/>
              <a:gd name="connsiteY521" fmla="*/ 2842206 h 6858000"/>
              <a:gd name="connsiteX522" fmla="*/ 5764974 w 7467600"/>
              <a:gd name="connsiteY522" fmla="*/ 2799609 h 6858000"/>
              <a:gd name="connsiteX523" fmla="*/ 5767665 w 7467600"/>
              <a:gd name="connsiteY523" fmla="*/ 2666409 h 6858000"/>
              <a:gd name="connsiteX524" fmla="*/ 5763055 w 7467600"/>
              <a:gd name="connsiteY524" fmla="*/ 2579705 h 6858000"/>
              <a:gd name="connsiteX525" fmla="*/ 5758079 w 7467600"/>
              <a:gd name="connsiteY525" fmla="*/ 2492508 h 6858000"/>
              <a:gd name="connsiteX526" fmla="*/ 5779325 w 7467600"/>
              <a:gd name="connsiteY526" fmla="*/ 2197069 h 6858000"/>
              <a:gd name="connsiteX527" fmla="*/ 5798671 w 7467600"/>
              <a:gd name="connsiteY527" fmla="*/ 1981601 h 6858000"/>
              <a:gd name="connsiteX528" fmla="*/ 5829202 w 7467600"/>
              <a:gd name="connsiteY528" fmla="*/ 1971679 h 6858000"/>
              <a:gd name="connsiteX529" fmla="*/ 5809558 w 7467600"/>
              <a:gd name="connsiteY529" fmla="*/ 2198043 h 6858000"/>
              <a:gd name="connsiteX530" fmla="*/ 5788653 w 7467600"/>
              <a:gd name="connsiteY530" fmla="*/ 2489430 h 6858000"/>
              <a:gd name="connsiteX531" fmla="*/ 5793439 w 7467600"/>
              <a:gd name="connsiteY531" fmla="*/ 2575235 h 6858000"/>
              <a:gd name="connsiteX532" fmla="*/ 5796837 w 7467600"/>
              <a:gd name="connsiteY532" fmla="*/ 2637633 h 6858000"/>
              <a:gd name="connsiteX533" fmla="*/ 5818614 w 7467600"/>
              <a:gd name="connsiteY533" fmla="*/ 2473055 h 6858000"/>
              <a:gd name="connsiteX534" fmla="*/ 5829202 w 7467600"/>
              <a:gd name="connsiteY534" fmla="*/ 1971679 h 6858000"/>
              <a:gd name="connsiteX535" fmla="*/ 5911389 w 7467600"/>
              <a:gd name="connsiteY535" fmla="*/ 1898371 h 6858000"/>
              <a:gd name="connsiteX536" fmla="*/ 6237627 w 7467600"/>
              <a:gd name="connsiteY536" fmla="*/ 2231921 h 6858000"/>
              <a:gd name="connsiteX537" fmla="*/ 5911389 w 7467600"/>
              <a:gd name="connsiteY537" fmla="*/ 1898371 h 6858000"/>
              <a:gd name="connsiteX538" fmla="*/ 6944437 w 7467600"/>
              <a:gd name="connsiteY538" fmla="*/ 1575402 h 6858000"/>
              <a:gd name="connsiteX539" fmla="*/ 6304730 w 7467600"/>
              <a:gd name="connsiteY539" fmla="*/ 1766654 h 6858000"/>
              <a:gd name="connsiteX540" fmla="*/ 6944437 w 7467600"/>
              <a:gd name="connsiteY540" fmla="*/ 1575402 h 6858000"/>
              <a:gd name="connsiteX541" fmla="*/ 7019523 w 7467600"/>
              <a:gd name="connsiteY541" fmla="*/ 1519450 h 6858000"/>
              <a:gd name="connsiteX542" fmla="*/ 6298091 w 7467600"/>
              <a:gd name="connsiteY542" fmla="*/ 1737122 h 6858000"/>
              <a:gd name="connsiteX543" fmla="*/ 7019523 w 7467600"/>
              <a:gd name="connsiteY543" fmla="*/ 1519450 h 6858000"/>
              <a:gd name="connsiteX544" fmla="*/ 2399523 w 7467600"/>
              <a:gd name="connsiteY544" fmla="*/ 1428234 h 6858000"/>
              <a:gd name="connsiteX545" fmla="*/ 2224982 w 7467600"/>
              <a:gd name="connsiteY545" fmla="*/ 1826201 h 6858000"/>
              <a:gd name="connsiteX546" fmla="*/ 2096099 w 7467600"/>
              <a:gd name="connsiteY546" fmla="*/ 2345900 h 6858000"/>
              <a:gd name="connsiteX547" fmla="*/ 2283317 w 7467600"/>
              <a:gd name="connsiteY547" fmla="*/ 1796925 h 6858000"/>
              <a:gd name="connsiteX548" fmla="*/ 2399523 w 7467600"/>
              <a:gd name="connsiteY548" fmla="*/ 1428234 h 6858000"/>
              <a:gd name="connsiteX549" fmla="*/ 2448558 w 7467600"/>
              <a:gd name="connsiteY549" fmla="*/ 1373435 h 6858000"/>
              <a:gd name="connsiteX550" fmla="*/ 2312521 w 7467600"/>
              <a:gd name="connsiteY550" fmla="*/ 1806140 h 6858000"/>
              <a:gd name="connsiteX551" fmla="*/ 2127533 w 7467600"/>
              <a:gd name="connsiteY551" fmla="*/ 2348380 h 6858000"/>
              <a:gd name="connsiteX552" fmla="*/ 2358080 w 7467600"/>
              <a:gd name="connsiteY552" fmla="*/ 1866134 h 6858000"/>
              <a:gd name="connsiteX553" fmla="*/ 2407436 w 7467600"/>
              <a:gd name="connsiteY553" fmla="*/ 1651070 h 6858000"/>
              <a:gd name="connsiteX554" fmla="*/ 2448558 w 7467600"/>
              <a:gd name="connsiteY554" fmla="*/ 1373435 h 6858000"/>
              <a:gd name="connsiteX555" fmla="*/ 278707 w 7467600"/>
              <a:gd name="connsiteY555" fmla="*/ 1352270 h 6858000"/>
              <a:gd name="connsiteX556" fmla="*/ 321570 w 7467600"/>
              <a:gd name="connsiteY556" fmla="*/ 1861610 h 6858000"/>
              <a:gd name="connsiteX557" fmla="*/ 294281 w 7467600"/>
              <a:gd name="connsiteY557" fmla="*/ 1440658 h 6858000"/>
              <a:gd name="connsiteX558" fmla="*/ 278707 w 7467600"/>
              <a:gd name="connsiteY558" fmla="*/ 1352270 h 6858000"/>
              <a:gd name="connsiteX559" fmla="*/ 1423821 w 7467600"/>
              <a:gd name="connsiteY559" fmla="*/ 1351958 h 6858000"/>
              <a:gd name="connsiteX560" fmla="*/ 1638521 w 7467600"/>
              <a:gd name="connsiteY560" fmla="*/ 1908470 h 6858000"/>
              <a:gd name="connsiteX561" fmla="*/ 1754199 w 7467600"/>
              <a:gd name="connsiteY561" fmla="*/ 2149284 h 6858000"/>
              <a:gd name="connsiteX562" fmla="*/ 1908359 w 7467600"/>
              <a:gd name="connsiteY562" fmla="*/ 2364988 h 6858000"/>
              <a:gd name="connsiteX563" fmla="*/ 1647661 w 7467600"/>
              <a:gd name="connsiteY563" fmla="*/ 1825945 h 6858000"/>
              <a:gd name="connsiteX564" fmla="*/ 1423821 w 7467600"/>
              <a:gd name="connsiteY564" fmla="*/ 1351958 h 6858000"/>
              <a:gd name="connsiteX565" fmla="*/ 1431890 w 7467600"/>
              <a:gd name="connsiteY565" fmla="*/ 1306475 h 6858000"/>
              <a:gd name="connsiteX566" fmla="*/ 1507597 w 7467600"/>
              <a:gd name="connsiteY566" fmla="*/ 1446132 h 6858000"/>
              <a:gd name="connsiteX567" fmla="*/ 1674586 w 7467600"/>
              <a:gd name="connsiteY567" fmla="*/ 1813832 h 6858000"/>
              <a:gd name="connsiteX568" fmla="*/ 1815950 w 7467600"/>
              <a:gd name="connsiteY568" fmla="*/ 2128564 h 6858000"/>
              <a:gd name="connsiteX569" fmla="*/ 1984242 w 7467600"/>
              <a:gd name="connsiteY569" fmla="*/ 2430829 h 6858000"/>
              <a:gd name="connsiteX570" fmla="*/ 2014023 w 7467600"/>
              <a:gd name="connsiteY570" fmla="*/ 2450995 h 6858000"/>
              <a:gd name="connsiteX571" fmla="*/ 1747337 w 7467600"/>
              <a:gd name="connsiteY571" fmla="*/ 1855264 h 6858000"/>
              <a:gd name="connsiteX572" fmla="*/ 1533749 w 7467600"/>
              <a:gd name="connsiteY572" fmla="*/ 1478656 h 6858000"/>
              <a:gd name="connsiteX573" fmla="*/ 1431890 w 7467600"/>
              <a:gd name="connsiteY573" fmla="*/ 1306475 h 6858000"/>
              <a:gd name="connsiteX574" fmla="*/ 5052692 w 7467600"/>
              <a:gd name="connsiteY574" fmla="*/ 1292994 h 6858000"/>
              <a:gd name="connsiteX575" fmla="*/ 5200661 w 7467600"/>
              <a:gd name="connsiteY575" fmla="*/ 1635186 h 6858000"/>
              <a:gd name="connsiteX576" fmla="*/ 5297138 w 7467600"/>
              <a:gd name="connsiteY576" fmla="*/ 1906351 h 6858000"/>
              <a:gd name="connsiteX577" fmla="*/ 5052692 w 7467600"/>
              <a:gd name="connsiteY577" fmla="*/ 1292994 h 6858000"/>
              <a:gd name="connsiteX578" fmla="*/ 5009948 w 7467600"/>
              <a:gd name="connsiteY578" fmla="*/ 1273619 h 6858000"/>
              <a:gd name="connsiteX579" fmla="*/ 5121777 w 7467600"/>
              <a:gd name="connsiteY579" fmla="*/ 1654213 h 6858000"/>
              <a:gd name="connsiteX580" fmla="*/ 5293545 w 7467600"/>
              <a:gd name="connsiteY580" fmla="*/ 2072247 h 6858000"/>
              <a:gd name="connsiteX581" fmla="*/ 5294042 w 7467600"/>
              <a:gd name="connsiteY581" fmla="*/ 2065019 h 6858000"/>
              <a:gd name="connsiteX582" fmla="*/ 5171936 w 7467600"/>
              <a:gd name="connsiteY582" fmla="*/ 1647613 h 6858000"/>
              <a:gd name="connsiteX583" fmla="*/ 5009948 w 7467600"/>
              <a:gd name="connsiteY583" fmla="*/ 1273619 h 6858000"/>
              <a:gd name="connsiteX584" fmla="*/ 655236 w 7467600"/>
              <a:gd name="connsiteY584" fmla="*/ 1268632 h 6858000"/>
              <a:gd name="connsiteX585" fmla="*/ 839521 w 7467600"/>
              <a:gd name="connsiteY585" fmla="*/ 1685315 h 6858000"/>
              <a:gd name="connsiteX586" fmla="*/ 1109416 w 7467600"/>
              <a:gd name="connsiteY586" fmla="*/ 2061663 h 6858000"/>
              <a:gd name="connsiteX587" fmla="*/ 1298300 w 7467600"/>
              <a:gd name="connsiteY587" fmla="*/ 2247742 h 6858000"/>
              <a:gd name="connsiteX588" fmla="*/ 1125871 w 7467600"/>
              <a:gd name="connsiteY588" fmla="*/ 1989513 h 6858000"/>
              <a:gd name="connsiteX589" fmla="*/ 981574 w 7467600"/>
              <a:gd name="connsiteY589" fmla="*/ 1783157 h 6858000"/>
              <a:gd name="connsiteX590" fmla="*/ 922198 w 7467600"/>
              <a:gd name="connsiteY590" fmla="*/ 1677437 h 6858000"/>
              <a:gd name="connsiteX591" fmla="*/ 869293 w 7467600"/>
              <a:gd name="connsiteY591" fmla="*/ 1583214 h 6858000"/>
              <a:gd name="connsiteX592" fmla="*/ 751431 w 7467600"/>
              <a:gd name="connsiteY592" fmla="*/ 1405731 h 6858000"/>
              <a:gd name="connsiteX593" fmla="*/ 655236 w 7467600"/>
              <a:gd name="connsiteY593" fmla="*/ 1268632 h 6858000"/>
              <a:gd name="connsiteX594" fmla="*/ 6516292 w 7467600"/>
              <a:gd name="connsiteY594" fmla="*/ 1263064 h 6858000"/>
              <a:gd name="connsiteX595" fmla="*/ 5736320 w 7467600"/>
              <a:gd name="connsiteY595" fmla="*/ 1501803 h 6858000"/>
              <a:gd name="connsiteX596" fmla="*/ 6516292 w 7467600"/>
              <a:gd name="connsiteY596" fmla="*/ 1263064 h 6858000"/>
              <a:gd name="connsiteX597" fmla="*/ 291466 w 7467600"/>
              <a:gd name="connsiteY597" fmla="*/ 1250369 h 6858000"/>
              <a:gd name="connsiteX598" fmla="*/ 323180 w 7467600"/>
              <a:gd name="connsiteY598" fmla="*/ 1435283 h 6858000"/>
              <a:gd name="connsiteX599" fmla="*/ 349381 w 7467600"/>
              <a:gd name="connsiteY599" fmla="*/ 1875041 h 6858000"/>
              <a:gd name="connsiteX600" fmla="*/ 374363 w 7467600"/>
              <a:gd name="connsiteY600" fmla="*/ 1506494 h 6858000"/>
              <a:gd name="connsiteX601" fmla="*/ 302168 w 7467600"/>
              <a:gd name="connsiteY601" fmla="*/ 1274495 h 6858000"/>
              <a:gd name="connsiteX602" fmla="*/ 291466 w 7467600"/>
              <a:gd name="connsiteY602" fmla="*/ 1250369 h 6858000"/>
              <a:gd name="connsiteX603" fmla="*/ 678222 w 7467600"/>
              <a:gd name="connsiteY603" fmla="*/ 1248670 h 6858000"/>
              <a:gd name="connsiteX604" fmla="*/ 775536 w 7467600"/>
              <a:gd name="connsiteY604" fmla="*/ 1388015 h 6858000"/>
              <a:gd name="connsiteX605" fmla="*/ 894529 w 7467600"/>
              <a:gd name="connsiteY605" fmla="*/ 1567739 h 6858000"/>
              <a:gd name="connsiteX606" fmla="*/ 948000 w 7467600"/>
              <a:gd name="connsiteY606" fmla="*/ 1663088 h 6858000"/>
              <a:gd name="connsiteX607" fmla="*/ 1006812 w 7467600"/>
              <a:gd name="connsiteY607" fmla="*/ 1767683 h 6858000"/>
              <a:gd name="connsiteX608" fmla="*/ 1149133 w 7467600"/>
              <a:gd name="connsiteY608" fmla="*/ 1971513 h 6858000"/>
              <a:gd name="connsiteX609" fmla="*/ 1333952 w 7467600"/>
              <a:gd name="connsiteY609" fmla="*/ 2251620 h 6858000"/>
              <a:gd name="connsiteX610" fmla="*/ 1337329 w 7467600"/>
              <a:gd name="connsiteY610" fmla="*/ 2258350 h 6858000"/>
              <a:gd name="connsiteX611" fmla="*/ 1014726 w 7467600"/>
              <a:gd name="connsiteY611" fmla="*/ 1615556 h 6858000"/>
              <a:gd name="connsiteX612" fmla="*/ 678222 w 7467600"/>
              <a:gd name="connsiteY612" fmla="*/ 1248670 h 6858000"/>
              <a:gd name="connsiteX613" fmla="*/ 6691602 w 7467600"/>
              <a:gd name="connsiteY613" fmla="*/ 1140573 h 6858000"/>
              <a:gd name="connsiteX614" fmla="*/ 6571100 w 7467600"/>
              <a:gd name="connsiteY614" fmla="*/ 1183662 h 6858000"/>
              <a:gd name="connsiteX615" fmla="*/ 6241687 w 7467600"/>
              <a:gd name="connsiteY615" fmla="*/ 1257600 h 6858000"/>
              <a:gd name="connsiteX616" fmla="*/ 5693009 w 7467600"/>
              <a:gd name="connsiteY616" fmla="*/ 1478256 h 6858000"/>
              <a:gd name="connsiteX617" fmla="*/ 6548420 w 7467600"/>
              <a:gd name="connsiteY617" fmla="*/ 1214599 h 6858000"/>
              <a:gd name="connsiteX618" fmla="*/ 6605473 w 7467600"/>
              <a:gd name="connsiteY618" fmla="*/ 1184686 h 6858000"/>
              <a:gd name="connsiteX619" fmla="*/ 6691602 w 7467600"/>
              <a:gd name="connsiteY619" fmla="*/ 1140573 h 6858000"/>
              <a:gd name="connsiteX620" fmla="*/ 4002475 w 7467600"/>
              <a:gd name="connsiteY620" fmla="*/ 1037802 h 6858000"/>
              <a:gd name="connsiteX621" fmla="*/ 4000324 w 7467600"/>
              <a:gd name="connsiteY621" fmla="*/ 1039362 h 6858000"/>
              <a:gd name="connsiteX622" fmla="*/ 4002862 w 7467600"/>
              <a:gd name="connsiteY622" fmla="*/ 1042866 h 6858000"/>
              <a:gd name="connsiteX623" fmla="*/ 4002475 w 7467600"/>
              <a:gd name="connsiteY623" fmla="*/ 1037802 h 6858000"/>
              <a:gd name="connsiteX624" fmla="*/ 506322 w 7467600"/>
              <a:gd name="connsiteY624" fmla="*/ 1020997 h 6858000"/>
              <a:gd name="connsiteX625" fmla="*/ 533068 w 7467600"/>
              <a:gd name="connsiteY625" fmla="*/ 1029409 h 6858000"/>
              <a:gd name="connsiteX626" fmla="*/ 1232525 w 7467600"/>
              <a:gd name="connsiteY626" fmla="*/ 1804675 h 6858000"/>
              <a:gd name="connsiteX627" fmla="*/ 1388858 w 7467600"/>
              <a:gd name="connsiteY627" fmla="*/ 2368011 h 6858000"/>
              <a:gd name="connsiteX628" fmla="*/ 1384098 w 7467600"/>
              <a:gd name="connsiteY628" fmla="*/ 2378125 h 6858000"/>
              <a:gd name="connsiteX629" fmla="*/ 1425393 w 7467600"/>
              <a:gd name="connsiteY629" fmla="*/ 2589124 h 6858000"/>
              <a:gd name="connsiteX630" fmla="*/ 1424001 w 7467600"/>
              <a:gd name="connsiteY630" fmla="*/ 2597541 h 6858000"/>
              <a:gd name="connsiteX631" fmla="*/ 2152729 w 7467600"/>
              <a:gd name="connsiteY631" fmla="*/ 2864487 h 6858000"/>
              <a:gd name="connsiteX632" fmla="*/ 2020609 w 7467600"/>
              <a:gd name="connsiteY632" fmla="*/ 2539671 h 6858000"/>
              <a:gd name="connsiteX633" fmla="*/ 2018920 w 7467600"/>
              <a:gd name="connsiteY633" fmla="*/ 2536309 h 6858000"/>
              <a:gd name="connsiteX634" fmla="*/ 1342441 w 7467600"/>
              <a:gd name="connsiteY634" fmla="*/ 1173017 h 6858000"/>
              <a:gd name="connsiteX635" fmla="*/ 1367925 w 7467600"/>
              <a:gd name="connsiteY635" fmla="*/ 1135648 h 6858000"/>
              <a:gd name="connsiteX636" fmla="*/ 1771401 w 7467600"/>
              <a:gd name="connsiteY636" fmla="*/ 1806673 h 6858000"/>
              <a:gd name="connsiteX637" fmla="*/ 1972385 w 7467600"/>
              <a:gd name="connsiteY637" fmla="*/ 2198735 h 6858000"/>
              <a:gd name="connsiteX638" fmla="*/ 2040892 w 7467600"/>
              <a:gd name="connsiteY638" fmla="*/ 2405205 h 6858000"/>
              <a:gd name="connsiteX639" fmla="*/ 2131689 w 7467600"/>
              <a:gd name="connsiteY639" fmla="*/ 1936926 h 6858000"/>
              <a:gd name="connsiteX640" fmla="*/ 2454820 w 7467600"/>
              <a:gd name="connsiteY640" fmla="*/ 1248808 h 6858000"/>
              <a:gd name="connsiteX641" fmla="*/ 2492512 w 7467600"/>
              <a:gd name="connsiteY641" fmla="*/ 1302920 h 6858000"/>
              <a:gd name="connsiteX642" fmla="*/ 2081216 w 7467600"/>
              <a:gd name="connsiteY642" fmla="*/ 2527513 h 6858000"/>
              <a:gd name="connsiteX643" fmla="*/ 2081211 w 7467600"/>
              <a:gd name="connsiteY643" fmla="*/ 2528916 h 6858000"/>
              <a:gd name="connsiteX644" fmla="*/ 2199067 w 7467600"/>
              <a:gd name="connsiteY644" fmla="*/ 2884061 h 6858000"/>
              <a:gd name="connsiteX645" fmla="*/ 3192586 w 7467600"/>
              <a:gd name="connsiteY645" fmla="*/ 3411496 h 6858000"/>
              <a:gd name="connsiteX646" fmla="*/ 3182620 w 7467600"/>
              <a:gd name="connsiteY646" fmla="*/ 3483279 h 6858000"/>
              <a:gd name="connsiteX647" fmla="*/ 2435119 w 7467600"/>
              <a:gd name="connsiteY647" fmla="*/ 3080173 h 6858000"/>
              <a:gd name="connsiteX648" fmla="*/ 2410152 w 7467600"/>
              <a:gd name="connsiteY648" fmla="*/ 3063751 h 6858000"/>
              <a:gd name="connsiteX649" fmla="*/ 2408099 w 7467600"/>
              <a:gd name="connsiteY649" fmla="*/ 3064403 h 6858000"/>
              <a:gd name="connsiteX650" fmla="*/ 2407218 w 7467600"/>
              <a:gd name="connsiteY650" fmla="*/ 3070324 h 6858000"/>
              <a:gd name="connsiteX651" fmla="*/ 2380138 w 7467600"/>
              <a:gd name="connsiteY651" fmla="*/ 3099341 h 6858000"/>
              <a:gd name="connsiteX652" fmla="*/ 1765923 w 7467600"/>
              <a:gd name="connsiteY652" fmla="*/ 3581043 h 6858000"/>
              <a:gd name="connsiteX653" fmla="*/ 1702258 w 7467600"/>
              <a:gd name="connsiteY653" fmla="*/ 3612286 h 6858000"/>
              <a:gd name="connsiteX654" fmla="*/ 1538370 w 7467600"/>
              <a:gd name="connsiteY654" fmla="*/ 3811804 h 6858000"/>
              <a:gd name="connsiteX655" fmla="*/ 542867 w 7467600"/>
              <a:gd name="connsiteY655" fmla="*/ 4944092 h 6858000"/>
              <a:gd name="connsiteX656" fmla="*/ 515800 w 7467600"/>
              <a:gd name="connsiteY656" fmla="*/ 4862180 h 6858000"/>
              <a:gd name="connsiteX657" fmla="*/ 909145 w 7467600"/>
              <a:gd name="connsiteY657" fmla="*/ 4199225 h 6858000"/>
              <a:gd name="connsiteX658" fmla="*/ 1214067 w 7467600"/>
              <a:gd name="connsiteY658" fmla="*/ 3908561 h 6858000"/>
              <a:gd name="connsiteX659" fmla="*/ 640967 w 7467600"/>
              <a:gd name="connsiteY659" fmla="*/ 4105601 h 6858000"/>
              <a:gd name="connsiteX660" fmla="*/ 112563 w 7467600"/>
              <a:gd name="connsiteY660" fmla="*/ 4396952 h 6858000"/>
              <a:gd name="connsiteX661" fmla="*/ 0 w 7467600"/>
              <a:gd name="connsiteY661" fmla="*/ 4466006 h 6858000"/>
              <a:gd name="connsiteX662" fmla="*/ 0 w 7467600"/>
              <a:gd name="connsiteY662" fmla="*/ 4233763 h 6858000"/>
              <a:gd name="connsiteX663" fmla="*/ 36881 w 7467600"/>
              <a:gd name="connsiteY663" fmla="*/ 4200118 h 6858000"/>
              <a:gd name="connsiteX664" fmla="*/ 910534 w 7467600"/>
              <a:gd name="connsiteY664" fmla="*/ 3629753 h 6858000"/>
              <a:gd name="connsiteX665" fmla="*/ 1578717 w 7467600"/>
              <a:gd name="connsiteY665" fmla="*/ 3575982 h 6858000"/>
              <a:gd name="connsiteX666" fmla="*/ 2338780 w 7467600"/>
              <a:gd name="connsiteY666" fmla="*/ 3033725 h 6858000"/>
              <a:gd name="connsiteX667" fmla="*/ 1807991 w 7467600"/>
              <a:gd name="connsiteY667" fmla="*/ 2807184 h 6858000"/>
              <a:gd name="connsiteX668" fmla="*/ 1416358 w 7467600"/>
              <a:gd name="connsiteY668" fmla="*/ 3112571 h 6858000"/>
              <a:gd name="connsiteX669" fmla="*/ 939066 w 7467600"/>
              <a:gd name="connsiteY669" fmla="*/ 3378798 h 6858000"/>
              <a:gd name="connsiteX670" fmla="*/ 115099 w 7467600"/>
              <a:gd name="connsiteY670" fmla="*/ 3607650 h 6858000"/>
              <a:gd name="connsiteX671" fmla="*/ 97284 w 7467600"/>
              <a:gd name="connsiteY671" fmla="*/ 3520393 h 6858000"/>
              <a:gd name="connsiteX672" fmla="*/ 922050 w 7467600"/>
              <a:gd name="connsiteY672" fmla="*/ 3074867 h 6858000"/>
              <a:gd name="connsiteX673" fmla="*/ 1405265 w 7467600"/>
              <a:gd name="connsiteY673" fmla="*/ 3016319 h 6858000"/>
              <a:gd name="connsiteX674" fmla="*/ 1407512 w 7467600"/>
              <a:gd name="connsiteY674" fmla="*/ 3018001 h 6858000"/>
              <a:gd name="connsiteX675" fmla="*/ 1726266 w 7467600"/>
              <a:gd name="connsiteY675" fmla="*/ 2777274 h 6858000"/>
              <a:gd name="connsiteX676" fmla="*/ 625390 w 7467600"/>
              <a:gd name="connsiteY676" fmla="*/ 2514541 h 6858000"/>
              <a:gd name="connsiteX677" fmla="*/ 619799 w 7467600"/>
              <a:gd name="connsiteY677" fmla="*/ 2527180 h 6858000"/>
              <a:gd name="connsiteX678" fmla="*/ 310030 w 7467600"/>
              <a:gd name="connsiteY678" fmla="*/ 2771818 h 6858000"/>
              <a:gd name="connsiteX679" fmla="*/ 173877 w 7467600"/>
              <a:gd name="connsiteY679" fmla="*/ 2937056 h 6858000"/>
              <a:gd name="connsiteX680" fmla="*/ 77889 w 7467600"/>
              <a:gd name="connsiteY680" fmla="*/ 3138440 h 6858000"/>
              <a:gd name="connsiteX681" fmla="*/ 0 w 7467600"/>
              <a:gd name="connsiteY681" fmla="*/ 3271395 h 6858000"/>
              <a:gd name="connsiteX682" fmla="*/ 0 w 7467600"/>
              <a:gd name="connsiteY682" fmla="*/ 3153002 h 6858000"/>
              <a:gd name="connsiteX683" fmla="*/ 2386 w 7467600"/>
              <a:gd name="connsiteY683" fmla="*/ 3149203 h 6858000"/>
              <a:gd name="connsiteX684" fmla="*/ 89753 w 7467600"/>
              <a:gd name="connsiteY684" fmla="*/ 2987702 h 6858000"/>
              <a:gd name="connsiteX685" fmla="*/ 76869 w 7467600"/>
              <a:gd name="connsiteY685" fmla="*/ 3005404 h 6858000"/>
              <a:gd name="connsiteX686" fmla="*/ 32049 w 7467600"/>
              <a:gd name="connsiteY686" fmla="*/ 3065814 h 6858000"/>
              <a:gd name="connsiteX687" fmla="*/ 0 w 7467600"/>
              <a:gd name="connsiteY687" fmla="*/ 3108744 h 6858000"/>
              <a:gd name="connsiteX688" fmla="*/ 0 w 7467600"/>
              <a:gd name="connsiteY688" fmla="*/ 3058059 h 6858000"/>
              <a:gd name="connsiteX689" fmla="*/ 7610 w 7467600"/>
              <a:gd name="connsiteY689" fmla="*/ 3047889 h 6858000"/>
              <a:gd name="connsiteX690" fmla="*/ 52419 w 7467600"/>
              <a:gd name="connsiteY690" fmla="*/ 2987479 h 6858000"/>
              <a:gd name="connsiteX691" fmla="*/ 59142 w 7467600"/>
              <a:gd name="connsiteY691" fmla="*/ 2978488 h 6858000"/>
              <a:gd name="connsiteX692" fmla="*/ 0 w 7467600"/>
              <a:gd name="connsiteY692" fmla="*/ 3015334 h 6858000"/>
              <a:gd name="connsiteX693" fmla="*/ 0 w 7467600"/>
              <a:gd name="connsiteY693" fmla="*/ 2914286 h 6858000"/>
              <a:gd name="connsiteX694" fmla="*/ 36383 w 7467600"/>
              <a:gd name="connsiteY694" fmla="*/ 2901128 h 6858000"/>
              <a:gd name="connsiteX695" fmla="*/ 156329 w 7467600"/>
              <a:gd name="connsiteY695" fmla="*/ 2840533 h 6858000"/>
              <a:gd name="connsiteX696" fmla="*/ 358355 w 7467600"/>
              <a:gd name="connsiteY696" fmla="*/ 2620471 h 6858000"/>
              <a:gd name="connsiteX697" fmla="*/ 510577 w 7467600"/>
              <a:gd name="connsiteY697" fmla="*/ 2501244 h 6858000"/>
              <a:gd name="connsiteX698" fmla="*/ 211967 w 7467600"/>
              <a:gd name="connsiteY698" fmla="*/ 2479171 h 6858000"/>
              <a:gd name="connsiteX699" fmla="*/ 0 w 7467600"/>
              <a:gd name="connsiteY699" fmla="*/ 2476398 h 6858000"/>
              <a:gd name="connsiteX700" fmla="*/ 0 w 7467600"/>
              <a:gd name="connsiteY700" fmla="*/ 2389189 h 6858000"/>
              <a:gd name="connsiteX701" fmla="*/ 103062 w 7467600"/>
              <a:gd name="connsiteY701" fmla="*/ 2389518 h 6858000"/>
              <a:gd name="connsiteX702" fmla="*/ 510734 w 7467600"/>
              <a:gd name="connsiteY702" fmla="*/ 2416201 h 6858000"/>
              <a:gd name="connsiteX703" fmla="*/ 279257 w 7467600"/>
              <a:gd name="connsiteY703" fmla="*/ 2092102 h 6858000"/>
              <a:gd name="connsiteX704" fmla="*/ 65265 w 7467600"/>
              <a:gd name="connsiteY704" fmla="*/ 2006049 h 6858000"/>
              <a:gd name="connsiteX705" fmla="*/ 0 w 7467600"/>
              <a:gd name="connsiteY705" fmla="*/ 1982532 h 6858000"/>
              <a:gd name="connsiteX706" fmla="*/ 0 w 7467600"/>
              <a:gd name="connsiteY706" fmla="*/ 1912789 h 6858000"/>
              <a:gd name="connsiteX707" fmla="*/ 97460 w 7467600"/>
              <a:gd name="connsiteY707" fmla="*/ 1953725 h 6858000"/>
              <a:gd name="connsiteX708" fmla="*/ 221272 w 7467600"/>
              <a:gd name="connsiteY708" fmla="*/ 1980766 h 6858000"/>
              <a:gd name="connsiteX709" fmla="*/ 116765 w 7467600"/>
              <a:gd name="connsiteY709" fmla="*/ 1911033 h 6858000"/>
              <a:gd name="connsiteX710" fmla="*/ 16405 w 7467600"/>
              <a:gd name="connsiteY710" fmla="*/ 1803412 h 6858000"/>
              <a:gd name="connsiteX711" fmla="*/ 0 w 7467600"/>
              <a:gd name="connsiteY711" fmla="*/ 1784777 h 6858000"/>
              <a:gd name="connsiteX712" fmla="*/ 0 w 7467600"/>
              <a:gd name="connsiteY712" fmla="*/ 1740082 h 6858000"/>
              <a:gd name="connsiteX713" fmla="*/ 39394 w 7467600"/>
              <a:gd name="connsiteY713" fmla="*/ 1784856 h 6858000"/>
              <a:gd name="connsiteX714" fmla="*/ 135813 w 7467600"/>
              <a:gd name="connsiteY714" fmla="*/ 1888838 h 6858000"/>
              <a:gd name="connsiteX715" fmla="*/ 242575 w 7467600"/>
              <a:gd name="connsiteY715" fmla="*/ 1958841 h 6858000"/>
              <a:gd name="connsiteX716" fmla="*/ 82197 w 7467600"/>
              <a:gd name="connsiteY716" fmla="*/ 1754826 h 6858000"/>
              <a:gd name="connsiteX717" fmla="*/ 0 w 7467600"/>
              <a:gd name="connsiteY717" fmla="*/ 1679650 h 6858000"/>
              <a:gd name="connsiteX718" fmla="*/ 0 w 7467600"/>
              <a:gd name="connsiteY718" fmla="*/ 1602463 h 6858000"/>
              <a:gd name="connsiteX719" fmla="*/ 84689 w 7467600"/>
              <a:gd name="connsiteY719" fmla="*/ 1677442 h 6858000"/>
              <a:gd name="connsiteX720" fmla="*/ 298437 w 7467600"/>
              <a:gd name="connsiteY720" fmla="*/ 1968019 h 6858000"/>
              <a:gd name="connsiteX721" fmla="*/ 227269 w 7467600"/>
              <a:gd name="connsiteY721" fmla="*/ 1114064 h 6858000"/>
              <a:gd name="connsiteX722" fmla="*/ 248003 w 7467600"/>
              <a:gd name="connsiteY722" fmla="*/ 1089613 h 6858000"/>
              <a:gd name="connsiteX723" fmla="*/ 427020 w 7467600"/>
              <a:gd name="connsiteY723" fmla="*/ 1619803 h 6858000"/>
              <a:gd name="connsiteX724" fmla="*/ 340345 w 7467600"/>
              <a:gd name="connsiteY724" fmla="*/ 2027739 h 6858000"/>
              <a:gd name="connsiteX725" fmla="*/ 360865 w 7467600"/>
              <a:gd name="connsiteY725" fmla="*/ 2044827 h 6858000"/>
              <a:gd name="connsiteX726" fmla="*/ 560414 w 7467600"/>
              <a:gd name="connsiteY726" fmla="*/ 2421457 h 6858000"/>
              <a:gd name="connsiteX727" fmla="*/ 1359703 w 7467600"/>
              <a:gd name="connsiteY727" fmla="*/ 2578554 h 6858000"/>
              <a:gd name="connsiteX728" fmla="*/ 1359422 w 7467600"/>
              <a:gd name="connsiteY728" fmla="*/ 2577994 h 6858000"/>
              <a:gd name="connsiteX729" fmla="*/ 828701 w 7467600"/>
              <a:gd name="connsiteY729" fmla="*/ 1839520 h 6858000"/>
              <a:gd name="connsiteX730" fmla="*/ 494427 w 7467600"/>
              <a:gd name="connsiteY730" fmla="*/ 1092333 h 6858000"/>
              <a:gd name="connsiteX731" fmla="*/ 506322 w 7467600"/>
              <a:gd name="connsiteY731" fmla="*/ 1020997 h 6858000"/>
              <a:gd name="connsiteX732" fmla="*/ 4570198 w 7467600"/>
              <a:gd name="connsiteY732" fmla="*/ 978081 h 6858000"/>
              <a:gd name="connsiteX733" fmla="*/ 4523691 w 7467600"/>
              <a:gd name="connsiteY733" fmla="*/ 1127776 h 6858000"/>
              <a:gd name="connsiteX734" fmla="*/ 4509875 w 7467600"/>
              <a:gd name="connsiteY734" fmla="*/ 1167552 h 6858000"/>
              <a:gd name="connsiteX735" fmla="*/ 4478168 w 7467600"/>
              <a:gd name="connsiteY735" fmla="*/ 1260735 h 6858000"/>
              <a:gd name="connsiteX736" fmla="*/ 4409309 w 7467600"/>
              <a:gd name="connsiteY736" fmla="*/ 1666996 h 6858000"/>
              <a:gd name="connsiteX737" fmla="*/ 4370031 w 7467600"/>
              <a:gd name="connsiteY737" fmla="*/ 1955666 h 6858000"/>
              <a:gd name="connsiteX738" fmla="*/ 4570198 w 7467600"/>
              <a:gd name="connsiteY738" fmla="*/ 978081 h 6858000"/>
              <a:gd name="connsiteX739" fmla="*/ 4557898 w 7467600"/>
              <a:gd name="connsiteY739" fmla="*/ 900011 h 6858000"/>
              <a:gd name="connsiteX740" fmla="*/ 4344840 w 7467600"/>
              <a:gd name="connsiteY740" fmla="*/ 1922038 h 6858000"/>
              <a:gd name="connsiteX741" fmla="*/ 4378710 w 7467600"/>
              <a:gd name="connsiteY741" fmla="*/ 1665516 h 6858000"/>
              <a:gd name="connsiteX742" fmla="*/ 4448798 w 7467600"/>
              <a:gd name="connsiteY742" fmla="*/ 1253024 h 6858000"/>
              <a:gd name="connsiteX743" fmla="*/ 4480315 w 7467600"/>
              <a:gd name="connsiteY743" fmla="*/ 1158454 h 6858000"/>
              <a:gd name="connsiteX744" fmla="*/ 4494133 w 7467600"/>
              <a:gd name="connsiteY744" fmla="*/ 1118676 h 6858000"/>
              <a:gd name="connsiteX745" fmla="*/ 4557898 w 7467600"/>
              <a:gd name="connsiteY745" fmla="*/ 900011 h 6858000"/>
              <a:gd name="connsiteX746" fmla="*/ 5870151 w 7467600"/>
              <a:gd name="connsiteY746" fmla="*/ 898890 h 6858000"/>
              <a:gd name="connsiteX747" fmla="*/ 5861335 w 7467600"/>
              <a:gd name="connsiteY747" fmla="*/ 899177 h 6858000"/>
              <a:gd name="connsiteX748" fmla="*/ 5843702 w 7467600"/>
              <a:gd name="connsiteY748" fmla="*/ 899748 h 6858000"/>
              <a:gd name="connsiteX749" fmla="*/ 5651107 w 7467600"/>
              <a:gd name="connsiteY749" fmla="*/ 920306 h 6858000"/>
              <a:gd name="connsiteX750" fmla="*/ 5459407 w 7467600"/>
              <a:gd name="connsiteY750" fmla="*/ 940975 h 6858000"/>
              <a:gd name="connsiteX751" fmla="*/ 5374846 w 7467600"/>
              <a:gd name="connsiteY751" fmla="*/ 941988 h 6858000"/>
              <a:gd name="connsiteX752" fmla="*/ 5256105 w 7467600"/>
              <a:gd name="connsiteY752" fmla="*/ 945632 h 6858000"/>
              <a:gd name="connsiteX753" fmla="*/ 5107071 w 7467600"/>
              <a:gd name="connsiteY753" fmla="*/ 969720 h 6858000"/>
              <a:gd name="connsiteX754" fmla="*/ 4998681 w 7467600"/>
              <a:gd name="connsiteY754" fmla="*/ 988771 h 6858000"/>
              <a:gd name="connsiteX755" fmla="*/ 5870151 w 7467600"/>
              <a:gd name="connsiteY755" fmla="*/ 898890 h 6858000"/>
              <a:gd name="connsiteX756" fmla="*/ 5504425 w 7467600"/>
              <a:gd name="connsiteY756" fmla="*/ 848067 h 6858000"/>
              <a:gd name="connsiteX757" fmla="*/ 4968849 w 7467600"/>
              <a:gd name="connsiteY757" fmla="*/ 962318 h 6858000"/>
              <a:gd name="connsiteX758" fmla="*/ 5104039 w 7467600"/>
              <a:gd name="connsiteY758" fmla="*/ 940634 h 6858000"/>
              <a:gd name="connsiteX759" fmla="*/ 5256311 w 7467600"/>
              <a:gd name="connsiteY759" fmla="*/ 916490 h 6858000"/>
              <a:gd name="connsiteX760" fmla="*/ 5377381 w 7467600"/>
              <a:gd name="connsiteY760" fmla="*/ 912671 h 6858000"/>
              <a:gd name="connsiteX761" fmla="*/ 5460148 w 7467600"/>
              <a:gd name="connsiteY761" fmla="*/ 911442 h 6858000"/>
              <a:gd name="connsiteX762" fmla="*/ 5648971 w 7467600"/>
              <a:gd name="connsiteY762" fmla="*/ 891331 h 6858000"/>
              <a:gd name="connsiteX763" fmla="*/ 5844807 w 7467600"/>
              <a:gd name="connsiteY763" fmla="*/ 870718 h 6858000"/>
              <a:gd name="connsiteX764" fmla="*/ 5862975 w 7467600"/>
              <a:gd name="connsiteY764" fmla="*/ 869756 h 6858000"/>
              <a:gd name="connsiteX765" fmla="*/ 5920887 w 7467600"/>
              <a:gd name="connsiteY765" fmla="*/ 865929 h 6858000"/>
              <a:gd name="connsiteX766" fmla="*/ 5504425 w 7467600"/>
              <a:gd name="connsiteY766" fmla="*/ 848067 h 6858000"/>
              <a:gd name="connsiteX767" fmla="*/ 3607114 w 7467600"/>
              <a:gd name="connsiteY767" fmla="*/ 467441 h 6858000"/>
              <a:gd name="connsiteX768" fmla="*/ 3296242 w 7467600"/>
              <a:gd name="connsiteY768" fmla="*/ 807991 h 6858000"/>
              <a:gd name="connsiteX769" fmla="*/ 3174674 w 7467600"/>
              <a:gd name="connsiteY769" fmla="*/ 919759 h 6858000"/>
              <a:gd name="connsiteX770" fmla="*/ 3042978 w 7467600"/>
              <a:gd name="connsiteY770" fmla="*/ 1054894 h 6858000"/>
              <a:gd name="connsiteX771" fmla="*/ 2968914 w 7467600"/>
              <a:gd name="connsiteY771" fmla="*/ 1133756 h 6858000"/>
              <a:gd name="connsiteX772" fmla="*/ 3103823 w 7467600"/>
              <a:gd name="connsiteY772" fmla="*/ 1026814 h 6858000"/>
              <a:gd name="connsiteX773" fmla="*/ 3607114 w 7467600"/>
              <a:gd name="connsiteY773" fmla="*/ 467441 h 6858000"/>
              <a:gd name="connsiteX774" fmla="*/ 3744487 w 7467600"/>
              <a:gd name="connsiteY774" fmla="*/ 383136 h 6858000"/>
              <a:gd name="connsiteX775" fmla="*/ 3970213 w 7467600"/>
              <a:gd name="connsiteY775" fmla="*/ 995559 h 6858000"/>
              <a:gd name="connsiteX776" fmla="*/ 3744487 w 7467600"/>
              <a:gd name="connsiteY776" fmla="*/ 383136 h 6858000"/>
              <a:gd name="connsiteX777" fmla="*/ 3624562 w 7467600"/>
              <a:gd name="connsiteY777" fmla="*/ 367041 h 6858000"/>
              <a:gd name="connsiteX778" fmla="*/ 3489712 w 7467600"/>
              <a:gd name="connsiteY778" fmla="*/ 485386 h 6858000"/>
              <a:gd name="connsiteX779" fmla="*/ 3182994 w 7467600"/>
              <a:gd name="connsiteY779" fmla="*/ 828265 h 6858000"/>
              <a:gd name="connsiteX780" fmla="*/ 2892114 w 7467600"/>
              <a:gd name="connsiteY780" fmla="*/ 1172635 h 6858000"/>
              <a:gd name="connsiteX781" fmla="*/ 3021459 w 7467600"/>
              <a:gd name="connsiteY781" fmla="*/ 1035385 h 6858000"/>
              <a:gd name="connsiteX782" fmla="*/ 3153873 w 7467600"/>
              <a:gd name="connsiteY782" fmla="*/ 898971 h 6858000"/>
              <a:gd name="connsiteX783" fmla="*/ 3276511 w 7467600"/>
              <a:gd name="connsiteY783" fmla="*/ 786423 h 6858000"/>
              <a:gd name="connsiteX784" fmla="*/ 3584154 w 7467600"/>
              <a:gd name="connsiteY784" fmla="*/ 448218 h 6858000"/>
              <a:gd name="connsiteX785" fmla="*/ 3624562 w 7467600"/>
              <a:gd name="connsiteY785" fmla="*/ 367041 h 6858000"/>
              <a:gd name="connsiteX786" fmla="*/ 3766672 w 7467600"/>
              <a:gd name="connsiteY786" fmla="*/ 359429 h 6858000"/>
              <a:gd name="connsiteX787" fmla="*/ 3996338 w 7467600"/>
              <a:gd name="connsiteY787" fmla="*/ 968237 h 6858000"/>
              <a:gd name="connsiteX788" fmla="*/ 3766672 w 7467600"/>
              <a:gd name="connsiteY788" fmla="*/ 359429 h 6858000"/>
              <a:gd name="connsiteX789" fmla="*/ 5805386 w 7467600"/>
              <a:gd name="connsiteY789" fmla="*/ 239240 h 6858000"/>
              <a:gd name="connsiteX790" fmla="*/ 5736947 w 7467600"/>
              <a:gd name="connsiteY790" fmla="*/ 261367 h 6858000"/>
              <a:gd name="connsiteX791" fmla="*/ 5427012 w 7467600"/>
              <a:gd name="connsiteY791" fmla="*/ 311272 h 6858000"/>
              <a:gd name="connsiteX792" fmla="*/ 5147818 w 7467600"/>
              <a:gd name="connsiteY792" fmla="*/ 322112 h 6858000"/>
              <a:gd name="connsiteX793" fmla="*/ 5060854 w 7467600"/>
              <a:gd name="connsiteY793" fmla="*/ 311882 h 6858000"/>
              <a:gd name="connsiteX794" fmla="*/ 4945989 w 7467600"/>
              <a:gd name="connsiteY794" fmla="*/ 300516 h 6858000"/>
              <a:gd name="connsiteX795" fmla="*/ 5410479 w 7467600"/>
              <a:gd name="connsiteY795" fmla="*/ 348434 h 6858000"/>
              <a:gd name="connsiteX796" fmla="*/ 5805386 w 7467600"/>
              <a:gd name="connsiteY796" fmla="*/ 239240 h 6858000"/>
              <a:gd name="connsiteX797" fmla="*/ 5905192 w 7467600"/>
              <a:gd name="connsiteY797" fmla="*/ 163079 h 6858000"/>
              <a:gd name="connsiteX798" fmla="*/ 5865655 w 7467600"/>
              <a:gd name="connsiteY798" fmla="*/ 171901 h 6858000"/>
              <a:gd name="connsiteX799" fmla="*/ 5259740 w 7467600"/>
              <a:gd name="connsiteY799" fmla="*/ 257013 h 6858000"/>
              <a:gd name="connsiteX800" fmla="*/ 5208466 w 7467600"/>
              <a:gd name="connsiteY800" fmla="*/ 257550 h 6858000"/>
              <a:gd name="connsiteX801" fmla="*/ 4980204 w 7467600"/>
              <a:gd name="connsiteY801" fmla="*/ 271903 h 6858000"/>
              <a:gd name="connsiteX802" fmla="*/ 5068068 w 7467600"/>
              <a:gd name="connsiteY802" fmla="*/ 282244 h 6858000"/>
              <a:gd name="connsiteX803" fmla="*/ 5153231 w 7467600"/>
              <a:gd name="connsiteY803" fmla="*/ 292240 h 6858000"/>
              <a:gd name="connsiteX804" fmla="*/ 5426491 w 7467600"/>
              <a:gd name="connsiteY804" fmla="*/ 281128 h 6858000"/>
              <a:gd name="connsiteX805" fmla="*/ 5731212 w 7467600"/>
              <a:gd name="connsiteY805" fmla="*/ 231951 h 6858000"/>
              <a:gd name="connsiteX806" fmla="*/ 5905192 w 7467600"/>
              <a:gd name="connsiteY806" fmla="*/ 163079 h 6858000"/>
              <a:gd name="connsiteX807" fmla="*/ 5944437 w 7467600"/>
              <a:gd name="connsiteY807" fmla="*/ 113829 h 6858000"/>
              <a:gd name="connsiteX808" fmla="*/ 5825032 w 7467600"/>
              <a:gd name="connsiteY808" fmla="*/ 146405 h 6858000"/>
              <a:gd name="connsiteX809" fmla="*/ 4955599 w 7467600"/>
              <a:gd name="connsiteY809" fmla="*/ 247008 h 6858000"/>
              <a:gd name="connsiteX810" fmla="*/ 5210104 w 7467600"/>
              <a:gd name="connsiteY810" fmla="*/ 228123 h 6858000"/>
              <a:gd name="connsiteX811" fmla="*/ 5261015 w 7467600"/>
              <a:gd name="connsiteY811" fmla="*/ 227087 h 6858000"/>
              <a:gd name="connsiteX812" fmla="*/ 5861181 w 7467600"/>
              <a:gd name="connsiteY812" fmla="*/ 143093 h 6858000"/>
              <a:gd name="connsiteX813" fmla="*/ 5961252 w 7467600"/>
              <a:gd name="connsiteY813" fmla="*/ 114820 h 6858000"/>
              <a:gd name="connsiteX814" fmla="*/ 5944437 w 7467600"/>
              <a:gd name="connsiteY814" fmla="*/ 113829 h 6858000"/>
              <a:gd name="connsiteX815" fmla="*/ 3882765 w 7467600"/>
              <a:gd name="connsiteY815" fmla="*/ 0 h 6858000"/>
              <a:gd name="connsiteX816" fmla="*/ 3995099 w 7467600"/>
              <a:gd name="connsiteY816" fmla="*/ 0 h 6858000"/>
              <a:gd name="connsiteX817" fmla="*/ 4163818 w 7467600"/>
              <a:gd name="connsiteY817" fmla="*/ 234104 h 6858000"/>
              <a:gd name="connsiteX818" fmla="*/ 4172099 w 7467600"/>
              <a:gd name="connsiteY818" fmla="*/ 234207 h 6858000"/>
              <a:gd name="connsiteX819" fmla="*/ 4784282 w 7467600"/>
              <a:gd name="connsiteY819" fmla="*/ 276561 h 6858000"/>
              <a:gd name="connsiteX820" fmla="*/ 4801687 w 7467600"/>
              <a:gd name="connsiteY820" fmla="*/ 267764 h 6858000"/>
              <a:gd name="connsiteX821" fmla="*/ 6082788 w 7467600"/>
              <a:gd name="connsiteY821" fmla="*/ 64119 h 6858000"/>
              <a:gd name="connsiteX822" fmla="*/ 6099442 w 7467600"/>
              <a:gd name="connsiteY822" fmla="*/ 82568 h 6858000"/>
              <a:gd name="connsiteX823" fmla="*/ 4804137 w 7467600"/>
              <a:gd name="connsiteY823" fmla="*/ 320931 h 6858000"/>
              <a:gd name="connsiteX824" fmla="*/ 4227047 w 7467600"/>
              <a:gd name="connsiteY824" fmla="*/ 313415 h 6858000"/>
              <a:gd name="connsiteX825" fmla="*/ 4346041 w 7467600"/>
              <a:gd name="connsiteY825" fmla="*/ 456086 h 6858000"/>
              <a:gd name="connsiteX826" fmla="*/ 4870967 w 7467600"/>
              <a:gd name="connsiteY826" fmla="*/ 963061 h 6858000"/>
              <a:gd name="connsiteX827" fmla="*/ 4889647 w 7467600"/>
              <a:gd name="connsiteY827" fmla="*/ 957147 h 6858000"/>
              <a:gd name="connsiteX828" fmla="*/ 5422504 w 7467600"/>
              <a:gd name="connsiteY828" fmla="*/ 805191 h 6858000"/>
              <a:gd name="connsiteX829" fmla="*/ 6087656 w 7467600"/>
              <a:gd name="connsiteY829" fmla="*/ 826703 h 6858000"/>
              <a:gd name="connsiteX830" fmla="*/ 6058717 w 7467600"/>
              <a:gd name="connsiteY830" fmla="*/ 865992 h 6858000"/>
              <a:gd name="connsiteX831" fmla="*/ 4974153 w 7467600"/>
              <a:gd name="connsiteY831" fmla="*/ 1045456 h 6858000"/>
              <a:gd name="connsiteX832" fmla="*/ 5627835 w 7467600"/>
              <a:gd name="connsiteY832" fmla="*/ 1472077 h 6858000"/>
              <a:gd name="connsiteX833" fmla="*/ 5629817 w 7467600"/>
              <a:gd name="connsiteY833" fmla="*/ 1471412 h 6858000"/>
              <a:gd name="connsiteX834" fmla="*/ 5634124 w 7467600"/>
              <a:gd name="connsiteY834" fmla="*/ 1470572 h 6858000"/>
              <a:gd name="connsiteX835" fmla="*/ 5755832 w 7467600"/>
              <a:gd name="connsiteY835" fmla="*/ 1383886 h 6858000"/>
              <a:gd name="connsiteX836" fmla="*/ 6014186 w 7467600"/>
              <a:gd name="connsiteY836" fmla="*/ 1279799 h 6858000"/>
              <a:gd name="connsiteX837" fmla="*/ 6901619 w 7467600"/>
              <a:gd name="connsiteY837" fmla="*/ 1047874 h 6858000"/>
              <a:gd name="connsiteX838" fmla="*/ 6931566 w 7467600"/>
              <a:gd name="connsiteY838" fmla="*/ 1062034 h 6858000"/>
              <a:gd name="connsiteX839" fmla="*/ 5790982 w 7467600"/>
              <a:gd name="connsiteY839" fmla="*/ 1561380 h 6858000"/>
              <a:gd name="connsiteX840" fmla="*/ 6188971 w 7467600"/>
              <a:gd name="connsiteY840" fmla="*/ 1755168 h 6858000"/>
              <a:gd name="connsiteX841" fmla="*/ 6202446 w 7467600"/>
              <a:gd name="connsiteY841" fmla="*/ 1752268 h 6858000"/>
              <a:gd name="connsiteX842" fmla="*/ 7179560 w 7467600"/>
              <a:gd name="connsiteY842" fmla="*/ 1467551 h 6858000"/>
              <a:gd name="connsiteX843" fmla="*/ 7158730 w 7467600"/>
              <a:gd name="connsiteY843" fmla="*/ 1507835 h 6858000"/>
              <a:gd name="connsiteX844" fmla="*/ 6326959 w 7467600"/>
              <a:gd name="connsiteY844" fmla="*/ 1817686 h 6858000"/>
              <a:gd name="connsiteX845" fmla="*/ 6537433 w 7467600"/>
              <a:gd name="connsiteY845" fmla="*/ 1907790 h 6858000"/>
              <a:gd name="connsiteX846" fmla="*/ 6550221 w 7467600"/>
              <a:gd name="connsiteY846" fmla="*/ 1910729 h 6858000"/>
              <a:gd name="connsiteX847" fmla="*/ 6964438 w 7467600"/>
              <a:gd name="connsiteY847" fmla="*/ 2209505 h 6858000"/>
              <a:gd name="connsiteX848" fmla="*/ 7367862 w 7467600"/>
              <a:gd name="connsiteY848" fmla="*/ 2806833 h 6858000"/>
              <a:gd name="connsiteX849" fmla="*/ 7364329 w 7467600"/>
              <a:gd name="connsiteY849" fmla="*/ 2826907 h 6858000"/>
              <a:gd name="connsiteX850" fmla="*/ 7290545 w 7467600"/>
              <a:gd name="connsiteY850" fmla="*/ 2850663 h 6858000"/>
              <a:gd name="connsiteX851" fmla="*/ 6472036 w 7467600"/>
              <a:gd name="connsiteY851" fmla="*/ 1959003 h 6858000"/>
              <a:gd name="connsiteX852" fmla="*/ 5792897 w 7467600"/>
              <a:gd name="connsiteY852" fmla="*/ 1647747 h 6858000"/>
              <a:gd name="connsiteX853" fmla="*/ 5842751 w 7467600"/>
              <a:gd name="connsiteY853" fmla="*/ 1816112 h 6858000"/>
              <a:gd name="connsiteX854" fmla="*/ 5847424 w 7467600"/>
              <a:gd name="connsiteY854" fmla="*/ 1815776 h 6858000"/>
              <a:gd name="connsiteX855" fmla="*/ 6399821 w 7467600"/>
              <a:gd name="connsiteY855" fmla="*/ 2344799 h 6858000"/>
              <a:gd name="connsiteX856" fmla="*/ 6323232 w 7467600"/>
              <a:gd name="connsiteY856" fmla="*/ 2389634 h 6858000"/>
              <a:gd name="connsiteX857" fmla="*/ 5942958 w 7467600"/>
              <a:gd name="connsiteY857" fmla="*/ 2077708 h 6858000"/>
              <a:gd name="connsiteX858" fmla="*/ 5921559 w 7467600"/>
              <a:gd name="connsiteY858" fmla="*/ 2378596 h 6858000"/>
              <a:gd name="connsiteX859" fmla="*/ 5817651 w 7467600"/>
              <a:gd name="connsiteY859" fmla="*/ 3023919 h 6858000"/>
              <a:gd name="connsiteX860" fmla="*/ 5729634 w 7467600"/>
              <a:gd name="connsiteY860" fmla="*/ 3051849 h 6858000"/>
              <a:gd name="connsiteX861" fmla="*/ 5611018 w 7467600"/>
              <a:gd name="connsiteY861" fmla="*/ 2316769 h 6858000"/>
              <a:gd name="connsiteX862" fmla="*/ 5687608 w 7467600"/>
              <a:gd name="connsiteY862" fmla="*/ 2039972 h 6858000"/>
              <a:gd name="connsiteX863" fmla="*/ 5657554 w 7467600"/>
              <a:gd name="connsiteY863" fmla="*/ 1576445 h 6858000"/>
              <a:gd name="connsiteX864" fmla="*/ 5150475 w 7467600"/>
              <a:gd name="connsiteY864" fmla="*/ 1274012 h 6858000"/>
              <a:gd name="connsiteX865" fmla="*/ 5349142 w 7467600"/>
              <a:gd name="connsiteY865" fmla="*/ 2204405 h 6858000"/>
              <a:gd name="connsiteX866" fmla="*/ 5262214 w 7467600"/>
              <a:gd name="connsiteY866" fmla="*/ 2233836 h 6858000"/>
              <a:gd name="connsiteX867" fmla="*/ 4981539 w 7467600"/>
              <a:gd name="connsiteY867" fmla="*/ 1542201 h 6858000"/>
              <a:gd name="connsiteX868" fmla="*/ 4958461 w 7467600"/>
              <a:gd name="connsiteY868" fmla="*/ 1136957 h 6858000"/>
              <a:gd name="connsiteX869" fmla="*/ 4655015 w 7467600"/>
              <a:gd name="connsiteY869" fmla="*/ 891426 h 6858000"/>
              <a:gd name="connsiteX870" fmla="*/ 4348002 w 7467600"/>
              <a:gd name="connsiteY870" fmla="*/ 2205895 h 6858000"/>
              <a:gd name="connsiteX871" fmla="*/ 4262250 w 7467600"/>
              <a:gd name="connsiteY871" fmla="*/ 2219972 h 6858000"/>
              <a:gd name="connsiteX872" fmla="*/ 4550611 w 7467600"/>
              <a:gd name="connsiteY872" fmla="*/ 817540 h 6858000"/>
              <a:gd name="connsiteX873" fmla="*/ 4564418 w 7467600"/>
              <a:gd name="connsiteY873" fmla="*/ 808293 h 6858000"/>
              <a:gd name="connsiteX874" fmla="*/ 4266388 w 7467600"/>
              <a:gd name="connsiteY874" fmla="*/ 500083 h 6858000"/>
              <a:gd name="connsiteX875" fmla="*/ 4032842 w 7467600"/>
              <a:gd name="connsiteY875" fmla="*/ 211809 h 6858000"/>
              <a:gd name="connsiteX876" fmla="*/ 3882765 w 7467600"/>
              <a:gd name="connsiteY876" fmla="*/ 0 h 6858000"/>
              <a:gd name="connsiteX877" fmla="*/ 3721337 w 7467600"/>
              <a:gd name="connsiteY877" fmla="*/ 0 h 6858000"/>
              <a:gd name="connsiteX878" fmla="*/ 3797544 w 7467600"/>
              <a:gd name="connsiteY878" fmla="*/ 0 h 6858000"/>
              <a:gd name="connsiteX879" fmla="*/ 3775734 w 7467600"/>
              <a:gd name="connsiteY879" fmla="*/ 95131 h 6858000"/>
              <a:gd name="connsiteX880" fmla="*/ 3724807 w 7467600"/>
              <a:gd name="connsiteY880" fmla="*/ 272257 h 6858000"/>
              <a:gd name="connsiteX881" fmla="*/ 3726844 w 7467600"/>
              <a:gd name="connsiteY881" fmla="*/ 282988 h 6858000"/>
              <a:gd name="connsiteX882" fmla="*/ 3742664 w 7467600"/>
              <a:gd name="connsiteY882" fmla="*/ 279918 h 6858000"/>
              <a:gd name="connsiteX883" fmla="*/ 4103910 w 7467600"/>
              <a:gd name="connsiteY883" fmla="*/ 1161917 h 6858000"/>
              <a:gd name="connsiteX884" fmla="*/ 4020269 w 7467600"/>
              <a:gd name="connsiteY884" fmla="*/ 1200406 h 6858000"/>
              <a:gd name="connsiteX885" fmla="*/ 3674882 w 7467600"/>
              <a:gd name="connsiteY885" fmla="*/ 488524 h 6858000"/>
              <a:gd name="connsiteX886" fmla="*/ 3132682 w 7467600"/>
              <a:gd name="connsiteY886" fmla="*/ 1072284 h 6858000"/>
              <a:gd name="connsiteX887" fmla="*/ 2716346 w 7467600"/>
              <a:gd name="connsiteY887" fmla="*/ 1276376 h 6858000"/>
              <a:gd name="connsiteX888" fmla="*/ 2716772 w 7467600"/>
              <a:gd name="connsiteY888" fmla="*/ 1255462 h 6858000"/>
              <a:gd name="connsiteX889" fmla="*/ 3471096 w 7467600"/>
              <a:gd name="connsiteY889" fmla="*/ 437072 h 6858000"/>
              <a:gd name="connsiteX890" fmla="*/ 3639057 w 7467600"/>
              <a:gd name="connsiteY890" fmla="*/ 286334 h 6858000"/>
              <a:gd name="connsiteX891" fmla="*/ 3640309 w 7467600"/>
              <a:gd name="connsiteY891" fmla="*/ 284664 h 6858000"/>
              <a:gd name="connsiteX892" fmla="*/ 3646022 w 7467600"/>
              <a:gd name="connsiteY892" fmla="*/ 276711 h 6858000"/>
              <a:gd name="connsiteX893" fmla="*/ 3707943 w 7467600"/>
              <a:gd name="connsiteY893" fmla="*/ 65958 h 6858000"/>
              <a:gd name="connsiteX894" fmla="*/ 3721337 w 7467600"/>
              <a:gd name="connsiteY894" fmla="*/ 0 h 6858000"/>
              <a:gd name="connsiteX895" fmla="*/ 2867960 w 7467600"/>
              <a:gd name="connsiteY895" fmla="*/ 0 h 6858000"/>
              <a:gd name="connsiteX896" fmla="*/ 2926351 w 7467600"/>
              <a:gd name="connsiteY896" fmla="*/ 0 h 6858000"/>
              <a:gd name="connsiteX897" fmla="*/ 2902823 w 7467600"/>
              <a:gd name="connsiteY897" fmla="*/ 262929 h 6858000"/>
              <a:gd name="connsiteX898" fmla="*/ 2940663 w 7467600"/>
              <a:gd name="connsiteY898" fmla="*/ 140884 h 6858000"/>
              <a:gd name="connsiteX899" fmla="*/ 2947039 w 7467600"/>
              <a:gd name="connsiteY899" fmla="*/ 122524 h 6858000"/>
              <a:gd name="connsiteX900" fmla="*/ 2984316 w 7467600"/>
              <a:gd name="connsiteY900" fmla="*/ 0 h 6858000"/>
              <a:gd name="connsiteX901" fmla="*/ 3016114 w 7467600"/>
              <a:gd name="connsiteY901" fmla="*/ 0 h 6858000"/>
              <a:gd name="connsiteX902" fmla="*/ 2979949 w 7467600"/>
              <a:gd name="connsiteY902" fmla="*/ 119274 h 6858000"/>
              <a:gd name="connsiteX903" fmla="*/ 3023879 w 7467600"/>
              <a:gd name="connsiteY903" fmla="*/ 0 h 6858000"/>
              <a:gd name="connsiteX904" fmla="*/ 3105400 w 7467600"/>
              <a:gd name="connsiteY904" fmla="*/ 0 h 6858000"/>
              <a:gd name="connsiteX905" fmla="*/ 3094669 w 7467600"/>
              <a:gd name="connsiteY905" fmla="*/ 30308 h 6858000"/>
              <a:gd name="connsiteX906" fmla="*/ 2901945 w 7467600"/>
              <a:gd name="connsiteY906" fmla="*/ 466538 h 6858000"/>
              <a:gd name="connsiteX907" fmla="*/ 2815209 w 7467600"/>
              <a:gd name="connsiteY907" fmla="*/ 497361 h 6858000"/>
              <a:gd name="connsiteX908" fmla="*/ 2844845 w 7467600"/>
              <a:gd name="connsiteY908" fmla="*/ 127638 h 6858000"/>
              <a:gd name="connsiteX909" fmla="*/ 2867960 w 7467600"/>
              <a:gd name="connsiteY909" fmla="*/ 0 h 6858000"/>
              <a:gd name="connsiteX910" fmla="*/ 1057230 w 7467600"/>
              <a:gd name="connsiteY910" fmla="*/ 0 h 6858000"/>
              <a:gd name="connsiteX911" fmla="*/ 1111003 w 7467600"/>
              <a:gd name="connsiteY911" fmla="*/ 0 h 6858000"/>
              <a:gd name="connsiteX912" fmla="*/ 1125553 w 7467600"/>
              <a:gd name="connsiteY912" fmla="*/ 52588 h 6858000"/>
              <a:gd name="connsiteX913" fmla="*/ 1304276 w 7467600"/>
              <a:gd name="connsiteY913" fmla="*/ 476275 h 6858000"/>
              <a:gd name="connsiteX914" fmla="*/ 1492066 w 7467600"/>
              <a:gd name="connsiteY914" fmla="*/ 886333 h 6858000"/>
              <a:gd name="connsiteX915" fmla="*/ 1423698 w 7467600"/>
              <a:gd name="connsiteY915" fmla="*/ 710817 h 6858000"/>
              <a:gd name="connsiteX916" fmla="*/ 1357609 w 7467600"/>
              <a:gd name="connsiteY916" fmla="*/ 532892 h 6858000"/>
              <a:gd name="connsiteX917" fmla="*/ 1309550 w 7467600"/>
              <a:gd name="connsiteY917" fmla="*/ 374031 h 6858000"/>
              <a:gd name="connsiteX918" fmla="*/ 1193673 w 7467600"/>
              <a:gd name="connsiteY918" fmla="*/ 49533 h 6858000"/>
              <a:gd name="connsiteX919" fmla="*/ 1164391 w 7467600"/>
              <a:gd name="connsiteY919" fmla="*/ 0 h 6858000"/>
              <a:gd name="connsiteX920" fmla="*/ 1200666 w 7467600"/>
              <a:gd name="connsiteY920" fmla="*/ 0 h 6858000"/>
              <a:gd name="connsiteX921" fmla="*/ 1223408 w 7467600"/>
              <a:gd name="connsiteY921" fmla="*/ 38996 h 6858000"/>
              <a:gd name="connsiteX922" fmla="*/ 1339635 w 7467600"/>
              <a:gd name="connsiteY922" fmla="*/ 365517 h 6858000"/>
              <a:gd name="connsiteX923" fmla="*/ 1387469 w 7467600"/>
              <a:gd name="connsiteY923" fmla="*/ 523079 h 6858000"/>
              <a:gd name="connsiteX924" fmla="*/ 1452685 w 7467600"/>
              <a:gd name="connsiteY924" fmla="*/ 699806 h 6858000"/>
              <a:gd name="connsiteX925" fmla="*/ 1492092 w 7467600"/>
              <a:gd name="connsiteY925" fmla="*/ 800424 h 6858000"/>
              <a:gd name="connsiteX926" fmla="*/ 1455302 w 7467600"/>
              <a:gd name="connsiteY926" fmla="*/ 632913 h 6858000"/>
              <a:gd name="connsiteX927" fmla="*/ 1222336 w 7467600"/>
              <a:gd name="connsiteY927" fmla="*/ 9480 h 6858000"/>
              <a:gd name="connsiteX928" fmla="*/ 1214634 w 7467600"/>
              <a:gd name="connsiteY928" fmla="*/ 0 h 6858000"/>
              <a:gd name="connsiteX929" fmla="*/ 1289827 w 7467600"/>
              <a:gd name="connsiteY929" fmla="*/ 0 h 6858000"/>
              <a:gd name="connsiteX930" fmla="*/ 1321076 w 7467600"/>
              <a:gd name="connsiteY930" fmla="*/ 59722 h 6858000"/>
              <a:gd name="connsiteX931" fmla="*/ 1512579 w 7467600"/>
              <a:gd name="connsiteY931" fmla="*/ 626441 h 6858000"/>
              <a:gd name="connsiteX932" fmla="*/ 1506076 w 7467600"/>
              <a:gd name="connsiteY932" fmla="*/ 1089289 h 6858000"/>
              <a:gd name="connsiteX933" fmla="*/ 1486346 w 7467600"/>
              <a:gd name="connsiteY933" fmla="*/ 1079919 h 6858000"/>
              <a:gd name="connsiteX934" fmla="*/ 1070511 w 7467600"/>
              <a:gd name="connsiteY934" fmla="*/ 48609 h 6858000"/>
              <a:gd name="connsiteX935" fmla="*/ 1057230 w 7467600"/>
              <a:gd name="connsiteY935" fmla="*/ 0 h 6858000"/>
              <a:gd name="connsiteX936" fmla="*/ 43151 w 7467600"/>
              <a:gd name="connsiteY936" fmla="*/ 0 h 6858000"/>
              <a:gd name="connsiteX937" fmla="*/ 95283 w 7467600"/>
              <a:gd name="connsiteY937" fmla="*/ 0 h 6858000"/>
              <a:gd name="connsiteX938" fmla="*/ 300708 w 7467600"/>
              <a:gd name="connsiteY938" fmla="*/ 154571 h 6858000"/>
              <a:gd name="connsiteX939" fmla="*/ 530414 w 7467600"/>
              <a:gd name="connsiteY939" fmla="*/ 354673 h 6858000"/>
              <a:gd name="connsiteX940" fmla="*/ 333785 w 7467600"/>
              <a:gd name="connsiteY940" fmla="*/ 161564 h 6858000"/>
              <a:gd name="connsiteX941" fmla="*/ 147005 w 7467600"/>
              <a:gd name="connsiteY941" fmla="*/ 0 h 6858000"/>
              <a:gd name="connsiteX942" fmla="*/ 272509 w 7467600"/>
              <a:gd name="connsiteY942" fmla="*/ 0 h 6858000"/>
              <a:gd name="connsiteX943" fmla="*/ 326276 w 7467600"/>
              <a:gd name="connsiteY943" fmla="*/ 45847 h 6858000"/>
              <a:gd name="connsiteX944" fmla="*/ 823759 w 7467600"/>
              <a:gd name="connsiteY944" fmla="*/ 574145 h 6858000"/>
              <a:gd name="connsiteX945" fmla="*/ 811254 w 7467600"/>
              <a:gd name="connsiteY945" fmla="*/ 665546 h 6858000"/>
              <a:gd name="connsiteX946" fmla="*/ 154042 w 7467600"/>
              <a:gd name="connsiteY946" fmla="*/ 261522 h 6858000"/>
              <a:gd name="connsiteX947" fmla="*/ 13550 w 7467600"/>
              <a:gd name="connsiteY947" fmla="*/ 158423 h 6858000"/>
              <a:gd name="connsiteX948" fmla="*/ 0 w 7467600"/>
              <a:gd name="connsiteY948" fmla="*/ 146618 h 6858000"/>
              <a:gd name="connsiteX949" fmla="*/ 0 w 7467600"/>
              <a:gd name="connsiteY949" fmla="*/ 59161 h 6858000"/>
              <a:gd name="connsiteX950" fmla="*/ 45427 w 7467600"/>
              <a:gd name="connsiteY950" fmla="*/ 101078 h 6858000"/>
              <a:gd name="connsiteX951" fmla="*/ 630103 w 7467600"/>
              <a:gd name="connsiteY951" fmla="*/ 485885 h 6858000"/>
              <a:gd name="connsiteX952" fmla="*/ 532040 w 7467600"/>
              <a:gd name="connsiteY952" fmla="*/ 399359 h 6858000"/>
              <a:gd name="connsiteX953" fmla="*/ 517618 w 7467600"/>
              <a:gd name="connsiteY953" fmla="*/ 385726 h 6858000"/>
              <a:gd name="connsiteX954" fmla="*/ 285074 w 7467600"/>
              <a:gd name="connsiteY954" fmla="*/ 182755 h 6858000"/>
              <a:gd name="connsiteX955" fmla="*/ 43151 w 7467600"/>
              <a:gd name="connsiteY95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1456157 w 7467600"/>
              <a:gd name="connsiteY74" fmla="*/ 5371404 h 6858000"/>
              <a:gd name="connsiteX75" fmla="*/ 1244432 w 7467600"/>
              <a:gd name="connsiteY75" fmla="*/ 5385601 h 6858000"/>
              <a:gd name="connsiteX76" fmla="*/ 973990 w 7467600"/>
              <a:gd name="connsiteY76" fmla="*/ 5424940 h 6858000"/>
              <a:gd name="connsiteX77" fmla="*/ 1103809 w 7467600"/>
              <a:gd name="connsiteY77" fmla="*/ 5433720 h 6858000"/>
              <a:gd name="connsiteX78" fmla="*/ 1123454 w 7467600"/>
              <a:gd name="connsiteY78" fmla="*/ 5435727 h 6858000"/>
              <a:gd name="connsiteX79" fmla="*/ 1737017 w 7467600"/>
              <a:gd name="connsiteY79" fmla="*/ 5452183 h 6858000"/>
              <a:gd name="connsiteX80" fmla="*/ 1824397 w 7467600"/>
              <a:gd name="connsiteY80" fmla="*/ 5447757 h 6858000"/>
              <a:gd name="connsiteX81" fmla="*/ 2070059 w 7467600"/>
              <a:gd name="connsiteY81" fmla="*/ 5441660 h 6858000"/>
              <a:gd name="connsiteX82" fmla="*/ 1456157 w 7467600"/>
              <a:gd name="connsiteY82" fmla="*/ 5371404 h 6858000"/>
              <a:gd name="connsiteX83" fmla="*/ 4988186 w 7467600"/>
              <a:gd name="connsiteY83" fmla="*/ 5216467 h 6858000"/>
              <a:gd name="connsiteX84" fmla="*/ 4777334 w 7467600"/>
              <a:gd name="connsiteY84" fmla="*/ 5406072 h 6858000"/>
              <a:gd name="connsiteX85" fmla="*/ 4718341 w 7467600"/>
              <a:gd name="connsiteY85" fmla="*/ 5468043 h 6858000"/>
              <a:gd name="connsiteX86" fmla="*/ 4604655 w 7467600"/>
              <a:gd name="connsiteY86" fmla="*/ 5583434 h 6858000"/>
              <a:gd name="connsiteX87" fmla="*/ 4565074 w 7467600"/>
              <a:gd name="connsiteY87" fmla="*/ 5618550 h 6858000"/>
              <a:gd name="connsiteX88" fmla="*/ 4988186 w 7467600"/>
              <a:gd name="connsiteY88" fmla="*/ 5216467 h 6858000"/>
              <a:gd name="connsiteX89" fmla="*/ 4978032 w 7467600"/>
              <a:gd name="connsiteY89" fmla="*/ 5183809 h 6858000"/>
              <a:gd name="connsiteX90" fmla="*/ 4463413 w 7467600"/>
              <a:gd name="connsiteY90" fmla="*/ 5615162 h 6858000"/>
              <a:gd name="connsiteX91" fmla="*/ 4358134 w 7467600"/>
              <a:gd name="connsiteY91" fmla="*/ 5742791 h 6858000"/>
              <a:gd name="connsiteX92" fmla="*/ 4376219 w 7467600"/>
              <a:gd name="connsiteY92" fmla="*/ 5729027 h 6858000"/>
              <a:gd name="connsiteX93" fmla="*/ 4582340 w 7467600"/>
              <a:gd name="connsiteY93" fmla="*/ 5561037 h 6858000"/>
              <a:gd name="connsiteX94" fmla="*/ 4694684 w 7467600"/>
              <a:gd name="connsiteY94" fmla="*/ 5447098 h 6858000"/>
              <a:gd name="connsiteX95" fmla="*/ 4754123 w 7467600"/>
              <a:gd name="connsiteY95" fmla="*/ 5384643 h 6858000"/>
              <a:gd name="connsiteX96" fmla="*/ 4978032 w 7467600"/>
              <a:gd name="connsiteY96" fmla="*/ 5183809 h 6858000"/>
              <a:gd name="connsiteX97" fmla="*/ 1903353 w 7467600"/>
              <a:gd name="connsiteY97" fmla="*/ 5044827 h 6858000"/>
              <a:gd name="connsiteX98" fmla="*/ 1936931 w 7467600"/>
              <a:gd name="connsiteY98" fmla="*/ 5093954 h 6858000"/>
              <a:gd name="connsiteX99" fmla="*/ 2195868 w 7467600"/>
              <a:gd name="connsiteY99" fmla="*/ 5396574 h 6858000"/>
              <a:gd name="connsiteX100" fmla="*/ 2088852 w 7467600"/>
              <a:gd name="connsiteY100" fmla="*/ 5166123 h 6858000"/>
              <a:gd name="connsiteX101" fmla="*/ 1958241 w 7467600"/>
              <a:gd name="connsiteY101" fmla="*/ 5067955 h 6858000"/>
              <a:gd name="connsiteX102" fmla="*/ 1903353 w 7467600"/>
              <a:gd name="connsiteY102" fmla="*/ 5044827 h 6858000"/>
              <a:gd name="connsiteX103" fmla="*/ 1979378 w 7467600"/>
              <a:gd name="connsiteY103" fmla="*/ 4769504 h 6858000"/>
              <a:gd name="connsiteX104" fmla="*/ 2882120 w 7467600"/>
              <a:gd name="connsiteY104" fmla="*/ 5064547 h 6858000"/>
              <a:gd name="connsiteX105" fmla="*/ 2793103 w 7467600"/>
              <a:gd name="connsiteY105" fmla="*/ 5039699 h 6858000"/>
              <a:gd name="connsiteX106" fmla="*/ 2770041 w 7467600"/>
              <a:gd name="connsiteY106" fmla="*/ 5033634 h 6858000"/>
              <a:gd name="connsiteX107" fmla="*/ 1979378 w 7467600"/>
              <a:gd name="connsiteY107" fmla="*/ 4769504 h 6858000"/>
              <a:gd name="connsiteX108" fmla="*/ 1927410 w 7467600"/>
              <a:gd name="connsiteY108" fmla="*/ 4716164 h 6858000"/>
              <a:gd name="connsiteX109" fmla="*/ 1959587 w 7467600"/>
              <a:gd name="connsiteY109" fmla="*/ 4728849 h 6858000"/>
              <a:gd name="connsiteX110" fmla="*/ 2777707 w 7467600"/>
              <a:gd name="connsiteY110" fmla="*/ 5003991 h 6858000"/>
              <a:gd name="connsiteX111" fmla="*/ 2800768 w 7467600"/>
              <a:gd name="connsiteY111" fmla="*/ 5010056 h 6858000"/>
              <a:gd name="connsiteX112" fmla="*/ 2879408 w 7467600"/>
              <a:gd name="connsiteY112" fmla="*/ 5031590 h 6858000"/>
              <a:gd name="connsiteX113" fmla="*/ 2862295 w 7467600"/>
              <a:gd name="connsiteY113" fmla="*/ 5022958 h 6858000"/>
              <a:gd name="connsiteX114" fmla="*/ 2813343 w 7467600"/>
              <a:gd name="connsiteY114" fmla="*/ 4998369 h 6858000"/>
              <a:gd name="connsiteX115" fmla="*/ 2646245 w 7467600"/>
              <a:gd name="connsiteY115" fmla="*/ 4930999 h 6858000"/>
              <a:gd name="connsiteX116" fmla="*/ 1999243 w 7467600"/>
              <a:gd name="connsiteY116" fmla="*/ 4730524 h 6858000"/>
              <a:gd name="connsiteX117" fmla="*/ 1979527 w 7467600"/>
              <a:gd name="connsiteY117" fmla="*/ 4726651 h 6858000"/>
              <a:gd name="connsiteX118" fmla="*/ 1927410 w 7467600"/>
              <a:gd name="connsiteY118" fmla="*/ 4716164 h 6858000"/>
              <a:gd name="connsiteX119" fmla="*/ 1997014 w 7467600"/>
              <a:gd name="connsiteY119" fmla="*/ 4698007 h 6858000"/>
              <a:gd name="connsiteX120" fmla="*/ 2005458 w 7467600"/>
              <a:gd name="connsiteY120" fmla="*/ 4699540 h 6858000"/>
              <a:gd name="connsiteX121" fmla="*/ 2657186 w 7467600"/>
              <a:gd name="connsiteY121" fmla="*/ 4901687 h 6858000"/>
              <a:gd name="connsiteX122" fmla="*/ 2826662 w 7467600"/>
              <a:gd name="connsiteY122" fmla="*/ 4970362 h 6858000"/>
              <a:gd name="connsiteX123" fmla="*/ 2876100 w 7467600"/>
              <a:gd name="connsiteY123" fmla="*/ 4995397 h 6858000"/>
              <a:gd name="connsiteX124" fmla="*/ 3042600 w 7467600"/>
              <a:gd name="connsiteY124" fmla="*/ 5059532 h 6858000"/>
              <a:gd name="connsiteX125" fmla="*/ 1997014 w 7467600"/>
              <a:gd name="connsiteY125" fmla="*/ 4698007 h 6858000"/>
              <a:gd name="connsiteX126" fmla="*/ 2305292 w 7467600"/>
              <a:gd name="connsiteY126" fmla="*/ 4219492 h 6858000"/>
              <a:gd name="connsiteX127" fmla="*/ 3360922 w 7467600"/>
              <a:gd name="connsiteY127" fmla="*/ 4529373 h 6858000"/>
              <a:gd name="connsiteX128" fmla="*/ 3492420 w 7467600"/>
              <a:gd name="connsiteY128" fmla="*/ 4510145 h 6858000"/>
              <a:gd name="connsiteX129" fmla="*/ 3364086 w 7467600"/>
              <a:gd name="connsiteY129" fmla="*/ 4480340 h 6858000"/>
              <a:gd name="connsiteX130" fmla="*/ 3225818 w 7467600"/>
              <a:gd name="connsiteY130" fmla="*/ 4411822 h 6858000"/>
              <a:gd name="connsiteX131" fmla="*/ 3129696 w 7467600"/>
              <a:gd name="connsiteY131" fmla="*/ 4360704 h 6858000"/>
              <a:gd name="connsiteX132" fmla="*/ 2814545 w 7467600"/>
              <a:gd name="connsiteY132" fmla="*/ 4282955 h 6858000"/>
              <a:gd name="connsiteX133" fmla="*/ 2305292 w 7467600"/>
              <a:gd name="connsiteY133" fmla="*/ 4219492 h 6858000"/>
              <a:gd name="connsiteX134" fmla="*/ 2626982 w 7467600"/>
              <a:gd name="connsiteY134" fmla="*/ 4206450 h 6858000"/>
              <a:gd name="connsiteX135" fmla="*/ 2490617 w 7467600"/>
              <a:gd name="connsiteY135" fmla="*/ 4206951 h 6858000"/>
              <a:gd name="connsiteX136" fmla="*/ 2819869 w 7467600"/>
              <a:gd name="connsiteY136" fmla="*/ 4252936 h 6858000"/>
              <a:gd name="connsiteX137" fmla="*/ 3143018 w 7467600"/>
              <a:gd name="connsiteY137" fmla="*/ 4332698 h 6858000"/>
              <a:gd name="connsiteX138" fmla="*/ 3241520 w 7467600"/>
              <a:gd name="connsiteY138" fmla="*/ 4385112 h 6858000"/>
              <a:gd name="connsiteX139" fmla="*/ 3374575 w 7467600"/>
              <a:gd name="connsiteY139" fmla="*/ 4451517 h 6858000"/>
              <a:gd name="connsiteX140" fmla="*/ 3505221 w 7467600"/>
              <a:gd name="connsiteY140" fmla="*/ 4480757 h 6858000"/>
              <a:gd name="connsiteX141" fmla="*/ 2626982 w 7467600"/>
              <a:gd name="connsiteY141" fmla="*/ 4206450 h 6858000"/>
              <a:gd name="connsiteX142" fmla="*/ 1310106 w 7467600"/>
              <a:gd name="connsiteY142" fmla="*/ 3943217 h 6858000"/>
              <a:gd name="connsiteX143" fmla="*/ 854994 w 7467600"/>
              <a:gd name="connsiteY143" fmla="*/ 4399136 h 6858000"/>
              <a:gd name="connsiteX144" fmla="*/ 742462 w 7467600"/>
              <a:gd name="connsiteY144" fmla="*/ 4594648 h 6858000"/>
              <a:gd name="connsiteX145" fmla="*/ 820602 w 7467600"/>
              <a:gd name="connsiteY145" fmla="*/ 4485915 h 6858000"/>
              <a:gd name="connsiteX146" fmla="*/ 878295 w 7467600"/>
              <a:gd name="connsiteY146" fmla="*/ 4403594 h 6858000"/>
              <a:gd name="connsiteX147" fmla="*/ 1240607 w 7467600"/>
              <a:gd name="connsiteY147" fmla="*/ 4010401 h 6858000"/>
              <a:gd name="connsiteX148" fmla="*/ 1310106 w 7467600"/>
              <a:gd name="connsiteY148" fmla="*/ 3943217 h 6858000"/>
              <a:gd name="connsiteX149" fmla="*/ 1423113 w 7467600"/>
              <a:gd name="connsiteY149" fmla="*/ 3874565 h 6858000"/>
              <a:gd name="connsiteX150" fmla="*/ 1260565 w 7467600"/>
              <a:gd name="connsiteY150" fmla="*/ 4031982 h 6858000"/>
              <a:gd name="connsiteX151" fmla="*/ 901900 w 7467600"/>
              <a:gd name="connsiteY151" fmla="*/ 4421236 h 6858000"/>
              <a:gd name="connsiteX152" fmla="*/ 845044 w 7467600"/>
              <a:gd name="connsiteY152" fmla="*/ 4502436 h 6858000"/>
              <a:gd name="connsiteX153" fmla="*/ 685926 w 7467600"/>
              <a:gd name="connsiteY153" fmla="*/ 4703069 h 6858000"/>
              <a:gd name="connsiteX154" fmla="*/ 684248 w 7467600"/>
              <a:gd name="connsiteY154" fmla="*/ 4706721 h 6858000"/>
              <a:gd name="connsiteX155" fmla="*/ 1423113 w 7467600"/>
              <a:gd name="connsiteY155" fmla="*/ 3874565 h 6858000"/>
              <a:gd name="connsiteX156" fmla="*/ 3316479 w 7467600"/>
              <a:gd name="connsiteY156" fmla="*/ 3872136 h 6858000"/>
              <a:gd name="connsiteX157" fmla="*/ 3546806 w 7467600"/>
              <a:gd name="connsiteY157" fmla="*/ 4356139 h 6858000"/>
              <a:gd name="connsiteX158" fmla="*/ 3364433 w 7467600"/>
              <a:gd name="connsiteY158" fmla="*/ 3953121 h 6858000"/>
              <a:gd name="connsiteX159" fmla="*/ 3316479 w 7467600"/>
              <a:gd name="connsiteY159" fmla="*/ 3872136 h 6858000"/>
              <a:gd name="connsiteX160" fmla="*/ 3291335 w 7467600"/>
              <a:gd name="connsiteY160" fmla="*/ 3767420 h 6858000"/>
              <a:gd name="connsiteX161" fmla="*/ 3390805 w 7467600"/>
              <a:gd name="connsiteY161" fmla="*/ 3937163 h 6858000"/>
              <a:gd name="connsiteX162" fmla="*/ 3579062 w 7467600"/>
              <a:gd name="connsiteY162" fmla="*/ 4359040 h 6858000"/>
              <a:gd name="connsiteX163" fmla="*/ 3467355 w 7467600"/>
              <a:gd name="connsiteY163" fmla="*/ 3988130 h 6858000"/>
              <a:gd name="connsiteX164" fmla="*/ 3310753 w 7467600"/>
              <a:gd name="connsiteY164" fmla="*/ 3787140 h 6858000"/>
              <a:gd name="connsiteX165" fmla="*/ 3291335 w 7467600"/>
              <a:gd name="connsiteY165" fmla="*/ 3767420 h 6858000"/>
              <a:gd name="connsiteX166" fmla="*/ 1635889 w 7467600"/>
              <a:gd name="connsiteY166" fmla="*/ 3709494 h 6858000"/>
              <a:gd name="connsiteX167" fmla="*/ 1634800 w 7467600"/>
              <a:gd name="connsiteY167" fmla="*/ 3731111 h 6858000"/>
              <a:gd name="connsiteX168" fmla="*/ 1635889 w 7467600"/>
              <a:gd name="connsiteY168" fmla="*/ 3709494 h 6858000"/>
              <a:gd name="connsiteX169" fmla="*/ 1510397 w 7467600"/>
              <a:gd name="connsiteY169" fmla="*/ 3684705 h 6858000"/>
              <a:gd name="connsiteX170" fmla="*/ 1146550 w 7467600"/>
              <a:gd name="connsiteY170" fmla="*/ 3802012 h 6858000"/>
              <a:gd name="connsiteX171" fmla="*/ 698834 w 7467600"/>
              <a:gd name="connsiteY171" fmla="*/ 3952272 h 6858000"/>
              <a:gd name="connsiteX172" fmla="*/ 34256 w 7467600"/>
              <a:gd name="connsiteY172" fmla="*/ 4347603 h 6858000"/>
              <a:gd name="connsiteX173" fmla="*/ 527241 w 7467600"/>
              <a:gd name="connsiteY173" fmla="*/ 4065078 h 6858000"/>
              <a:gd name="connsiteX174" fmla="*/ 1510397 w 7467600"/>
              <a:gd name="connsiteY174" fmla="*/ 3684705 h 6858000"/>
              <a:gd name="connsiteX175" fmla="*/ 1313114 w 7467600"/>
              <a:gd name="connsiteY175" fmla="*/ 3655216 h 6858000"/>
              <a:gd name="connsiteX176" fmla="*/ 1109304 w 7467600"/>
              <a:gd name="connsiteY176" fmla="*/ 3669030 h 6858000"/>
              <a:gd name="connsiteX177" fmla="*/ 8129 w 7467600"/>
              <a:gd name="connsiteY177" fmla="*/ 4330519 h 6858000"/>
              <a:gd name="connsiteX178" fmla="*/ 687572 w 7467600"/>
              <a:gd name="connsiteY178" fmla="*/ 3925629 h 6858000"/>
              <a:gd name="connsiteX179" fmla="*/ 1138365 w 7467600"/>
              <a:gd name="connsiteY179" fmla="*/ 3774515 h 6858000"/>
              <a:gd name="connsiteX180" fmla="*/ 1505579 w 7467600"/>
              <a:gd name="connsiteY180" fmla="*/ 3655526 h 6858000"/>
              <a:gd name="connsiteX181" fmla="*/ 1313114 w 7467600"/>
              <a:gd name="connsiteY181" fmla="*/ 3655216 h 6858000"/>
              <a:gd name="connsiteX182" fmla="*/ 3655073 w 7467600"/>
              <a:gd name="connsiteY182" fmla="*/ 3650884 h 6858000"/>
              <a:gd name="connsiteX183" fmla="*/ 3989938 w 7467600"/>
              <a:gd name="connsiteY183" fmla="*/ 3991685 h 6858000"/>
              <a:gd name="connsiteX184" fmla="*/ 4393907 w 7467600"/>
              <a:gd name="connsiteY184" fmla="*/ 4261258 h 6858000"/>
              <a:gd name="connsiteX185" fmla="*/ 4648051 w 7467600"/>
              <a:gd name="connsiteY185" fmla="*/ 4374051 h 6858000"/>
              <a:gd name="connsiteX186" fmla="*/ 4383389 w 7467600"/>
              <a:gd name="connsiteY186" fmla="*/ 4184369 h 6858000"/>
              <a:gd name="connsiteX187" fmla="*/ 4165508 w 7467600"/>
              <a:gd name="connsiteY187" fmla="*/ 4035196 h 6858000"/>
              <a:gd name="connsiteX188" fmla="*/ 4068162 w 7467600"/>
              <a:gd name="connsiteY188" fmla="*/ 3953394 h 6858000"/>
              <a:gd name="connsiteX189" fmla="*/ 3981416 w 7467600"/>
              <a:gd name="connsiteY189" fmla="*/ 3880482 h 6858000"/>
              <a:gd name="connsiteX190" fmla="*/ 3800147 w 7467600"/>
              <a:gd name="connsiteY190" fmla="*/ 3749872 h 6858000"/>
              <a:gd name="connsiteX191" fmla="*/ 3655073 w 7467600"/>
              <a:gd name="connsiteY191" fmla="*/ 3650884 h 6858000"/>
              <a:gd name="connsiteX192" fmla="*/ 3670252 w 7467600"/>
              <a:gd name="connsiteY192" fmla="*/ 3622798 h 6858000"/>
              <a:gd name="connsiteX193" fmla="*/ 3817258 w 7467600"/>
              <a:gd name="connsiteY193" fmla="*/ 3723577 h 6858000"/>
              <a:gd name="connsiteX194" fmla="*/ 4000461 w 7467600"/>
              <a:gd name="connsiteY194" fmla="*/ 3855966 h 6858000"/>
              <a:gd name="connsiteX195" fmla="*/ 4088180 w 7467600"/>
              <a:gd name="connsiteY195" fmla="*/ 3929774 h 6858000"/>
              <a:gd name="connsiteX196" fmla="*/ 4184555 w 7467600"/>
              <a:gd name="connsiteY196" fmla="*/ 4010683 h 6858000"/>
              <a:gd name="connsiteX197" fmla="*/ 4399563 w 7467600"/>
              <a:gd name="connsiteY197" fmla="*/ 4158106 h 6858000"/>
              <a:gd name="connsiteX198" fmla="*/ 4684469 w 7467600"/>
              <a:gd name="connsiteY198" fmla="*/ 4364680 h 6858000"/>
              <a:gd name="connsiteX199" fmla="*/ 4690271 w 7467600"/>
              <a:gd name="connsiteY199" fmla="*/ 4370034 h 6858000"/>
              <a:gd name="connsiteX200" fmla="*/ 4136093 w 7467600"/>
              <a:gd name="connsiteY200" fmla="*/ 3858466 h 6858000"/>
              <a:gd name="connsiteX201" fmla="*/ 3670252 w 7467600"/>
              <a:gd name="connsiteY201" fmla="*/ 3622798 h 6858000"/>
              <a:gd name="connsiteX202" fmla="*/ 4440129 w 7467600"/>
              <a:gd name="connsiteY202" fmla="*/ 3448571 h 6858000"/>
              <a:gd name="connsiteX203" fmla="*/ 4856525 w 7467600"/>
              <a:gd name="connsiteY203" fmla="*/ 3915351 h 6858000"/>
              <a:gd name="connsiteX204" fmla="*/ 5059055 w 7467600"/>
              <a:gd name="connsiteY204" fmla="*/ 4108918 h 6858000"/>
              <a:gd name="connsiteX205" fmla="*/ 5290070 w 7467600"/>
              <a:gd name="connsiteY205" fmla="*/ 4263619 h 6858000"/>
              <a:gd name="connsiteX206" fmla="*/ 4834991 w 7467600"/>
              <a:gd name="connsiteY206" fmla="*/ 3830985 h 6858000"/>
              <a:gd name="connsiteX207" fmla="*/ 4440129 w 7467600"/>
              <a:gd name="connsiteY207" fmla="*/ 3448571 h 6858000"/>
              <a:gd name="connsiteX208" fmla="*/ 4441737 w 7467600"/>
              <a:gd name="connsiteY208" fmla="*/ 3399734 h 6858000"/>
              <a:gd name="connsiteX209" fmla="*/ 4431236 w 7467600"/>
              <a:gd name="connsiteY209" fmla="*/ 3400954 h 6858000"/>
              <a:gd name="connsiteX210" fmla="*/ 4557150 w 7467600"/>
              <a:gd name="connsiteY210" fmla="*/ 3510023 h 6858000"/>
              <a:gd name="connsiteX211" fmla="*/ 4856936 w 7467600"/>
              <a:gd name="connsiteY211" fmla="*/ 3809146 h 6858000"/>
              <a:gd name="connsiteX212" fmla="*/ 5111996 w 7467600"/>
              <a:gd name="connsiteY212" fmla="*/ 4065759 h 6858000"/>
              <a:gd name="connsiteX213" fmla="*/ 5388878 w 7467600"/>
              <a:gd name="connsiteY213" fmla="*/ 4300185 h 6858000"/>
              <a:gd name="connsiteX214" fmla="*/ 5425556 w 7467600"/>
              <a:gd name="connsiteY214" fmla="*/ 4308967 h 6858000"/>
              <a:gd name="connsiteX215" fmla="*/ 4943646 w 7467600"/>
              <a:gd name="connsiteY215" fmla="*/ 3822916 h 6858000"/>
              <a:gd name="connsiteX216" fmla="*/ 4594837 w 7467600"/>
              <a:gd name="connsiteY216" fmla="*/ 3532274 h 6858000"/>
              <a:gd name="connsiteX217" fmla="*/ 4441737 w 7467600"/>
              <a:gd name="connsiteY217" fmla="*/ 3399734 h 6858000"/>
              <a:gd name="connsiteX218" fmla="*/ 5425834 w 7467600"/>
              <a:gd name="connsiteY218" fmla="*/ 3162785 h 6858000"/>
              <a:gd name="connsiteX219" fmla="*/ 5401644 w 7467600"/>
              <a:gd name="connsiteY219" fmla="*/ 3617847 h 6858000"/>
              <a:gd name="connsiteX220" fmla="*/ 5467256 w 7467600"/>
              <a:gd name="connsiteY220" fmla="*/ 4175494 h 6858000"/>
              <a:gd name="connsiteX221" fmla="*/ 5448069 w 7467600"/>
              <a:gd name="connsiteY221" fmla="*/ 3567554 h 6858000"/>
              <a:gd name="connsiteX222" fmla="*/ 5425834 w 7467600"/>
              <a:gd name="connsiteY222" fmla="*/ 3162785 h 6858000"/>
              <a:gd name="connsiteX223" fmla="*/ 1318687 w 7467600"/>
              <a:gd name="connsiteY223" fmla="*/ 3113840 h 6858000"/>
              <a:gd name="connsiteX224" fmla="*/ 1066793 w 7467600"/>
              <a:gd name="connsiteY224" fmla="*/ 3212171 h 6858000"/>
              <a:gd name="connsiteX225" fmla="*/ 993319 w 7467600"/>
              <a:gd name="connsiteY225" fmla="*/ 3247648 h 6858000"/>
              <a:gd name="connsiteX226" fmla="*/ 853081 w 7467600"/>
              <a:gd name="connsiteY226" fmla="*/ 3312410 h 6858000"/>
              <a:gd name="connsiteX227" fmla="*/ 805957 w 7467600"/>
              <a:gd name="connsiteY227" fmla="*/ 3330443 h 6858000"/>
              <a:gd name="connsiteX228" fmla="*/ 1318687 w 7467600"/>
              <a:gd name="connsiteY228" fmla="*/ 3113840 h 6858000"/>
              <a:gd name="connsiteX229" fmla="*/ 5453702 w 7467600"/>
              <a:gd name="connsiteY229" fmla="*/ 3090882 h 6858000"/>
              <a:gd name="connsiteX230" fmla="*/ 5480135 w 7467600"/>
              <a:gd name="connsiteY230" fmla="*/ 3565802 h 6858000"/>
              <a:gd name="connsiteX231" fmla="*/ 5499023 w 7467600"/>
              <a:gd name="connsiteY231" fmla="*/ 4166310 h 6858000"/>
              <a:gd name="connsiteX232" fmla="*/ 5547022 w 7467600"/>
              <a:gd name="connsiteY232" fmla="*/ 3607838 h 6858000"/>
              <a:gd name="connsiteX233" fmla="*/ 5515964 w 7467600"/>
              <a:gd name="connsiteY233" fmla="*/ 3378541 h 6858000"/>
              <a:gd name="connsiteX234" fmla="*/ 5453702 w 7467600"/>
              <a:gd name="connsiteY234" fmla="*/ 3090882 h 6858000"/>
              <a:gd name="connsiteX235" fmla="*/ 1238695 w 7467600"/>
              <a:gd name="connsiteY235" fmla="*/ 3076820 h 6858000"/>
              <a:gd name="connsiteX236" fmla="*/ 716371 w 7467600"/>
              <a:gd name="connsiteY236" fmla="*/ 3293249 h 6858000"/>
              <a:gd name="connsiteX237" fmla="*/ 579522 w 7467600"/>
              <a:gd name="connsiteY237" fmla="*/ 3371759 h 6858000"/>
              <a:gd name="connsiteX238" fmla="*/ 600288 w 7467600"/>
              <a:gd name="connsiteY238" fmla="*/ 3365555 h 6858000"/>
              <a:gd name="connsiteX239" fmla="*/ 840692 w 7467600"/>
              <a:gd name="connsiteY239" fmla="*/ 3284921 h 6858000"/>
              <a:gd name="connsiteX240" fmla="*/ 979248 w 7467600"/>
              <a:gd name="connsiteY240" fmla="*/ 3221003 h 6858000"/>
              <a:gd name="connsiteX241" fmla="*/ 1053282 w 7467600"/>
              <a:gd name="connsiteY241" fmla="*/ 3185247 h 6858000"/>
              <a:gd name="connsiteX242" fmla="*/ 1320603 w 7467600"/>
              <a:gd name="connsiteY242" fmla="*/ 3081281 h 6858000"/>
              <a:gd name="connsiteX243" fmla="*/ 1238695 w 7467600"/>
              <a:gd name="connsiteY243" fmla="*/ 3076820 h 6858000"/>
              <a:gd name="connsiteX244" fmla="*/ 5425627 w 7467600"/>
              <a:gd name="connsiteY244" fmla="*/ 2954192 h 6858000"/>
              <a:gd name="connsiteX245" fmla="*/ 5470770 w 7467600"/>
              <a:gd name="connsiteY245" fmla="*/ 3005435 h 6858000"/>
              <a:gd name="connsiteX246" fmla="*/ 5519779 w 7467600"/>
              <a:gd name="connsiteY246" fmla="*/ 4359223 h 6858000"/>
              <a:gd name="connsiteX247" fmla="*/ 5520293 w 7467600"/>
              <a:gd name="connsiteY247" fmla="*/ 4360602 h 6858000"/>
              <a:gd name="connsiteX248" fmla="*/ 5767221 w 7467600"/>
              <a:gd name="connsiteY248" fmla="*/ 4665564 h 6858000"/>
              <a:gd name="connsiteX249" fmla="*/ 6937169 w 7467600"/>
              <a:gd name="connsiteY249" fmla="*/ 4815941 h 6858000"/>
              <a:gd name="connsiteX250" fmla="*/ 6953922 w 7467600"/>
              <a:gd name="connsiteY250" fmla="*/ 4890068 h 6858000"/>
              <a:gd name="connsiteX251" fmla="*/ 6071359 w 7467600"/>
              <a:gd name="connsiteY251" fmla="*/ 4770770 h 6858000"/>
              <a:gd name="connsiteX252" fmla="*/ 6038839 w 7467600"/>
              <a:gd name="connsiteY252" fmla="*/ 4764474 h 6858000"/>
              <a:gd name="connsiteX253" fmla="*/ 6038706 w 7467600"/>
              <a:gd name="connsiteY253" fmla="*/ 4763847 h 6858000"/>
              <a:gd name="connsiteX254" fmla="*/ 6037784 w 7467600"/>
              <a:gd name="connsiteY254" fmla="*/ 4764270 h 6858000"/>
              <a:gd name="connsiteX255" fmla="*/ 6038839 w 7467600"/>
              <a:gd name="connsiteY255" fmla="*/ 4764474 h 6858000"/>
              <a:gd name="connsiteX256" fmla="*/ 6040338 w 7467600"/>
              <a:gd name="connsiteY256" fmla="*/ 4771418 h 6858000"/>
              <a:gd name="connsiteX257" fmla="*/ 6024488 w 7467600"/>
              <a:gd name="connsiteY257" fmla="*/ 4809903 h 6858000"/>
              <a:gd name="connsiteX258" fmla="*/ 5599771 w 7467600"/>
              <a:gd name="connsiteY258" fmla="*/ 5509652 h 6858000"/>
              <a:gd name="connsiteX259" fmla="*/ 5548843 w 7467600"/>
              <a:gd name="connsiteY259" fmla="*/ 5563845 h 6858000"/>
              <a:gd name="connsiteX260" fmla="*/ 5940952 w 7467600"/>
              <a:gd name="connsiteY260" fmla="*/ 6250028 h 6858000"/>
              <a:gd name="connsiteX261" fmla="*/ 6043441 w 7467600"/>
              <a:gd name="connsiteY261" fmla="*/ 6665847 h 6858000"/>
              <a:gd name="connsiteX262" fmla="*/ 6093432 w 7467600"/>
              <a:gd name="connsiteY262" fmla="*/ 6858000 h 6858000"/>
              <a:gd name="connsiteX263" fmla="*/ 6034344 w 7467600"/>
              <a:gd name="connsiteY263" fmla="*/ 6858000 h 6858000"/>
              <a:gd name="connsiteX264" fmla="*/ 6026679 w 7467600"/>
              <a:gd name="connsiteY264" fmla="*/ 6836959 h 6858000"/>
              <a:gd name="connsiteX265" fmla="*/ 5800441 w 7467600"/>
              <a:gd name="connsiteY265" fmla="*/ 6335286 h 6858000"/>
              <a:gd name="connsiteX266" fmla="*/ 5526562 w 7467600"/>
              <a:gd name="connsiteY266" fmla="*/ 5705388 h 6858000"/>
              <a:gd name="connsiteX267" fmla="*/ 5519640 w 7467600"/>
              <a:gd name="connsiteY267" fmla="*/ 5683774 h 6858000"/>
              <a:gd name="connsiteX268" fmla="*/ 5844559 w 7467600"/>
              <a:gd name="connsiteY268" fmla="*/ 6553349 h 6858000"/>
              <a:gd name="connsiteX269" fmla="*/ 5975994 w 7467600"/>
              <a:gd name="connsiteY269" fmla="*/ 6858000 h 6858000"/>
              <a:gd name="connsiteX270" fmla="*/ 5898547 w 7467600"/>
              <a:gd name="connsiteY270" fmla="*/ 6858000 h 6858000"/>
              <a:gd name="connsiteX271" fmla="*/ 5682041 w 7467600"/>
              <a:gd name="connsiteY271" fmla="*/ 6355860 h 6858000"/>
              <a:gd name="connsiteX272" fmla="*/ 5461758 w 7467600"/>
              <a:gd name="connsiteY272" fmla="*/ 5820220 h 6858000"/>
              <a:gd name="connsiteX273" fmla="*/ 5237282 w 7467600"/>
              <a:gd name="connsiteY273" fmla="*/ 6579086 h 6858000"/>
              <a:gd name="connsiteX274" fmla="*/ 5115009 w 7467600"/>
              <a:gd name="connsiteY274" fmla="*/ 6858000 h 6858000"/>
              <a:gd name="connsiteX275" fmla="*/ 5028074 w 7467600"/>
              <a:gd name="connsiteY275" fmla="*/ 6858000 h 6858000"/>
              <a:gd name="connsiteX276" fmla="*/ 5079508 w 7467600"/>
              <a:gd name="connsiteY276" fmla="*/ 6749074 h 6858000"/>
              <a:gd name="connsiteX277" fmla="*/ 5371846 w 7467600"/>
              <a:gd name="connsiteY277" fmla="*/ 5924413 h 6858000"/>
              <a:gd name="connsiteX278" fmla="*/ 5270512 w 7467600"/>
              <a:gd name="connsiteY278" fmla="*/ 6138975 h 6858000"/>
              <a:gd name="connsiteX279" fmla="*/ 5062409 w 7467600"/>
              <a:gd name="connsiteY279" fmla="*/ 6653544 h 6858000"/>
              <a:gd name="connsiteX280" fmla="*/ 5036628 w 7467600"/>
              <a:gd name="connsiteY280" fmla="*/ 6754247 h 6858000"/>
              <a:gd name="connsiteX281" fmla="*/ 5009112 w 7467600"/>
              <a:gd name="connsiteY281" fmla="*/ 6858000 h 6858000"/>
              <a:gd name="connsiteX282" fmla="*/ 4976679 w 7467600"/>
              <a:gd name="connsiteY282" fmla="*/ 6858000 h 6858000"/>
              <a:gd name="connsiteX283" fmla="*/ 5006537 w 7467600"/>
              <a:gd name="connsiteY283" fmla="*/ 6747068 h 6858000"/>
              <a:gd name="connsiteX284" fmla="*/ 5032723 w 7467600"/>
              <a:gd name="connsiteY284" fmla="*/ 6644957 h 6858000"/>
              <a:gd name="connsiteX285" fmla="*/ 5242949 w 7467600"/>
              <a:gd name="connsiteY285" fmla="*/ 6125175 h 6858000"/>
              <a:gd name="connsiteX286" fmla="*/ 5286321 w 7467600"/>
              <a:gd name="connsiteY286" fmla="*/ 6033555 h 6858000"/>
              <a:gd name="connsiteX287" fmla="*/ 5008210 w 7467600"/>
              <a:gd name="connsiteY287" fmla="*/ 6649194 h 6858000"/>
              <a:gd name="connsiteX288" fmla="*/ 4986321 w 7467600"/>
              <a:gd name="connsiteY288" fmla="*/ 6765687 h 6858000"/>
              <a:gd name="connsiteX289" fmla="*/ 4973474 w 7467600"/>
              <a:gd name="connsiteY289" fmla="*/ 6858000 h 6858000"/>
              <a:gd name="connsiteX290" fmla="*/ 4907178 w 7467600"/>
              <a:gd name="connsiteY290" fmla="*/ 6858000 h 6858000"/>
              <a:gd name="connsiteX291" fmla="*/ 4910810 w 7467600"/>
              <a:gd name="connsiteY291" fmla="*/ 6829660 h 6858000"/>
              <a:gd name="connsiteX292" fmla="*/ 4987461 w 7467600"/>
              <a:gd name="connsiteY292" fmla="*/ 6432994 h 6858000"/>
              <a:gd name="connsiteX293" fmla="*/ 5179262 w 7467600"/>
              <a:gd name="connsiteY293" fmla="*/ 6035044 h 6858000"/>
              <a:gd name="connsiteX294" fmla="*/ 4689678 w 7467600"/>
              <a:gd name="connsiteY294" fmla="*/ 6440241 h 6858000"/>
              <a:gd name="connsiteX295" fmla="*/ 4477543 w 7467600"/>
              <a:gd name="connsiteY295" fmla="*/ 6674836 h 6858000"/>
              <a:gd name="connsiteX296" fmla="*/ 4329957 w 7467600"/>
              <a:gd name="connsiteY296" fmla="*/ 6858000 h 6858000"/>
              <a:gd name="connsiteX297" fmla="*/ 4218595 w 7467600"/>
              <a:gd name="connsiteY297" fmla="*/ 6858000 h 6858000"/>
              <a:gd name="connsiteX298" fmla="*/ 4368888 w 7467600"/>
              <a:gd name="connsiteY298" fmla="*/ 6668412 h 6858000"/>
              <a:gd name="connsiteX299" fmla="*/ 4563091 w 7467600"/>
              <a:gd name="connsiteY299" fmla="*/ 6442508 h 6858000"/>
              <a:gd name="connsiteX300" fmla="*/ 5387324 w 7467600"/>
              <a:gd name="connsiteY300" fmla="*/ 5705830 h 6858000"/>
              <a:gd name="connsiteX301" fmla="*/ 5073620 w 7467600"/>
              <a:gd name="connsiteY301" fmla="*/ 5955437 h 6858000"/>
              <a:gd name="connsiteX302" fmla="*/ 4689789 w 7467600"/>
              <a:gd name="connsiteY302" fmla="*/ 6268382 h 6858000"/>
              <a:gd name="connsiteX303" fmla="*/ 4418722 w 7467600"/>
              <a:gd name="connsiteY303" fmla="*/ 6570886 h 6858000"/>
              <a:gd name="connsiteX304" fmla="*/ 4214944 w 7467600"/>
              <a:gd name="connsiteY304" fmla="*/ 6858000 h 6858000"/>
              <a:gd name="connsiteX305" fmla="*/ 4177898 w 7467600"/>
              <a:gd name="connsiteY305" fmla="*/ 6858000 h 6858000"/>
              <a:gd name="connsiteX306" fmla="*/ 4391597 w 7467600"/>
              <a:gd name="connsiteY306" fmla="*/ 6556370 h 6858000"/>
              <a:gd name="connsiteX307" fmla="*/ 4668889 w 7467600"/>
              <a:gd name="connsiteY307" fmla="*/ 6246399 h 6858000"/>
              <a:gd name="connsiteX308" fmla="*/ 5055427 w 7467600"/>
              <a:gd name="connsiteY308" fmla="*/ 5931476 h 6858000"/>
              <a:gd name="connsiteX309" fmla="*/ 5371814 w 7467600"/>
              <a:gd name="connsiteY309" fmla="*/ 5678975 h 6858000"/>
              <a:gd name="connsiteX310" fmla="*/ 4987918 w 7467600"/>
              <a:gd name="connsiteY310" fmla="*/ 5838701 h 6858000"/>
              <a:gd name="connsiteX311" fmla="*/ 4317146 w 7467600"/>
              <a:gd name="connsiteY311" fmla="*/ 6587716 h 6858000"/>
              <a:gd name="connsiteX312" fmla="*/ 4171627 w 7467600"/>
              <a:gd name="connsiteY312" fmla="*/ 6858000 h 6858000"/>
              <a:gd name="connsiteX313" fmla="*/ 4081585 w 7467600"/>
              <a:gd name="connsiteY313" fmla="*/ 6858000 h 6858000"/>
              <a:gd name="connsiteX314" fmla="*/ 4238603 w 7467600"/>
              <a:gd name="connsiteY314" fmla="*/ 6559341 h 6858000"/>
              <a:gd name="connsiteX315" fmla="*/ 4778333 w 7467600"/>
              <a:gd name="connsiteY315" fmla="*/ 5873626 h 6858000"/>
              <a:gd name="connsiteX316" fmla="*/ 5414185 w 7467600"/>
              <a:gd name="connsiteY316" fmla="*/ 5573882 h 6858000"/>
              <a:gd name="connsiteX317" fmla="*/ 5959648 w 7467600"/>
              <a:gd name="connsiteY317" fmla="*/ 4760797 h 6858000"/>
              <a:gd name="connsiteX318" fmla="*/ 5355019 w 7467600"/>
              <a:gd name="connsiteY318" fmla="*/ 4734672 h 6858000"/>
              <a:gd name="connsiteX319" fmla="*/ 5083565 w 7467600"/>
              <a:gd name="connsiteY319" fmla="*/ 5179121 h 6858000"/>
              <a:gd name="connsiteX320" fmla="*/ 4713577 w 7467600"/>
              <a:gd name="connsiteY320" fmla="*/ 5616803 h 6858000"/>
              <a:gd name="connsiteX321" fmla="*/ 3989559 w 7467600"/>
              <a:gd name="connsiteY321" fmla="*/ 6145945 h 6858000"/>
              <a:gd name="connsiteX322" fmla="*/ 3939824 w 7467600"/>
              <a:gd name="connsiteY322" fmla="*/ 6066900 h 6858000"/>
              <a:gd name="connsiteX323" fmla="*/ 4584537 w 7467600"/>
              <a:gd name="connsiteY323" fmla="*/ 5324826 h 6858000"/>
              <a:gd name="connsiteX324" fmla="*/ 5037105 w 7467600"/>
              <a:gd name="connsiteY324" fmla="*/ 5088765 h 6858000"/>
              <a:gd name="connsiteX325" fmla="*/ 5039930 w 7467600"/>
              <a:gd name="connsiteY325" fmla="*/ 5089585 h 6858000"/>
              <a:gd name="connsiteX326" fmla="*/ 5263764 w 7467600"/>
              <a:gd name="connsiteY326" fmla="*/ 4735525 h 6858000"/>
              <a:gd name="connsiteX327" fmla="*/ 4086300 w 7467600"/>
              <a:gd name="connsiteY327" fmla="*/ 4884599 h 6858000"/>
              <a:gd name="connsiteX328" fmla="*/ 4085485 w 7467600"/>
              <a:gd name="connsiteY328" fmla="*/ 4899070 h 6858000"/>
              <a:gd name="connsiteX329" fmla="*/ 3871915 w 7467600"/>
              <a:gd name="connsiteY329" fmla="*/ 5253645 h 6858000"/>
              <a:gd name="connsiteX330" fmla="*/ 3799374 w 7467600"/>
              <a:gd name="connsiteY330" fmla="*/ 5466127 h 6858000"/>
              <a:gd name="connsiteX331" fmla="*/ 3498850 w 7467600"/>
              <a:gd name="connsiteY331" fmla="*/ 6661888 h 6858000"/>
              <a:gd name="connsiteX332" fmla="*/ 3399216 w 7467600"/>
              <a:gd name="connsiteY332" fmla="*/ 6858000 h 6858000"/>
              <a:gd name="connsiteX333" fmla="*/ 3303688 w 7467600"/>
              <a:gd name="connsiteY333" fmla="*/ 6858000 h 6858000"/>
              <a:gd name="connsiteX334" fmla="*/ 3391774 w 7467600"/>
              <a:gd name="connsiteY334" fmla="*/ 6697181 h 6858000"/>
              <a:gd name="connsiteX335" fmla="*/ 3735540 w 7467600"/>
              <a:gd name="connsiteY335" fmla="*/ 5546923 h 6858000"/>
              <a:gd name="connsiteX336" fmla="*/ 3729438 w 7467600"/>
              <a:gd name="connsiteY336" fmla="*/ 5569058 h 6858000"/>
              <a:gd name="connsiteX337" fmla="*/ 3707782 w 7467600"/>
              <a:gd name="connsiteY337" fmla="*/ 5644908 h 6858000"/>
              <a:gd name="connsiteX338" fmla="*/ 3583827 w 7467600"/>
              <a:gd name="connsiteY338" fmla="*/ 6039215 h 6858000"/>
              <a:gd name="connsiteX339" fmla="*/ 3547861 w 7467600"/>
              <a:gd name="connsiteY339" fmla="*/ 6129609 h 6858000"/>
              <a:gd name="connsiteX340" fmla="*/ 3490905 w 7467600"/>
              <a:gd name="connsiteY340" fmla="*/ 6277660 h 6858000"/>
              <a:gd name="connsiteX341" fmla="*/ 3455859 w 7467600"/>
              <a:gd name="connsiteY341" fmla="*/ 6391301 h 6858000"/>
              <a:gd name="connsiteX342" fmla="*/ 3429112 w 7467600"/>
              <a:gd name="connsiteY342" fmla="*/ 6479469 h 6858000"/>
              <a:gd name="connsiteX343" fmla="*/ 3304862 w 7467600"/>
              <a:gd name="connsiteY343" fmla="*/ 6796476 h 6858000"/>
              <a:gd name="connsiteX344" fmla="*/ 3276071 w 7467600"/>
              <a:gd name="connsiteY344" fmla="*/ 6858000 h 6858000"/>
              <a:gd name="connsiteX345" fmla="*/ 3240805 w 7467600"/>
              <a:gd name="connsiteY345" fmla="*/ 6858000 h 6858000"/>
              <a:gd name="connsiteX346" fmla="*/ 3275917 w 7467600"/>
              <a:gd name="connsiteY346" fmla="*/ 6783192 h 6858000"/>
              <a:gd name="connsiteX347" fmla="*/ 3399358 w 7467600"/>
              <a:gd name="connsiteY347" fmla="*/ 6469011 h 6858000"/>
              <a:gd name="connsiteX348" fmla="*/ 3425650 w 7467600"/>
              <a:gd name="connsiteY348" fmla="*/ 6381333 h 6858000"/>
              <a:gd name="connsiteX349" fmla="*/ 3460661 w 7467600"/>
              <a:gd name="connsiteY349" fmla="*/ 6266763 h 6858000"/>
              <a:gd name="connsiteX350" fmla="*/ 3518021 w 7467600"/>
              <a:gd name="connsiteY350" fmla="*/ 6117298 h 6858000"/>
              <a:gd name="connsiteX351" fmla="*/ 3554035 w 7467600"/>
              <a:gd name="connsiteY351" fmla="*/ 6027832 h 6858000"/>
              <a:gd name="connsiteX352" fmla="*/ 3677174 w 7467600"/>
              <a:gd name="connsiteY352" fmla="*/ 5636351 h 6858000"/>
              <a:gd name="connsiteX353" fmla="*/ 3698819 w 7467600"/>
              <a:gd name="connsiteY353" fmla="*/ 5560503 h 6858000"/>
              <a:gd name="connsiteX354" fmla="*/ 3702094 w 7467600"/>
              <a:gd name="connsiteY354" fmla="*/ 5549194 h 6858000"/>
              <a:gd name="connsiteX355" fmla="*/ 3398355 w 7467600"/>
              <a:gd name="connsiteY355" fmla="*/ 6094603 h 6858000"/>
              <a:gd name="connsiteX356" fmla="*/ 3193941 w 7467600"/>
              <a:gd name="connsiteY356" fmla="*/ 6798775 h 6858000"/>
              <a:gd name="connsiteX357" fmla="*/ 3184140 w 7467600"/>
              <a:gd name="connsiteY357" fmla="*/ 6858000 h 6858000"/>
              <a:gd name="connsiteX358" fmla="*/ 3099978 w 7467600"/>
              <a:gd name="connsiteY358" fmla="*/ 6858000 h 6858000"/>
              <a:gd name="connsiteX359" fmla="*/ 3101556 w 7467600"/>
              <a:gd name="connsiteY359" fmla="*/ 6843337 h 6858000"/>
              <a:gd name="connsiteX360" fmla="*/ 3370162 w 7467600"/>
              <a:gd name="connsiteY360" fmla="*/ 5785550 h 6858000"/>
              <a:gd name="connsiteX361" fmla="*/ 3746477 w 7467600"/>
              <a:gd name="connsiteY361" fmla="*/ 5377889 h 6858000"/>
              <a:gd name="connsiteX362" fmla="*/ 3863399 w 7467600"/>
              <a:gd name="connsiteY362" fmla="*/ 5087257 h 6858000"/>
              <a:gd name="connsiteX363" fmla="*/ 3968712 w 7467600"/>
              <a:gd name="connsiteY363" fmla="*/ 4913989 h 6858000"/>
              <a:gd name="connsiteX364" fmla="*/ 2792390 w 7467600"/>
              <a:gd name="connsiteY364" fmla="*/ 5382974 h 6858000"/>
              <a:gd name="connsiteX365" fmla="*/ 2714982 w 7467600"/>
              <a:gd name="connsiteY365" fmla="*/ 5427051 h 6858000"/>
              <a:gd name="connsiteX366" fmla="*/ 2813361 w 7467600"/>
              <a:gd name="connsiteY366" fmla="*/ 6023912 h 6858000"/>
              <a:gd name="connsiteX367" fmla="*/ 2688430 w 7467600"/>
              <a:gd name="connsiteY367" fmla="*/ 6801564 h 6858000"/>
              <a:gd name="connsiteX368" fmla="*/ 2629626 w 7467600"/>
              <a:gd name="connsiteY368" fmla="*/ 6763394 h 6858000"/>
              <a:gd name="connsiteX369" fmla="*/ 2565328 w 7467600"/>
              <a:gd name="connsiteY369" fmla="*/ 5516399 h 6858000"/>
              <a:gd name="connsiteX370" fmla="*/ 1922999 w 7467600"/>
              <a:gd name="connsiteY370" fmla="*/ 5980343 h 6858000"/>
              <a:gd name="connsiteX371" fmla="*/ 1950261 w 7467600"/>
              <a:gd name="connsiteY371" fmla="*/ 6405858 h 6858000"/>
              <a:gd name="connsiteX372" fmla="*/ 2365554 w 7467600"/>
              <a:gd name="connsiteY372" fmla="*/ 6759107 h 6858000"/>
              <a:gd name="connsiteX373" fmla="*/ 2424142 w 7467600"/>
              <a:gd name="connsiteY373" fmla="*/ 6858000 h 6858000"/>
              <a:gd name="connsiteX374" fmla="*/ 2395994 w 7467600"/>
              <a:gd name="connsiteY374" fmla="*/ 6858000 h 6858000"/>
              <a:gd name="connsiteX375" fmla="*/ 2392863 w 7467600"/>
              <a:gd name="connsiteY375" fmla="*/ 6852964 h 6858000"/>
              <a:gd name="connsiteX376" fmla="*/ 2017589 w 7467600"/>
              <a:gd name="connsiteY376" fmla="*/ 6493982 h 6858000"/>
              <a:gd name="connsiteX377" fmla="*/ 2147336 w 7467600"/>
              <a:gd name="connsiteY377" fmla="*/ 6594052 h 6858000"/>
              <a:gd name="connsiteX378" fmla="*/ 2207047 w 7467600"/>
              <a:gd name="connsiteY378" fmla="*/ 6654540 h 6858000"/>
              <a:gd name="connsiteX379" fmla="*/ 2299106 w 7467600"/>
              <a:gd name="connsiteY379" fmla="*/ 6778931 h 6858000"/>
              <a:gd name="connsiteX380" fmla="*/ 2314430 w 7467600"/>
              <a:gd name="connsiteY380" fmla="*/ 6801144 h 6858000"/>
              <a:gd name="connsiteX381" fmla="*/ 2352406 w 7467600"/>
              <a:gd name="connsiteY381" fmla="*/ 6858000 h 6858000"/>
              <a:gd name="connsiteX382" fmla="*/ 2314492 w 7467600"/>
              <a:gd name="connsiteY382" fmla="*/ 6858000 h 6858000"/>
              <a:gd name="connsiteX383" fmla="*/ 2288095 w 7467600"/>
              <a:gd name="connsiteY383" fmla="*/ 6818030 h 6858000"/>
              <a:gd name="connsiteX384" fmla="*/ 2272768 w 7467600"/>
              <a:gd name="connsiteY384" fmla="*/ 6795822 h 6858000"/>
              <a:gd name="connsiteX385" fmla="*/ 2182715 w 7467600"/>
              <a:gd name="connsiteY385" fmla="*/ 6675071 h 6858000"/>
              <a:gd name="connsiteX386" fmla="*/ 2032061 w 7467600"/>
              <a:gd name="connsiteY386" fmla="*/ 6541380 h 6858000"/>
              <a:gd name="connsiteX387" fmla="*/ 2257220 w 7467600"/>
              <a:gd name="connsiteY387" fmla="*/ 6826257 h 6858000"/>
              <a:gd name="connsiteX388" fmla="*/ 2281324 w 7467600"/>
              <a:gd name="connsiteY388" fmla="*/ 6858000 h 6858000"/>
              <a:gd name="connsiteX389" fmla="*/ 2242860 w 7467600"/>
              <a:gd name="connsiteY389" fmla="*/ 6858000 h 6858000"/>
              <a:gd name="connsiteX390" fmla="*/ 2232818 w 7467600"/>
              <a:gd name="connsiteY390" fmla="*/ 6844926 h 6858000"/>
              <a:gd name="connsiteX391" fmla="*/ 1990172 w 7467600"/>
              <a:gd name="connsiteY391" fmla="*/ 6542121 h 6858000"/>
              <a:gd name="connsiteX392" fmla="*/ 2124090 w 7467600"/>
              <a:gd name="connsiteY392" fmla="*/ 6761017 h 6858000"/>
              <a:gd name="connsiteX393" fmla="*/ 2200380 w 7467600"/>
              <a:gd name="connsiteY393" fmla="*/ 6858000 h 6858000"/>
              <a:gd name="connsiteX394" fmla="*/ 2147507 w 7467600"/>
              <a:gd name="connsiteY394" fmla="*/ 6858000 h 6858000"/>
              <a:gd name="connsiteX395" fmla="*/ 2070668 w 7467600"/>
              <a:gd name="connsiteY395" fmla="*/ 6761520 h 6858000"/>
              <a:gd name="connsiteX396" fmla="*/ 1975142 w 7467600"/>
              <a:gd name="connsiteY396" fmla="*/ 6585570 h 6858000"/>
              <a:gd name="connsiteX397" fmla="*/ 2050035 w 7467600"/>
              <a:gd name="connsiteY397" fmla="*/ 6813345 h 6858000"/>
              <a:gd name="connsiteX398" fmla="*/ 2063025 w 7467600"/>
              <a:gd name="connsiteY398" fmla="*/ 6858000 h 6858000"/>
              <a:gd name="connsiteX399" fmla="*/ 2021675 w 7467600"/>
              <a:gd name="connsiteY399" fmla="*/ 6858000 h 6858000"/>
              <a:gd name="connsiteX400" fmla="*/ 2019308 w 7467600"/>
              <a:gd name="connsiteY400" fmla="*/ 6847118 h 6858000"/>
              <a:gd name="connsiteX401" fmla="*/ 1938835 w 7467600"/>
              <a:gd name="connsiteY401" fmla="*/ 6551160 h 6858000"/>
              <a:gd name="connsiteX402" fmla="*/ 1953230 w 7467600"/>
              <a:gd name="connsiteY402" fmla="*/ 6759699 h 6858000"/>
              <a:gd name="connsiteX403" fmla="*/ 1956763 w 7467600"/>
              <a:gd name="connsiteY403" fmla="*/ 6778191 h 6858000"/>
              <a:gd name="connsiteX404" fmla="*/ 1967925 w 7467600"/>
              <a:gd name="connsiteY404" fmla="*/ 6858000 h 6858000"/>
              <a:gd name="connsiteX405" fmla="*/ 1936622 w 7467600"/>
              <a:gd name="connsiteY405" fmla="*/ 6858000 h 6858000"/>
              <a:gd name="connsiteX406" fmla="*/ 1926261 w 7467600"/>
              <a:gd name="connsiteY406" fmla="*/ 6784064 h 6858000"/>
              <a:gd name="connsiteX407" fmla="*/ 1922724 w 7467600"/>
              <a:gd name="connsiteY407" fmla="*/ 6765577 h 6858000"/>
              <a:gd name="connsiteX408" fmla="*/ 1904650 w 7467600"/>
              <a:gd name="connsiteY408" fmla="*/ 6639616 h 6858000"/>
              <a:gd name="connsiteX409" fmla="*/ 1885273 w 7467600"/>
              <a:gd name="connsiteY409" fmla="*/ 6858000 h 6858000"/>
              <a:gd name="connsiteX410" fmla="*/ 1854363 w 7467600"/>
              <a:gd name="connsiteY410" fmla="*/ 6858000 h 6858000"/>
              <a:gd name="connsiteX411" fmla="*/ 1880391 w 7467600"/>
              <a:gd name="connsiteY411" fmla="*/ 6603796 h 6858000"/>
              <a:gd name="connsiteX412" fmla="*/ 1818273 w 7467600"/>
              <a:gd name="connsiteY412" fmla="*/ 6715729 h 6858000"/>
              <a:gd name="connsiteX413" fmla="*/ 1794691 w 7467600"/>
              <a:gd name="connsiteY413" fmla="*/ 6843239 h 6858000"/>
              <a:gd name="connsiteX414" fmla="*/ 1794914 w 7467600"/>
              <a:gd name="connsiteY414" fmla="*/ 6858000 h 6858000"/>
              <a:gd name="connsiteX415" fmla="*/ 1746128 w 7467600"/>
              <a:gd name="connsiteY415" fmla="*/ 6858000 h 6858000"/>
              <a:gd name="connsiteX416" fmla="*/ 1753934 w 7467600"/>
              <a:gd name="connsiteY416" fmla="*/ 6724796 h 6858000"/>
              <a:gd name="connsiteX417" fmla="*/ 1792053 w 7467600"/>
              <a:gd name="connsiteY417" fmla="*/ 6572396 h 6858000"/>
              <a:gd name="connsiteX418" fmla="*/ 1862248 w 7467600"/>
              <a:gd name="connsiteY418" fmla="*/ 6266397 h 6858000"/>
              <a:gd name="connsiteX419" fmla="*/ 1862250 w 7467600"/>
              <a:gd name="connsiteY419" fmla="*/ 6033531 h 6858000"/>
              <a:gd name="connsiteX420" fmla="*/ 1211999 w 7467600"/>
              <a:gd name="connsiteY420" fmla="*/ 6683610 h 6858000"/>
              <a:gd name="connsiteX421" fmla="*/ 1213266 w 7467600"/>
              <a:gd name="connsiteY421" fmla="*/ 6691947 h 6858000"/>
              <a:gd name="connsiteX422" fmla="*/ 1203370 w 7467600"/>
              <a:gd name="connsiteY422" fmla="*/ 6850676 h 6858000"/>
              <a:gd name="connsiteX423" fmla="*/ 1203671 w 7467600"/>
              <a:gd name="connsiteY423" fmla="*/ 6858000 h 6858000"/>
              <a:gd name="connsiteX424" fmla="*/ 1143180 w 7467600"/>
              <a:gd name="connsiteY424" fmla="*/ 6858000 h 6858000"/>
              <a:gd name="connsiteX425" fmla="*/ 1142176 w 7467600"/>
              <a:gd name="connsiteY425" fmla="*/ 6766045 h 6858000"/>
              <a:gd name="connsiteX426" fmla="*/ 1067484 w 7467600"/>
              <a:gd name="connsiteY426" fmla="*/ 6858000 h 6858000"/>
              <a:gd name="connsiteX427" fmla="*/ 953928 w 7467600"/>
              <a:gd name="connsiteY427" fmla="*/ 6858000 h 6858000"/>
              <a:gd name="connsiteX428" fmla="*/ 959715 w 7467600"/>
              <a:gd name="connsiteY428" fmla="*/ 6850185 h 6858000"/>
              <a:gd name="connsiteX429" fmla="*/ 1483788 w 7467600"/>
              <a:gd name="connsiteY429" fmla="*/ 6259174 h 6858000"/>
              <a:gd name="connsiteX430" fmla="*/ 1100671 w 7467600"/>
              <a:gd name="connsiteY430" fmla="*/ 6252137 h 6858000"/>
              <a:gd name="connsiteX431" fmla="*/ 1090144 w 7467600"/>
              <a:gd name="connsiteY431" fmla="*/ 6256748 h 6858000"/>
              <a:gd name="connsiteX432" fmla="*/ 1095872 w 7467600"/>
              <a:gd name="connsiteY432" fmla="*/ 6271892 h 6858000"/>
              <a:gd name="connsiteX433" fmla="*/ 262785 w 7467600"/>
              <a:gd name="connsiteY433" fmla="*/ 6845450 h 6858000"/>
              <a:gd name="connsiteX434" fmla="*/ 209968 w 7467600"/>
              <a:gd name="connsiteY434" fmla="*/ 6770713 h 6858000"/>
              <a:gd name="connsiteX435" fmla="*/ 873460 w 7467600"/>
              <a:gd name="connsiteY435" fmla="*/ 6253768 h 6858000"/>
              <a:gd name="connsiteX436" fmla="*/ 192686 w 7467600"/>
              <a:gd name="connsiteY436" fmla="*/ 5849257 h 6858000"/>
              <a:gd name="connsiteX437" fmla="*/ 4696 w 7467600"/>
              <a:gd name="connsiteY437" fmla="*/ 5697668 h 6858000"/>
              <a:gd name="connsiteX438" fmla="*/ 0 w 7467600"/>
              <a:gd name="connsiteY438" fmla="*/ 5689984 h 6858000"/>
              <a:gd name="connsiteX439" fmla="*/ 0 w 7467600"/>
              <a:gd name="connsiteY439" fmla="*/ 5513472 h 6858000"/>
              <a:gd name="connsiteX440" fmla="*/ 174101 w 7467600"/>
              <a:gd name="connsiteY440" fmla="*/ 5620277 h 6858000"/>
              <a:gd name="connsiteX441" fmla="*/ 891800 w 7467600"/>
              <a:gd name="connsiteY441" fmla="*/ 6036935 h 6858000"/>
              <a:gd name="connsiteX442" fmla="*/ 1072219 w 7467600"/>
              <a:gd name="connsiteY442" fmla="*/ 6169443 h 6858000"/>
              <a:gd name="connsiteX443" fmla="*/ 1074117 w 7467600"/>
              <a:gd name="connsiteY443" fmla="*/ 6170301 h 6858000"/>
              <a:gd name="connsiteX444" fmla="*/ 1083114 w 7467600"/>
              <a:gd name="connsiteY444" fmla="*/ 6174131 h 6858000"/>
              <a:gd name="connsiteX445" fmla="*/ 1543010 w 7467600"/>
              <a:gd name="connsiteY445" fmla="*/ 6191140 h 6858000"/>
              <a:gd name="connsiteX446" fmla="*/ 1551080 w 7467600"/>
              <a:gd name="connsiteY446" fmla="*/ 6195006 h 6858000"/>
              <a:gd name="connsiteX447" fmla="*/ 2345443 w 7467600"/>
              <a:gd name="connsiteY447" fmla="*/ 5549882 h 6858000"/>
              <a:gd name="connsiteX448" fmla="*/ 1721499 w 7467600"/>
              <a:gd name="connsiteY448" fmla="*/ 5599969 h 6858000"/>
              <a:gd name="connsiteX449" fmla="*/ 767716 w 7467600"/>
              <a:gd name="connsiteY449" fmla="*/ 5472768 h 6858000"/>
              <a:gd name="connsiteX450" fmla="*/ 722147 w 7467600"/>
              <a:gd name="connsiteY450" fmla="*/ 5393091 h 6858000"/>
              <a:gd name="connsiteX451" fmla="*/ 1485552 w 7467600"/>
              <a:gd name="connsiteY451" fmla="*/ 5313202 h 6858000"/>
              <a:gd name="connsiteX452" fmla="*/ 2143004 w 7467600"/>
              <a:gd name="connsiteY452" fmla="*/ 5402420 h 6858000"/>
              <a:gd name="connsiteX453" fmla="*/ 1933391 w 7467600"/>
              <a:gd name="connsiteY453" fmla="*/ 5156971 h 6858000"/>
              <a:gd name="connsiteX454" fmla="*/ 1827118 w 7467600"/>
              <a:gd name="connsiteY454" fmla="*/ 4968410 h 6858000"/>
              <a:gd name="connsiteX455" fmla="*/ 1837349 w 7467600"/>
              <a:gd name="connsiteY455" fmla="*/ 4956357 h 6858000"/>
              <a:gd name="connsiteX456" fmla="*/ 2162835 w 7467600"/>
              <a:gd name="connsiteY456" fmla="*/ 5187853 h 6858000"/>
              <a:gd name="connsiteX457" fmla="*/ 2257167 w 7467600"/>
              <a:gd name="connsiteY457" fmla="*/ 5462123 h 6858000"/>
              <a:gd name="connsiteX458" fmla="*/ 2261598 w 7467600"/>
              <a:gd name="connsiteY458" fmla="*/ 5467998 h 6858000"/>
              <a:gd name="connsiteX459" fmla="*/ 2437177 w 7467600"/>
              <a:gd name="connsiteY459" fmla="*/ 5479608 h 6858000"/>
              <a:gd name="connsiteX460" fmla="*/ 2445247 w 7467600"/>
              <a:gd name="connsiteY460" fmla="*/ 5483476 h 6858000"/>
              <a:gd name="connsiteX461" fmla="*/ 2743626 w 7467600"/>
              <a:gd name="connsiteY461" fmla="*/ 5304819 h 6858000"/>
              <a:gd name="connsiteX462" fmla="*/ 3048102 w 7467600"/>
              <a:gd name="connsiteY462" fmla="*/ 5150595 h 6858000"/>
              <a:gd name="connsiteX463" fmla="*/ 1799414 w 7467600"/>
              <a:gd name="connsiteY463" fmla="*/ 4694732 h 6858000"/>
              <a:gd name="connsiteX464" fmla="*/ 1771735 w 7467600"/>
              <a:gd name="connsiteY464" fmla="*/ 4619929 h 6858000"/>
              <a:gd name="connsiteX465" fmla="*/ 3104273 w 7467600"/>
              <a:gd name="connsiteY465" fmla="*/ 5076159 h 6858000"/>
              <a:gd name="connsiteX466" fmla="*/ 3113245 w 7467600"/>
              <a:gd name="connsiteY466" fmla="*/ 5090705 h 6858000"/>
              <a:gd name="connsiteX467" fmla="*/ 3126294 w 7467600"/>
              <a:gd name="connsiteY467" fmla="*/ 5114400 h 6858000"/>
              <a:gd name="connsiteX468" fmla="*/ 3937433 w 7467600"/>
              <a:gd name="connsiteY468" fmla="*/ 4830473 h 6858000"/>
              <a:gd name="connsiteX469" fmla="*/ 3590475 w 7467600"/>
              <a:gd name="connsiteY469" fmla="*/ 4597974 h 6858000"/>
              <a:gd name="connsiteX470" fmla="*/ 3100264 w 7467600"/>
              <a:gd name="connsiteY470" fmla="*/ 4579845 h 6858000"/>
              <a:gd name="connsiteX471" fmla="*/ 2183576 w 7467600"/>
              <a:gd name="connsiteY471" fmla="*/ 4227150 h 6858000"/>
              <a:gd name="connsiteX472" fmla="*/ 2151029 w 7467600"/>
              <a:gd name="connsiteY472" fmla="*/ 4146947 h 6858000"/>
              <a:gd name="connsiteX473" fmla="*/ 3563434 w 7467600"/>
              <a:gd name="connsiteY473" fmla="*/ 4469115 h 6858000"/>
              <a:gd name="connsiteX474" fmla="*/ 3177952 w 7467600"/>
              <a:gd name="connsiteY474" fmla="*/ 3657386 h 6858000"/>
              <a:gd name="connsiteX475" fmla="*/ 3189263 w 7467600"/>
              <a:gd name="connsiteY475" fmla="*/ 3625726 h 6858000"/>
              <a:gd name="connsiteX476" fmla="*/ 3560912 w 7467600"/>
              <a:gd name="connsiteY476" fmla="*/ 4079863 h 6858000"/>
              <a:gd name="connsiteX477" fmla="*/ 3626636 w 7467600"/>
              <a:gd name="connsiteY477" fmla="*/ 4512230 h 6858000"/>
              <a:gd name="connsiteX478" fmla="*/ 3653088 w 7467600"/>
              <a:gd name="connsiteY478" fmla="*/ 4521417 h 6858000"/>
              <a:gd name="connsiteX479" fmla="*/ 3988128 w 7467600"/>
              <a:gd name="connsiteY479" fmla="*/ 4817267 h 6858000"/>
              <a:gd name="connsiteX480" fmla="*/ 4830582 w 7467600"/>
              <a:gd name="connsiteY480" fmla="*/ 4676000 h 6858000"/>
              <a:gd name="connsiteX481" fmla="*/ 4830100 w 7467600"/>
              <a:gd name="connsiteY481" fmla="*/ 4675554 h 6858000"/>
              <a:gd name="connsiteX482" fmla="*/ 4036318 w 7467600"/>
              <a:gd name="connsiteY482" fmla="*/ 4147013 h 6858000"/>
              <a:gd name="connsiteX483" fmla="*/ 3432098 w 7467600"/>
              <a:gd name="connsiteY483" fmla="*/ 3537312 h 6858000"/>
              <a:gd name="connsiteX484" fmla="*/ 3446761 w 7467600"/>
              <a:gd name="connsiteY484" fmla="*/ 3461278 h 6858000"/>
              <a:gd name="connsiteX485" fmla="*/ 4419733 w 7467600"/>
              <a:gd name="connsiteY485" fmla="*/ 3963555 h 6858000"/>
              <a:gd name="connsiteX486" fmla="*/ 4781371 w 7467600"/>
              <a:gd name="connsiteY486" fmla="*/ 4458604 h 6858000"/>
              <a:gd name="connsiteX487" fmla="*/ 4780440 w 7467600"/>
              <a:gd name="connsiteY487" fmla="*/ 4470290 h 6858000"/>
              <a:gd name="connsiteX488" fmla="*/ 4898954 w 7467600"/>
              <a:gd name="connsiteY488" fmla="*/ 4662092 h 6858000"/>
              <a:gd name="connsiteX489" fmla="*/ 4900699 w 7467600"/>
              <a:gd name="connsiteY489" fmla="*/ 4670867 h 6858000"/>
              <a:gd name="connsiteX490" fmla="*/ 5714511 w 7467600"/>
              <a:gd name="connsiteY490" fmla="*/ 4663483 h 6858000"/>
              <a:gd name="connsiteX491" fmla="*/ 5464793 w 7467600"/>
              <a:gd name="connsiteY491" fmla="*/ 4393556 h 6858000"/>
              <a:gd name="connsiteX492" fmla="*/ 5461897 w 7467600"/>
              <a:gd name="connsiteY492" fmla="*/ 4390879 h 6858000"/>
              <a:gd name="connsiteX493" fmla="*/ 4294126 w 7467600"/>
              <a:gd name="connsiteY493" fmla="*/ 3303048 h 6858000"/>
              <a:gd name="connsiteX494" fmla="*/ 4305321 w 7467600"/>
              <a:gd name="connsiteY494" fmla="*/ 3256953 h 6858000"/>
              <a:gd name="connsiteX495" fmla="*/ 4949299 w 7467600"/>
              <a:gd name="connsiteY495" fmla="*/ 3766336 h 6858000"/>
              <a:gd name="connsiteX496" fmla="*/ 5291452 w 7467600"/>
              <a:gd name="connsiteY496" fmla="*/ 4076801 h 6858000"/>
              <a:gd name="connsiteX497" fmla="*/ 5434998 w 7467600"/>
              <a:gd name="connsiteY497" fmla="*/ 4254100 h 6858000"/>
              <a:gd name="connsiteX498" fmla="*/ 5351015 w 7467600"/>
              <a:gd name="connsiteY498" fmla="*/ 3760989 h 6858000"/>
              <a:gd name="connsiteX499" fmla="*/ 5413780 w 7467600"/>
              <a:gd name="connsiteY499" fmla="*/ 2966265 h 6858000"/>
              <a:gd name="connsiteX500" fmla="*/ 5425627 w 7467600"/>
              <a:gd name="connsiteY500" fmla="*/ 2954192 h 6858000"/>
              <a:gd name="connsiteX501" fmla="*/ 6604735 w 7467600"/>
              <a:gd name="connsiteY501" fmla="*/ 2041381 h 6858000"/>
              <a:gd name="connsiteX502" fmla="*/ 7204487 w 7467600"/>
              <a:gd name="connsiteY502" fmla="*/ 2742112 h 6858000"/>
              <a:gd name="connsiteX503" fmla="*/ 7131592 w 7467600"/>
              <a:gd name="connsiteY503" fmla="*/ 2672096 h 6858000"/>
              <a:gd name="connsiteX504" fmla="*/ 6996344 w 7467600"/>
              <a:gd name="connsiteY504" fmla="*/ 2518310 h 6858000"/>
              <a:gd name="connsiteX505" fmla="*/ 6735495 w 7467600"/>
              <a:gd name="connsiteY505" fmla="*/ 2196890 h 6858000"/>
              <a:gd name="connsiteX506" fmla="*/ 6721901 w 7467600"/>
              <a:gd name="connsiteY506" fmla="*/ 2179274 h 6858000"/>
              <a:gd name="connsiteX507" fmla="*/ 6604735 w 7467600"/>
              <a:gd name="connsiteY507" fmla="*/ 2041381 h 6858000"/>
              <a:gd name="connsiteX508" fmla="*/ 6591670 w 7467600"/>
              <a:gd name="connsiteY508" fmla="*/ 1988277 h 6858000"/>
              <a:gd name="connsiteX509" fmla="*/ 6747349 w 7467600"/>
              <a:gd name="connsiteY509" fmla="*/ 2160069 h 6858000"/>
              <a:gd name="connsiteX510" fmla="*/ 6760943 w 7467600"/>
              <a:gd name="connsiteY510" fmla="*/ 2177686 h 6858000"/>
              <a:gd name="connsiteX511" fmla="*/ 7021065 w 7467600"/>
              <a:gd name="connsiteY511" fmla="*/ 2498102 h 6858000"/>
              <a:gd name="connsiteX512" fmla="*/ 7155223 w 7467600"/>
              <a:gd name="connsiteY512" fmla="*/ 2650386 h 6858000"/>
              <a:gd name="connsiteX513" fmla="*/ 7203167 w 7467600"/>
              <a:gd name="connsiteY513" fmla="*/ 2697288 h 6858000"/>
              <a:gd name="connsiteX514" fmla="*/ 6937703 w 7467600"/>
              <a:gd name="connsiteY514" fmla="*/ 2321981 h 6858000"/>
              <a:gd name="connsiteX515" fmla="*/ 6591670 w 7467600"/>
              <a:gd name="connsiteY515" fmla="*/ 1988277 h 6858000"/>
              <a:gd name="connsiteX516" fmla="*/ 5798671 w 7467600"/>
              <a:gd name="connsiteY516" fmla="*/ 1981601 h 6858000"/>
              <a:gd name="connsiteX517" fmla="*/ 5754709 w 7467600"/>
              <a:gd name="connsiteY517" fmla="*/ 2071454 h 6858000"/>
              <a:gd name="connsiteX518" fmla="*/ 5763044 w 7467600"/>
              <a:gd name="connsiteY518" fmla="*/ 2842206 h 6858000"/>
              <a:gd name="connsiteX519" fmla="*/ 5764974 w 7467600"/>
              <a:gd name="connsiteY519" fmla="*/ 2799609 h 6858000"/>
              <a:gd name="connsiteX520" fmla="*/ 5767665 w 7467600"/>
              <a:gd name="connsiteY520" fmla="*/ 2666409 h 6858000"/>
              <a:gd name="connsiteX521" fmla="*/ 5763055 w 7467600"/>
              <a:gd name="connsiteY521" fmla="*/ 2579705 h 6858000"/>
              <a:gd name="connsiteX522" fmla="*/ 5758079 w 7467600"/>
              <a:gd name="connsiteY522" fmla="*/ 2492508 h 6858000"/>
              <a:gd name="connsiteX523" fmla="*/ 5779325 w 7467600"/>
              <a:gd name="connsiteY523" fmla="*/ 2197069 h 6858000"/>
              <a:gd name="connsiteX524" fmla="*/ 5798671 w 7467600"/>
              <a:gd name="connsiteY524" fmla="*/ 1981601 h 6858000"/>
              <a:gd name="connsiteX525" fmla="*/ 5829202 w 7467600"/>
              <a:gd name="connsiteY525" fmla="*/ 1971679 h 6858000"/>
              <a:gd name="connsiteX526" fmla="*/ 5809558 w 7467600"/>
              <a:gd name="connsiteY526" fmla="*/ 2198043 h 6858000"/>
              <a:gd name="connsiteX527" fmla="*/ 5788653 w 7467600"/>
              <a:gd name="connsiteY527" fmla="*/ 2489430 h 6858000"/>
              <a:gd name="connsiteX528" fmla="*/ 5793439 w 7467600"/>
              <a:gd name="connsiteY528" fmla="*/ 2575235 h 6858000"/>
              <a:gd name="connsiteX529" fmla="*/ 5796837 w 7467600"/>
              <a:gd name="connsiteY529" fmla="*/ 2637633 h 6858000"/>
              <a:gd name="connsiteX530" fmla="*/ 5818614 w 7467600"/>
              <a:gd name="connsiteY530" fmla="*/ 2473055 h 6858000"/>
              <a:gd name="connsiteX531" fmla="*/ 5829202 w 7467600"/>
              <a:gd name="connsiteY531" fmla="*/ 1971679 h 6858000"/>
              <a:gd name="connsiteX532" fmla="*/ 5911389 w 7467600"/>
              <a:gd name="connsiteY532" fmla="*/ 1898371 h 6858000"/>
              <a:gd name="connsiteX533" fmla="*/ 6237627 w 7467600"/>
              <a:gd name="connsiteY533" fmla="*/ 2231921 h 6858000"/>
              <a:gd name="connsiteX534" fmla="*/ 5911389 w 7467600"/>
              <a:gd name="connsiteY534" fmla="*/ 1898371 h 6858000"/>
              <a:gd name="connsiteX535" fmla="*/ 6944437 w 7467600"/>
              <a:gd name="connsiteY535" fmla="*/ 1575402 h 6858000"/>
              <a:gd name="connsiteX536" fmla="*/ 6304730 w 7467600"/>
              <a:gd name="connsiteY536" fmla="*/ 1766654 h 6858000"/>
              <a:gd name="connsiteX537" fmla="*/ 6944437 w 7467600"/>
              <a:gd name="connsiteY537" fmla="*/ 1575402 h 6858000"/>
              <a:gd name="connsiteX538" fmla="*/ 7019523 w 7467600"/>
              <a:gd name="connsiteY538" fmla="*/ 1519450 h 6858000"/>
              <a:gd name="connsiteX539" fmla="*/ 6298091 w 7467600"/>
              <a:gd name="connsiteY539" fmla="*/ 1737122 h 6858000"/>
              <a:gd name="connsiteX540" fmla="*/ 7019523 w 7467600"/>
              <a:gd name="connsiteY540" fmla="*/ 1519450 h 6858000"/>
              <a:gd name="connsiteX541" fmla="*/ 2399523 w 7467600"/>
              <a:gd name="connsiteY541" fmla="*/ 1428234 h 6858000"/>
              <a:gd name="connsiteX542" fmla="*/ 2224982 w 7467600"/>
              <a:gd name="connsiteY542" fmla="*/ 1826201 h 6858000"/>
              <a:gd name="connsiteX543" fmla="*/ 2096099 w 7467600"/>
              <a:gd name="connsiteY543" fmla="*/ 2345900 h 6858000"/>
              <a:gd name="connsiteX544" fmla="*/ 2283317 w 7467600"/>
              <a:gd name="connsiteY544" fmla="*/ 1796925 h 6858000"/>
              <a:gd name="connsiteX545" fmla="*/ 2399523 w 7467600"/>
              <a:gd name="connsiteY545" fmla="*/ 1428234 h 6858000"/>
              <a:gd name="connsiteX546" fmla="*/ 2448558 w 7467600"/>
              <a:gd name="connsiteY546" fmla="*/ 1373435 h 6858000"/>
              <a:gd name="connsiteX547" fmla="*/ 2312521 w 7467600"/>
              <a:gd name="connsiteY547" fmla="*/ 1806140 h 6858000"/>
              <a:gd name="connsiteX548" fmla="*/ 2127533 w 7467600"/>
              <a:gd name="connsiteY548" fmla="*/ 2348380 h 6858000"/>
              <a:gd name="connsiteX549" fmla="*/ 2358080 w 7467600"/>
              <a:gd name="connsiteY549" fmla="*/ 1866134 h 6858000"/>
              <a:gd name="connsiteX550" fmla="*/ 2407436 w 7467600"/>
              <a:gd name="connsiteY550" fmla="*/ 1651070 h 6858000"/>
              <a:gd name="connsiteX551" fmla="*/ 2448558 w 7467600"/>
              <a:gd name="connsiteY551" fmla="*/ 1373435 h 6858000"/>
              <a:gd name="connsiteX552" fmla="*/ 278707 w 7467600"/>
              <a:gd name="connsiteY552" fmla="*/ 1352270 h 6858000"/>
              <a:gd name="connsiteX553" fmla="*/ 321570 w 7467600"/>
              <a:gd name="connsiteY553" fmla="*/ 1861610 h 6858000"/>
              <a:gd name="connsiteX554" fmla="*/ 294281 w 7467600"/>
              <a:gd name="connsiteY554" fmla="*/ 1440658 h 6858000"/>
              <a:gd name="connsiteX555" fmla="*/ 278707 w 7467600"/>
              <a:gd name="connsiteY555" fmla="*/ 1352270 h 6858000"/>
              <a:gd name="connsiteX556" fmla="*/ 1423821 w 7467600"/>
              <a:gd name="connsiteY556" fmla="*/ 1351958 h 6858000"/>
              <a:gd name="connsiteX557" fmla="*/ 1638521 w 7467600"/>
              <a:gd name="connsiteY557" fmla="*/ 1908470 h 6858000"/>
              <a:gd name="connsiteX558" fmla="*/ 1754199 w 7467600"/>
              <a:gd name="connsiteY558" fmla="*/ 2149284 h 6858000"/>
              <a:gd name="connsiteX559" fmla="*/ 1908359 w 7467600"/>
              <a:gd name="connsiteY559" fmla="*/ 2364988 h 6858000"/>
              <a:gd name="connsiteX560" fmla="*/ 1647661 w 7467600"/>
              <a:gd name="connsiteY560" fmla="*/ 1825945 h 6858000"/>
              <a:gd name="connsiteX561" fmla="*/ 1423821 w 7467600"/>
              <a:gd name="connsiteY561" fmla="*/ 1351958 h 6858000"/>
              <a:gd name="connsiteX562" fmla="*/ 1431890 w 7467600"/>
              <a:gd name="connsiteY562" fmla="*/ 1306475 h 6858000"/>
              <a:gd name="connsiteX563" fmla="*/ 1507597 w 7467600"/>
              <a:gd name="connsiteY563" fmla="*/ 1446132 h 6858000"/>
              <a:gd name="connsiteX564" fmla="*/ 1674586 w 7467600"/>
              <a:gd name="connsiteY564" fmla="*/ 1813832 h 6858000"/>
              <a:gd name="connsiteX565" fmla="*/ 1815950 w 7467600"/>
              <a:gd name="connsiteY565" fmla="*/ 2128564 h 6858000"/>
              <a:gd name="connsiteX566" fmla="*/ 1984242 w 7467600"/>
              <a:gd name="connsiteY566" fmla="*/ 2430829 h 6858000"/>
              <a:gd name="connsiteX567" fmla="*/ 2014023 w 7467600"/>
              <a:gd name="connsiteY567" fmla="*/ 2450995 h 6858000"/>
              <a:gd name="connsiteX568" fmla="*/ 1747337 w 7467600"/>
              <a:gd name="connsiteY568" fmla="*/ 1855264 h 6858000"/>
              <a:gd name="connsiteX569" fmla="*/ 1533749 w 7467600"/>
              <a:gd name="connsiteY569" fmla="*/ 1478656 h 6858000"/>
              <a:gd name="connsiteX570" fmla="*/ 1431890 w 7467600"/>
              <a:gd name="connsiteY570" fmla="*/ 1306475 h 6858000"/>
              <a:gd name="connsiteX571" fmla="*/ 5052692 w 7467600"/>
              <a:gd name="connsiteY571" fmla="*/ 1292994 h 6858000"/>
              <a:gd name="connsiteX572" fmla="*/ 5200661 w 7467600"/>
              <a:gd name="connsiteY572" fmla="*/ 1635186 h 6858000"/>
              <a:gd name="connsiteX573" fmla="*/ 5297138 w 7467600"/>
              <a:gd name="connsiteY573" fmla="*/ 1906351 h 6858000"/>
              <a:gd name="connsiteX574" fmla="*/ 5052692 w 7467600"/>
              <a:gd name="connsiteY574" fmla="*/ 1292994 h 6858000"/>
              <a:gd name="connsiteX575" fmla="*/ 5009948 w 7467600"/>
              <a:gd name="connsiteY575" fmla="*/ 1273619 h 6858000"/>
              <a:gd name="connsiteX576" fmla="*/ 5121777 w 7467600"/>
              <a:gd name="connsiteY576" fmla="*/ 1654213 h 6858000"/>
              <a:gd name="connsiteX577" fmla="*/ 5293545 w 7467600"/>
              <a:gd name="connsiteY577" fmla="*/ 2072247 h 6858000"/>
              <a:gd name="connsiteX578" fmla="*/ 5294042 w 7467600"/>
              <a:gd name="connsiteY578" fmla="*/ 2065019 h 6858000"/>
              <a:gd name="connsiteX579" fmla="*/ 5171936 w 7467600"/>
              <a:gd name="connsiteY579" fmla="*/ 1647613 h 6858000"/>
              <a:gd name="connsiteX580" fmla="*/ 5009948 w 7467600"/>
              <a:gd name="connsiteY580" fmla="*/ 1273619 h 6858000"/>
              <a:gd name="connsiteX581" fmla="*/ 655236 w 7467600"/>
              <a:gd name="connsiteY581" fmla="*/ 1268632 h 6858000"/>
              <a:gd name="connsiteX582" fmla="*/ 839521 w 7467600"/>
              <a:gd name="connsiteY582" fmla="*/ 1685315 h 6858000"/>
              <a:gd name="connsiteX583" fmla="*/ 1109416 w 7467600"/>
              <a:gd name="connsiteY583" fmla="*/ 2061663 h 6858000"/>
              <a:gd name="connsiteX584" fmla="*/ 1298300 w 7467600"/>
              <a:gd name="connsiteY584" fmla="*/ 2247742 h 6858000"/>
              <a:gd name="connsiteX585" fmla="*/ 1125871 w 7467600"/>
              <a:gd name="connsiteY585" fmla="*/ 1989513 h 6858000"/>
              <a:gd name="connsiteX586" fmla="*/ 981574 w 7467600"/>
              <a:gd name="connsiteY586" fmla="*/ 1783157 h 6858000"/>
              <a:gd name="connsiteX587" fmla="*/ 922198 w 7467600"/>
              <a:gd name="connsiteY587" fmla="*/ 1677437 h 6858000"/>
              <a:gd name="connsiteX588" fmla="*/ 869293 w 7467600"/>
              <a:gd name="connsiteY588" fmla="*/ 1583214 h 6858000"/>
              <a:gd name="connsiteX589" fmla="*/ 751431 w 7467600"/>
              <a:gd name="connsiteY589" fmla="*/ 1405731 h 6858000"/>
              <a:gd name="connsiteX590" fmla="*/ 655236 w 7467600"/>
              <a:gd name="connsiteY590" fmla="*/ 1268632 h 6858000"/>
              <a:gd name="connsiteX591" fmla="*/ 6516292 w 7467600"/>
              <a:gd name="connsiteY591" fmla="*/ 1263064 h 6858000"/>
              <a:gd name="connsiteX592" fmla="*/ 5736320 w 7467600"/>
              <a:gd name="connsiteY592" fmla="*/ 1501803 h 6858000"/>
              <a:gd name="connsiteX593" fmla="*/ 6516292 w 7467600"/>
              <a:gd name="connsiteY593" fmla="*/ 1263064 h 6858000"/>
              <a:gd name="connsiteX594" fmla="*/ 291466 w 7467600"/>
              <a:gd name="connsiteY594" fmla="*/ 1250369 h 6858000"/>
              <a:gd name="connsiteX595" fmla="*/ 323180 w 7467600"/>
              <a:gd name="connsiteY595" fmla="*/ 1435283 h 6858000"/>
              <a:gd name="connsiteX596" fmla="*/ 349381 w 7467600"/>
              <a:gd name="connsiteY596" fmla="*/ 1875041 h 6858000"/>
              <a:gd name="connsiteX597" fmla="*/ 374363 w 7467600"/>
              <a:gd name="connsiteY597" fmla="*/ 1506494 h 6858000"/>
              <a:gd name="connsiteX598" fmla="*/ 302168 w 7467600"/>
              <a:gd name="connsiteY598" fmla="*/ 1274495 h 6858000"/>
              <a:gd name="connsiteX599" fmla="*/ 291466 w 7467600"/>
              <a:gd name="connsiteY599" fmla="*/ 1250369 h 6858000"/>
              <a:gd name="connsiteX600" fmla="*/ 678222 w 7467600"/>
              <a:gd name="connsiteY600" fmla="*/ 1248670 h 6858000"/>
              <a:gd name="connsiteX601" fmla="*/ 775536 w 7467600"/>
              <a:gd name="connsiteY601" fmla="*/ 1388015 h 6858000"/>
              <a:gd name="connsiteX602" fmla="*/ 894529 w 7467600"/>
              <a:gd name="connsiteY602" fmla="*/ 1567739 h 6858000"/>
              <a:gd name="connsiteX603" fmla="*/ 948000 w 7467600"/>
              <a:gd name="connsiteY603" fmla="*/ 1663088 h 6858000"/>
              <a:gd name="connsiteX604" fmla="*/ 1006812 w 7467600"/>
              <a:gd name="connsiteY604" fmla="*/ 1767683 h 6858000"/>
              <a:gd name="connsiteX605" fmla="*/ 1149133 w 7467600"/>
              <a:gd name="connsiteY605" fmla="*/ 1971513 h 6858000"/>
              <a:gd name="connsiteX606" fmla="*/ 1333952 w 7467600"/>
              <a:gd name="connsiteY606" fmla="*/ 2251620 h 6858000"/>
              <a:gd name="connsiteX607" fmla="*/ 1337329 w 7467600"/>
              <a:gd name="connsiteY607" fmla="*/ 2258350 h 6858000"/>
              <a:gd name="connsiteX608" fmla="*/ 1014726 w 7467600"/>
              <a:gd name="connsiteY608" fmla="*/ 1615556 h 6858000"/>
              <a:gd name="connsiteX609" fmla="*/ 678222 w 7467600"/>
              <a:gd name="connsiteY609" fmla="*/ 1248670 h 6858000"/>
              <a:gd name="connsiteX610" fmla="*/ 6691602 w 7467600"/>
              <a:gd name="connsiteY610" fmla="*/ 1140573 h 6858000"/>
              <a:gd name="connsiteX611" fmla="*/ 6571100 w 7467600"/>
              <a:gd name="connsiteY611" fmla="*/ 1183662 h 6858000"/>
              <a:gd name="connsiteX612" fmla="*/ 6241687 w 7467600"/>
              <a:gd name="connsiteY612" fmla="*/ 1257600 h 6858000"/>
              <a:gd name="connsiteX613" fmla="*/ 5693009 w 7467600"/>
              <a:gd name="connsiteY613" fmla="*/ 1478256 h 6858000"/>
              <a:gd name="connsiteX614" fmla="*/ 6548420 w 7467600"/>
              <a:gd name="connsiteY614" fmla="*/ 1214599 h 6858000"/>
              <a:gd name="connsiteX615" fmla="*/ 6605473 w 7467600"/>
              <a:gd name="connsiteY615" fmla="*/ 1184686 h 6858000"/>
              <a:gd name="connsiteX616" fmla="*/ 6691602 w 7467600"/>
              <a:gd name="connsiteY616" fmla="*/ 1140573 h 6858000"/>
              <a:gd name="connsiteX617" fmla="*/ 4002475 w 7467600"/>
              <a:gd name="connsiteY617" fmla="*/ 1037802 h 6858000"/>
              <a:gd name="connsiteX618" fmla="*/ 4000324 w 7467600"/>
              <a:gd name="connsiteY618" fmla="*/ 1039362 h 6858000"/>
              <a:gd name="connsiteX619" fmla="*/ 4002862 w 7467600"/>
              <a:gd name="connsiteY619" fmla="*/ 1042866 h 6858000"/>
              <a:gd name="connsiteX620" fmla="*/ 4002475 w 7467600"/>
              <a:gd name="connsiteY620" fmla="*/ 1037802 h 6858000"/>
              <a:gd name="connsiteX621" fmla="*/ 506322 w 7467600"/>
              <a:gd name="connsiteY621" fmla="*/ 1020997 h 6858000"/>
              <a:gd name="connsiteX622" fmla="*/ 533068 w 7467600"/>
              <a:gd name="connsiteY622" fmla="*/ 1029409 h 6858000"/>
              <a:gd name="connsiteX623" fmla="*/ 1232525 w 7467600"/>
              <a:gd name="connsiteY623" fmla="*/ 1804675 h 6858000"/>
              <a:gd name="connsiteX624" fmla="*/ 1388858 w 7467600"/>
              <a:gd name="connsiteY624" fmla="*/ 2368011 h 6858000"/>
              <a:gd name="connsiteX625" fmla="*/ 1384098 w 7467600"/>
              <a:gd name="connsiteY625" fmla="*/ 2378125 h 6858000"/>
              <a:gd name="connsiteX626" fmla="*/ 1425393 w 7467600"/>
              <a:gd name="connsiteY626" fmla="*/ 2589124 h 6858000"/>
              <a:gd name="connsiteX627" fmla="*/ 1424001 w 7467600"/>
              <a:gd name="connsiteY627" fmla="*/ 2597541 h 6858000"/>
              <a:gd name="connsiteX628" fmla="*/ 2152729 w 7467600"/>
              <a:gd name="connsiteY628" fmla="*/ 2864487 h 6858000"/>
              <a:gd name="connsiteX629" fmla="*/ 2020609 w 7467600"/>
              <a:gd name="connsiteY629" fmla="*/ 2539671 h 6858000"/>
              <a:gd name="connsiteX630" fmla="*/ 2018920 w 7467600"/>
              <a:gd name="connsiteY630" fmla="*/ 2536309 h 6858000"/>
              <a:gd name="connsiteX631" fmla="*/ 1342441 w 7467600"/>
              <a:gd name="connsiteY631" fmla="*/ 1173017 h 6858000"/>
              <a:gd name="connsiteX632" fmla="*/ 1367925 w 7467600"/>
              <a:gd name="connsiteY632" fmla="*/ 1135648 h 6858000"/>
              <a:gd name="connsiteX633" fmla="*/ 1771401 w 7467600"/>
              <a:gd name="connsiteY633" fmla="*/ 1806673 h 6858000"/>
              <a:gd name="connsiteX634" fmla="*/ 1972385 w 7467600"/>
              <a:gd name="connsiteY634" fmla="*/ 2198735 h 6858000"/>
              <a:gd name="connsiteX635" fmla="*/ 2040892 w 7467600"/>
              <a:gd name="connsiteY635" fmla="*/ 2405205 h 6858000"/>
              <a:gd name="connsiteX636" fmla="*/ 2131689 w 7467600"/>
              <a:gd name="connsiteY636" fmla="*/ 1936926 h 6858000"/>
              <a:gd name="connsiteX637" fmla="*/ 2454820 w 7467600"/>
              <a:gd name="connsiteY637" fmla="*/ 1248808 h 6858000"/>
              <a:gd name="connsiteX638" fmla="*/ 2492512 w 7467600"/>
              <a:gd name="connsiteY638" fmla="*/ 1302920 h 6858000"/>
              <a:gd name="connsiteX639" fmla="*/ 2081216 w 7467600"/>
              <a:gd name="connsiteY639" fmla="*/ 2527513 h 6858000"/>
              <a:gd name="connsiteX640" fmla="*/ 2081211 w 7467600"/>
              <a:gd name="connsiteY640" fmla="*/ 2528916 h 6858000"/>
              <a:gd name="connsiteX641" fmla="*/ 2199067 w 7467600"/>
              <a:gd name="connsiteY641" fmla="*/ 2884061 h 6858000"/>
              <a:gd name="connsiteX642" fmla="*/ 3192586 w 7467600"/>
              <a:gd name="connsiteY642" fmla="*/ 3411496 h 6858000"/>
              <a:gd name="connsiteX643" fmla="*/ 3182620 w 7467600"/>
              <a:gd name="connsiteY643" fmla="*/ 3483279 h 6858000"/>
              <a:gd name="connsiteX644" fmla="*/ 2435119 w 7467600"/>
              <a:gd name="connsiteY644" fmla="*/ 3080173 h 6858000"/>
              <a:gd name="connsiteX645" fmla="*/ 2410152 w 7467600"/>
              <a:gd name="connsiteY645" fmla="*/ 3063751 h 6858000"/>
              <a:gd name="connsiteX646" fmla="*/ 2408099 w 7467600"/>
              <a:gd name="connsiteY646" fmla="*/ 3064403 h 6858000"/>
              <a:gd name="connsiteX647" fmla="*/ 2407218 w 7467600"/>
              <a:gd name="connsiteY647" fmla="*/ 3070324 h 6858000"/>
              <a:gd name="connsiteX648" fmla="*/ 2380138 w 7467600"/>
              <a:gd name="connsiteY648" fmla="*/ 3099341 h 6858000"/>
              <a:gd name="connsiteX649" fmla="*/ 1765923 w 7467600"/>
              <a:gd name="connsiteY649" fmla="*/ 3581043 h 6858000"/>
              <a:gd name="connsiteX650" fmla="*/ 1702258 w 7467600"/>
              <a:gd name="connsiteY650" fmla="*/ 3612286 h 6858000"/>
              <a:gd name="connsiteX651" fmla="*/ 1538370 w 7467600"/>
              <a:gd name="connsiteY651" fmla="*/ 3811804 h 6858000"/>
              <a:gd name="connsiteX652" fmla="*/ 542867 w 7467600"/>
              <a:gd name="connsiteY652" fmla="*/ 4944092 h 6858000"/>
              <a:gd name="connsiteX653" fmla="*/ 515800 w 7467600"/>
              <a:gd name="connsiteY653" fmla="*/ 4862180 h 6858000"/>
              <a:gd name="connsiteX654" fmla="*/ 909145 w 7467600"/>
              <a:gd name="connsiteY654" fmla="*/ 4199225 h 6858000"/>
              <a:gd name="connsiteX655" fmla="*/ 1214067 w 7467600"/>
              <a:gd name="connsiteY655" fmla="*/ 3908561 h 6858000"/>
              <a:gd name="connsiteX656" fmla="*/ 640967 w 7467600"/>
              <a:gd name="connsiteY656" fmla="*/ 4105601 h 6858000"/>
              <a:gd name="connsiteX657" fmla="*/ 112563 w 7467600"/>
              <a:gd name="connsiteY657" fmla="*/ 4396952 h 6858000"/>
              <a:gd name="connsiteX658" fmla="*/ 0 w 7467600"/>
              <a:gd name="connsiteY658" fmla="*/ 4466006 h 6858000"/>
              <a:gd name="connsiteX659" fmla="*/ 0 w 7467600"/>
              <a:gd name="connsiteY659" fmla="*/ 4233763 h 6858000"/>
              <a:gd name="connsiteX660" fmla="*/ 36881 w 7467600"/>
              <a:gd name="connsiteY660" fmla="*/ 4200118 h 6858000"/>
              <a:gd name="connsiteX661" fmla="*/ 910534 w 7467600"/>
              <a:gd name="connsiteY661" fmla="*/ 3629753 h 6858000"/>
              <a:gd name="connsiteX662" fmla="*/ 1578717 w 7467600"/>
              <a:gd name="connsiteY662" fmla="*/ 3575982 h 6858000"/>
              <a:gd name="connsiteX663" fmla="*/ 2338780 w 7467600"/>
              <a:gd name="connsiteY663" fmla="*/ 3033725 h 6858000"/>
              <a:gd name="connsiteX664" fmla="*/ 1807991 w 7467600"/>
              <a:gd name="connsiteY664" fmla="*/ 2807184 h 6858000"/>
              <a:gd name="connsiteX665" fmla="*/ 1416358 w 7467600"/>
              <a:gd name="connsiteY665" fmla="*/ 3112571 h 6858000"/>
              <a:gd name="connsiteX666" fmla="*/ 939066 w 7467600"/>
              <a:gd name="connsiteY666" fmla="*/ 3378798 h 6858000"/>
              <a:gd name="connsiteX667" fmla="*/ 115099 w 7467600"/>
              <a:gd name="connsiteY667" fmla="*/ 3607650 h 6858000"/>
              <a:gd name="connsiteX668" fmla="*/ 97284 w 7467600"/>
              <a:gd name="connsiteY668" fmla="*/ 3520393 h 6858000"/>
              <a:gd name="connsiteX669" fmla="*/ 922050 w 7467600"/>
              <a:gd name="connsiteY669" fmla="*/ 3074867 h 6858000"/>
              <a:gd name="connsiteX670" fmla="*/ 1405265 w 7467600"/>
              <a:gd name="connsiteY670" fmla="*/ 3016319 h 6858000"/>
              <a:gd name="connsiteX671" fmla="*/ 1407512 w 7467600"/>
              <a:gd name="connsiteY671" fmla="*/ 3018001 h 6858000"/>
              <a:gd name="connsiteX672" fmla="*/ 1726266 w 7467600"/>
              <a:gd name="connsiteY672" fmla="*/ 2777274 h 6858000"/>
              <a:gd name="connsiteX673" fmla="*/ 625390 w 7467600"/>
              <a:gd name="connsiteY673" fmla="*/ 2514541 h 6858000"/>
              <a:gd name="connsiteX674" fmla="*/ 619799 w 7467600"/>
              <a:gd name="connsiteY674" fmla="*/ 2527180 h 6858000"/>
              <a:gd name="connsiteX675" fmla="*/ 310030 w 7467600"/>
              <a:gd name="connsiteY675" fmla="*/ 2771818 h 6858000"/>
              <a:gd name="connsiteX676" fmla="*/ 173877 w 7467600"/>
              <a:gd name="connsiteY676" fmla="*/ 2937056 h 6858000"/>
              <a:gd name="connsiteX677" fmla="*/ 77889 w 7467600"/>
              <a:gd name="connsiteY677" fmla="*/ 3138440 h 6858000"/>
              <a:gd name="connsiteX678" fmla="*/ 0 w 7467600"/>
              <a:gd name="connsiteY678" fmla="*/ 3271395 h 6858000"/>
              <a:gd name="connsiteX679" fmla="*/ 0 w 7467600"/>
              <a:gd name="connsiteY679" fmla="*/ 3153002 h 6858000"/>
              <a:gd name="connsiteX680" fmla="*/ 2386 w 7467600"/>
              <a:gd name="connsiteY680" fmla="*/ 3149203 h 6858000"/>
              <a:gd name="connsiteX681" fmla="*/ 89753 w 7467600"/>
              <a:gd name="connsiteY681" fmla="*/ 2987702 h 6858000"/>
              <a:gd name="connsiteX682" fmla="*/ 76869 w 7467600"/>
              <a:gd name="connsiteY682" fmla="*/ 3005404 h 6858000"/>
              <a:gd name="connsiteX683" fmla="*/ 32049 w 7467600"/>
              <a:gd name="connsiteY683" fmla="*/ 3065814 h 6858000"/>
              <a:gd name="connsiteX684" fmla="*/ 0 w 7467600"/>
              <a:gd name="connsiteY684" fmla="*/ 3108744 h 6858000"/>
              <a:gd name="connsiteX685" fmla="*/ 0 w 7467600"/>
              <a:gd name="connsiteY685" fmla="*/ 3058059 h 6858000"/>
              <a:gd name="connsiteX686" fmla="*/ 7610 w 7467600"/>
              <a:gd name="connsiteY686" fmla="*/ 3047889 h 6858000"/>
              <a:gd name="connsiteX687" fmla="*/ 52419 w 7467600"/>
              <a:gd name="connsiteY687" fmla="*/ 2987479 h 6858000"/>
              <a:gd name="connsiteX688" fmla="*/ 59142 w 7467600"/>
              <a:gd name="connsiteY688" fmla="*/ 2978488 h 6858000"/>
              <a:gd name="connsiteX689" fmla="*/ 0 w 7467600"/>
              <a:gd name="connsiteY689" fmla="*/ 3015334 h 6858000"/>
              <a:gd name="connsiteX690" fmla="*/ 0 w 7467600"/>
              <a:gd name="connsiteY690" fmla="*/ 2914286 h 6858000"/>
              <a:gd name="connsiteX691" fmla="*/ 36383 w 7467600"/>
              <a:gd name="connsiteY691" fmla="*/ 2901128 h 6858000"/>
              <a:gd name="connsiteX692" fmla="*/ 156329 w 7467600"/>
              <a:gd name="connsiteY692" fmla="*/ 2840533 h 6858000"/>
              <a:gd name="connsiteX693" fmla="*/ 358355 w 7467600"/>
              <a:gd name="connsiteY693" fmla="*/ 2620471 h 6858000"/>
              <a:gd name="connsiteX694" fmla="*/ 510577 w 7467600"/>
              <a:gd name="connsiteY694" fmla="*/ 2501244 h 6858000"/>
              <a:gd name="connsiteX695" fmla="*/ 211967 w 7467600"/>
              <a:gd name="connsiteY695" fmla="*/ 2479171 h 6858000"/>
              <a:gd name="connsiteX696" fmla="*/ 0 w 7467600"/>
              <a:gd name="connsiteY696" fmla="*/ 2476398 h 6858000"/>
              <a:gd name="connsiteX697" fmla="*/ 0 w 7467600"/>
              <a:gd name="connsiteY697" fmla="*/ 2389189 h 6858000"/>
              <a:gd name="connsiteX698" fmla="*/ 103062 w 7467600"/>
              <a:gd name="connsiteY698" fmla="*/ 2389518 h 6858000"/>
              <a:gd name="connsiteX699" fmla="*/ 510734 w 7467600"/>
              <a:gd name="connsiteY699" fmla="*/ 2416201 h 6858000"/>
              <a:gd name="connsiteX700" fmla="*/ 279257 w 7467600"/>
              <a:gd name="connsiteY700" fmla="*/ 2092102 h 6858000"/>
              <a:gd name="connsiteX701" fmla="*/ 65265 w 7467600"/>
              <a:gd name="connsiteY701" fmla="*/ 2006049 h 6858000"/>
              <a:gd name="connsiteX702" fmla="*/ 0 w 7467600"/>
              <a:gd name="connsiteY702" fmla="*/ 1982532 h 6858000"/>
              <a:gd name="connsiteX703" fmla="*/ 0 w 7467600"/>
              <a:gd name="connsiteY703" fmla="*/ 1912789 h 6858000"/>
              <a:gd name="connsiteX704" fmla="*/ 97460 w 7467600"/>
              <a:gd name="connsiteY704" fmla="*/ 1953725 h 6858000"/>
              <a:gd name="connsiteX705" fmla="*/ 221272 w 7467600"/>
              <a:gd name="connsiteY705" fmla="*/ 1980766 h 6858000"/>
              <a:gd name="connsiteX706" fmla="*/ 116765 w 7467600"/>
              <a:gd name="connsiteY706" fmla="*/ 1911033 h 6858000"/>
              <a:gd name="connsiteX707" fmla="*/ 16405 w 7467600"/>
              <a:gd name="connsiteY707" fmla="*/ 1803412 h 6858000"/>
              <a:gd name="connsiteX708" fmla="*/ 0 w 7467600"/>
              <a:gd name="connsiteY708" fmla="*/ 1784777 h 6858000"/>
              <a:gd name="connsiteX709" fmla="*/ 0 w 7467600"/>
              <a:gd name="connsiteY709" fmla="*/ 1740082 h 6858000"/>
              <a:gd name="connsiteX710" fmla="*/ 39394 w 7467600"/>
              <a:gd name="connsiteY710" fmla="*/ 1784856 h 6858000"/>
              <a:gd name="connsiteX711" fmla="*/ 135813 w 7467600"/>
              <a:gd name="connsiteY711" fmla="*/ 1888838 h 6858000"/>
              <a:gd name="connsiteX712" fmla="*/ 242575 w 7467600"/>
              <a:gd name="connsiteY712" fmla="*/ 1958841 h 6858000"/>
              <a:gd name="connsiteX713" fmla="*/ 82197 w 7467600"/>
              <a:gd name="connsiteY713" fmla="*/ 1754826 h 6858000"/>
              <a:gd name="connsiteX714" fmla="*/ 0 w 7467600"/>
              <a:gd name="connsiteY714" fmla="*/ 1679650 h 6858000"/>
              <a:gd name="connsiteX715" fmla="*/ 0 w 7467600"/>
              <a:gd name="connsiteY715" fmla="*/ 1602463 h 6858000"/>
              <a:gd name="connsiteX716" fmla="*/ 84689 w 7467600"/>
              <a:gd name="connsiteY716" fmla="*/ 1677442 h 6858000"/>
              <a:gd name="connsiteX717" fmla="*/ 298437 w 7467600"/>
              <a:gd name="connsiteY717" fmla="*/ 1968019 h 6858000"/>
              <a:gd name="connsiteX718" fmla="*/ 227269 w 7467600"/>
              <a:gd name="connsiteY718" fmla="*/ 1114064 h 6858000"/>
              <a:gd name="connsiteX719" fmla="*/ 248003 w 7467600"/>
              <a:gd name="connsiteY719" fmla="*/ 1089613 h 6858000"/>
              <a:gd name="connsiteX720" fmla="*/ 427020 w 7467600"/>
              <a:gd name="connsiteY720" fmla="*/ 1619803 h 6858000"/>
              <a:gd name="connsiteX721" fmla="*/ 340345 w 7467600"/>
              <a:gd name="connsiteY721" fmla="*/ 2027739 h 6858000"/>
              <a:gd name="connsiteX722" fmla="*/ 360865 w 7467600"/>
              <a:gd name="connsiteY722" fmla="*/ 2044827 h 6858000"/>
              <a:gd name="connsiteX723" fmla="*/ 560414 w 7467600"/>
              <a:gd name="connsiteY723" fmla="*/ 2421457 h 6858000"/>
              <a:gd name="connsiteX724" fmla="*/ 1359703 w 7467600"/>
              <a:gd name="connsiteY724" fmla="*/ 2578554 h 6858000"/>
              <a:gd name="connsiteX725" fmla="*/ 1359422 w 7467600"/>
              <a:gd name="connsiteY725" fmla="*/ 2577994 h 6858000"/>
              <a:gd name="connsiteX726" fmla="*/ 828701 w 7467600"/>
              <a:gd name="connsiteY726" fmla="*/ 1839520 h 6858000"/>
              <a:gd name="connsiteX727" fmla="*/ 494427 w 7467600"/>
              <a:gd name="connsiteY727" fmla="*/ 1092333 h 6858000"/>
              <a:gd name="connsiteX728" fmla="*/ 506322 w 7467600"/>
              <a:gd name="connsiteY728" fmla="*/ 1020997 h 6858000"/>
              <a:gd name="connsiteX729" fmla="*/ 4570198 w 7467600"/>
              <a:gd name="connsiteY729" fmla="*/ 978081 h 6858000"/>
              <a:gd name="connsiteX730" fmla="*/ 4523691 w 7467600"/>
              <a:gd name="connsiteY730" fmla="*/ 1127776 h 6858000"/>
              <a:gd name="connsiteX731" fmla="*/ 4509875 w 7467600"/>
              <a:gd name="connsiteY731" fmla="*/ 1167552 h 6858000"/>
              <a:gd name="connsiteX732" fmla="*/ 4478168 w 7467600"/>
              <a:gd name="connsiteY732" fmla="*/ 1260735 h 6858000"/>
              <a:gd name="connsiteX733" fmla="*/ 4409309 w 7467600"/>
              <a:gd name="connsiteY733" fmla="*/ 1666996 h 6858000"/>
              <a:gd name="connsiteX734" fmla="*/ 4370031 w 7467600"/>
              <a:gd name="connsiteY734" fmla="*/ 1955666 h 6858000"/>
              <a:gd name="connsiteX735" fmla="*/ 4570198 w 7467600"/>
              <a:gd name="connsiteY735" fmla="*/ 978081 h 6858000"/>
              <a:gd name="connsiteX736" fmla="*/ 4557898 w 7467600"/>
              <a:gd name="connsiteY736" fmla="*/ 900011 h 6858000"/>
              <a:gd name="connsiteX737" fmla="*/ 4344840 w 7467600"/>
              <a:gd name="connsiteY737" fmla="*/ 1922038 h 6858000"/>
              <a:gd name="connsiteX738" fmla="*/ 4378710 w 7467600"/>
              <a:gd name="connsiteY738" fmla="*/ 1665516 h 6858000"/>
              <a:gd name="connsiteX739" fmla="*/ 4448798 w 7467600"/>
              <a:gd name="connsiteY739" fmla="*/ 1253024 h 6858000"/>
              <a:gd name="connsiteX740" fmla="*/ 4480315 w 7467600"/>
              <a:gd name="connsiteY740" fmla="*/ 1158454 h 6858000"/>
              <a:gd name="connsiteX741" fmla="*/ 4494133 w 7467600"/>
              <a:gd name="connsiteY741" fmla="*/ 1118676 h 6858000"/>
              <a:gd name="connsiteX742" fmla="*/ 4557898 w 7467600"/>
              <a:gd name="connsiteY742" fmla="*/ 900011 h 6858000"/>
              <a:gd name="connsiteX743" fmla="*/ 5870151 w 7467600"/>
              <a:gd name="connsiteY743" fmla="*/ 898890 h 6858000"/>
              <a:gd name="connsiteX744" fmla="*/ 5861335 w 7467600"/>
              <a:gd name="connsiteY744" fmla="*/ 899177 h 6858000"/>
              <a:gd name="connsiteX745" fmla="*/ 5843702 w 7467600"/>
              <a:gd name="connsiteY745" fmla="*/ 899748 h 6858000"/>
              <a:gd name="connsiteX746" fmla="*/ 5651107 w 7467600"/>
              <a:gd name="connsiteY746" fmla="*/ 920306 h 6858000"/>
              <a:gd name="connsiteX747" fmla="*/ 5459407 w 7467600"/>
              <a:gd name="connsiteY747" fmla="*/ 940975 h 6858000"/>
              <a:gd name="connsiteX748" fmla="*/ 5374846 w 7467600"/>
              <a:gd name="connsiteY748" fmla="*/ 941988 h 6858000"/>
              <a:gd name="connsiteX749" fmla="*/ 5256105 w 7467600"/>
              <a:gd name="connsiteY749" fmla="*/ 945632 h 6858000"/>
              <a:gd name="connsiteX750" fmla="*/ 5107071 w 7467600"/>
              <a:gd name="connsiteY750" fmla="*/ 969720 h 6858000"/>
              <a:gd name="connsiteX751" fmla="*/ 4998681 w 7467600"/>
              <a:gd name="connsiteY751" fmla="*/ 988771 h 6858000"/>
              <a:gd name="connsiteX752" fmla="*/ 5870151 w 7467600"/>
              <a:gd name="connsiteY752" fmla="*/ 898890 h 6858000"/>
              <a:gd name="connsiteX753" fmla="*/ 5504425 w 7467600"/>
              <a:gd name="connsiteY753" fmla="*/ 848067 h 6858000"/>
              <a:gd name="connsiteX754" fmla="*/ 4968849 w 7467600"/>
              <a:gd name="connsiteY754" fmla="*/ 962318 h 6858000"/>
              <a:gd name="connsiteX755" fmla="*/ 5104039 w 7467600"/>
              <a:gd name="connsiteY755" fmla="*/ 940634 h 6858000"/>
              <a:gd name="connsiteX756" fmla="*/ 5256311 w 7467600"/>
              <a:gd name="connsiteY756" fmla="*/ 916490 h 6858000"/>
              <a:gd name="connsiteX757" fmla="*/ 5377381 w 7467600"/>
              <a:gd name="connsiteY757" fmla="*/ 912671 h 6858000"/>
              <a:gd name="connsiteX758" fmla="*/ 5460148 w 7467600"/>
              <a:gd name="connsiteY758" fmla="*/ 911442 h 6858000"/>
              <a:gd name="connsiteX759" fmla="*/ 5648971 w 7467600"/>
              <a:gd name="connsiteY759" fmla="*/ 891331 h 6858000"/>
              <a:gd name="connsiteX760" fmla="*/ 5844807 w 7467600"/>
              <a:gd name="connsiteY760" fmla="*/ 870718 h 6858000"/>
              <a:gd name="connsiteX761" fmla="*/ 5862975 w 7467600"/>
              <a:gd name="connsiteY761" fmla="*/ 869756 h 6858000"/>
              <a:gd name="connsiteX762" fmla="*/ 5920887 w 7467600"/>
              <a:gd name="connsiteY762" fmla="*/ 865929 h 6858000"/>
              <a:gd name="connsiteX763" fmla="*/ 5504425 w 7467600"/>
              <a:gd name="connsiteY763" fmla="*/ 848067 h 6858000"/>
              <a:gd name="connsiteX764" fmla="*/ 3607114 w 7467600"/>
              <a:gd name="connsiteY764" fmla="*/ 467441 h 6858000"/>
              <a:gd name="connsiteX765" fmla="*/ 3296242 w 7467600"/>
              <a:gd name="connsiteY765" fmla="*/ 807991 h 6858000"/>
              <a:gd name="connsiteX766" fmla="*/ 3174674 w 7467600"/>
              <a:gd name="connsiteY766" fmla="*/ 919759 h 6858000"/>
              <a:gd name="connsiteX767" fmla="*/ 3042978 w 7467600"/>
              <a:gd name="connsiteY767" fmla="*/ 1054894 h 6858000"/>
              <a:gd name="connsiteX768" fmla="*/ 2968914 w 7467600"/>
              <a:gd name="connsiteY768" fmla="*/ 1133756 h 6858000"/>
              <a:gd name="connsiteX769" fmla="*/ 3103823 w 7467600"/>
              <a:gd name="connsiteY769" fmla="*/ 1026814 h 6858000"/>
              <a:gd name="connsiteX770" fmla="*/ 3607114 w 7467600"/>
              <a:gd name="connsiteY770" fmla="*/ 467441 h 6858000"/>
              <a:gd name="connsiteX771" fmla="*/ 3744487 w 7467600"/>
              <a:gd name="connsiteY771" fmla="*/ 383136 h 6858000"/>
              <a:gd name="connsiteX772" fmla="*/ 3970213 w 7467600"/>
              <a:gd name="connsiteY772" fmla="*/ 995559 h 6858000"/>
              <a:gd name="connsiteX773" fmla="*/ 3744487 w 7467600"/>
              <a:gd name="connsiteY773" fmla="*/ 383136 h 6858000"/>
              <a:gd name="connsiteX774" fmla="*/ 3624562 w 7467600"/>
              <a:gd name="connsiteY774" fmla="*/ 367041 h 6858000"/>
              <a:gd name="connsiteX775" fmla="*/ 3489712 w 7467600"/>
              <a:gd name="connsiteY775" fmla="*/ 485386 h 6858000"/>
              <a:gd name="connsiteX776" fmla="*/ 3182994 w 7467600"/>
              <a:gd name="connsiteY776" fmla="*/ 828265 h 6858000"/>
              <a:gd name="connsiteX777" fmla="*/ 2892114 w 7467600"/>
              <a:gd name="connsiteY777" fmla="*/ 1172635 h 6858000"/>
              <a:gd name="connsiteX778" fmla="*/ 3021459 w 7467600"/>
              <a:gd name="connsiteY778" fmla="*/ 1035385 h 6858000"/>
              <a:gd name="connsiteX779" fmla="*/ 3153873 w 7467600"/>
              <a:gd name="connsiteY779" fmla="*/ 898971 h 6858000"/>
              <a:gd name="connsiteX780" fmla="*/ 3276511 w 7467600"/>
              <a:gd name="connsiteY780" fmla="*/ 786423 h 6858000"/>
              <a:gd name="connsiteX781" fmla="*/ 3584154 w 7467600"/>
              <a:gd name="connsiteY781" fmla="*/ 448218 h 6858000"/>
              <a:gd name="connsiteX782" fmla="*/ 3624562 w 7467600"/>
              <a:gd name="connsiteY782" fmla="*/ 367041 h 6858000"/>
              <a:gd name="connsiteX783" fmla="*/ 3766672 w 7467600"/>
              <a:gd name="connsiteY783" fmla="*/ 359429 h 6858000"/>
              <a:gd name="connsiteX784" fmla="*/ 3996338 w 7467600"/>
              <a:gd name="connsiteY784" fmla="*/ 968237 h 6858000"/>
              <a:gd name="connsiteX785" fmla="*/ 3766672 w 7467600"/>
              <a:gd name="connsiteY785" fmla="*/ 359429 h 6858000"/>
              <a:gd name="connsiteX786" fmla="*/ 5805386 w 7467600"/>
              <a:gd name="connsiteY786" fmla="*/ 239240 h 6858000"/>
              <a:gd name="connsiteX787" fmla="*/ 5736947 w 7467600"/>
              <a:gd name="connsiteY787" fmla="*/ 261367 h 6858000"/>
              <a:gd name="connsiteX788" fmla="*/ 5427012 w 7467600"/>
              <a:gd name="connsiteY788" fmla="*/ 311272 h 6858000"/>
              <a:gd name="connsiteX789" fmla="*/ 5147818 w 7467600"/>
              <a:gd name="connsiteY789" fmla="*/ 322112 h 6858000"/>
              <a:gd name="connsiteX790" fmla="*/ 5060854 w 7467600"/>
              <a:gd name="connsiteY790" fmla="*/ 311882 h 6858000"/>
              <a:gd name="connsiteX791" fmla="*/ 4945989 w 7467600"/>
              <a:gd name="connsiteY791" fmla="*/ 300516 h 6858000"/>
              <a:gd name="connsiteX792" fmla="*/ 5410479 w 7467600"/>
              <a:gd name="connsiteY792" fmla="*/ 348434 h 6858000"/>
              <a:gd name="connsiteX793" fmla="*/ 5805386 w 7467600"/>
              <a:gd name="connsiteY793" fmla="*/ 239240 h 6858000"/>
              <a:gd name="connsiteX794" fmla="*/ 5905192 w 7467600"/>
              <a:gd name="connsiteY794" fmla="*/ 163079 h 6858000"/>
              <a:gd name="connsiteX795" fmla="*/ 5865655 w 7467600"/>
              <a:gd name="connsiteY795" fmla="*/ 171901 h 6858000"/>
              <a:gd name="connsiteX796" fmla="*/ 5259740 w 7467600"/>
              <a:gd name="connsiteY796" fmla="*/ 257013 h 6858000"/>
              <a:gd name="connsiteX797" fmla="*/ 5208466 w 7467600"/>
              <a:gd name="connsiteY797" fmla="*/ 257550 h 6858000"/>
              <a:gd name="connsiteX798" fmla="*/ 4980204 w 7467600"/>
              <a:gd name="connsiteY798" fmla="*/ 271903 h 6858000"/>
              <a:gd name="connsiteX799" fmla="*/ 5068068 w 7467600"/>
              <a:gd name="connsiteY799" fmla="*/ 282244 h 6858000"/>
              <a:gd name="connsiteX800" fmla="*/ 5153231 w 7467600"/>
              <a:gd name="connsiteY800" fmla="*/ 292240 h 6858000"/>
              <a:gd name="connsiteX801" fmla="*/ 5426491 w 7467600"/>
              <a:gd name="connsiteY801" fmla="*/ 281128 h 6858000"/>
              <a:gd name="connsiteX802" fmla="*/ 5731212 w 7467600"/>
              <a:gd name="connsiteY802" fmla="*/ 231951 h 6858000"/>
              <a:gd name="connsiteX803" fmla="*/ 5905192 w 7467600"/>
              <a:gd name="connsiteY803" fmla="*/ 163079 h 6858000"/>
              <a:gd name="connsiteX804" fmla="*/ 5944437 w 7467600"/>
              <a:gd name="connsiteY804" fmla="*/ 113829 h 6858000"/>
              <a:gd name="connsiteX805" fmla="*/ 5825032 w 7467600"/>
              <a:gd name="connsiteY805" fmla="*/ 146405 h 6858000"/>
              <a:gd name="connsiteX806" fmla="*/ 4955599 w 7467600"/>
              <a:gd name="connsiteY806" fmla="*/ 247008 h 6858000"/>
              <a:gd name="connsiteX807" fmla="*/ 5210104 w 7467600"/>
              <a:gd name="connsiteY807" fmla="*/ 228123 h 6858000"/>
              <a:gd name="connsiteX808" fmla="*/ 5261015 w 7467600"/>
              <a:gd name="connsiteY808" fmla="*/ 227087 h 6858000"/>
              <a:gd name="connsiteX809" fmla="*/ 5861181 w 7467600"/>
              <a:gd name="connsiteY809" fmla="*/ 143093 h 6858000"/>
              <a:gd name="connsiteX810" fmla="*/ 5961252 w 7467600"/>
              <a:gd name="connsiteY810" fmla="*/ 114820 h 6858000"/>
              <a:gd name="connsiteX811" fmla="*/ 5944437 w 7467600"/>
              <a:gd name="connsiteY811" fmla="*/ 113829 h 6858000"/>
              <a:gd name="connsiteX812" fmla="*/ 3882765 w 7467600"/>
              <a:gd name="connsiteY812" fmla="*/ 0 h 6858000"/>
              <a:gd name="connsiteX813" fmla="*/ 3995099 w 7467600"/>
              <a:gd name="connsiteY813" fmla="*/ 0 h 6858000"/>
              <a:gd name="connsiteX814" fmla="*/ 4163818 w 7467600"/>
              <a:gd name="connsiteY814" fmla="*/ 234104 h 6858000"/>
              <a:gd name="connsiteX815" fmla="*/ 4172099 w 7467600"/>
              <a:gd name="connsiteY815" fmla="*/ 234207 h 6858000"/>
              <a:gd name="connsiteX816" fmla="*/ 4784282 w 7467600"/>
              <a:gd name="connsiteY816" fmla="*/ 276561 h 6858000"/>
              <a:gd name="connsiteX817" fmla="*/ 4801687 w 7467600"/>
              <a:gd name="connsiteY817" fmla="*/ 267764 h 6858000"/>
              <a:gd name="connsiteX818" fmla="*/ 6082788 w 7467600"/>
              <a:gd name="connsiteY818" fmla="*/ 64119 h 6858000"/>
              <a:gd name="connsiteX819" fmla="*/ 6099442 w 7467600"/>
              <a:gd name="connsiteY819" fmla="*/ 82568 h 6858000"/>
              <a:gd name="connsiteX820" fmla="*/ 4804137 w 7467600"/>
              <a:gd name="connsiteY820" fmla="*/ 320931 h 6858000"/>
              <a:gd name="connsiteX821" fmla="*/ 4227047 w 7467600"/>
              <a:gd name="connsiteY821" fmla="*/ 313415 h 6858000"/>
              <a:gd name="connsiteX822" fmla="*/ 4346041 w 7467600"/>
              <a:gd name="connsiteY822" fmla="*/ 456086 h 6858000"/>
              <a:gd name="connsiteX823" fmla="*/ 4870967 w 7467600"/>
              <a:gd name="connsiteY823" fmla="*/ 963061 h 6858000"/>
              <a:gd name="connsiteX824" fmla="*/ 4889647 w 7467600"/>
              <a:gd name="connsiteY824" fmla="*/ 957147 h 6858000"/>
              <a:gd name="connsiteX825" fmla="*/ 5422504 w 7467600"/>
              <a:gd name="connsiteY825" fmla="*/ 805191 h 6858000"/>
              <a:gd name="connsiteX826" fmla="*/ 6087656 w 7467600"/>
              <a:gd name="connsiteY826" fmla="*/ 826703 h 6858000"/>
              <a:gd name="connsiteX827" fmla="*/ 6058717 w 7467600"/>
              <a:gd name="connsiteY827" fmla="*/ 865992 h 6858000"/>
              <a:gd name="connsiteX828" fmla="*/ 4974153 w 7467600"/>
              <a:gd name="connsiteY828" fmla="*/ 1045456 h 6858000"/>
              <a:gd name="connsiteX829" fmla="*/ 5627835 w 7467600"/>
              <a:gd name="connsiteY829" fmla="*/ 1472077 h 6858000"/>
              <a:gd name="connsiteX830" fmla="*/ 5629817 w 7467600"/>
              <a:gd name="connsiteY830" fmla="*/ 1471412 h 6858000"/>
              <a:gd name="connsiteX831" fmla="*/ 5634124 w 7467600"/>
              <a:gd name="connsiteY831" fmla="*/ 1470572 h 6858000"/>
              <a:gd name="connsiteX832" fmla="*/ 5755832 w 7467600"/>
              <a:gd name="connsiteY832" fmla="*/ 1383886 h 6858000"/>
              <a:gd name="connsiteX833" fmla="*/ 6014186 w 7467600"/>
              <a:gd name="connsiteY833" fmla="*/ 1279799 h 6858000"/>
              <a:gd name="connsiteX834" fmla="*/ 6901619 w 7467600"/>
              <a:gd name="connsiteY834" fmla="*/ 1047874 h 6858000"/>
              <a:gd name="connsiteX835" fmla="*/ 6931566 w 7467600"/>
              <a:gd name="connsiteY835" fmla="*/ 1062034 h 6858000"/>
              <a:gd name="connsiteX836" fmla="*/ 5790982 w 7467600"/>
              <a:gd name="connsiteY836" fmla="*/ 1561380 h 6858000"/>
              <a:gd name="connsiteX837" fmla="*/ 6188971 w 7467600"/>
              <a:gd name="connsiteY837" fmla="*/ 1755168 h 6858000"/>
              <a:gd name="connsiteX838" fmla="*/ 6202446 w 7467600"/>
              <a:gd name="connsiteY838" fmla="*/ 1752268 h 6858000"/>
              <a:gd name="connsiteX839" fmla="*/ 7179560 w 7467600"/>
              <a:gd name="connsiteY839" fmla="*/ 1467551 h 6858000"/>
              <a:gd name="connsiteX840" fmla="*/ 7158730 w 7467600"/>
              <a:gd name="connsiteY840" fmla="*/ 1507835 h 6858000"/>
              <a:gd name="connsiteX841" fmla="*/ 6326959 w 7467600"/>
              <a:gd name="connsiteY841" fmla="*/ 1817686 h 6858000"/>
              <a:gd name="connsiteX842" fmla="*/ 6537433 w 7467600"/>
              <a:gd name="connsiteY842" fmla="*/ 1907790 h 6858000"/>
              <a:gd name="connsiteX843" fmla="*/ 6550221 w 7467600"/>
              <a:gd name="connsiteY843" fmla="*/ 1910729 h 6858000"/>
              <a:gd name="connsiteX844" fmla="*/ 6964438 w 7467600"/>
              <a:gd name="connsiteY844" fmla="*/ 2209505 h 6858000"/>
              <a:gd name="connsiteX845" fmla="*/ 7367862 w 7467600"/>
              <a:gd name="connsiteY845" fmla="*/ 2806833 h 6858000"/>
              <a:gd name="connsiteX846" fmla="*/ 7364329 w 7467600"/>
              <a:gd name="connsiteY846" fmla="*/ 2826907 h 6858000"/>
              <a:gd name="connsiteX847" fmla="*/ 7290545 w 7467600"/>
              <a:gd name="connsiteY847" fmla="*/ 2850663 h 6858000"/>
              <a:gd name="connsiteX848" fmla="*/ 6472036 w 7467600"/>
              <a:gd name="connsiteY848" fmla="*/ 1959003 h 6858000"/>
              <a:gd name="connsiteX849" fmla="*/ 5792897 w 7467600"/>
              <a:gd name="connsiteY849" fmla="*/ 1647747 h 6858000"/>
              <a:gd name="connsiteX850" fmla="*/ 5842751 w 7467600"/>
              <a:gd name="connsiteY850" fmla="*/ 1816112 h 6858000"/>
              <a:gd name="connsiteX851" fmla="*/ 5847424 w 7467600"/>
              <a:gd name="connsiteY851" fmla="*/ 1815776 h 6858000"/>
              <a:gd name="connsiteX852" fmla="*/ 6399821 w 7467600"/>
              <a:gd name="connsiteY852" fmla="*/ 2344799 h 6858000"/>
              <a:gd name="connsiteX853" fmla="*/ 6323232 w 7467600"/>
              <a:gd name="connsiteY853" fmla="*/ 2389634 h 6858000"/>
              <a:gd name="connsiteX854" fmla="*/ 5942958 w 7467600"/>
              <a:gd name="connsiteY854" fmla="*/ 2077708 h 6858000"/>
              <a:gd name="connsiteX855" fmla="*/ 5921559 w 7467600"/>
              <a:gd name="connsiteY855" fmla="*/ 2378596 h 6858000"/>
              <a:gd name="connsiteX856" fmla="*/ 5817651 w 7467600"/>
              <a:gd name="connsiteY856" fmla="*/ 3023919 h 6858000"/>
              <a:gd name="connsiteX857" fmla="*/ 5729634 w 7467600"/>
              <a:gd name="connsiteY857" fmla="*/ 3051849 h 6858000"/>
              <a:gd name="connsiteX858" fmla="*/ 5611018 w 7467600"/>
              <a:gd name="connsiteY858" fmla="*/ 2316769 h 6858000"/>
              <a:gd name="connsiteX859" fmla="*/ 5687608 w 7467600"/>
              <a:gd name="connsiteY859" fmla="*/ 2039972 h 6858000"/>
              <a:gd name="connsiteX860" fmla="*/ 5657554 w 7467600"/>
              <a:gd name="connsiteY860" fmla="*/ 1576445 h 6858000"/>
              <a:gd name="connsiteX861" fmla="*/ 5150475 w 7467600"/>
              <a:gd name="connsiteY861" fmla="*/ 1274012 h 6858000"/>
              <a:gd name="connsiteX862" fmla="*/ 5349142 w 7467600"/>
              <a:gd name="connsiteY862" fmla="*/ 2204405 h 6858000"/>
              <a:gd name="connsiteX863" fmla="*/ 5262214 w 7467600"/>
              <a:gd name="connsiteY863" fmla="*/ 2233836 h 6858000"/>
              <a:gd name="connsiteX864" fmla="*/ 4981539 w 7467600"/>
              <a:gd name="connsiteY864" fmla="*/ 1542201 h 6858000"/>
              <a:gd name="connsiteX865" fmla="*/ 4958461 w 7467600"/>
              <a:gd name="connsiteY865" fmla="*/ 1136957 h 6858000"/>
              <a:gd name="connsiteX866" fmla="*/ 4655015 w 7467600"/>
              <a:gd name="connsiteY866" fmla="*/ 891426 h 6858000"/>
              <a:gd name="connsiteX867" fmla="*/ 4348002 w 7467600"/>
              <a:gd name="connsiteY867" fmla="*/ 2205895 h 6858000"/>
              <a:gd name="connsiteX868" fmla="*/ 4262250 w 7467600"/>
              <a:gd name="connsiteY868" fmla="*/ 2219972 h 6858000"/>
              <a:gd name="connsiteX869" fmla="*/ 4550611 w 7467600"/>
              <a:gd name="connsiteY869" fmla="*/ 817540 h 6858000"/>
              <a:gd name="connsiteX870" fmla="*/ 4564418 w 7467600"/>
              <a:gd name="connsiteY870" fmla="*/ 808293 h 6858000"/>
              <a:gd name="connsiteX871" fmla="*/ 4266388 w 7467600"/>
              <a:gd name="connsiteY871" fmla="*/ 500083 h 6858000"/>
              <a:gd name="connsiteX872" fmla="*/ 4032842 w 7467600"/>
              <a:gd name="connsiteY872" fmla="*/ 211809 h 6858000"/>
              <a:gd name="connsiteX873" fmla="*/ 3882765 w 7467600"/>
              <a:gd name="connsiteY873" fmla="*/ 0 h 6858000"/>
              <a:gd name="connsiteX874" fmla="*/ 3721337 w 7467600"/>
              <a:gd name="connsiteY874" fmla="*/ 0 h 6858000"/>
              <a:gd name="connsiteX875" fmla="*/ 3797544 w 7467600"/>
              <a:gd name="connsiteY875" fmla="*/ 0 h 6858000"/>
              <a:gd name="connsiteX876" fmla="*/ 3775734 w 7467600"/>
              <a:gd name="connsiteY876" fmla="*/ 95131 h 6858000"/>
              <a:gd name="connsiteX877" fmla="*/ 3724807 w 7467600"/>
              <a:gd name="connsiteY877" fmla="*/ 272257 h 6858000"/>
              <a:gd name="connsiteX878" fmla="*/ 3726844 w 7467600"/>
              <a:gd name="connsiteY878" fmla="*/ 282988 h 6858000"/>
              <a:gd name="connsiteX879" fmla="*/ 3742664 w 7467600"/>
              <a:gd name="connsiteY879" fmla="*/ 279918 h 6858000"/>
              <a:gd name="connsiteX880" fmla="*/ 4103910 w 7467600"/>
              <a:gd name="connsiteY880" fmla="*/ 1161917 h 6858000"/>
              <a:gd name="connsiteX881" fmla="*/ 4020269 w 7467600"/>
              <a:gd name="connsiteY881" fmla="*/ 1200406 h 6858000"/>
              <a:gd name="connsiteX882" fmla="*/ 3674882 w 7467600"/>
              <a:gd name="connsiteY882" fmla="*/ 488524 h 6858000"/>
              <a:gd name="connsiteX883" fmla="*/ 3132682 w 7467600"/>
              <a:gd name="connsiteY883" fmla="*/ 1072284 h 6858000"/>
              <a:gd name="connsiteX884" fmla="*/ 2716346 w 7467600"/>
              <a:gd name="connsiteY884" fmla="*/ 1276376 h 6858000"/>
              <a:gd name="connsiteX885" fmla="*/ 2716772 w 7467600"/>
              <a:gd name="connsiteY885" fmla="*/ 1255462 h 6858000"/>
              <a:gd name="connsiteX886" fmla="*/ 3471096 w 7467600"/>
              <a:gd name="connsiteY886" fmla="*/ 437072 h 6858000"/>
              <a:gd name="connsiteX887" fmla="*/ 3639057 w 7467600"/>
              <a:gd name="connsiteY887" fmla="*/ 286334 h 6858000"/>
              <a:gd name="connsiteX888" fmla="*/ 3640309 w 7467600"/>
              <a:gd name="connsiteY888" fmla="*/ 284664 h 6858000"/>
              <a:gd name="connsiteX889" fmla="*/ 3646022 w 7467600"/>
              <a:gd name="connsiteY889" fmla="*/ 276711 h 6858000"/>
              <a:gd name="connsiteX890" fmla="*/ 3707943 w 7467600"/>
              <a:gd name="connsiteY890" fmla="*/ 65958 h 6858000"/>
              <a:gd name="connsiteX891" fmla="*/ 3721337 w 7467600"/>
              <a:gd name="connsiteY891" fmla="*/ 0 h 6858000"/>
              <a:gd name="connsiteX892" fmla="*/ 2867960 w 7467600"/>
              <a:gd name="connsiteY892" fmla="*/ 0 h 6858000"/>
              <a:gd name="connsiteX893" fmla="*/ 2926351 w 7467600"/>
              <a:gd name="connsiteY893" fmla="*/ 0 h 6858000"/>
              <a:gd name="connsiteX894" fmla="*/ 2902823 w 7467600"/>
              <a:gd name="connsiteY894" fmla="*/ 262929 h 6858000"/>
              <a:gd name="connsiteX895" fmla="*/ 2940663 w 7467600"/>
              <a:gd name="connsiteY895" fmla="*/ 140884 h 6858000"/>
              <a:gd name="connsiteX896" fmla="*/ 2947039 w 7467600"/>
              <a:gd name="connsiteY896" fmla="*/ 122524 h 6858000"/>
              <a:gd name="connsiteX897" fmla="*/ 2984316 w 7467600"/>
              <a:gd name="connsiteY897" fmla="*/ 0 h 6858000"/>
              <a:gd name="connsiteX898" fmla="*/ 3016114 w 7467600"/>
              <a:gd name="connsiteY898" fmla="*/ 0 h 6858000"/>
              <a:gd name="connsiteX899" fmla="*/ 2979949 w 7467600"/>
              <a:gd name="connsiteY899" fmla="*/ 119274 h 6858000"/>
              <a:gd name="connsiteX900" fmla="*/ 3023879 w 7467600"/>
              <a:gd name="connsiteY900" fmla="*/ 0 h 6858000"/>
              <a:gd name="connsiteX901" fmla="*/ 3105400 w 7467600"/>
              <a:gd name="connsiteY901" fmla="*/ 0 h 6858000"/>
              <a:gd name="connsiteX902" fmla="*/ 3094669 w 7467600"/>
              <a:gd name="connsiteY902" fmla="*/ 30308 h 6858000"/>
              <a:gd name="connsiteX903" fmla="*/ 2901945 w 7467600"/>
              <a:gd name="connsiteY903" fmla="*/ 466538 h 6858000"/>
              <a:gd name="connsiteX904" fmla="*/ 2815209 w 7467600"/>
              <a:gd name="connsiteY904" fmla="*/ 497361 h 6858000"/>
              <a:gd name="connsiteX905" fmla="*/ 2844845 w 7467600"/>
              <a:gd name="connsiteY905" fmla="*/ 127638 h 6858000"/>
              <a:gd name="connsiteX906" fmla="*/ 2867960 w 7467600"/>
              <a:gd name="connsiteY906" fmla="*/ 0 h 6858000"/>
              <a:gd name="connsiteX907" fmla="*/ 1057230 w 7467600"/>
              <a:gd name="connsiteY907" fmla="*/ 0 h 6858000"/>
              <a:gd name="connsiteX908" fmla="*/ 1111003 w 7467600"/>
              <a:gd name="connsiteY908" fmla="*/ 0 h 6858000"/>
              <a:gd name="connsiteX909" fmla="*/ 1125553 w 7467600"/>
              <a:gd name="connsiteY909" fmla="*/ 52588 h 6858000"/>
              <a:gd name="connsiteX910" fmla="*/ 1304276 w 7467600"/>
              <a:gd name="connsiteY910" fmla="*/ 476275 h 6858000"/>
              <a:gd name="connsiteX911" fmla="*/ 1492066 w 7467600"/>
              <a:gd name="connsiteY911" fmla="*/ 886333 h 6858000"/>
              <a:gd name="connsiteX912" fmla="*/ 1423698 w 7467600"/>
              <a:gd name="connsiteY912" fmla="*/ 710817 h 6858000"/>
              <a:gd name="connsiteX913" fmla="*/ 1357609 w 7467600"/>
              <a:gd name="connsiteY913" fmla="*/ 532892 h 6858000"/>
              <a:gd name="connsiteX914" fmla="*/ 1309550 w 7467600"/>
              <a:gd name="connsiteY914" fmla="*/ 374031 h 6858000"/>
              <a:gd name="connsiteX915" fmla="*/ 1193673 w 7467600"/>
              <a:gd name="connsiteY915" fmla="*/ 49533 h 6858000"/>
              <a:gd name="connsiteX916" fmla="*/ 1164391 w 7467600"/>
              <a:gd name="connsiteY916" fmla="*/ 0 h 6858000"/>
              <a:gd name="connsiteX917" fmla="*/ 1200666 w 7467600"/>
              <a:gd name="connsiteY917" fmla="*/ 0 h 6858000"/>
              <a:gd name="connsiteX918" fmla="*/ 1223408 w 7467600"/>
              <a:gd name="connsiteY918" fmla="*/ 38996 h 6858000"/>
              <a:gd name="connsiteX919" fmla="*/ 1339635 w 7467600"/>
              <a:gd name="connsiteY919" fmla="*/ 365517 h 6858000"/>
              <a:gd name="connsiteX920" fmla="*/ 1387469 w 7467600"/>
              <a:gd name="connsiteY920" fmla="*/ 523079 h 6858000"/>
              <a:gd name="connsiteX921" fmla="*/ 1452685 w 7467600"/>
              <a:gd name="connsiteY921" fmla="*/ 699806 h 6858000"/>
              <a:gd name="connsiteX922" fmla="*/ 1492092 w 7467600"/>
              <a:gd name="connsiteY922" fmla="*/ 800424 h 6858000"/>
              <a:gd name="connsiteX923" fmla="*/ 1455302 w 7467600"/>
              <a:gd name="connsiteY923" fmla="*/ 632913 h 6858000"/>
              <a:gd name="connsiteX924" fmla="*/ 1222336 w 7467600"/>
              <a:gd name="connsiteY924" fmla="*/ 9480 h 6858000"/>
              <a:gd name="connsiteX925" fmla="*/ 1214634 w 7467600"/>
              <a:gd name="connsiteY925" fmla="*/ 0 h 6858000"/>
              <a:gd name="connsiteX926" fmla="*/ 1289827 w 7467600"/>
              <a:gd name="connsiteY926" fmla="*/ 0 h 6858000"/>
              <a:gd name="connsiteX927" fmla="*/ 1321076 w 7467600"/>
              <a:gd name="connsiteY927" fmla="*/ 59722 h 6858000"/>
              <a:gd name="connsiteX928" fmla="*/ 1512579 w 7467600"/>
              <a:gd name="connsiteY928" fmla="*/ 626441 h 6858000"/>
              <a:gd name="connsiteX929" fmla="*/ 1506076 w 7467600"/>
              <a:gd name="connsiteY929" fmla="*/ 1089289 h 6858000"/>
              <a:gd name="connsiteX930" fmla="*/ 1486346 w 7467600"/>
              <a:gd name="connsiteY930" fmla="*/ 1079919 h 6858000"/>
              <a:gd name="connsiteX931" fmla="*/ 1070511 w 7467600"/>
              <a:gd name="connsiteY931" fmla="*/ 48609 h 6858000"/>
              <a:gd name="connsiteX932" fmla="*/ 1057230 w 7467600"/>
              <a:gd name="connsiteY932" fmla="*/ 0 h 6858000"/>
              <a:gd name="connsiteX933" fmla="*/ 43151 w 7467600"/>
              <a:gd name="connsiteY933" fmla="*/ 0 h 6858000"/>
              <a:gd name="connsiteX934" fmla="*/ 95283 w 7467600"/>
              <a:gd name="connsiteY934" fmla="*/ 0 h 6858000"/>
              <a:gd name="connsiteX935" fmla="*/ 300708 w 7467600"/>
              <a:gd name="connsiteY935" fmla="*/ 154571 h 6858000"/>
              <a:gd name="connsiteX936" fmla="*/ 530414 w 7467600"/>
              <a:gd name="connsiteY936" fmla="*/ 354673 h 6858000"/>
              <a:gd name="connsiteX937" fmla="*/ 333785 w 7467600"/>
              <a:gd name="connsiteY937" fmla="*/ 161564 h 6858000"/>
              <a:gd name="connsiteX938" fmla="*/ 147005 w 7467600"/>
              <a:gd name="connsiteY938" fmla="*/ 0 h 6858000"/>
              <a:gd name="connsiteX939" fmla="*/ 272509 w 7467600"/>
              <a:gd name="connsiteY939" fmla="*/ 0 h 6858000"/>
              <a:gd name="connsiteX940" fmla="*/ 326276 w 7467600"/>
              <a:gd name="connsiteY940" fmla="*/ 45847 h 6858000"/>
              <a:gd name="connsiteX941" fmla="*/ 823759 w 7467600"/>
              <a:gd name="connsiteY941" fmla="*/ 574145 h 6858000"/>
              <a:gd name="connsiteX942" fmla="*/ 811254 w 7467600"/>
              <a:gd name="connsiteY942" fmla="*/ 665546 h 6858000"/>
              <a:gd name="connsiteX943" fmla="*/ 154042 w 7467600"/>
              <a:gd name="connsiteY943" fmla="*/ 261522 h 6858000"/>
              <a:gd name="connsiteX944" fmla="*/ 13550 w 7467600"/>
              <a:gd name="connsiteY944" fmla="*/ 158423 h 6858000"/>
              <a:gd name="connsiteX945" fmla="*/ 0 w 7467600"/>
              <a:gd name="connsiteY945" fmla="*/ 146618 h 6858000"/>
              <a:gd name="connsiteX946" fmla="*/ 0 w 7467600"/>
              <a:gd name="connsiteY946" fmla="*/ 59161 h 6858000"/>
              <a:gd name="connsiteX947" fmla="*/ 45427 w 7467600"/>
              <a:gd name="connsiteY947" fmla="*/ 101078 h 6858000"/>
              <a:gd name="connsiteX948" fmla="*/ 630103 w 7467600"/>
              <a:gd name="connsiteY948" fmla="*/ 485885 h 6858000"/>
              <a:gd name="connsiteX949" fmla="*/ 532040 w 7467600"/>
              <a:gd name="connsiteY949" fmla="*/ 399359 h 6858000"/>
              <a:gd name="connsiteX950" fmla="*/ 517618 w 7467600"/>
              <a:gd name="connsiteY950" fmla="*/ 385726 h 6858000"/>
              <a:gd name="connsiteX951" fmla="*/ 285074 w 7467600"/>
              <a:gd name="connsiteY951" fmla="*/ 182755 h 6858000"/>
              <a:gd name="connsiteX952" fmla="*/ 43151 w 7467600"/>
              <a:gd name="connsiteY95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1019354 w 7467600"/>
              <a:gd name="connsiteY20" fmla="*/ 6315006 h 6858000"/>
              <a:gd name="connsiteX21" fmla="*/ 441046 w 7467600"/>
              <a:gd name="connsiteY21" fmla="*/ 6691153 h 6858000"/>
              <a:gd name="connsiteX22" fmla="*/ 1019354 w 7467600"/>
              <a:gd name="connsiteY22" fmla="*/ 6315006 h 6858000"/>
              <a:gd name="connsiteX23" fmla="*/ 991680 w 7467600"/>
              <a:gd name="connsiteY23" fmla="*/ 6298413 h 6858000"/>
              <a:gd name="connsiteX24" fmla="*/ 409060 w 7467600"/>
              <a:gd name="connsiteY24" fmla="*/ 6671470 h 6858000"/>
              <a:gd name="connsiteX25" fmla="*/ 991680 w 7467600"/>
              <a:gd name="connsiteY25" fmla="*/ 6298413 h 6858000"/>
              <a:gd name="connsiteX26" fmla="*/ 103333 w 7467600"/>
              <a:gd name="connsiteY26" fmla="*/ 5699602 h 6858000"/>
              <a:gd name="connsiteX27" fmla="*/ 233938 w 7467600"/>
              <a:gd name="connsiteY27" fmla="*/ 5809416 h 6858000"/>
              <a:gd name="connsiteX28" fmla="*/ 883580 w 7467600"/>
              <a:gd name="connsiteY28" fmla="*/ 6180710 h 6858000"/>
              <a:gd name="connsiteX29" fmla="*/ 487337 w 7467600"/>
              <a:gd name="connsiteY29" fmla="*/ 5950182 h 6858000"/>
              <a:gd name="connsiteX30" fmla="*/ 354051 w 7467600"/>
              <a:gd name="connsiteY30" fmla="*/ 5854912 h 6858000"/>
              <a:gd name="connsiteX31" fmla="*/ 195436 w 7467600"/>
              <a:gd name="connsiteY31" fmla="*/ 5755068 h 6858000"/>
              <a:gd name="connsiteX32" fmla="*/ 103333 w 7467600"/>
              <a:gd name="connsiteY32" fmla="*/ 5699602 h 6858000"/>
              <a:gd name="connsiteX33" fmla="*/ 5539432 w 7467600"/>
              <a:gd name="connsiteY33" fmla="*/ 5642928 h 6858000"/>
              <a:gd name="connsiteX34" fmla="*/ 5555462 w 7467600"/>
              <a:gd name="connsiteY34" fmla="*/ 5694454 h 6858000"/>
              <a:gd name="connsiteX35" fmla="*/ 5828270 w 7467600"/>
              <a:gd name="connsiteY35" fmla="*/ 6320663 h 6858000"/>
              <a:gd name="connsiteX36" fmla="*/ 5947416 w 7467600"/>
              <a:gd name="connsiteY36" fmla="*/ 6574846 h 6858000"/>
              <a:gd name="connsiteX37" fmla="*/ 5539432 w 7467600"/>
              <a:gd name="connsiteY37" fmla="*/ 5642928 h 6858000"/>
              <a:gd name="connsiteX38" fmla="*/ 51253 w 7467600"/>
              <a:gd name="connsiteY38" fmla="*/ 5631825 h 6858000"/>
              <a:gd name="connsiteX39" fmla="*/ 211622 w 7467600"/>
              <a:gd name="connsiteY39" fmla="*/ 5728803 h 6858000"/>
              <a:gd name="connsiteX40" fmla="*/ 371652 w 7467600"/>
              <a:gd name="connsiteY40" fmla="*/ 5829062 h 6858000"/>
              <a:gd name="connsiteX41" fmla="*/ 505903 w 7467600"/>
              <a:gd name="connsiteY41" fmla="*/ 5925221 h 6858000"/>
              <a:gd name="connsiteX42" fmla="*/ 899240 w 7467600"/>
              <a:gd name="connsiteY42" fmla="*/ 6153068 h 6858000"/>
              <a:gd name="connsiteX43" fmla="*/ 988114 w 7467600"/>
              <a:gd name="connsiteY43" fmla="*/ 6174204 h 6858000"/>
              <a:gd name="connsiteX44" fmla="*/ 845971 w 7467600"/>
              <a:gd name="connsiteY44" fmla="*/ 6067177 h 6858000"/>
              <a:gd name="connsiteX45" fmla="*/ 448057 w 7467600"/>
              <a:gd name="connsiteY45" fmla="*/ 5841376 h 6858000"/>
              <a:gd name="connsiteX46" fmla="*/ 51253 w 7467600"/>
              <a:gd name="connsiteY46" fmla="*/ 5631825 h 6858000"/>
              <a:gd name="connsiteX47" fmla="*/ 2606687 w 7467600"/>
              <a:gd name="connsiteY47" fmla="*/ 5630718 h 6858000"/>
              <a:gd name="connsiteX48" fmla="*/ 2645658 w 7467600"/>
              <a:gd name="connsiteY48" fmla="*/ 6640259 h 6858000"/>
              <a:gd name="connsiteX49" fmla="*/ 2606687 w 7467600"/>
              <a:gd name="connsiteY49" fmla="*/ 5630718 h 6858000"/>
              <a:gd name="connsiteX50" fmla="*/ 3642057 w 7467600"/>
              <a:gd name="connsiteY50" fmla="*/ 5573487 h 6858000"/>
              <a:gd name="connsiteX51" fmla="*/ 3632981 w 7467600"/>
              <a:gd name="connsiteY51" fmla="*/ 5579437 h 6858000"/>
              <a:gd name="connsiteX52" fmla="*/ 3382436 w 7467600"/>
              <a:gd name="connsiteY52" fmla="*/ 5952726 h 6858000"/>
              <a:gd name="connsiteX53" fmla="*/ 3191929 w 7467600"/>
              <a:gd name="connsiteY53" fmla="*/ 6662669 h 6858000"/>
              <a:gd name="connsiteX54" fmla="*/ 3369898 w 7467600"/>
              <a:gd name="connsiteY54" fmla="*/ 6081771 h 6858000"/>
              <a:gd name="connsiteX55" fmla="*/ 3642057 w 7467600"/>
              <a:gd name="connsiteY55" fmla="*/ 5573487 h 6858000"/>
              <a:gd name="connsiteX56" fmla="*/ 2650666 w 7467600"/>
              <a:gd name="connsiteY56" fmla="*/ 5530686 h 6858000"/>
              <a:gd name="connsiteX57" fmla="*/ 2650249 w 7467600"/>
              <a:gd name="connsiteY57" fmla="*/ 5532101 h 6858000"/>
              <a:gd name="connsiteX58" fmla="*/ 2663808 w 7467600"/>
              <a:gd name="connsiteY58" fmla="*/ 6535215 h 6858000"/>
              <a:gd name="connsiteX59" fmla="*/ 2665418 w 7467600"/>
              <a:gd name="connsiteY59" fmla="*/ 6132756 h 6858000"/>
              <a:gd name="connsiteX60" fmla="*/ 2650666 w 7467600"/>
              <a:gd name="connsiteY60" fmla="*/ 5530686 h 6858000"/>
              <a:gd name="connsiteX61" fmla="*/ 2680277 w 7467600"/>
              <a:gd name="connsiteY61" fmla="*/ 5479204 h 6858000"/>
              <a:gd name="connsiteX62" fmla="*/ 2678972 w 7467600"/>
              <a:gd name="connsiteY62" fmla="*/ 5481582 h 6858000"/>
              <a:gd name="connsiteX63" fmla="*/ 2696666 w 7467600"/>
              <a:gd name="connsiteY63" fmla="*/ 6133836 h 6858000"/>
              <a:gd name="connsiteX64" fmla="*/ 2695769 w 7467600"/>
              <a:gd name="connsiteY64" fmla="*/ 6390955 h 6858000"/>
              <a:gd name="connsiteX65" fmla="*/ 2739893 w 7467600"/>
              <a:gd name="connsiteY65" fmla="*/ 6108357 h 6858000"/>
              <a:gd name="connsiteX66" fmla="*/ 2680277 w 7467600"/>
              <a:gd name="connsiteY66" fmla="*/ 5479204 h 6858000"/>
              <a:gd name="connsiteX67" fmla="*/ 1132195 w 7467600"/>
              <a:gd name="connsiteY67" fmla="*/ 5467980 h 6858000"/>
              <a:gd name="connsiteX68" fmla="*/ 1679056 w 7467600"/>
              <a:gd name="connsiteY68" fmla="*/ 5516907 h 6858000"/>
              <a:gd name="connsiteX69" fmla="*/ 2128648 w 7467600"/>
              <a:gd name="connsiteY69" fmla="*/ 5474249 h 6858000"/>
              <a:gd name="connsiteX70" fmla="*/ 1825619 w 7467600"/>
              <a:gd name="connsiteY70" fmla="*/ 5478447 h 6858000"/>
              <a:gd name="connsiteX71" fmla="*/ 1737798 w 7467600"/>
              <a:gd name="connsiteY71" fmla="*/ 5483353 h 6858000"/>
              <a:gd name="connsiteX72" fmla="*/ 1132195 w 7467600"/>
              <a:gd name="connsiteY72" fmla="*/ 5467980 h 6858000"/>
              <a:gd name="connsiteX73" fmla="*/ 1456157 w 7467600"/>
              <a:gd name="connsiteY73" fmla="*/ 5371404 h 6858000"/>
              <a:gd name="connsiteX74" fmla="*/ 1244432 w 7467600"/>
              <a:gd name="connsiteY74" fmla="*/ 5385601 h 6858000"/>
              <a:gd name="connsiteX75" fmla="*/ 973990 w 7467600"/>
              <a:gd name="connsiteY75" fmla="*/ 5424940 h 6858000"/>
              <a:gd name="connsiteX76" fmla="*/ 1103809 w 7467600"/>
              <a:gd name="connsiteY76" fmla="*/ 5433720 h 6858000"/>
              <a:gd name="connsiteX77" fmla="*/ 1123454 w 7467600"/>
              <a:gd name="connsiteY77" fmla="*/ 5435727 h 6858000"/>
              <a:gd name="connsiteX78" fmla="*/ 1737017 w 7467600"/>
              <a:gd name="connsiteY78" fmla="*/ 5452183 h 6858000"/>
              <a:gd name="connsiteX79" fmla="*/ 1824397 w 7467600"/>
              <a:gd name="connsiteY79" fmla="*/ 5447757 h 6858000"/>
              <a:gd name="connsiteX80" fmla="*/ 2070059 w 7467600"/>
              <a:gd name="connsiteY80" fmla="*/ 5441660 h 6858000"/>
              <a:gd name="connsiteX81" fmla="*/ 1456157 w 7467600"/>
              <a:gd name="connsiteY81" fmla="*/ 5371404 h 6858000"/>
              <a:gd name="connsiteX82" fmla="*/ 4988186 w 7467600"/>
              <a:gd name="connsiteY82" fmla="*/ 5216467 h 6858000"/>
              <a:gd name="connsiteX83" fmla="*/ 4777334 w 7467600"/>
              <a:gd name="connsiteY83" fmla="*/ 5406072 h 6858000"/>
              <a:gd name="connsiteX84" fmla="*/ 4718341 w 7467600"/>
              <a:gd name="connsiteY84" fmla="*/ 5468043 h 6858000"/>
              <a:gd name="connsiteX85" fmla="*/ 4604655 w 7467600"/>
              <a:gd name="connsiteY85" fmla="*/ 5583434 h 6858000"/>
              <a:gd name="connsiteX86" fmla="*/ 4565074 w 7467600"/>
              <a:gd name="connsiteY86" fmla="*/ 5618550 h 6858000"/>
              <a:gd name="connsiteX87" fmla="*/ 4988186 w 7467600"/>
              <a:gd name="connsiteY87" fmla="*/ 5216467 h 6858000"/>
              <a:gd name="connsiteX88" fmla="*/ 4978032 w 7467600"/>
              <a:gd name="connsiteY88" fmla="*/ 5183809 h 6858000"/>
              <a:gd name="connsiteX89" fmla="*/ 4463413 w 7467600"/>
              <a:gd name="connsiteY89" fmla="*/ 5615162 h 6858000"/>
              <a:gd name="connsiteX90" fmla="*/ 4358134 w 7467600"/>
              <a:gd name="connsiteY90" fmla="*/ 5742791 h 6858000"/>
              <a:gd name="connsiteX91" fmla="*/ 4376219 w 7467600"/>
              <a:gd name="connsiteY91" fmla="*/ 5729027 h 6858000"/>
              <a:gd name="connsiteX92" fmla="*/ 4582340 w 7467600"/>
              <a:gd name="connsiteY92" fmla="*/ 5561037 h 6858000"/>
              <a:gd name="connsiteX93" fmla="*/ 4694684 w 7467600"/>
              <a:gd name="connsiteY93" fmla="*/ 5447098 h 6858000"/>
              <a:gd name="connsiteX94" fmla="*/ 4754123 w 7467600"/>
              <a:gd name="connsiteY94" fmla="*/ 5384643 h 6858000"/>
              <a:gd name="connsiteX95" fmla="*/ 4978032 w 7467600"/>
              <a:gd name="connsiteY95" fmla="*/ 5183809 h 6858000"/>
              <a:gd name="connsiteX96" fmla="*/ 1903353 w 7467600"/>
              <a:gd name="connsiteY96" fmla="*/ 5044827 h 6858000"/>
              <a:gd name="connsiteX97" fmla="*/ 1936931 w 7467600"/>
              <a:gd name="connsiteY97" fmla="*/ 5093954 h 6858000"/>
              <a:gd name="connsiteX98" fmla="*/ 2195868 w 7467600"/>
              <a:gd name="connsiteY98" fmla="*/ 5396574 h 6858000"/>
              <a:gd name="connsiteX99" fmla="*/ 2088852 w 7467600"/>
              <a:gd name="connsiteY99" fmla="*/ 5166123 h 6858000"/>
              <a:gd name="connsiteX100" fmla="*/ 1958241 w 7467600"/>
              <a:gd name="connsiteY100" fmla="*/ 5067955 h 6858000"/>
              <a:gd name="connsiteX101" fmla="*/ 1903353 w 7467600"/>
              <a:gd name="connsiteY101" fmla="*/ 5044827 h 6858000"/>
              <a:gd name="connsiteX102" fmla="*/ 1979378 w 7467600"/>
              <a:gd name="connsiteY102" fmla="*/ 4769504 h 6858000"/>
              <a:gd name="connsiteX103" fmla="*/ 2882120 w 7467600"/>
              <a:gd name="connsiteY103" fmla="*/ 5064547 h 6858000"/>
              <a:gd name="connsiteX104" fmla="*/ 2793103 w 7467600"/>
              <a:gd name="connsiteY104" fmla="*/ 5039699 h 6858000"/>
              <a:gd name="connsiteX105" fmla="*/ 2770041 w 7467600"/>
              <a:gd name="connsiteY105" fmla="*/ 5033634 h 6858000"/>
              <a:gd name="connsiteX106" fmla="*/ 1979378 w 7467600"/>
              <a:gd name="connsiteY106" fmla="*/ 4769504 h 6858000"/>
              <a:gd name="connsiteX107" fmla="*/ 1927410 w 7467600"/>
              <a:gd name="connsiteY107" fmla="*/ 4716164 h 6858000"/>
              <a:gd name="connsiteX108" fmla="*/ 1959587 w 7467600"/>
              <a:gd name="connsiteY108" fmla="*/ 4728849 h 6858000"/>
              <a:gd name="connsiteX109" fmla="*/ 2777707 w 7467600"/>
              <a:gd name="connsiteY109" fmla="*/ 5003991 h 6858000"/>
              <a:gd name="connsiteX110" fmla="*/ 2800768 w 7467600"/>
              <a:gd name="connsiteY110" fmla="*/ 5010056 h 6858000"/>
              <a:gd name="connsiteX111" fmla="*/ 2879408 w 7467600"/>
              <a:gd name="connsiteY111" fmla="*/ 5031590 h 6858000"/>
              <a:gd name="connsiteX112" fmla="*/ 2862295 w 7467600"/>
              <a:gd name="connsiteY112" fmla="*/ 5022958 h 6858000"/>
              <a:gd name="connsiteX113" fmla="*/ 2813343 w 7467600"/>
              <a:gd name="connsiteY113" fmla="*/ 4998369 h 6858000"/>
              <a:gd name="connsiteX114" fmla="*/ 2646245 w 7467600"/>
              <a:gd name="connsiteY114" fmla="*/ 4930999 h 6858000"/>
              <a:gd name="connsiteX115" fmla="*/ 1999243 w 7467600"/>
              <a:gd name="connsiteY115" fmla="*/ 4730524 h 6858000"/>
              <a:gd name="connsiteX116" fmla="*/ 1979527 w 7467600"/>
              <a:gd name="connsiteY116" fmla="*/ 4726651 h 6858000"/>
              <a:gd name="connsiteX117" fmla="*/ 1927410 w 7467600"/>
              <a:gd name="connsiteY117" fmla="*/ 4716164 h 6858000"/>
              <a:gd name="connsiteX118" fmla="*/ 1997014 w 7467600"/>
              <a:gd name="connsiteY118" fmla="*/ 4698007 h 6858000"/>
              <a:gd name="connsiteX119" fmla="*/ 2005458 w 7467600"/>
              <a:gd name="connsiteY119" fmla="*/ 4699540 h 6858000"/>
              <a:gd name="connsiteX120" fmla="*/ 2657186 w 7467600"/>
              <a:gd name="connsiteY120" fmla="*/ 4901687 h 6858000"/>
              <a:gd name="connsiteX121" fmla="*/ 2826662 w 7467600"/>
              <a:gd name="connsiteY121" fmla="*/ 4970362 h 6858000"/>
              <a:gd name="connsiteX122" fmla="*/ 2876100 w 7467600"/>
              <a:gd name="connsiteY122" fmla="*/ 4995397 h 6858000"/>
              <a:gd name="connsiteX123" fmla="*/ 3042600 w 7467600"/>
              <a:gd name="connsiteY123" fmla="*/ 5059532 h 6858000"/>
              <a:gd name="connsiteX124" fmla="*/ 1997014 w 7467600"/>
              <a:gd name="connsiteY124" fmla="*/ 4698007 h 6858000"/>
              <a:gd name="connsiteX125" fmla="*/ 2305292 w 7467600"/>
              <a:gd name="connsiteY125" fmla="*/ 4219492 h 6858000"/>
              <a:gd name="connsiteX126" fmla="*/ 3360922 w 7467600"/>
              <a:gd name="connsiteY126" fmla="*/ 4529373 h 6858000"/>
              <a:gd name="connsiteX127" fmla="*/ 3492420 w 7467600"/>
              <a:gd name="connsiteY127" fmla="*/ 4510145 h 6858000"/>
              <a:gd name="connsiteX128" fmla="*/ 3364086 w 7467600"/>
              <a:gd name="connsiteY128" fmla="*/ 4480340 h 6858000"/>
              <a:gd name="connsiteX129" fmla="*/ 3225818 w 7467600"/>
              <a:gd name="connsiteY129" fmla="*/ 4411822 h 6858000"/>
              <a:gd name="connsiteX130" fmla="*/ 3129696 w 7467600"/>
              <a:gd name="connsiteY130" fmla="*/ 4360704 h 6858000"/>
              <a:gd name="connsiteX131" fmla="*/ 2814545 w 7467600"/>
              <a:gd name="connsiteY131" fmla="*/ 4282955 h 6858000"/>
              <a:gd name="connsiteX132" fmla="*/ 2305292 w 7467600"/>
              <a:gd name="connsiteY132" fmla="*/ 4219492 h 6858000"/>
              <a:gd name="connsiteX133" fmla="*/ 2626982 w 7467600"/>
              <a:gd name="connsiteY133" fmla="*/ 4206450 h 6858000"/>
              <a:gd name="connsiteX134" fmla="*/ 2490617 w 7467600"/>
              <a:gd name="connsiteY134" fmla="*/ 4206951 h 6858000"/>
              <a:gd name="connsiteX135" fmla="*/ 2819869 w 7467600"/>
              <a:gd name="connsiteY135" fmla="*/ 4252936 h 6858000"/>
              <a:gd name="connsiteX136" fmla="*/ 3143018 w 7467600"/>
              <a:gd name="connsiteY136" fmla="*/ 4332698 h 6858000"/>
              <a:gd name="connsiteX137" fmla="*/ 3241520 w 7467600"/>
              <a:gd name="connsiteY137" fmla="*/ 4385112 h 6858000"/>
              <a:gd name="connsiteX138" fmla="*/ 3374575 w 7467600"/>
              <a:gd name="connsiteY138" fmla="*/ 4451517 h 6858000"/>
              <a:gd name="connsiteX139" fmla="*/ 3505221 w 7467600"/>
              <a:gd name="connsiteY139" fmla="*/ 4480757 h 6858000"/>
              <a:gd name="connsiteX140" fmla="*/ 2626982 w 7467600"/>
              <a:gd name="connsiteY140" fmla="*/ 4206450 h 6858000"/>
              <a:gd name="connsiteX141" fmla="*/ 1310106 w 7467600"/>
              <a:gd name="connsiteY141" fmla="*/ 3943217 h 6858000"/>
              <a:gd name="connsiteX142" fmla="*/ 854994 w 7467600"/>
              <a:gd name="connsiteY142" fmla="*/ 4399136 h 6858000"/>
              <a:gd name="connsiteX143" fmla="*/ 742462 w 7467600"/>
              <a:gd name="connsiteY143" fmla="*/ 4594648 h 6858000"/>
              <a:gd name="connsiteX144" fmla="*/ 820602 w 7467600"/>
              <a:gd name="connsiteY144" fmla="*/ 4485915 h 6858000"/>
              <a:gd name="connsiteX145" fmla="*/ 878295 w 7467600"/>
              <a:gd name="connsiteY145" fmla="*/ 4403594 h 6858000"/>
              <a:gd name="connsiteX146" fmla="*/ 1240607 w 7467600"/>
              <a:gd name="connsiteY146" fmla="*/ 4010401 h 6858000"/>
              <a:gd name="connsiteX147" fmla="*/ 1310106 w 7467600"/>
              <a:gd name="connsiteY147" fmla="*/ 3943217 h 6858000"/>
              <a:gd name="connsiteX148" fmla="*/ 1423113 w 7467600"/>
              <a:gd name="connsiteY148" fmla="*/ 3874565 h 6858000"/>
              <a:gd name="connsiteX149" fmla="*/ 1260565 w 7467600"/>
              <a:gd name="connsiteY149" fmla="*/ 4031982 h 6858000"/>
              <a:gd name="connsiteX150" fmla="*/ 901900 w 7467600"/>
              <a:gd name="connsiteY150" fmla="*/ 4421236 h 6858000"/>
              <a:gd name="connsiteX151" fmla="*/ 845044 w 7467600"/>
              <a:gd name="connsiteY151" fmla="*/ 4502436 h 6858000"/>
              <a:gd name="connsiteX152" fmla="*/ 685926 w 7467600"/>
              <a:gd name="connsiteY152" fmla="*/ 4703069 h 6858000"/>
              <a:gd name="connsiteX153" fmla="*/ 684248 w 7467600"/>
              <a:gd name="connsiteY153" fmla="*/ 4706721 h 6858000"/>
              <a:gd name="connsiteX154" fmla="*/ 1423113 w 7467600"/>
              <a:gd name="connsiteY154" fmla="*/ 3874565 h 6858000"/>
              <a:gd name="connsiteX155" fmla="*/ 3316479 w 7467600"/>
              <a:gd name="connsiteY155" fmla="*/ 3872136 h 6858000"/>
              <a:gd name="connsiteX156" fmla="*/ 3546806 w 7467600"/>
              <a:gd name="connsiteY156" fmla="*/ 4356139 h 6858000"/>
              <a:gd name="connsiteX157" fmla="*/ 3364433 w 7467600"/>
              <a:gd name="connsiteY157" fmla="*/ 3953121 h 6858000"/>
              <a:gd name="connsiteX158" fmla="*/ 3316479 w 7467600"/>
              <a:gd name="connsiteY158" fmla="*/ 3872136 h 6858000"/>
              <a:gd name="connsiteX159" fmla="*/ 3291335 w 7467600"/>
              <a:gd name="connsiteY159" fmla="*/ 3767420 h 6858000"/>
              <a:gd name="connsiteX160" fmla="*/ 3390805 w 7467600"/>
              <a:gd name="connsiteY160" fmla="*/ 3937163 h 6858000"/>
              <a:gd name="connsiteX161" fmla="*/ 3579062 w 7467600"/>
              <a:gd name="connsiteY161" fmla="*/ 4359040 h 6858000"/>
              <a:gd name="connsiteX162" fmla="*/ 3467355 w 7467600"/>
              <a:gd name="connsiteY162" fmla="*/ 3988130 h 6858000"/>
              <a:gd name="connsiteX163" fmla="*/ 3310753 w 7467600"/>
              <a:gd name="connsiteY163" fmla="*/ 3787140 h 6858000"/>
              <a:gd name="connsiteX164" fmla="*/ 3291335 w 7467600"/>
              <a:gd name="connsiteY164" fmla="*/ 3767420 h 6858000"/>
              <a:gd name="connsiteX165" fmla="*/ 1635889 w 7467600"/>
              <a:gd name="connsiteY165" fmla="*/ 3709494 h 6858000"/>
              <a:gd name="connsiteX166" fmla="*/ 1634800 w 7467600"/>
              <a:gd name="connsiteY166" fmla="*/ 3731111 h 6858000"/>
              <a:gd name="connsiteX167" fmla="*/ 1635889 w 7467600"/>
              <a:gd name="connsiteY167" fmla="*/ 3709494 h 6858000"/>
              <a:gd name="connsiteX168" fmla="*/ 1510397 w 7467600"/>
              <a:gd name="connsiteY168" fmla="*/ 3684705 h 6858000"/>
              <a:gd name="connsiteX169" fmla="*/ 1146550 w 7467600"/>
              <a:gd name="connsiteY169" fmla="*/ 3802012 h 6858000"/>
              <a:gd name="connsiteX170" fmla="*/ 698834 w 7467600"/>
              <a:gd name="connsiteY170" fmla="*/ 3952272 h 6858000"/>
              <a:gd name="connsiteX171" fmla="*/ 34256 w 7467600"/>
              <a:gd name="connsiteY171" fmla="*/ 4347603 h 6858000"/>
              <a:gd name="connsiteX172" fmla="*/ 527241 w 7467600"/>
              <a:gd name="connsiteY172" fmla="*/ 4065078 h 6858000"/>
              <a:gd name="connsiteX173" fmla="*/ 1510397 w 7467600"/>
              <a:gd name="connsiteY173" fmla="*/ 3684705 h 6858000"/>
              <a:gd name="connsiteX174" fmla="*/ 1313114 w 7467600"/>
              <a:gd name="connsiteY174" fmla="*/ 3655216 h 6858000"/>
              <a:gd name="connsiteX175" fmla="*/ 1109304 w 7467600"/>
              <a:gd name="connsiteY175" fmla="*/ 3669030 h 6858000"/>
              <a:gd name="connsiteX176" fmla="*/ 8129 w 7467600"/>
              <a:gd name="connsiteY176" fmla="*/ 4330519 h 6858000"/>
              <a:gd name="connsiteX177" fmla="*/ 687572 w 7467600"/>
              <a:gd name="connsiteY177" fmla="*/ 3925629 h 6858000"/>
              <a:gd name="connsiteX178" fmla="*/ 1138365 w 7467600"/>
              <a:gd name="connsiteY178" fmla="*/ 3774515 h 6858000"/>
              <a:gd name="connsiteX179" fmla="*/ 1505579 w 7467600"/>
              <a:gd name="connsiteY179" fmla="*/ 3655526 h 6858000"/>
              <a:gd name="connsiteX180" fmla="*/ 1313114 w 7467600"/>
              <a:gd name="connsiteY180" fmla="*/ 3655216 h 6858000"/>
              <a:gd name="connsiteX181" fmla="*/ 3655073 w 7467600"/>
              <a:gd name="connsiteY181" fmla="*/ 3650884 h 6858000"/>
              <a:gd name="connsiteX182" fmla="*/ 3989938 w 7467600"/>
              <a:gd name="connsiteY182" fmla="*/ 3991685 h 6858000"/>
              <a:gd name="connsiteX183" fmla="*/ 4393907 w 7467600"/>
              <a:gd name="connsiteY183" fmla="*/ 4261258 h 6858000"/>
              <a:gd name="connsiteX184" fmla="*/ 4648051 w 7467600"/>
              <a:gd name="connsiteY184" fmla="*/ 4374051 h 6858000"/>
              <a:gd name="connsiteX185" fmla="*/ 4383389 w 7467600"/>
              <a:gd name="connsiteY185" fmla="*/ 4184369 h 6858000"/>
              <a:gd name="connsiteX186" fmla="*/ 4165508 w 7467600"/>
              <a:gd name="connsiteY186" fmla="*/ 4035196 h 6858000"/>
              <a:gd name="connsiteX187" fmla="*/ 4068162 w 7467600"/>
              <a:gd name="connsiteY187" fmla="*/ 3953394 h 6858000"/>
              <a:gd name="connsiteX188" fmla="*/ 3981416 w 7467600"/>
              <a:gd name="connsiteY188" fmla="*/ 3880482 h 6858000"/>
              <a:gd name="connsiteX189" fmla="*/ 3800147 w 7467600"/>
              <a:gd name="connsiteY189" fmla="*/ 3749872 h 6858000"/>
              <a:gd name="connsiteX190" fmla="*/ 3655073 w 7467600"/>
              <a:gd name="connsiteY190" fmla="*/ 3650884 h 6858000"/>
              <a:gd name="connsiteX191" fmla="*/ 3670252 w 7467600"/>
              <a:gd name="connsiteY191" fmla="*/ 3622798 h 6858000"/>
              <a:gd name="connsiteX192" fmla="*/ 3817258 w 7467600"/>
              <a:gd name="connsiteY192" fmla="*/ 3723577 h 6858000"/>
              <a:gd name="connsiteX193" fmla="*/ 4000461 w 7467600"/>
              <a:gd name="connsiteY193" fmla="*/ 3855966 h 6858000"/>
              <a:gd name="connsiteX194" fmla="*/ 4088180 w 7467600"/>
              <a:gd name="connsiteY194" fmla="*/ 3929774 h 6858000"/>
              <a:gd name="connsiteX195" fmla="*/ 4184555 w 7467600"/>
              <a:gd name="connsiteY195" fmla="*/ 4010683 h 6858000"/>
              <a:gd name="connsiteX196" fmla="*/ 4399563 w 7467600"/>
              <a:gd name="connsiteY196" fmla="*/ 4158106 h 6858000"/>
              <a:gd name="connsiteX197" fmla="*/ 4684469 w 7467600"/>
              <a:gd name="connsiteY197" fmla="*/ 4364680 h 6858000"/>
              <a:gd name="connsiteX198" fmla="*/ 4690271 w 7467600"/>
              <a:gd name="connsiteY198" fmla="*/ 4370034 h 6858000"/>
              <a:gd name="connsiteX199" fmla="*/ 4136093 w 7467600"/>
              <a:gd name="connsiteY199" fmla="*/ 3858466 h 6858000"/>
              <a:gd name="connsiteX200" fmla="*/ 3670252 w 7467600"/>
              <a:gd name="connsiteY200" fmla="*/ 3622798 h 6858000"/>
              <a:gd name="connsiteX201" fmla="*/ 4440129 w 7467600"/>
              <a:gd name="connsiteY201" fmla="*/ 3448571 h 6858000"/>
              <a:gd name="connsiteX202" fmla="*/ 4856525 w 7467600"/>
              <a:gd name="connsiteY202" fmla="*/ 3915351 h 6858000"/>
              <a:gd name="connsiteX203" fmla="*/ 5059055 w 7467600"/>
              <a:gd name="connsiteY203" fmla="*/ 4108918 h 6858000"/>
              <a:gd name="connsiteX204" fmla="*/ 5290070 w 7467600"/>
              <a:gd name="connsiteY204" fmla="*/ 4263619 h 6858000"/>
              <a:gd name="connsiteX205" fmla="*/ 4834991 w 7467600"/>
              <a:gd name="connsiteY205" fmla="*/ 3830985 h 6858000"/>
              <a:gd name="connsiteX206" fmla="*/ 4440129 w 7467600"/>
              <a:gd name="connsiteY206" fmla="*/ 3448571 h 6858000"/>
              <a:gd name="connsiteX207" fmla="*/ 4441737 w 7467600"/>
              <a:gd name="connsiteY207" fmla="*/ 3399734 h 6858000"/>
              <a:gd name="connsiteX208" fmla="*/ 4431236 w 7467600"/>
              <a:gd name="connsiteY208" fmla="*/ 3400954 h 6858000"/>
              <a:gd name="connsiteX209" fmla="*/ 4557150 w 7467600"/>
              <a:gd name="connsiteY209" fmla="*/ 3510023 h 6858000"/>
              <a:gd name="connsiteX210" fmla="*/ 4856936 w 7467600"/>
              <a:gd name="connsiteY210" fmla="*/ 3809146 h 6858000"/>
              <a:gd name="connsiteX211" fmla="*/ 5111996 w 7467600"/>
              <a:gd name="connsiteY211" fmla="*/ 4065759 h 6858000"/>
              <a:gd name="connsiteX212" fmla="*/ 5388878 w 7467600"/>
              <a:gd name="connsiteY212" fmla="*/ 4300185 h 6858000"/>
              <a:gd name="connsiteX213" fmla="*/ 5425556 w 7467600"/>
              <a:gd name="connsiteY213" fmla="*/ 4308967 h 6858000"/>
              <a:gd name="connsiteX214" fmla="*/ 4943646 w 7467600"/>
              <a:gd name="connsiteY214" fmla="*/ 3822916 h 6858000"/>
              <a:gd name="connsiteX215" fmla="*/ 4594837 w 7467600"/>
              <a:gd name="connsiteY215" fmla="*/ 3532274 h 6858000"/>
              <a:gd name="connsiteX216" fmla="*/ 4441737 w 7467600"/>
              <a:gd name="connsiteY216" fmla="*/ 3399734 h 6858000"/>
              <a:gd name="connsiteX217" fmla="*/ 5425834 w 7467600"/>
              <a:gd name="connsiteY217" fmla="*/ 3162785 h 6858000"/>
              <a:gd name="connsiteX218" fmla="*/ 5401644 w 7467600"/>
              <a:gd name="connsiteY218" fmla="*/ 3617847 h 6858000"/>
              <a:gd name="connsiteX219" fmla="*/ 5467256 w 7467600"/>
              <a:gd name="connsiteY219" fmla="*/ 4175494 h 6858000"/>
              <a:gd name="connsiteX220" fmla="*/ 5448069 w 7467600"/>
              <a:gd name="connsiteY220" fmla="*/ 3567554 h 6858000"/>
              <a:gd name="connsiteX221" fmla="*/ 5425834 w 7467600"/>
              <a:gd name="connsiteY221" fmla="*/ 3162785 h 6858000"/>
              <a:gd name="connsiteX222" fmla="*/ 1318687 w 7467600"/>
              <a:gd name="connsiteY222" fmla="*/ 3113840 h 6858000"/>
              <a:gd name="connsiteX223" fmla="*/ 1066793 w 7467600"/>
              <a:gd name="connsiteY223" fmla="*/ 3212171 h 6858000"/>
              <a:gd name="connsiteX224" fmla="*/ 993319 w 7467600"/>
              <a:gd name="connsiteY224" fmla="*/ 3247648 h 6858000"/>
              <a:gd name="connsiteX225" fmla="*/ 853081 w 7467600"/>
              <a:gd name="connsiteY225" fmla="*/ 3312410 h 6858000"/>
              <a:gd name="connsiteX226" fmla="*/ 805957 w 7467600"/>
              <a:gd name="connsiteY226" fmla="*/ 3330443 h 6858000"/>
              <a:gd name="connsiteX227" fmla="*/ 1318687 w 7467600"/>
              <a:gd name="connsiteY227" fmla="*/ 3113840 h 6858000"/>
              <a:gd name="connsiteX228" fmla="*/ 5453702 w 7467600"/>
              <a:gd name="connsiteY228" fmla="*/ 3090882 h 6858000"/>
              <a:gd name="connsiteX229" fmla="*/ 5480135 w 7467600"/>
              <a:gd name="connsiteY229" fmla="*/ 3565802 h 6858000"/>
              <a:gd name="connsiteX230" fmla="*/ 5499023 w 7467600"/>
              <a:gd name="connsiteY230" fmla="*/ 4166310 h 6858000"/>
              <a:gd name="connsiteX231" fmla="*/ 5547022 w 7467600"/>
              <a:gd name="connsiteY231" fmla="*/ 3607838 h 6858000"/>
              <a:gd name="connsiteX232" fmla="*/ 5515964 w 7467600"/>
              <a:gd name="connsiteY232" fmla="*/ 3378541 h 6858000"/>
              <a:gd name="connsiteX233" fmla="*/ 5453702 w 7467600"/>
              <a:gd name="connsiteY233" fmla="*/ 3090882 h 6858000"/>
              <a:gd name="connsiteX234" fmla="*/ 1238695 w 7467600"/>
              <a:gd name="connsiteY234" fmla="*/ 3076820 h 6858000"/>
              <a:gd name="connsiteX235" fmla="*/ 716371 w 7467600"/>
              <a:gd name="connsiteY235" fmla="*/ 3293249 h 6858000"/>
              <a:gd name="connsiteX236" fmla="*/ 579522 w 7467600"/>
              <a:gd name="connsiteY236" fmla="*/ 3371759 h 6858000"/>
              <a:gd name="connsiteX237" fmla="*/ 600288 w 7467600"/>
              <a:gd name="connsiteY237" fmla="*/ 3365555 h 6858000"/>
              <a:gd name="connsiteX238" fmla="*/ 840692 w 7467600"/>
              <a:gd name="connsiteY238" fmla="*/ 3284921 h 6858000"/>
              <a:gd name="connsiteX239" fmla="*/ 979248 w 7467600"/>
              <a:gd name="connsiteY239" fmla="*/ 3221003 h 6858000"/>
              <a:gd name="connsiteX240" fmla="*/ 1053282 w 7467600"/>
              <a:gd name="connsiteY240" fmla="*/ 3185247 h 6858000"/>
              <a:gd name="connsiteX241" fmla="*/ 1320603 w 7467600"/>
              <a:gd name="connsiteY241" fmla="*/ 3081281 h 6858000"/>
              <a:gd name="connsiteX242" fmla="*/ 1238695 w 7467600"/>
              <a:gd name="connsiteY242" fmla="*/ 3076820 h 6858000"/>
              <a:gd name="connsiteX243" fmla="*/ 5425627 w 7467600"/>
              <a:gd name="connsiteY243" fmla="*/ 2954192 h 6858000"/>
              <a:gd name="connsiteX244" fmla="*/ 5470770 w 7467600"/>
              <a:gd name="connsiteY244" fmla="*/ 3005435 h 6858000"/>
              <a:gd name="connsiteX245" fmla="*/ 5519779 w 7467600"/>
              <a:gd name="connsiteY245" fmla="*/ 4359223 h 6858000"/>
              <a:gd name="connsiteX246" fmla="*/ 5520293 w 7467600"/>
              <a:gd name="connsiteY246" fmla="*/ 4360602 h 6858000"/>
              <a:gd name="connsiteX247" fmla="*/ 5767221 w 7467600"/>
              <a:gd name="connsiteY247" fmla="*/ 4665564 h 6858000"/>
              <a:gd name="connsiteX248" fmla="*/ 6937169 w 7467600"/>
              <a:gd name="connsiteY248" fmla="*/ 4815941 h 6858000"/>
              <a:gd name="connsiteX249" fmla="*/ 6953922 w 7467600"/>
              <a:gd name="connsiteY249" fmla="*/ 4890068 h 6858000"/>
              <a:gd name="connsiteX250" fmla="*/ 6071359 w 7467600"/>
              <a:gd name="connsiteY250" fmla="*/ 4770770 h 6858000"/>
              <a:gd name="connsiteX251" fmla="*/ 6038839 w 7467600"/>
              <a:gd name="connsiteY251" fmla="*/ 4764474 h 6858000"/>
              <a:gd name="connsiteX252" fmla="*/ 6038706 w 7467600"/>
              <a:gd name="connsiteY252" fmla="*/ 4763847 h 6858000"/>
              <a:gd name="connsiteX253" fmla="*/ 6037784 w 7467600"/>
              <a:gd name="connsiteY253" fmla="*/ 4764270 h 6858000"/>
              <a:gd name="connsiteX254" fmla="*/ 6038839 w 7467600"/>
              <a:gd name="connsiteY254" fmla="*/ 4764474 h 6858000"/>
              <a:gd name="connsiteX255" fmla="*/ 6040338 w 7467600"/>
              <a:gd name="connsiteY255" fmla="*/ 4771418 h 6858000"/>
              <a:gd name="connsiteX256" fmla="*/ 6024488 w 7467600"/>
              <a:gd name="connsiteY256" fmla="*/ 4809903 h 6858000"/>
              <a:gd name="connsiteX257" fmla="*/ 5599771 w 7467600"/>
              <a:gd name="connsiteY257" fmla="*/ 5509652 h 6858000"/>
              <a:gd name="connsiteX258" fmla="*/ 5548843 w 7467600"/>
              <a:gd name="connsiteY258" fmla="*/ 5563845 h 6858000"/>
              <a:gd name="connsiteX259" fmla="*/ 5940952 w 7467600"/>
              <a:gd name="connsiteY259" fmla="*/ 6250028 h 6858000"/>
              <a:gd name="connsiteX260" fmla="*/ 6043441 w 7467600"/>
              <a:gd name="connsiteY260" fmla="*/ 6665847 h 6858000"/>
              <a:gd name="connsiteX261" fmla="*/ 6093432 w 7467600"/>
              <a:gd name="connsiteY261" fmla="*/ 6858000 h 6858000"/>
              <a:gd name="connsiteX262" fmla="*/ 6034344 w 7467600"/>
              <a:gd name="connsiteY262" fmla="*/ 6858000 h 6858000"/>
              <a:gd name="connsiteX263" fmla="*/ 6026679 w 7467600"/>
              <a:gd name="connsiteY263" fmla="*/ 6836959 h 6858000"/>
              <a:gd name="connsiteX264" fmla="*/ 5800441 w 7467600"/>
              <a:gd name="connsiteY264" fmla="*/ 6335286 h 6858000"/>
              <a:gd name="connsiteX265" fmla="*/ 5526562 w 7467600"/>
              <a:gd name="connsiteY265" fmla="*/ 5705388 h 6858000"/>
              <a:gd name="connsiteX266" fmla="*/ 5519640 w 7467600"/>
              <a:gd name="connsiteY266" fmla="*/ 5683774 h 6858000"/>
              <a:gd name="connsiteX267" fmla="*/ 5844559 w 7467600"/>
              <a:gd name="connsiteY267" fmla="*/ 6553349 h 6858000"/>
              <a:gd name="connsiteX268" fmla="*/ 5975994 w 7467600"/>
              <a:gd name="connsiteY268" fmla="*/ 6858000 h 6858000"/>
              <a:gd name="connsiteX269" fmla="*/ 5898547 w 7467600"/>
              <a:gd name="connsiteY269" fmla="*/ 6858000 h 6858000"/>
              <a:gd name="connsiteX270" fmla="*/ 5682041 w 7467600"/>
              <a:gd name="connsiteY270" fmla="*/ 6355860 h 6858000"/>
              <a:gd name="connsiteX271" fmla="*/ 5461758 w 7467600"/>
              <a:gd name="connsiteY271" fmla="*/ 5820220 h 6858000"/>
              <a:gd name="connsiteX272" fmla="*/ 5237282 w 7467600"/>
              <a:gd name="connsiteY272" fmla="*/ 6579086 h 6858000"/>
              <a:gd name="connsiteX273" fmla="*/ 5115009 w 7467600"/>
              <a:gd name="connsiteY273" fmla="*/ 6858000 h 6858000"/>
              <a:gd name="connsiteX274" fmla="*/ 5028074 w 7467600"/>
              <a:gd name="connsiteY274" fmla="*/ 6858000 h 6858000"/>
              <a:gd name="connsiteX275" fmla="*/ 5079508 w 7467600"/>
              <a:gd name="connsiteY275" fmla="*/ 6749074 h 6858000"/>
              <a:gd name="connsiteX276" fmla="*/ 5371846 w 7467600"/>
              <a:gd name="connsiteY276" fmla="*/ 5924413 h 6858000"/>
              <a:gd name="connsiteX277" fmla="*/ 5270512 w 7467600"/>
              <a:gd name="connsiteY277" fmla="*/ 6138975 h 6858000"/>
              <a:gd name="connsiteX278" fmla="*/ 5062409 w 7467600"/>
              <a:gd name="connsiteY278" fmla="*/ 6653544 h 6858000"/>
              <a:gd name="connsiteX279" fmla="*/ 5036628 w 7467600"/>
              <a:gd name="connsiteY279" fmla="*/ 6754247 h 6858000"/>
              <a:gd name="connsiteX280" fmla="*/ 5009112 w 7467600"/>
              <a:gd name="connsiteY280" fmla="*/ 6858000 h 6858000"/>
              <a:gd name="connsiteX281" fmla="*/ 4976679 w 7467600"/>
              <a:gd name="connsiteY281" fmla="*/ 6858000 h 6858000"/>
              <a:gd name="connsiteX282" fmla="*/ 5006537 w 7467600"/>
              <a:gd name="connsiteY282" fmla="*/ 6747068 h 6858000"/>
              <a:gd name="connsiteX283" fmla="*/ 5032723 w 7467600"/>
              <a:gd name="connsiteY283" fmla="*/ 6644957 h 6858000"/>
              <a:gd name="connsiteX284" fmla="*/ 5242949 w 7467600"/>
              <a:gd name="connsiteY284" fmla="*/ 6125175 h 6858000"/>
              <a:gd name="connsiteX285" fmla="*/ 5286321 w 7467600"/>
              <a:gd name="connsiteY285" fmla="*/ 6033555 h 6858000"/>
              <a:gd name="connsiteX286" fmla="*/ 5008210 w 7467600"/>
              <a:gd name="connsiteY286" fmla="*/ 6649194 h 6858000"/>
              <a:gd name="connsiteX287" fmla="*/ 4986321 w 7467600"/>
              <a:gd name="connsiteY287" fmla="*/ 6765687 h 6858000"/>
              <a:gd name="connsiteX288" fmla="*/ 4973474 w 7467600"/>
              <a:gd name="connsiteY288" fmla="*/ 6858000 h 6858000"/>
              <a:gd name="connsiteX289" fmla="*/ 4907178 w 7467600"/>
              <a:gd name="connsiteY289" fmla="*/ 6858000 h 6858000"/>
              <a:gd name="connsiteX290" fmla="*/ 4910810 w 7467600"/>
              <a:gd name="connsiteY290" fmla="*/ 6829660 h 6858000"/>
              <a:gd name="connsiteX291" fmla="*/ 4987461 w 7467600"/>
              <a:gd name="connsiteY291" fmla="*/ 6432994 h 6858000"/>
              <a:gd name="connsiteX292" fmla="*/ 5179262 w 7467600"/>
              <a:gd name="connsiteY292" fmla="*/ 6035044 h 6858000"/>
              <a:gd name="connsiteX293" fmla="*/ 4689678 w 7467600"/>
              <a:gd name="connsiteY293" fmla="*/ 6440241 h 6858000"/>
              <a:gd name="connsiteX294" fmla="*/ 4477543 w 7467600"/>
              <a:gd name="connsiteY294" fmla="*/ 6674836 h 6858000"/>
              <a:gd name="connsiteX295" fmla="*/ 4329957 w 7467600"/>
              <a:gd name="connsiteY295" fmla="*/ 6858000 h 6858000"/>
              <a:gd name="connsiteX296" fmla="*/ 4218595 w 7467600"/>
              <a:gd name="connsiteY296" fmla="*/ 6858000 h 6858000"/>
              <a:gd name="connsiteX297" fmla="*/ 4368888 w 7467600"/>
              <a:gd name="connsiteY297" fmla="*/ 6668412 h 6858000"/>
              <a:gd name="connsiteX298" fmla="*/ 4563091 w 7467600"/>
              <a:gd name="connsiteY298" fmla="*/ 6442508 h 6858000"/>
              <a:gd name="connsiteX299" fmla="*/ 5387324 w 7467600"/>
              <a:gd name="connsiteY299" fmla="*/ 5705830 h 6858000"/>
              <a:gd name="connsiteX300" fmla="*/ 5073620 w 7467600"/>
              <a:gd name="connsiteY300" fmla="*/ 5955437 h 6858000"/>
              <a:gd name="connsiteX301" fmla="*/ 4689789 w 7467600"/>
              <a:gd name="connsiteY301" fmla="*/ 6268382 h 6858000"/>
              <a:gd name="connsiteX302" fmla="*/ 4418722 w 7467600"/>
              <a:gd name="connsiteY302" fmla="*/ 6570886 h 6858000"/>
              <a:gd name="connsiteX303" fmla="*/ 4214944 w 7467600"/>
              <a:gd name="connsiteY303" fmla="*/ 6858000 h 6858000"/>
              <a:gd name="connsiteX304" fmla="*/ 4177898 w 7467600"/>
              <a:gd name="connsiteY304" fmla="*/ 6858000 h 6858000"/>
              <a:gd name="connsiteX305" fmla="*/ 4391597 w 7467600"/>
              <a:gd name="connsiteY305" fmla="*/ 6556370 h 6858000"/>
              <a:gd name="connsiteX306" fmla="*/ 4668889 w 7467600"/>
              <a:gd name="connsiteY306" fmla="*/ 6246399 h 6858000"/>
              <a:gd name="connsiteX307" fmla="*/ 5055427 w 7467600"/>
              <a:gd name="connsiteY307" fmla="*/ 5931476 h 6858000"/>
              <a:gd name="connsiteX308" fmla="*/ 5371814 w 7467600"/>
              <a:gd name="connsiteY308" fmla="*/ 5678975 h 6858000"/>
              <a:gd name="connsiteX309" fmla="*/ 4987918 w 7467600"/>
              <a:gd name="connsiteY309" fmla="*/ 5838701 h 6858000"/>
              <a:gd name="connsiteX310" fmla="*/ 4317146 w 7467600"/>
              <a:gd name="connsiteY310" fmla="*/ 6587716 h 6858000"/>
              <a:gd name="connsiteX311" fmla="*/ 4171627 w 7467600"/>
              <a:gd name="connsiteY311" fmla="*/ 6858000 h 6858000"/>
              <a:gd name="connsiteX312" fmla="*/ 4081585 w 7467600"/>
              <a:gd name="connsiteY312" fmla="*/ 6858000 h 6858000"/>
              <a:gd name="connsiteX313" fmla="*/ 4238603 w 7467600"/>
              <a:gd name="connsiteY313" fmla="*/ 6559341 h 6858000"/>
              <a:gd name="connsiteX314" fmla="*/ 4778333 w 7467600"/>
              <a:gd name="connsiteY314" fmla="*/ 5873626 h 6858000"/>
              <a:gd name="connsiteX315" fmla="*/ 5414185 w 7467600"/>
              <a:gd name="connsiteY315" fmla="*/ 5573882 h 6858000"/>
              <a:gd name="connsiteX316" fmla="*/ 5959648 w 7467600"/>
              <a:gd name="connsiteY316" fmla="*/ 4760797 h 6858000"/>
              <a:gd name="connsiteX317" fmla="*/ 5355019 w 7467600"/>
              <a:gd name="connsiteY317" fmla="*/ 4734672 h 6858000"/>
              <a:gd name="connsiteX318" fmla="*/ 5083565 w 7467600"/>
              <a:gd name="connsiteY318" fmla="*/ 5179121 h 6858000"/>
              <a:gd name="connsiteX319" fmla="*/ 4713577 w 7467600"/>
              <a:gd name="connsiteY319" fmla="*/ 5616803 h 6858000"/>
              <a:gd name="connsiteX320" fmla="*/ 3989559 w 7467600"/>
              <a:gd name="connsiteY320" fmla="*/ 6145945 h 6858000"/>
              <a:gd name="connsiteX321" fmla="*/ 3939824 w 7467600"/>
              <a:gd name="connsiteY321" fmla="*/ 6066900 h 6858000"/>
              <a:gd name="connsiteX322" fmla="*/ 4584537 w 7467600"/>
              <a:gd name="connsiteY322" fmla="*/ 5324826 h 6858000"/>
              <a:gd name="connsiteX323" fmla="*/ 5037105 w 7467600"/>
              <a:gd name="connsiteY323" fmla="*/ 5088765 h 6858000"/>
              <a:gd name="connsiteX324" fmla="*/ 5039930 w 7467600"/>
              <a:gd name="connsiteY324" fmla="*/ 5089585 h 6858000"/>
              <a:gd name="connsiteX325" fmla="*/ 5263764 w 7467600"/>
              <a:gd name="connsiteY325" fmla="*/ 4735525 h 6858000"/>
              <a:gd name="connsiteX326" fmla="*/ 4086300 w 7467600"/>
              <a:gd name="connsiteY326" fmla="*/ 4884599 h 6858000"/>
              <a:gd name="connsiteX327" fmla="*/ 4085485 w 7467600"/>
              <a:gd name="connsiteY327" fmla="*/ 4899070 h 6858000"/>
              <a:gd name="connsiteX328" fmla="*/ 3871915 w 7467600"/>
              <a:gd name="connsiteY328" fmla="*/ 5253645 h 6858000"/>
              <a:gd name="connsiteX329" fmla="*/ 3799374 w 7467600"/>
              <a:gd name="connsiteY329" fmla="*/ 5466127 h 6858000"/>
              <a:gd name="connsiteX330" fmla="*/ 3498850 w 7467600"/>
              <a:gd name="connsiteY330" fmla="*/ 6661888 h 6858000"/>
              <a:gd name="connsiteX331" fmla="*/ 3399216 w 7467600"/>
              <a:gd name="connsiteY331" fmla="*/ 6858000 h 6858000"/>
              <a:gd name="connsiteX332" fmla="*/ 3303688 w 7467600"/>
              <a:gd name="connsiteY332" fmla="*/ 6858000 h 6858000"/>
              <a:gd name="connsiteX333" fmla="*/ 3391774 w 7467600"/>
              <a:gd name="connsiteY333" fmla="*/ 6697181 h 6858000"/>
              <a:gd name="connsiteX334" fmla="*/ 3735540 w 7467600"/>
              <a:gd name="connsiteY334" fmla="*/ 5546923 h 6858000"/>
              <a:gd name="connsiteX335" fmla="*/ 3729438 w 7467600"/>
              <a:gd name="connsiteY335" fmla="*/ 5569058 h 6858000"/>
              <a:gd name="connsiteX336" fmla="*/ 3707782 w 7467600"/>
              <a:gd name="connsiteY336" fmla="*/ 5644908 h 6858000"/>
              <a:gd name="connsiteX337" fmla="*/ 3583827 w 7467600"/>
              <a:gd name="connsiteY337" fmla="*/ 6039215 h 6858000"/>
              <a:gd name="connsiteX338" fmla="*/ 3547861 w 7467600"/>
              <a:gd name="connsiteY338" fmla="*/ 6129609 h 6858000"/>
              <a:gd name="connsiteX339" fmla="*/ 3490905 w 7467600"/>
              <a:gd name="connsiteY339" fmla="*/ 6277660 h 6858000"/>
              <a:gd name="connsiteX340" fmla="*/ 3455859 w 7467600"/>
              <a:gd name="connsiteY340" fmla="*/ 6391301 h 6858000"/>
              <a:gd name="connsiteX341" fmla="*/ 3429112 w 7467600"/>
              <a:gd name="connsiteY341" fmla="*/ 6479469 h 6858000"/>
              <a:gd name="connsiteX342" fmla="*/ 3304862 w 7467600"/>
              <a:gd name="connsiteY342" fmla="*/ 6796476 h 6858000"/>
              <a:gd name="connsiteX343" fmla="*/ 3276071 w 7467600"/>
              <a:gd name="connsiteY343" fmla="*/ 6858000 h 6858000"/>
              <a:gd name="connsiteX344" fmla="*/ 3240805 w 7467600"/>
              <a:gd name="connsiteY344" fmla="*/ 6858000 h 6858000"/>
              <a:gd name="connsiteX345" fmla="*/ 3275917 w 7467600"/>
              <a:gd name="connsiteY345" fmla="*/ 6783192 h 6858000"/>
              <a:gd name="connsiteX346" fmla="*/ 3399358 w 7467600"/>
              <a:gd name="connsiteY346" fmla="*/ 6469011 h 6858000"/>
              <a:gd name="connsiteX347" fmla="*/ 3425650 w 7467600"/>
              <a:gd name="connsiteY347" fmla="*/ 6381333 h 6858000"/>
              <a:gd name="connsiteX348" fmla="*/ 3460661 w 7467600"/>
              <a:gd name="connsiteY348" fmla="*/ 6266763 h 6858000"/>
              <a:gd name="connsiteX349" fmla="*/ 3518021 w 7467600"/>
              <a:gd name="connsiteY349" fmla="*/ 6117298 h 6858000"/>
              <a:gd name="connsiteX350" fmla="*/ 3554035 w 7467600"/>
              <a:gd name="connsiteY350" fmla="*/ 6027832 h 6858000"/>
              <a:gd name="connsiteX351" fmla="*/ 3677174 w 7467600"/>
              <a:gd name="connsiteY351" fmla="*/ 5636351 h 6858000"/>
              <a:gd name="connsiteX352" fmla="*/ 3698819 w 7467600"/>
              <a:gd name="connsiteY352" fmla="*/ 5560503 h 6858000"/>
              <a:gd name="connsiteX353" fmla="*/ 3702094 w 7467600"/>
              <a:gd name="connsiteY353" fmla="*/ 5549194 h 6858000"/>
              <a:gd name="connsiteX354" fmla="*/ 3398355 w 7467600"/>
              <a:gd name="connsiteY354" fmla="*/ 6094603 h 6858000"/>
              <a:gd name="connsiteX355" fmla="*/ 3193941 w 7467600"/>
              <a:gd name="connsiteY355" fmla="*/ 6798775 h 6858000"/>
              <a:gd name="connsiteX356" fmla="*/ 3184140 w 7467600"/>
              <a:gd name="connsiteY356" fmla="*/ 6858000 h 6858000"/>
              <a:gd name="connsiteX357" fmla="*/ 3099978 w 7467600"/>
              <a:gd name="connsiteY357" fmla="*/ 6858000 h 6858000"/>
              <a:gd name="connsiteX358" fmla="*/ 3101556 w 7467600"/>
              <a:gd name="connsiteY358" fmla="*/ 6843337 h 6858000"/>
              <a:gd name="connsiteX359" fmla="*/ 3370162 w 7467600"/>
              <a:gd name="connsiteY359" fmla="*/ 5785550 h 6858000"/>
              <a:gd name="connsiteX360" fmla="*/ 3746477 w 7467600"/>
              <a:gd name="connsiteY360" fmla="*/ 5377889 h 6858000"/>
              <a:gd name="connsiteX361" fmla="*/ 3863399 w 7467600"/>
              <a:gd name="connsiteY361" fmla="*/ 5087257 h 6858000"/>
              <a:gd name="connsiteX362" fmla="*/ 3968712 w 7467600"/>
              <a:gd name="connsiteY362" fmla="*/ 4913989 h 6858000"/>
              <a:gd name="connsiteX363" fmla="*/ 2792390 w 7467600"/>
              <a:gd name="connsiteY363" fmla="*/ 5382974 h 6858000"/>
              <a:gd name="connsiteX364" fmla="*/ 2714982 w 7467600"/>
              <a:gd name="connsiteY364" fmla="*/ 5427051 h 6858000"/>
              <a:gd name="connsiteX365" fmla="*/ 2813361 w 7467600"/>
              <a:gd name="connsiteY365" fmla="*/ 6023912 h 6858000"/>
              <a:gd name="connsiteX366" fmla="*/ 2688430 w 7467600"/>
              <a:gd name="connsiteY366" fmla="*/ 6801564 h 6858000"/>
              <a:gd name="connsiteX367" fmla="*/ 2629626 w 7467600"/>
              <a:gd name="connsiteY367" fmla="*/ 6763394 h 6858000"/>
              <a:gd name="connsiteX368" fmla="*/ 2565328 w 7467600"/>
              <a:gd name="connsiteY368" fmla="*/ 5516399 h 6858000"/>
              <a:gd name="connsiteX369" fmla="*/ 1922999 w 7467600"/>
              <a:gd name="connsiteY369" fmla="*/ 5980343 h 6858000"/>
              <a:gd name="connsiteX370" fmla="*/ 1950261 w 7467600"/>
              <a:gd name="connsiteY370" fmla="*/ 6405858 h 6858000"/>
              <a:gd name="connsiteX371" fmla="*/ 2365554 w 7467600"/>
              <a:gd name="connsiteY371" fmla="*/ 6759107 h 6858000"/>
              <a:gd name="connsiteX372" fmla="*/ 2424142 w 7467600"/>
              <a:gd name="connsiteY372" fmla="*/ 6858000 h 6858000"/>
              <a:gd name="connsiteX373" fmla="*/ 2395994 w 7467600"/>
              <a:gd name="connsiteY373" fmla="*/ 6858000 h 6858000"/>
              <a:gd name="connsiteX374" fmla="*/ 2392863 w 7467600"/>
              <a:gd name="connsiteY374" fmla="*/ 6852964 h 6858000"/>
              <a:gd name="connsiteX375" fmla="*/ 2017589 w 7467600"/>
              <a:gd name="connsiteY375" fmla="*/ 6493982 h 6858000"/>
              <a:gd name="connsiteX376" fmla="*/ 2147336 w 7467600"/>
              <a:gd name="connsiteY376" fmla="*/ 6594052 h 6858000"/>
              <a:gd name="connsiteX377" fmla="*/ 2207047 w 7467600"/>
              <a:gd name="connsiteY377" fmla="*/ 6654540 h 6858000"/>
              <a:gd name="connsiteX378" fmla="*/ 2299106 w 7467600"/>
              <a:gd name="connsiteY378" fmla="*/ 6778931 h 6858000"/>
              <a:gd name="connsiteX379" fmla="*/ 2314430 w 7467600"/>
              <a:gd name="connsiteY379" fmla="*/ 6801144 h 6858000"/>
              <a:gd name="connsiteX380" fmla="*/ 2352406 w 7467600"/>
              <a:gd name="connsiteY380" fmla="*/ 6858000 h 6858000"/>
              <a:gd name="connsiteX381" fmla="*/ 2314492 w 7467600"/>
              <a:gd name="connsiteY381" fmla="*/ 6858000 h 6858000"/>
              <a:gd name="connsiteX382" fmla="*/ 2288095 w 7467600"/>
              <a:gd name="connsiteY382" fmla="*/ 6818030 h 6858000"/>
              <a:gd name="connsiteX383" fmla="*/ 2272768 w 7467600"/>
              <a:gd name="connsiteY383" fmla="*/ 6795822 h 6858000"/>
              <a:gd name="connsiteX384" fmla="*/ 2182715 w 7467600"/>
              <a:gd name="connsiteY384" fmla="*/ 6675071 h 6858000"/>
              <a:gd name="connsiteX385" fmla="*/ 2032061 w 7467600"/>
              <a:gd name="connsiteY385" fmla="*/ 6541380 h 6858000"/>
              <a:gd name="connsiteX386" fmla="*/ 2257220 w 7467600"/>
              <a:gd name="connsiteY386" fmla="*/ 6826257 h 6858000"/>
              <a:gd name="connsiteX387" fmla="*/ 2281324 w 7467600"/>
              <a:gd name="connsiteY387" fmla="*/ 6858000 h 6858000"/>
              <a:gd name="connsiteX388" fmla="*/ 2242860 w 7467600"/>
              <a:gd name="connsiteY388" fmla="*/ 6858000 h 6858000"/>
              <a:gd name="connsiteX389" fmla="*/ 2232818 w 7467600"/>
              <a:gd name="connsiteY389" fmla="*/ 6844926 h 6858000"/>
              <a:gd name="connsiteX390" fmla="*/ 1990172 w 7467600"/>
              <a:gd name="connsiteY390" fmla="*/ 6542121 h 6858000"/>
              <a:gd name="connsiteX391" fmla="*/ 2124090 w 7467600"/>
              <a:gd name="connsiteY391" fmla="*/ 6761017 h 6858000"/>
              <a:gd name="connsiteX392" fmla="*/ 2200380 w 7467600"/>
              <a:gd name="connsiteY392" fmla="*/ 6858000 h 6858000"/>
              <a:gd name="connsiteX393" fmla="*/ 2147507 w 7467600"/>
              <a:gd name="connsiteY393" fmla="*/ 6858000 h 6858000"/>
              <a:gd name="connsiteX394" fmla="*/ 2070668 w 7467600"/>
              <a:gd name="connsiteY394" fmla="*/ 6761520 h 6858000"/>
              <a:gd name="connsiteX395" fmla="*/ 1975142 w 7467600"/>
              <a:gd name="connsiteY395" fmla="*/ 6585570 h 6858000"/>
              <a:gd name="connsiteX396" fmla="*/ 2050035 w 7467600"/>
              <a:gd name="connsiteY396" fmla="*/ 6813345 h 6858000"/>
              <a:gd name="connsiteX397" fmla="*/ 2063025 w 7467600"/>
              <a:gd name="connsiteY397" fmla="*/ 6858000 h 6858000"/>
              <a:gd name="connsiteX398" fmla="*/ 2021675 w 7467600"/>
              <a:gd name="connsiteY398" fmla="*/ 6858000 h 6858000"/>
              <a:gd name="connsiteX399" fmla="*/ 2019308 w 7467600"/>
              <a:gd name="connsiteY399" fmla="*/ 6847118 h 6858000"/>
              <a:gd name="connsiteX400" fmla="*/ 1938835 w 7467600"/>
              <a:gd name="connsiteY400" fmla="*/ 6551160 h 6858000"/>
              <a:gd name="connsiteX401" fmla="*/ 1953230 w 7467600"/>
              <a:gd name="connsiteY401" fmla="*/ 6759699 h 6858000"/>
              <a:gd name="connsiteX402" fmla="*/ 1956763 w 7467600"/>
              <a:gd name="connsiteY402" fmla="*/ 6778191 h 6858000"/>
              <a:gd name="connsiteX403" fmla="*/ 1967925 w 7467600"/>
              <a:gd name="connsiteY403" fmla="*/ 6858000 h 6858000"/>
              <a:gd name="connsiteX404" fmla="*/ 1936622 w 7467600"/>
              <a:gd name="connsiteY404" fmla="*/ 6858000 h 6858000"/>
              <a:gd name="connsiteX405" fmla="*/ 1926261 w 7467600"/>
              <a:gd name="connsiteY405" fmla="*/ 6784064 h 6858000"/>
              <a:gd name="connsiteX406" fmla="*/ 1922724 w 7467600"/>
              <a:gd name="connsiteY406" fmla="*/ 6765577 h 6858000"/>
              <a:gd name="connsiteX407" fmla="*/ 1904650 w 7467600"/>
              <a:gd name="connsiteY407" fmla="*/ 6639616 h 6858000"/>
              <a:gd name="connsiteX408" fmla="*/ 1885273 w 7467600"/>
              <a:gd name="connsiteY408" fmla="*/ 6858000 h 6858000"/>
              <a:gd name="connsiteX409" fmla="*/ 1854363 w 7467600"/>
              <a:gd name="connsiteY409" fmla="*/ 6858000 h 6858000"/>
              <a:gd name="connsiteX410" fmla="*/ 1880391 w 7467600"/>
              <a:gd name="connsiteY410" fmla="*/ 6603796 h 6858000"/>
              <a:gd name="connsiteX411" fmla="*/ 1818273 w 7467600"/>
              <a:gd name="connsiteY411" fmla="*/ 6715729 h 6858000"/>
              <a:gd name="connsiteX412" fmla="*/ 1794691 w 7467600"/>
              <a:gd name="connsiteY412" fmla="*/ 6843239 h 6858000"/>
              <a:gd name="connsiteX413" fmla="*/ 1794914 w 7467600"/>
              <a:gd name="connsiteY413" fmla="*/ 6858000 h 6858000"/>
              <a:gd name="connsiteX414" fmla="*/ 1746128 w 7467600"/>
              <a:gd name="connsiteY414" fmla="*/ 6858000 h 6858000"/>
              <a:gd name="connsiteX415" fmla="*/ 1753934 w 7467600"/>
              <a:gd name="connsiteY415" fmla="*/ 6724796 h 6858000"/>
              <a:gd name="connsiteX416" fmla="*/ 1792053 w 7467600"/>
              <a:gd name="connsiteY416" fmla="*/ 6572396 h 6858000"/>
              <a:gd name="connsiteX417" fmla="*/ 1862248 w 7467600"/>
              <a:gd name="connsiteY417" fmla="*/ 6266397 h 6858000"/>
              <a:gd name="connsiteX418" fmla="*/ 1862250 w 7467600"/>
              <a:gd name="connsiteY418" fmla="*/ 6033531 h 6858000"/>
              <a:gd name="connsiteX419" fmla="*/ 1211999 w 7467600"/>
              <a:gd name="connsiteY419" fmla="*/ 6683610 h 6858000"/>
              <a:gd name="connsiteX420" fmla="*/ 1213266 w 7467600"/>
              <a:gd name="connsiteY420" fmla="*/ 6691947 h 6858000"/>
              <a:gd name="connsiteX421" fmla="*/ 1203370 w 7467600"/>
              <a:gd name="connsiteY421" fmla="*/ 6850676 h 6858000"/>
              <a:gd name="connsiteX422" fmla="*/ 1203671 w 7467600"/>
              <a:gd name="connsiteY422" fmla="*/ 6858000 h 6858000"/>
              <a:gd name="connsiteX423" fmla="*/ 1143180 w 7467600"/>
              <a:gd name="connsiteY423" fmla="*/ 6858000 h 6858000"/>
              <a:gd name="connsiteX424" fmla="*/ 1142176 w 7467600"/>
              <a:gd name="connsiteY424" fmla="*/ 6766045 h 6858000"/>
              <a:gd name="connsiteX425" fmla="*/ 1067484 w 7467600"/>
              <a:gd name="connsiteY425" fmla="*/ 6858000 h 6858000"/>
              <a:gd name="connsiteX426" fmla="*/ 953928 w 7467600"/>
              <a:gd name="connsiteY426" fmla="*/ 6858000 h 6858000"/>
              <a:gd name="connsiteX427" fmla="*/ 959715 w 7467600"/>
              <a:gd name="connsiteY427" fmla="*/ 6850185 h 6858000"/>
              <a:gd name="connsiteX428" fmla="*/ 1483788 w 7467600"/>
              <a:gd name="connsiteY428" fmla="*/ 6259174 h 6858000"/>
              <a:gd name="connsiteX429" fmla="*/ 1100671 w 7467600"/>
              <a:gd name="connsiteY429" fmla="*/ 6252137 h 6858000"/>
              <a:gd name="connsiteX430" fmla="*/ 1090144 w 7467600"/>
              <a:gd name="connsiteY430" fmla="*/ 6256748 h 6858000"/>
              <a:gd name="connsiteX431" fmla="*/ 1095872 w 7467600"/>
              <a:gd name="connsiteY431" fmla="*/ 6271892 h 6858000"/>
              <a:gd name="connsiteX432" fmla="*/ 262785 w 7467600"/>
              <a:gd name="connsiteY432" fmla="*/ 6845450 h 6858000"/>
              <a:gd name="connsiteX433" fmla="*/ 209968 w 7467600"/>
              <a:gd name="connsiteY433" fmla="*/ 6770713 h 6858000"/>
              <a:gd name="connsiteX434" fmla="*/ 873460 w 7467600"/>
              <a:gd name="connsiteY434" fmla="*/ 6253768 h 6858000"/>
              <a:gd name="connsiteX435" fmla="*/ 192686 w 7467600"/>
              <a:gd name="connsiteY435" fmla="*/ 5849257 h 6858000"/>
              <a:gd name="connsiteX436" fmla="*/ 4696 w 7467600"/>
              <a:gd name="connsiteY436" fmla="*/ 5697668 h 6858000"/>
              <a:gd name="connsiteX437" fmla="*/ 0 w 7467600"/>
              <a:gd name="connsiteY437" fmla="*/ 5689984 h 6858000"/>
              <a:gd name="connsiteX438" fmla="*/ 0 w 7467600"/>
              <a:gd name="connsiteY438" fmla="*/ 5513472 h 6858000"/>
              <a:gd name="connsiteX439" fmla="*/ 174101 w 7467600"/>
              <a:gd name="connsiteY439" fmla="*/ 5620277 h 6858000"/>
              <a:gd name="connsiteX440" fmla="*/ 891800 w 7467600"/>
              <a:gd name="connsiteY440" fmla="*/ 6036935 h 6858000"/>
              <a:gd name="connsiteX441" fmla="*/ 1072219 w 7467600"/>
              <a:gd name="connsiteY441" fmla="*/ 6169443 h 6858000"/>
              <a:gd name="connsiteX442" fmla="*/ 1074117 w 7467600"/>
              <a:gd name="connsiteY442" fmla="*/ 6170301 h 6858000"/>
              <a:gd name="connsiteX443" fmla="*/ 1083114 w 7467600"/>
              <a:gd name="connsiteY443" fmla="*/ 6174131 h 6858000"/>
              <a:gd name="connsiteX444" fmla="*/ 1543010 w 7467600"/>
              <a:gd name="connsiteY444" fmla="*/ 6191140 h 6858000"/>
              <a:gd name="connsiteX445" fmla="*/ 1551080 w 7467600"/>
              <a:gd name="connsiteY445" fmla="*/ 6195006 h 6858000"/>
              <a:gd name="connsiteX446" fmla="*/ 2345443 w 7467600"/>
              <a:gd name="connsiteY446" fmla="*/ 5549882 h 6858000"/>
              <a:gd name="connsiteX447" fmla="*/ 1721499 w 7467600"/>
              <a:gd name="connsiteY447" fmla="*/ 5599969 h 6858000"/>
              <a:gd name="connsiteX448" fmla="*/ 767716 w 7467600"/>
              <a:gd name="connsiteY448" fmla="*/ 5472768 h 6858000"/>
              <a:gd name="connsiteX449" fmla="*/ 722147 w 7467600"/>
              <a:gd name="connsiteY449" fmla="*/ 5393091 h 6858000"/>
              <a:gd name="connsiteX450" fmla="*/ 1485552 w 7467600"/>
              <a:gd name="connsiteY450" fmla="*/ 5313202 h 6858000"/>
              <a:gd name="connsiteX451" fmla="*/ 2143004 w 7467600"/>
              <a:gd name="connsiteY451" fmla="*/ 5402420 h 6858000"/>
              <a:gd name="connsiteX452" fmla="*/ 1933391 w 7467600"/>
              <a:gd name="connsiteY452" fmla="*/ 5156971 h 6858000"/>
              <a:gd name="connsiteX453" fmla="*/ 1827118 w 7467600"/>
              <a:gd name="connsiteY453" fmla="*/ 4968410 h 6858000"/>
              <a:gd name="connsiteX454" fmla="*/ 1837349 w 7467600"/>
              <a:gd name="connsiteY454" fmla="*/ 4956357 h 6858000"/>
              <a:gd name="connsiteX455" fmla="*/ 2162835 w 7467600"/>
              <a:gd name="connsiteY455" fmla="*/ 5187853 h 6858000"/>
              <a:gd name="connsiteX456" fmla="*/ 2257167 w 7467600"/>
              <a:gd name="connsiteY456" fmla="*/ 5462123 h 6858000"/>
              <a:gd name="connsiteX457" fmla="*/ 2261598 w 7467600"/>
              <a:gd name="connsiteY457" fmla="*/ 5467998 h 6858000"/>
              <a:gd name="connsiteX458" fmla="*/ 2437177 w 7467600"/>
              <a:gd name="connsiteY458" fmla="*/ 5479608 h 6858000"/>
              <a:gd name="connsiteX459" fmla="*/ 2445247 w 7467600"/>
              <a:gd name="connsiteY459" fmla="*/ 5483476 h 6858000"/>
              <a:gd name="connsiteX460" fmla="*/ 2743626 w 7467600"/>
              <a:gd name="connsiteY460" fmla="*/ 5304819 h 6858000"/>
              <a:gd name="connsiteX461" fmla="*/ 3048102 w 7467600"/>
              <a:gd name="connsiteY461" fmla="*/ 5150595 h 6858000"/>
              <a:gd name="connsiteX462" fmla="*/ 1799414 w 7467600"/>
              <a:gd name="connsiteY462" fmla="*/ 4694732 h 6858000"/>
              <a:gd name="connsiteX463" fmla="*/ 1771735 w 7467600"/>
              <a:gd name="connsiteY463" fmla="*/ 4619929 h 6858000"/>
              <a:gd name="connsiteX464" fmla="*/ 3104273 w 7467600"/>
              <a:gd name="connsiteY464" fmla="*/ 5076159 h 6858000"/>
              <a:gd name="connsiteX465" fmla="*/ 3113245 w 7467600"/>
              <a:gd name="connsiteY465" fmla="*/ 5090705 h 6858000"/>
              <a:gd name="connsiteX466" fmla="*/ 3126294 w 7467600"/>
              <a:gd name="connsiteY466" fmla="*/ 5114400 h 6858000"/>
              <a:gd name="connsiteX467" fmla="*/ 3937433 w 7467600"/>
              <a:gd name="connsiteY467" fmla="*/ 4830473 h 6858000"/>
              <a:gd name="connsiteX468" fmla="*/ 3590475 w 7467600"/>
              <a:gd name="connsiteY468" fmla="*/ 4597974 h 6858000"/>
              <a:gd name="connsiteX469" fmla="*/ 3100264 w 7467600"/>
              <a:gd name="connsiteY469" fmla="*/ 4579845 h 6858000"/>
              <a:gd name="connsiteX470" fmla="*/ 2183576 w 7467600"/>
              <a:gd name="connsiteY470" fmla="*/ 4227150 h 6858000"/>
              <a:gd name="connsiteX471" fmla="*/ 2151029 w 7467600"/>
              <a:gd name="connsiteY471" fmla="*/ 4146947 h 6858000"/>
              <a:gd name="connsiteX472" fmla="*/ 3563434 w 7467600"/>
              <a:gd name="connsiteY472" fmla="*/ 4469115 h 6858000"/>
              <a:gd name="connsiteX473" fmla="*/ 3177952 w 7467600"/>
              <a:gd name="connsiteY473" fmla="*/ 3657386 h 6858000"/>
              <a:gd name="connsiteX474" fmla="*/ 3189263 w 7467600"/>
              <a:gd name="connsiteY474" fmla="*/ 3625726 h 6858000"/>
              <a:gd name="connsiteX475" fmla="*/ 3560912 w 7467600"/>
              <a:gd name="connsiteY475" fmla="*/ 4079863 h 6858000"/>
              <a:gd name="connsiteX476" fmla="*/ 3626636 w 7467600"/>
              <a:gd name="connsiteY476" fmla="*/ 4512230 h 6858000"/>
              <a:gd name="connsiteX477" fmla="*/ 3653088 w 7467600"/>
              <a:gd name="connsiteY477" fmla="*/ 4521417 h 6858000"/>
              <a:gd name="connsiteX478" fmla="*/ 3988128 w 7467600"/>
              <a:gd name="connsiteY478" fmla="*/ 4817267 h 6858000"/>
              <a:gd name="connsiteX479" fmla="*/ 4830582 w 7467600"/>
              <a:gd name="connsiteY479" fmla="*/ 4676000 h 6858000"/>
              <a:gd name="connsiteX480" fmla="*/ 4830100 w 7467600"/>
              <a:gd name="connsiteY480" fmla="*/ 4675554 h 6858000"/>
              <a:gd name="connsiteX481" fmla="*/ 4036318 w 7467600"/>
              <a:gd name="connsiteY481" fmla="*/ 4147013 h 6858000"/>
              <a:gd name="connsiteX482" fmla="*/ 3432098 w 7467600"/>
              <a:gd name="connsiteY482" fmla="*/ 3537312 h 6858000"/>
              <a:gd name="connsiteX483" fmla="*/ 3446761 w 7467600"/>
              <a:gd name="connsiteY483" fmla="*/ 3461278 h 6858000"/>
              <a:gd name="connsiteX484" fmla="*/ 4419733 w 7467600"/>
              <a:gd name="connsiteY484" fmla="*/ 3963555 h 6858000"/>
              <a:gd name="connsiteX485" fmla="*/ 4781371 w 7467600"/>
              <a:gd name="connsiteY485" fmla="*/ 4458604 h 6858000"/>
              <a:gd name="connsiteX486" fmla="*/ 4780440 w 7467600"/>
              <a:gd name="connsiteY486" fmla="*/ 4470290 h 6858000"/>
              <a:gd name="connsiteX487" fmla="*/ 4898954 w 7467600"/>
              <a:gd name="connsiteY487" fmla="*/ 4662092 h 6858000"/>
              <a:gd name="connsiteX488" fmla="*/ 4900699 w 7467600"/>
              <a:gd name="connsiteY488" fmla="*/ 4670867 h 6858000"/>
              <a:gd name="connsiteX489" fmla="*/ 5714511 w 7467600"/>
              <a:gd name="connsiteY489" fmla="*/ 4663483 h 6858000"/>
              <a:gd name="connsiteX490" fmla="*/ 5464793 w 7467600"/>
              <a:gd name="connsiteY490" fmla="*/ 4393556 h 6858000"/>
              <a:gd name="connsiteX491" fmla="*/ 5461897 w 7467600"/>
              <a:gd name="connsiteY491" fmla="*/ 4390879 h 6858000"/>
              <a:gd name="connsiteX492" fmla="*/ 4294126 w 7467600"/>
              <a:gd name="connsiteY492" fmla="*/ 3303048 h 6858000"/>
              <a:gd name="connsiteX493" fmla="*/ 4305321 w 7467600"/>
              <a:gd name="connsiteY493" fmla="*/ 3256953 h 6858000"/>
              <a:gd name="connsiteX494" fmla="*/ 4949299 w 7467600"/>
              <a:gd name="connsiteY494" fmla="*/ 3766336 h 6858000"/>
              <a:gd name="connsiteX495" fmla="*/ 5291452 w 7467600"/>
              <a:gd name="connsiteY495" fmla="*/ 4076801 h 6858000"/>
              <a:gd name="connsiteX496" fmla="*/ 5434998 w 7467600"/>
              <a:gd name="connsiteY496" fmla="*/ 4254100 h 6858000"/>
              <a:gd name="connsiteX497" fmla="*/ 5351015 w 7467600"/>
              <a:gd name="connsiteY497" fmla="*/ 3760989 h 6858000"/>
              <a:gd name="connsiteX498" fmla="*/ 5413780 w 7467600"/>
              <a:gd name="connsiteY498" fmla="*/ 2966265 h 6858000"/>
              <a:gd name="connsiteX499" fmla="*/ 5425627 w 7467600"/>
              <a:gd name="connsiteY499" fmla="*/ 2954192 h 6858000"/>
              <a:gd name="connsiteX500" fmla="*/ 6604735 w 7467600"/>
              <a:gd name="connsiteY500" fmla="*/ 2041381 h 6858000"/>
              <a:gd name="connsiteX501" fmla="*/ 7204487 w 7467600"/>
              <a:gd name="connsiteY501" fmla="*/ 2742112 h 6858000"/>
              <a:gd name="connsiteX502" fmla="*/ 7131592 w 7467600"/>
              <a:gd name="connsiteY502" fmla="*/ 2672096 h 6858000"/>
              <a:gd name="connsiteX503" fmla="*/ 6996344 w 7467600"/>
              <a:gd name="connsiteY503" fmla="*/ 2518310 h 6858000"/>
              <a:gd name="connsiteX504" fmla="*/ 6735495 w 7467600"/>
              <a:gd name="connsiteY504" fmla="*/ 2196890 h 6858000"/>
              <a:gd name="connsiteX505" fmla="*/ 6721901 w 7467600"/>
              <a:gd name="connsiteY505" fmla="*/ 2179274 h 6858000"/>
              <a:gd name="connsiteX506" fmla="*/ 6604735 w 7467600"/>
              <a:gd name="connsiteY506" fmla="*/ 2041381 h 6858000"/>
              <a:gd name="connsiteX507" fmla="*/ 6591670 w 7467600"/>
              <a:gd name="connsiteY507" fmla="*/ 1988277 h 6858000"/>
              <a:gd name="connsiteX508" fmla="*/ 6747349 w 7467600"/>
              <a:gd name="connsiteY508" fmla="*/ 2160069 h 6858000"/>
              <a:gd name="connsiteX509" fmla="*/ 6760943 w 7467600"/>
              <a:gd name="connsiteY509" fmla="*/ 2177686 h 6858000"/>
              <a:gd name="connsiteX510" fmla="*/ 7021065 w 7467600"/>
              <a:gd name="connsiteY510" fmla="*/ 2498102 h 6858000"/>
              <a:gd name="connsiteX511" fmla="*/ 7155223 w 7467600"/>
              <a:gd name="connsiteY511" fmla="*/ 2650386 h 6858000"/>
              <a:gd name="connsiteX512" fmla="*/ 7203167 w 7467600"/>
              <a:gd name="connsiteY512" fmla="*/ 2697288 h 6858000"/>
              <a:gd name="connsiteX513" fmla="*/ 6937703 w 7467600"/>
              <a:gd name="connsiteY513" fmla="*/ 2321981 h 6858000"/>
              <a:gd name="connsiteX514" fmla="*/ 6591670 w 7467600"/>
              <a:gd name="connsiteY514" fmla="*/ 1988277 h 6858000"/>
              <a:gd name="connsiteX515" fmla="*/ 5798671 w 7467600"/>
              <a:gd name="connsiteY515" fmla="*/ 1981601 h 6858000"/>
              <a:gd name="connsiteX516" fmla="*/ 5754709 w 7467600"/>
              <a:gd name="connsiteY516" fmla="*/ 2071454 h 6858000"/>
              <a:gd name="connsiteX517" fmla="*/ 5763044 w 7467600"/>
              <a:gd name="connsiteY517" fmla="*/ 2842206 h 6858000"/>
              <a:gd name="connsiteX518" fmla="*/ 5764974 w 7467600"/>
              <a:gd name="connsiteY518" fmla="*/ 2799609 h 6858000"/>
              <a:gd name="connsiteX519" fmla="*/ 5767665 w 7467600"/>
              <a:gd name="connsiteY519" fmla="*/ 2666409 h 6858000"/>
              <a:gd name="connsiteX520" fmla="*/ 5763055 w 7467600"/>
              <a:gd name="connsiteY520" fmla="*/ 2579705 h 6858000"/>
              <a:gd name="connsiteX521" fmla="*/ 5758079 w 7467600"/>
              <a:gd name="connsiteY521" fmla="*/ 2492508 h 6858000"/>
              <a:gd name="connsiteX522" fmla="*/ 5779325 w 7467600"/>
              <a:gd name="connsiteY522" fmla="*/ 2197069 h 6858000"/>
              <a:gd name="connsiteX523" fmla="*/ 5798671 w 7467600"/>
              <a:gd name="connsiteY523" fmla="*/ 1981601 h 6858000"/>
              <a:gd name="connsiteX524" fmla="*/ 5829202 w 7467600"/>
              <a:gd name="connsiteY524" fmla="*/ 1971679 h 6858000"/>
              <a:gd name="connsiteX525" fmla="*/ 5809558 w 7467600"/>
              <a:gd name="connsiteY525" fmla="*/ 2198043 h 6858000"/>
              <a:gd name="connsiteX526" fmla="*/ 5788653 w 7467600"/>
              <a:gd name="connsiteY526" fmla="*/ 2489430 h 6858000"/>
              <a:gd name="connsiteX527" fmla="*/ 5793439 w 7467600"/>
              <a:gd name="connsiteY527" fmla="*/ 2575235 h 6858000"/>
              <a:gd name="connsiteX528" fmla="*/ 5796837 w 7467600"/>
              <a:gd name="connsiteY528" fmla="*/ 2637633 h 6858000"/>
              <a:gd name="connsiteX529" fmla="*/ 5818614 w 7467600"/>
              <a:gd name="connsiteY529" fmla="*/ 2473055 h 6858000"/>
              <a:gd name="connsiteX530" fmla="*/ 5829202 w 7467600"/>
              <a:gd name="connsiteY530" fmla="*/ 1971679 h 6858000"/>
              <a:gd name="connsiteX531" fmla="*/ 5911389 w 7467600"/>
              <a:gd name="connsiteY531" fmla="*/ 1898371 h 6858000"/>
              <a:gd name="connsiteX532" fmla="*/ 6237627 w 7467600"/>
              <a:gd name="connsiteY532" fmla="*/ 2231921 h 6858000"/>
              <a:gd name="connsiteX533" fmla="*/ 5911389 w 7467600"/>
              <a:gd name="connsiteY533" fmla="*/ 1898371 h 6858000"/>
              <a:gd name="connsiteX534" fmla="*/ 6944437 w 7467600"/>
              <a:gd name="connsiteY534" fmla="*/ 1575402 h 6858000"/>
              <a:gd name="connsiteX535" fmla="*/ 6304730 w 7467600"/>
              <a:gd name="connsiteY535" fmla="*/ 1766654 h 6858000"/>
              <a:gd name="connsiteX536" fmla="*/ 6944437 w 7467600"/>
              <a:gd name="connsiteY536" fmla="*/ 1575402 h 6858000"/>
              <a:gd name="connsiteX537" fmla="*/ 7019523 w 7467600"/>
              <a:gd name="connsiteY537" fmla="*/ 1519450 h 6858000"/>
              <a:gd name="connsiteX538" fmla="*/ 6298091 w 7467600"/>
              <a:gd name="connsiteY538" fmla="*/ 1737122 h 6858000"/>
              <a:gd name="connsiteX539" fmla="*/ 7019523 w 7467600"/>
              <a:gd name="connsiteY539" fmla="*/ 1519450 h 6858000"/>
              <a:gd name="connsiteX540" fmla="*/ 2399523 w 7467600"/>
              <a:gd name="connsiteY540" fmla="*/ 1428234 h 6858000"/>
              <a:gd name="connsiteX541" fmla="*/ 2224982 w 7467600"/>
              <a:gd name="connsiteY541" fmla="*/ 1826201 h 6858000"/>
              <a:gd name="connsiteX542" fmla="*/ 2096099 w 7467600"/>
              <a:gd name="connsiteY542" fmla="*/ 2345900 h 6858000"/>
              <a:gd name="connsiteX543" fmla="*/ 2283317 w 7467600"/>
              <a:gd name="connsiteY543" fmla="*/ 1796925 h 6858000"/>
              <a:gd name="connsiteX544" fmla="*/ 2399523 w 7467600"/>
              <a:gd name="connsiteY544" fmla="*/ 1428234 h 6858000"/>
              <a:gd name="connsiteX545" fmla="*/ 2448558 w 7467600"/>
              <a:gd name="connsiteY545" fmla="*/ 1373435 h 6858000"/>
              <a:gd name="connsiteX546" fmla="*/ 2312521 w 7467600"/>
              <a:gd name="connsiteY546" fmla="*/ 1806140 h 6858000"/>
              <a:gd name="connsiteX547" fmla="*/ 2127533 w 7467600"/>
              <a:gd name="connsiteY547" fmla="*/ 2348380 h 6858000"/>
              <a:gd name="connsiteX548" fmla="*/ 2358080 w 7467600"/>
              <a:gd name="connsiteY548" fmla="*/ 1866134 h 6858000"/>
              <a:gd name="connsiteX549" fmla="*/ 2407436 w 7467600"/>
              <a:gd name="connsiteY549" fmla="*/ 1651070 h 6858000"/>
              <a:gd name="connsiteX550" fmla="*/ 2448558 w 7467600"/>
              <a:gd name="connsiteY550" fmla="*/ 1373435 h 6858000"/>
              <a:gd name="connsiteX551" fmla="*/ 278707 w 7467600"/>
              <a:gd name="connsiteY551" fmla="*/ 1352270 h 6858000"/>
              <a:gd name="connsiteX552" fmla="*/ 321570 w 7467600"/>
              <a:gd name="connsiteY552" fmla="*/ 1861610 h 6858000"/>
              <a:gd name="connsiteX553" fmla="*/ 294281 w 7467600"/>
              <a:gd name="connsiteY553" fmla="*/ 1440658 h 6858000"/>
              <a:gd name="connsiteX554" fmla="*/ 278707 w 7467600"/>
              <a:gd name="connsiteY554" fmla="*/ 1352270 h 6858000"/>
              <a:gd name="connsiteX555" fmla="*/ 1423821 w 7467600"/>
              <a:gd name="connsiteY555" fmla="*/ 1351958 h 6858000"/>
              <a:gd name="connsiteX556" fmla="*/ 1638521 w 7467600"/>
              <a:gd name="connsiteY556" fmla="*/ 1908470 h 6858000"/>
              <a:gd name="connsiteX557" fmla="*/ 1754199 w 7467600"/>
              <a:gd name="connsiteY557" fmla="*/ 2149284 h 6858000"/>
              <a:gd name="connsiteX558" fmla="*/ 1908359 w 7467600"/>
              <a:gd name="connsiteY558" fmla="*/ 2364988 h 6858000"/>
              <a:gd name="connsiteX559" fmla="*/ 1647661 w 7467600"/>
              <a:gd name="connsiteY559" fmla="*/ 1825945 h 6858000"/>
              <a:gd name="connsiteX560" fmla="*/ 1423821 w 7467600"/>
              <a:gd name="connsiteY560" fmla="*/ 1351958 h 6858000"/>
              <a:gd name="connsiteX561" fmla="*/ 1431890 w 7467600"/>
              <a:gd name="connsiteY561" fmla="*/ 1306475 h 6858000"/>
              <a:gd name="connsiteX562" fmla="*/ 1507597 w 7467600"/>
              <a:gd name="connsiteY562" fmla="*/ 1446132 h 6858000"/>
              <a:gd name="connsiteX563" fmla="*/ 1674586 w 7467600"/>
              <a:gd name="connsiteY563" fmla="*/ 1813832 h 6858000"/>
              <a:gd name="connsiteX564" fmla="*/ 1815950 w 7467600"/>
              <a:gd name="connsiteY564" fmla="*/ 2128564 h 6858000"/>
              <a:gd name="connsiteX565" fmla="*/ 1984242 w 7467600"/>
              <a:gd name="connsiteY565" fmla="*/ 2430829 h 6858000"/>
              <a:gd name="connsiteX566" fmla="*/ 2014023 w 7467600"/>
              <a:gd name="connsiteY566" fmla="*/ 2450995 h 6858000"/>
              <a:gd name="connsiteX567" fmla="*/ 1747337 w 7467600"/>
              <a:gd name="connsiteY567" fmla="*/ 1855264 h 6858000"/>
              <a:gd name="connsiteX568" fmla="*/ 1533749 w 7467600"/>
              <a:gd name="connsiteY568" fmla="*/ 1478656 h 6858000"/>
              <a:gd name="connsiteX569" fmla="*/ 1431890 w 7467600"/>
              <a:gd name="connsiteY569" fmla="*/ 1306475 h 6858000"/>
              <a:gd name="connsiteX570" fmla="*/ 5052692 w 7467600"/>
              <a:gd name="connsiteY570" fmla="*/ 1292994 h 6858000"/>
              <a:gd name="connsiteX571" fmla="*/ 5200661 w 7467600"/>
              <a:gd name="connsiteY571" fmla="*/ 1635186 h 6858000"/>
              <a:gd name="connsiteX572" fmla="*/ 5297138 w 7467600"/>
              <a:gd name="connsiteY572" fmla="*/ 1906351 h 6858000"/>
              <a:gd name="connsiteX573" fmla="*/ 5052692 w 7467600"/>
              <a:gd name="connsiteY573" fmla="*/ 1292994 h 6858000"/>
              <a:gd name="connsiteX574" fmla="*/ 5009948 w 7467600"/>
              <a:gd name="connsiteY574" fmla="*/ 1273619 h 6858000"/>
              <a:gd name="connsiteX575" fmla="*/ 5121777 w 7467600"/>
              <a:gd name="connsiteY575" fmla="*/ 1654213 h 6858000"/>
              <a:gd name="connsiteX576" fmla="*/ 5293545 w 7467600"/>
              <a:gd name="connsiteY576" fmla="*/ 2072247 h 6858000"/>
              <a:gd name="connsiteX577" fmla="*/ 5294042 w 7467600"/>
              <a:gd name="connsiteY577" fmla="*/ 2065019 h 6858000"/>
              <a:gd name="connsiteX578" fmla="*/ 5171936 w 7467600"/>
              <a:gd name="connsiteY578" fmla="*/ 1647613 h 6858000"/>
              <a:gd name="connsiteX579" fmla="*/ 5009948 w 7467600"/>
              <a:gd name="connsiteY579" fmla="*/ 1273619 h 6858000"/>
              <a:gd name="connsiteX580" fmla="*/ 655236 w 7467600"/>
              <a:gd name="connsiteY580" fmla="*/ 1268632 h 6858000"/>
              <a:gd name="connsiteX581" fmla="*/ 839521 w 7467600"/>
              <a:gd name="connsiteY581" fmla="*/ 1685315 h 6858000"/>
              <a:gd name="connsiteX582" fmla="*/ 1109416 w 7467600"/>
              <a:gd name="connsiteY582" fmla="*/ 2061663 h 6858000"/>
              <a:gd name="connsiteX583" fmla="*/ 1298300 w 7467600"/>
              <a:gd name="connsiteY583" fmla="*/ 2247742 h 6858000"/>
              <a:gd name="connsiteX584" fmla="*/ 1125871 w 7467600"/>
              <a:gd name="connsiteY584" fmla="*/ 1989513 h 6858000"/>
              <a:gd name="connsiteX585" fmla="*/ 981574 w 7467600"/>
              <a:gd name="connsiteY585" fmla="*/ 1783157 h 6858000"/>
              <a:gd name="connsiteX586" fmla="*/ 922198 w 7467600"/>
              <a:gd name="connsiteY586" fmla="*/ 1677437 h 6858000"/>
              <a:gd name="connsiteX587" fmla="*/ 869293 w 7467600"/>
              <a:gd name="connsiteY587" fmla="*/ 1583214 h 6858000"/>
              <a:gd name="connsiteX588" fmla="*/ 751431 w 7467600"/>
              <a:gd name="connsiteY588" fmla="*/ 1405731 h 6858000"/>
              <a:gd name="connsiteX589" fmla="*/ 655236 w 7467600"/>
              <a:gd name="connsiteY589" fmla="*/ 1268632 h 6858000"/>
              <a:gd name="connsiteX590" fmla="*/ 6516292 w 7467600"/>
              <a:gd name="connsiteY590" fmla="*/ 1263064 h 6858000"/>
              <a:gd name="connsiteX591" fmla="*/ 5736320 w 7467600"/>
              <a:gd name="connsiteY591" fmla="*/ 1501803 h 6858000"/>
              <a:gd name="connsiteX592" fmla="*/ 6516292 w 7467600"/>
              <a:gd name="connsiteY592" fmla="*/ 1263064 h 6858000"/>
              <a:gd name="connsiteX593" fmla="*/ 291466 w 7467600"/>
              <a:gd name="connsiteY593" fmla="*/ 1250369 h 6858000"/>
              <a:gd name="connsiteX594" fmla="*/ 323180 w 7467600"/>
              <a:gd name="connsiteY594" fmla="*/ 1435283 h 6858000"/>
              <a:gd name="connsiteX595" fmla="*/ 349381 w 7467600"/>
              <a:gd name="connsiteY595" fmla="*/ 1875041 h 6858000"/>
              <a:gd name="connsiteX596" fmla="*/ 374363 w 7467600"/>
              <a:gd name="connsiteY596" fmla="*/ 1506494 h 6858000"/>
              <a:gd name="connsiteX597" fmla="*/ 302168 w 7467600"/>
              <a:gd name="connsiteY597" fmla="*/ 1274495 h 6858000"/>
              <a:gd name="connsiteX598" fmla="*/ 291466 w 7467600"/>
              <a:gd name="connsiteY598" fmla="*/ 1250369 h 6858000"/>
              <a:gd name="connsiteX599" fmla="*/ 678222 w 7467600"/>
              <a:gd name="connsiteY599" fmla="*/ 1248670 h 6858000"/>
              <a:gd name="connsiteX600" fmla="*/ 775536 w 7467600"/>
              <a:gd name="connsiteY600" fmla="*/ 1388015 h 6858000"/>
              <a:gd name="connsiteX601" fmla="*/ 894529 w 7467600"/>
              <a:gd name="connsiteY601" fmla="*/ 1567739 h 6858000"/>
              <a:gd name="connsiteX602" fmla="*/ 948000 w 7467600"/>
              <a:gd name="connsiteY602" fmla="*/ 1663088 h 6858000"/>
              <a:gd name="connsiteX603" fmla="*/ 1006812 w 7467600"/>
              <a:gd name="connsiteY603" fmla="*/ 1767683 h 6858000"/>
              <a:gd name="connsiteX604" fmla="*/ 1149133 w 7467600"/>
              <a:gd name="connsiteY604" fmla="*/ 1971513 h 6858000"/>
              <a:gd name="connsiteX605" fmla="*/ 1333952 w 7467600"/>
              <a:gd name="connsiteY605" fmla="*/ 2251620 h 6858000"/>
              <a:gd name="connsiteX606" fmla="*/ 1337329 w 7467600"/>
              <a:gd name="connsiteY606" fmla="*/ 2258350 h 6858000"/>
              <a:gd name="connsiteX607" fmla="*/ 1014726 w 7467600"/>
              <a:gd name="connsiteY607" fmla="*/ 1615556 h 6858000"/>
              <a:gd name="connsiteX608" fmla="*/ 678222 w 7467600"/>
              <a:gd name="connsiteY608" fmla="*/ 1248670 h 6858000"/>
              <a:gd name="connsiteX609" fmla="*/ 6691602 w 7467600"/>
              <a:gd name="connsiteY609" fmla="*/ 1140573 h 6858000"/>
              <a:gd name="connsiteX610" fmla="*/ 6571100 w 7467600"/>
              <a:gd name="connsiteY610" fmla="*/ 1183662 h 6858000"/>
              <a:gd name="connsiteX611" fmla="*/ 6241687 w 7467600"/>
              <a:gd name="connsiteY611" fmla="*/ 1257600 h 6858000"/>
              <a:gd name="connsiteX612" fmla="*/ 5693009 w 7467600"/>
              <a:gd name="connsiteY612" fmla="*/ 1478256 h 6858000"/>
              <a:gd name="connsiteX613" fmla="*/ 6548420 w 7467600"/>
              <a:gd name="connsiteY613" fmla="*/ 1214599 h 6858000"/>
              <a:gd name="connsiteX614" fmla="*/ 6605473 w 7467600"/>
              <a:gd name="connsiteY614" fmla="*/ 1184686 h 6858000"/>
              <a:gd name="connsiteX615" fmla="*/ 6691602 w 7467600"/>
              <a:gd name="connsiteY615" fmla="*/ 1140573 h 6858000"/>
              <a:gd name="connsiteX616" fmla="*/ 4002475 w 7467600"/>
              <a:gd name="connsiteY616" fmla="*/ 1037802 h 6858000"/>
              <a:gd name="connsiteX617" fmla="*/ 4000324 w 7467600"/>
              <a:gd name="connsiteY617" fmla="*/ 1039362 h 6858000"/>
              <a:gd name="connsiteX618" fmla="*/ 4002862 w 7467600"/>
              <a:gd name="connsiteY618" fmla="*/ 1042866 h 6858000"/>
              <a:gd name="connsiteX619" fmla="*/ 4002475 w 7467600"/>
              <a:gd name="connsiteY619" fmla="*/ 1037802 h 6858000"/>
              <a:gd name="connsiteX620" fmla="*/ 506322 w 7467600"/>
              <a:gd name="connsiteY620" fmla="*/ 1020997 h 6858000"/>
              <a:gd name="connsiteX621" fmla="*/ 533068 w 7467600"/>
              <a:gd name="connsiteY621" fmla="*/ 1029409 h 6858000"/>
              <a:gd name="connsiteX622" fmla="*/ 1232525 w 7467600"/>
              <a:gd name="connsiteY622" fmla="*/ 1804675 h 6858000"/>
              <a:gd name="connsiteX623" fmla="*/ 1388858 w 7467600"/>
              <a:gd name="connsiteY623" fmla="*/ 2368011 h 6858000"/>
              <a:gd name="connsiteX624" fmla="*/ 1384098 w 7467600"/>
              <a:gd name="connsiteY624" fmla="*/ 2378125 h 6858000"/>
              <a:gd name="connsiteX625" fmla="*/ 1425393 w 7467600"/>
              <a:gd name="connsiteY625" fmla="*/ 2589124 h 6858000"/>
              <a:gd name="connsiteX626" fmla="*/ 1424001 w 7467600"/>
              <a:gd name="connsiteY626" fmla="*/ 2597541 h 6858000"/>
              <a:gd name="connsiteX627" fmla="*/ 2152729 w 7467600"/>
              <a:gd name="connsiteY627" fmla="*/ 2864487 h 6858000"/>
              <a:gd name="connsiteX628" fmla="*/ 2020609 w 7467600"/>
              <a:gd name="connsiteY628" fmla="*/ 2539671 h 6858000"/>
              <a:gd name="connsiteX629" fmla="*/ 2018920 w 7467600"/>
              <a:gd name="connsiteY629" fmla="*/ 2536309 h 6858000"/>
              <a:gd name="connsiteX630" fmla="*/ 1342441 w 7467600"/>
              <a:gd name="connsiteY630" fmla="*/ 1173017 h 6858000"/>
              <a:gd name="connsiteX631" fmla="*/ 1367925 w 7467600"/>
              <a:gd name="connsiteY631" fmla="*/ 1135648 h 6858000"/>
              <a:gd name="connsiteX632" fmla="*/ 1771401 w 7467600"/>
              <a:gd name="connsiteY632" fmla="*/ 1806673 h 6858000"/>
              <a:gd name="connsiteX633" fmla="*/ 1972385 w 7467600"/>
              <a:gd name="connsiteY633" fmla="*/ 2198735 h 6858000"/>
              <a:gd name="connsiteX634" fmla="*/ 2040892 w 7467600"/>
              <a:gd name="connsiteY634" fmla="*/ 2405205 h 6858000"/>
              <a:gd name="connsiteX635" fmla="*/ 2131689 w 7467600"/>
              <a:gd name="connsiteY635" fmla="*/ 1936926 h 6858000"/>
              <a:gd name="connsiteX636" fmla="*/ 2454820 w 7467600"/>
              <a:gd name="connsiteY636" fmla="*/ 1248808 h 6858000"/>
              <a:gd name="connsiteX637" fmla="*/ 2492512 w 7467600"/>
              <a:gd name="connsiteY637" fmla="*/ 1302920 h 6858000"/>
              <a:gd name="connsiteX638" fmla="*/ 2081216 w 7467600"/>
              <a:gd name="connsiteY638" fmla="*/ 2527513 h 6858000"/>
              <a:gd name="connsiteX639" fmla="*/ 2081211 w 7467600"/>
              <a:gd name="connsiteY639" fmla="*/ 2528916 h 6858000"/>
              <a:gd name="connsiteX640" fmla="*/ 2199067 w 7467600"/>
              <a:gd name="connsiteY640" fmla="*/ 2884061 h 6858000"/>
              <a:gd name="connsiteX641" fmla="*/ 3192586 w 7467600"/>
              <a:gd name="connsiteY641" fmla="*/ 3411496 h 6858000"/>
              <a:gd name="connsiteX642" fmla="*/ 3182620 w 7467600"/>
              <a:gd name="connsiteY642" fmla="*/ 3483279 h 6858000"/>
              <a:gd name="connsiteX643" fmla="*/ 2435119 w 7467600"/>
              <a:gd name="connsiteY643" fmla="*/ 3080173 h 6858000"/>
              <a:gd name="connsiteX644" fmla="*/ 2410152 w 7467600"/>
              <a:gd name="connsiteY644" fmla="*/ 3063751 h 6858000"/>
              <a:gd name="connsiteX645" fmla="*/ 2408099 w 7467600"/>
              <a:gd name="connsiteY645" fmla="*/ 3064403 h 6858000"/>
              <a:gd name="connsiteX646" fmla="*/ 2407218 w 7467600"/>
              <a:gd name="connsiteY646" fmla="*/ 3070324 h 6858000"/>
              <a:gd name="connsiteX647" fmla="*/ 2380138 w 7467600"/>
              <a:gd name="connsiteY647" fmla="*/ 3099341 h 6858000"/>
              <a:gd name="connsiteX648" fmla="*/ 1765923 w 7467600"/>
              <a:gd name="connsiteY648" fmla="*/ 3581043 h 6858000"/>
              <a:gd name="connsiteX649" fmla="*/ 1702258 w 7467600"/>
              <a:gd name="connsiteY649" fmla="*/ 3612286 h 6858000"/>
              <a:gd name="connsiteX650" fmla="*/ 1538370 w 7467600"/>
              <a:gd name="connsiteY650" fmla="*/ 3811804 h 6858000"/>
              <a:gd name="connsiteX651" fmla="*/ 542867 w 7467600"/>
              <a:gd name="connsiteY651" fmla="*/ 4944092 h 6858000"/>
              <a:gd name="connsiteX652" fmla="*/ 515800 w 7467600"/>
              <a:gd name="connsiteY652" fmla="*/ 4862180 h 6858000"/>
              <a:gd name="connsiteX653" fmla="*/ 909145 w 7467600"/>
              <a:gd name="connsiteY653" fmla="*/ 4199225 h 6858000"/>
              <a:gd name="connsiteX654" fmla="*/ 1214067 w 7467600"/>
              <a:gd name="connsiteY654" fmla="*/ 3908561 h 6858000"/>
              <a:gd name="connsiteX655" fmla="*/ 640967 w 7467600"/>
              <a:gd name="connsiteY655" fmla="*/ 4105601 h 6858000"/>
              <a:gd name="connsiteX656" fmla="*/ 112563 w 7467600"/>
              <a:gd name="connsiteY656" fmla="*/ 4396952 h 6858000"/>
              <a:gd name="connsiteX657" fmla="*/ 0 w 7467600"/>
              <a:gd name="connsiteY657" fmla="*/ 4466006 h 6858000"/>
              <a:gd name="connsiteX658" fmla="*/ 0 w 7467600"/>
              <a:gd name="connsiteY658" fmla="*/ 4233763 h 6858000"/>
              <a:gd name="connsiteX659" fmla="*/ 36881 w 7467600"/>
              <a:gd name="connsiteY659" fmla="*/ 4200118 h 6858000"/>
              <a:gd name="connsiteX660" fmla="*/ 910534 w 7467600"/>
              <a:gd name="connsiteY660" fmla="*/ 3629753 h 6858000"/>
              <a:gd name="connsiteX661" fmla="*/ 1578717 w 7467600"/>
              <a:gd name="connsiteY661" fmla="*/ 3575982 h 6858000"/>
              <a:gd name="connsiteX662" fmla="*/ 2338780 w 7467600"/>
              <a:gd name="connsiteY662" fmla="*/ 3033725 h 6858000"/>
              <a:gd name="connsiteX663" fmla="*/ 1807991 w 7467600"/>
              <a:gd name="connsiteY663" fmla="*/ 2807184 h 6858000"/>
              <a:gd name="connsiteX664" fmla="*/ 1416358 w 7467600"/>
              <a:gd name="connsiteY664" fmla="*/ 3112571 h 6858000"/>
              <a:gd name="connsiteX665" fmla="*/ 939066 w 7467600"/>
              <a:gd name="connsiteY665" fmla="*/ 3378798 h 6858000"/>
              <a:gd name="connsiteX666" fmla="*/ 115099 w 7467600"/>
              <a:gd name="connsiteY666" fmla="*/ 3607650 h 6858000"/>
              <a:gd name="connsiteX667" fmla="*/ 97284 w 7467600"/>
              <a:gd name="connsiteY667" fmla="*/ 3520393 h 6858000"/>
              <a:gd name="connsiteX668" fmla="*/ 922050 w 7467600"/>
              <a:gd name="connsiteY668" fmla="*/ 3074867 h 6858000"/>
              <a:gd name="connsiteX669" fmla="*/ 1405265 w 7467600"/>
              <a:gd name="connsiteY669" fmla="*/ 3016319 h 6858000"/>
              <a:gd name="connsiteX670" fmla="*/ 1407512 w 7467600"/>
              <a:gd name="connsiteY670" fmla="*/ 3018001 h 6858000"/>
              <a:gd name="connsiteX671" fmla="*/ 1726266 w 7467600"/>
              <a:gd name="connsiteY671" fmla="*/ 2777274 h 6858000"/>
              <a:gd name="connsiteX672" fmla="*/ 625390 w 7467600"/>
              <a:gd name="connsiteY672" fmla="*/ 2514541 h 6858000"/>
              <a:gd name="connsiteX673" fmla="*/ 619799 w 7467600"/>
              <a:gd name="connsiteY673" fmla="*/ 2527180 h 6858000"/>
              <a:gd name="connsiteX674" fmla="*/ 310030 w 7467600"/>
              <a:gd name="connsiteY674" fmla="*/ 2771818 h 6858000"/>
              <a:gd name="connsiteX675" fmla="*/ 173877 w 7467600"/>
              <a:gd name="connsiteY675" fmla="*/ 2937056 h 6858000"/>
              <a:gd name="connsiteX676" fmla="*/ 77889 w 7467600"/>
              <a:gd name="connsiteY676" fmla="*/ 3138440 h 6858000"/>
              <a:gd name="connsiteX677" fmla="*/ 0 w 7467600"/>
              <a:gd name="connsiteY677" fmla="*/ 3271395 h 6858000"/>
              <a:gd name="connsiteX678" fmla="*/ 0 w 7467600"/>
              <a:gd name="connsiteY678" fmla="*/ 3153002 h 6858000"/>
              <a:gd name="connsiteX679" fmla="*/ 2386 w 7467600"/>
              <a:gd name="connsiteY679" fmla="*/ 3149203 h 6858000"/>
              <a:gd name="connsiteX680" fmla="*/ 89753 w 7467600"/>
              <a:gd name="connsiteY680" fmla="*/ 2987702 h 6858000"/>
              <a:gd name="connsiteX681" fmla="*/ 76869 w 7467600"/>
              <a:gd name="connsiteY681" fmla="*/ 3005404 h 6858000"/>
              <a:gd name="connsiteX682" fmla="*/ 32049 w 7467600"/>
              <a:gd name="connsiteY682" fmla="*/ 3065814 h 6858000"/>
              <a:gd name="connsiteX683" fmla="*/ 0 w 7467600"/>
              <a:gd name="connsiteY683" fmla="*/ 3108744 h 6858000"/>
              <a:gd name="connsiteX684" fmla="*/ 0 w 7467600"/>
              <a:gd name="connsiteY684" fmla="*/ 3058059 h 6858000"/>
              <a:gd name="connsiteX685" fmla="*/ 7610 w 7467600"/>
              <a:gd name="connsiteY685" fmla="*/ 3047889 h 6858000"/>
              <a:gd name="connsiteX686" fmla="*/ 52419 w 7467600"/>
              <a:gd name="connsiteY686" fmla="*/ 2987479 h 6858000"/>
              <a:gd name="connsiteX687" fmla="*/ 59142 w 7467600"/>
              <a:gd name="connsiteY687" fmla="*/ 2978488 h 6858000"/>
              <a:gd name="connsiteX688" fmla="*/ 0 w 7467600"/>
              <a:gd name="connsiteY688" fmla="*/ 3015334 h 6858000"/>
              <a:gd name="connsiteX689" fmla="*/ 0 w 7467600"/>
              <a:gd name="connsiteY689" fmla="*/ 2914286 h 6858000"/>
              <a:gd name="connsiteX690" fmla="*/ 36383 w 7467600"/>
              <a:gd name="connsiteY690" fmla="*/ 2901128 h 6858000"/>
              <a:gd name="connsiteX691" fmla="*/ 156329 w 7467600"/>
              <a:gd name="connsiteY691" fmla="*/ 2840533 h 6858000"/>
              <a:gd name="connsiteX692" fmla="*/ 358355 w 7467600"/>
              <a:gd name="connsiteY692" fmla="*/ 2620471 h 6858000"/>
              <a:gd name="connsiteX693" fmla="*/ 510577 w 7467600"/>
              <a:gd name="connsiteY693" fmla="*/ 2501244 h 6858000"/>
              <a:gd name="connsiteX694" fmla="*/ 211967 w 7467600"/>
              <a:gd name="connsiteY694" fmla="*/ 2479171 h 6858000"/>
              <a:gd name="connsiteX695" fmla="*/ 0 w 7467600"/>
              <a:gd name="connsiteY695" fmla="*/ 2476398 h 6858000"/>
              <a:gd name="connsiteX696" fmla="*/ 0 w 7467600"/>
              <a:gd name="connsiteY696" fmla="*/ 2389189 h 6858000"/>
              <a:gd name="connsiteX697" fmla="*/ 103062 w 7467600"/>
              <a:gd name="connsiteY697" fmla="*/ 2389518 h 6858000"/>
              <a:gd name="connsiteX698" fmla="*/ 510734 w 7467600"/>
              <a:gd name="connsiteY698" fmla="*/ 2416201 h 6858000"/>
              <a:gd name="connsiteX699" fmla="*/ 279257 w 7467600"/>
              <a:gd name="connsiteY699" fmla="*/ 2092102 h 6858000"/>
              <a:gd name="connsiteX700" fmla="*/ 65265 w 7467600"/>
              <a:gd name="connsiteY700" fmla="*/ 2006049 h 6858000"/>
              <a:gd name="connsiteX701" fmla="*/ 0 w 7467600"/>
              <a:gd name="connsiteY701" fmla="*/ 1982532 h 6858000"/>
              <a:gd name="connsiteX702" fmla="*/ 0 w 7467600"/>
              <a:gd name="connsiteY702" fmla="*/ 1912789 h 6858000"/>
              <a:gd name="connsiteX703" fmla="*/ 97460 w 7467600"/>
              <a:gd name="connsiteY703" fmla="*/ 1953725 h 6858000"/>
              <a:gd name="connsiteX704" fmla="*/ 221272 w 7467600"/>
              <a:gd name="connsiteY704" fmla="*/ 1980766 h 6858000"/>
              <a:gd name="connsiteX705" fmla="*/ 116765 w 7467600"/>
              <a:gd name="connsiteY705" fmla="*/ 1911033 h 6858000"/>
              <a:gd name="connsiteX706" fmla="*/ 16405 w 7467600"/>
              <a:gd name="connsiteY706" fmla="*/ 1803412 h 6858000"/>
              <a:gd name="connsiteX707" fmla="*/ 0 w 7467600"/>
              <a:gd name="connsiteY707" fmla="*/ 1784777 h 6858000"/>
              <a:gd name="connsiteX708" fmla="*/ 0 w 7467600"/>
              <a:gd name="connsiteY708" fmla="*/ 1740082 h 6858000"/>
              <a:gd name="connsiteX709" fmla="*/ 39394 w 7467600"/>
              <a:gd name="connsiteY709" fmla="*/ 1784856 h 6858000"/>
              <a:gd name="connsiteX710" fmla="*/ 135813 w 7467600"/>
              <a:gd name="connsiteY710" fmla="*/ 1888838 h 6858000"/>
              <a:gd name="connsiteX711" fmla="*/ 242575 w 7467600"/>
              <a:gd name="connsiteY711" fmla="*/ 1958841 h 6858000"/>
              <a:gd name="connsiteX712" fmla="*/ 82197 w 7467600"/>
              <a:gd name="connsiteY712" fmla="*/ 1754826 h 6858000"/>
              <a:gd name="connsiteX713" fmla="*/ 0 w 7467600"/>
              <a:gd name="connsiteY713" fmla="*/ 1679650 h 6858000"/>
              <a:gd name="connsiteX714" fmla="*/ 0 w 7467600"/>
              <a:gd name="connsiteY714" fmla="*/ 1602463 h 6858000"/>
              <a:gd name="connsiteX715" fmla="*/ 84689 w 7467600"/>
              <a:gd name="connsiteY715" fmla="*/ 1677442 h 6858000"/>
              <a:gd name="connsiteX716" fmla="*/ 298437 w 7467600"/>
              <a:gd name="connsiteY716" fmla="*/ 1968019 h 6858000"/>
              <a:gd name="connsiteX717" fmla="*/ 227269 w 7467600"/>
              <a:gd name="connsiteY717" fmla="*/ 1114064 h 6858000"/>
              <a:gd name="connsiteX718" fmla="*/ 248003 w 7467600"/>
              <a:gd name="connsiteY718" fmla="*/ 1089613 h 6858000"/>
              <a:gd name="connsiteX719" fmla="*/ 427020 w 7467600"/>
              <a:gd name="connsiteY719" fmla="*/ 1619803 h 6858000"/>
              <a:gd name="connsiteX720" fmla="*/ 340345 w 7467600"/>
              <a:gd name="connsiteY720" fmla="*/ 2027739 h 6858000"/>
              <a:gd name="connsiteX721" fmla="*/ 360865 w 7467600"/>
              <a:gd name="connsiteY721" fmla="*/ 2044827 h 6858000"/>
              <a:gd name="connsiteX722" fmla="*/ 560414 w 7467600"/>
              <a:gd name="connsiteY722" fmla="*/ 2421457 h 6858000"/>
              <a:gd name="connsiteX723" fmla="*/ 1359703 w 7467600"/>
              <a:gd name="connsiteY723" fmla="*/ 2578554 h 6858000"/>
              <a:gd name="connsiteX724" fmla="*/ 1359422 w 7467600"/>
              <a:gd name="connsiteY724" fmla="*/ 2577994 h 6858000"/>
              <a:gd name="connsiteX725" fmla="*/ 828701 w 7467600"/>
              <a:gd name="connsiteY725" fmla="*/ 1839520 h 6858000"/>
              <a:gd name="connsiteX726" fmla="*/ 494427 w 7467600"/>
              <a:gd name="connsiteY726" fmla="*/ 1092333 h 6858000"/>
              <a:gd name="connsiteX727" fmla="*/ 506322 w 7467600"/>
              <a:gd name="connsiteY727" fmla="*/ 1020997 h 6858000"/>
              <a:gd name="connsiteX728" fmla="*/ 4570198 w 7467600"/>
              <a:gd name="connsiteY728" fmla="*/ 978081 h 6858000"/>
              <a:gd name="connsiteX729" fmla="*/ 4523691 w 7467600"/>
              <a:gd name="connsiteY729" fmla="*/ 1127776 h 6858000"/>
              <a:gd name="connsiteX730" fmla="*/ 4509875 w 7467600"/>
              <a:gd name="connsiteY730" fmla="*/ 1167552 h 6858000"/>
              <a:gd name="connsiteX731" fmla="*/ 4478168 w 7467600"/>
              <a:gd name="connsiteY731" fmla="*/ 1260735 h 6858000"/>
              <a:gd name="connsiteX732" fmla="*/ 4409309 w 7467600"/>
              <a:gd name="connsiteY732" fmla="*/ 1666996 h 6858000"/>
              <a:gd name="connsiteX733" fmla="*/ 4370031 w 7467600"/>
              <a:gd name="connsiteY733" fmla="*/ 1955666 h 6858000"/>
              <a:gd name="connsiteX734" fmla="*/ 4570198 w 7467600"/>
              <a:gd name="connsiteY734" fmla="*/ 978081 h 6858000"/>
              <a:gd name="connsiteX735" fmla="*/ 4557898 w 7467600"/>
              <a:gd name="connsiteY735" fmla="*/ 900011 h 6858000"/>
              <a:gd name="connsiteX736" fmla="*/ 4344840 w 7467600"/>
              <a:gd name="connsiteY736" fmla="*/ 1922038 h 6858000"/>
              <a:gd name="connsiteX737" fmla="*/ 4378710 w 7467600"/>
              <a:gd name="connsiteY737" fmla="*/ 1665516 h 6858000"/>
              <a:gd name="connsiteX738" fmla="*/ 4448798 w 7467600"/>
              <a:gd name="connsiteY738" fmla="*/ 1253024 h 6858000"/>
              <a:gd name="connsiteX739" fmla="*/ 4480315 w 7467600"/>
              <a:gd name="connsiteY739" fmla="*/ 1158454 h 6858000"/>
              <a:gd name="connsiteX740" fmla="*/ 4494133 w 7467600"/>
              <a:gd name="connsiteY740" fmla="*/ 1118676 h 6858000"/>
              <a:gd name="connsiteX741" fmla="*/ 4557898 w 7467600"/>
              <a:gd name="connsiteY741" fmla="*/ 900011 h 6858000"/>
              <a:gd name="connsiteX742" fmla="*/ 5870151 w 7467600"/>
              <a:gd name="connsiteY742" fmla="*/ 898890 h 6858000"/>
              <a:gd name="connsiteX743" fmla="*/ 5861335 w 7467600"/>
              <a:gd name="connsiteY743" fmla="*/ 899177 h 6858000"/>
              <a:gd name="connsiteX744" fmla="*/ 5843702 w 7467600"/>
              <a:gd name="connsiteY744" fmla="*/ 899748 h 6858000"/>
              <a:gd name="connsiteX745" fmla="*/ 5651107 w 7467600"/>
              <a:gd name="connsiteY745" fmla="*/ 920306 h 6858000"/>
              <a:gd name="connsiteX746" fmla="*/ 5459407 w 7467600"/>
              <a:gd name="connsiteY746" fmla="*/ 940975 h 6858000"/>
              <a:gd name="connsiteX747" fmla="*/ 5374846 w 7467600"/>
              <a:gd name="connsiteY747" fmla="*/ 941988 h 6858000"/>
              <a:gd name="connsiteX748" fmla="*/ 5256105 w 7467600"/>
              <a:gd name="connsiteY748" fmla="*/ 945632 h 6858000"/>
              <a:gd name="connsiteX749" fmla="*/ 5107071 w 7467600"/>
              <a:gd name="connsiteY749" fmla="*/ 969720 h 6858000"/>
              <a:gd name="connsiteX750" fmla="*/ 4998681 w 7467600"/>
              <a:gd name="connsiteY750" fmla="*/ 988771 h 6858000"/>
              <a:gd name="connsiteX751" fmla="*/ 5870151 w 7467600"/>
              <a:gd name="connsiteY751" fmla="*/ 898890 h 6858000"/>
              <a:gd name="connsiteX752" fmla="*/ 5504425 w 7467600"/>
              <a:gd name="connsiteY752" fmla="*/ 848067 h 6858000"/>
              <a:gd name="connsiteX753" fmla="*/ 4968849 w 7467600"/>
              <a:gd name="connsiteY753" fmla="*/ 962318 h 6858000"/>
              <a:gd name="connsiteX754" fmla="*/ 5104039 w 7467600"/>
              <a:gd name="connsiteY754" fmla="*/ 940634 h 6858000"/>
              <a:gd name="connsiteX755" fmla="*/ 5256311 w 7467600"/>
              <a:gd name="connsiteY755" fmla="*/ 916490 h 6858000"/>
              <a:gd name="connsiteX756" fmla="*/ 5377381 w 7467600"/>
              <a:gd name="connsiteY756" fmla="*/ 912671 h 6858000"/>
              <a:gd name="connsiteX757" fmla="*/ 5460148 w 7467600"/>
              <a:gd name="connsiteY757" fmla="*/ 911442 h 6858000"/>
              <a:gd name="connsiteX758" fmla="*/ 5648971 w 7467600"/>
              <a:gd name="connsiteY758" fmla="*/ 891331 h 6858000"/>
              <a:gd name="connsiteX759" fmla="*/ 5844807 w 7467600"/>
              <a:gd name="connsiteY759" fmla="*/ 870718 h 6858000"/>
              <a:gd name="connsiteX760" fmla="*/ 5862975 w 7467600"/>
              <a:gd name="connsiteY760" fmla="*/ 869756 h 6858000"/>
              <a:gd name="connsiteX761" fmla="*/ 5920887 w 7467600"/>
              <a:gd name="connsiteY761" fmla="*/ 865929 h 6858000"/>
              <a:gd name="connsiteX762" fmla="*/ 5504425 w 7467600"/>
              <a:gd name="connsiteY762" fmla="*/ 848067 h 6858000"/>
              <a:gd name="connsiteX763" fmla="*/ 3607114 w 7467600"/>
              <a:gd name="connsiteY763" fmla="*/ 467441 h 6858000"/>
              <a:gd name="connsiteX764" fmla="*/ 3296242 w 7467600"/>
              <a:gd name="connsiteY764" fmla="*/ 807991 h 6858000"/>
              <a:gd name="connsiteX765" fmla="*/ 3174674 w 7467600"/>
              <a:gd name="connsiteY765" fmla="*/ 919759 h 6858000"/>
              <a:gd name="connsiteX766" fmla="*/ 3042978 w 7467600"/>
              <a:gd name="connsiteY766" fmla="*/ 1054894 h 6858000"/>
              <a:gd name="connsiteX767" fmla="*/ 2968914 w 7467600"/>
              <a:gd name="connsiteY767" fmla="*/ 1133756 h 6858000"/>
              <a:gd name="connsiteX768" fmla="*/ 3103823 w 7467600"/>
              <a:gd name="connsiteY768" fmla="*/ 1026814 h 6858000"/>
              <a:gd name="connsiteX769" fmla="*/ 3607114 w 7467600"/>
              <a:gd name="connsiteY769" fmla="*/ 467441 h 6858000"/>
              <a:gd name="connsiteX770" fmla="*/ 3744487 w 7467600"/>
              <a:gd name="connsiteY770" fmla="*/ 383136 h 6858000"/>
              <a:gd name="connsiteX771" fmla="*/ 3970213 w 7467600"/>
              <a:gd name="connsiteY771" fmla="*/ 995559 h 6858000"/>
              <a:gd name="connsiteX772" fmla="*/ 3744487 w 7467600"/>
              <a:gd name="connsiteY772" fmla="*/ 383136 h 6858000"/>
              <a:gd name="connsiteX773" fmla="*/ 3624562 w 7467600"/>
              <a:gd name="connsiteY773" fmla="*/ 367041 h 6858000"/>
              <a:gd name="connsiteX774" fmla="*/ 3489712 w 7467600"/>
              <a:gd name="connsiteY774" fmla="*/ 485386 h 6858000"/>
              <a:gd name="connsiteX775" fmla="*/ 3182994 w 7467600"/>
              <a:gd name="connsiteY775" fmla="*/ 828265 h 6858000"/>
              <a:gd name="connsiteX776" fmla="*/ 2892114 w 7467600"/>
              <a:gd name="connsiteY776" fmla="*/ 1172635 h 6858000"/>
              <a:gd name="connsiteX777" fmla="*/ 3021459 w 7467600"/>
              <a:gd name="connsiteY777" fmla="*/ 1035385 h 6858000"/>
              <a:gd name="connsiteX778" fmla="*/ 3153873 w 7467600"/>
              <a:gd name="connsiteY778" fmla="*/ 898971 h 6858000"/>
              <a:gd name="connsiteX779" fmla="*/ 3276511 w 7467600"/>
              <a:gd name="connsiteY779" fmla="*/ 786423 h 6858000"/>
              <a:gd name="connsiteX780" fmla="*/ 3584154 w 7467600"/>
              <a:gd name="connsiteY780" fmla="*/ 448218 h 6858000"/>
              <a:gd name="connsiteX781" fmla="*/ 3624562 w 7467600"/>
              <a:gd name="connsiteY781" fmla="*/ 367041 h 6858000"/>
              <a:gd name="connsiteX782" fmla="*/ 3766672 w 7467600"/>
              <a:gd name="connsiteY782" fmla="*/ 359429 h 6858000"/>
              <a:gd name="connsiteX783" fmla="*/ 3996338 w 7467600"/>
              <a:gd name="connsiteY783" fmla="*/ 968237 h 6858000"/>
              <a:gd name="connsiteX784" fmla="*/ 3766672 w 7467600"/>
              <a:gd name="connsiteY784" fmla="*/ 359429 h 6858000"/>
              <a:gd name="connsiteX785" fmla="*/ 5805386 w 7467600"/>
              <a:gd name="connsiteY785" fmla="*/ 239240 h 6858000"/>
              <a:gd name="connsiteX786" fmla="*/ 5736947 w 7467600"/>
              <a:gd name="connsiteY786" fmla="*/ 261367 h 6858000"/>
              <a:gd name="connsiteX787" fmla="*/ 5427012 w 7467600"/>
              <a:gd name="connsiteY787" fmla="*/ 311272 h 6858000"/>
              <a:gd name="connsiteX788" fmla="*/ 5147818 w 7467600"/>
              <a:gd name="connsiteY788" fmla="*/ 322112 h 6858000"/>
              <a:gd name="connsiteX789" fmla="*/ 5060854 w 7467600"/>
              <a:gd name="connsiteY789" fmla="*/ 311882 h 6858000"/>
              <a:gd name="connsiteX790" fmla="*/ 4945989 w 7467600"/>
              <a:gd name="connsiteY790" fmla="*/ 300516 h 6858000"/>
              <a:gd name="connsiteX791" fmla="*/ 5410479 w 7467600"/>
              <a:gd name="connsiteY791" fmla="*/ 348434 h 6858000"/>
              <a:gd name="connsiteX792" fmla="*/ 5805386 w 7467600"/>
              <a:gd name="connsiteY792" fmla="*/ 239240 h 6858000"/>
              <a:gd name="connsiteX793" fmla="*/ 5905192 w 7467600"/>
              <a:gd name="connsiteY793" fmla="*/ 163079 h 6858000"/>
              <a:gd name="connsiteX794" fmla="*/ 5865655 w 7467600"/>
              <a:gd name="connsiteY794" fmla="*/ 171901 h 6858000"/>
              <a:gd name="connsiteX795" fmla="*/ 5259740 w 7467600"/>
              <a:gd name="connsiteY795" fmla="*/ 257013 h 6858000"/>
              <a:gd name="connsiteX796" fmla="*/ 5208466 w 7467600"/>
              <a:gd name="connsiteY796" fmla="*/ 257550 h 6858000"/>
              <a:gd name="connsiteX797" fmla="*/ 4980204 w 7467600"/>
              <a:gd name="connsiteY797" fmla="*/ 271903 h 6858000"/>
              <a:gd name="connsiteX798" fmla="*/ 5068068 w 7467600"/>
              <a:gd name="connsiteY798" fmla="*/ 282244 h 6858000"/>
              <a:gd name="connsiteX799" fmla="*/ 5153231 w 7467600"/>
              <a:gd name="connsiteY799" fmla="*/ 292240 h 6858000"/>
              <a:gd name="connsiteX800" fmla="*/ 5426491 w 7467600"/>
              <a:gd name="connsiteY800" fmla="*/ 281128 h 6858000"/>
              <a:gd name="connsiteX801" fmla="*/ 5731212 w 7467600"/>
              <a:gd name="connsiteY801" fmla="*/ 231951 h 6858000"/>
              <a:gd name="connsiteX802" fmla="*/ 5905192 w 7467600"/>
              <a:gd name="connsiteY802" fmla="*/ 163079 h 6858000"/>
              <a:gd name="connsiteX803" fmla="*/ 5944437 w 7467600"/>
              <a:gd name="connsiteY803" fmla="*/ 113829 h 6858000"/>
              <a:gd name="connsiteX804" fmla="*/ 5825032 w 7467600"/>
              <a:gd name="connsiteY804" fmla="*/ 146405 h 6858000"/>
              <a:gd name="connsiteX805" fmla="*/ 4955599 w 7467600"/>
              <a:gd name="connsiteY805" fmla="*/ 247008 h 6858000"/>
              <a:gd name="connsiteX806" fmla="*/ 5210104 w 7467600"/>
              <a:gd name="connsiteY806" fmla="*/ 228123 h 6858000"/>
              <a:gd name="connsiteX807" fmla="*/ 5261015 w 7467600"/>
              <a:gd name="connsiteY807" fmla="*/ 227087 h 6858000"/>
              <a:gd name="connsiteX808" fmla="*/ 5861181 w 7467600"/>
              <a:gd name="connsiteY808" fmla="*/ 143093 h 6858000"/>
              <a:gd name="connsiteX809" fmla="*/ 5961252 w 7467600"/>
              <a:gd name="connsiteY809" fmla="*/ 114820 h 6858000"/>
              <a:gd name="connsiteX810" fmla="*/ 5944437 w 7467600"/>
              <a:gd name="connsiteY810" fmla="*/ 113829 h 6858000"/>
              <a:gd name="connsiteX811" fmla="*/ 3882765 w 7467600"/>
              <a:gd name="connsiteY811" fmla="*/ 0 h 6858000"/>
              <a:gd name="connsiteX812" fmla="*/ 3995099 w 7467600"/>
              <a:gd name="connsiteY812" fmla="*/ 0 h 6858000"/>
              <a:gd name="connsiteX813" fmla="*/ 4163818 w 7467600"/>
              <a:gd name="connsiteY813" fmla="*/ 234104 h 6858000"/>
              <a:gd name="connsiteX814" fmla="*/ 4172099 w 7467600"/>
              <a:gd name="connsiteY814" fmla="*/ 234207 h 6858000"/>
              <a:gd name="connsiteX815" fmla="*/ 4784282 w 7467600"/>
              <a:gd name="connsiteY815" fmla="*/ 276561 h 6858000"/>
              <a:gd name="connsiteX816" fmla="*/ 4801687 w 7467600"/>
              <a:gd name="connsiteY816" fmla="*/ 267764 h 6858000"/>
              <a:gd name="connsiteX817" fmla="*/ 6082788 w 7467600"/>
              <a:gd name="connsiteY817" fmla="*/ 64119 h 6858000"/>
              <a:gd name="connsiteX818" fmla="*/ 6099442 w 7467600"/>
              <a:gd name="connsiteY818" fmla="*/ 82568 h 6858000"/>
              <a:gd name="connsiteX819" fmla="*/ 4804137 w 7467600"/>
              <a:gd name="connsiteY819" fmla="*/ 320931 h 6858000"/>
              <a:gd name="connsiteX820" fmla="*/ 4227047 w 7467600"/>
              <a:gd name="connsiteY820" fmla="*/ 313415 h 6858000"/>
              <a:gd name="connsiteX821" fmla="*/ 4346041 w 7467600"/>
              <a:gd name="connsiteY821" fmla="*/ 456086 h 6858000"/>
              <a:gd name="connsiteX822" fmla="*/ 4870967 w 7467600"/>
              <a:gd name="connsiteY822" fmla="*/ 963061 h 6858000"/>
              <a:gd name="connsiteX823" fmla="*/ 4889647 w 7467600"/>
              <a:gd name="connsiteY823" fmla="*/ 957147 h 6858000"/>
              <a:gd name="connsiteX824" fmla="*/ 5422504 w 7467600"/>
              <a:gd name="connsiteY824" fmla="*/ 805191 h 6858000"/>
              <a:gd name="connsiteX825" fmla="*/ 6087656 w 7467600"/>
              <a:gd name="connsiteY825" fmla="*/ 826703 h 6858000"/>
              <a:gd name="connsiteX826" fmla="*/ 6058717 w 7467600"/>
              <a:gd name="connsiteY826" fmla="*/ 865992 h 6858000"/>
              <a:gd name="connsiteX827" fmla="*/ 4974153 w 7467600"/>
              <a:gd name="connsiteY827" fmla="*/ 1045456 h 6858000"/>
              <a:gd name="connsiteX828" fmla="*/ 5627835 w 7467600"/>
              <a:gd name="connsiteY828" fmla="*/ 1472077 h 6858000"/>
              <a:gd name="connsiteX829" fmla="*/ 5629817 w 7467600"/>
              <a:gd name="connsiteY829" fmla="*/ 1471412 h 6858000"/>
              <a:gd name="connsiteX830" fmla="*/ 5634124 w 7467600"/>
              <a:gd name="connsiteY830" fmla="*/ 1470572 h 6858000"/>
              <a:gd name="connsiteX831" fmla="*/ 5755832 w 7467600"/>
              <a:gd name="connsiteY831" fmla="*/ 1383886 h 6858000"/>
              <a:gd name="connsiteX832" fmla="*/ 6014186 w 7467600"/>
              <a:gd name="connsiteY832" fmla="*/ 1279799 h 6858000"/>
              <a:gd name="connsiteX833" fmla="*/ 6901619 w 7467600"/>
              <a:gd name="connsiteY833" fmla="*/ 1047874 h 6858000"/>
              <a:gd name="connsiteX834" fmla="*/ 6931566 w 7467600"/>
              <a:gd name="connsiteY834" fmla="*/ 1062034 h 6858000"/>
              <a:gd name="connsiteX835" fmla="*/ 5790982 w 7467600"/>
              <a:gd name="connsiteY835" fmla="*/ 1561380 h 6858000"/>
              <a:gd name="connsiteX836" fmla="*/ 6188971 w 7467600"/>
              <a:gd name="connsiteY836" fmla="*/ 1755168 h 6858000"/>
              <a:gd name="connsiteX837" fmla="*/ 6202446 w 7467600"/>
              <a:gd name="connsiteY837" fmla="*/ 1752268 h 6858000"/>
              <a:gd name="connsiteX838" fmla="*/ 7179560 w 7467600"/>
              <a:gd name="connsiteY838" fmla="*/ 1467551 h 6858000"/>
              <a:gd name="connsiteX839" fmla="*/ 7158730 w 7467600"/>
              <a:gd name="connsiteY839" fmla="*/ 1507835 h 6858000"/>
              <a:gd name="connsiteX840" fmla="*/ 6326959 w 7467600"/>
              <a:gd name="connsiteY840" fmla="*/ 1817686 h 6858000"/>
              <a:gd name="connsiteX841" fmla="*/ 6537433 w 7467600"/>
              <a:gd name="connsiteY841" fmla="*/ 1907790 h 6858000"/>
              <a:gd name="connsiteX842" fmla="*/ 6550221 w 7467600"/>
              <a:gd name="connsiteY842" fmla="*/ 1910729 h 6858000"/>
              <a:gd name="connsiteX843" fmla="*/ 6964438 w 7467600"/>
              <a:gd name="connsiteY843" fmla="*/ 2209505 h 6858000"/>
              <a:gd name="connsiteX844" fmla="*/ 7367862 w 7467600"/>
              <a:gd name="connsiteY844" fmla="*/ 2806833 h 6858000"/>
              <a:gd name="connsiteX845" fmla="*/ 7364329 w 7467600"/>
              <a:gd name="connsiteY845" fmla="*/ 2826907 h 6858000"/>
              <a:gd name="connsiteX846" fmla="*/ 7290545 w 7467600"/>
              <a:gd name="connsiteY846" fmla="*/ 2850663 h 6858000"/>
              <a:gd name="connsiteX847" fmla="*/ 6472036 w 7467600"/>
              <a:gd name="connsiteY847" fmla="*/ 1959003 h 6858000"/>
              <a:gd name="connsiteX848" fmla="*/ 5792897 w 7467600"/>
              <a:gd name="connsiteY848" fmla="*/ 1647747 h 6858000"/>
              <a:gd name="connsiteX849" fmla="*/ 5842751 w 7467600"/>
              <a:gd name="connsiteY849" fmla="*/ 1816112 h 6858000"/>
              <a:gd name="connsiteX850" fmla="*/ 5847424 w 7467600"/>
              <a:gd name="connsiteY850" fmla="*/ 1815776 h 6858000"/>
              <a:gd name="connsiteX851" fmla="*/ 6399821 w 7467600"/>
              <a:gd name="connsiteY851" fmla="*/ 2344799 h 6858000"/>
              <a:gd name="connsiteX852" fmla="*/ 6323232 w 7467600"/>
              <a:gd name="connsiteY852" fmla="*/ 2389634 h 6858000"/>
              <a:gd name="connsiteX853" fmla="*/ 5942958 w 7467600"/>
              <a:gd name="connsiteY853" fmla="*/ 2077708 h 6858000"/>
              <a:gd name="connsiteX854" fmla="*/ 5921559 w 7467600"/>
              <a:gd name="connsiteY854" fmla="*/ 2378596 h 6858000"/>
              <a:gd name="connsiteX855" fmla="*/ 5817651 w 7467600"/>
              <a:gd name="connsiteY855" fmla="*/ 3023919 h 6858000"/>
              <a:gd name="connsiteX856" fmla="*/ 5729634 w 7467600"/>
              <a:gd name="connsiteY856" fmla="*/ 3051849 h 6858000"/>
              <a:gd name="connsiteX857" fmla="*/ 5611018 w 7467600"/>
              <a:gd name="connsiteY857" fmla="*/ 2316769 h 6858000"/>
              <a:gd name="connsiteX858" fmla="*/ 5687608 w 7467600"/>
              <a:gd name="connsiteY858" fmla="*/ 2039972 h 6858000"/>
              <a:gd name="connsiteX859" fmla="*/ 5657554 w 7467600"/>
              <a:gd name="connsiteY859" fmla="*/ 1576445 h 6858000"/>
              <a:gd name="connsiteX860" fmla="*/ 5150475 w 7467600"/>
              <a:gd name="connsiteY860" fmla="*/ 1274012 h 6858000"/>
              <a:gd name="connsiteX861" fmla="*/ 5349142 w 7467600"/>
              <a:gd name="connsiteY861" fmla="*/ 2204405 h 6858000"/>
              <a:gd name="connsiteX862" fmla="*/ 5262214 w 7467600"/>
              <a:gd name="connsiteY862" fmla="*/ 2233836 h 6858000"/>
              <a:gd name="connsiteX863" fmla="*/ 4981539 w 7467600"/>
              <a:gd name="connsiteY863" fmla="*/ 1542201 h 6858000"/>
              <a:gd name="connsiteX864" fmla="*/ 4958461 w 7467600"/>
              <a:gd name="connsiteY864" fmla="*/ 1136957 h 6858000"/>
              <a:gd name="connsiteX865" fmla="*/ 4655015 w 7467600"/>
              <a:gd name="connsiteY865" fmla="*/ 891426 h 6858000"/>
              <a:gd name="connsiteX866" fmla="*/ 4348002 w 7467600"/>
              <a:gd name="connsiteY866" fmla="*/ 2205895 h 6858000"/>
              <a:gd name="connsiteX867" fmla="*/ 4262250 w 7467600"/>
              <a:gd name="connsiteY867" fmla="*/ 2219972 h 6858000"/>
              <a:gd name="connsiteX868" fmla="*/ 4550611 w 7467600"/>
              <a:gd name="connsiteY868" fmla="*/ 817540 h 6858000"/>
              <a:gd name="connsiteX869" fmla="*/ 4564418 w 7467600"/>
              <a:gd name="connsiteY869" fmla="*/ 808293 h 6858000"/>
              <a:gd name="connsiteX870" fmla="*/ 4266388 w 7467600"/>
              <a:gd name="connsiteY870" fmla="*/ 500083 h 6858000"/>
              <a:gd name="connsiteX871" fmla="*/ 4032842 w 7467600"/>
              <a:gd name="connsiteY871" fmla="*/ 211809 h 6858000"/>
              <a:gd name="connsiteX872" fmla="*/ 3882765 w 7467600"/>
              <a:gd name="connsiteY872" fmla="*/ 0 h 6858000"/>
              <a:gd name="connsiteX873" fmla="*/ 3721337 w 7467600"/>
              <a:gd name="connsiteY873" fmla="*/ 0 h 6858000"/>
              <a:gd name="connsiteX874" fmla="*/ 3797544 w 7467600"/>
              <a:gd name="connsiteY874" fmla="*/ 0 h 6858000"/>
              <a:gd name="connsiteX875" fmla="*/ 3775734 w 7467600"/>
              <a:gd name="connsiteY875" fmla="*/ 95131 h 6858000"/>
              <a:gd name="connsiteX876" fmla="*/ 3724807 w 7467600"/>
              <a:gd name="connsiteY876" fmla="*/ 272257 h 6858000"/>
              <a:gd name="connsiteX877" fmla="*/ 3726844 w 7467600"/>
              <a:gd name="connsiteY877" fmla="*/ 282988 h 6858000"/>
              <a:gd name="connsiteX878" fmla="*/ 3742664 w 7467600"/>
              <a:gd name="connsiteY878" fmla="*/ 279918 h 6858000"/>
              <a:gd name="connsiteX879" fmla="*/ 4103910 w 7467600"/>
              <a:gd name="connsiteY879" fmla="*/ 1161917 h 6858000"/>
              <a:gd name="connsiteX880" fmla="*/ 4020269 w 7467600"/>
              <a:gd name="connsiteY880" fmla="*/ 1200406 h 6858000"/>
              <a:gd name="connsiteX881" fmla="*/ 3674882 w 7467600"/>
              <a:gd name="connsiteY881" fmla="*/ 488524 h 6858000"/>
              <a:gd name="connsiteX882" fmla="*/ 3132682 w 7467600"/>
              <a:gd name="connsiteY882" fmla="*/ 1072284 h 6858000"/>
              <a:gd name="connsiteX883" fmla="*/ 2716346 w 7467600"/>
              <a:gd name="connsiteY883" fmla="*/ 1276376 h 6858000"/>
              <a:gd name="connsiteX884" fmla="*/ 2716772 w 7467600"/>
              <a:gd name="connsiteY884" fmla="*/ 1255462 h 6858000"/>
              <a:gd name="connsiteX885" fmla="*/ 3471096 w 7467600"/>
              <a:gd name="connsiteY885" fmla="*/ 437072 h 6858000"/>
              <a:gd name="connsiteX886" fmla="*/ 3639057 w 7467600"/>
              <a:gd name="connsiteY886" fmla="*/ 286334 h 6858000"/>
              <a:gd name="connsiteX887" fmla="*/ 3640309 w 7467600"/>
              <a:gd name="connsiteY887" fmla="*/ 284664 h 6858000"/>
              <a:gd name="connsiteX888" fmla="*/ 3646022 w 7467600"/>
              <a:gd name="connsiteY888" fmla="*/ 276711 h 6858000"/>
              <a:gd name="connsiteX889" fmla="*/ 3707943 w 7467600"/>
              <a:gd name="connsiteY889" fmla="*/ 65958 h 6858000"/>
              <a:gd name="connsiteX890" fmla="*/ 3721337 w 7467600"/>
              <a:gd name="connsiteY890" fmla="*/ 0 h 6858000"/>
              <a:gd name="connsiteX891" fmla="*/ 2867960 w 7467600"/>
              <a:gd name="connsiteY891" fmla="*/ 0 h 6858000"/>
              <a:gd name="connsiteX892" fmla="*/ 2926351 w 7467600"/>
              <a:gd name="connsiteY892" fmla="*/ 0 h 6858000"/>
              <a:gd name="connsiteX893" fmla="*/ 2902823 w 7467600"/>
              <a:gd name="connsiteY893" fmla="*/ 262929 h 6858000"/>
              <a:gd name="connsiteX894" fmla="*/ 2940663 w 7467600"/>
              <a:gd name="connsiteY894" fmla="*/ 140884 h 6858000"/>
              <a:gd name="connsiteX895" fmla="*/ 2947039 w 7467600"/>
              <a:gd name="connsiteY895" fmla="*/ 122524 h 6858000"/>
              <a:gd name="connsiteX896" fmla="*/ 2984316 w 7467600"/>
              <a:gd name="connsiteY896" fmla="*/ 0 h 6858000"/>
              <a:gd name="connsiteX897" fmla="*/ 3016114 w 7467600"/>
              <a:gd name="connsiteY897" fmla="*/ 0 h 6858000"/>
              <a:gd name="connsiteX898" fmla="*/ 2979949 w 7467600"/>
              <a:gd name="connsiteY898" fmla="*/ 119274 h 6858000"/>
              <a:gd name="connsiteX899" fmla="*/ 3023879 w 7467600"/>
              <a:gd name="connsiteY899" fmla="*/ 0 h 6858000"/>
              <a:gd name="connsiteX900" fmla="*/ 3105400 w 7467600"/>
              <a:gd name="connsiteY900" fmla="*/ 0 h 6858000"/>
              <a:gd name="connsiteX901" fmla="*/ 3094669 w 7467600"/>
              <a:gd name="connsiteY901" fmla="*/ 30308 h 6858000"/>
              <a:gd name="connsiteX902" fmla="*/ 2901945 w 7467600"/>
              <a:gd name="connsiteY902" fmla="*/ 466538 h 6858000"/>
              <a:gd name="connsiteX903" fmla="*/ 2815209 w 7467600"/>
              <a:gd name="connsiteY903" fmla="*/ 497361 h 6858000"/>
              <a:gd name="connsiteX904" fmla="*/ 2844845 w 7467600"/>
              <a:gd name="connsiteY904" fmla="*/ 127638 h 6858000"/>
              <a:gd name="connsiteX905" fmla="*/ 2867960 w 7467600"/>
              <a:gd name="connsiteY905" fmla="*/ 0 h 6858000"/>
              <a:gd name="connsiteX906" fmla="*/ 1057230 w 7467600"/>
              <a:gd name="connsiteY906" fmla="*/ 0 h 6858000"/>
              <a:gd name="connsiteX907" fmla="*/ 1111003 w 7467600"/>
              <a:gd name="connsiteY907" fmla="*/ 0 h 6858000"/>
              <a:gd name="connsiteX908" fmla="*/ 1125553 w 7467600"/>
              <a:gd name="connsiteY908" fmla="*/ 52588 h 6858000"/>
              <a:gd name="connsiteX909" fmla="*/ 1304276 w 7467600"/>
              <a:gd name="connsiteY909" fmla="*/ 476275 h 6858000"/>
              <a:gd name="connsiteX910" fmla="*/ 1492066 w 7467600"/>
              <a:gd name="connsiteY910" fmla="*/ 886333 h 6858000"/>
              <a:gd name="connsiteX911" fmla="*/ 1423698 w 7467600"/>
              <a:gd name="connsiteY911" fmla="*/ 710817 h 6858000"/>
              <a:gd name="connsiteX912" fmla="*/ 1357609 w 7467600"/>
              <a:gd name="connsiteY912" fmla="*/ 532892 h 6858000"/>
              <a:gd name="connsiteX913" fmla="*/ 1309550 w 7467600"/>
              <a:gd name="connsiteY913" fmla="*/ 374031 h 6858000"/>
              <a:gd name="connsiteX914" fmla="*/ 1193673 w 7467600"/>
              <a:gd name="connsiteY914" fmla="*/ 49533 h 6858000"/>
              <a:gd name="connsiteX915" fmla="*/ 1164391 w 7467600"/>
              <a:gd name="connsiteY915" fmla="*/ 0 h 6858000"/>
              <a:gd name="connsiteX916" fmla="*/ 1200666 w 7467600"/>
              <a:gd name="connsiteY916" fmla="*/ 0 h 6858000"/>
              <a:gd name="connsiteX917" fmla="*/ 1223408 w 7467600"/>
              <a:gd name="connsiteY917" fmla="*/ 38996 h 6858000"/>
              <a:gd name="connsiteX918" fmla="*/ 1339635 w 7467600"/>
              <a:gd name="connsiteY918" fmla="*/ 365517 h 6858000"/>
              <a:gd name="connsiteX919" fmla="*/ 1387469 w 7467600"/>
              <a:gd name="connsiteY919" fmla="*/ 523079 h 6858000"/>
              <a:gd name="connsiteX920" fmla="*/ 1452685 w 7467600"/>
              <a:gd name="connsiteY920" fmla="*/ 699806 h 6858000"/>
              <a:gd name="connsiteX921" fmla="*/ 1492092 w 7467600"/>
              <a:gd name="connsiteY921" fmla="*/ 800424 h 6858000"/>
              <a:gd name="connsiteX922" fmla="*/ 1455302 w 7467600"/>
              <a:gd name="connsiteY922" fmla="*/ 632913 h 6858000"/>
              <a:gd name="connsiteX923" fmla="*/ 1222336 w 7467600"/>
              <a:gd name="connsiteY923" fmla="*/ 9480 h 6858000"/>
              <a:gd name="connsiteX924" fmla="*/ 1214634 w 7467600"/>
              <a:gd name="connsiteY924" fmla="*/ 0 h 6858000"/>
              <a:gd name="connsiteX925" fmla="*/ 1289827 w 7467600"/>
              <a:gd name="connsiteY925" fmla="*/ 0 h 6858000"/>
              <a:gd name="connsiteX926" fmla="*/ 1321076 w 7467600"/>
              <a:gd name="connsiteY926" fmla="*/ 59722 h 6858000"/>
              <a:gd name="connsiteX927" fmla="*/ 1512579 w 7467600"/>
              <a:gd name="connsiteY927" fmla="*/ 626441 h 6858000"/>
              <a:gd name="connsiteX928" fmla="*/ 1506076 w 7467600"/>
              <a:gd name="connsiteY928" fmla="*/ 1089289 h 6858000"/>
              <a:gd name="connsiteX929" fmla="*/ 1486346 w 7467600"/>
              <a:gd name="connsiteY929" fmla="*/ 1079919 h 6858000"/>
              <a:gd name="connsiteX930" fmla="*/ 1070511 w 7467600"/>
              <a:gd name="connsiteY930" fmla="*/ 48609 h 6858000"/>
              <a:gd name="connsiteX931" fmla="*/ 1057230 w 7467600"/>
              <a:gd name="connsiteY931" fmla="*/ 0 h 6858000"/>
              <a:gd name="connsiteX932" fmla="*/ 43151 w 7467600"/>
              <a:gd name="connsiteY932" fmla="*/ 0 h 6858000"/>
              <a:gd name="connsiteX933" fmla="*/ 95283 w 7467600"/>
              <a:gd name="connsiteY933" fmla="*/ 0 h 6858000"/>
              <a:gd name="connsiteX934" fmla="*/ 300708 w 7467600"/>
              <a:gd name="connsiteY934" fmla="*/ 154571 h 6858000"/>
              <a:gd name="connsiteX935" fmla="*/ 530414 w 7467600"/>
              <a:gd name="connsiteY935" fmla="*/ 354673 h 6858000"/>
              <a:gd name="connsiteX936" fmla="*/ 333785 w 7467600"/>
              <a:gd name="connsiteY936" fmla="*/ 161564 h 6858000"/>
              <a:gd name="connsiteX937" fmla="*/ 147005 w 7467600"/>
              <a:gd name="connsiteY937" fmla="*/ 0 h 6858000"/>
              <a:gd name="connsiteX938" fmla="*/ 272509 w 7467600"/>
              <a:gd name="connsiteY938" fmla="*/ 0 h 6858000"/>
              <a:gd name="connsiteX939" fmla="*/ 326276 w 7467600"/>
              <a:gd name="connsiteY939" fmla="*/ 45847 h 6858000"/>
              <a:gd name="connsiteX940" fmla="*/ 823759 w 7467600"/>
              <a:gd name="connsiteY940" fmla="*/ 574145 h 6858000"/>
              <a:gd name="connsiteX941" fmla="*/ 811254 w 7467600"/>
              <a:gd name="connsiteY941" fmla="*/ 665546 h 6858000"/>
              <a:gd name="connsiteX942" fmla="*/ 154042 w 7467600"/>
              <a:gd name="connsiteY942" fmla="*/ 261522 h 6858000"/>
              <a:gd name="connsiteX943" fmla="*/ 13550 w 7467600"/>
              <a:gd name="connsiteY943" fmla="*/ 158423 h 6858000"/>
              <a:gd name="connsiteX944" fmla="*/ 0 w 7467600"/>
              <a:gd name="connsiteY944" fmla="*/ 146618 h 6858000"/>
              <a:gd name="connsiteX945" fmla="*/ 0 w 7467600"/>
              <a:gd name="connsiteY945" fmla="*/ 59161 h 6858000"/>
              <a:gd name="connsiteX946" fmla="*/ 45427 w 7467600"/>
              <a:gd name="connsiteY946" fmla="*/ 101078 h 6858000"/>
              <a:gd name="connsiteX947" fmla="*/ 630103 w 7467600"/>
              <a:gd name="connsiteY947" fmla="*/ 485885 h 6858000"/>
              <a:gd name="connsiteX948" fmla="*/ 532040 w 7467600"/>
              <a:gd name="connsiteY948" fmla="*/ 399359 h 6858000"/>
              <a:gd name="connsiteX949" fmla="*/ 517618 w 7467600"/>
              <a:gd name="connsiteY949" fmla="*/ 385726 h 6858000"/>
              <a:gd name="connsiteX950" fmla="*/ 285074 w 7467600"/>
              <a:gd name="connsiteY950" fmla="*/ 182755 h 6858000"/>
              <a:gd name="connsiteX951" fmla="*/ 43151 w 7467600"/>
              <a:gd name="connsiteY95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7410696 w 7467600"/>
              <a:gd name="connsiteY18" fmla="*/ 6803861 h 6858000"/>
              <a:gd name="connsiteX19" fmla="*/ 1019354 w 7467600"/>
              <a:gd name="connsiteY19" fmla="*/ 6315006 h 6858000"/>
              <a:gd name="connsiteX20" fmla="*/ 441046 w 7467600"/>
              <a:gd name="connsiteY20" fmla="*/ 6691153 h 6858000"/>
              <a:gd name="connsiteX21" fmla="*/ 1019354 w 7467600"/>
              <a:gd name="connsiteY21" fmla="*/ 6315006 h 6858000"/>
              <a:gd name="connsiteX22" fmla="*/ 991680 w 7467600"/>
              <a:gd name="connsiteY22" fmla="*/ 6298413 h 6858000"/>
              <a:gd name="connsiteX23" fmla="*/ 409060 w 7467600"/>
              <a:gd name="connsiteY23" fmla="*/ 6671470 h 6858000"/>
              <a:gd name="connsiteX24" fmla="*/ 991680 w 7467600"/>
              <a:gd name="connsiteY24" fmla="*/ 6298413 h 6858000"/>
              <a:gd name="connsiteX25" fmla="*/ 103333 w 7467600"/>
              <a:gd name="connsiteY25" fmla="*/ 5699602 h 6858000"/>
              <a:gd name="connsiteX26" fmla="*/ 233938 w 7467600"/>
              <a:gd name="connsiteY26" fmla="*/ 5809416 h 6858000"/>
              <a:gd name="connsiteX27" fmla="*/ 883580 w 7467600"/>
              <a:gd name="connsiteY27" fmla="*/ 6180710 h 6858000"/>
              <a:gd name="connsiteX28" fmla="*/ 487337 w 7467600"/>
              <a:gd name="connsiteY28" fmla="*/ 5950182 h 6858000"/>
              <a:gd name="connsiteX29" fmla="*/ 354051 w 7467600"/>
              <a:gd name="connsiteY29" fmla="*/ 5854912 h 6858000"/>
              <a:gd name="connsiteX30" fmla="*/ 195436 w 7467600"/>
              <a:gd name="connsiteY30" fmla="*/ 5755068 h 6858000"/>
              <a:gd name="connsiteX31" fmla="*/ 103333 w 7467600"/>
              <a:gd name="connsiteY31" fmla="*/ 5699602 h 6858000"/>
              <a:gd name="connsiteX32" fmla="*/ 5539432 w 7467600"/>
              <a:gd name="connsiteY32" fmla="*/ 5642928 h 6858000"/>
              <a:gd name="connsiteX33" fmla="*/ 5555462 w 7467600"/>
              <a:gd name="connsiteY33" fmla="*/ 5694454 h 6858000"/>
              <a:gd name="connsiteX34" fmla="*/ 5828270 w 7467600"/>
              <a:gd name="connsiteY34" fmla="*/ 6320663 h 6858000"/>
              <a:gd name="connsiteX35" fmla="*/ 5947416 w 7467600"/>
              <a:gd name="connsiteY35" fmla="*/ 6574846 h 6858000"/>
              <a:gd name="connsiteX36" fmla="*/ 5539432 w 7467600"/>
              <a:gd name="connsiteY36" fmla="*/ 5642928 h 6858000"/>
              <a:gd name="connsiteX37" fmla="*/ 51253 w 7467600"/>
              <a:gd name="connsiteY37" fmla="*/ 5631825 h 6858000"/>
              <a:gd name="connsiteX38" fmla="*/ 211622 w 7467600"/>
              <a:gd name="connsiteY38" fmla="*/ 5728803 h 6858000"/>
              <a:gd name="connsiteX39" fmla="*/ 371652 w 7467600"/>
              <a:gd name="connsiteY39" fmla="*/ 5829062 h 6858000"/>
              <a:gd name="connsiteX40" fmla="*/ 505903 w 7467600"/>
              <a:gd name="connsiteY40" fmla="*/ 5925221 h 6858000"/>
              <a:gd name="connsiteX41" fmla="*/ 899240 w 7467600"/>
              <a:gd name="connsiteY41" fmla="*/ 6153068 h 6858000"/>
              <a:gd name="connsiteX42" fmla="*/ 988114 w 7467600"/>
              <a:gd name="connsiteY42" fmla="*/ 6174204 h 6858000"/>
              <a:gd name="connsiteX43" fmla="*/ 845971 w 7467600"/>
              <a:gd name="connsiteY43" fmla="*/ 6067177 h 6858000"/>
              <a:gd name="connsiteX44" fmla="*/ 448057 w 7467600"/>
              <a:gd name="connsiteY44" fmla="*/ 5841376 h 6858000"/>
              <a:gd name="connsiteX45" fmla="*/ 51253 w 7467600"/>
              <a:gd name="connsiteY45" fmla="*/ 5631825 h 6858000"/>
              <a:gd name="connsiteX46" fmla="*/ 2606687 w 7467600"/>
              <a:gd name="connsiteY46" fmla="*/ 5630718 h 6858000"/>
              <a:gd name="connsiteX47" fmla="*/ 2645658 w 7467600"/>
              <a:gd name="connsiteY47" fmla="*/ 6640259 h 6858000"/>
              <a:gd name="connsiteX48" fmla="*/ 2606687 w 7467600"/>
              <a:gd name="connsiteY48" fmla="*/ 5630718 h 6858000"/>
              <a:gd name="connsiteX49" fmla="*/ 3642057 w 7467600"/>
              <a:gd name="connsiteY49" fmla="*/ 5573487 h 6858000"/>
              <a:gd name="connsiteX50" fmla="*/ 3632981 w 7467600"/>
              <a:gd name="connsiteY50" fmla="*/ 5579437 h 6858000"/>
              <a:gd name="connsiteX51" fmla="*/ 3382436 w 7467600"/>
              <a:gd name="connsiteY51" fmla="*/ 5952726 h 6858000"/>
              <a:gd name="connsiteX52" fmla="*/ 3191929 w 7467600"/>
              <a:gd name="connsiteY52" fmla="*/ 6662669 h 6858000"/>
              <a:gd name="connsiteX53" fmla="*/ 3369898 w 7467600"/>
              <a:gd name="connsiteY53" fmla="*/ 6081771 h 6858000"/>
              <a:gd name="connsiteX54" fmla="*/ 3642057 w 7467600"/>
              <a:gd name="connsiteY54" fmla="*/ 5573487 h 6858000"/>
              <a:gd name="connsiteX55" fmla="*/ 2650666 w 7467600"/>
              <a:gd name="connsiteY55" fmla="*/ 5530686 h 6858000"/>
              <a:gd name="connsiteX56" fmla="*/ 2650249 w 7467600"/>
              <a:gd name="connsiteY56" fmla="*/ 5532101 h 6858000"/>
              <a:gd name="connsiteX57" fmla="*/ 2663808 w 7467600"/>
              <a:gd name="connsiteY57" fmla="*/ 6535215 h 6858000"/>
              <a:gd name="connsiteX58" fmla="*/ 2665418 w 7467600"/>
              <a:gd name="connsiteY58" fmla="*/ 6132756 h 6858000"/>
              <a:gd name="connsiteX59" fmla="*/ 2650666 w 7467600"/>
              <a:gd name="connsiteY59" fmla="*/ 5530686 h 6858000"/>
              <a:gd name="connsiteX60" fmla="*/ 2680277 w 7467600"/>
              <a:gd name="connsiteY60" fmla="*/ 5479204 h 6858000"/>
              <a:gd name="connsiteX61" fmla="*/ 2678972 w 7467600"/>
              <a:gd name="connsiteY61" fmla="*/ 5481582 h 6858000"/>
              <a:gd name="connsiteX62" fmla="*/ 2696666 w 7467600"/>
              <a:gd name="connsiteY62" fmla="*/ 6133836 h 6858000"/>
              <a:gd name="connsiteX63" fmla="*/ 2695769 w 7467600"/>
              <a:gd name="connsiteY63" fmla="*/ 6390955 h 6858000"/>
              <a:gd name="connsiteX64" fmla="*/ 2739893 w 7467600"/>
              <a:gd name="connsiteY64" fmla="*/ 6108357 h 6858000"/>
              <a:gd name="connsiteX65" fmla="*/ 2680277 w 7467600"/>
              <a:gd name="connsiteY65" fmla="*/ 5479204 h 6858000"/>
              <a:gd name="connsiteX66" fmla="*/ 1132195 w 7467600"/>
              <a:gd name="connsiteY66" fmla="*/ 5467980 h 6858000"/>
              <a:gd name="connsiteX67" fmla="*/ 1679056 w 7467600"/>
              <a:gd name="connsiteY67" fmla="*/ 5516907 h 6858000"/>
              <a:gd name="connsiteX68" fmla="*/ 2128648 w 7467600"/>
              <a:gd name="connsiteY68" fmla="*/ 5474249 h 6858000"/>
              <a:gd name="connsiteX69" fmla="*/ 1825619 w 7467600"/>
              <a:gd name="connsiteY69" fmla="*/ 5478447 h 6858000"/>
              <a:gd name="connsiteX70" fmla="*/ 1737798 w 7467600"/>
              <a:gd name="connsiteY70" fmla="*/ 5483353 h 6858000"/>
              <a:gd name="connsiteX71" fmla="*/ 1132195 w 7467600"/>
              <a:gd name="connsiteY71" fmla="*/ 5467980 h 6858000"/>
              <a:gd name="connsiteX72" fmla="*/ 1456157 w 7467600"/>
              <a:gd name="connsiteY72" fmla="*/ 5371404 h 6858000"/>
              <a:gd name="connsiteX73" fmla="*/ 1244432 w 7467600"/>
              <a:gd name="connsiteY73" fmla="*/ 5385601 h 6858000"/>
              <a:gd name="connsiteX74" fmla="*/ 973990 w 7467600"/>
              <a:gd name="connsiteY74" fmla="*/ 5424940 h 6858000"/>
              <a:gd name="connsiteX75" fmla="*/ 1103809 w 7467600"/>
              <a:gd name="connsiteY75" fmla="*/ 5433720 h 6858000"/>
              <a:gd name="connsiteX76" fmla="*/ 1123454 w 7467600"/>
              <a:gd name="connsiteY76" fmla="*/ 5435727 h 6858000"/>
              <a:gd name="connsiteX77" fmla="*/ 1737017 w 7467600"/>
              <a:gd name="connsiteY77" fmla="*/ 5452183 h 6858000"/>
              <a:gd name="connsiteX78" fmla="*/ 1824397 w 7467600"/>
              <a:gd name="connsiteY78" fmla="*/ 5447757 h 6858000"/>
              <a:gd name="connsiteX79" fmla="*/ 2070059 w 7467600"/>
              <a:gd name="connsiteY79" fmla="*/ 5441660 h 6858000"/>
              <a:gd name="connsiteX80" fmla="*/ 1456157 w 7467600"/>
              <a:gd name="connsiteY80" fmla="*/ 5371404 h 6858000"/>
              <a:gd name="connsiteX81" fmla="*/ 4988186 w 7467600"/>
              <a:gd name="connsiteY81" fmla="*/ 5216467 h 6858000"/>
              <a:gd name="connsiteX82" fmla="*/ 4777334 w 7467600"/>
              <a:gd name="connsiteY82" fmla="*/ 5406072 h 6858000"/>
              <a:gd name="connsiteX83" fmla="*/ 4718341 w 7467600"/>
              <a:gd name="connsiteY83" fmla="*/ 5468043 h 6858000"/>
              <a:gd name="connsiteX84" fmla="*/ 4604655 w 7467600"/>
              <a:gd name="connsiteY84" fmla="*/ 5583434 h 6858000"/>
              <a:gd name="connsiteX85" fmla="*/ 4565074 w 7467600"/>
              <a:gd name="connsiteY85" fmla="*/ 5618550 h 6858000"/>
              <a:gd name="connsiteX86" fmla="*/ 4988186 w 7467600"/>
              <a:gd name="connsiteY86" fmla="*/ 5216467 h 6858000"/>
              <a:gd name="connsiteX87" fmla="*/ 4978032 w 7467600"/>
              <a:gd name="connsiteY87" fmla="*/ 5183809 h 6858000"/>
              <a:gd name="connsiteX88" fmla="*/ 4463413 w 7467600"/>
              <a:gd name="connsiteY88" fmla="*/ 5615162 h 6858000"/>
              <a:gd name="connsiteX89" fmla="*/ 4358134 w 7467600"/>
              <a:gd name="connsiteY89" fmla="*/ 5742791 h 6858000"/>
              <a:gd name="connsiteX90" fmla="*/ 4376219 w 7467600"/>
              <a:gd name="connsiteY90" fmla="*/ 5729027 h 6858000"/>
              <a:gd name="connsiteX91" fmla="*/ 4582340 w 7467600"/>
              <a:gd name="connsiteY91" fmla="*/ 5561037 h 6858000"/>
              <a:gd name="connsiteX92" fmla="*/ 4694684 w 7467600"/>
              <a:gd name="connsiteY92" fmla="*/ 5447098 h 6858000"/>
              <a:gd name="connsiteX93" fmla="*/ 4754123 w 7467600"/>
              <a:gd name="connsiteY93" fmla="*/ 5384643 h 6858000"/>
              <a:gd name="connsiteX94" fmla="*/ 4978032 w 7467600"/>
              <a:gd name="connsiteY94" fmla="*/ 5183809 h 6858000"/>
              <a:gd name="connsiteX95" fmla="*/ 1903353 w 7467600"/>
              <a:gd name="connsiteY95" fmla="*/ 5044827 h 6858000"/>
              <a:gd name="connsiteX96" fmla="*/ 1936931 w 7467600"/>
              <a:gd name="connsiteY96" fmla="*/ 5093954 h 6858000"/>
              <a:gd name="connsiteX97" fmla="*/ 2195868 w 7467600"/>
              <a:gd name="connsiteY97" fmla="*/ 5396574 h 6858000"/>
              <a:gd name="connsiteX98" fmla="*/ 2088852 w 7467600"/>
              <a:gd name="connsiteY98" fmla="*/ 5166123 h 6858000"/>
              <a:gd name="connsiteX99" fmla="*/ 1958241 w 7467600"/>
              <a:gd name="connsiteY99" fmla="*/ 5067955 h 6858000"/>
              <a:gd name="connsiteX100" fmla="*/ 1903353 w 7467600"/>
              <a:gd name="connsiteY100" fmla="*/ 5044827 h 6858000"/>
              <a:gd name="connsiteX101" fmla="*/ 1979378 w 7467600"/>
              <a:gd name="connsiteY101" fmla="*/ 4769504 h 6858000"/>
              <a:gd name="connsiteX102" fmla="*/ 2882120 w 7467600"/>
              <a:gd name="connsiteY102" fmla="*/ 5064547 h 6858000"/>
              <a:gd name="connsiteX103" fmla="*/ 2793103 w 7467600"/>
              <a:gd name="connsiteY103" fmla="*/ 5039699 h 6858000"/>
              <a:gd name="connsiteX104" fmla="*/ 2770041 w 7467600"/>
              <a:gd name="connsiteY104" fmla="*/ 5033634 h 6858000"/>
              <a:gd name="connsiteX105" fmla="*/ 1979378 w 7467600"/>
              <a:gd name="connsiteY105" fmla="*/ 4769504 h 6858000"/>
              <a:gd name="connsiteX106" fmla="*/ 1927410 w 7467600"/>
              <a:gd name="connsiteY106" fmla="*/ 4716164 h 6858000"/>
              <a:gd name="connsiteX107" fmla="*/ 1959587 w 7467600"/>
              <a:gd name="connsiteY107" fmla="*/ 4728849 h 6858000"/>
              <a:gd name="connsiteX108" fmla="*/ 2777707 w 7467600"/>
              <a:gd name="connsiteY108" fmla="*/ 5003991 h 6858000"/>
              <a:gd name="connsiteX109" fmla="*/ 2800768 w 7467600"/>
              <a:gd name="connsiteY109" fmla="*/ 5010056 h 6858000"/>
              <a:gd name="connsiteX110" fmla="*/ 2879408 w 7467600"/>
              <a:gd name="connsiteY110" fmla="*/ 5031590 h 6858000"/>
              <a:gd name="connsiteX111" fmla="*/ 2862295 w 7467600"/>
              <a:gd name="connsiteY111" fmla="*/ 5022958 h 6858000"/>
              <a:gd name="connsiteX112" fmla="*/ 2813343 w 7467600"/>
              <a:gd name="connsiteY112" fmla="*/ 4998369 h 6858000"/>
              <a:gd name="connsiteX113" fmla="*/ 2646245 w 7467600"/>
              <a:gd name="connsiteY113" fmla="*/ 4930999 h 6858000"/>
              <a:gd name="connsiteX114" fmla="*/ 1999243 w 7467600"/>
              <a:gd name="connsiteY114" fmla="*/ 4730524 h 6858000"/>
              <a:gd name="connsiteX115" fmla="*/ 1979527 w 7467600"/>
              <a:gd name="connsiteY115" fmla="*/ 4726651 h 6858000"/>
              <a:gd name="connsiteX116" fmla="*/ 1927410 w 7467600"/>
              <a:gd name="connsiteY116" fmla="*/ 4716164 h 6858000"/>
              <a:gd name="connsiteX117" fmla="*/ 1997014 w 7467600"/>
              <a:gd name="connsiteY117" fmla="*/ 4698007 h 6858000"/>
              <a:gd name="connsiteX118" fmla="*/ 2005458 w 7467600"/>
              <a:gd name="connsiteY118" fmla="*/ 4699540 h 6858000"/>
              <a:gd name="connsiteX119" fmla="*/ 2657186 w 7467600"/>
              <a:gd name="connsiteY119" fmla="*/ 4901687 h 6858000"/>
              <a:gd name="connsiteX120" fmla="*/ 2826662 w 7467600"/>
              <a:gd name="connsiteY120" fmla="*/ 4970362 h 6858000"/>
              <a:gd name="connsiteX121" fmla="*/ 2876100 w 7467600"/>
              <a:gd name="connsiteY121" fmla="*/ 4995397 h 6858000"/>
              <a:gd name="connsiteX122" fmla="*/ 3042600 w 7467600"/>
              <a:gd name="connsiteY122" fmla="*/ 5059532 h 6858000"/>
              <a:gd name="connsiteX123" fmla="*/ 1997014 w 7467600"/>
              <a:gd name="connsiteY123" fmla="*/ 4698007 h 6858000"/>
              <a:gd name="connsiteX124" fmla="*/ 2305292 w 7467600"/>
              <a:gd name="connsiteY124" fmla="*/ 4219492 h 6858000"/>
              <a:gd name="connsiteX125" fmla="*/ 3360922 w 7467600"/>
              <a:gd name="connsiteY125" fmla="*/ 4529373 h 6858000"/>
              <a:gd name="connsiteX126" fmla="*/ 3492420 w 7467600"/>
              <a:gd name="connsiteY126" fmla="*/ 4510145 h 6858000"/>
              <a:gd name="connsiteX127" fmla="*/ 3364086 w 7467600"/>
              <a:gd name="connsiteY127" fmla="*/ 4480340 h 6858000"/>
              <a:gd name="connsiteX128" fmla="*/ 3225818 w 7467600"/>
              <a:gd name="connsiteY128" fmla="*/ 4411822 h 6858000"/>
              <a:gd name="connsiteX129" fmla="*/ 3129696 w 7467600"/>
              <a:gd name="connsiteY129" fmla="*/ 4360704 h 6858000"/>
              <a:gd name="connsiteX130" fmla="*/ 2814545 w 7467600"/>
              <a:gd name="connsiteY130" fmla="*/ 4282955 h 6858000"/>
              <a:gd name="connsiteX131" fmla="*/ 2305292 w 7467600"/>
              <a:gd name="connsiteY131" fmla="*/ 4219492 h 6858000"/>
              <a:gd name="connsiteX132" fmla="*/ 2626982 w 7467600"/>
              <a:gd name="connsiteY132" fmla="*/ 4206450 h 6858000"/>
              <a:gd name="connsiteX133" fmla="*/ 2490617 w 7467600"/>
              <a:gd name="connsiteY133" fmla="*/ 4206951 h 6858000"/>
              <a:gd name="connsiteX134" fmla="*/ 2819869 w 7467600"/>
              <a:gd name="connsiteY134" fmla="*/ 4252936 h 6858000"/>
              <a:gd name="connsiteX135" fmla="*/ 3143018 w 7467600"/>
              <a:gd name="connsiteY135" fmla="*/ 4332698 h 6858000"/>
              <a:gd name="connsiteX136" fmla="*/ 3241520 w 7467600"/>
              <a:gd name="connsiteY136" fmla="*/ 4385112 h 6858000"/>
              <a:gd name="connsiteX137" fmla="*/ 3374575 w 7467600"/>
              <a:gd name="connsiteY137" fmla="*/ 4451517 h 6858000"/>
              <a:gd name="connsiteX138" fmla="*/ 3505221 w 7467600"/>
              <a:gd name="connsiteY138" fmla="*/ 4480757 h 6858000"/>
              <a:gd name="connsiteX139" fmla="*/ 2626982 w 7467600"/>
              <a:gd name="connsiteY139" fmla="*/ 4206450 h 6858000"/>
              <a:gd name="connsiteX140" fmla="*/ 1310106 w 7467600"/>
              <a:gd name="connsiteY140" fmla="*/ 3943217 h 6858000"/>
              <a:gd name="connsiteX141" fmla="*/ 854994 w 7467600"/>
              <a:gd name="connsiteY141" fmla="*/ 4399136 h 6858000"/>
              <a:gd name="connsiteX142" fmla="*/ 742462 w 7467600"/>
              <a:gd name="connsiteY142" fmla="*/ 4594648 h 6858000"/>
              <a:gd name="connsiteX143" fmla="*/ 820602 w 7467600"/>
              <a:gd name="connsiteY143" fmla="*/ 4485915 h 6858000"/>
              <a:gd name="connsiteX144" fmla="*/ 878295 w 7467600"/>
              <a:gd name="connsiteY144" fmla="*/ 4403594 h 6858000"/>
              <a:gd name="connsiteX145" fmla="*/ 1240607 w 7467600"/>
              <a:gd name="connsiteY145" fmla="*/ 4010401 h 6858000"/>
              <a:gd name="connsiteX146" fmla="*/ 1310106 w 7467600"/>
              <a:gd name="connsiteY146" fmla="*/ 3943217 h 6858000"/>
              <a:gd name="connsiteX147" fmla="*/ 1423113 w 7467600"/>
              <a:gd name="connsiteY147" fmla="*/ 3874565 h 6858000"/>
              <a:gd name="connsiteX148" fmla="*/ 1260565 w 7467600"/>
              <a:gd name="connsiteY148" fmla="*/ 4031982 h 6858000"/>
              <a:gd name="connsiteX149" fmla="*/ 901900 w 7467600"/>
              <a:gd name="connsiteY149" fmla="*/ 4421236 h 6858000"/>
              <a:gd name="connsiteX150" fmla="*/ 845044 w 7467600"/>
              <a:gd name="connsiteY150" fmla="*/ 4502436 h 6858000"/>
              <a:gd name="connsiteX151" fmla="*/ 685926 w 7467600"/>
              <a:gd name="connsiteY151" fmla="*/ 4703069 h 6858000"/>
              <a:gd name="connsiteX152" fmla="*/ 684248 w 7467600"/>
              <a:gd name="connsiteY152" fmla="*/ 4706721 h 6858000"/>
              <a:gd name="connsiteX153" fmla="*/ 1423113 w 7467600"/>
              <a:gd name="connsiteY153" fmla="*/ 3874565 h 6858000"/>
              <a:gd name="connsiteX154" fmla="*/ 3316479 w 7467600"/>
              <a:gd name="connsiteY154" fmla="*/ 3872136 h 6858000"/>
              <a:gd name="connsiteX155" fmla="*/ 3546806 w 7467600"/>
              <a:gd name="connsiteY155" fmla="*/ 4356139 h 6858000"/>
              <a:gd name="connsiteX156" fmla="*/ 3364433 w 7467600"/>
              <a:gd name="connsiteY156" fmla="*/ 3953121 h 6858000"/>
              <a:gd name="connsiteX157" fmla="*/ 3316479 w 7467600"/>
              <a:gd name="connsiteY157" fmla="*/ 3872136 h 6858000"/>
              <a:gd name="connsiteX158" fmla="*/ 3291335 w 7467600"/>
              <a:gd name="connsiteY158" fmla="*/ 3767420 h 6858000"/>
              <a:gd name="connsiteX159" fmla="*/ 3390805 w 7467600"/>
              <a:gd name="connsiteY159" fmla="*/ 3937163 h 6858000"/>
              <a:gd name="connsiteX160" fmla="*/ 3579062 w 7467600"/>
              <a:gd name="connsiteY160" fmla="*/ 4359040 h 6858000"/>
              <a:gd name="connsiteX161" fmla="*/ 3467355 w 7467600"/>
              <a:gd name="connsiteY161" fmla="*/ 3988130 h 6858000"/>
              <a:gd name="connsiteX162" fmla="*/ 3310753 w 7467600"/>
              <a:gd name="connsiteY162" fmla="*/ 3787140 h 6858000"/>
              <a:gd name="connsiteX163" fmla="*/ 3291335 w 7467600"/>
              <a:gd name="connsiteY163" fmla="*/ 3767420 h 6858000"/>
              <a:gd name="connsiteX164" fmla="*/ 1635889 w 7467600"/>
              <a:gd name="connsiteY164" fmla="*/ 3709494 h 6858000"/>
              <a:gd name="connsiteX165" fmla="*/ 1634800 w 7467600"/>
              <a:gd name="connsiteY165" fmla="*/ 3731111 h 6858000"/>
              <a:gd name="connsiteX166" fmla="*/ 1635889 w 7467600"/>
              <a:gd name="connsiteY166" fmla="*/ 3709494 h 6858000"/>
              <a:gd name="connsiteX167" fmla="*/ 1510397 w 7467600"/>
              <a:gd name="connsiteY167" fmla="*/ 3684705 h 6858000"/>
              <a:gd name="connsiteX168" fmla="*/ 1146550 w 7467600"/>
              <a:gd name="connsiteY168" fmla="*/ 3802012 h 6858000"/>
              <a:gd name="connsiteX169" fmla="*/ 698834 w 7467600"/>
              <a:gd name="connsiteY169" fmla="*/ 3952272 h 6858000"/>
              <a:gd name="connsiteX170" fmla="*/ 34256 w 7467600"/>
              <a:gd name="connsiteY170" fmla="*/ 4347603 h 6858000"/>
              <a:gd name="connsiteX171" fmla="*/ 527241 w 7467600"/>
              <a:gd name="connsiteY171" fmla="*/ 4065078 h 6858000"/>
              <a:gd name="connsiteX172" fmla="*/ 1510397 w 7467600"/>
              <a:gd name="connsiteY172" fmla="*/ 3684705 h 6858000"/>
              <a:gd name="connsiteX173" fmla="*/ 1313114 w 7467600"/>
              <a:gd name="connsiteY173" fmla="*/ 3655216 h 6858000"/>
              <a:gd name="connsiteX174" fmla="*/ 1109304 w 7467600"/>
              <a:gd name="connsiteY174" fmla="*/ 3669030 h 6858000"/>
              <a:gd name="connsiteX175" fmla="*/ 8129 w 7467600"/>
              <a:gd name="connsiteY175" fmla="*/ 4330519 h 6858000"/>
              <a:gd name="connsiteX176" fmla="*/ 687572 w 7467600"/>
              <a:gd name="connsiteY176" fmla="*/ 3925629 h 6858000"/>
              <a:gd name="connsiteX177" fmla="*/ 1138365 w 7467600"/>
              <a:gd name="connsiteY177" fmla="*/ 3774515 h 6858000"/>
              <a:gd name="connsiteX178" fmla="*/ 1505579 w 7467600"/>
              <a:gd name="connsiteY178" fmla="*/ 3655526 h 6858000"/>
              <a:gd name="connsiteX179" fmla="*/ 1313114 w 7467600"/>
              <a:gd name="connsiteY179" fmla="*/ 3655216 h 6858000"/>
              <a:gd name="connsiteX180" fmla="*/ 3655073 w 7467600"/>
              <a:gd name="connsiteY180" fmla="*/ 3650884 h 6858000"/>
              <a:gd name="connsiteX181" fmla="*/ 3989938 w 7467600"/>
              <a:gd name="connsiteY181" fmla="*/ 3991685 h 6858000"/>
              <a:gd name="connsiteX182" fmla="*/ 4393907 w 7467600"/>
              <a:gd name="connsiteY182" fmla="*/ 4261258 h 6858000"/>
              <a:gd name="connsiteX183" fmla="*/ 4648051 w 7467600"/>
              <a:gd name="connsiteY183" fmla="*/ 4374051 h 6858000"/>
              <a:gd name="connsiteX184" fmla="*/ 4383389 w 7467600"/>
              <a:gd name="connsiteY184" fmla="*/ 4184369 h 6858000"/>
              <a:gd name="connsiteX185" fmla="*/ 4165508 w 7467600"/>
              <a:gd name="connsiteY185" fmla="*/ 4035196 h 6858000"/>
              <a:gd name="connsiteX186" fmla="*/ 4068162 w 7467600"/>
              <a:gd name="connsiteY186" fmla="*/ 3953394 h 6858000"/>
              <a:gd name="connsiteX187" fmla="*/ 3981416 w 7467600"/>
              <a:gd name="connsiteY187" fmla="*/ 3880482 h 6858000"/>
              <a:gd name="connsiteX188" fmla="*/ 3800147 w 7467600"/>
              <a:gd name="connsiteY188" fmla="*/ 3749872 h 6858000"/>
              <a:gd name="connsiteX189" fmla="*/ 3655073 w 7467600"/>
              <a:gd name="connsiteY189" fmla="*/ 3650884 h 6858000"/>
              <a:gd name="connsiteX190" fmla="*/ 3670252 w 7467600"/>
              <a:gd name="connsiteY190" fmla="*/ 3622798 h 6858000"/>
              <a:gd name="connsiteX191" fmla="*/ 3817258 w 7467600"/>
              <a:gd name="connsiteY191" fmla="*/ 3723577 h 6858000"/>
              <a:gd name="connsiteX192" fmla="*/ 4000461 w 7467600"/>
              <a:gd name="connsiteY192" fmla="*/ 3855966 h 6858000"/>
              <a:gd name="connsiteX193" fmla="*/ 4088180 w 7467600"/>
              <a:gd name="connsiteY193" fmla="*/ 3929774 h 6858000"/>
              <a:gd name="connsiteX194" fmla="*/ 4184555 w 7467600"/>
              <a:gd name="connsiteY194" fmla="*/ 4010683 h 6858000"/>
              <a:gd name="connsiteX195" fmla="*/ 4399563 w 7467600"/>
              <a:gd name="connsiteY195" fmla="*/ 4158106 h 6858000"/>
              <a:gd name="connsiteX196" fmla="*/ 4684469 w 7467600"/>
              <a:gd name="connsiteY196" fmla="*/ 4364680 h 6858000"/>
              <a:gd name="connsiteX197" fmla="*/ 4690271 w 7467600"/>
              <a:gd name="connsiteY197" fmla="*/ 4370034 h 6858000"/>
              <a:gd name="connsiteX198" fmla="*/ 4136093 w 7467600"/>
              <a:gd name="connsiteY198" fmla="*/ 3858466 h 6858000"/>
              <a:gd name="connsiteX199" fmla="*/ 3670252 w 7467600"/>
              <a:gd name="connsiteY199" fmla="*/ 3622798 h 6858000"/>
              <a:gd name="connsiteX200" fmla="*/ 4440129 w 7467600"/>
              <a:gd name="connsiteY200" fmla="*/ 3448571 h 6858000"/>
              <a:gd name="connsiteX201" fmla="*/ 4856525 w 7467600"/>
              <a:gd name="connsiteY201" fmla="*/ 3915351 h 6858000"/>
              <a:gd name="connsiteX202" fmla="*/ 5059055 w 7467600"/>
              <a:gd name="connsiteY202" fmla="*/ 4108918 h 6858000"/>
              <a:gd name="connsiteX203" fmla="*/ 5290070 w 7467600"/>
              <a:gd name="connsiteY203" fmla="*/ 4263619 h 6858000"/>
              <a:gd name="connsiteX204" fmla="*/ 4834991 w 7467600"/>
              <a:gd name="connsiteY204" fmla="*/ 3830985 h 6858000"/>
              <a:gd name="connsiteX205" fmla="*/ 4440129 w 7467600"/>
              <a:gd name="connsiteY205" fmla="*/ 3448571 h 6858000"/>
              <a:gd name="connsiteX206" fmla="*/ 4441737 w 7467600"/>
              <a:gd name="connsiteY206" fmla="*/ 3399734 h 6858000"/>
              <a:gd name="connsiteX207" fmla="*/ 4431236 w 7467600"/>
              <a:gd name="connsiteY207" fmla="*/ 3400954 h 6858000"/>
              <a:gd name="connsiteX208" fmla="*/ 4557150 w 7467600"/>
              <a:gd name="connsiteY208" fmla="*/ 3510023 h 6858000"/>
              <a:gd name="connsiteX209" fmla="*/ 4856936 w 7467600"/>
              <a:gd name="connsiteY209" fmla="*/ 3809146 h 6858000"/>
              <a:gd name="connsiteX210" fmla="*/ 5111996 w 7467600"/>
              <a:gd name="connsiteY210" fmla="*/ 4065759 h 6858000"/>
              <a:gd name="connsiteX211" fmla="*/ 5388878 w 7467600"/>
              <a:gd name="connsiteY211" fmla="*/ 4300185 h 6858000"/>
              <a:gd name="connsiteX212" fmla="*/ 5425556 w 7467600"/>
              <a:gd name="connsiteY212" fmla="*/ 4308967 h 6858000"/>
              <a:gd name="connsiteX213" fmla="*/ 4943646 w 7467600"/>
              <a:gd name="connsiteY213" fmla="*/ 3822916 h 6858000"/>
              <a:gd name="connsiteX214" fmla="*/ 4594837 w 7467600"/>
              <a:gd name="connsiteY214" fmla="*/ 3532274 h 6858000"/>
              <a:gd name="connsiteX215" fmla="*/ 4441737 w 7467600"/>
              <a:gd name="connsiteY215" fmla="*/ 3399734 h 6858000"/>
              <a:gd name="connsiteX216" fmla="*/ 5425834 w 7467600"/>
              <a:gd name="connsiteY216" fmla="*/ 3162785 h 6858000"/>
              <a:gd name="connsiteX217" fmla="*/ 5401644 w 7467600"/>
              <a:gd name="connsiteY217" fmla="*/ 3617847 h 6858000"/>
              <a:gd name="connsiteX218" fmla="*/ 5467256 w 7467600"/>
              <a:gd name="connsiteY218" fmla="*/ 4175494 h 6858000"/>
              <a:gd name="connsiteX219" fmla="*/ 5448069 w 7467600"/>
              <a:gd name="connsiteY219" fmla="*/ 3567554 h 6858000"/>
              <a:gd name="connsiteX220" fmla="*/ 5425834 w 7467600"/>
              <a:gd name="connsiteY220" fmla="*/ 3162785 h 6858000"/>
              <a:gd name="connsiteX221" fmla="*/ 1318687 w 7467600"/>
              <a:gd name="connsiteY221" fmla="*/ 3113840 h 6858000"/>
              <a:gd name="connsiteX222" fmla="*/ 1066793 w 7467600"/>
              <a:gd name="connsiteY222" fmla="*/ 3212171 h 6858000"/>
              <a:gd name="connsiteX223" fmla="*/ 993319 w 7467600"/>
              <a:gd name="connsiteY223" fmla="*/ 3247648 h 6858000"/>
              <a:gd name="connsiteX224" fmla="*/ 853081 w 7467600"/>
              <a:gd name="connsiteY224" fmla="*/ 3312410 h 6858000"/>
              <a:gd name="connsiteX225" fmla="*/ 805957 w 7467600"/>
              <a:gd name="connsiteY225" fmla="*/ 3330443 h 6858000"/>
              <a:gd name="connsiteX226" fmla="*/ 1318687 w 7467600"/>
              <a:gd name="connsiteY226" fmla="*/ 3113840 h 6858000"/>
              <a:gd name="connsiteX227" fmla="*/ 5453702 w 7467600"/>
              <a:gd name="connsiteY227" fmla="*/ 3090882 h 6858000"/>
              <a:gd name="connsiteX228" fmla="*/ 5480135 w 7467600"/>
              <a:gd name="connsiteY228" fmla="*/ 3565802 h 6858000"/>
              <a:gd name="connsiteX229" fmla="*/ 5499023 w 7467600"/>
              <a:gd name="connsiteY229" fmla="*/ 4166310 h 6858000"/>
              <a:gd name="connsiteX230" fmla="*/ 5547022 w 7467600"/>
              <a:gd name="connsiteY230" fmla="*/ 3607838 h 6858000"/>
              <a:gd name="connsiteX231" fmla="*/ 5515964 w 7467600"/>
              <a:gd name="connsiteY231" fmla="*/ 3378541 h 6858000"/>
              <a:gd name="connsiteX232" fmla="*/ 5453702 w 7467600"/>
              <a:gd name="connsiteY232" fmla="*/ 3090882 h 6858000"/>
              <a:gd name="connsiteX233" fmla="*/ 1238695 w 7467600"/>
              <a:gd name="connsiteY233" fmla="*/ 3076820 h 6858000"/>
              <a:gd name="connsiteX234" fmla="*/ 716371 w 7467600"/>
              <a:gd name="connsiteY234" fmla="*/ 3293249 h 6858000"/>
              <a:gd name="connsiteX235" fmla="*/ 579522 w 7467600"/>
              <a:gd name="connsiteY235" fmla="*/ 3371759 h 6858000"/>
              <a:gd name="connsiteX236" fmla="*/ 600288 w 7467600"/>
              <a:gd name="connsiteY236" fmla="*/ 3365555 h 6858000"/>
              <a:gd name="connsiteX237" fmla="*/ 840692 w 7467600"/>
              <a:gd name="connsiteY237" fmla="*/ 3284921 h 6858000"/>
              <a:gd name="connsiteX238" fmla="*/ 979248 w 7467600"/>
              <a:gd name="connsiteY238" fmla="*/ 3221003 h 6858000"/>
              <a:gd name="connsiteX239" fmla="*/ 1053282 w 7467600"/>
              <a:gd name="connsiteY239" fmla="*/ 3185247 h 6858000"/>
              <a:gd name="connsiteX240" fmla="*/ 1320603 w 7467600"/>
              <a:gd name="connsiteY240" fmla="*/ 3081281 h 6858000"/>
              <a:gd name="connsiteX241" fmla="*/ 1238695 w 7467600"/>
              <a:gd name="connsiteY241" fmla="*/ 3076820 h 6858000"/>
              <a:gd name="connsiteX242" fmla="*/ 5425627 w 7467600"/>
              <a:gd name="connsiteY242" fmla="*/ 2954192 h 6858000"/>
              <a:gd name="connsiteX243" fmla="*/ 5470770 w 7467600"/>
              <a:gd name="connsiteY243" fmla="*/ 3005435 h 6858000"/>
              <a:gd name="connsiteX244" fmla="*/ 5519779 w 7467600"/>
              <a:gd name="connsiteY244" fmla="*/ 4359223 h 6858000"/>
              <a:gd name="connsiteX245" fmla="*/ 5520293 w 7467600"/>
              <a:gd name="connsiteY245" fmla="*/ 4360602 h 6858000"/>
              <a:gd name="connsiteX246" fmla="*/ 5767221 w 7467600"/>
              <a:gd name="connsiteY246" fmla="*/ 4665564 h 6858000"/>
              <a:gd name="connsiteX247" fmla="*/ 6937169 w 7467600"/>
              <a:gd name="connsiteY247" fmla="*/ 4815941 h 6858000"/>
              <a:gd name="connsiteX248" fmla="*/ 6953922 w 7467600"/>
              <a:gd name="connsiteY248" fmla="*/ 4890068 h 6858000"/>
              <a:gd name="connsiteX249" fmla="*/ 6071359 w 7467600"/>
              <a:gd name="connsiteY249" fmla="*/ 4770770 h 6858000"/>
              <a:gd name="connsiteX250" fmla="*/ 6038839 w 7467600"/>
              <a:gd name="connsiteY250" fmla="*/ 4764474 h 6858000"/>
              <a:gd name="connsiteX251" fmla="*/ 6038706 w 7467600"/>
              <a:gd name="connsiteY251" fmla="*/ 4763847 h 6858000"/>
              <a:gd name="connsiteX252" fmla="*/ 6037784 w 7467600"/>
              <a:gd name="connsiteY252" fmla="*/ 4764270 h 6858000"/>
              <a:gd name="connsiteX253" fmla="*/ 6038839 w 7467600"/>
              <a:gd name="connsiteY253" fmla="*/ 4764474 h 6858000"/>
              <a:gd name="connsiteX254" fmla="*/ 6040338 w 7467600"/>
              <a:gd name="connsiteY254" fmla="*/ 4771418 h 6858000"/>
              <a:gd name="connsiteX255" fmla="*/ 6024488 w 7467600"/>
              <a:gd name="connsiteY255" fmla="*/ 4809903 h 6858000"/>
              <a:gd name="connsiteX256" fmla="*/ 5599771 w 7467600"/>
              <a:gd name="connsiteY256" fmla="*/ 5509652 h 6858000"/>
              <a:gd name="connsiteX257" fmla="*/ 5548843 w 7467600"/>
              <a:gd name="connsiteY257" fmla="*/ 5563845 h 6858000"/>
              <a:gd name="connsiteX258" fmla="*/ 5940952 w 7467600"/>
              <a:gd name="connsiteY258" fmla="*/ 6250028 h 6858000"/>
              <a:gd name="connsiteX259" fmla="*/ 6043441 w 7467600"/>
              <a:gd name="connsiteY259" fmla="*/ 6665847 h 6858000"/>
              <a:gd name="connsiteX260" fmla="*/ 6093432 w 7467600"/>
              <a:gd name="connsiteY260" fmla="*/ 6858000 h 6858000"/>
              <a:gd name="connsiteX261" fmla="*/ 6034344 w 7467600"/>
              <a:gd name="connsiteY261" fmla="*/ 6858000 h 6858000"/>
              <a:gd name="connsiteX262" fmla="*/ 6026679 w 7467600"/>
              <a:gd name="connsiteY262" fmla="*/ 6836959 h 6858000"/>
              <a:gd name="connsiteX263" fmla="*/ 5800441 w 7467600"/>
              <a:gd name="connsiteY263" fmla="*/ 6335286 h 6858000"/>
              <a:gd name="connsiteX264" fmla="*/ 5526562 w 7467600"/>
              <a:gd name="connsiteY264" fmla="*/ 5705388 h 6858000"/>
              <a:gd name="connsiteX265" fmla="*/ 5519640 w 7467600"/>
              <a:gd name="connsiteY265" fmla="*/ 5683774 h 6858000"/>
              <a:gd name="connsiteX266" fmla="*/ 5844559 w 7467600"/>
              <a:gd name="connsiteY266" fmla="*/ 6553349 h 6858000"/>
              <a:gd name="connsiteX267" fmla="*/ 5975994 w 7467600"/>
              <a:gd name="connsiteY267" fmla="*/ 6858000 h 6858000"/>
              <a:gd name="connsiteX268" fmla="*/ 5898547 w 7467600"/>
              <a:gd name="connsiteY268" fmla="*/ 6858000 h 6858000"/>
              <a:gd name="connsiteX269" fmla="*/ 5682041 w 7467600"/>
              <a:gd name="connsiteY269" fmla="*/ 6355860 h 6858000"/>
              <a:gd name="connsiteX270" fmla="*/ 5461758 w 7467600"/>
              <a:gd name="connsiteY270" fmla="*/ 5820220 h 6858000"/>
              <a:gd name="connsiteX271" fmla="*/ 5237282 w 7467600"/>
              <a:gd name="connsiteY271" fmla="*/ 6579086 h 6858000"/>
              <a:gd name="connsiteX272" fmla="*/ 5115009 w 7467600"/>
              <a:gd name="connsiteY272" fmla="*/ 6858000 h 6858000"/>
              <a:gd name="connsiteX273" fmla="*/ 5028074 w 7467600"/>
              <a:gd name="connsiteY273" fmla="*/ 6858000 h 6858000"/>
              <a:gd name="connsiteX274" fmla="*/ 5079508 w 7467600"/>
              <a:gd name="connsiteY274" fmla="*/ 6749074 h 6858000"/>
              <a:gd name="connsiteX275" fmla="*/ 5371846 w 7467600"/>
              <a:gd name="connsiteY275" fmla="*/ 5924413 h 6858000"/>
              <a:gd name="connsiteX276" fmla="*/ 5270512 w 7467600"/>
              <a:gd name="connsiteY276" fmla="*/ 6138975 h 6858000"/>
              <a:gd name="connsiteX277" fmla="*/ 5062409 w 7467600"/>
              <a:gd name="connsiteY277" fmla="*/ 6653544 h 6858000"/>
              <a:gd name="connsiteX278" fmla="*/ 5036628 w 7467600"/>
              <a:gd name="connsiteY278" fmla="*/ 6754247 h 6858000"/>
              <a:gd name="connsiteX279" fmla="*/ 5009112 w 7467600"/>
              <a:gd name="connsiteY279" fmla="*/ 6858000 h 6858000"/>
              <a:gd name="connsiteX280" fmla="*/ 4976679 w 7467600"/>
              <a:gd name="connsiteY280" fmla="*/ 6858000 h 6858000"/>
              <a:gd name="connsiteX281" fmla="*/ 5006537 w 7467600"/>
              <a:gd name="connsiteY281" fmla="*/ 6747068 h 6858000"/>
              <a:gd name="connsiteX282" fmla="*/ 5032723 w 7467600"/>
              <a:gd name="connsiteY282" fmla="*/ 6644957 h 6858000"/>
              <a:gd name="connsiteX283" fmla="*/ 5242949 w 7467600"/>
              <a:gd name="connsiteY283" fmla="*/ 6125175 h 6858000"/>
              <a:gd name="connsiteX284" fmla="*/ 5286321 w 7467600"/>
              <a:gd name="connsiteY284" fmla="*/ 6033555 h 6858000"/>
              <a:gd name="connsiteX285" fmla="*/ 5008210 w 7467600"/>
              <a:gd name="connsiteY285" fmla="*/ 6649194 h 6858000"/>
              <a:gd name="connsiteX286" fmla="*/ 4986321 w 7467600"/>
              <a:gd name="connsiteY286" fmla="*/ 6765687 h 6858000"/>
              <a:gd name="connsiteX287" fmla="*/ 4973474 w 7467600"/>
              <a:gd name="connsiteY287" fmla="*/ 6858000 h 6858000"/>
              <a:gd name="connsiteX288" fmla="*/ 4907178 w 7467600"/>
              <a:gd name="connsiteY288" fmla="*/ 6858000 h 6858000"/>
              <a:gd name="connsiteX289" fmla="*/ 4910810 w 7467600"/>
              <a:gd name="connsiteY289" fmla="*/ 6829660 h 6858000"/>
              <a:gd name="connsiteX290" fmla="*/ 4987461 w 7467600"/>
              <a:gd name="connsiteY290" fmla="*/ 6432994 h 6858000"/>
              <a:gd name="connsiteX291" fmla="*/ 5179262 w 7467600"/>
              <a:gd name="connsiteY291" fmla="*/ 6035044 h 6858000"/>
              <a:gd name="connsiteX292" fmla="*/ 4689678 w 7467600"/>
              <a:gd name="connsiteY292" fmla="*/ 6440241 h 6858000"/>
              <a:gd name="connsiteX293" fmla="*/ 4477543 w 7467600"/>
              <a:gd name="connsiteY293" fmla="*/ 6674836 h 6858000"/>
              <a:gd name="connsiteX294" fmla="*/ 4329957 w 7467600"/>
              <a:gd name="connsiteY294" fmla="*/ 6858000 h 6858000"/>
              <a:gd name="connsiteX295" fmla="*/ 4218595 w 7467600"/>
              <a:gd name="connsiteY295" fmla="*/ 6858000 h 6858000"/>
              <a:gd name="connsiteX296" fmla="*/ 4368888 w 7467600"/>
              <a:gd name="connsiteY296" fmla="*/ 6668412 h 6858000"/>
              <a:gd name="connsiteX297" fmla="*/ 4563091 w 7467600"/>
              <a:gd name="connsiteY297" fmla="*/ 6442508 h 6858000"/>
              <a:gd name="connsiteX298" fmla="*/ 5387324 w 7467600"/>
              <a:gd name="connsiteY298" fmla="*/ 5705830 h 6858000"/>
              <a:gd name="connsiteX299" fmla="*/ 5073620 w 7467600"/>
              <a:gd name="connsiteY299" fmla="*/ 5955437 h 6858000"/>
              <a:gd name="connsiteX300" fmla="*/ 4689789 w 7467600"/>
              <a:gd name="connsiteY300" fmla="*/ 6268382 h 6858000"/>
              <a:gd name="connsiteX301" fmla="*/ 4418722 w 7467600"/>
              <a:gd name="connsiteY301" fmla="*/ 6570886 h 6858000"/>
              <a:gd name="connsiteX302" fmla="*/ 4214944 w 7467600"/>
              <a:gd name="connsiteY302" fmla="*/ 6858000 h 6858000"/>
              <a:gd name="connsiteX303" fmla="*/ 4177898 w 7467600"/>
              <a:gd name="connsiteY303" fmla="*/ 6858000 h 6858000"/>
              <a:gd name="connsiteX304" fmla="*/ 4391597 w 7467600"/>
              <a:gd name="connsiteY304" fmla="*/ 6556370 h 6858000"/>
              <a:gd name="connsiteX305" fmla="*/ 4668889 w 7467600"/>
              <a:gd name="connsiteY305" fmla="*/ 6246399 h 6858000"/>
              <a:gd name="connsiteX306" fmla="*/ 5055427 w 7467600"/>
              <a:gd name="connsiteY306" fmla="*/ 5931476 h 6858000"/>
              <a:gd name="connsiteX307" fmla="*/ 5371814 w 7467600"/>
              <a:gd name="connsiteY307" fmla="*/ 5678975 h 6858000"/>
              <a:gd name="connsiteX308" fmla="*/ 4987918 w 7467600"/>
              <a:gd name="connsiteY308" fmla="*/ 5838701 h 6858000"/>
              <a:gd name="connsiteX309" fmla="*/ 4317146 w 7467600"/>
              <a:gd name="connsiteY309" fmla="*/ 6587716 h 6858000"/>
              <a:gd name="connsiteX310" fmla="*/ 4171627 w 7467600"/>
              <a:gd name="connsiteY310" fmla="*/ 6858000 h 6858000"/>
              <a:gd name="connsiteX311" fmla="*/ 4081585 w 7467600"/>
              <a:gd name="connsiteY311" fmla="*/ 6858000 h 6858000"/>
              <a:gd name="connsiteX312" fmla="*/ 4238603 w 7467600"/>
              <a:gd name="connsiteY312" fmla="*/ 6559341 h 6858000"/>
              <a:gd name="connsiteX313" fmla="*/ 4778333 w 7467600"/>
              <a:gd name="connsiteY313" fmla="*/ 5873626 h 6858000"/>
              <a:gd name="connsiteX314" fmla="*/ 5414185 w 7467600"/>
              <a:gd name="connsiteY314" fmla="*/ 5573882 h 6858000"/>
              <a:gd name="connsiteX315" fmla="*/ 5959648 w 7467600"/>
              <a:gd name="connsiteY315" fmla="*/ 4760797 h 6858000"/>
              <a:gd name="connsiteX316" fmla="*/ 5355019 w 7467600"/>
              <a:gd name="connsiteY316" fmla="*/ 4734672 h 6858000"/>
              <a:gd name="connsiteX317" fmla="*/ 5083565 w 7467600"/>
              <a:gd name="connsiteY317" fmla="*/ 5179121 h 6858000"/>
              <a:gd name="connsiteX318" fmla="*/ 4713577 w 7467600"/>
              <a:gd name="connsiteY318" fmla="*/ 5616803 h 6858000"/>
              <a:gd name="connsiteX319" fmla="*/ 3989559 w 7467600"/>
              <a:gd name="connsiteY319" fmla="*/ 6145945 h 6858000"/>
              <a:gd name="connsiteX320" fmla="*/ 3939824 w 7467600"/>
              <a:gd name="connsiteY320" fmla="*/ 6066900 h 6858000"/>
              <a:gd name="connsiteX321" fmla="*/ 4584537 w 7467600"/>
              <a:gd name="connsiteY321" fmla="*/ 5324826 h 6858000"/>
              <a:gd name="connsiteX322" fmla="*/ 5037105 w 7467600"/>
              <a:gd name="connsiteY322" fmla="*/ 5088765 h 6858000"/>
              <a:gd name="connsiteX323" fmla="*/ 5039930 w 7467600"/>
              <a:gd name="connsiteY323" fmla="*/ 5089585 h 6858000"/>
              <a:gd name="connsiteX324" fmla="*/ 5263764 w 7467600"/>
              <a:gd name="connsiteY324" fmla="*/ 4735525 h 6858000"/>
              <a:gd name="connsiteX325" fmla="*/ 4086300 w 7467600"/>
              <a:gd name="connsiteY325" fmla="*/ 4884599 h 6858000"/>
              <a:gd name="connsiteX326" fmla="*/ 4085485 w 7467600"/>
              <a:gd name="connsiteY326" fmla="*/ 4899070 h 6858000"/>
              <a:gd name="connsiteX327" fmla="*/ 3871915 w 7467600"/>
              <a:gd name="connsiteY327" fmla="*/ 5253645 h 6858000"/>
              <a:gd name="connsiteX328" fmla="*/ 3799374 w 7467600"/>
              <a:gd name="connsiteY328" fmla="*/ 5466127 h 6858000"/>
              <a:gd name="connsiteX329" fmla="*/ 3498850 w 7467600"/>
              <a:gd name="connsiteY329" fmla="*/ 6661888 h 6858000"/>
              <a:gd name="connsiteX330" fmla="*/ 3399216 w 7467600"/>
              <a:gd name="connsiteY330" fmla="*/ 6858000 h 6858000"/>
              <a:gd name="connsiteX331" fmla="*/ 3303688 w 7467600"/>
              <a:gd name="connsiteY331" fmla="*/ 6858000 h 6858000"/>
              <a:gd name="connsiteX332" fmla="*/ 3391774 w 7467600"/>
              <a:gd name="connsiteY332" fmla="*/ 6697181 h 6858000"/>
              <a:gd name="connsiteX333" fmla="*/ 3735540 w 7467600"/>
              <a:gd name="connsiteY333" fmla="*/ 5546923 h 6858000"/>
              <a:gd name="connsiteX334" fmla="*/ 3729438 w 7467600"/>
              <a:gd name="connsiteY334" fmla="*/ 5569058 h 6858000"/>
              <a:gd name="connsiteX335" fmla="*/ 3707782 w 7467600"/>
              <a:gd name="connsiteY335" fmla="*/ 5644908 h 6858000"/>
              <a:gd name="connsiteX336" fmla="*/ 3583827 w 7467600"/>
              <a:gd name="connsiteY336" fmla="*/ 6039215 h 6858000"/>
              <a:gd name="connsiteX337" fmla="*/ 3547861 w 7467600"/>
              <a:gd name="connsiteY337" fmla="*/ 6129609 h 6858000"/>
              <a:gd name="connsiteX338" fmla="*/ 3490905 w 7467600"/>
              <a:gd name="connsiteY338" fmla="*/ 6277660 h 6858000"/>
              <a:gd name="connsiteX339" fmla="*/ 3455859 w 7467600"/>
              <a:gd name="connsiteY339" fmla="*/ 6391301 h 6858000"/>
              <a:gd name="connsiteX340" fmla="*/ 3429112 w 7467600"/>
              <a:gd name="connsiteY340" fmla="*/ 6479469 h 6858000"/>
              <a:gd name="connsiteX341" fmla="*/ 3304862 w 7467600"/>
              <a:gd name="connsiteY341" fmla="*/ 6796476 h 6858000"/>
              <a:gd name="connsiteX342" fmla="*/ 3276071 w 7467600"/>
              <a:gd name="connsiteY342" fmla="*/ 6858000 h 6858000"/>
              <a:gd name="connsiteX343" fmla="*/ 3240805 w 7467600"/>
              <a:gd name="connsiteY343" fmla="*/ 6858000 h 6858000"/>
              <a:gd name="connsiteX344" fmla="*/ 3275917 w 7467600"/>
              <a:gd name="connsiteY344" fmla="*/ 6783192 h 6858000"/>
              <a:gd name="connsiteX345" fmla="*/ 3399358 w 7467600"/>
              <a:gd name="connsiteY345" fmla="*/ 6469011 h 6858000"/>
              <a:gd name="connsiteX346" fmla="*/ 3425650 w 7467600"/>
              <a:gd name="connsiteY346" fmla="*/ 6381333 h 6858000"/>
              <a:gd name="connsiteX347" fmla="*/ 3460661 w 7467600"/>
              <a:gd name="connsiteY347" fmla="*/ 6266763 h 6858000"/>
              <a:gd name="connsiteX348" fmla="*/ 3518021 w 7467600"/>
              <a:gd name="connsiteY348" fmla="*/ 6117298 h 6858000"/>
              <a:gd name="connsiteX349" fmla="*/ 3554035 w 7467600"/>
              <a:gd name="connsiteY349" fmla="*/ 6027832 h 6858000"/>
              <a:gd name="connsiteX350" fmla="*/ 3677174 w 7467600"/>
              <a:gd name="connsiteY350" fmla="*/ 5636351 h 6858000"/>
              <a:gd name="connsiteX351" fmla="*/ 3698819 w 7467600"/>
              <a:gd name="connsiteY351" fmla="*/ 5560503 h 6858000"/>
              <a:gd name="connsiteX352" fmla="*/ 3702094 w 7467600"/>
              <a:gd name="connsiteY352" fmla="*/ 5549194 h 6858000"/>
              <a:gd name="connsiteX353" fmla="*/ 3398355 w 7467600"/>
              <a:gd name="connsiteY353" fmla="*/ 6094603 h 6858000"/>
              <a:gd name="connsiteX354" fmla="*/ 3193941 w 7467600"/>
              <a:gd name="connsiteY354" fmla="*/ 6798775 h 6858000"/>
              <a:gd name="connsiteX355" fmla="*/ 3184140 w 7467600"/>
              <a:gd name="connsiteY355" fmla="*/ 6858000 h 6858000"/>
              <a:gd name="connsiteX356" fmla="*/ 3099978 w 7467600"/>
              <a:gd name="connsiteY356" fmla="*/ 6858000 h 6858000"/>
              <a:gd name="connsiteX357" fmla="*/ 3101556 w 7467600"/>
              <a:gd name="connsiteY357" fmla="*/ 6843337 h 6858000"/>
              <a:gd name="connsiteX358" fmla="*/ 3370162 w 7467600"/>
              <a:gd name="connsiteY358" fmla="*/ 5785550 h 6858000"/>
              <a:gd name="connsiteX359" fmla="*/ 3746477 w 7467600"/>
              <a:gd name="connsiteY359" fmla="*/ 5377889 h 6858000"/>
              <a:gd name="connsiteX360" fmla="*/ 3863399 w 7467600"/>
              <a:gd name="connsiteY360" fmla="*/ 5087257 h 6858000"/>
              <a:gd name="connsiteX361" fmla="*/ 3968712 w 7467600"/>
              <a:gd name="connsiteY361" fmla="*/ 4913989 h 6858000"/>
              <a:gd name="connsiteX362" fmla="*/ 2792390 w 7467600"/>
              <a:gd name="connsiteY362" fmla="*/ 5382974 h 6858000"/>
              <a:gd name="connsiteX363" fmla="*/ 2714982 w 7467600"/>
              <a:gd name="connsiteY363" fmla="*/ 5427051 h 6858000"/>
              <a:gd name="connsiteX364" fmla="*/ 2813361 w 7467600"/>
              <a:gd name="connsiteY364" fmla="*/ 6023912 h 6858000"/>
              <a:gd name="connsiteX365" fmla="*/ 2688430 w 7467600"/>
              <a:gd name="connsiteY365" fmla="*/ 6801564 h 6858000"/>
              <a:gd name="connsiteX366" fmla="*/ 2629626 w 7467600"/>
              <a:gd name="connsiteY366" fmla="*/ 6763394 h 6858000"/>
              <a:gd name="connsiteX367" fmla="*/ 2565328 w 7467600"/>
              <a:gd name="connsiteY367" fmla="*/ 5516399 h 6858000"/>
              <a:gd name="connsiteX368" fmla="*/ 1922999 w 7467600"/>
              <a:gd name="connsiteY368" fmla="*/ 5980343 h 6858000"/>
              <a:gd name="connsiteX369" fmla="*/ 1950261 w 7467600"/>
              <a:gd name="connsiteY369" fmla="*/ 6405858 h 6858000"/>
              <a:gd name="connsiteX370" fmla="*/ 2365554 w 7467600"/>
              <a:gd name="connsiteY370" fmla="*/ 6759107 h 6858000"/>
              <a:gd name="connsiteX371" fmla="*/ 2424142 w 7467600"/>
              <a:gd name="connsiteY371" fmla="*/ 6858000 h 6858000"/>
              <a:gd name="connsiteX372" fmla="*/ 2395994 w 7467600"/>
              <a:gd name="connsiteY372" fmla="*/ 6858000 h 6858000"/>
              <a:gd name="connsiteX373" fmla="*/ 2392863 w 7467600"/>
              <a:gd name="connsiteY373" fmla="*/ 6852964 h 6858000"/>
              <a:gd name="connsiteX374" fmla="*/ 2017589 w 7467600"/>
              <a:gd name="connsiteY374" fmla="*/ 6493982 h 6858000"/>
              <a:gd name="connsiteX375" fmla="*/ 2147336 w 7467600"/>
              <a:gd name="connsiteY375" fmla="*/ 6594052 h 6858000"/>
              <a:gd name="connsiteX376" fmla="*/ 2207047 w 7467600"/>
              <a:gd name="connsiteY376" fmla="*/ 6654540 h 6858000"/>
              <a:gd name="connsiteX377" fmla="*/ 2299106 w 7467600"/>
              <a:gd name="connsiteY377" fmla="*/ 6778931 h 6858000"/>
              <a:gd name="connsiteX378" fmla="*/ 2314430 w 7467600"/>
              <a:gd name="connsiteY378" fmla="*/ 6801144 h 6858000"/>
              <a:gd name="connsiteX379" fmla="*/ 2352406 w 7467600"/>
              <a:gd name="connsiteY379" fmla="*/ 6858000 h 6858000"/>
              <a:gd name="connsiteX380" fmla="*/ 2314492 w 7467600"/>
              <a:gd name="connsiteY380" fmla="*/ 6858000 h 6858000"/>
              <a:gd name="connsiteX381" fmla="*/ 2288095 w 7467600"/>
              <a:gd name="connsiteY381" fmla="*/ 6818030 h 6858000"/>
              <a:gd name="connsiteX382" fmla="*/ 2272768 w 7467600"/>
              <a:gd name="connsiteY382" fmla="*/ 6795822 h 6858000"/>
              <a:gd name="connsiteX383" fmla="*/ 2182715 w 7467600"/>
              <a:gd name="connsiteY383" fmla="*/ 6675071 h 6858000"/>
              <a:gd name="connsiteX384" fmla="*/ 2032061 w 7467600"/>
              <a:gd name="connsiteY384" fmla="*/ 6541380 h 6858000"/>
              <a:gd name="connsiteX385" fmla="*/ 2257220 w 7467600"/>
              <a:gd name="connsiteY385" fmla="*/ 6826257 h 6858000"/>
              <a:gd name="connsiteX386" fmla="*/ 2281324 w 7467600"/>
              <a:gd name="connsiteY386" fmla="*/ 6858000 h 6858000"/>
              <a:gd name="connsiteX387" fmla="*/ 2242860 w 7467600"/>
              <a:gd name="connsiteY387" fmla="*/ 6858000 h 6858000"/>
              <a:gd name="connsiteX388" fmla="*/ 2232818 w 7467600"/>
              <a:gd name="connsiteY388" fmla="*/ 6844926 h 6858000"/>
              <a:gd name="connsiteX389" fmla="*/ 1990172 w 7467600"/>
              <a:gd name="connsiteY389" fmla="*/ 6542121 h 6858000"/>
              <a:gd name="connsiteX390" fmla="*/ 2124090 w 7467600"/>
              <a:gd name="connsiteY390" fmla="*/ 6761017 h 6858000"/>
              <a:gd name="connsiteX391" fmla="*/ 2200380 w 7467600"/>
              <a:gd name="connsiteY391" fmla="*/ 6858000 h 6858000"/>
              <a:gd name="connsiteX392" fmla="*/ 2147507 w 7467600"/>
              <a:gd name="connsiteY392" fmla="*/ 6858000 h 6858000"/>
              <a:gd name="connsiteX393" fmla="*/ 2070668 w 7467600"/>
              <a:gd name="connsiteY393" fmla="*/ 6761520 h 6858000"/>
              <a:gd name="connsiteX394" fmla="*/ 1975142 w 7467600"/>
              <a:gd name="connsiteY394" fmla="*/ 6585570 h 6858000"/>
              <a:gd name="connsiteX395" fmla="*/ 2050035 w 7467600"/>
              <a:gd name="connsiteY395" fmla="*/ 6813345 h 6858000"/>
              <a:gd name="connsiteX396" fmla="*/ 2063025 w 7467600"/>
              <a:gd name="connsiteY396" fmla="*/ 6858000 h 6858000"/>
              <a:gd name="connsiteX397" fmla="*/ 2021675 w 7467600"/>
              <a:gd name="connsiteY397" fmla="*/ 6858000 h 6858000"/>
              <a:gd name="connsiteX398" fmla="*/ 2019308 w 7467600"/>
              <a:gd name="connsiteY398" fmla="*/ 6847118 h 6858000"/>
              <a:gd name="connsiteX399" fmla="*/ 1938835 w 7467600"/>
              <a:gd name="connsiteY399" fmla="*/ 6551160 h 6858000"/>
              <a:gd name="connsiteX400" fmla="*/ 1953230 w 7467600"/>
              <a:gd name="connsiteY400" fmla="*/ 6759699 h 6858000"/>
              <a:gd name="connsiteX401" fmla="*/ 1956763 w 7467600"/>
              <a:gd name="connsiteY401" fmla="*/ 6778191 h 6858000"/>
              <a:gd name="connsiteX402" fmla="*/ 1967925 w 7467600"/>
              <a:gd name="connsiteY402" fmla="*/ 6858000 h 6858000"/>
              <a:gd name="connsiteX403" fmla="*/ 1936622 w 7467600"/>
              <a:gd name="connsiteY403" fmla="*/ 6858000 h 6858000"/>
              <a:gd name="connsiteX404" fmla="*/ 1926261 w 7467600"/>
              <a:gd name="connsiteY404" fmla="*/ 6784064 h 6858000"/>
              <a:gd name="connsiteX405" fmla="*/ 1922724 w 7467600"/>
              <a:gd name="connsiteY405" fmla="*/ 6765577 h 6858000"/>
              <a:gd name="connsiteX406" fmla="*/ 1904650 w 7467600"/>
              <a:gd name="connsiteY406" fmla="*/ 6639616 h 6858000"/>
              <a:gd name="connsiteX407" fmla="*/ 1885273 w 7467600"/>
              <a:gd name="connsiteY407" fmla="*/ 6858000 h 6858000"/>
              <a:gd name="connsiteX408" fmla="*/ 1854363 w 7467600"/>
              <a:gd name="connsiteY408" fmla="*/ 6858000 h 6858000"/>
              <a:gd name="connsiteX409" fmla="*/ 1880391 w 7467600"/>
              <a:gd name="connsiteY409" fmla="*/ 6603796 h 6858000"/>
              <a:gd name="connsiteX410" fmla="*/ 1818273 w 7467600"/>
              <a:gd name="connsiteY410" fmla="*/ 6715729 h 6858000"/>
              <a:gd name="connsiteX411" fmla="*/ 1794691 w 7467600"/>
              <a:gd name="connsiteY411" fmla="*/ 6843239 h 6858000"/>
              <a:gd name="connsiteX412" fmla="*/ 1794914 w 7467600"/>
              <a:gd name="connsiteY412" fmla="*/ 6858000 h 6858000"/>
              <a:gd name="connsiteX413" fmla="*/ 1746128 w 7467600"/>
              <a:gd name="connsiteY413" fmla="*/ 6858000 h 6858000"/>
              <a:gd name="connsiteX414" fmla="*/ 1753934 w 7467600"/>
              <a:gd name="connsiteY414" fmla="*/ 6724796 h 6858000"/>
              <a:gd name="connsiteX415" fmla="*/ 1792053 w 7467600"/>
              <a:gd name="connsiteY415" fmla="*/ 6572396 h 6858000"/>
              <a:gd name="connsiteX416" fmla="*/ 1862248 w 7467600"/>
              <a:gd name="connsiteY416" fmla="*/ 6266397 h 6858000"/>
              <a:gd name="connsiteX417" fmla="*/ 1862250 w 7467600"/>
              <a:gd name="connsiteY417" fmla="*/ 6033531 h 6858000"/>
              <a:gd name="connsiteX418" fmla="*/ 1211999 w 7467600"/>
              <a:gd name="connsiteY418" fmla="*/ 6683610 h 6858000"/>
              <a:gd name="connsiteX419" fmla="*/ 1213266 w 7467600"/>
              <a:gd name="connsiteY419" fmla="*/ 6691947 h 6858000"/>
              <a:gd name="connsiteX420" fmla="*/ 1203370 w 7467600"/>
              <a:gd name="connsiteY420" fmla="*/ 6850676 h 6858000"/>
              <a:gd name="connsiteX421" fmla="*/ 1203671 w 7467600"/>
              <a:gd name="connsiteY421" fmla="*/ 6858000 h 6858000"/>
              <a:gd name="connsiteX422" fmla="*/ 1143180 w 7467600"/>
              <a:gd name="connsiteY422" fmla="*/ 6858000 h 6858000"/>
              <a:gd name="connsiteX423" fmla="*/ 1142176 w 7467600"/>
              <a:gd name="connsiteY423" fmla="*/ 6766045 h 6858000"/>
              <a:gd name="connsiteX424" fmla="*/ 1067484 w 7467600"/>
              <a:gd name="connsiteY424" fmla="*/ 6858000 h 6858000"/>
              <a:gd name="connsiteX425" fmla="*/ 953928 w 7467600"/>
              <a:gd name="connsiteY425" fmla="*/ 6858000 h 6858000"/>
              <a:gd name="connsiteX426" fmla="*/ 959715 w 7467600"/>
              <a:gd name="connsiteY426" fmla="*/ 6850185 h 6858000"/>
              <a:gd name="connsiteX427" fmla="*/ 1483788 w 7467600"/>
              <a:gd name="connsiteY427" fmla="*/ 6259174 h 6858000"/>
              <a:gd name="connsiteX428" fmla="*/ 1100671 w 7467600"/>
              <a:gd name="connsiteY428" fmla="*/ 6252137 h 6858000"/>
              <a:gd name="connsiteX429" fmla="*/ 1090144 w 7467600"/>
              <a:gd name="connsiteY429" fmla="*/ 6256748 h 6858000"/>
              <a:gd name="connsiteX430" fmla="*/ 1095872 w 7467600"/>
              <a:gd name="connsiteY430" fmla="*/ 6271892 h 6858000"/>
              <a:gd name="connsiteX431" fmla="*/ 262785 w 7467600"/>
              <a:gd name="connsiteY431" fmla="*/ 6845450 h 6858000"/>
              <a:gd name="connsiteX432" fmla="*/ 209968 w 7467600"/>
              <a:gd name="connsiteY432" fmla="*/ 6770713 h 6858000"/>
              <a:gd name="connsiteX433" fmla="*/ 873460 w 7467600"/>
              <a:gd name="connsiteY433" fmla="*/ 6253768 h 6858000"/>
              <a:gd name="connsiteX434" fmla="*/ 192686 w 7467600"/>
              <a:gd name="connsiteY434" fmla="*/ 5849257 h 6858000"/>
              <a:gd name="connsiteX435" fmla="*/ 4696 w 7467600"/>
              <a:gd name="connsiteY435" fmla="*/ 5697668 h 6858000"/>
              <a:gd name="connsiteX436" fmla="*/ 0 w 7467600"/>
              <a:gd name="connsiteY436" fmla="*/ 5689984 h 6858000"/>
              <a:gd name="connsiteX437" fmla="*/ 0 w 7467600"/>
              <a:gd name="connsiteY437" fmla="*/ 5513472 h 6858000"/>
              <a:gd name="connsiteX438" fmla="*/ 174101 w 7467600"/>
              <a:gd name="connsiteY438" fmla="*/ 5620277 h 6858000"/>
              <a:gd name="connsiteX439" fmla="*/ 891800 w 7467600"/>
              <a:gd name="connsiteY439" fmla="*/ 6036935 h 6858000"/>
              <a:gd name="connsiteX440" fmla="*/ 1072219 w 7467600"/>
              <a:gd name="connsiteY440" fmla="*/ 6169443 h 6858000"/>
              <a:gd name="connsiteX441" fmla="*/ 1074117 w 7467600"/>
              <a:gd name="connsiteY441" fmla="*/ 6170301 h 6858000"/>
              <a:gd name="connsiteX442" fmla="*/ 1083114 w 7467600"/>
              <a:gd name="connsiteY442" fmla="*/ 6174131 h 6858000"/>
              <a:gd name="connsiteX443" fmla="*/ 1543010 w 7467600"/>
              <a:gd name="connsiteY443" fmla="*/ 6191140 h 6858000"/>
              <a:gd name="connsiteX444" fmla="*/ 1551080 w 7467600"/>
              <a:gd name="connsiteY444" fmla="*/ 6195006 h 6858000"/>
              <a:gd name="connsiteX445" fmla="*/ 2345443 w 7467600"/>
              <a:gd name="connsiteY445" fmla="*/ 5549882 h 6858000"/>
              <a:gd name="connsiteX446" fmla="*/ 1721499 w 7467600"/>
              <a:gd name="connsiteY446" fmla="*/ 5599969 h 6858000"/>
              <a:gd name="connsiteX447" fmla="*/ 767716 w 7467600"/>
              <a:gd name="connsiteY447" fmla="*/ 5472768 h 6858000"/>
              <a:gd name="connsiteX448" fmla="*/ 722147 w 7467600"/>
              <a:gd name="connsiteY448" fmla="*/ 5393091 h 6858000"/>
              <a:gd name="connsiteX449" fmla="*/ 1485552 w 7467600"/>
              <a:gd name="connsiteY449" fmla="*/ 5313202 h 6858000"/>
              <a:gd name="connsiteX450" fmla="*/ 2143004 w 7467600"/>
              <a:gd name="connsiteY450" fmla="*/ 5402420 h 6858000"/>
              <a:gd name="connsiteX451" fmla="*/ 1933391 w 7467600"/>
              <a:gd name="connsiteY451" fmla="*/ 5156971 h 6858000"/>
              <a:gd name="connsiteX452" fmla="*/ 1827118 w 7467600"/>
              <a:gd name="connsiteY452" fmla="*/ 4968410 h 6858000"/>
              <a:gd name="connsiteX453" fmla="*/ 1837349 w 7467600"/>
              <a:gd name="connsiteY453" fmla="*/ 4956357 h 6858000"/>
              <a:gd name="connsiteX454" fmla="*/ 2162835 w 7467600"/>
              <a:gd name="connsiteY454" fmla="*/ 5187853 h 6858000"/>
              <a:gd name="connsiteX455" fmla="*/ 2257167 w 7467600"/>
              <a:gd name="connsiteY455" fmla="*/ 5462123 h 6858000"/>
              <a:gd name="connsiteX456" fmla="*/ 2261598 w 7467600"/>
              <a:gd name="connsiteY456" fmla="*/ 5467998 h 6858000"/>
              <a:gd name="connsiteX457" fmla="*/ 2437177 w 7467600"/>
              <a:gd name="connsiteY457" fmla="*/ 5479608 h 6858000"/>
              <a:gd name="connsiteX458" fmla="*/ 2445247 w 7467600"/>
              <a:gd name="connsiteY458" fmla="*/ 5483476 h 6858000"/>
              <a:gd name="connsiteX459" fmla="*/ 2743626 w 7467600"/>
              <a:gd name="connsiteY459" fmla="*/ 5304819 h 6858000"/>
              <a:gd name="connsiteX460" fmla="*/ 3048102 w 7467600"/>
              <a:gd name="connsiteY460" fmla="*/ 5150595 h 6858000"/>
              <a:gd name="connsiteX461" fmla="*/ 1799414 w 7467600"/>
              <a:gd name="connsiteY461" fmla="*/ 4694732 h 6858000"/>
              <a:gd name="connsiteX462" fmla="*/ 1771735 w 7467600"/>
              <a:gd name="connsiteY462" fmla="*/ 4619929 h 6858000"/>
              <a:gd name="connsiteX463" fmla="*/ 3104273 w 7467600"/>
              <a:gd name="connsiteY463" fmla="*/ 5076159 h 6858000"/>
              <a:gd name="connsiteX464" fmla="*/ 3113245 w 7467600"/>
              <a:gd name="connsiteY464" fmla="*/ 5090705 h 6858000"/>
              <a:gd name="connsiteX465" fmla="*/ 3126294 w 7467600"/>
              <a:gd name="connsiteY465" fmla="*/ 5114400 h 6858000"/>
              <a:gd name="connsiteX466" fmla="*/ 3937433 w 7467600"/>
              <a:gd name="connsiteY466" fmla="*/ 4830473 h 6858000"/>
              <a:gd name="connsiteX467" fmla="*/ 3590475 w 7467600"/>
              <a:gd name="connsiteY467" fmla="*/ 4597974 h 6858000"/>
              <a:gd name="connsiteX468" fmla="*/ 3100264 w 7467600"/>
              <a:gd name="connsiteY468" fmla="*/ 4579845 h 6858000"/>
              <a:gd name="connsiteX469" fmla="*/ 2183576 w 7467600"/>
              <a:gd name="connsiteY469" fmla="*/ 4227150 h 6858000"/>
              <a:gd name="connsiteX470" fmla="*/ 2151029 w 7467600"/>
              <a:gd name="connsiteY470" fmla="*/ 4146947 h 6858000"/>
              <a:gd name="connsiteX471" fmla="*/ 3563434 w 7467600"/>
              <a:gd name="connsiteY471" fmla="*/ 4469115 h 6858000"/>
              <a:gd name="connsiteX472" fmla="*/ 3177952 w 7467600"/>
              <a:gd name="connsiteY472" fmla="*/ 3657386 h 6858000"/>
              <a:gd name="connsiteX473" fmla="*/ 3189263 w 7467600"/>
              <a:gd name="connsiteY473" fmla="*/ 3625726 h 6858000"/>
              <a:gd name="connsiteX474" fmla="*/ 3560912 w 7467600"/>
              <a:gd name="connsiteY474" fmla="*/ 4079863 h 6858000"/>
              <a:gd name="connsiteX475" fmla="*/ 3626636 w 7467600"/>
              <a:gd name="connsiteY475" fmla="*/ 4512230 h 6858000"/>
              <a:gd name="connsiteX476" fmla="*/ 3653088 w 7467600"/>
              <a:gd name="connsiteY476" fmla="*/ 4521417 h 6858000"/>
              <a:gd name="connsiteX477" fmla="*/ 3988128 w 7467600"/>
              <a:gd name="connsiteY477" fmla="*/ 4817267 h 6858000"/>
              <a:gd name="connsiteX478" fmla="*/ 4830582 w 7467600"/>
              <a:gd name="connsiteY478" fmla="*/ 4676000 h 6858000"/>
              <a:gd name="connsiteX479" fmla="*/ 4830100 w 7467600"/>
              <a:gd name="connsiteY479" fmla="*/ 4675554 h 6858000"/>
              <a:gd name="connsiteX480" fmla="*/ 4036318 w 7467600"/>
              <a:gd name="connsiteY480" fmla="*/ 4147013 h 6858000"/>
              <a:gd name="connsiteX481" fmla="*/ 3432098 w 7467600"/>
              <a:gd name="connsiteY481" fmla="*/ 3537312 h 6858000"/>
              <a:gd name="connsiteX482" fmla="*/ 3446761 w 7467600"/>
              <a:gd name="connsiteY482" fmla="*/ 3461278 h 6858000"/>
              <a:gd name="connsiteX483" fmla="*/ 4419733 w 7467600"/>
              <a:gd name="connsiteY483" fmla="*/ 3963555 h 6858000"/>
              <a:gd name="connsiteX484" fmla="*/ 4781371 w 7467600"/>
              <a:gd name="connsiteY484" fmla="*/ 4458604 h 6858000"/>
              <a:gd name="connsiteX485" fmla="*/ 4780440 w 7467600"/>
              <a:gd name="connsiteY485" fmla="*/ 4470290 h 6858000"/>
              <a:gd name="connsiteX486" fmla="*/ 4898954 w 7467600"/>
              <a:gd name="connsiteY486" fmla="*/ 4662092 h 6858000"/>
              <a:gd name="connsiteX487" fmla="*/ 4900699 w 7467600"/>
              <a:gd name="connsiteY487" fmla="*/ 4670867 h 6858000"/>
              <a:gd name="connsiteX488" fmla="*/ 5714511 w 7467600"/>
              <a:gd name="connsiteY488" fmla="*/ 4663483 h 6858000"/>
              <a:gd name="connsiteX489" fmla="*/ 5464793 w 7467600"/>
              <a:gd name="connsiteY489" fmla="*/ 4393556 h 6858000"/>
              <a:gd name="connsiteX490" fmla="*/ 5461897 w 7467600"/>
              <a:gd name="connsiteY490" fmla="*/ 4390879 h 6858000"/>
              <a:gd name="connsiteX491" fmla="*/ 4294126 w 7467600"/>
              <a:gd name="connsiteY491" fmla="*/ 3303048 h 6858000"/>
              <a:gd name="connsiteX492" fmla="*/ 4305321 w 7467600"/>
              <a:gd name="connsiteY492" fmla="*/ 3256953 h 6858000"/>
              <a:gd name="connsiteX493" fmla="*/ 4949299 w 7467600"/>
              <a:gd name="connsiteY493" fmla="*/ 3766336 h 6858000"/>
              <a:gd name="connsiteX494" fmla="*/ 5291452 w 7467600"/>
              <a:gd name="connsiteY494" fmla="*/ 4076801 h 6858000"/>
              <a:gd name="connsiteX495" fmla="*/ 5434998 w 7467600"/>
              <a:gd name="connsiteY495" fmla="*/ 4254100 h 6858000"/>
              <a:gd name="connsiteX496" fmla="*/ 5351015 w 7467600"/>
              <a:gd name="connsiteY496" fmla="*/ 3760989 h 6858000"/>
              <a:gd name="connsiteX497" fmla="*/ 5413780 w 7467600"/>
              <a:gd name="connsiteY497" fmla="*/ 2966265 h 6858000"/>
              <a:gd name="connsiteX498" fmla="*/ 5425627 w 7467600"/>
              <a:gd name="connsiteY498" fmla="*/ 2954192 h 6858000"/>
              <a:gd name="connsiteX499" fmla="*/ 6604735 w 7467600"/>
              <a:gd name="connsiteY499" fmla="*/ 2041381 h 6858000"/>
              <a:gd name="connsiteX500" fmla="*/ 7204487 w 7467600"/>
              <a:gd name="connsiteY500" fmla="*/ 2742112 h 6858000"/>
              <a:gd name="connsiteX501" fmla="*/ 7131592 w 7467600"/>
              <a:gd name="connsiteY501" fmla="*/ 2672096 h 6858000"/>
              <a:gd name="connsiteX502" fmla="*/ 6996344 w 7467600"/>
              <a:gd name="connsiteY502" fmla="*/ 2518310 h 6858000"/>
              <a:gd name="connsiteX503" fmla="*/ 6735495 w 7467600"/>
              <a:gd name="connsiteY503" fmla="*/ 2196890 h 6858000"/>
              <a:gd name="connsiteX504" fmla="*/ 6721901 w 7467600"/>
              <a:gd name="connsiteY504" fmla="*/ 2179274 h 6858000"/>
              <a:gd name="connsiteX505" fmla="*/ 6604735 w 7467600"/>
              <a:gd name="connsiteY505" fmla="*/ 2041381 h 6858000"/>
              <a:gd name="connsiteX506" fmla="*/ 6591670 w 7467600"/>
              <a:gd name="connsiteY506" fmla="*/ 1988277 h 6858000"/>
              <a:gd name="connsiteX507" fmla="*/ 6747349 w 7467600"/>
              <a:gd name="connsiteY507" fmla="*/ 2160069 h 6858000"/>
              <a:gd name="connsiteX508" fmla="*/ 6760943 w 7467600"/>
              <a:gd name="connsiteY508" fmla="*/ 2177686 h 6858000"/>
              <a:gd name="connsiteX509" fmla="*/ 7021065 w 7467600"/>
              <a:gd name="connsiteY509" fmla="*/ 2498102 h 6858000"/>
              <a:gd name="connsiteX510" fmla="*/ 7155223 w 7467600"/>
              <a:gd name="connsiteY510" fmla="*/ 2650386 h 6858000"/>
              <a:gd name="connsiteX511" fmla="*/ 7203167 w 7467600"/>
              <a:gd name="connsiteY511" fmla="*/ 2697288 h 6858000"/>
              <a:gd name="connsiteX512" fmla="*/ 6937703 w 7467600"/>
              <a:gd name="connsiteY512" fmla="*/ 2321981 h 6858000"/>
              <a:gd name="connsiteX513" fmla="*/ 6591670 w 7467600"/>
              <a:gd name="connsiteY513" fmla="*/ 1988277 h 6858000"/>
              <a:gd name="connsiteX514" fmla="*/ 5798671 w 7467600"/>
              <a:gd name="connsiteY514" fmla="*/ 1981601 h 6858000"/>
              <a:gd name="connsiteX515" fmla="*/ 5754709 w 7467600"/>
              <a:gd name="connsiteY515" fmla="*/ 2071454 h 6858000"/>
              <a:gd name="connsiteX516" fmla="*/ 5763044 w 7467600"/>
              <a:gd name="connsiteY516" fmla="*/ 2842206 h 6858000"/>
              <a:gd name="connsiteX517" fmla="*/ 5764974 w 7467600"/>
              <a:gd name="connsiteY517" fmla="*/ 2799609 h 6858000"/>
              <a:gd name="connsiteX518" fmla="*/ 5767665 w 7467600"/>
              <a:gd name="connsiteY518" fmla="*/ 2666409 h 6858000"/>
              <a:gd name="connsiteX519" fmla="*/ 5763055 w 7467600"/>
              <a:gd name="connsiteY519" fmla="*/ 2579705 h 6858000"/>
              <a:gd name="connsiteX520" fmla="*/ 5758079 w 7467600"/>
              <a:gd name="connsiteY520" fmla="*/ 2492508 h 6858000"/>
              <a:gd name="connsiteX521" fmla="*/ 5779325 w 7467600"/>
              <a:gd name="connsiteY521" fmla="*/ 2197069 h 6858000"/>
              <a:gd name="connsiteX522" fmla="*/ 5798671 w 7467600"/>
              <a:gd name="connsiteY522" fmla="*/ 1981601 h 6858000"/>
              <a:gd name="connsiteX523" fmla="*/ 5829202 w 7467600"/>
              <a:gd name="connsiteY523" fmla="*/ 1971679 h 6858000"/>
              <a:gd name="connsiteX524" fmla="*/ 5809558 w 7467600"/>
              <a:gd name="connsiteY524" fmla="*/ 2198043 h 6858000"/>
              <a:gd name="connsiteX525" fmla="*/ 5788653 w 7467600"/>
              <a:gd name="connsiteY525" fmla="*/ 2489430 h 6858000"/>
              <a:gd name="connsiteX526" fmla="*/ 5793439 w 7467600"/>
              <a:gd name="connsiteY526" fmla="*/ 2575235 h 6858000"/>
              <a:gd name="connsiteX527" fmla="*/ 5796837 w 7467600"/>
              <a:gd name="connsiteY527" fmla="*/ 2637633 h 6858000"/>
              <a:gd name="connsiteX528" fmla="*/ 5818614 w 7467600"/>
              <a:gd name="connsiteY528" fmla="*/ 2473055 h 6858000"/>
              <a:gd name="connsiteX529" fmla="*/ 5829202 w 7467600"/>
              <a:gd name="connsiteY529" fmla="*/ 1971679 h 6858000"/>
              <a:gd name="connsiteX530" fmla="*/ 5911389 w 7467600"/>
              <a:gd name="connsiteY530" fmla="*/ 1898371 h 6858000"/>
              <a:gd name="connsiteX531" fmla="*/ 6237627 w 7467600"/>
              <a:gd name="connsiteY531" fmla="*/ 2231921 h 6858000"/>
              <a:gd name="connsiteX532" fmla="*/ 5911389 w 7467600"/>
              <a:gd name="connsiteY532" fmla="*/ 1898371 h 6858000"/>
              <a:gd name="connsiteX533" fmla="*/ 6944437 w 7467600"/>
              <a:gd name="connsiteY533" fmla="*/ 1575402 h 6858000"/>
              <a:gd name="connsiteX534" fmla="*/ 6304730 w 7467600"/>
              <a:gd name="connsiteY534" fmla="*/ 1766654 h 6858000"/>
              <a:gd name="connsiteX535" fmla="*/ 6944437 w 7467600"/>
              <a:gd name="connsiteY535" fmla="*/ 1575402 h 6858000"/>
              <a:gd name="connsiteX536" fmla="*/ 7019523 w 7467600"/>
              <a:gd name="connsiteY536" fmla="*/ 1519450 h 6858000"/>
              <a:gd name="connsiteX537" fmla="*/ 6298091 w 7467600"/>
              <a:gd name="connsiteY537" fmla="*/ 1737122 h 6858000"/>
              <a:gd name="connsiteX538" fmla="*/ 7019523 w 7467600"/>
              <a:gd name="connsiteY538" fmla="*/ 1519450 h 6858000"/>
              <a:gd name="connsiteX539" fmla="*/ 2399523 w 7467600"/>
              <a:gd name="connsiteY539" fmla="*/ 1428234 h 6858000"/>
              <a:gd name="connsiteX540" fmla="*/ 2224982 w 7467600"/>
              <a:gd name="connsiteY540" fmla="*/ 1826201 h 6858000"/>
              <a:gd name="connsiteX541" fmla="*/ 2096099 w 7467600"/>
              <a:gd name="connsiteY541" fmla="*/ 2345900 h 6858000"/>
              <a:gd name="connsiteX542" fmla="*/ 2283317 w 7467600"/>
              <a:gd name="connsiteY542" fmla="*/ 1796925 h 6858000"/>
              <a:gd name="connsiteX543" fmla="*/ 2399523 w 7467600"/>
              <a:gd name="connsiteY543" fmla="*/ 1428234 h 6858000"/>
              <a:gd name="connsiteX544" fmla="*/ 2448558 w 7467600"/>
              <a:gd name="connsiteY544" fmla="*/ 1373435 h 6858000"/>
              <a:gd name="connsiteX545" fmla="*/ 2312521 w 7467600"/>
              <a:gd name="connsiteY545" fmla="*/ 1806140 h 6858000"/>
              <a:gd name="connsiteX546" fmla="*/ 2127533 w 7467600"/>
              <a:gd name="connsiteY546" fmla="*/ 2348380 h 6858000"/>
              <a:gd name="connsiteX547" fmla="*/ 2358080 w 7467600"/>
              <a:gd name="connsiteY547" fmla="*/ 1866134 h 6858000"/>
              <a:gd name="connsiteX548" fmla="*/ 2407436 w 7467600"/>
              <a:gd name="connsiteY548" fmla="*/ 1651070 h 6858000"/>
              <a:gd name="connsiteX549" fmla="*/ 2448558 w 7467600"/>
              <a:gd name="connsiteY549" fmla="*/ 1373435 h 6858000"/>
              <a:gd name="connsiteX550" fmla="*/ 278707 w 7467600"/>
              <a:gd name="connsiteY550" fmla="*/ 1352270 h 6858000"/>
              <a:gd name="connsiteX551" fmla="*/ 321570 w 7467600"/>
              <a:gd name="connsiteY551" fmla="*/ 1861610 h 6858000"/>
              <a:gd name="connsiteX552" fmla="*/ 294281 w 7467600"/>
              <a:gd name="connsiteY552" fmla="*/ 1440658 h 6858000"/>
              <a:gd name="connsiteX553" fmla="*/ 278707 w 7467600"/>
              <a:gd name="connsiteY553" fmla="*/ 1352270 h 6858000"/>
              <a:gd name="connsiteX554" fmla="*/ 1423821 w 7467600"/>
              <a:gd name="connsiteY554" fmla="*/ 1351958 h 6858000"/>
              <a:gd name="connsiteX555" fmla="*/ 1638521 w 7467600"/>
              <a:gd name="connsiteY555" fmla="*/ 1908470 h 6858000"/>
              <a:gd name="connsiteX556" fmla="*/ 1754199 w 7467600"/>
              <a:gd name="connsiteY556" fmla="*/ 2149284 h 6858000"/>
              <a:gd name="connsiteX557" fmla="*/ 1908359 w 7467600"/>
              <a:gd name="connsiteY557" fmla="*/ 2364988 h 6858000"/>
              <a:gd name="connsiteX558" fmla="*/ 1647661 w 7467600"/>
              <a:gd name="connsiteY558" fmla="*/ 1825945 h 6858000"/>
              <a:gd name="connsiteX559" fmla="*/ 1423821 w 7467600"/>
              <a:gd name="connsiteY559" fmla="*/ 1351958 h 6858000"/>
              <a:gd name="connsiteX560" fmla="*/ 1431890 w 7467600"/>
              <a:gd name="connsiteY560" fmla="*/ 1306475 h 6858000"/>
              <a:gd name="connsiteX561" fmla="*/ 1507597 w 7467600"/>
              <a:gd name="connsiteY561" fmla="*/ 1446132 h 6858000"/>
              <a:gd name="connsiteX562" fmla="*/ 1674586 w 7467600"/>
              <a:gd name="connsiteY562" fmla="*/ 1813832 h 6858000"/>
              <a:gd name="connsiteX563" fmla="*/ 1815950 w 7467600"/>
              <a:gd name="connsiteY563" fmla="*/ 2128564 h 6858000"/>
              <a:gd name="connsiteX564" fmla="*/ 1984242 w 7467600"/>
              <a:gd name="connsiteY564" fmla="*/ 2430829 h 6858000"/>
              <a:gd name="connsiteX565" fmla="*/ 2014023 w 7467600"/>
              <a:gd name="connsiteY565" fmla="*/ 2450995 h 6858000"/>
              <a:gd name="connsiteX566" fmla="*/ 1747337 w 7467600"/>
              <a:gd name="connsiteY566" fmla="*/ 1855264 h 6858000"/>
              <a:gd name="connsiteX567" fmla="*/ 1533749 w 7467600"/>
              <a:gd name="connsiteY567" fmla="*/ 1478656 h 6858000"/>
              <a:gd name="connsiteX568" fmla="*/ 1431890 w 7467600"/>
              <a:gd name="connsiteY568" fmla="*/ 1306475 h 6858000"/>
              <a:gd name="connsiteX569" fmla="*/ 5052692 w 7467600"/>
              <a:gd name="connsiteY569" fmla="*/ 1292994 h 6858000"/>
              <a:gd name="connsiteX570" fmla="*/ 5200661 w 7467600"/>
              <a:gd name="connsiteY570" fmla="*/ 1635186 h 6858000"/>
              <a:gd name="connsiteX571" fmla="*/ 5297138 w 7467600"/>
              <a:gd name="connsiteY571" fmla="*/ 1906351 h 6858000"/>
              <a:gd name="connsiteX572" fmla="*/ 5052692 w 7467600"/>
              <a:gd name="connsiteY572" fmla="*/ 1292994 h 6858000"/>
              <a:gd name="connsiteX573" fmla="*/ 5009948 w 7467600"/>
              <a:gd name="connsiteY573" fmla="*/ 1273619 h 6858000"/>
              <a:gd name="connsiteX574" fmla="*/ 5121777 w 7467600"/>
              <a:gd name="connsiteY574" fmla="*/ 1654213 h 6858000"/>
              <a:gd name="connsiteX575" fmla="*/ 5293545 w 7467600"/>
              <a:gd name="connsiteY575" fmla="*/ 2072247 h 6858000"/>
              <a:gd name="connsiteX576" fmla="*/ 5294042 w 7467600"/>
              <a:gd name="connsiteY576" fmla="*/ 2065019 h 6858000"/>
              <a:gd name="connsiteX577" fmla="*/ 5171936 w 7467600"/>
              <a:gd name="connsiteY577" fmla="*/ 1647613 h 6858000"/>
              <a:gd name="connsiteX578" fmla="*/ 5009948 w 7467600"/>
              <a:gd name="connsiteY578" fmla="*/ 1273619 h 6858000"/>
              <a:gd name="connsiteX579" fmla="*/ 655236 w 7467600"/>
              <a:gd name="connsiteY579" fmla="*/ 1268632 h 6858000"/>
              <a:gd name="connsiteX580" fmla="*/ 839521 w 7467600"/>
              <a:gd name="connsiteY580" fmla="*/ 1685315 h 6858000"/>
              <a:gd name="connsiteX581" fmla="*/ 1109416 w 7467600"/>
              <a:gd name="connsiteY581" fmla="*/ 2061663 h 6858000"/>
              <a:gd name="connsiteX582" fmla="*/ 1298300 w 7467600"/>
              <a:gd name="connsiteY582" fmla="*/ 2247742 h 6858000"/>
              <a:gd name="connsiteX583" fmla="*/ 1125871 w 7467600"/>
              <a:gd name="connsiteY583" fmla="*/ 1989513 h 6858000"/>
              <a:gd name="connsiteX584" fmla="*/ 981574 w 7467600"/>
              <a:gd name="connsiteY584" fmla="*/ 1783157 h 6858000"/>
              <a:gd name="connsiteX585" fmla="*/ 922198 w 7467600"/>
              <a:gd name="connsiteY585" fmla="*/ 1677437 h 6858000"/>
              <a:gd name="connsiteX586" fmla="*/ 869293 w 7467600"/>
              <a:gd name="connsiteY586" fmla="*/ 1583214 h 6858000"/>
              <a:gd name="connsiteX587" fmla="*/ 751431 w 7467600"/>
              <a:gd name="connsiteY587" fmla="*/ 1405731 h 6858000"/>
              <a:gd name="connsiteX588" fmla="*/ 655236 w 7467600"/>
              <a:gd name="connsiteY588" fmla="*/ 1268632 h 6858000"/>
              <a:gd name="connsiteX589" fmla="*/ 6516292 w 7467600"/>
              <a:gd name="connsiteY589" fmla="*/ 1263064 h 6858000"/>
              <a:gd name="connsiteX590" fmla="*/ 5736320 w 7467600"/>
              <a:gd name="connsiteY590" fmla="*/ 1501803 h 6858000"/>
              <a:gd name="connsiteX591" fmla="*/ 6516292 w 7467600"/>
              <a:gd name="connsiteY591" fmla="*/ 1263064 h 6858000"/>
              <a:gd name="connsiteX592" fmla="*/ 291466 w 7467600"/>
              <a:gd name="connsiteY592" fmla="*/ 1250369 h 6858000"/>
              <a:gd name="connsiteX593" fmla="*/ 323180 w 7467600"/>
              <a:gd name="connsiteY593" fmla="*/ 1435283 h 6858000"/>
              <a:gd name="connsiteX594" fmla="*/ 349381 w 7467600"/>
              <a:gd name="connsiteY594" fmla="*/ 1875041 h 6858000"/>
              <a:gd name="connsiteX595" fmla="*/ 374363 w 7467600"/>
              <a:gd name="connsiteY595" fmla="*/ 1506494 h 6858000"/>
              <a:gd name="connsiteX596" fmla="*/ 302168 w 7467600"/>
              <a:gd name="connsiteY596" fmla="*/ 1274495 h 6858000"/>
              <a:gd name="connsiteX597" fmla="*/ 291466 w 7467600"/>
              <a:gd name="connsiteY597" fmla="*/ 1250369 h 6858000"/>
              <a:gd name="connsiteX598" fmla="*/ 678222 w 7467600"/>
              <a:gd name="connsiteY598" fmla="*/ 1248670 h 6858000"/>
              <a:gd name="connsiteX599" fmla="*/ 775536 w 7467600"/>
              <a:gd name="connsiteY599" fmla="*/ 1388015 h 6858000"/>
              <a:gd name="connsiteX600" fmla="*/ 894529 w 7467600"/>
              <a:gd name="connsiteY600" fmla="*/ 1567739 h 6858000"/>
              <a:gd name="connsiteX601" fmla="*/ 948000 w 7467600"/>
              <a:gd name="connsiteY601" fmla="*/ 1663088 h 6858000"/>
              <a:gd name="connsiteX602" fmla="*/ 1006812 w 7467600"/>
              <a:gd name="connsiteY602" fmla="*/ 1767683 h 6858000"/>
              <a:gd name="connsiteX603" fmla="*/ 1149133 w 7467600"/>
              <a:gd name="connsiteY603" fmla="*/ 1971513 h 6858000"/>
              <a:gd name="connsiteX604" fmla="*/ 1333952 w 7467600"/>
              <a:gd name="connsiteY604" fmla="*/ 2251620 h 6858000"/>
              <a:gd name="connsiteX605" fmla="*/ 1337329 w 7467600"/>
              <a:gd name="connsiteY605" fmla="*/ 2258350 h 6858000"/>
              <a:gd name="connsiteX606" fmla="*/ 1014726 w 7467600"/>
              <a:gd name="connsiteY606" fmla="*/ 1615556 h 6858000"/>
              <a:gd name="connsiteX607" fmla="*/ 678222 w 7467600"/>
              <a:gd name="connsiteY607" fmla="*/ 1248670 h 6858000"/>
              <a:gd name="connsiteX608" fmla="*/ 6691602 w 7467600"/>
              <a:gd name="connsiteY608" fmla="*/ 1140573 h 6858000"/>
              <a:gd name="connsiteX609" fmla="*/ 6571100 w 7467600"/>
              <a:gd name="connsiteY609" fmla="*/ 1183662 h 6858000"/>
              <a:gd name="connsiteX610" fmla="*/ 6241687 w 7467600"/>
              <a:gd name="connsiteY610" fmla="*/ 1257600 h 6858000"/>
              <a:gd name="connsiteX611" fmla="*/ 5693009 w 7467600"/>
              <a:gd name="connsiteY611" fmla="*/ 1478256 h 6858000"/>
              <a:gd name="connsiteX612" fmla="*/ 6548420 w 7467600"/>
              <a:gd name="connsiteY612" fmla="*/ 1214599 h 6858000"/>
              <a:gd name="connsiteX613" fmla="*/ 6605473 w 7467600"/>
              <a:gd name="connsiteY613" fmla="*/ 1184686 h 6858000"/>
              <a:gd name="connsiteX614" fmla="*/ 6691602 w 7467600"/>
              <a:gd name="connsiteY614" fmla="*/ 1140573 h 6858000"/>
              <a:gd name="connsiteX615" fmla="*/ 4002475 w 7467600"/>
              <a:gd name="connsiteY615" fmla="*/ 1037802 h 6858000"/>
              <a:gd name="connsiteX616" fmla="*/ 4000324 w 7467600"/>
              <a:gd name="connsiteY616" fmla="*/ 1039362 h 6858000"/>
              <a:gd name="connsiteX617" fmla="*/ 4002862 w 7467600"/>
              <a:gd name="connsiteY617" fmla="*/ 1042866 h 6858000"/>
              <a:gd name="connsiteX618" fmla="*/ 4002475 w 7467600"/>
              <a:gd name="connsiteY618" fmla="*/ 1037802 h 6858000"/>
              <a:gd name="connsiteX619" fmla="*/ 506322 w 7467600"/>
              <a:gd name="connsiteY619" fmla="*/ 1020997 h 6858000"/>
              <a:gd name="connsiteX620" fmla="*/ 533068 w 7467600"/>
              <a:gd name="connsiteY620" fmla="*/ 1029409 h 6858000"/>
              <a:gd name="connsiteX621" fmla="*/ 1232525 w 7467600"/>
              <a:gd name="connsiteY621" fmla="*/ 1804675 h 6858000"/>
              <a:gd name="connsiteX622" fmla="*/ 1388858 w 7467600"/>
              <a:gd name="connsiteY622" fmla="*/ 2368011 h 6858000"/>
              <a:gd name="connsiteX623" fmla="*/ 1384098 w 7467600"/>
              <a:gd name="connsiteY623" fmla="*/ 2378125 h 6858000"/>
              <a:gd name="connsiteX624" fmla="*/ 1425393 w 7467600"/>
              <a:gd name="connsiteY624" fmla="*/ 2589124 h 6858000"/>
              <a:gd name="connsiteX625" fmla="*/ 1424001 w 7467600"/>
              <a:gd name="connsiteY625" fmla="*/ 2597541 h 6858000"/>
              <a:gd name="connsiteX626" fmla="*/ 2152729 w 7467600"/>
              <a:gd name="connsiteY626" fmla="*/ 2864487 h 6858000"/>
              <a:gd name="connsiteX627" fmla="*/ 2020609 w 7467600"/>
              <a:gd name="connsiteY627" fmla="*/ 2539671 h 6858000"/>
              <a:gd name="connsiteX628" fmla="*/ 2018920 w 7467600"/>
              <a:gd name="connsiteY628" fmla="*/ 2536309 h 6858000"/>
              <a:gd name="connsiteX629" fmla="*/ 1342441 w 7467600"/>
              <a:gd name="connsiteY629" fmla="*/ 1173017 h 6858000"/>
              <a:gd name="connsiteX630" fmla="*/ 1367925 w 7467600"/>
              <a:gd name="connsiteY630" fmla="*/ 1135648 h 6858000"/>
              <a:gd name="connsiteX631" fmla="*/ 1771401 w 7467600"/>
              <a:gd name="connsiteY631" fmla="*/ 1806673 h 6858000"/>
              <a:gd name="connsiteX632" fmla="*/ 1972385 w 7467600"/>
              <a:gd name="connsiteY632" fmla="*/ 2198735 h 6858000"/>
              <a:gd name="connsiteX633" fmla="*/ 2040892 w 7467600"/>
              <a:gd name="connsiteY633" fmla="*/ 2405205 h 6858000"/>
              <a:gd name="connsiteX634" fmla="*/ 2131689 w 7467600"/>
              <a:gd name="connsiteY634" fmla="*/ 1936926 h 6858000"/>
              <a:gd name="connsiteX635" fmla="*/ 2454820 w 7467600"/>
              <a:gd name="connsiteY635" fmla="*/ 1248808 h 6858000"/>
              <a:gd name="connsiteX636" fmla="*/ 2492512 w 7467600"/>
              <a:gd name="connsiteY636" fmla="*/ 1302920 h 6858000"/>
              <a:gd name="connsiteX637" fmla="*/ 2081216 w 7467600"/>
              <a:gd name="connsiteY637" fmla="*/ 2527513 h 6858000"/>
              <a:gd name="connsiteX638" fmla="*/ 2081211 w 7467600"/>
              <a:gd name="connsiteY638" fmla="*/ 2528916 h 6858000"/>
              <a:gd name="connsiteX639" fmla="*/ 2199067 w 7467600"/>
              <a:gd name="connsiteY639" fmla="*/ 2884061 h 6858000"/>
              <a:gd name="connsiteX640" fmla="*/ 3192586 w 7467600"/>
              <a:gd name="connsiteY640" fmla="*/ 3411496 h 6858000"/>
              <a:gd name="connsiteX641" fmla="*/ 3182620 w 7467600"/>
              <a:gd name="connsiteY641" fmla="*/ 3483279 h 6858000"/>
              <a:gd name="connsiteX642" fmla="*/ 2435119 w 7467600"/>
              <a:gd name="connsiteY642" fmla="*/ 3080173 h 6858000"/>
              <a:gd name="connsiteX643" fmla="*/ 2410152 w 7467600"/>
              <a:gd name="connsiteY643" fmla="*/ 3063751 h 6858000"/>
              <a:gd name="connsiteX644" fmla="*/ 2408099 w 7467600"/>
              <a:gd name="connsiteY644" fmla="*/ 3064403 h 6858000"/>
              <a:gd name="connsiteX645" fmla="*/ 2407218 w 7467600"/>
              <a:gd name="connsiteY645" fmla="*/ 3070324 h 6858000"/>
              <a:gd name="connsiteX646" fmla="*/ 2380138 w 7467600"/>
              <a:gd name="connsiteY646" fmla="*/ 3099341 h 6858000"/>
              <a:gd name="connsiteX647" fmla="*/ 1765923 w 7467600"/>
              <a:gd name="connsiteY647" fmla="*/ 3581043 h 6858000"/>
              <a:gd name="connsiteX648" fmla="*/ 1702258 w 7467600"/>
              <a:gd name="connsiteY648" fmla="*/ 3612286 h 6858000"/>
              <a:gd name="connsiteX649" fmla="*/ 1538370 w 7467600"/>
              <a:gd name="connsiteY649" fmla="*/ 3811804 h 6858000"/>
              <a:gd name="connsiteX650" fmla="*/ 542867 w 7467600"/>
              <a:gd name="connsiteY650" fmla="*/ 4944092 h 6858000"/>
              <a:gd name="connsiteX651" fmla="*/ 515800 w 7467600"/>
              <a:gd name="connsiteY651" fmla="*/ 4862180 h 6858000"/>
              <a:gd name="connsiteX652" fmla="*/ 909145 w 7467600"/>
              <a:gd name="connsiteY652" fmla="*/ 4199225 h 6858000"/>
              <a:gd name="connsiteX653" fmla="*/ 1214067 w 7467600"/>
              <a:gd name="connsiteY653" fmla="*/ 3908561 h 6858000"/>
              <a:gd name="connsiteX654" fmla="*/ 640967 w 7467600"/>
              <a:gd name="connsiteY654" fmla="*/ 4105601 h 6858000"/>
              <a:gd name="connsiteX655" fmla="*/ 112563 w 7467600"/>
              <a:gd name="connsiteY655" fmla="*/ 4396952 h 6858000"/>
              <a:gd name="connsiteX656" fmla="*/ 0 w 7467600"/>
              <a:gd name="connsiteY656" fmla="*/ 4466006 h 6858000"/>
              <a:gd name="connsiteX657" fmla="*/ 0 w 7467600"/>
              <a:gd name="connsiteY657" fmla="*/ 4233763 h 6858000"/>
              <a:gd name="connsiteX658" fmla="*/ 36881 w 7467600"/>
              <a:gd name="connsiteY658" fmla="*/ 4200118 h 6858000"/>
              <a:gd name="connsiteX659" fmla="*/ 910534 w 7467600"/>
              <a:gd name="connsiteY659" fmla="*/ 3629753 h 6858000"/>
              <a:gd name="connsiteX660" fmla="*/ 1578717 w 7467600"/>
              <a:gd name="connsiteY660" fmla="*/ 3575982 h 6858000"/>
              <a:gd name="connsiteX661" fmla="*/ 2338780 w 7467600"/>
              <a:gd name="connsiteY661" fmla="*/ 3033725 h 6858000"/>
              <a:gd name="connsiteX662" fmla="*/ 1807991 w 7467600"/>
              <a:gd name="connsiteY662" fmla="*/ 2807184 h 6858000"/>
              <a:gd name="connsiteX663" fmla="*/ 1416358 w 7467600"/>
              <a:gd name="connsiteY663" fmla="*/ 3112571 h 6858000"/>
              <a:gd name="connsiteX664" fmla="*/ 939066 w 7467600"/>
              <a:gd name="connsiteY664" fmla="*/ 3378798 h 6858000"/>
              <a:gd name="connsiteX665" fmla="*/ 115099 w 7467600"/>
              <a:gd name="connsiteY665" fmla="*/ 3607650 h 6858000"/>
              <a:gd name="connsiteX666" fmla="*/ 97284 w 7467600"/>
              <a:gd name="connsiteY666" fmla="*/ 3520393 h 6858000"/>
              <a:gd name="connsiteX667" fmla="*/ 922050 w 7467600"/>
              <a:gd name="connsiteY667" fmla="*/ 3074867 h 6858000"/>
              <a:gd name="connsiteX668" fmla="*/ 1405265 w 7467600"/>
              <a:gd name="connsiteY668" fmla="*/ 3016319 h 6858000"/>
              <a:gd name="connsiteX669" fmla="*/ 1407512 w 7467600"/>
              <a:gd name="connsiteY669" fmla="*/ 3018001 h 6858000"/>
              <a:gd name="connsiteX670" fmla="*/ 1726266 w 7467600"/>
              <a:gd name="connsiteY670" fmla="*/ 2777274 h 6858000"/>
              <a:gd name="connsiteX671" fmla="*/ 625390 w 7467600"/>
              <a:gd name="connsiteY671" fmla="*/ 2514541 h 6858000"/>
              <a:gd name="connsiteX672" fmla="*/ 619799 w 7467600"/>
              <a:gd name="connsiteY672" fmla="*/ 2527180 h 6858000"/>
              <a:gd name="connsiteX673" fmla="*/ 310030 w 7467600"/>
              <a:gd name="connsiteY673" fmla="*/ 2771818 h 6858000"/>
              <a:gd name="connsiteX674" fmla="*/ 173877 w 7467600"/>
              <a:gd name="connsiteY674" fmla="*/ 2937056 h 6858000"/>
              <a:gd name="connsiteX675" fmla="*/ 77889 w 7467600"/>
              <a:gd name="connsiteY675" fmla="*/ 3138440 h 6858000"/>
              <a:gd name="connsiteX676" fmla="*/ 0 w 7467600"/>
              <a:gd name="connsiteY676" fmla="*/ 3271395 h 6858000"/>
              <a:gd name="connsiteX677" fmla="*/ 0 w 7467600"/>
              <a:gd name="connsiteY677" fmla="*/ 3153002 h 6858000"/>
              <a:gd name="connsiteX678" fmla="*/ 2386 w 7467600"/>
              <a:gd name="connsiteY678" fmla="*/ 3149203 h 6858000"/>
              <a:gd name="connsiteX679" fmla="*/ 89753 w 7467600"/>
              <a:gd name="connsiteY679" fmla="*/ 2987702 h 6858000"/>
              <a:gd name="connsiteX680" fmla="*/ 76869 w 7467600"/>
              <a:gd name="connsiteY680" fmla="*/ 3005404 h 6858000"/>
              <a:gd name="connsiteX681" fmla="*/ 32049 w 7467600"/>
              <a:gd name="connsiteY681" fmla="*/ 3065814 h 6858000"/>
              <a:gd name="connsiteX682" fmla="*/ 0 w 7467600"/>
              <a:gd name="connsiteY682" fmla="*/ 3108744 h 6858000"/>
              <a:gd name="connsiteX683" fmla="*/ 0 w 7467600"/>
              <a:gd name="connsiteY683" fmla="*/ 3058059 h 6858000"/>
              <a:gd name="connsiteX684" fmla="*/ 7610 w 7467600"/>
              <a:gd name="connsiteY684" fmla="*/ 3047889 h 6858000"/>
              <a:gd name="connsiteX685" fmla="*/ 52419 w 7467600"/>
              <a:gd name="connsiteY685" fmla="*/ 2987479 h 6858000"/>
              <a:gd name="connsiteX686" fmla="*/ 59142 w 7467600"/>
              <a:gd name="connsiteY686" fmla="*/ 2978488 h 6858000"/>
              <a:gd name="connsiteX687" fmla="*/ 0 w 7467600"/>
              <a:gd name="connsiteY687" fmla="*/ 3015334 h 6858000"/>
              <a:gd name="connsiteX688" fmla="*/ 0 w 7467600"/>
              <a:gd name="connsiteY688" fmla="*/ 2914286 h 6858000"/>
              <a:gd name="connsiteX689" fmla="*/ 36383 w 7467600"/>
              <a:gd name="connsiteY689" fmla="*/ 2901128 h 6858000"/>
              <a:gd name="connsiteX690" fmla="*/ 156329 w 7467600"/>
              <a:gd name="connsiteY690" fmla="*/ 2840533 h 6858000"/>
              <a:gd name="connsiteX691" fmla="*/ 358355 w 7467600"/>
              <a:gd name="connsiteY691" fmla="*/ 2620471 h 6858000"/>
              <a:gd name="connsiteX692" fmla="*/ 510577 w 7467600"/>
              <a:gd name="connsiteY692" fmla="*/ 2501244 h 6858000"/>
              <a:gd name="connsiteX693" fmla="*/ 211967 w 7467600"/>
              <a:gd name="connsiteY693" fmla="*/ 2479171 h 6858000"/>
              <a:gd name="connsiteX694" fmla="*/ 0 w 7467600"/>
              <a:gd name="connsiteY694" fmla="*/ 2476398 h 6858000"/>
              <a:gd name="connsiteX695" fmla="*/ 0 w 7467600"/>
              <a:gd name="connsiteY695" fmla="*/ 2389189 h 6858000"/>
              <a:gd name="connsiteX696" fmla="*/ 103062 w 7467600"/>
              <a:gd name="connsiteY696" fmla="*/ 2389518 h 6858000"/>
              <a:gd name="connsiteX697" fmla="*/ 510734 w 7467600"/>
              <a:gd name="connsiteY697" fmla="*/ 2416201 h 6858000"/>
              <a:gd name="connsiteX698" fmla="*/ 279257 w 7467600"/>
              <a:gd name="connsiteY698" fmla="*/ 2092102 h 6858000"/>
              <a:gd name="connsiteX699" fmla="*/ 65265 w 7467600"/>
              <a:gd name="connsiteY699" fmla="*/ 2006049 h 6858000"/>
              <a:gd name="connsiteX700" fmla="*/ 0 w 7467600"/>
              <a:gd name="connsiteY700" fmla="*/ 1982532 h 6858000"/>
              <a:gd name="connsiteX701" fmla="*/ 0 w 7467600"/>
              <a:gd name="connsiteY701" fmla="*/ 1912789 h 6858000"/>
              <a:gd name="connsiteX702" fmla="*/ 97460 w 7467600"/>
              <a:gd name="connsiteY702" fmla="*/ 1953725 h 6858000"/>
              <a:gd name="connsiteX703" fmla="*/ 221272 w 7467600"/>
              <a:gd name="connsiteY703" fmla="*/ 1980766 h 6858000"/>
              <a:gd name="connsiteX704" fmla="*/ 116765 w 7467600"/>
              <a:gd name="connsiteY704" fmla="*/ 1911033 h 6858000"/>
              <a:gd name="connsiteX705" fmla="*/ 16405 w 7467600"/>
              <a:gd name="connsiteY705" fmla="*/ 1803412 h 6858000"/>
              <a:gd name="connsiteX706" fmla="*/ 0 w 7467600"/>
              <a:gd name="connsiteY706" fmla="*/ 1784777 h 6858000"/>
              <a:gd name="connsiteX707" fmla="*/ 0 w 7467600"/>
              <a:gd name="connsiteY707" fmla="*/ 1740082 h 6858000"/>
              <a:gd name="connsiteX708" fmla="*/ 39394 w 7467600"/>
              <a:gd name="connsiteY708" fmla="*/ 1784856 h 6858000"/>
              <a:gd name="connsiteX709" fmla="*/ 135813 w 7467600"/>
              <a:gd name="connsiteY709" fmla="*/ 1888838 h 6858000"/>
              <a:gd name="connsiteX710" fmla="*/ 242575 w 7467600"/>
              <a:gd name="connsiteY710" fmla="*/ 1958841 h 6858000"/>
              <a:gd name="connsiteX711" fmla="*/ 82197 w 7467600"/>
              <a:gd name="connsiteY711" fmla="*/ 1754826 h 6858000"/>
              <a:gd name="connsiteX712" fmla="*/ 0 w 7467600"/>
              <a:gd name="connsiteY712" fmla="*/ 1679650 h 6858000"/>
              <a:gd name="connsiteX713" fmla="*/ 0 w 7467600"/>
              <a:gd name="connsiteY713" fmla="*/ 1602463 h 6858000"/>
              <a:gd name="connsiteX714" fmla="*/ 84689 w 7467600"/>
              <a:gd name="connsiteY714" fmla="*/ 1677442 h 6858000"/>
              <a:gd name="connsiteX715" fmla="*/ 298437 w 7467600"/>
              <a:gd name="connsiteY715" fmla="*/ 1968019 h 6858000"/>
              <a:gd name="connsiteX716" fmla="*/ 227269 w 7467600"/>
              <a:gd name="connsiteY716" fmla="*/ 1114064 h 6858000"/>
              <a:gd name="connsiteX717" fmla="*/ 248003 w 7467600"/>
              <a:gd name="connsiteY717" fmla="*/ 1089613 h 6858000"/>
              <a:gd name="connsiteX718" fmla="*/ 427020 w 7467600"/>
              <a:gd name="connsiteY718" fmla="*/ 1619803 h 6858000"/>
              <a:gd name="connsiteX719" fmla="*/ 340345 w 7467600"/>
              <a:gd name="connsiteY719" fmla="*/ 2027739 h 6858000"/>
              <a:gd name="connsiteX720" fmla="*/ 360865 w 7467600"/>
              <a:gd name="connsiteY720" fmla="*/ 2044827 h 6858000"/>
              <a:gd name="connsiteX721" fmla="*/ 560414 w 7467600"/>
              <a:gd name="connsiteY721" fmla="*/ 2421457 h 6858000"/>
              <a:gd name="connsiteX722" fmla="*/ 1359703 w 7467600"/>
              <a:gd name="connsiteY722" fmla="*/ 2578554 h 6858000"/>
              <a:gd name="connsiteX723" fmla="*/ 1359422 w 7467600"/>
              <a:gd name="connsiteY723" fmla="*/ 2577994 h 6858000"/>
              <a:gd name="connsiteX724" fmla="*/ 828701 w 7467600"/>
              <a:gd name="connsiteY724" fmla="*/ 1839520 h 6858000"/>
              <a:gd name="connsiteX725" fmla="*/ 494427 w 7467600"/>
              <a:gd name="connsiteY725" fmla="*/ 1092333 h 6858000"/>
              <a:gd name="connsiteX726" fmla="*/ 506322 w 7467600"/>
              <a:gd name="connsiteY726" fmla="*/ 1020997 h 6858000"/>
              <a:gd name="connsiteX727" fmla="*/ 4570198 w 7467600"/>
              <a:gd name="connsiteY727" fmla="*/ 978081 h 6858000"/>
              <a:gd name="connsiteX728" fmla="*/ 4523691 w 7467600"/>
              <a:gd name="connsiteY728" fmla="*/ 1127776 h 6858000"/>
              <a:gd name="connsiteX729" fmla="*/ 4509875 w 7467600"/>
              <a:gd name="connsiteY729" fmla="*/ 1167552 h 6858000"/>
              <a:gd name="connsiteX730" fmla="*/ 4478168 w 7467600"/>
              <a:gd name="connsiteY730" fmla="*/ 1260735 h 6858000"/>
              <a:gd name="connsiteX731" fmla="*/ 4409309 w 7467600"/>
              <a:gd name="connsiteY731" fmla="*/ 1666996 h 6858000"/>
              <a:gd name="connsiteX732" fmla="*/ 4370031 w 7467600"/>
              <a:gd name="connsiteY732" fmla="*/ 1955666 h 6858000"/>
              <a:gd name="connsiteX733" fmla="*/ 4570198 w 7467600"/>
              <a:gd name="connsiteY733" fmla="*/ 978081 h 6858000"/>
              <a:gd name="connsiteX734" fmla="*/ 4557898 w 7467600"/>
              <a:gd name="connsiteY734" fmla="*/ 900011 h 6858000"/>
              <a:gd name="connsiteX735" fmla="*/ 4344840 w 7467600"/>
              <a:gd name="connsiteY735" fmla="*/ 1922038 h 6858000"/>
              <a:gd name="connsiteX736" fmla="*/ 4378710 w 7467600"/>
              <a:gd name="connsiteY736" fmla="*/ 1665516 h 6858000"/>
              <a:gd name="connsiteX737" fmla="*/ 4448798 w 7467600"/>
              <a:gd name="connsiteY737" fmla="*/ 1253024 h 6858000"/>
              <a:gd name="connsiteX738" fmla="*/ 4480315 w 7467600"/>
              <a:gd name="connsiteY738" fmla="*/ 1158454 h 6858000"/>
              <a:gd name="connsiteX739" fmla="*/ 4494133 w 7467600"/>
              <a:gd name="connsiteY739" fmla="*/ 1118676 h 6858000"/>
              <a:gd name="connsiteX740" fmla="*/ 4557898 w 7467600"/>
              <a:gd name="connsiteY740" fmla="*/ 900011 h 6858000"/>
              <a:gd name="connsiteX741" fmla="*/ 5870151 w 7467600"/>
              <a:gd name="connsiteY741" fmla="*/ 898890 h 6858000"/>
              <a:gd name="connsiteX742" fmla="*/ 5861335 w 7467600"/>
              <a:gd name="connsiteY742" fmla="*/ 899177 h 6858000"/>
              <a:gd name="connsiteX743" fmla="*/ 5843702 w 7467600"/>
              <a:gd name="connsiteY743" fmla="*/ 899748 h 6858000"/>
              <a:gd name="connsiteX744" fmla="*/ 5651107 w 7467600"/>
              <a:gd name="connsiteY744" fmla="*/ 920306 h 6858000"/>
              <a:gd name="connsiteX745" fmla="*/ 5459407 w 7467600"/>
              <a:gd name="connsiteY745" fmla="*/ 940975 h 6858000"/>
              <a:gd name="connsiteX746" fmla="*/ 5374846 w 7467600"/>
              <a:gd name="connsiteY746" fmla="*/ 941988 h 6858000"/>
              <a:gd name="connsiteX747" fmla="*/ 5256105 w 7467600"/>
              <a:gd name="connsiteY747" fmla="*/ 945632 h 6858000"/>
              <a:gd name="connsiteX748" fmla="*/ 5107071 w 7467600"/>
              <a:gd name="connsiteY748" fmla="*/ 969720 h 6858000"/>
              <a:gd name="connsiteX749" fmla="*/ 4998681 w 7467600"/>
              <a:gd name="connsiteY749" fmla="*/ 988771 h 6858000"/>
              <a:gd name="connsiteX750" fmla="*/ 5870151 w 7467600"/>
              <a:gd name="connsiteY750" fmla="*/ 898890 h 6858000"/>
              <a:gd name="connsiteX751" fmla="*/ 5504425 w 7467600"/>
              <a:gd name="connsiteY751" fmla="*/ 848067 h 6858000"/>
              <a:gd name="connsiteX752" fmla="*/ 4968849 w 7467600"/>
              <a:gd name="connsiteY752" fmla="*/ 962318 h 6858000"/>
              <a:gd name="connsiteX753" fmla="*/ 5104039 w 7467600"/>
              <a:gd name="connsiteY753" fmla="*/ 940634 h 6858000"/>
              <a:gd name="connsiteX754" fmla="*/ 5256311 w 7467600"/>
              <a:gd name="connsiteY754" fmla="*/ 916490 h 6858000"/>
              <a:gd name="connsiteX755" fmla="*/ 5377381 w 7467600"/>
              <a:gd name="connsiteY755" fmla="*/ 912671 h 6858000"/>
              <a:gd name="connsiteX756" fmla="*/ 5460148 w 7467600"/>
              <a:gd name="connsiteY756" fmla="*/ 911442 h 6858000"/>
              <a:gd name="connsiteX757" fmla="*/ 5648971 w 7467600"/>
              <a:gd name="connsiteY757" fmla="*/ 891331 h 6858000"/>
              <a:gd name="connsiteX758" fmla="*/ 5844807 w 7467600"/>
              <a:gd name="connsiteY758" fmla="*/ 870718 h 6858000"/>
              <a:gd name="connsiteX759" fmla="*/ 5862975 w 7467600"/>
              <a:gd name="connsiteY759" fmla="*/ 869756 h 6858000"/>
              <a:gd name="connsiteX760" fmla="*/ 5920887 w 7467600"/>
              <a:gd name="connsiteY760" fmla="*/ 865929 h 6858000"/>
              <a:gd name="connsiteX761" fmla="*/ 5504425 w 7467600"/>
              <a:gd name="connsiteY761" fmla="*/ 848067 h 6858000"/>
              <a:gd name="connsiteX762" fmla="*/ 3607114 w 7467600"/>
              <a:gd name="connsiteY762" fmla="*/ 467441 h 6858000"/>
              <a:gd name="connsiteX763" fmla="*/ 3296242 w 7467600"/>
              <a:gd name="connsiteY763" fmla="*/ 807991 h 6858000"/>
              <a:gd name="connsiteX764" fmla="*/ 3174674 w 7467600"/>
              <a:gd name="connsiteY764" fmla="*/ 919759 h 6858000"/>
              <a:gd name="connsiteX765" fmla="*/ 3042978 w 7467600"/>
              <a:gd name="connsiteY765" fmla="*/ 1054894 h 6858000"/>
              <a:gd name="connsiteX766" fmla="*/ 2968914 w 7467600"/>
              <a:gd name="connsiteY766" fmla="*/ 1133756 h 6858000"/>
              <a:gd name="connsiteX767" fmla="*/ 3103823 w 7467600"/>
              <a:gd name="connsiteY767" fmla="*/ 1026814 h 6858000"/>
              <a:gd name="connsiteX768" fmla="*/ 3607114 w 7467600"/>
              <a:gd name="connsiteY768" fmla="*/ 467441 h 6858000"/>
              <a:gd name="connsiteX769" fmla="*/ 3744487 w 7467600"/>
              <a:gd name="connsiteY769" fmla="*/ 383136 h 6858000"/>
              <a:gd name="connsiteX770" fmla="*/ 3970213 w 7467600"/>
              <a:gd name="connsiteY770" fmla="*/ 995559 h 6858000"/>
              <a:gd name="connsiteX771" fmla="*/ 3744487 w 7467600"/>
              <a:gd name="connsiteY771" fmla="*/ 383136 h 6858000"/>
              <a:gd name="connsiteX772" fmla="*/ 3624562 w 7467600"/>
              <a:gd name="connsiteY772" fmla="*/ 367041 h 6858000"/>
              <a:gd name="connsiteX773" fmla="*/ 3489712 w 7467600"/>
              <a:gd name="connsiteY773" fmla="*/ 485386 h 6858000"/>
              <a:gd name="connsiteX774" fmla="*/ 3182994 w 7467600"/>
              <a:gd name="connsiteY774" fmla="*/ 828265 h 6858000"/>
              <a:gd name="connsiteX775" fmla="*/ 2892114 w 7467600"/>
              <a:gd name="connsiteY775" fmla="*/ 1172635 h 6858000"/>
              <a:gd name="connsiteX776" fmla="*/ 3021459 w 7467600"/>
              <a:gd name="connsiteY776" fmla="*/ 1035385 h 6858000"/>
              <a:gd name="connsiteX777" fmla="*/ 3153873 w 7467600"/>
              <a:gd name="connsiteY777" fmla="*/ 898971 h 6858000"/>
              <a:gd name="connsiteX778" fmla="*/ 3276511 w 7467600"/>
              <a:gd name="connsiteY778" fmla="*/ 786423 h 6858000"/>
              <a:gd name="connsiteX779" fmla="*/ 3584154 w 7467600"/>
              <a:gd name="connsiteY779" fmla="*/ 448218 h 6858000"/>
              <a:gd name="connsiteX780" fmla="*/ 3624562 w 7467600"/>
              <a:gd name="connsiteY780" fmla="*/ 367041 h 6858000"/>
              <a:gd name="connsiteX781" fmla="*/ 3766672 w 7467600"/>
              <a:gd name="connsiteY781" fmla="*/ 359429 h 6858000"/>
              <a:gd name="connsiteX782" fmla="*/ 3996338 w 7467600"/>
              <a:gd name="connsiteY782" fmla="*/ 968237 h 6858000"/>
              <a:gd name="connsiteX783" fmla="*/ 3766672 w 7467600"/>
              <a:gd name="connsiteY783" fmla="*/ 359429 h 6858000"/>
              <a:gd name="connsiteX784" fmla="*/ 5805386 w 7467600"/>
              <a:gd name="connsiteY784" fmla="*/ 239240 h 6858000"/>
              <a:gd name="connsiteX785" fmla="*/ 5736947 w 7467600"/>
              <a:gd name="connsiteY785" fmla="*/ 261367 h 6858000"/>
              <a:gd name="connsiteX786" fmla="*/ 5427012 w 7467600"/>
              <a:gd name="connsiteY786" fmla="*/ 311272 h 6858000"/>
              <a:gd name="connsiteX787" fmla="*/ 5147818 w 7467600"/>
              <a:gd name="connsiteY787" fmla="*/ 322112 h 6858000"/>
              <a:gd name="connsiteX788" fmla="*/ 5060854 w 7467600"/>
              <a:gd name="connsiteY788" fmla="*/ 311882 h 6858000"/>
              <a:gd name="connsiteX789" fmla="*/ 4945989 w 7467600"/>
              <a:gd name="connsiteY789" fmla="*/ 300516 h 6858000"/>
              <a:gd name="connsiteX790" fmla="*/ 5410479 w 7467600"/>
              <a:gd name="connsiteY790" fmla="*/ 348434 h 6858000"/>
              <a:gd name="connsiteX791" fmla="*/ 5805386 w 7467600"/>
              <a:gd name="connsiteY791" fmla="*/ 239240 h 6858000"/>
              <a:gd name="connsiteX792" fmla="*/ 5905192 w 7467600"/>
              <a:gd name="connsiteY792" fmla="*/ 163079 h 6858000"/>
              <a:gd name="connsiteX793" fmla="*/ 5865655 w 7467600"/>
              <a:gd name="connsiteY793" fmla="*/ 171901 h 6858000"/>
              <a:gd name="connsiteX794" fmla="*/ 5259740 w 7467600"/>
              <a:gd name="connsiteY794" fmla="*/ 257013 h 6858000"/>
              <a:gd name="connsiteX795" fmla="*/ 5208466 w 7467600"/>
              <a:gd name="connsiteY795" fmla="*/ 257550 h 6858000"/>
              <a:gd name="connsiteX796" fmla="*/ 4980204 w 7467600"/>
              <a:gd name="connsiteY796" fmla="*/ 271903 h 6858000"/>
              <a:gd name="connsiteX797" fmla="*/ 5068068 w 7467600"/>
              <a:gd name="connsiteY797" fmla="*/ 282244 h 6858000"/>
              <a:gd name="connsiteX798" fmla="*/ 5153231 w 7467600"/>
              <a:gd name="connsiteY798" fmla="*/ 292240 h 6858000"/>
              <a:gd name="connsiteX799" fmla="*/ 5426491 w 7467600"/>
              <a:gd name="connsiteY799" fmla="*/ 281128 h 6858000"/>
              <a:gd name="connsiteX800" fmla="*/ 5731212 w 7467600"/>
              <a:gd name="connsiteY800" fmla="*/ 231951 h 6858000"/>
              <a:gd name="connsiteX801" fmla="*/ 5905192 w 7467600"/>
              <a:gd name="connsiteY801" fmla="*/ 163079 h 6858000"/>
              <a:gd name="connsiteX802" fmla="*/ 5944437 w 7467600"/>
              <a:gd name="connsiteY802" fmla="*/ 113829 h 6858000"/>
              <a:gd name="connsiteX803" fmla="*/ 5825032 w 7467600"/>
              <a:gd name="connsiteY803" fmla="*/ 146405 h 6858000"/>
              <a:gd name="connsiteX804" fmla="*/ 4955599 w 7467600"/>
              <a:gd name="connsiteY804" fmla="*/ 247008 h 6858000"/>
              <a:gd name="connsiteX805" fmla="*/ 5210104 w 7467600"/>
              <a:gd name="connsiteY805" fmla="*/ 228123 h 6858000"/>
              <a:gd name="connsiteX806" fmla="*/ 5261015 w 7467600"/>
              <a:gd name="connsiteY806" fmla="*/ 227087 h 6858000"/>
              <a:gd name="connsiteX807" fmla="*/ 5861181 w 7467600"/>
              <a:gd name="connsiteY807" fmla="*/ 143093 h 6858000"/>
              <a:gd name="connsiteX808" fmla="*/ 5961252 w 7467600"/>
              <a:gd name="connsiteY808" fmla="*/ 114820 h 6858000"/>
              <a:gd name="connsiteX809" fmla="*/ 5944437 w 7467600"/>
              <a:gd name="connsiteY809" fmla="*/ 113829 h 6858000"/>
              <a:gd name="connsiteX810" fmla="*/ 3882765 w 7467600"/>
              <a:gd name="connsiteY810" fmla="*/ 0 h 6858000"/>
              <a:gd name="connsiteX811" fmla="*/ 3995099 w 7467600"/>
              <a:gd name="connsiteY811" fmla="*/ 0 h 6858000"/>
              <a:gd name="connsiteX812" fmla="*/ 4163818 w 7467600"/>
              <a:gd name="connsiteY812" fmla="*/ 234104 h 6858000"/>
              <a:gd name="connsiteX813" fmla="*/ 4172099 w 7467600"/>
              <a:gd name="connsiteY813" fmla="*/ 234207 h 6858000"/>
              <a:gd name="connsiteX814" fmla="*/ 4784282 w 7467600"/>
              <a:gd name="connsiteY814" fmla="*/ 276561 h 6858000"/>
              <a:gd name="connsiteX815" fmla="*/ 4801687 w 7467600"/>
              <a:gd name="connsiteY815" fmla="*/ 267764 h 6858000"/>
              <a:gd name="connsiteX816" fmla="*/ 6082788 w 7467600"/>
              <a:gd name="connsiteY816" fmla="*/ 64119 h 6858000"/>
              <a:gd name="connsiteX817" fmla="*/ 6099442 w 7467600"/>
              <a:gd name="connsiteY817" fmla="*/ 82568 h 6858000"/>
              <a:gd name="connsiteX818" fmla="*/ 4804137 w 7467600"/>
              <a:gd name="connsiteY818" fmla="*/ 320931 h 6858000"/>
              <a:gd name="connsiteX819" fmla="*/ 4227047 w 7467600"/>
              <a:gd name="connsiteY819" fmla="*/ 313415 h 6858000"/>
              <a:gd name="connsiteX820" fmla="*/ 4346041 w 7467600"/>
              <a:gd name="connsiteY820" fmla="*/ 456086 h 6858000"/>
              <a:gd name="connsiteX821" fmla="*/ 4870967 w 7467600"/>
              <a:gd name="connsiteY821" fmla="*/ 963061 h 6858000"/>
              <a:gd name="connsiteX822" fmla="*/ 4889647 w 7467600"/>
              <a:gd name="connsiteY822" fmla="*/ 957147 h 6858000"/>
              <a:gd name="connsiteX823" fmla="*/ 5422504 w 7467600"/>
              <a:gd name="connsiteY823" fmla="*/ 805191 h 6858000"/>
              <a:gd name="connsiteX824" fmla="*/ 6087656 w 7467600"/>
              <a:gd name="connsiteY824" fmla="*/ 826703 h 6858000"/>
              <a:gd name="connsiteX825" fmla="*/ 6058717 w 7467600"/>
              <a:gd name="connsiteY825" fmla="*/ 865992 h 6858000"/>
              <a:gd name="connsiteX826" fmla="*/ 4974153 w 7467600"/>
              <a:gd name="connsiteY826" fmla="*/ 1045456 h 6858000"/>
              <a:gd name="connsiteX827" fmla="*/ 5627835 w 7467600"/>
              <a:gd name="connsiteY827" fmla="*/ 1472077 h 6858000"/>
              <a:gd name="connsiteX828" fmla="*/ 5629817 w 7467600"/>
              <a:gd name="connsiteY828" fmla="*/ 1471412 h 6858000"/>
              <a:gd name="connsiteX829" fmla="*/ 5634124 w 7467600"/>
              <a:gd name="connsiteY829" fmla="*/ 1470572 h 6858000"/>
              <a:gd name="connsiteX830" fmla="*/ 5755832 w 7467600"/>
              <a:gd name="connsiteY830" fmla="*/ 1383886 h 6858000"/>
              <a:gd name="connsiteX831" fmla="*/ 6014186 w 7467600"/>
              <a:gd name="connsiteY831" fmla="*/ 1279799 h 6858000"/>
              <a:gd name="connsiteX832" fmla="*/ 6901619 w 7467600"/>
              <a:gd name="connsiteY832" fmla="*/ 1047874 h 6858000"/>
              <a:gd name="connsiteX833" fmla="*/ 6931566 w 7467600"/>
              <a:gd name="connsiteY833" fmla="*/ 1062034 h 6858000"/>
              <a:gd name="connsiteX834" fmla="*/ 5790982 w 7467600"/>
              <a:gd name="connsiteY834" fmla="*/ 1561380 h 6858000"/>
              <a:gd name="connsiteX835" fmla="*/ 6188971 w 7467600"/>
              <a:gd name="connsiteY835" fmla="*/ 1755168 h 6858000"/>
              <a:gd name="connsiteX836" fmla="*/ 6202446 w 7467600"/>
              <a:gd name="connsiteY836" fmla="*/ 1752268 h 6858000"/>
              <a:gd name="connsiteX837" fmla="*/ 7179560 w 7467600"/>
              <a:gd name="connsiteY837" fmla="*/ 1467551 h 6858000"/>
              <a:gd name="connsiteX838" fmla="*/ 7158730 w 7467600"/>
              <a:gd name="connsiteY838" fmla="*/ 1507835 h 6858000"/>
              <a:gd name="connsiteX839" fmla="*/ 6326959 w 7467600"/>
              <a:gd name="connsiteY839" fmla="*/ 1817686 h 6858000"/>
              <a:gd name="connsiteX840" fmla="*/ 6537433 w 7467600"/>
              <a:gd name="connsiteY840" fmla="*/ 1907790 h 6858000"/>
              <a:gd name="connsiteX841" fmla="*/ 6550221 w 7467600"/>
              <a:gd name="connsiteY841" fmla="*/ 1910729 h 6858000"/>
              <a:gd name="connsiteX842" fmla="*/ 6964438 w 7467600"/>
              <a:gd name="connsiteY842" fmla="*/ 2209505 h 6858000"/>
              <a:gd name="connsiteX843" fmla="*/ 7367862 w 7467600"/>
              <a:gd name="connsiteY843" fmla="*/ 2806833 h 6858000"/>
              <a:gd name="connsiteX844" fmla="*/ 7364329 w 7467600"/>
              <a:gd name="connsiteY844" fmla="*/ 2826907 h 6858000"/>
              <a:gd name="connsiteX845" fmla="*/ 7290545 w 7467600"/>
              <a:gd name="connsiteY845" fmla="*/ 2850663 h 6858000"/>
              <a:gd name="connsiteX846" fmla="*/ 6472036 w 7467600"/>
              <a:gd name="connsiteY846" fmla="*/ 1959003 h 6858000"/>
              <a:gd name="connsiteX847" fmla="*/ 5792897 w 7467600"/>
              <a:gd name="connsiteY847" fmla="*/ 1647747 h 6858000"/>
              <a:gd name="connsiteX848" fmla="*/ 5842751 w 7467600"/>
              <a:gd name="connsiteY848" fmla="*/ 1816112 h 6858000"/>
              <a:gd name="connsiteX849" fmla="*/ 5847424 w 7467600"/>
              <a:gd name="connsiteY849" fmla="*/ 1815776 h 6858000"/>
              <a:gd name="connsiteX850" fmla="*/ 6399821 w 7467600"/>
              <a:gd name="connsiteY850" fmla="*/ 2344799 h 6858000"/>
              <a:gd name="connsiteX851" fmla="*/ 6323232 w 7467600"/>
              <a:gd name="connsiteY851" fmla="*/ 2389634 h 6858000"/>
              <a:gd name="connsiteX852" fmla="*/ 5942958 w 7467600"/>
              <a:gd name="connsiteY852" fmla="*/ 2077708 h 6858000"/>
              <a:gd name="connsiteX853" fmla="*/ 5921559 w 7467600"/>
              <a:gd name="connsiteY853" fmla="*/ 2378596 h 6858000"/>
              <a:gd name="connsiteX854" fmla="*/ 5817651 w 7467600"/>
              <a:gd name="connsiteY854" fmla="*/ 3023919 h 6858000"/>
              <a:gd name="connsiteX855" fmla="*/ 5729634 w 7467600"/>
              <a:gd name="connsiteY855" fmla="*/ 3051849 h 6858000"/>
              <a:gd name="connsiteX856" fmla="*/ 5611018 w 7467600"/>
              <a:gd name="connsiteY856" fmla="*/ 2316769 h 6858000"/>
              <a:gd name="connsiteX857" fmla="*/ 5687608 w 7467600"/>
              <a:gd name="connsiteY857" fmla="*/ 2039972 h 6858000"/>
              <a:gd name="connsiteX858" fmla="*/ 5657554 w 7467600"/>
              <a:gd name="connsiteY858" fmla="*/ 1576445 h 6858000"/>
              <a:gd name="connsiteX859" fmla="*/ 5150475 w 7467600"/>
              <a:gd name="connsiteY859" fmla="*/ 1274012 h 6858000"/>
              <a:gd name="connsiteX860" fmla="*/ 5349142 w 7467600"/>
              <a:gd name="connsiteY860" fmla="*/ 2204405 h 6858000"/>
              <a:gd name="connsiteX861" fmla="*/ 5262214 w 7467600"/>
              <a:gd name="connsiteY861" fmla="*/ 2233836 h 6858000"/>
              <a:gd name="connsiteX862" fmla="*/ 4981539 w 7467600"/>
              <a:gd name="connsiteY862" fmla="*/ 1542201 h 6858000"/>
              <a:gd name="connsiteX863" fmla="*/ 4958461 w 7467600"/>
              <a:gd name="connsiteY863" fmla="*/ 1136957 h 6858000"/>
              <a:gd name="connsiteX864" fmla="*/ 4655015 w 7467600"/>
              <a:gd name="connsiteY864" fmla="*/ 891426 h 6858000"/>
              <a:gd name="connsiteX865" fmla="*/ 4348002 w 7467600"/>
              <a:gd name="connsiteY865" fmla="*/ 2205895 h 6858000"/>
              <a:gd name="connsiteX866" fmla="*/ 4262250 w 7467600"/>
              <a:gd name="connsiteY866" fmla="*/ 2219972 h 6858000"/>
              <a:gd name="connsiteX867" fmla="*/ 4550611 w 7467600"/>
              <a:gd name="connsiteY867" fmla="*/ 817540 h 6858000"/>
              <a:gd name="connsiteX868" fmla="*/ 4564418 w 7467600"/>
              <a:gd name="connsiteY868" fmla="*/ 808293 h 6858000"/>
              <a:gd name="connsiteX869" fmla="*/ 4266388 w 7467600"/>
              <a:gd name="connsiteY869" fmla="*/ 500083 h 6858000"/>
              <a:gd name="connsiteX870" fmla="*/ 4032842 w 7467600"/>
              <a:gd name="connsiteY870" fmla="*/ 211809 h 6858000"/>
              <a:gd name="connsiteX871" fmla="*/ 3882765 w 7467600"/>
              <a:gd name="connsiteY871" fmla="*/ 0 h 6858000"/>
              <a:gd name="connsiteX872" fmla="*/ 3721337 w 7467600"/>
              <a:gd name="connsiteY872" fmla="*/ 0 h 6858000"/>
              <a:gd name="connsiteX873" fmla="*/ 3797544 w 7467600"/>
              <a:gd name="connsiteY873" fmla="*/ 0 h 6858000"/>
              <a:gd name="connsiteX874" fmla="*/ 3775734 w 7467600"/>
              <a:gd name="connsiteY874" fmla="*/ 95131 h 6858000"/>
              <a:gd name="connsiteX875" fmla="*/ 3724807 w 7467600"/>
              <a:gd name="connsiteY875" fmla="*/ 272257 h 6858000"/>
              <a:gd name="connsiteX876" fmla="*/ 3726844 w 7467600"/>
              <a:gd name="connsiteY876" fmla="*/ 282988 h 6858000"/>
              <a:gd name="connsiteX877" fmla="*/ 3742664 w 7467600"/>
              <a:gd name="connsiteY877" fmla="*/ 279918 h 6858000"/>
              <a:gd name="connsiteX878" fmla="*/ 4103910 w 7467600"/>
              <a:gd name="connsiteY878" fmla="*/ 1161917 h 6858000"/>
              <a:gd name="connsiteX879" fmla="*/ 4020269 w 7467600"/>
              <a:gd name="connsiteY879" fmla="*/ 1200406 h 6858000"/>
              <a:gd name="connsiteX880" fmla="*/ 3674882 w 7467600"/>
              <a:gd name="connsiteY880" fmla="*/ 488524 h 6858000"/>
              <a:gd name="connsiteX881" fmla="*/ 3132682 w 7467600"/>
              <a:gd name="connsiteY881" fmla="*/ 1072284 h 6858000"/>
              <a:gd name="connsiteX882" fmla="*/ 2716346 w 7467600"/>
              <a:gd name="connsiteY882" fmla="*/ 1276376 h 6858000"/>
              <a:gd name="connsiteX883" fmla="*/ 2716772 w 7467600"/>
              <a:gd name="connsiteY883" fmla="*/ 1255462 h 6858000"/>
              <a:gd name="connsiteX884" fmla="*/ 3471096 w 7467600"/>
              <a:gd name="connsiteY884" fmla="*/ 437072 h 6858000"/>
              <a:gd name="connsiteX885" fmla="*/ 3639057 w 7467600"/>
              <a:gd name="connsiteY885" fmla="*/ 286334 h 6858000"/>
              <a:gd name="connsiteX886" fmla="*/ 3640309 w 7467600"/>
              <a:gd name="connsiteY886" fmla="*/ 284664 h 6858000"/>
              <a:gd name="connsiteX887" fmla="*/ 3646022 w 7467600"/>
              <a:gd name="connsiteY887" fmla="*/ 276711 h 6858000"/>
              <a:gd name="connsiteX888" fmla="*/ 3707943 w 7467600"/>
              <a:gd name="connsiteY888" fmla="*/ 65958 h 6858000"/>
              <a:gd name="connsiteX889" fmla="*/ 3721337 w 7467600"/>
              <a:gd name="connsiteY889" fmla="*/ 0 h 6858000"/>
              <a:gd name="connsiteX890" fmla="*/ 2867960 w 7467600"/>
              <a:gd name="connsiteY890" fmla="*/ 0 h 6858000"/>
              <a:gd name="connsiteX891" fmla="*/ 2926351 w 7467600"/>
              <a:gd name="connsiteY891" fmla="*/ 0 h 6858000"/>
              <a:gd name="connsiteX892" fmla="*/ 2902823 w 7467600"/>
              <a:gd name="connsiteY892" fmla="*/ 262929 h 6858000"/>
              <a:gd name="connsiteX893" fmla="*/ 2940663 w 7467600"/>
              <a:gd name="connsiteY893" fmla="*/ 140884 h 6858000"/>
              <a:gd name="connsiteX894" fmla="*/ 2947039 w 7467600"/>
              <a:gd name="connsiteY894" fmla="*/ 122524 h 6858000"/>
              <a:gd name="connsiteX895" fmla="*/ 2984316 w 7467600"/>
              <a:gd name="connsiteY895" fmla="*/ 0 h 6858000"/>
              <a:gd name="connsiteX896" fmla="*/ 3016114 w 7467600"/>
              <a:gd name="connsiteY896" fmla="*/ 0 h 6858000"/>
              <a:gd name="connsiteX897" fmla="*/ 2979949 w 7467600"/>
              <a:gd name="connsiteY897" fmla="*/ 119274 h 6858000"/>
              <a:gd name="connsiteX898" fmla="*/ 3023879 w 7467600"/>
              <a:gd name="connsiteY898" fmla="*/ 0 h 6858000"/>
              <a:gd name="connsiteX899" fmla="*/ 3105400 w 7467600"/>
              <a:gd name="connsiteY899" fmla="*/ 0 h 6858000"/>
              <a:gd name="connsiteX900" fmla="*/ 3094669 w 7467600"/>
              <a:gd name="connsiteY900" fmla="*/ 30308 h 6858000"/>
              <a:gd name="connsiteX901" fmla="*/ 2901945 w 7467600"/>
              <a:gd name="connsiteY901" fmla="*/ 466538 h 6858000"/>
              <a:gd name="connsiteX902" fmla="*/ 2815209 w 7467600"/>
              <a:gd name="connsiteY902" fmla="*/ 497361 h 6858000"/>
              <a:gd name="connsiteX903" fmla="*/ 2844845 w 7467600"/>
              <a:gd name="connsiteY903" fmla="*/ 127638 h 6858000"/>
              <a:gd name="connsiteX904" fmla="*/ 2867960 w 7467600"/>
              <a:gd name="connsiteY904" fmla="*/ 0 h 6858000"/>
              <a:gd name="connsiteX905" fmla="*/ 1057230 w 7467600"/>
              <a:gd name="connsiteY905" fmla="*/ 0 h 6858000"/>
              <a:gd name="connsiteX906" fmla="*/ 1111003 w 7467600"/>
              <a:gd name="connsiteY906" fmla="*/ 0 h 6858000"/>
              <a:gd name="connsiteX907" fmla="*/ 1125553 w 7467600"/>
              <a:gd name="connsiteY907" fmla="*/ 52588 h 6858000"/>
              <a:gd name="connsiteX908" fmla="*/ 1304276 w 7467600"/>
              <a:gd name="connsiteY908" fmla="*/ 476275 h 6858000"/>
              <a:gd name="connsiteX909" fmla="*/ 1492066 w 7467600"/>
              <a:gd name="connsiteY909" fmla="*/ 886333 h 6858000"/>
              <a:gd name="connsiteX910" fmla="*/ 1423698 w 7467600"/>
              <a:gd name="connsiteY910" fmla="*/ 710817 h 6858000"/>
              <a:gd name="connsiteX911" fmla="*/ 1357609 w 7467600"/>
              <a:gd name="connsiteY911" fmla="*/ 532892 h 6858000"/>
              <a:gd name="connsiteX912" fmla="*/ 1309550 w 7467600"/>
              <a:gd name="connsiteY912" fmla="*/ 374031 h 6858000"/>
              <a:gd name="connsiteX913" fmla="*/ 1193673 w 7467600"/>
              <a:gd name="connsiteY913" fmla="*/ 49533 h 6858000"/>
              <a:gd name="connsiteX914" fmla="*/ 1164391 w 7467600"/>
              <a:gd name="connsiteY914" fmla="*/ 0 h 6858000"/>
              <a:gd name="connsiteX915" fmla="*/ 1200666 w 7467600"/>
              <a:gd name="connsiteY915" fmla="*/ 0 h 6858000"/>
              <a:gd name="connsiteX916" fmla="*/ 1223408 w 7467600"/>
              <a:gd name="connsiteY916" fmla="*/ 38996 h 6858000"/>
              <a:gd name="connsiteX917" fmla="*/ 1339635 w 7467600"/>
              <a:gd name="connsiteY917" fmla="*/ 365517 h 6858000"/>
              <a:gd name="connsiteX918" fmla="*/ 1387469 w 7467600"/>
              <a:gd name="connsiteY918" fmla="*/ 523079 h 6858000"/>
              <a:gd name="connsiteX919" fmla="*/ 1452685 w 7467600"/>
              <a:gd name="connsiteY919" fmla="*/ 699806 h 6858000"/>
              <a:gd name="connsiteX920" fmla="*/ 1492092 w 7467600"/>
              <a:gd name="connsiteY920" fmla="*/ 800424 h 6858000"/>
              <a:gd name="connsiteX921" fmla="*/ 1455302 w 7467600"/>
              <a:gd name="connsiteY921" fmla="*/ 632913 h 6858000"/>
              <a:gd name="connsiteX922" fmla="*/ 1222336 w 7467600"/>
              <a:gd name="connsiteY922" fmla="*/ 9480 h 6858000"/>
              <a:gd name="connsiteX923" fmla="*/ 1214634 w 7467600"/>
              <a:gd name="connsiteY923" fmla="*/ 0 h 6858000"/>
              <a:gd name="connsiteX924" fmla="*/ 1289827 w 7467600"/>
              <a:gd name="connsiteY924" fmla="*/ 0 h 6858000"/>
              <a:gd name="connsiteX925" fmla="*/ 1321076 w 7467600"/>
              <a:gd name="connsiteY925" fmla="*/ 59722 h 6858000"/>
              <a:gd name="connsiteX926" fmla="*/ 1512579 w 7467600"/>
              <a:gd name="connsiteY926" fmla="*/ 626441 h 6858000"/>
              <a:gd name="connsiteX927" fmla="*/ 1506076 w 7467600"/>
              <a:gd name="connsiteY927" fmla="*/ 1089289 h 6858000"/>
              <a:gd name="connsiteX928" fmla="*/ 1486346 w 7467600"/>
              <a:gd name="connsiteY928" fmla="*/ 1079919 h 6858000"/>
              <a:gd name="connsiteX929" fmla="*/ 1070511 w 7467600"/>
              <a:gd name="connsiteY929" fmla="*/ 48609 h 6858000"/>
              <a:gd name="connsiteX930" fmla="*/ 1057230 w 7467600"/>
              <a:gd name="connsiteY930" fmla="*/ 0 h 6858000"/>
              <a:gd name="connsiteX931" fmla="*/ 43151 w 7467600"/>
              <a:gd name="connsiteY931" fmla="*/ 0 h 6858000"/>
              <a:gd name="connsiteX932" fmla="*/ 95283 w 7467600"/>
              <a:gd name="connsiteY932" fmla="*/ 0 h 6858000"/>
              <a:gd name="connsiteX933" fmla="*/ 300708 w 7467600"/>
              <a:gd name="connsiteY933" fmla="*/ 154571 h 6858000"/>
              <a:gd name="connsiteX934" fmla="*/ 530414 w 7467600"/>
              <a:gd name="connsiteY934" fmla="*/ 354673 h 6858000"/>
              <a:gd name="connsiteX935" fmla="*/ 333785 w 7467600"/>
              <a:gd name="connsiteY935" fmla="*/ 161564 h 6858000"/>
              <a:gd name="connsiteX936" fmla="*/ 147005 w 7467600"/>
              <a:gd name="connsiteY936" fmla="*/ 0 h 6858000"/>
              <a:gd name="connsiteX937" fmla="*/ 272509 w 7467600"/>
              <a:gd name="connsiteY937" fmla="*/ 0 h 6858000"/>
              <a:gd name="connsiteX938" fmla="*/ 326276 w 7467600"/>
              <a:gd name="connsiteY938" fmla="*/ 45847 h 6858000"/>
              <a:gd name="connsiteX939" fmla="*/ 823759 w 7467600"/>
              <a:gd name="connsiteY939" fmla="*/ 574145 h 6858000"/>
              <a:gd name="connsiteX940" fmla="*/ 811254 w 7467600"/>
              <a:gd name="connsiteY940" fmla="*/ 665546 h 6858000"/>
              <a:gd name="connsiteX941" fmla="*/ 154042 w 7467600"/>
              <a:gd name="connsiteY941" fmla="*/ 261522 h 6858000"/>
              <a:gd name="connsiteX942" fmla="*/ 13550 w 7467600"/>
              <a:gd name="connsiteY942" fmla="*/ 158423 h 6858000"/>
              <a:gd name="connsiteX943" fmla="*/ 0 w 7467600"/>
              <a:gd name="connsiteY943" fmla="*/ 146618 h 6858000"/>
              <a:gd name="connsiteX944" fmla="*/ 0 w 7467600"/>
              <a:gd name="connsiteY944" fmla="*/ 59161 h 6858000"/>
              <a:gd name="connsiteX945" fmla="*/ 45427 w 7467600"/>
              <a:gd name="connsiteY945" fmla="*/ 101078 h 6858000"/>
              <a:gd name="connsiteX946" fmla="*/ 630103 w 7467600"/>
              <a:gd name="connsiteY946" fmla="*/ 485885 h 6858000"/>
              <a:gd name="connsiteX947" fmla="*/ 532040 w 7467600"/>
              <a:gd name="connsiteY947" fmla="*/ 399359 h 6858000"/>
              <a:gd name="connsiteX948" fmla="*/ 517618 w 7467600"/>
              <a:gd name="connsiteY948" fmla="*/ 385726 h 6858000"/>
              <a:gd name="connsiteX949" fmla="*/ 285074 w 7467600"/>
              <a:gd name="connsiteY949" fmla="*/ 182755 h 6858000"/>
              <a:gd name="connsiteX950" fmla="*/ 43151 w 7467600"/>
              <a:gd name="connsiteY95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3149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1019354 w 7467600"/>
              <a:gd name="connsiteY18" fmla="*/ 6315006 h 6858000"/>
              <a:gd name="connsiteX19" fmla="*/ 441046 w 7467600"/>
              <a:gd name="connsiteY19" fmla="*/ 6691153 h 6858000"/>
              <a:gd name="connsiteX20" fmla="*/ 1019354 w 7467600"/>
              <a:gd name="connsiteY20" fmla="*/ 6315006 h 6858000"/>
              <a:gd name="connsiteX21" fmla="*/ 991680 w 7467600"/>
              <a:gd name="connsiteY21" fmla="*/ 6298413 h 6858000"/>
              <a:gd name="connsiteX22" fmla="*/ 409060 w 7467600"/>
              <a:gd name="connsiteY22" fmla="*/ 6671470 h 6858000"/>
              <a:gd name="connsiteX23" fmla="*/ 991680 w 7467600"/>
              <a:gd name="connsiteY23" fmla="*/ 6298413 h 6858000"/>
              <a:gd name="connsiteX24" fmla="*/ 103333 w 7467600"/>
              <a:gd name="connsiteY24" fmla="*/ 5699602 h 6858000"/>
              <a:gd name="connsiteX25" fmla="*/ 233938 w 7467600"/>
              <a:gd name="connsiteY25" fmla="*/ 5809416 h 6858000"/>
              <a:gd name="connsiteX26" fmla="*/ 883580 w 7467600"/>
              <a:gd name="connsiteY26" fmla="*/ 6180710 h 6858000"/>
              <a:gd name="connsiteX27" fmla="*/ 487337 w 7467600"/>
              <a:gd name="connsiteY27" fmla="*/ 5950182 h 6858000"/>
              <a:gd name="connsiteX28" fmla="*/ 354051 w 7467600"/>
              <a:gd name="connsiteY28" fmla="*/ 5854912 h 6858000"/>
              <a:gd name="connsiteX29" fmla="*/ 195436 w 7467600"/>
              <a:gd name="connsiteY29" fmla="*/ 5755068 h 6858000"/>
              <a:gd name="connsiteX30" fmla="*/ 103333 w 7467600"/>
              <a:gd name="connsiteY30" fmla="*/ 5699602 h 6858000"/>
              <a:gd name="connsiteX31" fmla="*/ 5539432 w 7467600"/>
              <a:gd name="connsiteY31" fmla="*/ 5642928 h 6858000"/>
              <a:gd name="connsiteX32" fmla="*/ 5555462 w 7467600"/>
              <a:gd name="connsiteY32" fmla="*/ 5694454 h 6858000"/>
              <a:gd name="connsiteX33" fmla="*/ 5828270 w 7467600"/>
              <a:gd name="connsiteY33" fmla="*/ 6320663 h 6858000"/>
              <a:gd name="connsiteX34" fmla="*/ 5947416 w 7467600"/>
              <a:gd name="connsiteY34" fmla="*/ 6574846 h 6858000"/>
              <a:gd name="connsiteX35" fmla="*/ 5539432 w 7467600"/>
              <a:gd name="connsiteY35" fmla="*/ 5642928 h 6858000"/>
              <a:gd name="connsiteX36" fmla="*/ 51253 w 7467600"/>
              <a:gd name="connsiteY36" fmla="*/ 5631825 h 6858000"/>
              <a:gd name="connsiteX37" fmla="*/ 211622 w 7467600"/>
              <a:gd name="connsiteY37" fmla="*/ 5728803 h 6858000"/>
              <a:gd name="connsiteX38" fmla="*/ 371652 w 7467600"/>
              <a:gd name="connsiteY38" fmla="*/ 5829062 h 6858000"/>
              <a:gd name="connsiteX39" fmla="*/ 505903 w 7467600"/>
              <a:gd name="connsiteY39" fmla="*/ 5925221 h 6858000"/>
              <a:gd name="connsiteX40" fmla="*/ 899240 w 7467600"/>
              <a:gd name="connsiteY40" fmla="*/ 6153068 h 6858000"/>
              <a:gd name="connsiteX41" fmla="*/ 988114 w 7467600"/>
              <a:gd name="connsiteY41" fmla="*/ 6174204 h 6858000"/>
              <a:gd name="connsiteX42" fmla="*/ 845971 w 7467600"/>
              <a:gd name="connsiteY42" fmla="*/ 6067177 h 6858000"/>
              <a:gd name="connsiteX43" fmla="*/ 448057 w 7467600"/>
              <a:gd name="connsiteY43" fmla="*/ 5841376 h 6858000"/>
              <a:gd name="connsiteX44" fmla="*/ 51253 w 7467600"/>
              <a:gd name="connsiteY44" fmla="*/ 5631825 h 6858000"/>
              <a:gd name="connsiteX45" fmla="*/ 2606687 w 7467600"/>
              <a:gd name="connsiteY45" fmla="*/ 5630718 h 6858000"/>
              <a:gd name="connsiteX46" fmla="*/ 2645658 w 7467600"/>
              <a:gd name="connsiteY46" fmla="*/ 6640259 h 6858000"/>
              <a:gd name="connsiteX47" fmla="*/ 2606687 w 7467600"/>
              <a:gd name="connsiteY47" fmla="*/ 5630718 h 6858000"/>
              <a:gd name="connsiteX48" fmla="*/ 3642057 w 7467600"/>
              <a:gd name="connsiteY48" fmla="*/ 5573487 h 6858000"/>
              <a:gd name="connsiteX49" fmla="*/ 3632981 w 7467600"/>
              <a:gd name="connsiteY49" fmla="*/ 5579437 h 6858000"/>
              <a:gd name="connsiteX50" fmla="*/ 3382436 w 7467600"/>
              <a:gd name="connsiteY50" fmla="*/ 5952726 h 6858000"/>
              <a:gd name="connsiteX51" fmla="*/ 3191929 w 7467600"/>
              <a:gd name="connsiteY51" fmla="*/ 6662669 h 6858000"/>
              <a:gd name="connsiteX52" fmla="*/ 3369898 w 7467600"/>
              <a:gd name="connsiteY52" fmla="*/ 6081771 h 6858000"/>
              <a:gd name="connsiteX53" fmla="*/ 3642057 w 7467600"/>
              <a:gd name="connsiteY53" fmla="*/ 5573487 h 6858000"/>
              <a:gd name="connsiteX54" fmla="*/ 2650666 w 7467600"/>
              <a:gd name="connsiteY54" fmla="*/ 5530686 h 6858000"/>
              <a:gd name="connsiteX55" fmla="*/ 2650249 w 7467600"/>
              <a:gd name="connsiteY55" fmla="*/ 5532101 h 6858000"/>
              <a:gd name="connsiteX56" fmla="*/ 2663808 w 7467600"/>
              <a:gd name="connsiteY56" fmla="*/ 6535215 h 6858000"/>
              <a:gd name="connsiteX57" fmla="*/ 2665418 w 7467600"/>
              <a:gd name="connsiteY57" fmla="*/ 6132756 h 6858000"/>
              <a:gd name="connsiteX58" fmla="*/ 2650666 w 7467600"/>
              <a:gd name="connsiteY58" fmla="*/ 5530686 h 6858000"/>
              <a:gd name="connsiteX59" fmla="*/ 2680277 w 7467600"/>
              <a:gd name="connsiteY59" fmla="*/ 5479204 h 6858000"/>
              <a:gd name="connsiteX60" fmla="*/ 2678972 w 7467600"/>
              <a:gd name="connsiteY60" fmla="*/ 5481582 h 6858000"/>
              <a:gd name="connsiteX61" fmla="*/ 2696666 w 7467600"/>
              <a:gd name="connsiteY61" fmla="*/ 6133836 h 6858000"/>
              <a:gd name="connsiteX62" fmla="*/ 2695769 w 7467600"/>
              <a:gd name="connsiteY62" fmla="*/ 6390955 h 6858000"/>
              <a:gd name="connsiteX63" fmla="*/ 2739893 w 7467600"/>
              <a:gd name="connsiteY63" fmla="*/ 6108357 h 6858000"/>
              <a:gd name="connsiteX64" fmla="*/ 2680277 w 7467600"/>
              <a:gd name="connsiteY64" fmla="*/ 5479204 h 6858000"/>
              <a:gd name="connsiteX65" fmla="*/ 1132195 w 7467600"/>
              <a:gd name="connsiteY65" fmla="*/ 5467980 h 6858000"/>
              <a:gd name="connsiteX66" fmla="*/ 1679056 w 7467600"/>
              <a:gd name="connsiteY66" fmla="*/ 5516907 h 6858000"/>
              <a:gd name="connsiteX67" fmla="*/ 2128648 w 7467600"/>
              <a:gd name="connsiteY67" fmla="*/ 5474249 h 6858000"/>
              <a:gd name="connsiteX68" fmla="*/ 1825619 w 7467600"/>
              <a:gd name="connsiteY68" fmla="*/ 5478447 h 6858000"/>
              <a:gd name="connsiteX69" fmla="*/ 1737798 w 7467600"/>
              <a:gd name="connsiteY69" fmla="*/ 5483353 h 6858000"/>
              <a:gd name="connsiteX70" fmla="*/ 1132195 w 7467600"/>
              <a:gd name="connsiteY70" fmla="*/ 5467980 h 6858000"/>
              <a:gd name="connsiteX71" fmla="*/ 1456157 w 7467600"/>
              <a:gd name="connsiteY71" fmla="*/ 5371404 h 6858000"/>
              <a:gd name="connsiteX72" fmla="*/ 1244432 w 7467600"/>
              <a:gd name="connsiteY72" fmla="*/ 5385601 h 6858000"/>
              <a:gd name="connsiteX73" fmla="*/ 973990 w 7467600"/>
              <a:gd name="connsiteY73" fmla="*/ 5424940 h 6858000"/>
              <a:gd name="connsiteX74" fmla="*/ 1103809 w 7467600"/>
              <a:gd name="connsiteY74" fmla="*/ 5433720 h 6858000"/>
              <a:gd name="connsiteX75" fmla="*/ 1123454 w 7467600"/>
              <a:gd name="connsiteY75" fmla="*/ 5435727 h 6858000"/>
              <a:gd name="connsiteX76" fmla="*/ 1737017 w 7467600"/>
              <a:gd name="connsiteY76" fmla="*/ 5452183 h 6858000"/>
              <a:gd name="connsiteX77" fmla="*/ 1824397 w 7467600"/>
              <a:gd name="connsiteY77" fmla="*/ 5447757 h 6858000"/>
              <a:gd name="connsiteX78" fmla="*/ 2070059 w 7467600"/>
              <a:gd name="connsiteY78" fmla="*/ 5441660 h 6858000"/>
              <a:gd name="connsiteX79" fmla="*/ 1456157 w 7467600"/>
              <a:gd name="connsiteY79" fmla="*/ 5371404 h 6858000"/>
              <a:gd name="connsiteX80" fmla="*/ 4988186 w 7467600"/>
              <a:gd name="connsiteY80" fmla="*/ 5216467 h 6858000"/>
              <a:gd name="connsiteX81" fmla="*/ 4777334 w 7467600"/>
              <a:gd name="connsiteY81" fmla="*/ 5406072 h 6858000"/>
              <a:gd name="connsiteX82" fmla="*/ 4718341 w 7467600"/>
              <a:gd name="connsiteY82" fmla="*/ 5468043 h 6858000"/>
              <a:gd name="connsiteX83" fmla="*/ 4604655 w 7467600"/>
              <a:gd name="connsiteY83" fmla="*/ 5583434 h 6858000"/>
              <a:gd name="connsiteX84" fmla="*/ 4565074 w 7467600"/>
              <a:gd name="connsiteY84" fmla="*/ 5618550 h 6858000"/>
              <a:gd name="connsiteX85" fmla="*/ 4988186 w 7467600"/>
              <a:gd name="connsiteY85" fmla="*/ 5216467 h 6858000"/>
              <a:gd name="connsiteX86" fmla="*/ 4978032 w 7467600"/>
              <a:gd name="connsiteY86" fmla="*/ 5183809 h 6858000"/>
              <a:gd name="connsiteX87" fmla="*/ 4463413 w 7467600"/>
              <a:gd name="connsiteY87" fmla="*/ 5615162 h 6858000"/>
              <a:gd name="connsiteX88" fmla="*/ 4358134 w 7467600"/>
              <a:gd name="connsiteY88" fmla="*/ 5742791 h 6858000"/>
              <a:gd name="connsiteX89" fmla="*/ 4376219 w 7467600"/>
              <a:gd name="connsiteY89" fmla="*/ 5729027 h 6858000"/>
              <a:gd name="connsiteX90" fmla="*/ 4582340 w 7467600"/>
              <a:gd name="connsiteY90" fmla="*/ 5561037 h 6858000"/>
              <a:gd name="connsiteX91" fmla="*/ 4694684 w 7467600"/>
              <a:gd name="connsiteY91" fmla="*/ 5447098 h 6858000"/>
              <a:gd name="connsiteX92" fmla="*/ 4754123 w 7467600"/>
              <a:gd name="connsiteY92" fmla="*/ 5384643 h 6858000"/>
              <a:gd name="connsiteX93" fmla="*/ 4978032 w 7467600"/>
              <a:gd name="connsiteY93" fmla="*/ 5183809 h 6858000"/>
              <a:gd name="connsiteX94" fmla="*/ 1903353 w 7467600"/>
              <a:gd name="connsiteY94" fmla="*/ 5044827 h 6858000"/>
              <a:gd name="connsiteX95" fmla="*/ 1936931 w 7467600"/>
              <a:gd name="connsiteY95" fmla="*/ 5093954 h 6858000"/>
              <a:gd name="connsiteX96" fmla="*/ 2195868 w 7467600"/>
              <a:gd name="connsiteY96" fmla="*/ 5396574 h 6858000"/>
              <a:gd name="connsiteX97" fmla="*/ 2088852 w 7467600"/>
              <a:gd name="connsiteY97" fmla="*/ 5166123 h 6858000"/>
              <a:gd name="connsiteX98" fmla="*/ 1958241 w 7467600"/>
              <a:gd name="connsiteY98" fmla="*/ 5067955 h 6858000"/>
              <a:gd name="connsiteX99" fmla="*/ 1903353 w 7467600"/>
              <a:gd name="connsiteY99" fmla="*/ 5044827 h 6858000"/>
              <a:gd name="connsiteX100" fmla="*/ 1979378 w 7467600"/>
              <a:gd name="connsiteY100" fmla="*/ 4769504 h 6858000"/>
              <a:gd name="connsiteX101" fmla="*/ 2882120 w 7467600"/>
              <a:gd name="connsiteY101" fmla="*/ 5064547 h 6858000"/>
              <a:gd name="connsiteX102" fmla="*/ 2793103 w 7467600"/>
              <a:gd name="connsiteY102" fmla="*/ 5039699 h 6858000"/>
              <a:gd name="connsiteX103" fmla="*/ 2770041 w 7467600"/>
              <a:gd name="connsiteY103" fmla="*/ 5033634 h 6858000"/>
              <a:gd name="connsiteX104" fmla="*/ 1979378 w 7467600"/>
              <a:gd name="connsiteY104" fmla="*/ 4769504 h 6858000"/>
              <a:gd name="connsiteX105" fmla="*/ 1927410 w 7467600"/>
              <a:gd name="connsiteY105" fmla="*/ 4716164 h 6858000"/>
              <a:gd name="connsiteX106" fmla="*/ 1959587 w 7467600"/>
              <a:gd name="connsiteY106" fmla="*/ 4728849 h 6858000"/>
              <a:gd name="connsiteX107" fmla="*/ 2777707 w 7467600"/>
              <a:gd name="connsiteY107" fmla="*/ 5003991 h 6858000"/>
              <a:gd name="connsiteX108" fmla="*/ 2800768 w 7467600"/>
              <a:gd name="connsiteY108" fmla="*/ 5010056 h 6858000"/>
              <a:gd name="connsiteX109" fmla="*/ 2879408 w 7467600"/>
              <a:gd name="connsiteY109" fmla="*/ 5031590 h 6858000"/>
              <a:gd name="connsiteX110" fmla="*/ 2862295 w 7467600"/>
              <a:gd name="connsiteY110" fmla="*/ 5022958 h 6858000"/>
              <a:gd name="connsiteX111" fmla="*/ 2813343 w 7467600"/>
              <a:gd name="connsiteY111" fmla="*/ 4998369 h 6858000"/>
              <a:gd name="connsiteX112" fmla="*/ 2646245 w 7467600"/>
              <a:gd name="connsiteY112" fmla="*/ 4930999 h 6858000"/>
              <a:gd name="connsiteX113" fmla="*/ 1999243 w 7467600"/>
              <a:gd name="connsiteY113" fmla="*/ 4730524 h 6858000"/>
              <a:gd name="connsiteX114" fmla="*/ 1979527 w 7467600"/>
              <a:gd name="connsiteY114" fmla="*/ 4726651 h 6858000"/>
              <a:gd name="connsiteX115" fmla="*/ 1927410 w 7467600"/>
              <a:gd name="connsiteY115" fmla="*/ 4716164 h 6858000"/>
              <a:gd name="connsiteX116" fmla="*/ 1997014 w 7467600"/>
              <a:gd name="connsiteY116" fmla="*/ 4698007 h 6858000"/>
              <a:gd name="connsiteX117" fmla="*/ 2005458 w 7467600"/>
              <a:gd name="connsiteY117" fmla="*/ 4699540 h 6858000"/>
              <a:gd name="connsiteX118" fmla="*/ 2657186 w 7467600"/>
              <a:gd name="connsiteY118" fmla="*/ 4901687 h 6858000"/>
              <a:gd name="connsiteX119" fmla="*/ 2826662 w 7467600"/>
              <a:gd name="connsiteY119" fmla="*/ 4970362 h 6858000"/>
              <a:gd name="connsiteX120" fmla="*/ 2876100 w 7467600"/>
              <a:gd name="connsiteY120" fmla="*/ 4995397 h 6858000"/>
              <a:gd name="connsiteX121" fmla="*/ 3042600 w 7467600"/>
              <a:gd name="connsiteY121" fmla="*/ 5059532 h 6858000"/>
              <a:gd name="connsiteX122" fmla="*/ 1997014 w 7467600"/>
              <a:gd name="connsiteY122" fmla="*/ 4698007 h 6858000"/>
              <a:gd name="connsiteX123" fmla="*/ 2305292 w 7467600"/>
              <a:gd name="connsiteY123" fmla="*/ 4219492 h 6858000"/>
              <a:gd name="connsiteX124" fmla="*/ 3360922 w 7467600"/>
              <a:gd name="connsiteY124" fmla="*/ 4529373 h 6858000"/>
              <a:gd name="connsiteX125" fmla="*/ 3492420 w 7467600"/>
              <a:gd name="connsiteY125" fmla="*/ 4510145 h 6858000"/>
              <a:gd name="connsiteX126" fmla="*/ 3364086 w 7467600"/>
              <a:gd name="connsiteY126" fmla="*/ 4480340 h 6858000"/>
              <a:gd name="connsiteX127" fmla="*/ 3225818 w 7467600"/>
              <a:gd name="connsiteY127" fmla="*/ 4411822 h 6858000"/>
              <a:gd name="connsiteX128" fmla="*/ 3129696 w 7467600"/>
              <a:gd name="connsiteY128" fmla="*/ 4360704 h 6858000"/>
              <a:gd name="connsiteX129" fmla="*/ 2814545 w 7467600"/>
              <a:gd name="connsiteY129" fmla="*/ 4282955 h 6858000"/>
              <a:gd name="connsiteX130" fmla="*/ 2305292 w 7467600"/>
              <a:gd name="connsiteY130" fmla="*/ 4219492 h 6858000"/>
              <a:gd name="connsiteX131" fmla="*/ 2626982 w 7467600"/>
              <a:gd name="connsiteY131" fmla="*/ 4206450 h 6858000"/>
              <a:gd name="connsiteX132" fmla="*/ 2490617 w 7467600"/>
              <a:gd name="connsiteY132" fmla="*/ 4206951 h 6858000"/>
              <a:gd name="connsiteX133" fmla="*/ 2819869 w 7467600"/>
              <a:gd name="connsiteY133" fmla="*/ 4252936 h 6858000"/>
              <a:gd name="connsiteX134" fmla="*/ 3143018 w 7467600"/>
              <a:gd name="connsiteY134" fmla="*/ 4332698 h 6858000"/>
              <a:gd name="connsiteX135" fmla="*/ 3241520 w 7467600"/>
              <a:gd name="connsiteY135" fmla="*/ 4385112 h 6858000"/>
              <a:gd name="connsiteX136" fmla="*/ 3374575 w 7467600"/>
              <a:gd name="connsiteY136" fmla="*/ 4451517 h 6858000"/>
              <a:gd name="connsiteX137" fmla="*/ 3505221 w 7467600"/>
              <a:gd name="connsiteY137" fmla="*/ 4480757 h 6858000"/>
              <a:gd name="connsiteX138" fmla="*/ 2626982 w 7467600"/>
              <a:gd name="connsiteY138" fmla="*/ 4206450 h 6858000"/>
              <a:gd name="connsiteX139" fmla="*/ 1310106 w 7467600"/>
              <a:gd name="connsiteY139" fmla="*/ 3943217 h 6858000"/>
              <a:gd name="connsiteX140" fmla="*/ 854994 w 7467600"/>
              <a:gd name="connsiteY140" fmla="*/ 4399136 h 6858000"/>
              <a:gd name="connsiteX141" fmla="*/ 742462 w 7467600"/>
              <a:gd name="connsiteY141" fmla="*/ 4594648 h 6858000"/>
              <a:gd name="connsiteX142" fmla="*/ 820602 w 7467600"/>
              <a:gd name="connsiteY142" fmla="*/ 4485915 h 6858000"/>
              <a:gd name="connsiteX143" fmla="*/ 878295 w 7467600"/>
              <a:gd name="connsiteY143" fmla="*/ 4403594 h 6858000"/>
              <a:gd name="connsiteX144" fmla="*/ 1240607 w 7467600"/>
              <a:gd name="connsiteY144" fmla="*/ 4010401 h 6858000"/>
              <a:gd name="connsiteX145" fmla="*/ 1310106 w 7467600"/>
              <a:gd name="connsiteY145" fmla="*/ 3943217 h 6858000"/>
              <a:gd name="connsiteX146" fmla="*/ 1423113 w 7467600"/>
              <a:gd name="connsiteY146" fmla="*/ 3874565 h 6858000"/>
              <a:gd name="connsiteX147" fmla="*/ 1260565 w 7467600"/>
              <a:gd name="connsiteY147" fmla="*/ 4031982 h 6858000"/>
              <a:gd name="connsiteX148" fmla="*/ 901900 w 7467600"/>
              <a:gd name="connsiteY148" fmla="*/ 4421236 h 6858000"/>
              <a:gd name="connsiteX149" fmla="*/ 845044 w 7467600"/>
              <a:gd name="connsiteY149" fmla="*/ 4502436 h 6858000"/>
              <a:gd name="connsiteX150" fmla="*/ 685926 w 7467600"/>
              <a:gd name="connsiteY150" fmla="*/ 4703069 h 6858000"/>
              <a:gd name="connsiteX151" fmla="*/ 684248 w 7467600"/>
              <a:gd name="connsiteY151" fmla="*/ 4706721 h 6858000"/>
              <a:gd name="connsiteX152" fmla="*/ 1423113 w 7467600"/>
              <a:gd name="connsiteY152" fmla="*/ 3874565 h 6858000"/>
              <a:gd name="connsiteX153" fmla="*/ 3316479 w 7467600"/>
              <a:gd name="connsiteY153" fmla="*/ 3872136 h 6858000"/>
              <a:gd name="connsiteX154" fmla="*/ 3546806 w 7467600"/>
              <a:gd name="connsiteY154" fmla="*/ 4356139 h 6858000"/>
              <a:gd name="connsiteX155" fmla="*/ 3364433 w 7467600"/>
              <a:gd name="connsiteY155" fmla="*/ 3953121 h 6858000"/>
              <a:gd name="connsiteX156" fmla="*/ 3316479 w 7467600"/>
              <a:gd name="connsiteY156" fmla="*/ 3872136 h 6858000"/>
              <a:gd name="connsiteX157" fmla="*/ 3291335 w 7467600"/>
              <a:gd name="connsiteY157" fmla="*/ 3767420 h 6858000"/>
              <a:gd name="connsiteX158" fmla="*/ 3390805 w 7467600"/>
              <a:gd name="connsiteY158" fmla="*/ 3937163 h 6858000"/>
              <a:gd name="connsiteX159" fmla="*/ 3579062 w 7467600"/>
              <a:gd name="connsiteY159" fmla="*/ 4359040 h 6858000"/>
              <a:gd name="connsiteX160" fmla="*/ 3467355 w 7467600"/>
              <a:gd name="connsiteY160" fmla="*/ 3988130 h 6858000"/>
              <a:gd name="connsiteX161" fmla="*/ 3310753 w 7467600"/>
              <a:gd name="connsiteY161" fmla="*/ 3787140 h 6858000"/>
              <a:gd name="connsiteX162" fmla="*/ 3291335 w 7467600"/>
              <a:gd name="connsiteY162" fmla="*/ 3767420 h 6858000"/>
              <a:gd name="connsiteX163" fmla="*/ 1635889 w 7467600"/>
              <a:gd name="connsiteY163" fmla="*/ 3709494 h 6858000"/>
              <a:gd name="connsiteX164" fmla="*/ 1634800 w 7467600"/>
              <a:gd name="connsiteY164" fmla="*/ 3731111 h 6858000"/>
              <a:gd name="connsiteX165" fmla="*/ 1635889 w 7467600"/>
              <a:gd name="connsiteY165" fmla="*/ 3709494 h 6858000"/>
              <a:gd name="connsiteX166" fmla="*/ 1510397 w 7467600"/>
              <a:gd name="connsiteY166" fmla="*/ 3684705 h 6858000"/>
              <a:gd name="connsiteX167" fmla="*/ 1146550 w 7467600"/>
              <a:gd name="connsiteY167" fmla="*/ 3802012 h 6858000"/>
              <a:gd name="connsiteX168" fmla="*/ 698834 w 7467600"/>
              <a:gd name="connsiteY168" fmla="*/ 3952272 h 6858000"/>
              <a:gd name="connsiteX169" fmla="*/ 34256 w 7467600"/>
              <a:gd name="connsiteY169" fmla="*/ 4347603 h 6858000"/>
              <a:gd name="connsiteX170" fmla="*/ 527241 w 7467600"/>
              <a:gd name="connsiteY170" fmla="*/ 4065078 h 6858000"/>
              <a:gd name="connsiteX171" fmla="*/ 1510397 w 7467600"/>
              <a:gd name="connsiteY171" fmla="*/ 3684705 h 6858000"/>
              <a:gd name="connsiteX172" fmla="*/ 1313114 w 7467600"/>
              <a:gd name="connsiteY172" fmla="*/ 3655216 h 6858000"/>
              <a:gd name="connsiteX173" fmla="*/ 1109304 w 7467600"/>
              <a:gd name="connsiteY173" fmla="*/ 3669030 h 6858000"/>
              <a:gd name="connsiteX174" fmla="*/ 8129 w 7467600"/>
              <a:gd name="connsiteY174" fmla="*/ 4330519 h 6858000"/>
              <a:gd name="connsiteX175" fmla="*/ 687572 w 7467600"/>
              <a:gd name="connsiteY175" fmla="*/ 3925629 h 6858000"/>
              <a:gd name="connsiteX176" fmla="*/ 1138365 w 7467600"/>
              <a:gd name="connsiteY176" fmla="*/ 3774515 h 6858000"/>
              <a:gd name="connsiteX177" fmla="*/ 1505579 w 7467600"/>
              <a:gd name="connsiteY177" fmla="*/ 3655526 h 6858000"/>
              <a:gd name="connsiteX178" fmla="*/ 1313114 w 7467600"/>
              <a:gd name="connsiteY178" fmla="*/ 3655216 h 6858000"/>
              <a:gd name="connsiteX179" fmla="*/ 3655073 w 7467600"/>
              <a:gd name="connsiteY179" fmla="*/ 3650884 h 6858000"/>
              <a:gd name="connsiteX180" fmla="*/ 3989938 w 7467600"/>
              <a:gd name="connsiteY180" fmla="*/ 3991685 h 6858000"/>
              <a:gd name="connsiteX181" fmla="*/ 4393907 w 7467600"/>
              <a:gd name="connsiteY181" fmla="*/ 4261258 h 6858000"/>
              <a:gd name="connsiteX182" fmla="*/ 4648051 w 7467600"/>
              <a:gd name="connsiteY182" fmla="*/ 4374051 h 6858000"/>
              <a:gd name="connsiteX183" fmla="*/ 4383389 w 7467600"/>
              <a:gd name="connsiteY183" fmla="*/ 4184369 h 6858000"/>
              <a:gd name="connsiteX184" fmla="*/ 4165508 w 7467600"/>
              <a:gd name="connsiteY184" fmla="*/ 4035196 h 6858000"/>
              <a:gd name="connsiteX185" fmla="*/ 4068162 w 7467600"/>
              <a:gd name="connsiteY185" fmla="*/ 3953394 h 6858000"/>
              <a:gd name="connsiteX186" fmla="*/ 3981416 w 7467600"/>
              <a:gd name="connsiteY186" fmla="*/ 3880482 h 6858000"/>
              <a:gd name="connsiteX187" fmla="*/ 3800147 w 7467600"/>
              <a:gd name="connsiteY187" fmla="*/ 3749872 h 6858000"/>
              <a:gd name="connsiteX188" fmla="*/ 3655073 w 7467600"/>
              <a:gd name="connsiteY188" fmla="*/ 3650884 h 6858000"/>
              <a:gd name="connsiteX189" fmla="*/ 3670252 w 7467600"/>
              <a:gd name="connsiteY189" fmla="*/ 3622798 h 6858000"/>
              <a:gd name="connsiteX190" fmla="*/ 3817258 w 7467600"/>
              <a:gd name="connsiteY190" fmla="*/ 3723577 h 6858000"/>
              <a:gd name="connsiteX191" fmla="*/ 4000461 w 7467600"/>
              <a:gd name="connsiteY191" fmla="*/ 3855966 h 6858000"/>
              <a:gd name="connsiteX192" fmla="*/ 4088180 w 7467600"/>
              <a:gd name="connsiteY192" fmla="*/ 3929774 h 6858000"/>
              <a:gd name="connsiteX193" fmla="*/ 4184555 w 7467600"/>
              <a:gd name="connsiteY193" fmla="*/ 4010683 h 6858000"/>
              <a:gd name="connsiteX194" fmla="*/ 4399563 w 7467600"/>
              <a:gd name="connsiteY194" fmla="*/ 4158106 h 6858000"/>
              <a:gd name="connsiteX195" fmla="*/ 4684469 w 7467600"/>
              <a:gd name="connsiteY195" fmla="*/ 4364680 h 6858000"/>
              <a:gd name="connsiteX196" fmla="*/ 4690271 w 7467600"/>
              <a:gd name="connsiteY196" fmla="*/ 4370034 h 6858000"/>
              <a:gd name="connsiteX197" fmla="*/ 4136093 w 7467600"/>
              <a:gd name="connsiteY197" fmla="*/ 3858466 h 6858000"/>
              <a:gd name="connsiteX198" fmla="*/ 3670252 w 7467600"/>
              <a:gd name="connsiteY198" fmla="*/ 3622798 h 6858000"/>
              <a:gd name="connsiteX199" fmla="*/ 4440129 w 7467600"/>
              <a:gd name="connsiteY199" fmla="*/ 3448571 h 6858000"/>
              <a:gd name="connsiteX200" fmla="*/ 4856525 w 7467600"/>
              <a:gd name="connsiteY200" fmla="*/ 3915351 h 6858000"/>
              <a:gd name="connsiteX201" fmla="*/ 5059055 w 7467600"/>
              <a:gd name="connsiteY201" fmla="*/ 4108918 h 6858000"/>
              <a:gd name="connsiteX202" fmla="*/ 5290070 w 7467600"/>
              <a:gd name="connsiteY202" fmla="*/ 4263619 h 6858000"/>
              <a:gd name="connsiteX203" fmla="*/ 4834991 w 7467600"/>
              <a:gd name="connsiteY203" fmla="*/ 3830985 h 6858000"/>
              <a:gd name="connsiteX204" fmla="*/ 4440129 w 7467600"/>
              <a:gd name="connsiteY204" fmla="*/ 3448571 h 6858000"/>
              <a:gd name="connsiteX205" fmla="*/ 4441737 w 7467600"/>
              <a:gd name="connsiteY205" fmla="*/ 3399734 h 6858000"/>
              <a:gd name="connsiteX206" fmla="*/ 4431236 w 7467600"/>
              <a:gd name="connsiteY206" fmla="*/ 3400954 h 6858000"/>
              <a:gd name="connsiteX207" fmla="*/ 4557150 w 7467600"/>
              <a:gd name="connsiteY207" fmla="*/ 3510023 h 6858000"/>
              <a:gd name="connsiteX208" fmla="*/ 4856936 w 7467600"/>
              <a:gd name="connsiteY208" fmla="*/ 3809146 h 6858000"/>
              <a:gd name="connsiteX209" fmla="*/ 5111996 w 7467600"/>
              <a:gd name="connsiteY209" fmla="*/ 4065759 h 6858000"/>
              <a:gd name="connsiteX210" fmla="*/ 5388878 w 7467600"/>
              <a:gd name="connsiteY210" fmla="*/ 4300185 h 6858000"/>
              <a:gd name="connsiteX211" fmla="*/ 5425556 w 7467600"/>
              <a:gd name="connsiteY211" fmla="*/ 4308967 h 6858000"/>
              <a:gd name="connsiteX212" fmla="*/ 4943646 w 7467600"/>
              <a:gd name="connsiteY212" fmla="*/ 3822916 h 6858000"/>
              <a:gd name="connsiteX213" fmla="*/ 4594837 w 7467600"/>
              <a:gd name="connsiteY213" fmla="*/ 3532274 h 6858000"/>
              <a:gd name="connsiteX214" fmla="*/ 4441737 w 7467600"/>
              <a:gd name="connsiteY214" fmla="*/ 3399734 h 6858000"/>
              <a:gd name="connsiteX215" fmla="*/ 5425834 w 7467600"/>
              <a:gd name="connsiteY215" fmla="*/ 3162785 h 6858000"/>
              <a:gd name="connsiteX216" fmla="*/ 5401644 w 7467600"/>
              <a:gd name="connsiteY216" fmla="*/ 3617847 h 6858000"/>
              <a:gd name="connsiteX217" fmla="*/ 5467256 w 7467600"/>
              <a:gd name="connsiteY217" fmla="*/ 4175494 h 6858000"/>
              <a:gd name="connsiteX218" fmla="*/ 5448069 w 7467600"/>
              <a:gd name="connsiteY218" fmla="*/ 3567554 h 6858000"/>
              <a:gd name="connsiteX219" fmla="*/ 5425834 w 7467600"/>
              <a:gd name="connsiteY219" fmla="*/ 3162785 h 6858000"/>
              <a:gd name="connsiteX220" fmla="*/ 1318687 w 7467600"/>
              <a:gd name="connsiteY220" fmla="*/ 3113840 h 6858000"/>
              <a:gd name="connsiteX221" fmla="*/ 1066793 w 7467600"/>
              <a:gd name="connsiteY221" fmla="*/ 3212171 h 6858000"/>
              <a:gd name="connsiteX222" fmla="*/ 993319 w 7467600"/>
              <a:gd name="connsiteY222" fmla="*/ 3247648 h 6858000"/>
              <a:gd name="connsiteX223" fmla="*/ 853081 w 7467600"/>
              <a:gd name="connsiteY223" fmla="*/ 3312410 h 6858000"/>
              <a:gd name="connsiteX224" fmla="*/ 805957 w 7467600"/>
              <a:gd name="connsiteY224" fmla="*/ 3330443 h 6858000"/>
              <a:gd name="connsiteX225" fmla="*/ 1318687 w 7467600"/>
              <a:gd name="connsiteY225" fmla="*/ 3113840 h 6858000"/>
              <a:gd name="connsiteX226" fmla="*/ 5453702 w 7467600"/>
              <a:gd name="connsiteY226" fmla="*/ 3090882 h 6858000"/>
              <a:gd name="connsiteX227" fmla="*/ 5480135 w 7467600"/>
              <a:gd name="connsiteY227" fmla="*/ 3565802 h 6858000"/>
              <a:gd name="connsiteX228" fmla="*/ 5499023 w 7467600"/>
              <a:gd name="connsiteY228" fmla="*/ 4166310 h 6858000"/>
              <a:gd name="connsiteX229" fmla="*/ 5547022 w 7467600"/>
              <a:gd name="connsiteY229" fmla="*/ 3607838 h 6858000"/>
              <a:gd name="connsiteX230" fmla="*/ 5515964 w 7467600"/>
              <a:gd name="connsiteY230" fmla="*/ 3378541 h 6858000"/>
              <a:gd name="connsiteX231" fmla="*/ 5453702 w 7467600"/>
              <a:gd name="connsiteY231" fmla="*/ 3090882 h 6858000"/>
              <a:gd name="connsiteX232" fmla="*/ 1238695 w 7467600"/>
              <a:gd name="connsiteY232" fmla="*/ 3076820 h 6858000"/>
              <a:gd name="connsiteX233" fmla="*/ 716371 w 7467600"/>
              <a:gd name="connsiteY233" fmla="*/ 3293249 h 6858000"/>
              <a:gd name="connsiteX234" fmla="*/ 579522 w 7467600"/>
              <a:gd name="connsiteY234" fmla="*/ 3371759 h 6858000"/>
              <a:gd name="connsiteX235" fmla="*/ 600288 w 7467600"/>
              <a:gd name="connsiteY235" fmla="*/ 3365555 h 6858000"/>
              <a:gd name="connsiteX236" fmla="*/ 840692 w 7467600"/>
              <a:gd name="connsiteY236" fmla="*/ 3284921 h 6858000"/>
              <a:gd name="connsiteX237" fmla="*/ 979248 w 7467600"/>
              <a:gd name="connsiteY237" fmla="*/ 3221003 h 6858000"/>
              <a:gd name="connsiteX238" fmla="*/ 1053282 w 7467600"/>
              <a:gd name="connsiteY238" fmla="*/ 3185247 h 6858000"/>
              <a:gd name="connsiteX239" fmla="*/ 1320603 w 7467600"/>
              <a:gd name="connsiteY239" fmla="*/ 3081281 h 6858000"/>
              <a:gd name="connsiteX240" fmla="*/ 1238695 w 7467600"/>
              <a:gd name="connsiteY240" fmla="*/ 3076820 h 6858000"/>
              <a:gd name="connsiteX241" fmla="*/ 5425627 w 7467600"/>
              <a:gd name="connsiteY241" fmla="*/ 2954192 h 6858000"/>
              <a:gd name="connsiteX242" fmla="*/ 5470770 w 7467600"/>
              <a:gd name="connsiteY242" fmla="*/ 3005435 h 6858000"/>
              <a:gd name="connsiteX243" fmla="*/ 5519779 w 7467600"/>
              <a:gd name="connsiteY243" fmla="*/ 4359223 h 6858000"/>
              <a:gd name="connsiteX244" fmla="*/ 5520293 w 7467600"/>
              <a:gd name="connsiteY244" fmla="*/ 4360602 h 6858000"/>
              <a:gd name="connsiteX245" fmla="*/ 5767221 w 7467600"/>
              <a:gd name="connsiteY245" fmla="*/ 4665564 h 6858000"/>
              <a:gd name="connsiteX246" fmla="*/ 6937169 w 7467600"/>
              <a:gd name="connsiteY246" fmla="*/ 4815941 h 6858000"/>
              <a:gd name="connsiteX247" fmla="*/ 6953922 w 7467600"/>
              <a:gd name="connsiteY247" fmla="*/ 4890068 h 6858000"/>
              <a:gd name="connsiteX248" fmla="*/ 6071359 w 7467600"/>
              <a:gd name="connsiteY248" fmla="*/ 4770770 h 6858000"/>
              <a:gd name="connsiteX249" fmla="*/ 6038839 w 7467600"/>
              <a:gd name="connsiteY249" fmla="*/ 4764474 h 6858000"/>
              <a:gd name="connsiteX250" fmla="*/ 6038706 w 7467600"/>
              <a:gd name="connsiteY250" fmla="*/ 4763847 h 6858000"/>
              <a:gd name="connsiteX251" fmla="*/ 6037784 w 7467600"/>
              <a:gd name="connsiteY251" fmla="*/ 4764270 h 6858000"/>
              <a:gd name="connsiteX252" fmla="*/ 6038839 w 7467600"/>
              <a:gd name="connsiteY252" fmla="*/ 4764474 h 6858000"/>
              <a:gd name="connsiteX253" fmla="*/ 6040338 w 7467600"/>
              <a:gd name="connsiteY253" fmla="*/ 4771418 h 6858000"/>
              <a:gd name="connsiteX254" fmla="*/ 6024488 w 7467600"/>
              <a:gd name="connsiteY254" fmla="*/ 4809903 h 6858000"/>
              <a:gd name="connsiteX255" fmla="*/ 5599771 w 7467600"/>
              <a:gd name="connsiteY255" fmla="*/ 5509652 h 6858000"/>
              <a:gd name="connsiteX256" fmla="*/ 5548843 w 7467600"/>
              <a:gd name="connsiteY256" fmla="*/ 5563845 h 6858000"/>
              <a:gd name="connsiteX257" fmla="*/ 5940952 w 7467600"/>
              <a:gd name="connsiteY257" fmla="*/ 6250028 h 6858000"/>
              <a:gd name="connsiteX258" fmla="*/ 6043441 w 7467600"/>
              <a:gd name="connsiteY258" fmla="*/ 6665847 h 6858000"/>
              <a:gd name="connsiteX259" fmla="*/ 6093432 w 7467600"/>
              <a:gd name="connsiteY259" fmla="*/ 6858000 h 6858000"/>
              <a:gd name="connsiteX260" fmla="*/ 6034344 w 7467600"/>
              <a:gd name="connsiteY260" fmla="*/ 6858000 h 6858000"/>
              <a:gd name="connsiteX261" fmla="*/ 6026679 w 7467600"/>
              <a:gd name="connsiteY261" fmla="*/ 6836959 h 6858000"/>
              <a:gd name="connsiteX262" fmla="*/ 5800441 w 7467600"/>
              <a:gd name="connsiteY262" fmla="*/ 6335286 h 6858000"/>
              <a:gd name="connsiteX263" fmla="*/ 5526562 w 7467600"/>
              <a:gd name="connsiteY263" fmla="*/ 5705388 h 6858000"/>
              <a:gd name="connsiteX264" fmla="*/ 5519640 w 7467600"/>
              <a:gd name="connsiteY264" fmla="*/ 5683774 h 6858000"/>
              <a:gd name="connsiteX265" fmla="*/ 5844559 w 7467600"/>
              <a:gd name="connsiteY265" fmla="*/ 6553349 h 6858000"/>
              <a:gd name="connsiteX266" fmla="*/ 5975994 w 7467600"/>
              <a:gd name="connsiteY266" fmla="*/ 6858000 h 6858000"/>
              <a:gd name="connsiteX267" fmla="*/ 5898547 w 7467600"/>
              <a:gd name="connsiteY267" fmla="*/ 6858000 h 6858000"/>
              <a:gd name="connsiteX268" fmla="*/ 5682041 w 7467600"/>
              <a:gd name="connsiteY268" fmla="*/ 6355860 h 6858000"/>
              <a:gd name="connsiteX269" fmla="*/ 5461758 w 7467600"/>
              <a:gd name="connsiteY269" fmla="*/ 5820220 h 6858000"/>
              <a:gd name="connsiteX270" fmla="*/ 5237282 w 7467600"/>
              <a:gd name="connsiteY270" fmla="*/ 6579086 h 6858000"/>
              <a:gd name="connsiteX271" fmla="*/ 5115009 w 7467600"/>
              <a:gd name="connsiteY271" fmla="*/ 6858000 h 6858000"/>
              <a:gd name="connsiteX272" fmla="*/ 5028074 w 7467600"/>
              <a:gd name="connsiteY272" fmla="*/ 6858000 h 6858000"/>
              <a:gd name="connsiteX273" fmla="*/ 5079508 w 7467600"/>
              <a:gd name="connsiteY273" fmla="*/ 6749074 h 6858000"/>
              <a:gd name="connsiteX274" fmla="*/ 5371846 w 7467600"/>
              <a:gd name="connsiteY274" fmla="*/ 5924413 h 6858000"/>
              <a:gd name="connsiteX275" fmla="*/ 5270512 w 7467600"/>
              <a:gd name="connsiteY275" fmla="*/ 6138975 h 6858000"/>
              <a:gd name="connsiteX276" fmla="*/ 5062409 w 7467600"/>
              <a:gd name="connsiteY276" fmla="*/ 6653544 h 6858000"/>
              <a:gd name="connsiteX277" fmla="*/ 5036628 w 7467600"/>
              <a:gd name="connsiteY277" fmla="*/ 6754247 h 6858000"/>
              <a:gd name="connsiteX278" fmla="*/ 5009112 w 7467600"/>
              <a:gd name="connsiteY278" fmla="*/ 6858000 h 6858000"/>
              <a:gd name="connsiteX279" fmla="*/ 4976679 w 7467600"/>
              <a:gd name="connsiteY279" fmla="*/ 6858000 h 6858000"/>
              <a:gd name="connsiteX280" fmla="*/ 5006537 w 7467600"/>
              <a:gd name="connsiteY280" fmla="*/ 6747068 h 6858000"/>
              <a:gd name="connsiteX281" fmla="*/ 5032723 w 7467600"/>
              <a:gd name="connsiteY281" fmla="*/ 6644957 h 6858000"/>
              <a:gd name="connsiteX282" fmla="*/ 5242949 w 7467600"/>
              <a:gd name="connsiteY282" fmla="*/ 6125175 h 6858000"/>
              <a:gd name="connsiteX283" fmla="*/ 5286321 w 7467600"/>
              <a:gd name="connsiteY283" fmla="*/ 6033555 h 6858000"/>
              <a:gd name="connsiteX284" fmla="*/ 5008210 w 7467600"/>
              <a:gd name="connsiteY284" fmla="*/ 6649194 h 6858000"/>
              <a:gd name="connsiteX285" fmla="*/ 4986321 w 7467600"/>
              <a:gd name="connsiteY285" fmla="*/ 6765687 h 6858000"/>
              <a:gd name="connsiteX286" fmla="*/ 4973474 w 7467600"/>
              <a:gd name="connsiteY286" fmla="*/ 6858000 h 6858000"/>
              <a:gd name="connsiteX287" fmla="*/ 4907178 w 7467600"/>
              <a:gd name="connsiteY287" fmla="*/ 6858000 h 6858000"/>
              <a:gd name="connsiteX288" fmla="*/ 4910810 w 7467600"/>
              <a:gd name="connsiteY288" fmla="*/ 6829660 h 6858000"/>
              <a:gd name="connsiteX289" fmla="*/ 4987461 w 7467600"/>
              <a:gd name="connsiteY289" fmla="*/ 6432994 h 6858000"/>
              <a:gd name="connsiteX290" fmla="*/ 5179262 w 7467600"/>
              <a:gd name="connsiteY290" fmla="*/ 6035044 h 6858000"/>
              <a:gd name="connsiteX291" fmla="*/ 4689678 w 7467600"/>
              <a:gd name="connsiteY291" fmla="*/ 6440241 h 6858000"/>
              <a:gd name="connsiteX292" fmla="*/ 4477543 w 7467600"/>
              <a:gd name="connsiteY292" fmla="*/ 6674836 h 6858000"/>
              <a:gd name="connsiteX293" fmla="*/ 4329957 w 7467600"/>
              <a:gd name="connsiteY293" fmla="*/ 6858000 h 6858000"/>
              <a:gd name="connsiteX294" fmla="*/ 4218595 w 7467600"/>
              <a:gd name="connsiteY294" fmla="*/ 6858000 h 6858000"/>
              <a:gd name="connsiteX295" fmla="*/ 4368888 w 7467600"/>
              <a:gd name="connsiteY295" fmla="*/ 6668412 h 6858000"/>
              <a:gd name="connsiteX296" fmla="*/ 4563091 w 7467600"/>
              <a:gd name="connsiteY296" fmla="*/ 6442508 h 6858000"/>
              <a:gd name="connsiteX297" fmla="*/ 5387324 w 7467600"/>
              <a:gd name="connsiteY297" fmla="*/ 5705830 h 6858000"/>
              <a:gd name="connsiteX298" fmla="*/ 5073620 w 7467600"/>
              <a:gd name="connsiteY298" fmla="*/ 5955437 h 6858000"/>
              <a:gd name="connsiteX299" fmla="*/ 4689789 w 7467600"/>
              <a:gd name="connsiteY299" fmla="*/ 6268382 h 6858000"/>
              <a:gd name="connsiteX300" fmla="*/ 4418722 w 7467600"/>
              <a:gd name="connsiteY300" fmla="*/ 6570886 h 6858000"/>
              <a:gd name="connsiteX301" fmla="*/ 4214944 w 7467600"/>
              <a:gd name="connsiteY301" fmla="*/ 6858000 h 6858000"/>
              <a:gd name="connsiteX302" fmla="*/ 4177898 w 7467600"/>
              <a:gd name="connsiteY302" fmla="*/ 6858000 h 6858000"/>
              <a:gd name="connsiteX303" fmla="*/ 4391597 w 7467600"/>
              <a:gd name="connsiteY303" fmla="*/ 6556370 h 6858000"/>
              <a:gd name="connsiteX304" fmla="*/ 4668889 w 7467600"/>
              <a:gd name="connsiteY304" fmla="*/ 6246399 h 6858000"/>
              <a:gd name="connsiteX305" fmla="*/ 5055427 w 7467600"/>
              <a:gd name="connsiteY305" fmla="*/ 5931476 h 6858000"/>
              <a:gd name="connsiteX306" fmla="*/ 5371814 w 7467600"/>
              <a:gd name="connsiteY306" fmla="*/ 5678975 h 6858000"/>
              <a:gd name="connsiteX307" fmla="*/ 4987918 w 7467600"/>
              <a:gd name="connsiteY307" fmla="*/ 5838701 h 6858000"/>
              <a:gd name="connsiteX308" fmla="*/ 4317146 w 7467600"/>
              <a:gd name="connsiteY308" fmla="*/ 6587716 h 6858000"/>
              <a:gd name="connsiteX309" fmla="*/ 4171627 w 7467600"/>
              <a:gd name="connsiteY309" fmla="*/ 6858000 h 6858000"/>
              <a:gd name="connsiteX310" fmla="*/ 4081585 w 7467600"/>
              <a:gd name="connsiteY310" fmla="*/ 6858000 h 6858000"/>
              <a:gd name="connsiteX311" fmla="*/ 4238603 w 7467600"/>
              <a:gd name="connsiteY311" fmla="*/ 6559341 h 6858000"/>
              <a:gd name="connsiteX312" fmla="*/ 4778333 w 7467600"/>
              <a:gd name="connsiteY312" fmla="*/ 5873626 h 6858000"/>
              <a:gd name="connsiteX313" fmla="*/ 5414185 w 7467600"/>
              <a:gd name="connsiteY313" fmla="*/ 5573882 h 6858000"/>
              <a:gd name="connsiteX314" fmla="*/ 5959648 w 7467600"/>
              <a:gd name="connsiteY314" fmla="*/ 4760797 h 6858000"/>
              <a:gd name="connsiteX315" fmla="*/ 5355019 w 7467600"/>
              <a:gd name="connsiteY315" fmla="*/ 4734672 h 6858000"/>
              <a:gd name="connsiteX316" fmla="*/ 5083565 w 7467600"/>
              <a:gd name="connsiteY316" fmla="*/ 5179121 h 6858000"/>
              <a:gd name="connsiteX317" fmla="*/ 4713577 w 7467600"/>
              <a:gd name="connsiteY317" fmla="*/ 5616803 h 6858000"/>
              <a:gd name="connsiteX318" fmla="*/ 3989559 w 7467600"/>
              <a:gd name="connsiteY318" fmla="*/ 6145945 h 6858000"/>
              <a:gd name="connsiteX319" fmla="*/ 3939824 w 7467600"/>
              <a:gd name="connsiteY319" fmla="*/ 6066900 h 6858000"/>
              <a:gd name="connsiteX320" fmla="*/ 4584537 w 7467600"/>
              <a:gd name="connsiteY320" fmla="*/ 5324826 h 6858000"/>
              <a:gd name="connsiteX321" fmla="*/ 5037105 w 7467600"/>
              <a:gd name="connsiteY321" fmla="*/ 5088765 h 6858000"/>
              <a:gd name="connsiteX322" fmla="*/ 5039930 w 7467600"/>
              <a:gd name="connsiteY322" fmla="*/ 5089585 h 6858000"/>
              <a:gd name="connsiteX323" fmla="*/ 5263764 w 7467600"/>
              <a:gd name="connsiteY323" fmla="*/ 4735525 h 6858000"/>
              <a:gd name="connsiteX324" fmla="*/ 4086300 w 7467600"/>
              <a:gd name="connsiteY324" fmla="*/ 4884599 h 6858000"/>
              <a:gd name="connsiteX325" fmla="*/ 4085485 w 7467600"/>
              <a:gd name="connsiteY325" fmla="*/ 4899070 h 6858000"/>
              <a:gd name="connsiteX326" fmla="*/ 3871915 w 7467600"/>
              <a:gd name="connsiteY326" fmla="*/ 5253645 h 6858000"/>
              <a:gd name="connsiteX327" fmla="*/ 3799374 w 7467600"/>
              <a:gd name="connsiteY327" fmla="*/ 5466127 h 6858000"/>
              <a:gd name="connsiteX328" fmla="*/ 3498850 w 7467600"/>
              <a:gd name="connsiteY328" fmla="*/ 6661888 h 6858000"/>
              <a:gd name="connsiteX329" fmla="*/ 3399216 w 7467600"/>
              <a:gd name="connsiteY329" fmla="*/ 6858000 h 6858000"/>
              <a:gd name="connsiteX330" fmla="*/ 3303688 w 7467600"/>
              <a:gd name="connsiteY330" fmla="*/ 6858000 h 6858000"/>
              <a:gd name="connsiteX331" fmla="*/ 3391774 w 7467600"/>
              <a:gd name="connsiteY331" fmla="*/ 6697181 h 6858000"/>
              <a:gd name="connsiteX332" fmla="*/ 3735540 w 7467600"/>
              <a:gd name="connsiteY332" fmla="*/ 5546923 h 6858000"/>
              <a:gd name="connsiteX333" fmla="*/ 3729438 w 7467600"/>
              <a:gd name="connsiteY333" fmla="*/ 5569058 h 6858000"/>
              <a:gd name="connsiteX334" fmla="*/ 3707782 w 7467600"/>
              <a:gd name="connsiteY334" fmla="*/ 5644908 h 6858000"/>
              <a:gd name="connsiteX335" fmla="*/ 3583827 w 7467600"/>
              <a:gd name="connsiteY335" fmla="*/ 6039215 h 6858000"/>
              <a:gd name="connsiteX336" fmla="*/ 3547861 w 7467600"/>
              <a:gd name="connsiteY336" fmla="*/ 6129609 h 6858000"/>
              <a:gd name="connsiteX337" fmla="*/ 3490905 w 7467600"/>
              <a:gd name="connsiteY337" fmla="*/ 6277660 h 6858000"/>
              <a:gd name="connsiteX338" fmla="*/ 3455859 w 7467600"/>
              <a:gd name="connsiteY338" fmla="*/ 6391301 h 6858000"/>
              <a:gd name="connsiteX339" fmla="*/ 3429112 w 7467600"/>
              <a:gd name="connsiteY339" fmla="*/ 6479469 h 6858000"/>
              <a:gd name="connsiteX340" fmla="*/ 3304862 w 7467600"/>
              <a:gd name="connsiteY340" fmla="*/ 6796476 h 6858000"/>
              <a:gd name="connsiteX341" fmla="*/ 3276071 w 7467600"/>
              <a:gd name="connsiteY341" fmla="*/ 6858000 h 6858000"/>
              <a:gd name="connsiteX342" fmla="*/ 3240805 w 7467600"/>
              <a:gd name="connsiteY342" fmla="*/ 6858000 h 6858000"/>
              <a:gd name="connsiteX343" fmla="*/ 3275917 w 7467600"/>
              <a:gd name="connsiteY343" fmla="*/ 6783192 h 6858000"/>
              <a:gd name="connsiteX344" fmla="*/ 3399358 w 7467600"/>
              <a:gd name="connsiteY344" fmla="*/ 6469011 h 6858000"/>
              <a:gd name="connsiteX345" fmla="*/ 3425650 w 7467600"/>
              <a:gd name="connsiteY345" fmla="*/ 6381333 h 6858000"/>
              <a:gd name="connsiteX346" fmla="*/ 3460661 w 7467600"/>
              <a:gd name="connsiteY346" fmla="*/ 6266763 h 6858000"/>
              <a:gd name="connsiteX347" fmla="*/ 3518021 w 7467600"/>
              <a:gd name="connsiteY347" fmla="*/ 6117298 h 6858000"/>
              <a:gd name="connsiteX348" fmla="*/ 3554035 w 7467600"/>
              <a:gd name="connsiteY348" fmla="*/ 6027832 h 6858000"/>
              <a:gd name="connsiteX349" fmla="*/ 3677174 w 7467600"/>
              <a:gd name="connsiteY349" fmla="*/ 5636351 h 6858000"/>
              <a:gd name="connsiteX350" fmla="*/ 3698819 w 7467600"/>
              <a:gd name="connsiteY350" fmla="*/ 5560503 h 6858000"/>
              <a:gd name="connsiteX351" fmla="*/ 3702094 w 7467600"/>
              <a:gd name="connsiteY351" fmla="*/ 5549194 h 6858000"/>
              <a:gd name="connsiteX352" fmla="*/ 3398355 w 7467600"/>
              <a:gd name="connsiteY352" fmla="*/ 6094603 h 6858000"/>
              <a:gd name="connsiteX353" fmla="*/ 3193941 w 7467600"/>
              <a:gd name="connsiteY353" fmla="*/ 6798775 h 6858000"/>
              <a:gd name="connsiteX354" fmla="*/ 3184140 w 7467600"/>
              <a:gd name="connsiteY354" fmla="*/ 6858000 h 6858000"/>
              <a:gd name="connsiteX355" fmla="*/ 3099978 w 7467600"/>
              <a:gd name="connsiteY355" fmla="*/ 6858000 h 6858000"/>
              <a:gd name="connsiteX356" fmla="*/ 3101556 w 7467600"/>
              <a:gd name="connsiteY356" fmla="*/ 6843337 h 6858000"/>
              <a:gd name="connsiteX357" fmla="*/ 3370162 w 7467600"/>
              <a:gd name="connsiteY357" fmla="*/ 5785550 h 6858000"/>
              <a:gd name="connsiteX358" fmla="*/ 3746477 w 7467600"/>
              <a:gd name="connsiteY358" fmla="*/ 5377889 h 6858000"/>
              <a:gd name="connsiteX359" fmla="*/ 3863399 w 7467600"/>
              <a:gd name="connsiteY359" fmla="*/ 5087257 h 6858000"/>
              <a:gd name="connsiteX360" fmla="*/ 3968712 w 7467600"/>
              <a:gd name="connsiteY360" fmla="*/ 4913989 h 6858000"/>
              <a:gd name="connsiteX361" fmla="*/ 2792390 w 7467600"/>
              <a:gd name="connsiteY361" fmla="*/ 5382974 h 6858000"/>
              <a:gd name="connsiteX362" fmla="*/ 2714982 w 7467600"/>
              <a:gd name="connsiteY362" fmla="*/ 5427051 h 6858000"/>
              <a:gd name="connsiteX363" fmla="*/ 2813361 w 7467600"/>
              <a:gd name="connsiteY363" fmla="*/ 6023912 h 6858000"/>
              <a:gd name="connsiteX364" fmla="*/ 2688430 w 7467600"/>
              <a:gd name="connsiteY364" fmla="*/ 6801564 h 6858000"/>
              <a:gd name="connsiteX365" fmla="*/ 2629626 w 7467600"/>
              <a:gd name="connsiteY365" fmla="*/ 6763394 h 6858000"/>
              <a:gd name="connsiteX366" fmla="*/ 2565328 w 7467600"/>
              <a:gd name="connsiteY366" fmla="*/ 5516399 h 6858000"/>
              <a:gd name="connsiteX367" fmla="*/ 1922999 w 7467600"/>
              <a:gd name="connsiteY367" fmla="*/ 5980343 h 6858000"/>
              <a:gd name="connsiteX368" fmla="*/ 1950261 w 7467600"/>
              <a:gd name="connsiteY368" fmla="*/ 6405858 h 6858000"/>
              <a:gd name="connsiteX369" fmla="*/ 2365554 w 7467600"/>
              <a:gd name="connsiteY369" fmla="*/ 6759107 h 6858000"/>
              <a:gd name="connsiteX370" fmla="*/ 2424142 w 7467600"/>
              <a:gd name="connsiteY370" fmla="*/ 6858000 h 6858000"/>
              <a:gd name="connsiteX371" fmla="*/ 2395994 w 7467600"/>
              <a:gd name="connsiteY371" fmla="*/ 6858000 h 6858000"/>
              <a:gd name="connsiteX372" fmla="*/ 2392863 w 7467600"/>
              <a:gd name="connsiteY372" fmla="*/ 6852964 h 6858000"/>
              <a:gd name="connsiteX373" fmla="*/ 2017589 w 7467600"/>
              <a:gd name="connsiteY373" fmla="*/ 6493982 h 6858000"/>
              <a:gd name="connsiteX374" fmla="*/ 2147336 w 7467600"/>
              <a:gd name="connsiteY374" fmla="*/ 6594052 h 6858000"/>
              <a:gd name="connsiteX375" fmla="*/ 2207047 w 7467600"/>
              <a:gd name="connsiteY375" fmla="*/ 6654540 h 6858000"/>
              <a:gd name="connsiteX376" fmla="*/ 2299106 w 7467600"/>
              <a:gd name="connsiteY376" fmla="*/ 6778931 h 6858000"/>
              <a:gd name="connsiteX377" fmla="*/ 2314430 w 7467600"/>
              <a:gd name="connsiteY377" fmla="*/ 6801144 h 6858000"/>
              <a:gd name="connsiteX378" fmla="*/ 2352406 w 7467600"/>
              <a:gd name="connsiteY378" fmla="*/ 6858000 h 6858000"/>
              <a:gd name="connsiteX379" fmla="*/ 2314492 w 7467600"/>
              <a:gd name="connsiteY379" fmla="*/ 6858000 h 6858000"/>
              <a:gd name="connsiteX380" fmla="*/ 2288095 w 7467600"/>
              <a:gd name="connsiteY380" fmla="*/ 6818030 h 6858000"/>
              <a:gd name="connsiteX381" fmla="*/ 2272768 w 7467600"/>
              <a:gd name="connsiteY381" fmla="*/ 6795822 h 6858000"/>
              <a:gd name="connsiteX382" fmla="*/ 2182715 w 7467600"/>
              <a:gd name="connsiteY382" fmla="*/ 6675071 h 6858000"/>
              <a:gd name="connsiteX383" fmla="*/ 2032061 w 7467600"/>
              <a:gd name="connsiteY383" fmla="*/ 6541380 h 6858000"/>
              <a:gd name="connsiteX384" fmla="*/ 2257220 w 7467600"/>
              <a:gd name="connsiteY384" fmla="*/ 6826257 h 6858000"/>
              <a:gd name="connsiteX385" fmla="*/ 2281324 w 7467600"/>
              <a:gd name="connsiteY385" fmla="*/ 6858000 h 6858000"/>
              <a:gd name="connsiteX386" fmla="*/ 2242860 w 7467600"/>
              <a:gd name="connsiteY386" fmla="*/ 6858000 h 6858000"/>
              <a:gd name="connsiteX387" fmla="*/ 2232818 w 7467600"/>
              <a:gd name="connsiteY387" fmla="*/ 6844926 h 6858000"/>
              <a:gd name="connsiteX388" fmla="*/ 1990172 w 7467600"/>
              <a:gd name="connsiteY388" fmla="*/ 6542121 h 6858000"/>
              <a:gd name="connsiteX389" fmla="*/ 2124090 w 7467600"/>
              <a:gd name="connsiteY389" fmla="*/ 6761017 h 6858000"/>
              <a:gd name="connsiteX390" fmla="*/ 2200380 w 7467600"/>
              <a:gd name="connsiteY390" fmla="*/ 6858000 h 6858000"/>
              <a:gd name="connsiteX391" fmla="*/ 2147507 w 7467600"/>
              <a:gd name="connsiteY391" fmla="*/ 6858000 h 6858000"/>
              <a:gd name="connsiteX392" fmla="*/ 2070668 w 7467600"/>
              <a:gd name="connsiteY392" fmla="*/ 6761520 h 6858000"/>
              <a:gd name="connsiteX393" fmla="*/ 1975142 w 7467600"/>
              <a:gd name="connsiteY393" fmla="*/ 6585570 h 6858000"/>
              <a:gd name="connsiteX394" fmla="*/ 2050035 w 7467600"/>
              <a:gd name="connsiteY394" fmla="*/ 6813345 h 6858000"/>
              <a:gd name="connsiteX395" fmla="*/ 2063025 w 7467600"/>
              <a:gd name="connsiteY395" fmla="*/ 6858000 h 6858000"/>
              <a:gd name="connsiteX396" fmla="*/ 2021675 w 7467600"/>
              <a:gd name="connsiteY396" fmla="*/ 6858000 h 6858000"/>
              <a:gd name="connsiteX397" fmla="*/ 2019308 w 7467600"/>
              <a:gd name="connsiteY397" fmla="*/ 6847118 h 6858000"/>
              <a:gd name="connsiteX398" fmla="*/ 1938835 w 7467600"/>
              <a:gd name="connsiteY398" fmla="*/ 6551160 h 6858000"/>
              <a:gd name="connsiteX399" fmla="*/ 1953230 w 7467600"/>
              <a:gd name="connsiteY399" fmla="*/ 6759699 h 6858000"/>
              <a:gd name="connsiteX400" fmla="*/ 1956763 w 7467600"/>
              <a:gd name="connsiteY400" fmla="*/ 6778191 h 6858000"/>
              <a:gd name="connsiteX401" fmla="*/ 1967925 w 7467600"/>
              <a:gd name="connsiteY401" fmla="*/ 6858000 h 6858000"/>
              <a:gd name="connsiteX402" fmla="*/ 1936622 w 7467600"/>
              <a:gd name="connsiteY402" fmla="*/ 6858000 h 6858000"/>
              <a:gd name="connsiteX403" fmla="*/ 1926261 w 7467600"/>
              <a:gd name="connsiteY403" fmla="*/ 6784064 h 6858000"/>
              <a:gd name="connsiteX404" fmla="*/ 1922724 w 7467600"/>
              <a:gd name="connsiteY404" fmla="*/ 6765577 h 6858000"/>
              <a:gd name="connsiteX405" fmla="*/ 1904650 w 7467600"/>
              <a:gd name="connsiteY405" fmla="*/ 6639616 h 6858000"/>
              <a:gd name="connsiteX406" fmla="*/ 1885273 w 7467600"/>
              <a:gd name="connsiteY406" fmla="*/ 6858000 h 6858000"/>
              <a:gd name="connsiteX407" fmla="*/ 1854363 w 7467600"/>
              <a:gd name="connsiteY407" fmla="*/ 6858000 h 6858000"/>
              <a:gd name="connsiteX408" fmla="*/ 1880391 w 7467600"/>
              <a:gd name="connsiteY408" fmla="*/ 6603796 h 6858000"/>
              <a:gd name="connsiteX409" fmla="*/ 1818273 w 7467600"/>
              <a:gd name="connsiteY409" fmla="*/ 6715729 h 6858000"/>
              <a:gd name="connsiteX410" fmla="*/ 1794691 w 7467600"/>
              <a:gd name="connsiteY410" fmla="*/ 6843239 h 6858000"/>
              <a:gd name="connsiteX411" fmla="*/ 1794914 w 7467600"/>
              <a:gd name="connsiteY411" fmla="*/ 6858000 h 6858000"/>
              <a:gd name="connsiteX412" fmla="*/ 1746128 w 7467600"/>
              <a:gd name="connsiteY412" fmla="*/ 6858000 h 6858000"/>
              <a:gd name="connsiteX413" fmla="*/ 1753934 w 7467600"/>
              <a:gd name="connsiteY413" fmla="*/ 6724796 h 6858000"/>
              <a:gd name="connsiteX414" fmla="*/ 1792053 w 7467600"/>
              <a:gd name="connsiteY414" fmla="*/ 6572396 h 6858000"/>
              <a:gd name="connsiteX415" fmla="*/ 1862248 w 7467600"/>
              <a:gd name="connsiteY415" fmla="*/ 6266397 h 6858000"/>
              <a:gd name="connsiteX416" fmla="*/ 1862250 w 7467600"/>
              <a:gd name="connsiteY416" fmla="*/ 6033531 h 6858000"/>
              <a:gd name="connsiteX417" fmla="*/ 1211999 w 7467600"/>
              <a:gd name="connsiteY417" fmla="*/ 6683610 h 6858000"/>
              <a:gd name="connsiteX418" fmla="*/ 1213266 w 7467600"/>
              <a:gd name="connsiteY418" fmla="*/ 6691947 h 6858000"/>
              <a:gd name="connsiteX419" fmla="*/ 1203370 w 7467600"/>
              <a:gd name="connsiteY419" fmla="*/ 6850676 h 6858000"/>
              <a:gd name="connsiteX420" fmla="*/ 1203671 w 7467600"/>
              <a:gd name="connsiteY420" fmla="*/ 6858000 h 6858000"/>
              <a:gd name="connsiteX421" fmla="*/ 1143180 w 7467600"/>
              <a:gd name="connsiteY421" fmla="*/ 6858000 h 6858000"/>
              <a:gd name="connsiteX422" fmla="*/ 1142176 w 7467600"/>
              <a:gd name="connsiteY422" fmla="*/ 6766045 h 6858000"/>
              <a:gd name="connsiteX423" fmla="*/ 1067484 w 7467600"/>
              <a:gd name="connsiteY423" fmla="*/ 6858000 h 6858000"/>
              <a:gd name="connsiteX424" fmla="*/ 953928 w 7467600"/>
              <a:gd name="connsiteY424" fmla="*/ 6858000 h 6858000"/>
              <a:gd name="connsiteX425" fmla="*/ 959715 w 7467600"/>
              <a:gd name="connsiteY425" fmla="*/ 6850185 h 6858000"/>
              <a:gd name="connsiteX426" fmla="*/ 1483788 w 7467600"/>
              <a:gd name="connsiteY426" fmla="*/ 6259174 h 6858000"/>
              <a:gd name="connsiteX427" fmla="*/ 1100671 w 7467600"/>
              <a:gd name="connsiteY427" fmla="*/ 6252137 h 6858000"/>
              <a:gd name="connsiteX428" fmla="*/ 1090144 w 7467600"/>
              <a:gd name="connsiteY428" fmla="*/ 6256748 h 6858000"/>
              <a:gd name="connsiteX429" fmla="*/ 1095872 w 7467600"/>
              <a:gd name="connsiteY429" fmla="*/ 6271892 h 6858000"/>
              <a:gd name="connsiteX430" fmla="*/ 262785 w 7467600"/>
              <a:gd name="connsiteY430" fmla="*/ 6845450 h 6858000"/>
              <a:gd name="connsiteX431" fmla="*/ 209968 w 7467600"/>
              <a:gd name="connsiteY431" fmla="*/ 6770713 h 6858000"/>
              <a:gd name="connsiteX432" fmla="*/ 873460 w 7467600"/>
              <a:gd name="connsiteY432" fmla="*/ 6253768 h 6858000"/>
              <a:gd name="connsiteX433" fmla="*/ 192686 w 7467600"/>
              <a:gd name="connsiteY433" fmla="*/ 5849257 h 6858000"/>
              <a:gd name="connsiteX434" fmla="*/ 4696 w 7467600"/>
              <a:gd name="connsiteY434" fmla="*/ 5697668 h 6858000"/>
              <a:gd name="connsiteX435" fmla="*/ 0 w 7467600"/>
              <a:gd name="connsiteY435" fmla="*/ 5689984 h 6858000"/>
              <a:gd name="connsiteX436" fmla="*/ 0 w 7467600"/>
              <a:gd name="connsiteY436" fmla="*/ 5513472 h 6858000"/>
              <a:gd name="connsiteX437" fmla="*/ 174101 w 7467600"/>
              <a:gd name="connsiteY437" fmla="*/ 5620277 h 6858000"/>
              <a:gd name="connsiteX438" fmla="*/ 891800 w 7467600"/>
              <a:gd name="connsiteY438" fmla="*/ 6036935 h 6858000"/>
              <a:gd name="connsiteX439" fmla="*/ 1072219 w 7467600"/>
              <a:gd name="connsiteY439" fmla="*/ 6169443 h 6858000"/>
              <a:gd name="connsiteX440" fmla="*/ 1074117 w 7467600"/>
              <a:gd name="connsiteY440" fmla="*/ 6170301 h 6858000"/>
              <a:gd name="connsiteX441" fmla="*/ 1083114 w 7467600"/>
              <a:gd name="connsiteY441" fmla="*/ 6174131 h 6858000"/>
              <a:gd name="connsiteX442" fmla="*/ 1543010 w 7467600"/>
              <a:gd name="connsiteY442" fmla="*/ 6191140 h 6858000"/>
              <a:gd name="connsiteX443" fmla="*/ 1551080 w 7467600"/>
              <a:gd name="connsiteY443" fmla="*/ 6195006 h 6858000"/>
              <a:gd name="connsiteX444" fmla="*/ 2345443 w 7467600"/>
              <a:gd name="connsiteY444" fmla="*/ 5549882 h 6858000"/>
              <a:gd name="connsiteX445" fmla="*/ 1721499 w 7467600"/>
              <a:gd name="connsiteY445" fmla="*/ 5599969 h 6858000"/>
              <a:gd name="connsiteX446" fmla="*/ 767716 w 7467600"/>
              <a:gd name="connsiteY446" fmla="*/ 5472768 h 6858000"/>
              <a:gd name="connsiteX447" fmla="*/ 722147 w 7467600"/>
              <a:gd name="connsiteY447" fmla="*/ 5393091 h 6858000"/>
              <a:gd name="connsiteX448" fmla="*/ 1485552 w 7467600"/>
              <a:gd name="connsiteY448" fmla="*/ 5313202 h 6858000"/>
              <a:gd name="connsiteX449" fmla="*/ 2143004 w 7467600"/>
              <a:gd name="connsiteY449" fmla="*/ 5402420 h 6858000"/>
              <a:gd name="connsiteX450" fmla="*/ 1933391 w 7467600"/>
              <a:gd name="connsiteY450" fmla="*/ 5156971 h 6858000"/>
              <a:gd name="connsiteX451" fmla="*/ 1827118 w 7467600"/>
              <a:gd name="connsiteY451" fmla="*/ 4968410 h 6858000"/>
              <a:gd name="connsiteX452" fmla="*/ 1837349 w 7467600"/>
              <a:gd name="connsiteY452" fmla="*/ 4956357 h 6858000"/>
              <a:gd name="connsiteX453" fmla="*/ 2162835 w 7467600"/>
              <a:gd name="connsiteY453" fmla="*/ 5187853 h 6858000"/>
              <a:gd name="connsiteX454" fmla="*/ 2257167 w 7467600"/>
              <a:gd name="connsiteY454" fmla="*/ 5462123 h 6858000"/>
              <a:gd name="connsiteX455" fmla="*/ 2261598 w 7467600"/>
              <a:gd name="connsiteY455" fmla="*/ 5467998 h 6858000"/>
              <a:gd name="connsiteX456" fmla="*/ 2437177 w 7467600"/>
              <a:gd name="connsiteY456" fmla="*/ 5479608 h 6858000"/>
              <a:gd name="connsiteX457" fmla="*/ 2445247 w 7467600"/>
              <a:gd name="connsiteY457" fmla="*/ 5483476 h 6858000"/>
              <a:gd name="connsiteX458" fmla="*/ 2743626 w 7467600"/>
              <a:gd name="connsiteY458" fmla="*/ 5304819 h 6858000"/>
              <a:gd name="connsiteX459" fmla="*/ 3048102 w 7467600"/>
              <a:gd name="connsiteY459" fmla="*/ 5150595 h 6858000"/>
              <a:gd name="connsiteX460" fmla="*/ 1799414 w 7467600"/>
              <a:gd name="connsiteY460" fmla="*/ 4694732 h 6858000"/>
              <a:gd name="connsiteX461" fmla="*/ 1771735 w 7467600"/>
              <a:gd name="connsiteY461" fmla="*/ 4619929 h 6858000"/>
              <a:gd name="connsiteX462" fmla="*/ 3104273 w 7467600"/>
              <a:gd name="connsiteY462" fmla="*/ 5076159 h 6858000"/>
              <a:gd name="connsiteX463" fmla="*/ 3113245 w 7467600"/>
              <a:gd name="connsiteY463" fmla="*/ 5090705 h 6858000"/>
              <a:gd name="connsiteX464" fmla="*/ 3126294 w 7467600"/>
              <a:gd name="connsiteY464" fmla="*/ 5114400 h 6858000"/>
              <a:gd name="connsiteX465" fmla="*/ 3937433 w 7467600"/>
              <a:gd name="connsiteY465" fmla="*/ 4830473 h 6858000"/>
              <a:gd name="connsiteX466" fmla="*/ 3590475 w 7467600"/>
              <a:gd name="connsiteY466" fmla="*/ 4597974 h 6858000"/>
              <a:gd name="connsiteX467" fmla="*/ 3100264 w 7467600"/>
              <a:gd name="connsiteY467" fmla="*/ 4579845 h 6858000"/>
              <a:gd name="connsiteX468" fmla="*/ 2183576 w 7467600"/>
              <a:gd name="connsiteY468" fmla="*/ 4227150 h 6858000"/>
              <a:gd name="connsiteX469" fmla="*/ 2151029 w 7467600"/>
              <a:gd name="connsiteY469" fmla="*/ 4146947 h 6858000"/>
              <a:gd name="connsiteX470" fmla="*/ 3563434 w 7467600"/>
              <a:gd name="connsiteY470" fmla="*/ 4469115 h 6858000"/>
              <a:gd name="connsiteX471" fmla="*/ 3177952 w 7467600"/>
              <a:gd name="connsiteY471" fmla="*/ 3657386 h 6858000"/>
              <a:gd name="connsiteX472" fmla="*/ 3189263 w 7467600"/>
              <a:gd name="connsiteY472" fmla="*/ 3625726 h 6858000"/>
              <a:gd name="connsiteX473" fmla="*/ 3560912 w 7467600"/>
              <a:gd name="connsiteY473" fmla="*/ 4079863 h 6858000"/>
              <a:gd name="connsiteX474" fmla="*/ 3626636 w 7467600"/>
              <a:gd name="connsiteY474" fmla="*/ 4512230 h 6858000"/>
              <a:gd name="connsiteX475" fmla="*/ 3653088 w 7467600"/>
              <a:gd name="connsiteY475" fmla="*/ 4521417 h 6858000"/>
              <a:gd name="connsiteX476" fmla="*/ 3988128 w 7467600"/>
              <a:gd name="connsiteY476" fmla="*/ 4817267 h 6858000"/>
              <a:gd name="connsiteX477" fmla="*/ 4830582 w 7467600"/>
              <a:gd name="connsiteY477" fmla="*/ 4676000 h 6858000"/>
              <a:gd name="connsiteX478" fmla="*/ 4830100 w 7467600"/>
              <a:gd name="connsiteY478" fmla="*/ 4675554 h 6858000"/>
              <a:gd name="connsiteX479" fmla="*/ 4036318 w 7467600"/>
              <a:gd name="connsiteY479" fmla="*/ 4147013 h 6858000"/>
              <a:gd name="connsiteX480" fmla="*/ 3432098 w 7467600"/>
              <a:gd name="connsiteY480" fmla="*/ 3537312 h 6858000"/>
              <a:gd name="connsiteX481" fmla="*/ 3446761 w 7467600"/>
              <a:gd name="connsiteY481" fmla="*/ 3461278 h 6858000"/>
              <a:gd name="connsiteX482" fmla="*/ 4419733 w 7467600"/>
              <a:gd name="connsiteY482" fmla="*/ 3963555 h 6858000"/>
              <a:gd name="connsiteX483" fmla="*/ 4781371 w 7467600"/>
              <a:gd name="connsiteY483" fmla="*/ 4458604 h 6858000"/>
              <a:gd name="connsiteX484" fmla="*/ 4780440 w 7467600"/>
              <a:gd name="connsiteY484" fmla="*/ 4470290 h 6858000"/>
              <a:gd name="connsiteX485" fmla="*/ 4898954 w 7467600"/>
              <a:gd name="connsiteY485" fmla="*/ 4662092 h 6858000"/>
              <a:gd name="connsiteX486" fmla="*/ 4900699 w 7467600"/>
              <a:gd name="connsiteY486" fmla="*/ 4670867 h 6858000"/>
              <a:gd name="connsiteX487" fmla="*/ 5714511 w 7467600"/>
              <a:gd name="connsiteY487" fmla="*/ 4663483 h 6858000"/>
              <a:gd name="connsiteX488" fmla="*/ 5464793 w 7467600"/>
              <a:gd name="connsiteY488" fmla="*/ 4393556 h 6858000"/>
              <a:gd name="connsiteX489" fmla="*/ 5461897 w 7467600"/>
              <a:gd name="connsiteY489" fmla="*/ 4390879 h 6858000"/>
              <a:gd name="connsiteX490" fmla="*/ 4294126 w 7467600"/>
              <a:gd name="connsiteY490" fmla="*/ 3303048 h 6858000"/>
              <a:gd name="connsiteX491" fmla="*/ 4305321 w 7467600"/>
              <a:gd name="connsiteY491" fmla="*/ 3256953 h 6858000"/>
              <a:gd name="connsiteX492" fmla="*/ 4949299 w 7467600"/>
              <a:gd name="connsiteY492" fmla="*/ 3766336 h 6858000"/>
              <a:gd name="connsiteX493" fmla="*/ 5291452 w 7467600"/>
              <a:gd name="connsiteY493" fmla="*/ 4076801 h 6858000"/>
              <a:gd name="connsiteX494" fmla="*/ 5434998 w 7467600"/>
              <a:gd name="connsiteY494" fmla="*/ 4254100 h 6858000"/>
              <a:gd name="connsiteX495" fmla="*/ 5351015 w 7467600"/>
              <a:gd name="connsiteY495" fmla="*/ 3760989 h 6858000"/>
              <a:gd name="connsiteX496" fmla="*/ 5413780 w 7467600"/>
              <a:gd name="connsiteY496" fmla="*/ 2966265 h 6858000"/>
              <a:gd name="connsiteX497" fmla="*/ 5425627 w 7467600"/>
              <a:gd name="connsiteY497" fmla="*/ 2954192 h 6858000"/>
              <a:gd name="connsiteX498" fmla="*/ 6604735 w 7467600"/>
              <a:gd name="connsiteY498" fmla="*/ 2041381 h 6858000"/>
              <a:gd name="connsiteX499" fmla="*/ 7204487 w 7467600"/>
              <a:gd name="connsiteY499" fmla="*/ 2742112 h 6858000"/>
              <a:gd name="connsiteX500" fmla="*/ 7131592 w 7467600"/>
              <a:gd name="connsiteY500" fmla="*/ 2672096 h 6858000"/>
              <a:gd name="connsiteX501" fmla="*/ 6996344 w 7467600"/>
              <a:gd name="connsiteY501" fmla="*/ 2518310 h 6858000"/>
              <a:gd name="connsiteX502" fmla="*/ 6735495 w 7467600"/>
              <a:gd name="connsiteY502" fmla="*/ 2196890 h 6858000"/>
              <a:gd name="connsiteX503" fmla="*/ 6721901 w 7467600"/>
              <a:gd name="connsiteY503" fmla="*/ 2179274 h 6858000"/>
              <a:gd name="connsiteX504" fmla="*/ 6604735 w 7467600"/>
              <a:gd name="connsiteY504" fmla="*/ 2041381 h 6858000"/>
              <a:gd name="connsiteX505" fmla="*/ 6591670 w 7467600"/>
              <a:gd name="connsiteY505" fmla="*/ 1988277 h 6858000"/>
              <a:gd name="connsiteX506" fmla="*/ 6747349 w 7467600"/>
              <a:gd name="connsiteY506" fmla="*/ 2160069 h 6858000"/>
              <a:gd name="connsiteX507" fmla="*/ 6760943 w 7467600"/>
              <a:gd name="connsiteY507" fmla="*/ 2177686 h 6858000"/>
              <a:gd name="connsiteX508" fmla="*/ 7021065 w 7467600"/>
              <a:gd name="connsiteY508" fmla="*/ 2498102 h 6858000"/>
              <a:gd name="connsiteX509" fmla="*/ 7155223 w 7467600"/>
              <a:gd name="connsiteY509" fmla="*/ 2650386 h 6858000"/>
              <a:gd name="connsiteX510" fmla="*/ 7203167 w 7467600"/>
              <a:gd name="connsiteY510" fmla="*/ 2697288 h 6858000"/>
              <a:gd name="connsiteX511" fmla="*/ 6937703 w 7467600"/>
              <a:gd name="connsiteY511" fmla="*/ 2321981 h 6858000"/>
              <a:gd name="connsiteX512" fmla="*/ 6591670 w 7467600"/>
              <a:gd name="connsiteY512" fmla="*/ 1988277 h 6858000"/>
              <a:gd name="connsiteX513" fmla="*/ 5798671 w 7467600"/>
              <a:gd name="connsiteY513" fmla="*/ 1981601 h 6858000"/>
              <a:gd name="connsiteX514" fmla="*/ 5754709 w 7467600"/>
              <a:gd name="connsiteY514" fmla="*/ 2071454 h 6858000"/>
              <a:gd name="connsiteX515" fmla="*/ 5763044 w 7467600"/>
              <a:gd name="connsiteY515" fmla="*/ 2842206 h 6858000"/>
              <a:gd name="connsiteX516" fmla="*/ 5764974 w 7467600"/>
              <a:gd name="connsiteY516" fmla="*/ 2799609 h 6858000"/>
              <a:gd name="connsiteX517" fmla="*/ 5767665 w 7467600"/>
              <a:gd name="connsiteY517" fmla="*/ 2666409 h 6858000"/>
              <a:gd name="connsiteX518" fmla="*/ 5763055 w 7467600"/>
              <a:gd name="connsiteY518" fmla="*/ 2579705 h 6858000"/>
              <a:gd name="connsiteX519" fmla="*/ 5758079 w 7467600"/>
              <a:gd name="connsiteY519" fmla="*/ 2492508 h 6858000"/>
              <a:gd name="connsiteX520" fmla="*/ 5779325 w 7467600"/>
              <a:gd name="connsiteY520" fmla="*/ 2197069 h 6858000"/>
              <a:gd name="connsiteX521" fmla="*/ 5798671 w 7467600"/>
              <a:gd name="connsiteY521" fmla="*/ 1981601 h 6858000"/>
              <a:gd name="connsiteX522" fmla="*/ 5829202 w 7467600"/>
              <a:gd name="connsiteY522" fmla="*/ 1971679 h 6858000"/>
              <a:gd name="connsiteX523" fmla="*/ 5809558 w 7467600"/>
              <a:gd name="connsiteY523" fmla="*/ 2198043 h 6858000"/>
              <a:gd name="connsiteX524" fmla="*/ 5788653 w 7467600"/>
              <a:gd name="connsiteY524" fmla="*/ 2489430 h 6858000"/>
              <a:gd name="connsiteX525" fmla="*/ 5793439 w 7467600"/>
              <a:gd name="connsiteY525" fmla="*/ 2575235 h 6858000"/>
              <a:gd name="connsiteX526" fmla="*/ 5796837 w 7467600"/>
              <a:gd name="connsiteY526" fmla="*/ 2637633 h 6858000"/>
              <a:gd name="connsiteX527" fmla="*/ 5818614 w 7467600"/>
              <a:gd name="connsiteY527" fmla="*/ 2473055 h 6858000"/>
              <a:gd name="connsiteX528" fmla="*/ 5829202 w 7467600"/>
              <a:gd name="connsiteY528" fmla="*/ 1971679 h 6858000"/>
              <a:gd name="connsiteX529" fmla="*/ 5911389 w 7467600"/>
              <a:gd name="connsiteY529" fmla="*/ 1898371 h 6858000"/>
              <a:gd name="connsiteX530" fmla="*/ 6237627 w 7467600"/>
              <a:gd name="connsiteY530" fmla="*/ 2231921 h 6858000"/>
              <a:gd name="connsiteX531" fmla="*/ 5911389 w 7467600"/>
              <a:gd name="connsiteY531" fmla="*/ 1898371 h 6858000"/>
              <a:gd name="connsiteX532" fmla="*/ 6944437 w 7467600"/>
              <a:gd name="connsiteY532" fmla="*/ 1575402 h 6858000"/>
              <a:gd name="connsiteX533" fmla="*/ 6304730 w 7467600"/>
              <a:gd name="connsiteY533" fmla="*/ 1766654 h 6858000"/>
              <a:gd name="connsiteX534" fmla="*/ 6944437 w 7467600"/>
              <a:gd name="connsiteY534" fmla="*/ 1575402 h 6858000"/>
              <a:gd name="connsiteX535" fmla="*/ 7019523 w 7467600"/>
              <a:gd name="connsiteY535" fmla="*/ 1519450 h 6858000"/>
              <a:gd name="connsiteX536" fmla="*/ 6298091 w 7467600"/>
              <a:gd name="connsiteY536" fmla="*/ 1737122 h 6858000"/>
              <a:gd name="connsiteX537" fmla="*/ 7019523 w 7467600"/>
              <a:gd name="connsiteY537" fmla="*/ 1519450 h 6858000"/>
              <a:gd name="connsiteX538" fmla="*/ 2399523 w 7467600"/>
              <a:gd name="connsiteY538" fmla="*/ 1428234 h 6858000"/>
              <a:gd name="connsiteX539" fmla="*/ 2224982 w 7467600"/>
              <a:gd name="connsiteY539" fmla="*/ 1826201 h 6858000"/>
              <a:gd name="connsiteX540" fmla="*/ 2096099 w 7467600"/>
              <a:gd name="connsiteY540" fmla="*/ 2345900 h 6858000"/>
              <a:gd name="connsiteX541" fmla="*/ 2283317 w 7467600"/>
              <a:gd name="connsiteY541" fmla="*/ 1796925 h 6858000"/>
              <a:gd name="connsiteX542" fmla="*/ 2399523 w 7467600"/>
              <a:gd name="connsiteY542" fmla="*/ 1428234 h 6858000"/>
              <a:gd name="connsiteX543" fmla="*/ 2448558 w 7467600"/>
              <a:gd name="connsiteY543" fmla="*/ 1373435 h 6858000"/>
              <a:gd name="connsiteX544" fmla="*/ 2312521 w 7467600"/>
              <a:gd name="connsiteY544" fmla="*/ 1806140 h 6858000"/>
              <a:gd name="connsiteX545" fmla="*/ 2127533 w 7467600"/>
              <a:gd name="connsiteY545" fmla="*/ 2348380 h 6858000"/>
              <a:gd name="connsiteX546" fmla="*/ 2358080 w 7467600"/>
              <a:gd name="connsiteY546" fmla="*/ 1866134 h 6858000"/>
              <a:gd name="connsiteX547" fmla="*/ 2407436 w 7467600"/>
              <a:gd name="connsiteY547" fmla="*/ 1651070 h 6858000"/>
              <a:gd name="connsiteX548" fmla="*/ 2448558 w 7467600"/>
              <a:gd name="connsiteY548" fmla="*/ 1373435 h 6858000"/>
              <a:gd name="connsiteX549" fmla="*/ 278707 w 7467600"/>
              <a:gd name="connsiteY549" fmla="*/ 1352270 h 6858000"/>
              <a:gd name="connsiteX550" fmla="*/ 321570 w 7467600"/>
              <a:gd name="connsiteY550" fmla="*/ 1861610 h 6858000"/>
              <a:gd name="connsiteX551" fmla="*/ 294281 w 7467600"/>
              <a:gd name="connsiteY551" fmla="*/ 1440658 h 6858000"/>
              <a:gd name="connsiteX552" fmla="*/ 278707 w 7467600"/>
              <a:gd name="connsiteY552" fmla="*/ 1352270 h 6858000"/>
              <a:gd name="connsiteX553" fmla="*/ 1423821 w 7467600"/>
              <a:gd name="connsiteY553" fmla="*/ 1351958 h 6858000"/>
              <a:gd name="connsiteX554" fmla="*/ 1638521 w 7467600"/>
              <a:gd name="connsiteY554" fmla="*/ 1908470 h 6858000"/>
              <a:gd name="connsiteX555" fmla="*/ 1754199 w 7467600"/>
              <a:gd name="connsiteY555" fmla="*/ 2149284 h 6858000"/>
              <a:gd name="connsiteX556" fmla="*/ 1908359 w 7467600"/>
              <a:gd name="connsiteY556" fmla="*/ 2364988 h 6858000"/>
              <a:gd name="connsiteX557" fmla="*/ 1647661 w 7467600"/>
              <a:gd name="connsiteY557" fmla="*/ 1825945 h 6858000"/>
              <a:gd name="connsiteX558" fmla="*/ 1423821 w 7467600"/>
              <a:gd name="connsiteY558" fmla="*/ 1351958 h 6858000"/>
              <a:gd name="connsiteX559" fmla="*/ 1431890 w 7467600"/>
              <a:gd name="connsiteY559" fmla="*/ 1306475 h 6858000"/>
              <a:gd name="connsiteX560" fmla="*/ 1507597 w 7467600"/>
              <a:gd name="connsiteY560" fmla="*/ 1446132 h 6858000"/>
              <a:gd name="connsiteX561" fmla="*/ 1674586 w 7467600"/>
              <a:gd name="connsiteY561" fmla="*/ 1813832 h 6858000"/>
              <a:gd name="connsiteX562" fmla="*/ 1815950 w 7467600"/>
              <a:gd name="connsiteY562" fmla="*/ 2128564 h 6858000"/>
              <a:gd name="connsiteX563" fmla="*/ 1984242 w 7467600"/>
              <a:gd name="connsiteY563" fmla="*/ 2430829 h 6858000"/>
              <a:gd name="connsiteX564" fmla="*/ 2014023 w 7467600"/>
              <a:gd name="connsiteY564" fmla="*/ 2450995 h 6858000"/>
              <a:gd name="connsiteX565" fmla="*/ 1747337 w 7467600"/>
              <a:gd name="connsiteY565" fmla="*/ 1855264 h 6858000"/>
              <a:gd name="connsiteX566" fmla="*/ 1533749 w 7467600"/>
              <a:gd name="connsiteY566" fmla="*/ 1478656 h 6858000"/>
              <a:gd name="connsiteX567" fmla="*/ 1431890 w 7467600"/>
              <a:gd name="connsiteY567" fmla="*/ 1306475 h 6858000"/>
              <a:gd name="connsiteX568" fmla="*/ 5052692 w 7467600"/>
              <a:gd name="connsiteY568" fmla="*/ 1292994 h 6858000"/>
              <a:gd name="connsiteX569" fmla="*/ 5200661 w 7467600"/>
              <a:gd name="connsiteY569" fmla="*/ 1635186 h 6858000"/>
              <a:gd name="connsiteX570" fmla="*/ 5297138 w 7467600"/>
              <a:gd name="connsiteY570" fmla="*/ 1906351 h 6858000"/>
              <a:gd name="connsiteX571" fmla="*/ 5052692 w 7467600"/>
              <a:gd name="connsiteY571" fmla="*/ 1292994 h 6858000"/>
              <a:gd name="connsiteX572" fmla="*/ 5009948 w 7467600"/>
              <a:gd name="connsiteY572" fmla="*/ 1273619 h 6858000"/>
              <a:gd name="connsiteX573" fmla="*/ 5121777 w 7467600"/>
              <a:gd name="connsiteY573" fmla="*/ 1654213 h 6858000"/>
              <a:gd name="connsiteX574" fmla="*/ 5293545 w 7467600"/>
              <a:gd name="connsiteY574" fmla="*/ 2072247 h 6858000"/>
              <a:gd name="connsiteX575" fmla="*/ 5294042 w 7467600"/>
              <a:gd name="connsiteY575" fmla="*/ 2065019 h 6858000"/>
              <a:gd name="connsiteX576" fmla="*/ 5171936 w 7467600"/>
              <a:gd name="connsiteY576" fmla="*/ 1647613 h 6858000"/>
              <a:gd name="connsiteX577" fmla="*/ 5009948 w 7467600"/>
              <a:gd name="connsiteY577" fmla="*/ 1273619 h 6858000"/>
              <a:gd name="connsiteX578" fmla="*/ 655236 w 7467600"/>
              <a:gd name="connsiteY578" fmla="*/ 1268632 h 6858000"/>
              <a:gd name="connsiteX579" fmla="*/ 839521 w 7467600"/>
              <a:gd name="connsiteY579" fmla="*/ 1685315 h 6858000"/>
              <a:gd name="connsiteX580" fmla="*/ 1109416 w 7467600"/>
              <a:gd name="connsiteY580" fmla="*/ 2061663 h 6858000"/>
              <a:gd name="connsiteX581" fmla="*/ 1298300 w 7467600"/>
              <a:gd name="connsiteY581" fmla="*/ 2247742 h 6858000"/>
              <a:gd name="connsiteX582" fmla="*/ 1125871 w 7467600"/>
              <a:gd name="connsiteY582" fmla="*/ 1989513 h 6858000"/>
              <a:gd name="connsiteX583" fmla="*/ 981574 w 7467600"/>
              <a:gd name="connsiteY583" fmla="*/ 1783157 h 6858000"/>
              <a:gd name="connsiteX584" fmla="*/ 922198 w 7467600"/>
              <a:gd name="connsiteY584" fmla="*/ 1677437 h 6858000"/>
              <a:gd name="connsiteX585" fmla="*/ 869293 w 7467600"/>
              <a:gd name="connsiteY585" fmla="*/ 1583214 h 6858000"/>
              <a:gd name="connsiteX586" fmla="*/ 751431 w 7467600"/>
              <a:gd name="connsiteY586" fmla="*/ 1405731 h 6858000"/>
              <a:gd name="connsiteX587" fmla="*/ 655236 w 7467600"/>
              <a:gd name="connsiteY587" fmla="*/ 1268632 h 6858000"/>
              <a:gd name="connsiteX588" fmla="*/ 6516292 w 7467600"/>
              <a:gd name="connsiteY588" fmla="*/ 1263064 h 6858000"/>
              <a:gd name="connsiteX589" fmla="*/ 5736320 w 7467600"/>
              <a:gd name="connsiteY589" fmla="*/ 1501803 h 6858000"/>
              <a:gd name="connsiteX590" fmla="*/ 6516292 w 7467600"/>
              <a:gd name="connsiteY590" fmla="*/ 1263064 h 6858000"/>
              <a:gd name="connsiteX591" fmla="*/ 291466 w 7467600"/>
              <a:gd name="connsiteY591" fmla="*/ 1250369 h 6858000"/>
              <a:gd name="connsiteX592" fmla="*/ 323180 w 7467600"/>
              <a:gd name="connsiteY592" fmla="*/ 1435283 h 6858000"/>
              <a:gd name="connsiteX593" fmla="*/ 349381 w 7467600"/>
              <a:gd name="connsiteY593" fmla="*/ 1875041 h 6858000"/>
              <a:gd name="connsiteX594" fmla="*/ 374363 w 7467600"/>
              <a:gd name="connsiteY594" fmla="*/ 1506494 h 6858000"/>
              <a:gd name="connsiteX595" fmla="*/ 302168 w 7467600"/>
              <a:gd name="connsiteY595" fmla="*/ 1274495 h 6858000"/>
              <a:gd name="connsiteX596" fmla="*/ 291466 w 7467600"/>
              <a:gd name="connsiteY596" fmla="*/ 1250369 h 6858000"/>
              <a:gd name="connsiteX597" fmla="*/ 678222 w 7467600"/>
              <a:gd name="connsiteY597" fmla="*/ 1248670 h 6858000"/>
              <a:gd name="connsiteX598" fmla="*/ 775536 w 7467600"/>
              <a:gd name="connsiteY598" fmla="*/ 1388015 h 6858000"/>
              <a:gd name="connsiteX599" fmla="*/ 894529 w 7467600"/>
              <a:gd name="connsiteY599" fmla="*/ 1567739 h 6858000"/>
              <a:gd name="connsiteX600" fmla="*/ 948000 w 7467600"/>
              <a:gd name="connsiteY600" fmla="*/ 1663088 h 6858000"/>
              <a:gd name="connsiteX601" fmla="*/ 1006812 w 7467600"/>
              <a:gd name="connsiteY601" fmla="*/ 1767683 h 6858000"/>
              <a:gd name="connsiteX602" fmla="*/ 1149133 w 7467600"/>
              <a:gd name="connsiteY602" fmla="*/ 1971513 h 6858000"/>
              <a:gd name="connsiteX603" fmla="*/ 1333952 w 7467600"/>
              <a:gd name="connsiteY603" fmla="*/ 2251620 h 6858000"/>
              <a:gd name="connsiteX604" fmla="*/ 1337329 w 7467600"/>
              <a:gd name="connsiteY604" fmla="*/ 2258350 h 6858000"/>
              <a:gd name="connsiteX605" fmla="*/ 1014726 w 7467600"/>
              <a:gd name="connsiteY605" fmla="*/ 1615556 h 6858000"/>
              <a:gd name="connsiteX606" fmla="*/ 678222 w 7467600"/>
              <a:gd name="connsiteY606" fmla="*/ 1248670 h 6858000"/>
              <a:gd name="connsiteX607" fmla="*/ 6691602 w 7467600"/>
              <a:gd name="connsiteY607" fmla="*/ 1140573 h 6858000"/>
              <a:gd name="connsiteX608" fmla="*/ 6571100 w 7467600"/>
              <a:gd name="connsiteY608" fmla="*/ 1183662 h 6858000"/>
              <a:gd name="connsiteX609" fmla="*/ 6241687 w 7467600"/>
              <a:gd name="connsiteY609" fmla="*/ 1257600 h 6858000"/>
              <a:gd name="connsiteX610" fmla="*/ 5693009 w 7467600"/>
              <a:gd name="connsiteY610" fmla="*/ 1478256 h 6858000"/>
              <a:gd name="connsiteX611" fmla="*/ 6548420 w 7467600"/>
              <a:gd name="connsiteY611" fmla="*/ 1214599 h 6858000"/>
              <a:gd name="connsiteX612" fmla="*/ 6605473 w 7467600"/>
              <a:gd name="connsiteY612" fmla="*/ 1184686 h 6858000"/>
              <a:gd name="connsiteX613" fmla="*/ 6691602 w 7467600"/>
              <a:gd name="connsiteY613" fmla="*/ 1140573 h 6858000"/>
              <a:gd name="connsiteX614" fmla="*/ 4002475 w 7467600"/>
              <a:gd name="connsiteY614" fmla="*/ 1037802 h 6858000"/>
              <a:gd name="connsiteX615" fmla="*/ 4000324 w 7467600"/>
              <a:gd name="connsiteY615" fmla="*/ 1039362 h 6858000"/>
              <a:gd name="connsiteX616" fmla="*/ 4002862 w 7467600"/>
              <a:gd name="connsiteY616" fmla="*/ 1042866 h 6858000"/>
              <a:gd name="connsiteX617" fmla="*/ 4002475 w 7467600"/>
              <a:gd name="connsiteY617" fmla="*/ 1037802 h 6858000"/>
              <a:gd name="connsiteX618" fmla="*/ 506322 w 7467600"/>
              <a:gd name="connsiteY618" fmla="*/ 1020997 h 6858000"/>
              <a:gd name="connsiteX619" fmla="*/ 533068 w 7467600"/>
              <a:gd name="connsiteY619" fmla="*/ 1029409 h 6858000"/>
              <a:gd name="connsiteX620" fmla="*/ 1232525 w 7467600"/>
              <a:gd name="connsiteY620" fmla="*/ 1804675 h 6858000"/>
              <a:gd name="connsiteX621" fmla="*/ 1388858 w 7467600"/>
              <a:gd name="connsiteY621" fmla="*/ 2368011 h 6858000"/>
              <a:gd name="connsiteX622" fmla="*/ 1384098 w 7467600"/>
              <a:gd name="connsiteY622" fmla="*/ 2378125 h 6858000"/>
              <a:gd name="connsiteX623" fmla="*/ 1425393 w 7467600"/>
              <a:gd name="connsiteY623" fmla="*/ 2589124 h 6858000"/>
              <a:gd name="connsiteX624" fmla="*/ 1424001 w 7467600"/>
              <a:gd name="connsiteY624" fmla="*/ 2597541 h 6858000"/>
              <a:gd name="connsiteX625" fmla="*/ 2152729 w 7467600"/>
              <a:gd name="connsiteY625" fmla="*/ 2864487 h 6858000"/>
              <a:gd name="connsiteX626" fmla="*/ 2020609 w 7467600"/>
              <a:gd name="connsiteY626" fmla="*/ 2539671 h 6858000"/>
              <a:gd name="connsiteX627" fmla="*/ 2018920 w 7467600"/>
              <a:gd name="connsiteY627" fmla="*/ 2536309 h 6858000"/>
              <a:gd name="connsiteX628" fmla="*/ 1342441 w 7467600"/>
              <a:gd name="connsiteY628" fmla="*/ 1173017 h 6858000"/>
              <a:gd name="connsiteX629" fmla="*/ 1367925 w 7467600"/>
              <a:gd name="connsiteY629" fmla="*/ 1135648 h 6858000"/>
              <a:gd name="connsiteX630" fmla="*/ 1771401 w 7467600"/>
              <a:gd name="connsiteY630" fmla="*/ 1806673 h 6858000"/>
              <a:gd name="connsiteX631" fmla="*/ 1972385 w 7467600"/>
              <a:gd name="connsiteY631" fmla="*/ 2198735 h 6858000"/>
              <a:gd name="connsiteX632" fmla="*/ 2040892 w 7467600"/>
              <a:gd name="connsiteY632" fmla="*/ 2405205 h 6858000"/>
              <a:gd name="connsiteX633" fmla="*/ 2131689 w 7467600"/>
              <a:gd name="connsiteY633" fmla="*/ 1936926 h 6858000"/>
              <a:gd name="connsiteX634" fmla="*/ 2454820 w 7467600"/>
              <a:gd name="connsiteY634" fmla="*/ 1248808 h 6858000"/>
              <a:gd name="connsiteX635" fmla="*/ 2492512 w 7467600"/>
              <a:gd name="connsiteY635" fmla="*/ 1302920 h 6858000"/>
              <a:gd name="connsiteX636" fmla="*/ 2081216 w 7467600"/>
              <a:gd name="connsiteY636" fmla="*/ 2527513 h 6858000"/>
              <a:gd name="connsiteX637" fmla="*/ 2081211 w 7467600"/>
              <a:gd name="connsiteY637" fmla="*/ 2528916 h 6858000"/>
              <a:gd name="connsiteX638" fmla="*/ 2199067 w 7467600"/>
              <a:gd name="connsiteY638" fmla="*/ 2884061 h 6858000"/>
              <a:gd name="connsiteX639" fmla="*/ 3192586 w 7467600"/>
              <a:gd name="connsiteY639" fmla="*/ 3411496 h 6858000"/>
              <a:gd name="connsiteX640" fmla="*/ 3182620 w 7467600"/>
              <a:gd name="connsiteY640" fmla="*/ 3483279 h 6858000"/>
              <a:gd name="connsiteX641" fmla="*/ 2435119 w 7467600"/>
              <a:gd name="connsiteY641" fmla="*/ 3080173 h 6858000"/>
              <a:gd name="connsiteX642" fmla="*/ 2410152 w 7467600"/>
              <a:gd name="connsiteY642" fmla="*/ 3063751 h 6858000"/>
              <a:gd name="connsiteX643" fmla="*/ 2408099 w 7467600"/>
              <a:gd name="connsiteY643" fmla="*/ 3064403 h 6858000"/>
              <a:gd name="connsiteX644" fmla="*/ 2407218 w 7467600"/>
              <a:gd name="connsiteY644" fmla="*/ 3070324 h 6858000"/>
              <a:gd name="connsiteX645" fmla="*/ 2380138 w 7467600"/>
              <a:gd name="connsiteY645" fmla="*/ 3099341 h 6858000"/>
              <a:gd name="connsiteX646" fmla="*/ 1765923 w 7467600"/>
              <a:gd name="connsiteY646" fmla="*/ 3581043 h 6858000"/>
              <a:gd name="connsiteX647" fmla="*/ 1702258 w 7467600"/>
              <a:gd name="connsiteY647" fmla="*/ 3612286 h 6858000"/>
              <a:gd name="connsiteX648" fmla="*/ 1538370 w 7467600"/>
              <a:gd name="connsiteY648" fmla="*/ 3811804 h 6858000"/>
              <a:gd name="connsiteX649" fmla="*/ 542867 w 7467600"/>
              <a:gd name="connsiteY649" fmla="*/ 4944092 h 6858000"/>
              <a:gd name="connsiteX650" fmla="*/ 515800 w 7467600"/>
              <a:gd name="connsiteY650" fmla="*/ 4862180 h 6858000"/>
              <a:gd name="connsiteX651" fmla="*/ 909145 w 7467600"/>
              <a:gd name="connsiteY651" fmla="*/ 4199225 h 6858000"/>
              <a:gd name="connsiteX652" fmla="*/ 1214067 w 7467600"/>
              <a:gd name="connsiteY652" fmla="*/ 3908561 h 6858000"/>
              <a:gd name="connsiteX653" fmla="*/ 640967 w 7467600"/>
              <a:gd name="connsiteY653" fmla="*/ 4105601 h 6858000"/>
              <a:gd name="connsiteX654" fmla="*/ 112563 w 7467600"/>
              <a:gd name="connsiteY654" fmla="*/ 4396952 h 6858000"/>
              <a:gd name="connsiteX655" fmla="*/ 0 w 7467600"/>
              <a:gd name="connsiteY655" fmla="*/ 4466006 h 6858000"/>
              <a:gd name="connsiteX656" fmla="*/ 0 w 7467600"/>
              <a:gd name="connsiteY656" fmla="*/ 4233763 h 6858000"/>
              <a:gd name="connsiteX657" fmla="*/ 36881 w 7467600"/>
              <a:gd name="connsiteY657" fmla="*/ 4200118 h 6858000"/>
              <a:gd name="connsiteX658" fmla="*/ 910534 w 7467600"/>
              <a:gd name="connsiteY658" fmla="*/ 3629753 h 6858000"/>
              <a:gd name="connsiteX659" fmla="*/ 1578717 w 7467600"/>
              <a:gd name="connsiteY659" fmla="*/ 3575982 h 6858000"/>
              <a:gd name="connsiteX660" fmla="*/ 2338780 w 7467600"/>
              <a:gd name="connsiteY660" fmla="*/ 3033725 h 6858000"/>
              <a:gd name="connsiteX661" fmla="*/ 1807991 w 7467600"/>
              <a:gd name="connsiteY661" fmla="*/ 2807184 h 6858000"/>
              <a:gd name="connsiteX662" fmla="*/ 1416358 w 7467600"/>
              <a:gd name="connsiteY662" fmla="*/ 3112571 h 6858000"/>
              <a:gd name="connsiteX663" fmla="*/ 939066 w 7467600"/>
              <a:gd name="connsiteY663" fmla="*/ 3378798 h 6858000"/>
              <a:gd name="connsiteX664" fmla="*/ 115099 w 7467600"/>
              <a:gd name="connsiteY664" fmla="*/ 3607650 h 6858000"/>
              <a:gd name="connsiteX665" fmla="*/ 97284 w 7467600"/>
              <a:gd name="connsiteY665" fmla="*/ 3520393 h 6858000"/>
              <a:gd name="connsiteX666" fmla="*/ 922050 w 7467600"/>
              <a:gd name="connsiteY666" fmla="*/ 3074867 h 6858000"/>
              <a:gd name="connsiteX667" fmla="*/ 1405265 w 7467600"/>
              <a:gd name="connsiteY667" fmla="*/ 3016319 h 6858000"/>
              <a:gd name="connsiteX668" fmla="*/ 1407512 w 7467600"/>
              <a:gd name="connsiteY668" fmla="*/ 3018001 h 6858000"/>
              <a:gd name="connsiteX669" fmla="*/ 1726266 w 7467600"/>
              <a:gd name="connsiteY669" fmla="*/ 2777274 h 6858000"/>
              <a:gd name="connsiteX670" fmla="*/ 625390 w 7467600"/>
              <a:gd name="connsiteY670" fmla="*/ 2514541 h 6858000"/>
              <a:gd name="connsiteX671" fmla="*/ 619799 w 7467600"/>
              <a:gd name="connsiteY671" fmla="*/ 2527180 h 6858000"/>
              <a:gd name="connsiteX672" fmla="*/ 310030 w 7467600"/>
              <a:gd name="connsiteY672" fmla="*/ 2771818 h 6858000"/>
              <a:gd name="connsiteX673" fmla="*/ 173877 w 7467600"/>
              <a:gd name="connsiteY673" fmla="*/ 2937056 h 6858000"/>
              <a:gd name="connsiteX674" fmla="*/ 77889 w 7467600"/>
              <a:gd name="connsiteY674" fmla="*/ 3138440 h 6858000"/>
              <a:gd name="connsiteX675" fmla="*/ 0 w 7467600"/>
              <a:gd name="connsiteY675" fmla="*/ 3271395 h 6858000"/>
              <a:gd name="connsiteX676" fmla="*/ 0 w 7467600"/>
              <a:gd name="connsiteY676" fmla="*/ 3153002 h 6858000"/>
              <a:gd name="connsiteX677" fmla="*/ 2386 w 7467600"/>
              <a:gd name="connsiteY677" fmla="*/ 3149203 h 6858000"/>
              <a:gd name="connsiteX678" fmla="*/ 89753 w 7467600"/>
              <a:gd name="connsiteY678" fmla="*/ 2987702 h 6858000"/>
              <a:gd name="connsiteX679" fmla="*/ 76869 w 7467600"/>
              <a:gd name="connsiteY679" fmla="*/ 3005404 h 6858000"/>
              <a:gd name="connsiteX680" fmla="*/ 32049 w 7467600"/>
              <a:gd name="connsiteY680" fmla="*/ 3065814 h 6858000"/>
              <a:gd name="connsiteX681" fmla="*/ 0 w 7467600"/>
              <a:gd name="connsiteY681" fmla="*/ 3108744 h 6858000"/>
              <a:gd name="connsiteX682" fmla="*/ 0 w 7467600"/>
              <a:gd name="connsiteY682" fmla="*/ 3058059 h 6858000"/>
              <a:gd name="connsiteX683" fmla="*/ 7610 w 7467600"/>
              <a:gd name="connsiteY683" fmla="*/ 3047889 h 6858000"/>
              <a:gd name="connsiteX684" fmla="*/ 52419 w 7467600"/>
              <a:gd name="connsiteY684" fmla="*/ 2987479 h 6858000"/>
              <a:gd name="connsiteX685" fmla="*/ 59142 w 7467600"/>
              <a:gd name="connsiteY685" fmla="*/ 2978488 h 6858000"/>
              <a:gd name="connsiteX686" fmla="*/ 0 w 7467600"/>
              <a:gd name="connsiteY686" fmla="*/ 3015334 h 6858000"/>
              <a:gd name="connsiteX687" fmla="*/ 0 w 7467600"/>
              <a:gd name="connsiteY687" fmla="*/ 2914286 h 6858000"/>
              <a:gd name="connsiteX688" fmla="*/ 36383 w 7467600"/>
              <a:gd name="connsiteY688" fmla="*/ 2901128 h 6858000"/>
              <a:gd name="connsiteX689" fmla="*/ 156329 w 7467600"/>
              <a:gd name="connsiteY689" fmla="*/ 2840533 h 6858000"/>
              <a:gd name="connsiteX690" fmla="*/ 358355 w 7467600"/>
              <a:gd name="connsiteY690" fmla="*/ 2620471 h 6858000"/>
              <a:gd name="connsiteX691" fmla="*/ 510577 w 7467600"/>
              <a:gd name="connsiteY691" fmla="*/ 2501244 h 6858000"/>
              <a:gd name="connsiteX692" fmla="*/ 211967 w 7467600"/>
              <a:gd name="connsiteY692" fmla="*/ 2479171 h 6858000"/>
              <a:gd name="connsiteX693" fmla="*/ 0 w 7467600"/>
              <a:gd name="connsiteY693" fmla="*/ 2476398 h 6858000"/>
              <a:gd name="connsiteX694" fmla="*/ 0 w 7467600"/>
              <a:gd name="connsiteY694" fmla="*/ 2389189 h 6858000"/>
              <a:gd name="connsiteX695" fmla="*/ 103062 w 7467600"/>
              <a:gd name="connsiteY695" fmla="*/ 2389518 h 6858000"/>
              <a:gd name="connsiteX696" fmla="*/ 510734 w 7467600"/>
              <a:gd name="connsiteY696" fmla="*/ 2416201 h 6858000"/>
              <a:gd name="connsiteX697" fmla="*/ 279257 w 7467600"/>
              <a:gd name="connsiteY697" fmla="*/ 2092102 h 6858000"/>
              <a:gd name="connsiteX698" fmla="*/ 65265 w 7467600"/>
              <a:gd name="connsiteY698" fmla="*/ 2006049 h 6858000"/>
              <a:gd name="connsiteX699" fmla="*/ 0 w 7467600"/>
              <a:gd name="connsiteY699" fmla="*/ 1982532 h 6858000"/>
              <a:gd name="connsiteX700" fmla="*/ 0 w 7467600"/>
              <a:gd name="connsiteY700" fmla="*/ 1912789 h 6858000"/>
              <a:gd name="connsiteX701" fmla="*/ 97460 w 7467600"/>
              <a:gd name="connsiteY701" fmla="*/ 1953725 h 6858000"/>
              <a:gd name="connsiteX702" fmla="*/ 221272 w 7467600"/>
              <a:gd name="connsiteY702" fmla="*/ 1980766 h 6858000"/>
              <a:gd name="connsiteX703" fmla="*/ 116765 w 7467600"/>
              <a:gd name="connsiteY703" fmla="*/ 1911033 h 6858000"/>
              <a:gd name="connsiteX704" fmla="*/ 16405 w 7467600"/>
              <a:gd name="connsiteY704" fmla="*/ 1803412 h 6858000"/>
              <a:gd name="connsiteX705" fmla="*/ 0 w 7467600"/>
              <a:gd name="connsiteY705" fmla="*/ 1784777 h 6858000"/>
              <a:gd name="connsiteX706" fmla="*/ 0 w 7467600"/>
              <a:gd name="connsiteY706" fmla="*/ 1740082 h 6858000"/>
              <a:gd name="connsiteX707" fmla="*/ 39394 w 7467600"/>
              <a:gd name="connsiteY707" fmla="*/ 1784856 h 6858000"/>
              <a:gd name="connsiteX708" fmla="*/ 135813 w 7467600"/>
              <a:gd name="connsiteY708" fmla="*/ 1888838 h 6858000"/>
              <a:gd name="connsiteX709" fmla="*/ 242575 w 7467600"/>
              <a:gd name="connsiteY709" fmla="*/ 1958841 h 6858000"/>
              <a:gd name="connsiteX710" fmla="*/ 82197 w 7467600"/>
              <a:gd name="connsiteY710" fmla="*/ 1754826 h 6858000"/>
              <a:gd name="connsiteX711" fmla="*/ 0 w 7467600"/>
              <a:gd name="connsiteY711" fmla="*/ 1679650 h 6858000"/>
              <a:gd name="connsiteX712" fmla="*/ 0 w 7467600"/>
              <a:gd name="connsiteY712" fmla="*/ 1602463 h 6858000"/>
              <a:gd name="connsiteX713" fmla="*/ 84689 w 7467600"/>
              <a:gd name="connsiteY713" fmla="*/ 1677442 h 6858000"/>
              <a:gd name="connsiteX714" fmla="*/ 298437 w 7467600"/>
              <a:gd name="connsiteY714" fmla="*/ 1968019 h 6858000"/>
              <a:gd name="connsiteX715" fmla="*/ 227269 w 7467600"/>
              <a:gd name="connsiteY715" fmla="*/ 1114064 h 6858000"/>
              <a:gd name="connsiteX716" fmla="*/ 248003 w 7467600"/>
              <a:gd name="connsiteY716" fmla="*/ 1089613 h 6858000"/>
              <a:gd name="connsiteX717" fmla="*/ 427020 w 7467600"/>
              <a:gd name="connsiteY717" fmla="*/ 1619803 h 6858000"/>
              <a:gd name="connsiteX718" fmla="*/ 340345 w 7467600"/>
              <a:gd name="connsiteY718" fmla="*/ 2027739 h 6858000"/>
              <a:gd name="connsiteX719" fmla="*/ 360865 w 7467600"/>
              <a:gd name="connsiteY719" fmla="*/ 2044827 h 6858000"/>
              <a:gd name="connsiteX720" fmla="*/ 560414 w 7467600"/>
              <a:gd name="connsiteY720" fmla="*/ 2421457 h 6858000"/>
              <a:gd name="connsiteX721" fmla="*/ 1359703 w 7467600"/>
              <a:gd name="connsiteY721" fmla="*/ 2578554 h 6858000"/>
              <a:gd name="connsiteX722" fmla="*/ 1359422 w 7467600"/>
              <a:gd name="connsiteY722" fmla="*/ 2577994 h 6858000"/>
              <a:gd name="connsiteX723" fmla="*/ 828701 w 7467600"/>
              <a:gd name="connsiteY723" fmla="*/ 1839520 h 6858000"/>
              <a:gd name="connsiteX724" fmla="*/ 494427 w 7467600"/>
              <a:gd name="connsiteY724" fmla="*/ 1092333 h 6858000"/>
              <a:gd name="connsiteX725" fmla="*/ 506322 w 7467600"/>
              <a:gd name="connsiteY725" fmla="*/ 1020997 h 6858000"/>
              <a:gd name="connsiteX726" fmla="*/ 4570198 w 7467600"/>
              <a:gd name="connsiteY726" fmla="*/ 978081 h 6858000"/>
              <a:gd name="connsiteX727" fmla="*/ 4523691 w 7467600"/>
              <a:gd name="connsiteY727" fmla="*/ 1127776 h 6858000"/>
              <a:gd name="connsiteX728" fmla="*/ 4509875 w 7467600"/>
              <a:gd name="connsiteY728" fmla="*/ 1167552 h 6858000"/>
              <a:gd name="connsiteX729" fmla="*/ 4478168 w 7467600"/>
              <a:gd name="connsiteY729" fmla="*/ 1260735 h 6858000"/>
              <a:gd name="connsiteX730" fmla="*/ 4409309 w 7467600"/>
              <a:gd name="connsiteY730" fmla="*/ 1666996 h 6858000"/>
              <a:gd name="connsiteX731" fmla="*/ 4370031 w 7467600"/>
              <a:gd name="connsiteY731" fmla="*/ 1955666 h 6858000"/>
              <a:gd name="connsiteX732" fmla="*/ 4570198 w 7467600"/>
              <a:gd name="connsiteY732" fmla="*/ 978081 h 6858000"/>
              <a:gd name="connsiteX733" fmla="*/ 4557898 w 7467600"/>
              <a:gd name="connsiteY733" fmla="*/ 900011 h 6858000"/>
              <a:gd name="connsiteX734" fmla="*/ 4344840 w 7467600"/>
              <a:gd name="connsiteY734" fmla="*/ 1922038 h 6858000"/>
              <a:gd name="connsiteX735" fmla="*/ 4378710 w 7467600"/>
              <a:gd name="connsiteY735" fmla="*/ 1665516 h 6858000"/>
              <a:gd name="connsiteX736" fmla="*/ 4448798 w 7467600"/>
              <a:gd name="connsiteY736" fmla="*/ 1253024 h 6858000"/>
              <a:gd name="connsiteX737" fmla="*/ 4480315 w 7467600"/>
              <a:gd name="connsiteY737" fmla="*/ 1158454 h 6858000"/>
              <a:gd name="connsiteX738" fmla="*/ 4494133 w 7467600"/>
              <a:gd name="connsiteY738" fmla="*/ 1118676 h 6858000"/>
              <a:gd name="connsiteX739" fmla="*/ 4557898 w 7467600"/>
              <a:gd name="connsiteY739" fmla="*/ 900011 h 6858000"/>
              <a:gd name="connsiteX740" fmla="*/ 5870151 w 7467600"/>
              <a:gd name="connsiteY740" fmla="*/ 898890 h 6858000"/>
              <a:gd name="connsiteX741" fmla="*/ 5861335 w 7467600"/>
              <a:gd name="connsiteY741" fmla="*/ 899177 h 6858000"/>
              <a:gd name="connsiteX742" fmla="*/ 5843702 w 7467600"/>
              <a:gd name="connsiteY742" fmla="*/ 899748 h 6858000"/>
              <a:gd name="connsiteX743" fmla="*/ 5651107 w 7467600"/>
              <a:gd name="connsiteY743" fmla="*/ 920306 h 6858000"/>
              <a:gd name="connsiteX744" fmla="*/ 5459407 w 7467600"/>
              <a:gd name="connsiteY744" fmla="*/ 940975 h 6858000"/>
              <a:gd name="connsiteX745" fmla="*/ 5374846 w 7467600"/>
              <a:gd name="connsiteY745" fmla="*/ 941988 h 6858000"/>
              <a:gd name="connsiteX746" fmla="*/ 5256105 w 7467600"/>
              <a:gd name="connsiteY746" fmla="*/ 945632 h 6858000"/>
              <a:gd name="connsiteX747" fmla="*/ 5107071 w 7467600"/>
              <a:gd name="connsiteY747" fmla="*/ 969720 h 6858000"/>
              <a:gd name="connsiteX748" fmla="*/ 4998681 w 7467600"/>
              <a:gd name="connsiteY748" fmla="*/ 988771 h 6858000"/>
              <a:gd name="connsiteX749" fmla="*/ 5870151 w 7467600"/>
              <a:gd name="connsiteY749" fmla="*/ 898890 h 6858000"/>
              <a:gd name="connsiteX750" fmla="*/ 5504425 w 7467600"/>
              <a:gd name="connsiteY750" fmla="*/ 848067 h 6858000"/>
              <a:gd name="connsiteX751" fmla="*/ 4968849 w 7467600"/>
              <a:gd name="connsiteY751" fmla="*/ 962318 h 6858000"/>
              <a:gd name="connsiteX752" fmla="*/ 5104039 w 7467600"/>
              <a:gd name="connsiteY752" fmla="*/ 940634 h 6858000"/>
              <a:gd name="connsiteX753" fmla="*/ 5256311 w 7467600"/>
              <a:gd name="connsiteY753" fmla="*/ 916490 h 6858000"/>
              <a:gd name="connsiteX754" fmla="*/ 5377381 w 7467600"/>
              <a:gd name="connsiteY754" fmla="*/ 912671 h 6858000"/>
              <a:gd name="connsiteX755" fmla="*/ 5460148 w 7467600"/>
              <a:gd name="connsiteY755" fmla="*/ 911442 h 6858000"/>
              <a:gd name="connsiteX756" fmla="*/ 5648971 w 7467600"/>
              <a:gd name="connsiteY756" fmla="*/ 891331 h 6858000"/>
              <a:gd name="connsiteX757" fmla="*/ 5844807 w 7467600"/>
              <a:gd name="connsiteY757" fmla="*/ 870718 h 6858000"/>
              <a:gd name="connsiteX758" fmla="*/ 5862975 w 7467600"/>
              <a:gd name="connsiteY758" fmla="*/ 869756 h 6858000"/>
              <a:gd name="connsiteX759" fmla="*/ 5920887 w 7467600"/>
              <a:gd name="connsiteY759" fmla="*/ 865929 h 6858000"/>
              <a:gd name="connsiteX760" fmla="*/ 5504425 w 7467600"/>
              <a:gd name="connsiteY760" fmla="*/ 848067 h 6858000"/>
              <a:gd name="connsiteX761" fmla="*/ 3607114 w 7467600"/>
              <a:gd name="connsiteY761" fmla="*/ 467441 h 6858000"/>
              <a:gd name="connsiteX762" fmla="*/ 3296242 w 7467600"/>
              <a:gd name="connsiteY762" fmla="*/ 807991 h 6858000"/>
              <a:gd name="connsiteX763" fmla="*/ 3174674 w 7467600"/>
              <a:gd name="connsiteY763" fmla="*/ 919759 h 6858000"/>
              <a:gd name="connsiteX764" fmla="*/ 3042978 w 7467600"/>
              <a:gd name="connsiteY764" fmla="*/ 1054894 h 6858000"/>
              <a:gd name="connsiteX765" fmla="*/ 2968914 w 7467600"/>
              <a:gd name="connsiteY765" fmla="*/ 1133756 h 6858000"/>
              <a:gd name="connsiteX766" fmla="*/ 3103823 w 7467600"/>
              <a:gd name="connsiteY766" fmla="*/ 1026814 h 6858000"/>
              <a:gd name="connsiteX767" fmla="*/ 3607114 w 7467600"/>
              <a:gd name="connsiteY767" fmla="*/ 467441 h 6858000"/>
              <a:gd name="connsiteX768" fmla="*/ 3744487 w 7467600"/>
              <a:gd name="connsiteY768" fmla="*/ 383136 h 6858000"/>
              <a:gd name="connsiteX769" fmla="*/ 3970213 w 7467600"/>
              <a:gd name="connsiteY769" fmla="*/ 995559 h 6858000"/>
              <a:gd name="connsiteX770" fmla="*/ 3744487 w 7467600"/>
              <a:gd name="connsiteY770" fmla="*/ 383136 h 6858000"/>
              <a:gd name="connsiteX771" fmla="*/ 3624562 w 7467600"/>
              <a:gd name="connsiteY771" fmla="*/ 367041 h 6858000"/>
              <a:gd name="connsiteX772" fmla="*/ 3489712 w 7467600"/>
              <a:gd name="connsiteY772" fmla="*/ 485386 h 6858000"/>
              <a:gd name="connsiteX773" fmla="*/ 3182994 w 7467600"/>
              <a:gd name="connsiteY773" fmla="*/ 828265 h 6858000"/>
              <a:gd name="connsiteX774" fmla="*/ 2892114 w 7467600"/>
              <a:gd name="connsiteY774" fmla="*/ 1172635 h 6858000"/>
              <a:gd name="connsiteX775" fmla="*/ 3021459 w 7467600"/>
              <a:gd name="connsiteY775" fmla="*/ 1035385 h 6858000"/>
              <a:gd name="connsiteX776" fmla="*/ 3153873 w 7467600"/>
              <a:gd name="connsiteY776" fmla="*/ 898971 h 6858000"/>
              <a:gd name="connsiteX777" fmla="*/ 3276511 w 7467600"/>
              <a:gd name="connsiteY777" fmla="*/ 786423 h 6858000"/>
              <a:gd name="connsiteX778" fmla="*/ 3584154 w 7467600"/>
              <a:gd name="connsiteY778" fmla="*/ 448218 h 6858000"/>
              <a:gd name="connsiteX779" fmla="*/ 3624562 w 7467600"/>
              <a:gd name="connsiteY779" fmla="*/ 367041 h 6858000"/>
              <a:gd name="connsiteX780" fmla="*/ 3766672 w 7467600"/>
              <a:gd name="connsiteY780" fmla="*/ 359429 h 6858000"/>
              <a:gd name="connsiteX781" fmla="*/ 3996338 w 7467600"/>
              <a:gd name="connsiteY781" fmla="*/ 968237 h 6858000"/>
              <a:gd name="connsiteX782" fmla="*/ 3766672 w 7467600"/>
              <a:gd name="connsiteY782" fmla="*/ 359429 h 6858000"/>
              <a:gd name="connsiteX783" fmla="*/ 5805386 w 7467600"/>
              <a:gd name="connsiteY783" fmla="*/ 239240 h 6858000"/>
              <a:gd name="connsiteX784" fmla="*/ 5736947 w 7467600"/>
              <a:gd name="connsiteY784" fmla="*/ 261367 h 6858000"/>
              <a:gd name="connsiteX785" fmla="*/ 5427012 w 7467600"/>
              <a:gd name="connsiteY785" fmla="*/ 311272 h 6858000"/>
              <a:gd name="connsiteX786" fmla="*/ 5147818 w 7467600"/>
              <a:gd name="connsiteY786" fmla="*/ 322112 h 6858000"/>
              <a:gd name="connsiteX787" fmla="*/ 5060854 w 7467600"/>
              <a:gd name="connsiteY787" fmla="*/ 311882 h 6858000"/>
              <a:gd name="connsiteX788" fmla="*/ 4945989 w 7467600"/>
              <a:gd name="connsiteY788" fmla="*/ 300516 h 6858000"/>
              <a:gd name="connsiteX789" fmla="*/ 5410479 w 7467600"/>
              <a:gd name="connsiteY789" fmla="*/ 348434 h 6858000"/>
              <a:gd name="connsiteX790" fmla="*/ 5805386 w 7467600"/>
              <a:gd name="connsiteY790" fmla="*/ 239240 h 6858000"/>
              <a:gd name="connsiteX791" fmla="*/ 5905192 w 7467600"/>
              <a:gd name="connsiteY791" fmla="*/ 163079 h 6858000"/>
              <a:gd name="connsiteX792" fmla="*/ 5865655 w 7467600"/>
              <a:gd name="connsiteY792" fmla="*/ 171901 h 6858000"/>
              <a:gd name="connsiteX793" fmla="*/ 5259740 w 7467600"/>
              <a:gd name="connsiteY793" fmla="*/ 257013 h 6858000"/>
              <a:gd name="connsiteX794" fmla="*/ 5208466 w 7467600"/>
              <a:gd name="connsiteY794" fmla="*/ 257550 h 6858000"/>
              <a:gd name="connsiteX795" fmla="*/ 4980204 w 7467600"/>
              <a:gd name="connsiteY795" fmla="*/ 271903 h 6858000"/>
              <a:gd name="connsiteX796" fmla="*/ 5068068 w 7467600"/>
              <a:gd name="connsiteY796" fmla="*/ 282244 h 6858000"/>
              <a:gd name="connsiteX797" fmla="*/ 5153231 w 7467600"/>
              <a:gd name="connsiteY797" fmla="*/ 292240 h 6858000"/>
              <a:gd name="connsiteX798" fmla="*/ 5426491 w 7467600"/>
              <a:gd name="connsiteY798" fmla="*/ 281128 h 6858000"/>
              <a:gd name="connsiteX799" fmla="*/ 5731212 w 7467600"/>
              <a:gd name="connsiteY799" fmla="*/ 231951 h 6858000"/>
              <a:gd name="connsiteX800" fmla="*/ 5905192 w 7467600"/>
              <a:gd name="connsiteY800" fmla="*/ 163079 h 6858000"/>
              <a:gd name="connsiteX801" fmla="*/ 5944437 w 7467600"/>
              <a:gd name="connsiteY801" fmla="*/ 113829 h 6858000"/>
              <a:gd name="connsiteX802" fmla="*/ 5825032 w 7467600"/>
              <a:gd name="connsiteY802" fmla="*/ 146405 h 6858000"/>
              <a:gd name="connsiteX803" fmla="*/ 4955599 w 7467600"/>
              <a:gd name="connsiteY803" fmla="*/ 247008 h 6858000"/>
              <a:gd name="connsiteX804" fmla="*/ 5210104 w 7467600"/>
              <a:gd name="connsiteY804" fmla="*/ 228123 h 6858000"/>
              <a:gd name="connsiteX805" fmla="*/ 5261015 w 7467600"/>
              <a:gd name="connsiteY805" fmla="*/ 227087 h 6858000"/>
              <a:gd name="connsiteX806" fmla="*/ 5861181 w 7467600"/>
              <a:gd name="connsiteY806" fmla="*/ 143093 h 6858000"/>
              <a:gd name="connsiteX807" fmla="*/ 5961252 w 7467600"/>
              <a:gd name="connsiteY807" fmla="*/ 114820 h 6858000"/>
              <a:gd name="connsiteX808" fmla="*/ 5944437 w 7467600"/>
              <a:gd name="connsiteY808" fmla="*/ 113829 h 6858000"/>
              <a:gd name="connsiteX809" fmla="*/ 3882765 w 7467600"/>
              <a:gd name="connsiteY809" fmla="*/ 0 h 6858000"/>
              <a:gd name="connsiteX810" fmla="*/ 3995099 w 7467600"/>
              <a:gd name="connsiteY810" fmla="*/ 0 h 6858000"/>
              <a:gd name="connsiteX811" fmla="*/ 4163818 w 7467600"/>
              <a:gd name="connsiteY811" fmla="*/ 234104 h 6858000"/>
              <a:gd name="connsiteX812" fmla="*/ 4172099 w 7467600"/>
              <a:gd name="connsiteY812" fmla="*/ 234207 h 6858000"/>
              <a:gd name="connsiteX813" fmla="*/ 4784282 w 7467600"/>
              <a:gd name="connsiteY813" fmla="*/ 276561 h 6858000"/>
              <a:gd name="connsiteX814" fmla="*/ 4801687 w 7467600"/>
              <a:gd name="connsiteY814" fmla="*/ 267764 h 6858000"/>
              <a:gd name="connsiteX815" fmla="*/ 6082788 w 7467600"/>
              <a:gd name="connsiteY815" fmla="*/ 64119 h 6858000"/>
              <a:gd name="connsiteX816" fmla="*/ 6099442 w 7467600"/>
              <a:gd name="connsiteY816" fmla="*/ 82568 h 6858000"/>
              <a:gd name="connsiteX817" fmla="*/ 4804137 w 7467600"/>
              <a:gd name="connsiteY817" fmla="*/ 320931 h 6858000"/>
              <a:gd name="connsiteX818" fmla="*/ 4227047 w 7467600"/>
              <a:gd name="connsiteY818" fmla="*/ 313415 h 6858000"/>
              <a:gd name="connsiteX819" fmla="*/ 4346041 w 7467600"/>
              <a:gd name="connsiteY819" fmla="*/ 456086 h 6858000"/>
              <a:gd name="connsiteX820" fmla="*/ 4870967 w 7467600"/>
              <a:gd name="connsiteY820" fmla="*/ 963061 h 6858000"/>
              <a:gd name="connsiteX821" fmla="*/ 4889647 w 7467600"/>
              <a:gd name="connsiteY821" fmla="*/ 957147 h 6858000"/>
              <a:gd name="connsiteX822" fmla="*/ 5422504 w 7467600"/>
              <a:gd name="connsiteY822" fmla="*/ 805191 h 6858000"/>
              <a:gd name="connsiteX823" fmla="*/ 6087656 w 7467600"/>
              <a:gd name="connsiteY823" fmla="*/ 826703 h 6858000"/>
              <a:gd name="connsiteX824" fmla="*/ 6058717 w 7467600"/>
              <a:gd name="connsiteY824" fmla="*/ 865992 h 6858000"/>
              <a:gd name="connsiteX825" fmla="*/ 4974153 w 7467600"/>
              <a:gd name="connsiteY825" fmla="*/ 1045456 h 6858000"/>
              <a:gd name="connsiteX826" fmla="*/ 5627835 w 7467600"/>
              <a:gd name="connsiteY826" fmla="*/ 1472077 h 6858000"/>
              <a:gd name="connsiteX827" fmla="*/ 5629817 w 7467600"/>
              <a:gd name="connsiteY827" fmla="*/ 1471412 h 6858000"/>
              <a:gd name="connsiteX828" fmla="*/ 5634124 w 7467600"/>
              <a:gd name="connsiteY828" fmla="*/ 1470572 h 6858000"/>
              <a:gd name="connsiteX829" fmla="*/ 5755832 w 7467600"/>
              <a:gd name="connsiteY829" fmla="*/ 1383886 h 6858000"/>
              <a:gd name="connsiteX830" fmla="*/ 6014186 w 7467600"/>
              <a:gd name="connsiteY830" fmla="*/ 1279799 h 6858000"/>
              <a:gd name="connsiteX831" fmla="*/ 6901619 w 7467600"/>
              <a:gd name="connsiteY831" fmla="*/ 1047874 h 6858000"/>
              <a:gd name="connsiteX832" fmla="*/ 6931566 w 7467600"/>
              <a:gd name="connsiteY832" fmla="*/ 1062034 h 6858000"/>
              <a:gd name="connsiteX833" fmla="*/ 5790982 w 7467600"/>
              <a:gd name="connsiteY833" fmla="*/ 1561380 h 6858000"/>
              <a:gd name="connsiteX834" fmla="*/ 6188971 w 7467600"/>
              <a:gd name="connsiteY834" fmla="*/ 1755168 h 6858000"/>
              <a:gd name="connsiteX835" fmla="*/ 6202446 w 7467600"/>
              <a:gd name="connsiteY835" fmla="*/ 1752268 h 6858000"/>
              <a:gd name="connsiteX836" fmla="*/ 7179560 w 7467600"/>
              <a:gd name="connsiteY836" fmla="*/ 1467551 h 6858000"/>
              <a:gd name="connsiteX837" fmla="*/ 7158730 w 7467600"/>
              <a:gd name="connsiteY837" fmla="*/ 1507835 h 6858000"/>
              <a:gd name="connsiteX838" fmla="*/ 6326959 w 7467600"/>
              <a:gd name="connsiteY838" fmla="*/ 1817686 h 6858000"/>
              <a:gd name="connsiteX839" fmla="*/ 6537433 w 7467600"/>
              <a:gd name="connsiteY839" fmla="*/ 1907790 h 6858000"/>
              <a:gd name="connsiteX840" fmla="*/ 6550221 w 7467600"/>
              <a:gd name="connsiteY840" fmla="*/ 1910729 h 6858000"/>
              <a:gd name="connsiteX841" fmla="*/ 6964438 w 7467600"/>
              <a:gd name="connsiteY841" fmla="*/ 2209505 h 6858000"/>
              <a:gd name="connsiteX842" fmla="*/ 7367862 w 7467600"/>
              <a:gd name="connsiteY842" fmla="*/ 2806833 h 6858000"/>
              <a:gd name="connsiteX843" fmla="*/ 7364329 w 7467600"/>
              <a:gd name="connsiteY843" fmla="*/ 2826907 h 6858000"/>
              <a:gd name="connsiteX844" fmla="*/ 7290545 w 7467600"/>
              <a:gd name="connsiteY844" fmla="*/ 2850663 h 6858000"/>
              <a:gd name="connsiteX845" fmla="*/ 6472036 w 7467600"/>
              <a:gd name="connsiteY845" fmla="*/ 1959003 h 6858000"/>
              <a:gd name="connsiteX846" fmla="*/ 5792897 w 7467600"/>
              <a:gd name="connsiteY846" fmla="*/ 1647747 h 6858000"/>
              <a:gd name="connsiteX847" fmla="*/ 5842751 w 7467600"/>
              <a:gd name="connsiteY847" fmla="*/ 1816112 h 6858000"/>
              <a:gd name="connsiteX848" fmla="*/ 5847424 w 7467600"/>
              <a:gd name="connsiteY848" fmla="*/ 1815776 h 6858000"/>
              <a:gd name="connsiteX849" fmla="*/ 6399821 w 7467600"/>
              <a:gd name="connsiteY849" fmla="*/ 2344799 h 6858000"/>
              <a:gd name="connsiteX850" fmla="*/ 6323232 w 7467600"/>
              <a:gd name="connsiteY850" fmla="*/ 2389634 h 6858000"/>
              <a:gd name="connsiteX851" fmla="*/ 5942958 w 7467600"/>
              <a:gd name="connsiteY851" fmla="*/ 2077708 h 6858000"/>
              <a:gd name="connsiteX852" fmla="*/ 5921559 w 7467600"/>
              <a:gd name="connsiteY852" fmla="*/ 2378596 h 6858000"/>
              <a:gd name="connsiteX853" fmla="*/ 5817651 w 7467600"/>
              <a:gd name="connsiteY853" fmla="*/ 3023919 h 6858000"/>
              <a:gd name="connsiteX854" fmla="*/ 5729634 w 7467600"/>
              <a:gd name="connsiteY854" fmla="*/ 3051849 h 6858000"/>
              <a:gd name="connsiteX855" fmla="*/ 5611018 w 7467600"/>
              <a:gd name="connsiteY855" fmla="*/ 2316769 h 6858000"/>
              <a:gd name="connsiteX856" fmla="*/ 5687608 w 7467600"/>
              <a:gd name="connsiteY856" fmla="*/ 2039972 h 6858000"/>
              <a:gd name="connsiteX857" fmla="*/ 5657554 w 7467600"/>
              <a:gd name="connsiteY857" fmla="*/ 1576445 h 6858000"/>
              <a:gd name="connsiteX858" fmla="*/ 5150475 w 7467600"/>
              <a:gd name="connsiteY858" fmla="*/ 1274012 h 6858000"/>
              <a:gd name="connsiteX859" fmla="*/ 5349142 w 7467600"/>
              <a:gd name="connsiteY859" fmla="*/ 2204405 h 6858000"/>
              <a:gd name="connsiteX860" fmla="*/ 5262214 w 7467600"/>
              <a:gd name="connsiteY860" fmla="*/ 2233836 h 6858000"/>
              <a:gd name="connsiteX861" fmla="*/ 4981539 w 7467600"/>
              <a:gd name="connsiteY861" fmla="*/ 1542201 h 6858000"/>
              <a:gd name="connsiteX862" fmla="*/ 4958461 w 7467600"/>
              <a:gd name="connsiteY862" fmla="*/ 1136957 h 6858000"/>
              <a:gd name="connsiteX863" fmla="*/ 4655015 w 7467600"/>
              <a:gd name="connsiteY863" fmla="*/ 891426 h 6858000"/>
              <a:gd name="connsiteX864" fmla="*/ 4348002 w 7467600"/>
              <a:gd name="connsiteY864" fmla="*/ 2205895 h 6858000"/>
              <a:gd name="connsiteX865" fmla="*/ 4262250 w 7467600"/>
              <a:gd name="connsiteY865" fmla="*/ 2219972 h 6858000"/>
              <a:gd name="connsiteX866" fmla="*/ 4550611 w 7467600"/>
              <a:gd name="connsiteY866" fmla="*/ 817540 h 6858000"/>
              <a:gd name="connsiteX867" fmla="*/ 4564418 w 7467600"/>
              <a:gd name="connsiteY867" fmla="*/ 808293 h 6858000"/>
              <a:gd name="connsiteX868" fmla="*/ 4266388 w 7467600"/>
              <a:gd name="connsiteY868" fmla="*/ 500083 h 6858000"/>
              <a:gd name="connsiteX869" fmla="*/ 4032842 w 7467600"/>
              <a:gd name="connsiteY869" fmla="*/ 211809 h 6858000"/>
              <a:gd name="connsiteX870" fmla="*/ 3882765 w 7467600"/>
              <a:gd name="connsiteY870" fmla="*/ 0 h 6858000"/>
              <a:gd name="connsiteX871" fmla="*/ 3721337 w 7467600"/>
              <a:gd name="connsiteY871" fmla="*/ 0 h 6858000"/>
              <a:gd name="connsiteX872" fmla="*/ 3797544 w 7467600"/>
              <a:gd name="connsiteY872" fmla="*/ 0 h 6858000"/>
              <a:gd name="connsiteX873" fmla="*/ 3775734 w 7467600"/>
              <a:gd name="connsiteY873" fmla="*/ 95131 h 6858000"/>
              <a:gd name="connsiteX874" fmla="*/ 3724807 w 7467600"/>
              <a:gd name="connsiteY874" fmla="*/ 272257 h 6858000"/>
              <a:gd name="connsiteX875" fmla="*/ 3726844 w 7467600"/>
              <a:gd name="connsiteY875" fmla="*/ 282988 h 6858000"/>
              <a:gd name="connsiteX876" fmla="*/ 3742664 w 7467600"/>
              <a:gd name="connsiteY876" fmla="*/ 279918 h 6858000"/>
              <a:gd name="connsiteX877" fmla="*/ 4103910 w 7467600"/>
              <a:gd name="connsiteY877" fmla="*/ 1161917 h 6858000"/>
              <a:gd name="connsiteX878" fmla="*/ 4020269 w 7467600"/>
              <a:gd name="connsiteY878" fmla="*/ 1200406 h 6858000"/>
              <a:gd name="connsiteX879" fmla="*/ 3674882 w 7467600"/>
              <a:gd name="connsiteY879" fmla="*/ 488524 h 6858000"/>
              <a:gd name="connsiteX880" fmla="*/ 3132682 w 7467600"/>
              <a:gd name="connsiteY880" fmla="*/ 1072284 h 6858000"/>
              <a:gd name="connsiteX881" fmla="*/ 2716346 w 7467600"/>
              <a:gd name="connsiteY881" fmla="*/ 1276376 h 6858000"/>
              <a:gd name="connsiteX882" fmla="*/ 2716772 w 7467600"/>
              <a:gd name="connsiteY882" fmla="*/ 1255462 h 6858000"/>
              <a:gd name="connsiteX883" fmla="*/ 3471096 w 7467600"/>
              <a:gd name="connsiteY883" fmla="*/ 437072 h 6858000"/>
              <a:gd name="connsiteX884" fmla="*/ 3639057 w 7467600"/>
              <a:gd name="connsiteY884" fmla="*/ 286334 h 6858000"/>
              <a:gd name="connsiteX885" fmla="*/ 3640309 w 7467600"/>
              <a:gd name="connsiteY885" fmla="*/ 284664 h 6858000"/>
              <a:gd name="connsiteX886" fmla="*/ 3646022 w 7467600"/>
              <a:gd name="connsiteY886" fmla="*/ 276711 h 6858000"/>
              <a:gd name="connsiteX887" fmla="*/ 3707943 w 7467600"/>
              <a:gd name="connsiteY887" fmla="*/ 65958 h 6858000"/>
              <a:gd name="connsiteX888" fmla="*/ 3721337 w 7467600"/>
              <a:gd name="connsiteY888" fmla="*/ 0 h 6858000"/>
              <a:gd name="connsiteX889" fmla="*/ 2867960 w 7467600"/>
              <a:gd name="connsiteY889" fmla="*/ 0 h 6858000"/>
              <a:gd name="connsiteX890" fmla="*/ 2926351 w 7467600"/>
              <a:gd name="connsiteY890" fmla="*/ 0 h 6858000"/>
              <a:gd name="connsiteX891" fmla="*/ 2902823 w 7467600"/>
              <a:gd name="connsiteY891" fmla="*/ 262929 h 6858000"/>
              <a:gd name="connsiteX892" fmla="*/ 2940663 w 7467600"/>
              <a:gd name="connsiteY892" fmla="*/ 140884 h 6858000"/>
              <a:gd name="connsiteX893" fmla="*/ 2947039 w 7467600"/>
              <a:gd name="connsiteY893" fmla="*/ 122524 h 6858000"/>
              <a:gd name="connsiteX894" fmla="*/ 2984316 w 7467600"/>
              <a:gd name="connsiteY894" fmla="*/ 0 h 6858000"/>
              <a:gd name="connsiteX895" fmla="*/ 3016114 w 7467600"/>
              <a:gd name="connsiteY895" fmla="*/ 0 h 6858000"/>
              <a:gd name="connsiteX896" fmla="*/ 2979949 w 7467600"/>
              <a:gd name="connsiteY896" fmla="*/ 119274 h 6858000"/>
              <a:gd name="connsiteX897" fmla="*/ 3023879 w 7467600"/>
              <a:gd name="connsiteY897" fmla="*/ 0 h 6858000"/>
              <a:gd name="connsiteX898" fmla="*/ 3105400 w 7467600"/>
              <a:gd name="connsiteY898" fmla="*/ 0 h 6858000"/>
              <a:gd name="connsiteX899" fmla="*/ 3094669 w 7467600"/>
              <a:gd name="connsiteY899" fmla="*/ 30308 h 6858000"/>
              <a:gd name="connsiteX900" fmla="*/ 2901945 w 7467600"/>
              <a:gd name="connsiteY900" fmla="*/ 466538 h 6858000"/>
              <a:gd name="connsiteX901" fmla="*/ 2815209 w 7467600"/>
              <a:gd name="connsiteY901" fmla="*/ 497361 h 6858000"/>
              <a:gd name="connsiteX902" fmla="*/ 2844845 w 7467600"/>
              <a:gd name="connsiteY902" fmla="*/ 127638 h 6858000"/>
              <a:gd name="connsiteX903" fmla="*/ 2867960 w 7467600"/>
              <a:gd name="connsiteY903" fmla="*/ 0 h 6858000"/>
              <a:gd name="connsiteX904" fmla="*/ 1057230 w 7467600"/>
              <a:gd name="connsiteY904" fmla="*/ 0 h 6858000"/>
              <a:gd name="connsiteX905" fmla="*/ 1111003 w 7467600"/>
              <a:gd name="connsiteY905" fmla="*/ 0 h 6858000"/>
              <a:gd name="connsiteX906" fmla="*/ 1125553 w 7467600"/>
              <a:gd name="connsiteY906" fmla="*/ 52588 h 6858000"/>
              <a:gd name="connsiteX907" fmla="*/ 1304276 w 7467600"/>
              <a:gd name="connsiteY907" fmla="*/ 476275 h 6858000"/>
              <a:gd name="connsiteX908" fmla="*/ 1492066 w 7467600"/>
              <a:gd name="connsiteY908" fmla="*/ 886333 h 6858000"/>
              <a:gd name="connsiteX909" fmla="*/ 1423698 w 7467600"/>
              <a:gd name="connsiteY909" fmla="*/ 710817 h 6858000"/>
              <a:gd name="connsiteX910" fmla="*/ 1357609 w 7467600"/>
              <a:gd name="connsiteY910" fmla="*/ 532892 h 6858000"/>
              <a:gd name="connsiteX911" fmla="*/ 1309550 w 7467600"/>
              <a:gd name="connsiteY911" fmla="*/ 374031 h 6858000"/>
              <a:gd name="connsiteX912" fmla="*/ 1193673 w 7467600"/>
              <a:gd name="connsiteY912" fmla="*/ 49533 h 6858000"/>
              <a:gd name="connsiteX913" fmla="*/ 1164391 w 7467600"/>
              <a:gd name="connsiteY913" fmla="*/ 0 h 6858000"/>
              <a:gd name="connsiteX914" fmla="*/ 1200666 w 7467600"/>
              <a:gd name="connsiteY914" fmla="*/ 0 h 6858000"/>
              <a:gd name="connsiteX915" fmla="*/ 1223408 w 7467600"/>
              <a:gd name="connsiteY915" fmla="*/ 38996 h 6858000"/>
              <a:gd name="connsiteX916" fmla="*/ 1339635 w 7467600"/>
              <a:gd name="connsiteY916" fmla="*/ 365517 h 6858000"/>
              <a:gd name="connsiteX917" fmla="*/ 1387469 w 7467600"/>
              <a:gd name="connsiteY917" fmla="*/ 523079 h 6858000"/>
              <a:gd name="connsiteX918" fmla="*/ 1452685 w 7467600"/>
              <a:gd name="connsiteY918" fmla="*/ 699806 h 6858000"/>
              <a:gd name="connsiteX919" fmla="*/ 1492092 w 7467600"/>
              <a:gd name="connsiteY919" fmla="*/ 800424 h 6858000"/>
              <a:gd name="connsiteX920" fmla="*/ 1455302 w 7467600"/>
              <a:gd name="connsiteY920" fmla="*/ 632913 h 6858000"/>
              <a:gd name="connsiteX921" fmla="*/ 1222336 w 7467600"/>
              <a:gd name="connsiteY921" fmla="*/ 9480 h 6858000"/>
              <a:gd name="connsiteX922" fmla="*/ 1214634 w 7467600"/>
              <a:gd name="connsiteY922" fmla="*/ 0 h 6858000"/>
              <a:gd name="connsiteX923" fmla="*/ 1289827 w 7467600"/>
              <a:gd name="connsiteY923" fmla="*/ 0 h 6858000"/>
              <a:gd name="connsiteX924" fmla="*/ 1321076 w 7467600"/>
              <a:gd name="connsiteY924" fmla="*/ 59722 h 6858000"/>
              <a:gd name="connsiteX925" fmla="*/ 1512579 w 7467600"/>
              <a:gd name="connsiteY925" fmla="*/ 626441 h 6858000"/>
              <a:gd name="connsiteX926" fmla="*/ 1506076 w 7467600"/>
              <a:gd name="connsiteY926" fmla="*/ 1089289 h 6858000"/>
              <a:gd name="connsiteX927" fmla="*/ 1486346 w 7467600"/>
              <a:gd name="connsiteY927" fmla="*/ 1079919 h 6858000"/>
              <a:gd name="connsiteX928" fmla="*/ 1070511 w 7467600"/>
              <a:gd name="connsiteY928" fmla="*/ 48609 h 6858000"/>
              <a:gd name="connsiteX929" fmla="*/ 1057230 w 7467600"/>
              <a:gd name="connsiteY929" fmla="*/ 0 h 6858000"/>
              <a:gd name="connsiteX930" fmla="*/ 43151 w 7467600"/>
              <a:gd name="connsiteY930" fmla="*/ 0 h 6858000"/>
              <a:gd name="connsiteX931" fmla="*/ 95283 w 7467600"/>
              <a:gd name="connsiteY931" fmla="*/ 0 h 6858000"/>
              <a:gd name="connsiteX932" fmla="*/ 300708 w 7467600"/>
              <a:gd name="connsiteY932" fmla="*/ 154571 h 6858000"/>
              <a:gd name="connsiteX933" fmla="*/ 530414 w 7467600"/>
              <a:gd name="connsiteY933" fmla="*/ 354673 h 6858000"/>
              <a:gd name="connsiteX934" fmla="*/ 333785 w 7467600"/>
              <a:gd name="connsiteY934" fmla="*/ 161564 h 6858000"/>
              <a:gd name="connsiteX935" fmla="*/ 147005 w 7467600"/>
              <a:gd name="connsiteY935" fmla="*/ 0 h 6858000"/>
              <a:gd name="connsiteX936" fmla="*/ 272509 w 7467600"/>
              <a:gd name="connsiteY936" fmla="*/ 0 h 6858000"/>
              <a:gd name="connsiteX937" fmla="*/ 326276 w 7467600"/>
              <a:gd name="connsiteY937" fmla="*/ 45847 h 6858000"/>
              <a:gd name="connsiteX938" fmla="*/ 823759 w 7467600"/>
              <a:gd name="connsiteY938" fmla="*/ 574145 h 6858000"/>
              <a:gd name="connsiteX939" fmla="*/ 811254 w 7467600"/>
              <a:gd name="connsiteY939" fmla="*/ 665546 h 6858000"/>
              <a:gd name="connsiteX940" fmla="*/ 154042 w 7467600"/>
              <a:gd name="connsiteY940" fmla="*/ 261522 h 6858000"/>
              <a:gd name="connsiteX941" fmla="*/ 13550 w 7467600"/>
              <a:gd name="connsiteY941" fmla="*/ 158423 h 6858000"/>
              <a:gd name="connsiteX942" fmla="*/ 0 w 7467600"/>
              <a:gd name="connsiteY942" fmla="*/ 146618 h 6858000"/>
              <a:gd name="connsiteX943" fmla="*/ 0 w 7467600"/>
              <a:gd name="connsiteY943" fmla="*/ 59161 h 6858000"/>
              <a:gd name="connsiteX944" fmla="*/ 45427 w 7467600"/>
              <a:gd name="connsiteY944" fmla="*/ 101078 h 6858000"/>
              <a:gd name="connsiteX945" fmla="*/ 630103 w 7467600"/>
              <a:gd name="connsiteY945" fmla="*/ 485885 h 6858000"/>
              <a:gd name="connsiteX946" fmla="*/ 532040 w 7467600"/>
              <a:gd name="connsiteY946" fmla="*/ 399359 h 6858000"/>
              <a:gd name="connsiteX947" fmla="*/ 517618 w 7467600"/>
              <a:gd name="connsiteY947" fmla="*/ 385726 h 6858000"/>
              <a:gd name="connsiteX948" fmla="*/ 285074 w 7467600"/>
              <a:gd name="connsiteY948" fmla="*/ 182755 h 6858000"/>
              <a:gd name="connsiteX949" fmla="*/ 43151 w 7467600"/>
              <a:gd name="connsiteY94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05948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1019354 w 7467600"/>
              <a:gd name="connsiteY17" fmla="*/ 6315006 h 6858000"/>
              <a:gd name="connsiteX18" fmla="*/ 441046 w 7467600"/>
              <a:gd name="connsiteY18" fmla="*/ 6691153 h 6858000"/>
              <a:gd name="connsiteX19" fmla="*/ 1019354 w 7467600"/>
              <a:gd name="connsiteY19" fmla="*/ 6315006 h 6858000"/>
              <a:gd name="connsiteX20" fmla="*/ 991680 w 7467600"/>
              <a:gd name="connsiteY20" fmla="*/ 6298413 h 6858000"/>
              <a:gd name="connsiteX21" fmla="*/ 409060 w 7467600"/>
              <a:gd name="connsiteY21" fmla="*/ 6671470 h 6858000"/>
              <a:gd name="connsiteX22" fmla="*/ 991680 w 7467600"/>
              <a:gd name="connsiteY22" fmla="*/ 6298413 h 6858000"/>
              <a:gd name="connsiteX23" fmla="*/ 103333 w 7467600"/>
              <a:gd name="connsiteY23" fmla="*/ 5699602 h 6858000"/>
              <a:gd name="connsiteX24" fmla="*/ 233938 w 7467600"/>
              <a:gd name="connsiteY24" fmla="*/ 5809416 h 6858000"/>
              <a:gd name="connsiteX25" fmla="*/ 883580 w 7467600"/>
              <a:gd name="connsiteY25" fmla="*/ 6180710 h 6858000"/>
              <a:gd name="connsiteX26" fmla="*/ 487337 w 7467600"/>
              <a:gd name="connsiteY26" fmla="*/ 5950182 h 6858000"/>
              <a:gd name="connsiteX27" fmla="*/ 354051 w 7467600"/>
              <a:gd name="connsiteY27" fmla="*/ 5854912 h 6858000"/>
              <a:gd name="connsiteX28" fmla="*/ 195436 w 7467600"/>
              <a:gd name="connsiteY28" fmla="*/ 5755068 h 6858000"/>
              <a:gd name="connsiteX29" fmla="*/ 103333 w 7467600"/>
              <a:gd name="connsiteY29" fmla="*/ 5699602 h 6858000"/>
              <a:gd name="connsiteX30" fmla="*/ 5539432 w 7467600"/>
              <a:gd name="connsiteY30" fmla="*/ 5642928 h 6858000"/>
              <a:gd name="connsiteX31" fmla="*/ 5555462 w 7467600"/>
              <a:gd name="connsiteY31" fmla="*/ 5694454 h 6858000"/>
              <a:gd name="connsiteX32" fmla="*/ 5828270 w 7467600"/>
              <a:gd name="connsiteY32" fmla="*/ 6320663 h 6858000"/>
              <a:gd name="connsiteX33" fmla="*/ 5947416 w 7467600"/>
              <a:gd name="connsiteY33" fmla="*/ 6574846 h 6858000"/>
              <a:gd name="connsiteX34" fmla="*/ 5539432 w 7467600"/>
              <a:gd name="connsiteY34" fmla="*/ 5642928 h 6858000"/>
              <a:gd name="connsiteX35" fmla="*/ 51253 w 7467600"/>
              <a:gd name="connsiteY35" fmla="*/ 5631825 h 6858000"/>
              <a:gd name="connsiteX36" fmla="*/ 211622 w 7467600"/>
              <a:gd name="connsiteY36" fmla="*/ 5728803 h 6858000"/>
              <a:gd name="connsiteX37" fmla="*/ 371652 w 7467600"/>
              <a:gd name="connsiteY37" fmla="*/ 5829062 h 6858000"/>
              <a:gd name="connsiteX38" fmla="*/ 505903 w 7467600"/>
              <a:gd name="connsiteY38" fmla="*/ 5925221 h 6858000"/>
              <a:gd name="connsiteX39" fmla="*/ 899240 w 7467600"/>
              <a:gd name="connsiteY39" fmla="*/ 6153068 h 6858000"/>
              <a:gd name="connsiteX40" fmla="*/ 988114 w 7467600"/>
              <a:gd name="connsiteY40" fmla="*/ 6174204 h 6858000"/>
              <a:gd name="connsiteX41" fmla="*/ 845971 w 7467600"/>
              <a:gd name="connsiteY41" fmla="*/ 6067177 h 6858000"/>
              <a:gd name="connsiteX42" fmla="*/ 448057 w 7467600"/>
              <a:gd name="connsiteY42" fmla="*/ 5841376 h 6858000"/>
              <a:gd name="connsiteX43" fmla="*/ 51253 w 7467600"/>
              <a:gd name="connsiteY43" fmla="*/ 5631825 h 6858000"/>
              <a:gd name="connsiteX44" fmla="*/ 2606687 w 7467600"/>
              <a:gd name="connsiteY44" fmla="*/ 5630718 h 6858000"/>
              <a:gd name="connsiteX45" fmla="*/ 2645658 w 7467600"/>
              <a:gd name="connsiteY45" fmla="*/ 6640259 h 6858000"/>
              <a:gd name="connsiteX46" fmla="*/ 2606687 w 7467600"/>
              <a:gd name="connsiteY46" fmla="*/ 5630718 h 6858000"/>
              <a:gd name="connsiteX47" fmla="*/ 3642057 w 7467600"/>
              <a:gd name="connsiteY47" fmla="*/ 5573487 h 6858000"/>
              <a:gd name="connsiteX48" fmla="*/ 3632981 w 7467600"/>
              <a:gd name="connsiteY48" fmla="*/ 5579437 h 6858000"/>
              <a:gd name="connsiteX49" fmla="*/ 3382436 w 7467600"/>
              <a:gd name="connsiteY49" fmla="*/ 5952726 h 6858000"/>
              <a:gd name="connsiteX50" fmla="*/ 3191929 w 7467600"/>
              <a:gd name="connsiteY50" fmla="*/ 6662669 h 6858000"/>
              <a:gd name="connsiteX51" fmla="*/ 3369898 w 7467600"/>
              <a:gd name="connsiteY51" fmla="*/ 6081771 h 6858000"/>
              <a:gd name="connsiteX52" fmla="*/ 3642057 w 7467600"/>
              <a:gd name="connsiteY52" fmla="*/ 5573487 h 6858000"/>
              <a:gd name="connsiteX53" fmla="*/ 2650666 w 7467600"/>
              <a:gd name="connsiteY53" fmla="*/ 5530686 h 6858000"/>
              <a:gd name="connsiteX54" fmla="*/ 2650249 w 7467600"/>
              <a:gd name="connsiteY54" fmla="*/ 5532101 h 6858000"/>
              <a:gd name="connsiteX55" fmla="*/ 2663808 w 7467600"/>
              <a:gd name="connsiteY55" fmla="*/ 6535215 h 6858000"/>
              <a:gd name="connsiteX56" fmla="*/ 2665418 w 7467600"/>
              <a:gd name="connsiteY56" fmla="*/ 6132756 h 6858000"/>
              <a:gd name="connsiteX57" fmla="*/ 2650666 w 7467600"/>
              <a:gd name="connsiteY57" fmla="*/ 5530686 h 6858000"/>
              <a:gd name="connsiteX58" fmla="*/ 2680277 w 7467600"/>
              <a:gd name="connsiteY58" fmla="*/ 5479204 h 6858000"/>
              <a:gd name="connsiteX59" fmla="*/ 2678972 w 7467600"/>
              <a:gd name="connsiteY59" fmla="*/ 5481582 h 6858000"/>
              <a:gd name="connsiteX60" fmla="*/ 2696666 w 7467600"/>
              <a:gd name="connsiteY60" fmla="*/ 6133836 h 6858000"/>
              <a:gd name="connsiteX61" fmla="*/ 2695769 w 7467600"/>
              <a:gd name="connsiteY61" fmla="*/ 6390955 h 6858000"/>
              <a:gd name="connsiteX62" fmla="*/ 2739893 w 7467600"/>
              <a:gd name="connsiteY62" fmla="*/ 6108357 h 6858000"/>
              <a:gd name="connsiteX63" fmla="*/ 2680277 w 7467600"/>
              <a:gd name="connsiteY63" fmla="*/ 5479204 h 6858000"/>
              <a:gd name="connsiteX64" fmla="*/ 1132195 w 7467600"/>
              <a:gd name="connsiteY64" fmla="*/ 5467980 h 6858000"/>
              <a:gd name="connsiteX65" fmla="*/ 1679056 w 7467600"/>
              <a:gd name="connsiteY65" fmla="*/ 5516907 h 6858000"/>
              <a:gd name="connsiteX66" fmla="*/ 2128648 w 7467600"/>
              <a:gd name="connsiteY66" fmla="*/ 5474249 h 6858000"/>
              <a:gd name="connsiteX67" fmla="*/ 1825619 w 7467600"/>
              <a:gd name="connsiteY67" fmla="*/ 5478447 h 6858000"/>
              <a:gd name="connsiteX68" fmla="*/ 1737798 w 7467600"/>
              <a:gd name="connsiteY68" fmla="*/ 5483353 h 6858000"/>
              <a:gd name="connsiteX69" fmla="*/ 1132195 w 7467600"/>
              <a:gd name="connsiteY69" fmla="*/ 5467980 h 6858000"/>
              <a:gd name="connsiteX70" fmla="*/ 1456157 w 7467600"/>
              <a:gd name="connsiteY70" fmla="*/ 5371404 h 6858000"/>
              <a:gd name="connsiteX71" fmla="*/ 1244432 w 7467600"/>
              <a:gd name="connsiteY71" fmla="*/ 5385601 h 6858000"/>
              <a:gd name="connsiteX72" fmla="*/ 973990 w 7467600"/>
              <a:gd name="connsiteY72" fmla="*/ 5424940 h 6858000"/>
              <a:gd name="connsiteX73" fmla="*/ 1103809 w 7467600"/>
              <a:gd name="connsiteY73" fmla="*/ 5433720 h 6858000"/>
              <a:gd name="connsiteX74" fmla="*/ 1123454 w 7467600"/>
              <a:gd name="connsiteY74" fmla="*/ 5435727 h 6858000"/>
              <a:gd name="connsiteX75" fmla="*/ 1737017 w 7467600"/>
              <a:gd name="connsiteY75" fmla="*/ 5452183 h 6858000"/>
              <a:gd name="connsiteX76" fmla="*/ 1824397 w 7467600"/>
              <a:gd name="connsiteY76" fmla="*/ 5447757 h 6858000"/>
              <a:gd name="connsiteX77" fmla="*/ 2070059 w 7467600"/>
              <a:gd name="connsiteY77" fmla="*/ 5441660 h 6858000"/>
              <a:gd name="connsiteX78" fmla="*/ 1456157 w 7467600"/>
              <a:gd name="connsiteY78" fmla="*/ 5371404 h 6858000"/>
              <a:gd name="connsiteX79" fmla="*/ 4988186 w 7467600"/>
              <a:gd name="connsiteY79" fmla="*/ 5216467 h 6858000"/>
              <a:gd name="connsiteX80" fmla="*/ 4777334 w 7467600"/>
              <a:gd name="connsiteY80" fmla="*/ 5406072 h 6858000"/>
              <a:gd name="connsiteX81" fmla="*/ 4718341 w 7467600"/>
              <a:gd name="connsiteY81" fmla="*/ 5468043 h 6858000"/>
              <a:gd name="connsiteX82" fmla="*/ 4604655 w 7467600"/>
              <a:gd name="connsiteY82" fmla="*/ 5583434 h 6858000"/>
              <a:gd name="connsiteX83" fmla="*/ 4565074 w 7467600"/>
              <a:gd name="connsiteY83" fmla="*/ 5618550 h 6858000"/>
              <a:gd name="connsiteX84" fmla="*/ 4988186 w 7467600"/>
              <a:gd name="connsiteY84" fmla="*/ 5216467 h 6858000"/>
              <a:gd name="connsiteX85" fmla="*/ 4978032 w 7467600"/>
              <a:gd name="connsiteY85" fmla="*/ 5183809 h 6858000"/>
              <a:gd name="connsiteX86" fmla="*/ 4463413 w 7467600"/>
              <a:gd name="connsiteY86" fmla="*/ 5615162 h 6858000"/>
              <a:gd name="connsiteX87" fmla="*/ 4358134 w 7467600"/>
              <a:gd name="connsiteY87" fmla="*/ 5742791 h 6858000"/>
              <a:gd name="connsiteX88" fmla="*/ 4376219 w 7467600"/>
              <a:gd name="connsiteY88" fmla="*/ 5729027 h 6858000"/>
              <a:gd name="connsiteX89" fmla="*/ 4582340 w 7467600"/>
              <a:gd name="connsiteY89" fmla="*/ 5561037 h 6858000"/>
              <a:gd name="connsiteX90" fmla="*/ 4694684 w 7467600"/>
              <a:gd name="connsiteY90" fmla="*/ 5447098 h 6858000"/>
              <a:gd name="connsiteX91" fmla="*/ 4754123 w 7467600"/>
              <a:gd name="connsiteY91" fmla="*/ 5384643 h 6858000"/>
              <a:gd name="connsiteX92" fmla="*/ 4978032 w 7467600"/>
              <a:gd name="connsiteY92" fmla="*/ 5183809 h 6858000"/>
              <a:gd name="connsiteX93" fmla="*/ 1903353 w 7467600"/>
              <a:gd name="connsiteY93" fmla="*/ 5044827 h 6858000"/>
              <a:gd name="connsiteX94" fmla="*/ 1936931 w 7467600"/>
              <a:gd name="connsiteY94" fmla="*/ 5093954 h 6858000"/>
              <a:gd name="connsiteX95" fmla="*/ 2195868 w 7467600"/>
              <a:gd name="connsiteY95" fmla="*/ 5396574 h 6858000"/>
              <a:gd name="connsiteX96" fmla="*/ 2088852 w 7467600"/>
              <a:gd name="connsiteY96" fmla="*/ 5166123 h 6858000"/>
              <a:gd name="connsiteX97" fmla="*/ 1958241 w 7467600"/>
              <a:gd name="connsiteY97" fmla="*/ 5067955 h 6858000"/>
              <a:gd name="connsiteX98" fmla="*/ 1903353 w 7467600"/>
              <a:gd name="connsiteY98" fmla="*/ 5044827 h 6858000"/>
              <a:gd name="connsiteX99" fmla="*/ 1979378 w 7467600"/>
              <a:gd name="connsiteY99" fmla="*/ 4769504 h 6858000"/>
              <a:gd name="connsiteX100" fmla="*/ 2882120 w 7467600"/>
              <a:gd name="connsiteY100" fmla="*/ 5064547 h 6858000"/>
              <a:gd name="connsiteX101" fmla="*/ 2793103 w 7467600"/>
              <a:gd name="connsiteY101" fmla="*/ 5039699 h 6858000"/>
              <a:gd name="connsiteX102" fmla="*/ 2770041 w 7467600"/>
              <a:gd name="connsiteY102" fmla="*/ 5033634 h 6858000"/>
              <a:gd name="connsiteX103" fmla="*/ 1979378 w 7467600"/>
              <a:gd name="connsiteY103" fmla="*/ 4769504 h 6858000"/>
              <a:gd name="connsiteX104" fmla="*/ 1927410 w 7467600"/>
              <a:gd name="connsiteY104" fmla="*/ 4716164 h 6858000"/>
              <a:gd name="connsiteX105" fmla="*/ 1959587 w 7467600"/>
              <a:gd name="connsiteY105" fmla="*/ 4728849 h 6858000"/>
              <a:gd name="connsiteX106" fmla="*/ 2777707 w 7467600"/>
              <a:gd name="connsiteY106" fmla="*/ 5003991 h 6858000"/>
              <a:gd name="connsiteX107" fmla="*/ 2800768 w 7467600"/>
              <a:gd name="connsiteY107" fmla="*/ 5010056 h 6858000"/>
              <a:gd name="connsiteX108" fmla="*/ 2879408 w 7467600"/>
              <a:gd name="connsiteY108" fmla="*/ 5031590 h 6858000"/>
              <a:gd name="connsiteX109" fmla="*/ 2862295 w 7467600"/>
              <a:gd name="connsiteY109" fmla="*/ 5022958 h 6858000"/>
              <a:gd name="connsiteX110" fmla="*/ 2813343 w 7467600"/>
              <a:gd name="connsiteY110" fmla="*/ 4998369 h 6858000"/>
              <a:gd name="connsiteX111" fmla="*/ 2646245 w 7467600"/>
              <a:gd name="connsiteY111" fmla="*/ 4930999 h 6858000"/>
              <a:gd name="connsiteX112" fmla="*/ 1999243 w 7467600"/>
              <a:gd name="connsiteY112" fmla="*/ 4730524 h 6858000"/>
              <a:gd name="connsiteX113" fmla="*/ 1979527 w 7467600"/>
              <a:gd name="connsiteY113" fmla="*/ 4726651 h 6858000"/>
              <a:gd name="connsiteX114" fmla="*/ 1927410 w 7467600"/>
              <a:gd name="connsiteY114" fmla="*/ 4716164 h 6858000"/>
              <a:gd name="connsiteX115" fmla="*/ 1997014 w 7467600"/>
              <a:gd name="connsiteY115" fmla="*/ 4698007 h 6858000"/>
              <a:gd name="connsiteX116" fmla="*/ 2005458 w 7467600"/>
              <a:gd name="connsiteY116" fmla="*/ 4699540 h 6858000"/>
              <a:gd name="connsiteX117" fmla="*/ 2657186 w 7467600"/>
              <a:gd name="connsiteY117" fmla="*/ 4901687 h 6858000"/>
              <a:gd name="connsiteX118" fmla="*/ 2826662 w 7467600"/>
              <a:gd name="connsiteY118" fmla="*/ 4970362 h 6858000"/>
              <a:gd name="connsiteX119" fmla="*/ 2876100 w 7467600"/>
              <a:gd name="connsiteY119" fmla="*/ 4995397 h 6858000"/>
              <a:gd name="connsiteX120" fmla="*/ 3042600 w 7467600"/>
              <a:gd name="connsiteY120" fmla="*/ 5059532 h 6858000"/>
              <a:gd name="connsiteX121" fmla="*/ 1997014 w 7467600"/>
              <a:gd name="connsiteY121" fmla="*/ 4698007 h 6858000"/>
              <a:gd name="connsiteX122" fmla="*/ 2305292 w 7467600"/>
              <a:gd name="connsiteY122" fmla="*/ 4219492 h 6858000"/>
              <a:gd name="connsiteX123" fmla="*/ 3360922 w 7467600"/>
              <a:gd name="connsiteY123" fmla="*/ 4529373 h 6858000"/>
              <a:gd name="connsiteX124" fmla="*/ 3492420 w 7467600"/>
              <a:gd name="connsiteY124" fmla="*/ 4510145 h 6858000"/>
              <a:gd name="connsiteX125" fmla="*/ 3364086 w 7467600"/>
              <a:gd name="connsiteY125" fmla="*/ 4480340 h 6858000"/>
              <a:gd name="connsiteX126" fmla="*/ 3225818 w 7467600"/>
              <a:gd name="connsiteY126" fmla="*/ 4411822 h 6858000"/>
              <a:gd name="connsiteX127" fmla="*/ 3129696 w 7467600"/>
              <a:gd name="connsiteY127" fmla="*/ 4360704 h 6858000"/>
              <a:gd name="connsiteX128" fmla="*/ 2814545 w 7467600"/>
              <a:gd name="connsiteY128" fmla="*/ 4282955 h 6858000"/>
              <a:gd name="connsiteX129" fmla="*/ 2305292 w 7467600"/>
              <a:gd name="connsiteY129" fmla="*/ 4219492 h 6858000"/>
              <a:gd name="connsiteX130" fmla="*/ 2626982 w 7467600"/>
              <a:gd name="connsiteY130" fmla="*/ 4206450 h 6858000"/>
              <a:gd name="connsiteX131" fmla="*/ 2490617 w 7467600"/>
              <a:gd name="connsiteY131" fmla="*/ 4206951 h 6858000"/>
              <a:gd name="connsiteX132" fmla="*/ 2819869 w 7467600"/>
              <a:gd name="connsiteY132" fmla="*/ 4252936 h 6858000"/>
              <a:gd name="connsiteX133" fmla="*/ 3143018 w 7467600"/>
              <a:gd name="connsiteY133" fmla="*/ 4332698 h 6858000"/>
              <a:gd name="connsiteX134" fmla="*/ 3241520 w 7467600"/>
              <a:gd name="connsiteY134" fmla="*/ 4385112 h 6858000"/>
              <a:gd name="connsiteX135" fmla="*/ 3374575 w 7467600"/>
              <a:gd name="connsiteY135" fmla="*/ 4451517 h 6858000"/>
              <a:gd name="connsiteX136" fmla="*/ 3505221 w 7467600"/>
              <a:gd name="connsiteY136" fmla="*/ 4480757 h 6858000"/>
              <a:gd name="connsiteX137" fmla="*/ 2626982 w 7467600"/>
              <a:gd name="connsiteY137" fmla="*/ 4206450 h 6858000"/>
              <a:gd name="connsiteX138" fmla="*/ 1310106 w 7467600"/>
              <a:gd name="connsiteY138" fmla="*/ 3943217 h 6858000"/>
              <a:gd name="connsiteX139" fmla="*/ 854994 w 7467600"/>
              <a:gd name="connsiteY139" fmla="*/ 4399136 h 6858000"/>
              <a:gd name="connsiteX140" fmla="*/ 742462 w 7467600"/>
              <a:gd name="connsiteY140" fmla="*/ 4594648 h 6858000"/>
              <a:gd name="connsiteX141" fmla="*/ 820602 w 7467600"/>
              <a:gd name="connsiteY141" fmla="*/ 4485915 h 6858000"/>
              <a:gd name="connsiteX142" fmla="*/ 878295 w 7467600"/>
              <a:gd name="connsiteY142" fmla="*/ 4403594 h 6858000"/>
              <a:gd name="connsiteX143" fmla="*/ 1240607 w 7467600"/>
              <a:gd name="connsiteY143" fmla="*/ 4010401 h 6858000"/>
              <a:gd name="connsiteX144" fmla="*/ 1310106 w 7467600"/>
              <a:gd name="connsiteY144" fmla="*/ 3943217 h 6858000"/>
              <a:gd name="connsiteX145" fmla="*/ 1423113 w 7467600"/>
              <a:gd name="connsiteY145" fmla="*/ 3874565 h 6858000"/>
              <a:gd name="connsiteX146" fmla="*/ 1260565 w 7467600"/>
              <a:gd name="connsiteY146" fmla="*/ 4031982 h 6858000"/>
              <a:gd name="connsiteX147" fmla="*/ 901900 w 7467600"/>
              <a:gd name="connsiteY147" fmla="*/ 4421236 h 6858000"/>
              <a:gd name="connsiteX148" fmla="*/ 845044 w 7467600"/>
              <a:gd name="connsiteY148" fmla="*/ 4502436 h 6858000"/>
              <a:gd name="connsiteX149" fmla="*/ 685926 w 7467600"/>
              <a:gd name="connsiteY149" fmla="*/ 4703069 h 6858000"/>
              <a:gd name="connsiteX150" fmla="*/ 684248 w 7467600"/>
              <a:gd name="connsiteY150" fmla="*/ 4706721 h 6858000"/>
              <a:gd name="connsiteX151" fmla="*/ 1423113 w 7467600"/>
              <a:gd name="connsiteY151" fmla="*/ 3874565 h 6858000"/>
              <a:gd name="connsiteX152" fmla="*/ 3316479 w 7467600"/>
              <a:gd name="connsiteY152" fmla="*/ 3872136 h 6858000"/>
              <a:gd name="connsiteX153" fmla="*/ 3546806 w 7467600"/>
              <a:gd name="connsiteY153" fmla="*/ 4356139 h 6858000"/>
              <a:gd name="connsiteX154" fmla="*/ 3364433 w 7467600"/>
              <a:gd name="connsiteY154" fmla="*/ 3953121 h 6858000"/>
              <a:gd name="connsiteX155" fmla="*/ 3316479 w 7467600"/>
              <a:gd name="connsiteY155" fmla="*/ 3872136 h 6858000"/>
              <a:gd name="connsiteX156" fmla="*/ 3291335 w 7467600"/>
              <a:gd name="connsiteY156" fmla="*/ 3767420 h 6858000"/>
              <a:gd name="connsiteX157" fmla="*/ 3390805 w 7467600"/>
              <a:gd name="connsiteY157" fmla="*/ 3937163 h 6858000"/>
              <a:gd name="connsiteX158" fmla="*/ 3579062 w 7467600"/>
              <a:gd name="connsiteY158" fmla="*/ 4359040 h 6858000"/>
              <a:gd name="connsiteX159" fmla="*/ 3467355 w 7467600"/>
              <a:gd name="connsiteY159" fmla="*/ 3988130 h 6858000"/>
              <a:gd name="connsiteX160" fmla="*/ 3310753 w 7467600"/>
              <a:gd name="connsiteY160" fmla="*/ 3787140 h 6858000"/>
              <a:gd name="connsiteX161" fmla="*/ 3291335 w 7467600"/>
              <a:gd name="connsiteY161" fmla="*/ 3767420 h 6858000"/>
              <a:gd name="connsiteX162" fmla="*/ 1635889 w 7467600"/>
              <a:gd name="connsiteY162" fmla="*/ 3709494 h 6858000"/>
              <a:gd name="connsiteX163" fmla="*/ 1634800 w 7467600"/>
              <a:gd name="connsiteY163" fmla="*/ 3731111 h 6858000"/>
              <a:gd name="connsiteX164" fmla="*/ 1635889 w 7467600"/>
              <a:gd name="connsiteY164" fmla="*/ 3709494 h 6858000"/>
              <a:gd name="connsiteX165" fmla="*/ 1510397 w 7467600"/>
              <a:gd name="connsiteY165" fmla="*/ 3684705 h 6858000"/>
              <a:gd name="connsiteX166" fmla="*/ 1146550 w 7467600"/>
              <a:gd name="connsiteY166" fmla="*/ 3802012 h 6858000"/>
              <a:gd name="connsiteX167" fmla="*/ 698834 w 7467600"/>
              <a:gd name="connsiteY167" fmla="*/ 3952272 h 6858000"/>
              <a:gd name="connsiteX168" fmla="*/ 34256 w 7467600"/>
              <a:gd name="connsiteY168" fmla="*/ 4347603 h 6858000"/>
              <a:gd name="connsiteX169" fmla="*/ 527241 w 7467600"/>
              <a:gd name="connsiteY169" fmla="*/ 4065078 h 6858000"/>
              <a:gd name="connsiteX170" fmla="*/ 1510397 w 7467600"/>
              <a:gd name="connsiteY170" fmla="*/ 3684705 h 6858000"/>
              <a:gd name="connsiteX171" fmla="*/ 1313114 w 7467600"/>
              <a:gd name="connsiteY171" fmla="*/ 3655216 h 6858000"/>
              <a:gd name="connsiteX172" fmla="*/ 1109304 w 7467600"/>
              <a:gd name="connsiteY172" fmla="*/ 3669030 h 6858000"/>
              <a:gd name="connsiteX173" fmla="*/ 8129 w 7467600"/>
              <a:gd name="connsiteY173" fmla="*/ 4330519 h 6858000"/>
              <a:gd name="connsiteX174" fmla="*/ 687572 w 7467600"/>
              <a:gd name="connsiteY174" fmla="*/ 3925629 h 6858000"/>
              <a:gd name="connsiteX175" fmla="*/ 1138365 w 7467600"/>
              <a:gd name="connsiteY175" fmla="*/ 3774515 h 6858000"/>
              <a:gd name="connsiteX176" fmla="*/ 1505579 w 7467600"/>
              <a:gd name="connsiteY176" fmla="*/ 3655526 h 6858000"/>
              <a:gd name="connsiteX177" fmla="*/ 1313114 w 7467600"/>
              <a:gd name="connsiteY177" fmla="*/ 3655216 h 6858000"/>
              <a:gd name="connsiteX178" fmla="*/ 3655073 w 7467600"/>
              <a:gd name="connsiteY178" fmla="*/ 3650884 h 6858000"/>
              <a:gd name="connsiteX179" fmla="*/ 3989938 w 7467600"/>
              <a:gd name="connsiteY179" fmla="*/ 3991685 h 6858000"/>
              <a:gd name="connsiteX180" fmla="*/ 4393907 w 7467600"/>
              <a:gd name="connsiteY180" fmla="*/ 4261258 h 6858000"/>
              <a:gd name="connsiteX181" fmla="*/ 4648051 w 7467600"/>
              <a:gd name="connsiteY181" fmla="*/ 4374051 h 6858000"/>
              <a:gd name="connsiteX182" fmla="*/ 4383389 w 7467600"/>
              <a:gd name="connsiteY182" fmla="*/ 4184369 h 6858000"/>
              <a:gd name="connsiteX183" fmla="*/ 4165508 w 7467600"/>
              <a:gd name="connsiteY183" fmla="*/ 4035196 h 6858000"/>
              <a:gd name="connsiteX184" fmla="*/ 4068162 w 7467600"/>
              <a:gd name="connsiteY184" fmla="*/ 3953394 h 6858000"/>
              <a:gd name="connsiteX185" fmla="*/ 3981416 w 7467600"/>
              <a:gd name="connsiteY185" fmla="*/ 3880482 h 6858000"/>
              <a:gd name="connsiteX186" fmla="*/ 3800147 w 7467600"/>
              <a:gd name="connsiteY186" fmla="*/ 3749872 h 6858000"/>
              <a:gd name="connsiteX187" fmla="*/ 3655073 w 7467600"/>
              <a:gd name="connsiteY187" fmla="*/ 3650884 h 6858000"/>
              <a:gd name="connsiteX188" fmla="*/ 3670252 w 7467600"/>
              <a:gd name="connsiteY188" fmla="*/ 3622798 h 6858000"/>
              <a:gd name="connsiteX189" fmla="*/ 3817258 w 7467600"/>
              <a:gd name="connsiteY189" fmla="*/ 3723577 h 6858000"/>
              <a:gd name="connsiteX190" fmla="*/ 4000461 w 7467600"/>
              <a:gd name="connsiteY190" fmla="*/ 3855966 h 6858000"/>
              <a:gd name="connsiteX191" fmla="*/ 4088180 w 7467600"/>
              <a:gd name="connsiteY191" fmla="*/ 3929774 h 6858000"/>
              <a:gd name="connsiteX192" fmla="*/ 4184555 w 7467600"/>
              <a:gd name="connsiteY192" fmla="*/ 4010683 h 6858000"/>
              <a:gd name="connsiteX193" fmla="*/ 4399563 w 7467600"/>
              <a:gd name="connsiteY193" fmla="*/ 4158106 h 6858000"/>
              <a:gd name="connsiteX194" fmla="*/ 4684469 w 7467600"/>
              <a:gd name="connsiteY194" fmla="*/ 4364680 h 6858000"/>
              <a:gd name="connsiteX195" fmla="*/ 4690271 w 7467600"/>
              <a:gd name="connsiteY195" fmla="*/ 4370034 h 6858000"/>
              <a:gd name="connsiteX196" fmla="*/ 4136093 w 7467600"/>
              <a:gd name="connsiteY196" fmla="*/ 3858466 h 6858000"/>
              <a:gd name="connsiteX197" fmla="*/ 3670252 w 7467600"/>
              <a:gd name="connsiteY197" fmla="*/ 3622798 h 6858000"/>
              <a:gd name="connsiteX198" fmla="*/ 4440129 w 7467600"/>
              <a:gd name="connsiteY198" fmla="*/ 3448571 h 6858000"/>
              <a:gd name="connsiteX199" fmla="*/ 4856525 w 7467600"/>
              <a:gd name="connsiteY199" fmla="*/ 3915351 h 6858000"/>
              <a:gd name="connsiteX200" fmla="*/ 5059055 w 7467600"/>
              <a:gd name="connsiteY200" fmla="*/ 4108918 h 6858000"/>
              <a:gd name="connsiteX201" fmla="*/ 5290070 w 7467600"/>
              <a:gd name="connsiteY201" fmla="*/ 4263619 h 6858000"/>
              <a:gd name="connsiteX202" fmla="*/ 4834991 w 7467600"/>
              <a:gd name="connsiteY202" fmla="*/ 3830985 h 6858000"/>
              <a:gd name="connsiteX203" fmla="*/ 4440129 w 7467600"/>
              <a:gd name="connsiteY203" fmla="*/ 3448571 h 6858000"/>
              <a:gd name="connsiteX204" fmla="*/ 4441737 w 7467600"/>
              <a:gd name="connsiteY204" fmla="*/ 3399734 h 6858000"/>
              <a:gd name="connsiteX205" fmla="*/ 4431236 w 7467600"/>
              <a:gd name="connsiteY205" fmla="*/ 3400954 h 6858000"/>
              <a:gd name="connsiteX206" fmla="*/ 4557150 w 7467600"/>
              <a:gd name="connsiteY206" fmla="*/ 3510023 h 6858000"/>
              <a:gd name="connsiteX207" fmla="*/ 4856936 w 7467600"/>
              <a:gd name="connsiteY207" fmla="*/ 3809146 h 6858000"/>
              <a:gd name="connsiteX208" fmla="*/ 5111996 w 7467600"/>
              <a:gd name="connsiteY208" fmla="*/ 4065759 h 6858000"/>
              <a:gd name="connsiteX209" fmla="*/ 5388878 w 7467600"/>
              <a:gd name="connsiteY209" fmla="*/ 4300185 h 6858000"/>
              <a:gd name="connsiteX210" fmla="*/ 5425556 w 7467600"/>
              <a:gd name="connsiteY210" fmla="*/ 4308967 h 6858000"/>
              <a:gd name="connsiteX211" fmla="*/ 4943646 w 7467600"/>
              <a:gd name="connsiteY211" fmla="*/ 3822916 h 6858000"/>
              <a:gd name="connsiteX212" fmla="*/ 4594837 w 7467600"/>
              <a:gd name="connsiteY212" fmla="*/ 3532274 h 6858000"/>
              <a:gd name="connsiteX213" fmla="*/ 4441737 w 7467600"/>
              <a:gd name="connsiteY213" fmla="*/ 3399734 h 6858000"/>
              <a:gd name="connsiteX214" fmla="*/ 5425834 w 7467600"/>
              <a:gd name="connsiteY214" fmla="*/ 3162785 h 6858000"/>
              <a:gd name="connsiteX215" fmla="*/ 5401644 w 7467600"/>
              <a:gd name="connsiteY215" fmla="*/ 3617847 h 6858000"/>
              <a:gd name="connsiteX216" fmla="*/ 5467256 w 7467600"/>
              <a:gd name="connsiteY216" fmla="*/ 4175494 h 6858000"/>
              <a:gd name="connsiteX217" fmla="*/ 5448069 w 7467600"/>
              <a:gd name="connsiteY217" fmla="*/ 3567554 h 6858000"/>
              <a:gd name="connsiteX218" fmla="*/ 5425834 w 7467600"/>
              <a:gd name="connsiteY218" fmla="*/ 3162785 h 6858000"/>
              <a:gd name="connsiteX219" fmla="*/ 1318687 w 7467600"/>
              <a:gd name="connsiteY219" fmla="*/ 3113840 h 6858000"/>
              <a:gd name="connsiteX220" fmla="*/ 1066793 w 7467600"/>
              <a:gd name="connsiteY220" fmla="*/ 3212171 h 6858000"/>
              <a:gd name="connsiteX221" fmla="*/ 993319 w 7467600"/>
              <a:gd name="connsiteY221" fmla="*/ 3247648 h 6858000"/>
              <a:gd name="connsiteX222" fmla="*/ 853081 w 7467600"/>
              <a:gd name="connsiteY222" fmla="*/ 3312410 h 6858000"/>
              <a:gd name="connsiteX223" fmla="*/ 805957 w 7467600"/>
              <a:gd name="connsiteY223" fmla="*/ 3330443 h 6858000"/>
              <a:gd name="connsiteX224" fmla="*/ 1318687 w 7467600"/>
              <a:gd name="connsiteY224" fmla="*/ 3113840 h 6858000"/>
              <a:gd name="connsiteX225" fmla="*/ 5453702 w 7467600"/>
              <a:gd name="connsiteY225" fmla="*/ 3090882 h 6858000"/>
              <a:gd name="connsiteX226" fmla="*/ 5480135 w 7467600"/>
              <a:gd name="connsiteY226" fmla="*/ 3565802 h 6858000"/>
              <a:gd name="connsiteX227" fmla="*/ 5499023 w 7467600"/>
              <a:gd name="connsiteY227" fmla="*/ 4166310 h 6858000"/>
              <a:gd name="connsiteX228" fmla="*/ 5547022 w 7467600"/>
              <a:gd name="connsiteY228" fmla="*/ 3607838 h 6858000"/>
              <a:gd name="connsiteX229" fmla="*/ 5515964 w 7467600"/>
              <a:gd name="connsiteY229" fmla="*/ 3378541 h 6858000"/>
              <a:gd name="connsiteX230" fmla="*/ 5453702 w 7467600"/>
              <a:gd name="connsiteY230" fmla="*/ 3090882 h 6858000"/>
              <a:gd name="connsiteX231" fmla="*/ 1238695 w 7467600"/>
              <a:gd name="connsiteY231" fmla="*/ 3076820 h 6858000"/>
              <a:gd name="connsiteX232" fmla="*/ 716371 w 7467600"/>
              <a:gd name="connsiteY232" fmla="*/ 3293249 h 6858000"/>
              <a:gd name="connsiteX233" fmla="*/ 579522 w 7467600"/>
              <a:gd name="connsiteY233" fmla="*/ 3371759 h 6858000"/>
              <a:gd name="connsiteX234" fmla="*/ 600288 w 7467600"/>
              <a:gd name="connsiteY234" fmla="*/ 3365555 h 6858000"/>
              <a:gd name="connsiteX235" fmla="*/ 840692 w 7467600"/>
              <a:gd name="connsiteY235" fmla="*/ 3284921 h 6858000"/>
              <a:gd name="connsiteX236" fmla="*/ 979248 w 7467600"/>
              <a:gd name="connsiteY236" fmla="*/ 3221003 h 6858000"/>
              <a:gd name="connsiteX237" fmla="*/ 1053282 w 7467600"/>
              <a:gd name="connsiteY237" fmla="*/ 3185247 h 6858000"/>
              <a:gd name="connsiteX238" fmla="*/ 1320603 w 7467600"/>
              <a:gd name="connsiteY238" fmla="*/ 3081281 h 6858000"/>
              <a:gd name="connsiteX239" fmla="*/ 1238695 w 7467600"/>
              <a:gd name="connsiteY239" fmla="*/ 3076820 h 6858000"/>
              <a:gd name="connsiteX240" fmla="*/ 5425627 w 7467600"/>
              <a:gd name="connsiteY240" fmla="*/ 2954192 h 6858000"/>
              <a:gd name="connsiteX241" fmla="*/ 5470770 w 7467600"/>
              <a:gd name="connsiteY241" fmla="*/ 3005435 h 6858000"/>
              <a:gd name="connsiteX242" fmla="*/ 5519779 w 7467600"/>
              <a:gd name="connsiteY242" fmla="*/ 4359223 h 6858000"/>
              <a:gd name="connsiteX243" fmla="*/ 5520293 w 7467600"/>
              <a:gd name="connsiteY243" fmla="*/ 4360602 h 6858000"/>
              <a:gd name="connsiteX244" fmla="*/ 5767221 w 7467600"/>
              <a:gd name="connsiteY244" fmla="*/ 4665564 h 6858000"/>
              <a:gd name="connsiteX245" fmla="*/ 6937169 w 7467600"/>
              <a:gd name="connsiteY245" fmla="*/ 4815941 h 6858000"/>
              <a:gd name="connsiteX246" fmla="*/ 6953922 w 7467600"/>
              <a:gd name="connsiteY246" fmla="*/ 4890068 h 6858000"/>
              <a:gd name="connsiteX247" fmla="*/ 6071359 w 7467600"/>
              <a:gd name="connsiteY247" fmla="*/ 4770770 h 6858000"/>
              <a:gd name="connsiteX248" fmla="*/ 6038839 w 7467600"/>
              <a:gd name="connsiteY248" fmla="*/ 4764474 h 6858000"/>
              <a:gd name="connsiteX249" fmla="*/ 6038706 w 7467600"/>
              <a:gd name="connsiteY249" fmla="*/ 4763847 h 6858000"/>
              <a:gd name="connsiteX250" fmla="*/ 6037784 w 7467600"/>
              <a:gd name="connsiteY250" fmla="*/ 4764270 h 6858000"/>
              <a:gd name="connsiteX251" fmla="*/ 6038839 w 7467600"/>
              <a:gd name="connsiteY251" fmla="*/ 4764474 h 6858000"/>
              <a:gd name="connsiteX252" fmla="*/ 6040338 w 7467600"/>
              <a:gd name="connsiteY252" fmla="*/ 4771418 h 6858000"/>
              <a:gd name="connsiteX253" fmla="*/ 6024488 w 7467600"/>
              <a:gd name="connsiteY253" fmla="*/ 4809903 h 6858000"/>
              <a:gd name="connsiteX254" fmla="*/ 5599771 w 7467600"/>
              <a:gd name="connsiteY254" fmla="*/ 5509652 h 6858000"/>
              <a:gd name="connsiteX255" fmla="*/ 5548843 w 7467600"/>
              <a:gd name="connsiteY255" fmla="*/ 5563845 h 6858000"/>
              <a:gd name="connsiteX256" fmla="*/ 5940952 w 7467600"/>
              <a:gd name="connsiteY256" fmla="*/ 6250028 h 6858000"/>
              <a:gd name="connsiteX257" fmla="*/ 6043441 w 7467600"/>
              <a:gd name="connsiteY257" fmla="*/ 6665847 h 6858000"/>
              <a:gd name="connsiteX258" fmla="*/ 6093432 w 7467600"/>
              <a:gd name="connsiteY258" fmla="*/ 6858000 h 6858000"/>
              <a:gd name="connsiteX259" fmla="*/ 6034344 w 7467600"/>
              <a:gd name="connsiteY259" fmla="*/ 6858000 h 6858000"/>
              <a:gd name="connsiteX260" fmla="*/ 6026679 w 7467600"/>
              <a:gd name="connsiteY260" fmla="*/ 6836959 h 6858000"/>
              <a:gd name="connsiteX261" fmla="*/ 5800441 w 7467600"/>
              <a:gd name="connsiteY261" fmla="*/ 6335286 h 6858000"/>
              <a:gd name="connsiteX262" fmla="*/ 5526562 w 7467600"/>
              <a:gd name="connsiteY262" fmla="*/ 5705388 h 6858000"/>
              <a:gd name="connsiteX263" fmla="*/ 5519640 w 7467600"/>
              <a:gd name="connsiteY263" fmla="*/ 5683774 h 6858000"/>
              <a:gd name="connsiteX264" fmla="*/ 5844559 w 7467600"/>
              <a:gd name="connsiteY264" fmla="*/ 6553349 h 6858000"/>
              <a:gd name="connsiteX265" fmla="*/ 5975994 w 7467600"/>
              <a:gd name="connsiteY265" fmla="*/ 6858000 h 6858000"/>
              <a:gd name="connsiteX266" fmla="*/ 5898547 w 7467600"/>
              <a:gd name="connsiteY266" fmla="*/ 6858000 h 6858000"/>
              <a:gd name="connsiteX267" fmla="*/ 5682041 w 7467600"/>
              <a:gd name="connsiteY267" fmla="*/ 6355860 h 6858000"/>
              <a:gd name="connsiteX268" fmla="*/ 5461758 w 7467600"/>
              <a:gd name="connsiteY268" fmla="*/ 5820220 h 6858000"/>
              <a:gd name="connsiteX269" fmla="*/ 5237282 w 7467600"/>
              <a:gd name="connsiteY269" fmla="*/ 6579086 h 6858000"/>
              <a:gd name="connsiteX270" fmla="*/ 5115009 w 7467600"/>
              <a:gd name="connsiteY270" fmla="*/ 6858000 h 6858000"/>
              <a:gd name="connsiteX271" fmla="*/ 5028074 w 7467600"/>
              <a:gd name="connsiteY271" fmla="*/ 6858000 h 6858000"/>
              <a:gd name="connsiteX272" fmla="*/ 5079508 w 7467600"/>
              <a:gd name="connsiteY272" fmla="*/ 6749074 h 6858000"/>
              <a:gd name="connsiteX273" fmla="*/ 5371846 w 7467600"/>
              <a:gd name="connsiteY273" fmla="*/ 5924413 h 6858000"/>
              <a:gd name="connsiteX274" fmla="*/ 5270512 w 7467600"/>
              <a:gd name="connsiteY274" fmla="*/ 6138975 h 6858000"/>
              <a:gd name="connsiteX275" fmla="*/ 5062409 w 7467600"/>
              <a:gd name="connsiteY275" fmla="*/ 6653544 h 6858000"/>
              <a:gd name="connsiteX276" fmla="*/ 5036628 w 7467600"/>
              <a:gd name="connsiteY276" fmla="*/ 6754247 h 6858000"/>
              <a:gd name="connsiteX277" fmla="*/ 5009112 w 7467600"/>
              <a:gd name="connsiteY277" fmla="*/ 6858000 h 6858000"/>
              <a:gd name="connsiteX278" fmla="*/ 4976679 w 7467600"/>
              <a:gd name="connsiteY278" fmla="*/ 6858000 h 6858000"/>
              <a:gd name="connsiteX279" fmla="*/ 5006537 w 7467600"/>
              <a:gd name="connsiteY279" fmla="*/ 6747068 h 6858000"/>
              <a:gd name="connsiteX280" fmla="*/ 5032723 w 7467600"/>
              <a:gd name="connsiteY280" fmla="*/ 6644957 h 6858000"/>
              <a:gd name="connsiteX281" fmla="*/ 5242949 w 7467600"/>
              <a:gd name="connsiteY281" fmla="*/ 6125175 h 6858000"/>
              <a:gd name="connsiteX282" fmla="*/ 5286321 w 7467600"/>
              <a:gd name="connsiteY282" fmla="*/ 6033555 h 6858000"/>
              <a:gd name="connsiteX283" fmla="*/ 5008210 w 7467600"/>
              <a:gd name="connsiteY283" fmla="*/ 6649194 h 6858000"/>
              <a:gd name="connsiteX284" fmla="*/ 4986321 w 7467600"/>
              <a:gd name="connsiteY284" fmla="*/ 6765687 h 6858000"/>
              <a:gd name="connsiteX285" fmla="*/ 4973474 w 7467600"/>
              <a:gd name="connsiteY285" fmla="*/ 6858000 h 6858000"/>
              <a:gd name="connsiteX286" fmla="*/ 4907178 w 7467600"/>
              <a:gd name="connsiteY286" fmla="*/ 6858000 h 6858000"/>
              <a:gd name="connsiteX287" fmla="*/ 4910810 w 7467600"/>
              <a:gd name="connsiteY287" fmla="*/ 6829660 h 6858000"/>
              <a:gd name="connsiteX288" fmla="*/ 4987461 w 7467600"/>
              <a:gd name="connsiteY288" fmla="*/ 6432994 h 6858000"/>
              <a:gd name="connsiteX289" fmla="*/ 5179262 w 7467600"/>
              <a:gd name="connsiteY289" fmla="*/ 6035044 h 6858000"/>
              <a:gd name="connsiteX290" fmla="*/ 4689678 w 7467600"/>
              <a:gd name="connsiteY290" fmla="*/ 6440241 h 6858000"/>
              <a:gd name="connsiteX291" fmla="*/ 4477543 w 7467600"/>
              <a:gd name="connsiteY291" fmla="*/ 6674836 h 6858000"/>
              <a:gd name="connsiteX292" fmla="*/ 4329957 w 7467600"/>
              <a:gd name="connsiteY292" fmla="*/ 6858000 h 6858000"/>
              <a:gd name="connsiteX293" fmla="*/ 4218595 w 7467600"/>
              <a:gd name="connsiteY293" fmla="*/ 6858000 h 6858000"/>
              <a:gd name="connsiteX294" fmla="*/ 4368888 w 7467600"/>
              <a:gd name="connsiteY294" fmla="*/ 6668412 h 6858000"/>
              <a:gd name="connsiteX295" fmla="*/ 4563091 w 7467600"/>
              <a:gd name="connsiteY295" fmla="*/ 6442508 h 6858000"/>
              <a:gd name="connsiteX296" fmla="*/ 5387324 w 7467600"/>
              <a:gd name="connsiteY296" fmla="*/ 5705830 h 6858000"/>
              <a:gd name="connsiteX297" fmla="*/ 5073620 w 7467600"/>
              <a:gd name="connsiteY297" fmla="*/ 5955437 h 6858000"/>
              <a:gd name="connsiteX298" fmla="*/ 4689789 w 7467600"/>
              <a:gd name="connsiteY298" fmla="*/ 6268382 h 6858000"/>
              <a:gd name="connsiteX299" fmla="*/ 4418722 w 7467600"/>
              <a:gd name="connsiteY299" fmla="*/ 6570886 h 6858000"/>
              <a:gd name="connsiteX300" fmla="*/ 4214944 w 7467600"/>
              <a:gd name="connsiteY300" fmla="*/ 6858000 h 6858000"/>
              <a:gd name="connsiteX301" fmla="*/ 4177898 w 7467600"/>
              <a:gd name="connsiteY301" fmla="*/ 6858000 h 6858000"/>
              <a:gd name="connsiteX302" fmla="*/ 4391597 w 7467600"/>
              <a:gd name="connsiteY302" fmla="*/ 6556370 h 6858000"/>
              <a:gd name="connsiteX303" fmla="*/ 4668889 w 7467600"/>
              <a:gd name="connsiteY303" fmla="*/ 6246399 h 6858000"/>
              <a:gd name="connsiteX304" fmla="*/ 5055427 w 7467600"/>
              <a:gd name="connsiteY304" fmla="*/ 5931476 h 6858000"/>
              <a:gd name="connsiteX305" fmla="*/ 5371814 w 7467600"/>
              <a:gd name="connsiteY305" fmla="*/ 5678975 h 6858000"/>
              <a:gd name="connsiteX306" fmla="*/ 4987918 w 7467600"/>
              <a:gd name="connsiteY306" fmla="*/ 5838701 h 6858000"/>
              <a:gd name="connsiteX307" fmla="*/ 4317146 w 7467600"/>
              <a:gd name="connsiteY307" fmla="*/ 6587716 h 6858000"/>
              <a:gd name="connsiteX308" fmla="*/ 4171627 w 7467600"/>
              <a:gd name="connsiteY308" fmla="*/ 6858000 h 6858000"/>
              <a:gd name="connsiteX309" fmla="*/ 4081585 w 7467600"/>
              <a:gd name="connsiteY309" fmla="*/ 6858000 h 6858000"/>
              <a:gd name="connsiteX310" fmla="*/ 4238603 w 7467600"/>
              <a:gd name="connsiteY310" fmla="*/ 6559341 h 6858000"/>
              <a:gd name="connsiteX311" fmla="*/ 4778333 w 7467600"/>
              <a:gd name="connsiteY311" fmla="*/ 5873626 h 6858000"/>
              <a:gd name="connsiteX312" fmla="*/ 5414185 w 7467600"/>
              <a:gd name="connsiteY312" fmla="*/ 5573882 h 6858000"/>
              <a:gd name="connsiteX313" fmla="*/ 5959648 w 7467600"/>
              <a:gd name="connsiteY313" fmla="*/ 4760797 h 6858000"/>
              <a:gd name="connsiteX314" fmla="*/ 5355019 w 7467600"/>
              <a:gd name="connsiteY314" fmla="*/ 4734672 h 6858000"/>
              <a:gd name="connsiteX315" fmla="*/ 5083565 w 7467600"/>
              <a:gd name="connsiteY315" fmla="*/ 5179121 h 6858000"/>
              <a:gd name="connsiteX316" fmla="*/ 4713577 w 7467600"/>
              <a:gd name="connsiteY316" fmla="*/ 5616803 h 6858000"/>
              <a:gd name="connsiteX317" fmla="*/ 3989559 w 7467600"/>
              <a:gd name="connsiteY317" fmla="*/ 6145945 h 6858000"/>
              <a:gd name="connsiteX318" fmla="*/ 3939824 w 7467600"/>
              <a:gd name="connsiteY318" fmla="*/ 6066900 h 6858000"/>
              <a:gd name="connsiteX319" fmla="*/ 4584537 w 7467600"/>
              <a:gd name="connsiteY319" fmla="*/ 5324826 h 6858000"/>
              <a:gd name="connsiteX320" fmla="*/ 5037105 w 7467600"/>
              <a:gd name="connsiteY320" fmla="*/ 5088765 h 6858000"/>
              <a:gd name="connsiteX321" fmla="*/ 5039930 w 7467600"/>
              <a:gd name="connsiteY321" fmla="*/ 5089585 h 6858000"/>
              <a:gd name="connsiteX322" fmla="*/ 5263764 w 7467600"/>
              <a:gd name="connsiteY322" fmla="*/ 4735525 h 6858000"/>
              <a:gd name="connsiteX323" fmla="*/ 4086300 w 7467600"/>
              <a:gd name="connsiteY323" fmla="*/ 4884599 h 6858000"/>
              <a:gd name="connsiteX324" fmla="*/ 4085485 w 7467600"/>
              <a:gd name="connsiteY324" fmla="*/ 4899070 h 6858000"/>
              <a:gd name="connsiteX325" fmla="*/ 3871915 w 7467600"/>
              <a:gd name="connsiteY325" fmla="*/ 5253645 h 6858000"/>
              <a:gd name="connsiteX326" fmla="*/ 3799374 w 7467600"/>
              <a:gd name="connsiteY326" fmla="*/ 5466127 h 6858000"/>
              <a:gd name="connsiteX327" fmla="*/ 3498850 w 7467600"/>
              <a:gd name="connsiteY327" fmla="*/ 6661888 h 6858000"/>
              <a:gd name="connsiteX328" fmla="*/ 3399216 w 7467600"/>
              <a:gd name="connsiteY328" fmla="*/ 6858000 h 6858000"/>
              <a:gd name="connsiteX329" fmla="*/ 3303688 w 7467600"/>
              <a:gd name="connsiteY329" fmla="*/ 6858000 h 6858000"/>
              <a:gd name="connsiteX330" fmla="*/ 3391774 w 7467600"/>
              <a:gd name="connsiteY330" fmla="*/ 6697181 h 6858000"/>
              <a:gd name="connsiteX331" fmla="*/ 3735540 w 7467600"/>
              <a:gd name="connsiteY331" fmla="*/ 5546923 h 6858000"/>
              <a:gd name="connsiteX332" fmla="*/ 3729438 w 7467600"/>
              <a:gd name="connsiteY332" fmla="*/ 5569058 h 6858000"/>
              <a:gd name="connsiteX333" fmla="*/ 3707782 w 7467600"/>
              <a:gd name="connsiteY333" fmla="*/ 5644908 h 6858000"/>
              <a:gd name="connsiteX334" fmla="*/ 3583827 w 7467600"/>
              <a:gd name="connsiteY334" fmla="*/ 6039215 h 6858000"/>
              <a:gd name="connsiteX335" fmla="*/ 3547861 w 7467600"/>
              <a:gd name="connsiteY335" fmla="*/ 6129609 h 6858000"/>
              <a:gd name="connsiteX336" fmla="*/ 3490905 w 7467600"/>
              <a:gd name="connsiteY336" fmla="*/ 6277660 h 6858000"/>
              <a:gd name="connsiteX337" fmla="*/ 3455859 w 7467600"/>
              <a:gd name="connsiteY337" fmla="*/ 6391301 h 6858000"/>
              <a:gd name="connsiteX338" fmla="*/ 3429112 w 7467600"/>
              <a:gd name="connsiteY338" fmla="*/ 6479469 h 6858000"/>
              <a:gd name="connsiteX339" fmla="*/ 3304862 w 7467600"/>
              <a:gd name="connsiteY339" fmla="*/ 6796476 h 6858000"/>
              <a:gd name="connsiteX340" fmla="*/ 3276071 w 7467600"/>
              <a:gd name="connsiteY340" fmla="*/ 6858000 h 6858000"/>
              <a:gd name="connsiteX341" fmla="*/ 3240805 w 7467600"/>
              <a:gd name="connsiteY341" fmla="*/ 6858000 h 6858000"/>
              <a:gd name="connsiteX342" fmla="*/ 3275917 w 7467600"/>
              <a:gd name="connsiteY342" fmla="*/ 6783192 h 6858000"/>
              <a:gd name="connsiteX343" fmla="*/ 3399358 w 7467600"/>
              <a:gd name="connsiteY343" fmla="*/ 6469011 h 6858000"/>
              <a:gd name="connsiteX344" fmla="*/ 3425650 w 7467600"/>
              <a:gd name="connsiteY344" fmla="*/ 6381333 h 6858000"/>
              <a:gd name="connsiteX345" fmla="*/ 3460661 w 7467600"/>
              <a:gd name="connsiteY345" fmla="*/ 6266763 h 6858000"/>
              <a:gd name="connsiteX346" fmla="*/ 3518021 w 7467600"/>
              <a:gd name="connsiteY346" fmla="*/ 6117298 h 6858000"/>
              <a:gd name="connsiteX347" fmla="*/ 3554035 w 7467600"/>
              <a:gd name="connsiteY347" fmla="*/ 6027832 h 6858000"/>
              <a:gd name="connsiteX348" fmla="*/ 3677174 w 7467600"/>
              <a:gd name="connsiteY348" fmla="*/ 5636351 h 6858000"/>
              <a:gd name="connsiteX349" fmla="*/ 3698819 w 7467600"/>
              <a:gd name="connsiteY349" fmla="*/ 5560503 h 6858000"/>
              <a:gd name="connsiteX350" fmla="*/ 3702094 w 7467600"/>
              <a:gd name="connsiteY350" fmla="*/ 5549194 h 6858000"/>
              <a:gd name="connsiteX351" fmla="*/ 3398355 w 7467600"/>
              <a:gd name="connsiteY351" fmla="*/ 6094603 h 6858000"/>
              <a:gd name="connsiteX352" fmla="*/ 3193941 w 7467600"/>
              <a:gd name="connsiteY352" fmla="*/ 6798775 h 6858000"/>
              <a:gd name="connsiteX353" fmla="*/ 3184140 w 7467600"/>
              <a:gd name="connsiteY353" fmla="*/ 6858000 h 6858000"/>
              <a:gd name="connsiteX354" fmla="*/ 3099978 w 7467600"/>
              <a:gd name="connsiteY354" fmla="*/ 6858000 h 6858000"/>
              <a:gd name="connsiteX355" fmla="*/ 3101556 w 7467600"/>
              <a:gd name="connsiteY355" fmla="*/ 6843337 h 6858000"/>
              <a:gd name="connsiteX356" fmla="*/ 3370162 w 7467600"/>
              <a:gd name="connsiteY356" fmla="*/ 5785550 h 6858000"/>
              <a:gd name="connsiteX357" fmla="*/ 3746477 w 7467600"/>
              <a:gd name="connsiteY357" fmla="*/ 5377889 h 6858000"/>
              <a:gd name="connsiteX358" fmla="*/ 3863399 w 7467600"/>
              <a:gd name="connsiteY358" fmla="*/ 5087257 h 6858000"/>
              <a:gd name="connsiteX359" fmla="*/ 3968712 w 7467600"/>
              <a:gd name="connsiteY359" fmla="*/ 4913989 h 6858000"/>
              <a:gd name="connsiteX360" fmla="*/ 2792390 w 7467600"/>
              <a:gd name="connsiteY360" fmla="*/ 5382974 h 6858000"/>
              <a:gd name="connsiteX361" fmla="*/ 2714982 w 7467600"/>
              <a:gd name="connsiteY361" fmla="*/ 5427051 h 6858000"/>
              <a:gd name="connsiteX362" fmla="*/ 2813361 w 7467600"/>
              <a:gd name="connsiteY362" fmla="*/ 6023912 h 6858000"/>
              <a:gd name="connsiteX363" fmla="*/ 2688430 w 7467600"/>
              <a:gd name="connsiteY363" fmla="*/ 6801564 h 6858000"/>
              <a:gd name="connsiteX364" fmla="*/ 2629626 w 7467600"/>
              <a:gd name="connsiteY364" fmla="*/ 6763394 h 6858000"/>
              <a:gd name="connsiteX365" fmla="*/ 2565328 w 7467600"/>
              <a:gd name="connsiteY365" fmla="*/ 5516399 h 6858000"/>
              <a:gd name="connsiteX366" fmla="*/ 1922999 w 7467600"/>
              <a:gd name="connsiteY366" fmla="*/ 5980343 h 6858000"/>
              <a:gd name="connsiteX367" fmla="*/ 1950261 w 7467600"/>
              <a:gd name="connsiteY367" fmla="*/ 6405858 h 6858000"/>
              <a:gd name="connsiteX368" fmla="*/ 2365554 w 7467600"/>
              <a:gd name="connsiteY368" fmla="*/ 6759107 h 6858000"/>
              <a:gd name="connsiteX369" fmla="*/ 2424142 w 7467600"/>
              <a:gd name="connsiteY369" fmla="*/ 6858000 h 6858000"/>
              <a:gd name="connsiteX370" fmla="*/ 2395994 w 7467600"/>
              <a:gd name="connsiteY370" fmla="*/ 6858000 h 6858000"/>
              <a:gd name="connsiteX371" fmla="*/ 2392863 w 7467600"/>
              <a:gd name="connsiteY371" fmla="*/ 6852964 h 6858000"/>
              <a:gd name="connsiteX372" fmla="*/ 2017589 w 7467600"/>
              <a:gd name="connsiteY372" fmla="*/ 6493982 h 6858000"/>
              <a:gd name="connsiteX373" fmla="*/ 2147336 w 7467600"/>
              <a:gd name="connsiteY373" fmla="*/ 6594052 h 6858000"/>
              <a:gd name="connsiteX374" fmla="*/ 2207047 w 7467600"/>
              <a:gd name="connsiteY374" fmla="*/ 6654540 h 6858000"/>
              <a:gd name="connsiteX375" fmla="*/ 2299106 w 7467600"/>
              <a:gd name="connsiteY375" fmla="*/ 6778931 h 6858000"/>
              <a:gd name="connsiteX376" fmla="*/ 2314430 w 7467600"/>
              <a:gd name="connsiteY376" fmla="*/ 6801144 h 6858000"/>
              <a:gd name="connsiteX377" fmla="*/ 2352406 w 7467600"/>
              <a:gd name="connsiteY377" fmla="*/ 6858000 h 6858000"/>
              <a:gd name="connsiteX378" fmla="*/ 2314492 w 7467600"/>
              <a:gd name="connsiteY378" fmla="*/ 6858000 h 6858000"/>
              <a:gd name="connsiteX379" fmla="*/ 2288095 w 7467600"/>
              <a:gd name="connsiteY379" fmla="*/ 6818030 h 6858000"/>
              <a:gd name="connsiteX380" fmla="*/ 2272768 w 7467600"/>
              <a:gd name="connsiteY380" fmla="*/ 6795822 h 6858000"/>
              <a:gd name="connsiteX381" fmla="*/ 2182715 w 7467600"/>
              <a:gd name="connsiteY381" fmla="*/ 6675071 h 6858000"/>
              <a:gd name="connsiteX382" fmla="*/ 2032061 w 7467600"/>
              <a:gd name="connsiteY382" fmla="*/ 6541380 h 6858000"/>
              <a:gd name="connsiteX383" fmla="*/ 2257220 w 7467600"/>
              <a:gd name="connsiteY383" fmla="*/ 6826257 h 6858000"/>
              <a:gd name="connsiteX384" fmla="*/ 2281324 w 7467600"/>
              <a:gd name="connsiteY384" fmla="*/ 6858000 h 6858000"/>
              <a:gd name="connsiteX385" fmla="*/ 2242860 w 7467600"/>
              <a:gd name="connsiteY385" fmla="*/ 6858000 h 6858000"/>
              <a:gd name="connsiteX386" fmla="*/ 2232818 w 7467600"/>
              <a:gd name="connsiteY386" fmla="*/ 6844926 h 6858000"/>
              <a:gd name="connsiteX387" fmla="*/ 1990172 w 7467600"/>
              <a:gd name="connsiteY387" fmla="*/ 6542121 h 6858000"/>
              <a:gd name="connsiteX388" fmla="*/ 2124090 w 7467600"/>
              <a:gd name="connsiteY388" fmla="*/ 6761017 h 6858000"/>
              <a:gd name="connsiteX389" fmla="*/ 2200380 w 7467600"/>
              <a:gd name="connsiteY389" fmla="*/ 6858000 h 6858000"/>
              <a:gd name="connsiteX390" fmla="*/ 2147507 w 7467600"/>
              <a:gd name="connsiteY390" fmla="*/ 6858000 h 6858000"/>
              <a:gd name="connsiteX391" fmla="*/ 2070668 w 7467600"/>
              <a:gd name="connsiteY391" fmla="*/ 6761520 h 6858000"/>
              <a:gd name="connsiteX392" fmla="*/ 1975142 w 7467600"/>
              <a:gd name="connsiteY392" fmla="*/ 6585570 h 6858000"/>
              <a:gd name="connsiteX393" fmla="*/ 2050035 w 7467600"/>
              <a:gd name="connsiteY393" fmla="*/ 6813345 h 6858000"/>
              <a:gd name="connsiteX394" fmla="*/ 2063025 w 7467600"/>
              <a:gd name="connsiteY394" fmla="*/ 6858000 h 6858000"/>
              <a:gd name="connsiteX395" fmla="*/ 2021675 w 7467600"/>
              <a:gd name="connsiteY395" fmla="*/ 6858000 h 6858000"/>
              <a:gd name="connsiteX396" fmla="*/ 2019308 w 7467600"/>
              <a:gd name="connsiteY396" fmla="*/ 6847118 h 6858000"/>
              <a:gd name="connsiteX397" fmla="*/ 1938835 w 7467600"/>
              <a:gd name="connsiteY397" fmla="*/ 6551160 h 6858000"/>
              <a:gd name="connsiteX398" fmla="*/ 1953230 w 7467600"/>
              <a:gd name="connsiteY398" fmla="*/ 6759699 h 6858000"/>
              <a:gd name="connsiteX399" fmla="*/ 1956763 w 7467600"/>
              <a:gd name="connsiteY399" fmla="*/ 6778191 h 6858000"/>
              <a:gd name="connsiteX400" fmla="*/ 1967925 w 7467600"/>
              <a:gd name="connsiteY400" fmla="*/ 6858000 h 6858000"/>
              <a:gd name="connsiteX401" fmla="*/ 1936622 w 7467600"/>
              <a:gd name="connsiteY401" fmla="*/ 6858000 h 6858000"/>
              <a:gd name="connsiteX402" fmla="*/ 1926261 w 7467600"/>
              <a:gd name="connsiteY402" fmla="*/ 6784064 h 6858000"/>
              <a:gd name="connsiteX403" fmla="*/ 1922724 w 7467600"/>
              <a:gd name="connsiteY403" fmla="*/ 6765577 h 6858000"/>
              <a:gd name="connsiteX404" fmla="*/ 1904650 w 7467600"/>
              <a:gd name="connsiteY404" fmla="*/ 6639616 h 6858000"/>
              <a:gd name="connsiteX405" fmla="*/ 1885273 w 7467600"/>
              <a:gd name="connsiteY405" fmla="*/ 6858000 h 6858000"/>
              <a:gd name="connsiteX406" fmla="*/ 1854363 w 7467600"/>
              <a:gd name="connsiteY406" fmla="*/ 6858000 h 6858000"/>
              <a:gd name="connsiteX407" fmla="*/ 1880391 w 7467600"/>
              <a:gd name="connsiteY407" fmla="*/ 6603796 h 6858000"/>
              <a:gd name="connsiteX408" fmla="*/ 1818273 w 7467600"/>
              <a:gd name="connsiteY408" fmla="*/ 6715729 h 6858000"/>
              <a:gd name="connsiteX409" fmla="*/ 1794691 w 7467600"/>
              <a:gd name="connsiteY409" fmla="*/ 6843239 h 6858000"/>
              <a:gd name="connsiteX410" fmla="*/ 1794914 w 7467600"/>
              <a:gd name="connsiteY410" fmla="*/ 6858000 h 6858000"/>
              <a:gd name="connsiteX411" fmla="*/ 1746128 w 7467600"/>
              <a:gd name="connsiteY411" fmla="*/ 6858000 h 6858000"/>
              <a:gd name="connsiteX412" fmla="*/ 1753934 w 7467600"/>
              <a:gd name="connsiteY412" fmla="*/ 6724796 h 6858000"/>
              <a:gd name="connsiteX413" fmla="*/ 1792053 w 7467600"/>
              <a:gd name="connsiteY413" fmla="*/ 6572396 h 6858000"/>
              <a:gd name="connsiteX414" fmla="*/ 1862248 w 7467600"/>
              <a:gd name="connsiteY414" fmla="*/ 6266397 h 6858000"/>
              <a:gd name="connsiteX415" fmla="*/ 1862250 w 7467600"/>
              <a:gd name="connsiteY415" fmla="*/ 6033531 h 6858000"/>
              <a:gd name="connsiteX416" fmla="*/ 1211999 w 7467600"/>
              <a:gd name="connsiteY416" fmla="*/ 6683610 h 6858000"/>
              <a:gd name="connsiteX417" fmla="*/ 1213266 w 7467600"/>
              <a:gd name="connsiteY417" fmla="*/ 6691947 h 6858000"/>
              <a:gd name="connsiteX418" fmla="*/ 1203370 w 7467600"/>
              <a:gd name="connsiteY418" fmla="*/ 6850676 h 6858000"/>
              <a:gd name="connsiteX419" fmla="*/ 1203671 w 7467600"/>
              <a:gd name="connsiteY419" fmla="*/ 6858000 h 6858000"/>
              <a:gd name="connsiteX420" fmla="*/ 1143180 w 7467600"/>
              <a:gd name="connsiteY420" fmla="*/ 6858000 h 6858000"/>
              <a:gd name="connsiteX421" fmla="*/ 1142176 w 7467600"/>
              <a:gd name="connsiteY421" fmla="*/ 6766045 h 6858000"/>
              <a:gd name="connsiteX422" fmla="*/ 1067484 w 7467600"/>
              <a:gd name="connsiteY422" fmla="*/ 6858000 h 6858000"/>
              <a:gd name="connsiteX423" fmla="*/ 953928 w 7467600"/>
              <a:gd name="connsiteY423" fmla="*/ 6858000 h 6858000"/>
              <a:gd name="connsiteX424" fmla="*/ 959715 w 7467600"/>
              <a:gd name="connsiteY424" fmla="*/ 6850185 h 6858000"/>
              <a:gd name="connsiteX425" fmla="*/ 1483788 w 7467600"/>
              <a:gd name="connsiteY425" fmla="*/ 6259174 h 6858000"/>
              <a:gd name="connsiteX426" fmla="*/ 1100671 w 7467600"/>
              <a:gd name="connsiteY426" fmla="*/ 6252137 h 6858000"/>
              <a:gd name="connsiteX427" fmla="*/ 1090144 w 7467600"/>
              <a:gd name="connsiteY427" fmla="*/ 6256748 h 6858000"/>
              <a:gd name="connsiteX428" fmla="*/ 1095872 w 7467600"/>
              <a:gd name="connsiteY428" fmla="*/ 6271892 h 6858000"/>
              <a:gd name="connsiteX429" fmla="*/ 262785 w 7467600"/>
              <a:gd name="connsiteY429" fmla="*/ 6845450 h 6858000"/>
              <a:gd name="connsiteX430" fmla="*/ 209968 w 7467600"/>
              <a:gd name="connsiteY430" fmla="*/ 6770713 h 6858000"/>
              <a:gd name="connsiteX431" fmla="*/ 873460 w 7467600"/>
              <a:gd name="connsiteY431" fmla="*/ 6253768 h 6858000"/>
              <a:gd name="connsiteX432" fmla="*/ 192686 w 7467600"/>
              <a:gd name="connsiteY432" fmla="*/ 5849257 h 6858000"/>
              <a:gd name="connsiteX433" fmla="*/ 4696 w 7467600"/>
              <a:gd name="connsiteY433" fmla="*/ 5697668 h 6858000"/>
              <a:gd name="connsiteX434" fmla="*/ 0 w 7467600"/>
              <a:gd name="connsiteY434" fmla="*/ 5689984 h 6858000"/>
              <a:gd name="connsiteX435" fmla="*/ 0 w 7467600"/>
              <a:gd name="connsiteY435" fmla="*/ 5513472 h 6858000"/>
              <a:gd name="connsiteX436" fmla="*/ 174101 w 7467600"/>
              <a:gd name="connsiteY436" fmla="*/ 5620277 h 6858000"/>
              <a:gd name="connsiteX437" fmla="*/ 891800 w 7467600"/>
              <a:gd name="connsiteY437" fmla="*/ 6036935 h 6858000"/>
              <a:gd name="connsiteX438" fmla="*/ 1072219 w 7467600"/>
              <a:gd name="connsiteY438" fmla="*/ 6169443 h 6858000"/>
              <a:gd name="connsiteX439" fmla="*/ 1074117 w 7467600"/>
              <a:gd name="connsiteY439" fmla="*/ 6170301 h 6858000"/>
              <a:gd name="connsiteX440" fmla="*/ 1083114 w 7467600"/>
              <a:gd name="connsiteY440" fmla="*/ 6174131 h 6858000"/>
              <a:gd name="connsiteX441" fmla="*/ 1543010 w 7467600"/>
              <a:gd name="connsiteY441" fmla="*/ 6191140 h 6858000"/>
              <a:gd name="connsiteX442" fmla="*/ 1551080 w 7467600"/>
              <a:gd name="connsiteY442" fmla="*/ 6195006 h 6858000"/>
              <a:gd name="connsiteX443" fmla="*/ 2345443 w 7467600"/>
              <a:gd name="connsiteY443" fmla="*/ 5549882 h 6858000"/>
              <a:gd name="connsiteX444" fmla="*/ 1721499 w 7467600"/>
              <a:gd name="connsiteY444" fmla="*/ 5599969 h 6858000"/>
              <a:gd name="connsiteX445" fmla="*/ 767716 w 7467600"/>
              <a:gd name="connsiteY445" fmla="*/ 5472768 h 6858000"/>
              <a:gd name="connsiteX446" fmla="*/ 722147 w 7467600"/>
              <a:gd name="connsiteY446" fmla="*/ 5393091 h 6858000"/>
              <a:gd name="connsiteX447" fmla="*/ 1485552 w 7467600"/>
              <a:gd name="connsiteY447" fmla="*/ 5313202 h 6858000"/>
              <a:gd name="connsiteX448" fmla="*/ 2143004 w 7467600"/>
              <a:gd name="connsiteY448" fmla="*/ 5402420 h 6858000"/>
              <a:gd name="connsiteX449" fmla="*/ 1933391 w 7467600"/>
              <a:gd name="connsiteY449" fmla="*/ 5156971 h 6858000"/>
              <a:gd name="connsiteX450" fmla="*/ 1827118 w 7467600"/>
              <a:gd name="connsiteY450" fmla="*/ 4968410 h 6858000"/>
              <a:gd name="connsiteX451" fmla="*/ 1837349 w 7467600"/>
              <a:gd name="connsiteY451" fmla="*/ 4956357 h 6858000"/>
              <a:gd name="connsiteX452" fmla="*/ 2162835 w 7467600"/>
              <a:gd name="connsiteY452" fmla="*/ 5187853 h 6858000"/>
              <a:gd name="connsiteX453" fmla="*/ 2257167 w 7467600"/>
              <a:gd name="connsiteY453" fmla="*/ 5462123 h 6858000"/>
              <a:gd name="connsiteX454" fmla="*/ 2261598 w 7467600"/>
              <a:gd name="connsiteY454" fmla="*/ 5467998 h 6858000"/>
              <a:gd name="connsiteX455" fmla="*/ 2437177 w 7467600"/>
              <a:gd name="connsiteY455" fmla="*/ 5479608 h 6858000"/>
              <a:gd name="connsiteX456" fmla="*/ 2445247 w 7467600"/>
              <a:gd name="connsiteY456" fmla="*/ 5483476 h 6858000"/>
              <a:gd name="connsiteX457" fmla="*/ 2743626 w 7467600"/>
              <a:gd name="connsiteY457" fmla="*/ 5304819 h 6858000"/>
              <a:gd name="connsiteX458" fmla="*/ 3048102 w 7467600"/>
              <a:gd name="connsiteY458" fmla="*/ 5150595 h 6858000"/>
              <a:gd name="connsiteX459" fmla="*/ 1799414 w 7467600"/>
              <a:gd name="connsiteY459" fmla="*/ 4694732 h 6858000"/>
              <a:gd name="connsiteX460" fmla="*/ 1771735 w 7467600"/>
              <a:gd name="connsiteY460" fmla="*/ 4619929 h 6858000"/>
              <a:gd name="connsiteX461" fmla="*/ 3104273 w 7467600"/>
              <a:gd name="connsiteY461" fmla="*/ 5076159 h 6858000"/>
              <a:gd name="connsiteX462" fmla="*/ 3113245 w 7467600"/>
              <a:gd name="connsiteY462" fmla="*/ 5090705 h 6858000"/>
              <a:gd name="connsiteX463" fmla="*/ 3126294 w 7467600"/>
              <a:gd name="connsiteY463" fmla="*/ 5114400 h 6858000"/>
              <a:gd name="connsiteX464" fmla="*/ 3937433 w 7467600"/>
              <a:gd name="connsiteY464" fmla="*/ 4830473 h 6858000"/>
              <a:gd name="connsiteX465" fmla="*/ 3590475 w 7467600"/>
              <a:gd name="connsiteY465" fmla="*/ 4597974 h 6858000"/>
              <a:gd name="connsiteX466" fmla="*/ 3100264 w 7467600"/>
              <a:gd name="connsiteY466" fmla="*/ 4579845 h 6858000"/>
              <a:gd name="connsiteX467" fmla="*/ 2183576 w 7467600"/>
              <a:gd name="connsiteY467" fmla="*/ 4227150 h 6858000"/>
              <a:gd name="connsiteX468" fmla="*/ 2151029 w 7467600"/>
              <a:gd name="connsiteY468" fmla="*/ 4146947 h 6858000"/>
              <a:gd name="connsiteX469" fmla="*/ 3563434 w 7467600"/>
              <a:gd name="connsiteY469" fmla="*/ 4469115 h 6858000"/>
              <a:gd name="connsiteX470" fmla="*/ 3177952 w 7467600"/>
              <a:gd name="connsiteY470" fmla="*/ 3657386 h 6858000"/>
              <a:gd name="connsiteX471" fmla="*/ 3189263 w 7467600"/>
              <a:gd name="connsiteY471" fmla="*/ 3625726 h 6858000"/>
              <a:gd name="connsiteX472" fmla="*/ 3560912 w 7467600"/>
              <a:gd name="connsiteY472" fmla="*/ 4079863 h 6858000"/>
              <a:gd name="connsiteX473" fmla="*/ 3626636 w 7467600"/>
              <a:gd name="connsiteY473" fmla="*/ 4512230 h 6858000"/>
              <a:gd name="connsiteX474" fmla="*/ 3653088 w 7467600"/>
              <a:gd name="connsiteY474" fmla="*/ 4521417 h 6858000"/>
              <a:gd name="connsiteX475" fmla="*/ 3988128 w 7467600"/>
              <a:gd name="connsiteY475" fmla="*/ 4817267 h 6858000"/>
              <a:gd name="connsiteX476" fmla="*/ 4830582 w 7467600"/>
              <a:gd name="connsiteY476" fmla="*/ 4676000 h 6858000"/>
              <a:gd name="connsiteX477" fmla="*/ 4830100 w 7467600"/>
              <a:gd name="connsiteY477" fmla="*/ 4675554 h 6858000"/>
              <a:gd name="connsiteX478" fmla="*/ 4036318 w 7467600"/>
              <a:gd name="connsiteY478" fmla="*/ 4147013 h 6858000"/>
              <a:gd name="connsiteX479" fmla="*/ 3432098 w 7467600"/>
              <a:gd name="connsiteY479" fmla="*/ 3537312 h 6858000"/>
              <a:gd name="connsiteX480" fmla="*/ 3446761 w 7467600"/>
              <a:gd name="connsiteY480" fmla="*/ 3461278 h 6858000"/>
              <a:gd name="connsiteX481" fmla="*/ 4419733 w 7467600"/>
              <a:gd name="connsiteY481" fmla="*/ 3963555 h 6858000"/>
              <a:gd name="connsiteX482" fmla="*/ 4781371 w 7467600"/>
              <a:gd name="connsiteY482" fmla="*/ 4458604 h 6858000"/>
              <a:gd name="connsiteX483" fmla="*/ 4780440 w 7467600"/>
              <a:gd name="connsiteY483" fmla="*/ 4470290 h 6858000"/>
              <a:gd name="connsiteX484" fmla="*/ 4898954 w 7467600"/>
              <a:gd name="connsiteY484" fmla="*/ 4662092 h 6858000"/>
              <a:gd name="connsiteX485" fmla="*/ 4900699 w 7467600"/>
              <a:gd name="connsiteY485" fmla="*/ 4670867 h 6858000"/>
              <a:gd name="connsiteX486" fmla="*/ 5714511 w 7467600"/>
              <a:gd name="connsiteY486" fmla="*/ 4663483 h 6858000"/>
              <a:gd name="connsiteX487" fmla="*/ 5464793 w 7467600"/>
              <a:gd name="connsiteY487" fmla="*/ 4393556 h 6858000"/>
              <a:gd name="connsiteX488" fmla="*/ 5461897 w 7467600"/>
              <a:gd name="connsiteY488" fmla="*/ 4390879 h 6858000"/>
              <a:gd name="connsiteX489" fmla="*/ 4294126 w 7467600"/>
              <a:gd name="connsiteY489" fmla="*/ 3303048 h 6858000"/>
              <a:gd name="connsiteX490" fmla="*/ 4305321 w 7467600"/>
              <a:gd name="connsiteY490" fmla="*/ 3256953 h 6858000"/>
              <a:gd name="connsiteX491" fmla="*/ 4949299 w 7467600"/>
              <a:gd name="connsiteY491" fmla="*/ 3766336 h 6858000"/>
              <a:gd name="connsiteX492" fmla="*/ 5291452 w 7467600"/>
              <a:gd name="connsiteY492" fmla="*/ 4076801 h 6858000"/>
              <a:gd name="connsiteX493" fmla="*/ 5434998 w 7467600"/>
              <a:gd name="connsiteY493" fmla="*/ 4254100 h 6858000"/>
              <a:gd name="connsiteX494" fmla="*/ 5351015 w 7467600"/>
              <a:gd name="connsiteY494" fmla="*/ 3760989 h 6858000"/>
              <a:gd name="connsiteX495" fmla="*/ 5413780 w 7467600"/>
              <a:gd name="connsiteY495" fmla="*/ 2966265 h 6858000"/>
              <a:gd name="connsiteX496" fmla="*/ 5425627 w 7467600"/>
              <a:gd name="connsiteY496" fmla="*/ 2954192 h 6858000"/>
              <a:gd name="connsiteX497" fmla="*/ 6604735 w 7467600"/>
              <a:gd name="connsiteY497" fmla="*/ 2041381 h 6858000"/>
              <a:gd name="connsiteX498" fmla="*/ 7204487 w 7467600"/>
              <a:gd name="connsiteY498" fmla="*/ 2742112 h 6858000"/>
              <a:gd name="connsiteX499" fmla="*/ 7131592 w 7467600"/>
              <a:gd name="connsiteY499" fmla="*/ 2672096 h 6858000"/>
              <a:gd name="connsiteX500" fmla="*/ 6996344 w 7467600"/>
              <a:gd name="connsiteY500" fmla="*/ 2518310 h 6858000"/>
              <a:gd name="connsiteX501" fmla="*/ 6735495 w 7467600"/>
              <a:gd name="connsiteY501" fmla="*/ 2196890 h 6858000"/>
              <a:gd name="connsiteX502" fmla="*/ 6721901 w 7467600"/>
              <a:gd name="connsiteY502" fmla="*/ 2179274 h 6858000"/>
              <a:gd name="connsiteX503" fmla="*/ 6604735 w 7467600"/>
              <a:gd name="connsiteY503" fmla="*/ 2041381 h 6858000"/>
              <a:gd name="connsiteX504" fmla="*/ 6591670 w 7467600"/>
              <a:gd name="connsiteY504" fmla="*/ 1988277 h 6858000"/>
              <a:gd name="connsiteX505" fmla="*/ 6747349 w 7467600"/>
              <a:gd name="connsiteY505" fmla="*/ 2160069 h 6858000"/>
              <a:gd name="connsiteX506" fmla="*/ 6760943 w 7467600"/>
              <a:gd name="connsiteY506" fmla="*/ 2177686 h 6858000"/>
              <a:gd name="connsiteX507" fmla="*/ 7021065 w 7467600"/>
              <a:gd name="connsiteY507" fmla="*/ 2498102 h 6858000"/>
              <a:gd name="connsiteX508" fmla="*/ 7155223 w 7467600"/>
              <a:gd name="connsiteY508" fmla="*/ 2650386 h 6858000"/>
              <a:gd name="connsiteX509" fmla="*/ 7203167 w 7467600"/>
              <a:gd name="connsiteY509" fmla="*/ 2697288 h 6858000"/>
              <a:gd name="connsiteX510" fmla="*/ 6937703 w 7467600"/>
              <a:gd name="connsiteY510" fmla="*/ 2321981 h 6858000"/>
              <a:gd name="connsiteX511" fmla="*/ 6591670 w 7467600"/>
              <a:gd name="connsiteY511" fmla="*/ 1988277 h 6858000"/>
              <a:gd name="connsiteX512" fmla="*/ 5798671 w 7467600"/>
              <a:gd name="connsiteY512" fmla="*/ 1981601 h 6858000"/>
              <a:gd name="connsiteX513" fmla="*/ 5754709 w 7467600"/>
              <a:gd name="connsiteY513" fmla="*/ 2071454 h 6858000"/>
              <a:gd name="connsiteX514" fmla="*/ 5763044 w 7467600"/>
              <a:gd name="connsiteY514" fmla="*/ 2842206 h 6858000"/>
              <a:gd name="connsiteX515" fmla="*/ 5764974 w 7467600"/>
              <a:gd name="connsiteY515" fmla="*/ 2799609 h 6858000"/>
              <a:gd name="connsiteX516" fmla="*/ 5767665 w 7467600"/>
              <a:gd name="connsiteY516" fmla="*/ 2666409 h 6858000"/>
              <a:gd name="connsiteX517" fmla="*/ 5763055 w 7467600"/>
              <a:gd name="connsiteY517" fmla="*/ 2579705 h 6858000"/>
              <a:gd name="connsiteX518" fmla="*/ 5758079 w 7467600"/>
              <a:gd name="connsiteY518" fmla="*/ 2492508 h 6858000"/>
              <a:gd name="connsiteX519" fmla="*/ 5779325 w 7467600"/>
              <a:gd name="connsiteY519" fmla="*/ 2197069 h 6858000"/>
              <a:gd name="connsiteX520" fmla="*/ 5798671 w 7467600"/>
              <a:gd name="connsiteY520" fmla="*/ 1981601 h 6858000"/>
              <a:gd name="connsiteX521" fmla="*/ 5829202 w 7467600"/>
              <a:gd name="connsiteY521" fmla="*/ 1971679 h 6858000"/>
              <a:gd name="connsiteX522" fmla="*/ 5809558 w 7467600"/>
              <a:gd name="connsiteY522" fmla="*/ 2198043 h 6858000"/>
              <a:gd name="connsiteX523" fmla="*/ 5788653 w 7467600"/>
              <a:gd name="connsiteY523" fmla="*/ 2489430 h 6858000"/>
              <a:gd name="connsiteX524" fmla="*/ 5793439 w 7467600"/>
              <a:gd name="connsiteY524" fmla="*/ 2575235 h 6858000"/>
              <a:gd name="connsiteX525" fmla="*/ 5796837 w 7467600"/>
              <a:gd name="connsiteY525" fmla="*/ 2637633 h 6858000"/>
              <a:gd name="connsiteX526" fmla="*/ 5818614 w 7467600"/>
              <a:gd name="connsiteY526" fmla="*/ 2473055 h 6858000"/>
              <a:gd name="connsiteX527" fmla="*/ 5829202 w 7467600"/>
              <a:gd name="connsiteY527" fmla="*/ 1971679 h 6858000"/>
              <a:gd name="connsiteX528" fmla="*/ 5911389 w 7467600"/>
              <a:gd name="connsiteY528" fmla="*/ 1898371 h 6858000"/>
              <a:gd name="connsiteX529" fmla="*/ 6237627 w 7467600"/>
              <a:gd name="connsiteY529" fmla="*/ 2231921 h 6858000"/>
              <a:gd name="connsiteX530" fmla="*/ 5911389 w 7467600"/>
              <a:gd name="connsiteY530" fmla="*/ 1898371 h 6858000"/>
              <a:gd name="connsiteX531" fmla="*/ 6944437 w 7467600"/>
              <a:gd name="connsiteY531" fmla="*/ 1575402 h 6858000"/>
              <a:gd name="connsiteX532" fmla="*/ 6304730 w 7467600"/>
              <a:gd name="connsiteY532" fmla="*/ 1766654 h 6858000"/>
              <a:gd name="connsiteX533" fmla="*/ 6944437 w 7467600"/>
              <a:gd name="connsiteY533" fmla="*/ 1575402 h 6858000"/>
              <a:gd name="connsiteX534" fmla="*/ 7019523 w 7467600"/>
              <a:gd name="connsiteY534" fmla="*/ 1519450 h 6858000"/>
              <a:gd name="connsiteX535" fmla="*/ 6298091 w 7467600"/>
              <a:gd name="connsiteY535" fmla="*/ 1737122 h 6858000"/>
              <a:gd name="connsiteX536" fmla="*/ 7019523 w 7467600"/>
              <a:gd name="connsiteY536" fmla="*/ 1519450 h 6858000"/>
              <a:gd name="connsiteX537" fmla="*/ 2399523 w 7467600"/>
              <a:gd name="connsiteY537" fmla="*/ 1428234 h 6858000"/>
              <a:gd name="connsiteX538" fmla="*/ 2224982 w 7467600"/>
              <a:gd name="connsiteY538" fmla="*/ 1826201 h 6858000"/>
              <a:gd name="connsiteX539" fmla="*/ 2096099 w 7467600"/>
              <a:gd name="connsiteY539" fmla="*/ 2345900 h 6858000"/>
              <a:gd name="connsiteX540" fmla="*/ 2283317 w 7467600"/>
              <a:gd name="connsiteY540" fmla="*/ 1796925 h 6858000"/>
              <a:gd name="connsiteX541" fmla="*/ 2399523 w 7467600"/>
              <a:gd name="connsiteY541" fmla="*/ 1428234 h 6858000"/>
              <a:gd name="connsiteX542" fmla="*/ 2448558 w 7467600"/>
              <a:gd name="connsiteY542" fmla="*/ 1373435 h 6858000"/>
              <a:gd name="connsiteX543" fmla="*/ 2312521 w 7467600"/>
              <a:gd name="connsiteY543" fmla="*/ 1806140 h 6858000"/>
              <a:gd name="connsiteX544" fmla="*/ 2127533 w 7467600"/>
              <a:gd name="connsiteY544" fmla="*/ 2348380 h 6858000"/>
              <a:gd name="connsiteX545" fmla="*/ 2358080 w 7467600"/>
              <a:gd name="connsiteY545" fmla="*/ 1866134 h 6858000"/>
              <a:gd name="connsiteX546" fmla="*/ 2407436 w 7467600"/>
              <a:gd name="connsiteY546" fmla="*/ 1651070 h 6858000"/>
              <a:gd name="connsiteX547" fmla="*/ 2448558 w 7467600"/>
              <a:gd name="connsiteY547" fmla="*/ 1373435 h 6858000"/>
              <a:gd name="connsiteX548" fmla="*/ 278707 w 7467600"/>
              <a:gd name="connsiteY548" fmla="*/ 1352270 h 6858000"/>
              <a:gd name="connsiteX549" fmla="*/ 321570 w 7467600"/>
              <a:gd name="connsiteY549" fmla="*/ 1861610 h 6858000"/>
              <a:gd name="connsiteX550" fmla="*/ 294281 w 7467600"/>
              <a:gd name="connsiteY550" fmla="*/ 1440658 h 6858000"/>
              <a:gd name="connsiteX551" fmla="*/ 278707 w 7467600"/>
              <a:gd name="connsiteY551" fmla="*/ 1352270 h 6858000"/>
              <a:gd name="connsiteX552" fmla="*/ 1423821 w 7467600"/>
              <a:gd name="connsiteY552" fmla="*/ 1351958 h 6858000"/>
              <a:gd name="connsiteX553" fmla="*/ 1638521 w 7467600"/>
              <a:gd name="connsiteY553" fmla="*/ 1908470 h 6858000"/>
              <a:gd name="connsiteX554" fmla="*/ 1754199 w 7467600"/>
              <a:gd name="connsiteY554" fmla="*/ 2149284 h 6858000"/>
              <a:gd name="connsiteX555" fmla="*/ 1908359 w 7467600"/>
              <a:gd name="connsiteY555" fmla="*/ 2364988 h 6858000"/>
              <a:gd name="connsiteX556" fmla="*/ 1647661 w 7467600"/>
              <a:gd name="connsiteY556" fmla="*/ 1825945 h 6858000"/>
              <a:gd name="connsiteX557" fmla="*/ 1423821 w 7467600"/>
              <a:gd name="connsiteY557" fmla="*/ 1351958 h 6858000"/>
              <a:gd name="connsiteX558" fmla="*/ 1431890 w 7467600"/>
              <a:gd name="connsiteY558" fmla="*/ 1306475 h 6858000"/>
              <a:gd name="connsiteX559" fmla="*/ 1507597 w 7467600"/>
              <a:gd name="connsiteY559" fmla="*/ 1446132 h 6858000"/>
              <a:gd name="connsiteX560" fmla="*/ 1674586 w 7467600"/>
              <a:gd name="connsiteY560" fmla="*/ 1813832 h 6858000"/>
              <a:gd name="connsiteX561" fmla="*/ 1815950 w 7467600"/>
              <a:gd name="connsiteY561" fmla="*/ 2128564 h 6858000"/>
              <a:gd name="connsiteX562" fmla="*/ 1984242 w 7467600"/>
              <a:gd name="connsiteY562" fmla="*/ 2430829 h 6858000"/>
              <a:gd name="connsiteX563" fmla="*/ 2014023 w 7467600"/>
              <a:gd name="connsiteY563" fmla="*/ 2450995 h 6858000"/>
              <a:gd name="connsiteX564" fmla="*/ 1747337 w 7467600"/>
              <a:gd name="connsiteY564" fmla="*/ 1855264 h 6858000"/>
              <a:gd name="connsiteX565" fmla="*/ 1533749 w 7467600"/>
              <a:gd name="connsiteY565" fmla="*/ 1478656 h 6858000"/>
              <a:gd name="connsiteX566" fmla="*/ 1431890 w 7467600"/>
              <a:gd name="connsiteY566" fmla="*/ 1306475 h 6858000"/>
              <a:gd name="connsiteX567" fmla="*/ 5052692 w 7467600"/>
              <a:gd name="connsiteY567" fmla="*/ 1292994 h 6858000"/>
              <a:gd name="connsiteX568" fmla="*/ 5200661 w 7467600"/>
              <a:gd name="connsiteY568" fmla="*/ 1635186 h 6858000"/>
              <a:gd name="connsiteX569" fmla="*/ 5297138 w 7467600"/>
              <a:gd name="connsiteY569" fmla="*/ 1906351 h 6858000"/>
              <a:gd name="connsiteX570" fmla="*/ 5052692 w 7467600"/>
              <a:gd name="connsiteY570" fmla="*/ 1292994 h 6858000"/>
              <a:gd name="connsiteX571" fmla="*/ 5009948 w 7467600"/>
              <a:gd name="connsiteY571" fmla="*/ 1273619 h 6858000"/>
              <a:gd name="connsiteX572" fmla="*/ 5121777 w 7467600"/>
              <a:gd name="connsiteY572" fmla="*/ 1654213 h 6858000"/>
              <a:gd name="connsiteX573" fmla="*/ 5293545 w 7467600"/>
              <a:gd name="connsiteY573" fmla="*/ 2072247 h 6858000"/>
              <a:gd name="connsiteX574" fmla="*/ 5294042 w 7467600"/>
              <a:gd name="connsiteY574" fmla="*/ 2065019 h 6858000"/>
              <a:gd name="connsiteX575" fmla="*/ 5171936 w 7467600"/>
              <a:gd name="connsiteY575" fmla="*/ 1647613 h 6858000"/>
              <a:gd name="connsiteX576" fmla="*/ 5009948 w 7467600"/>
              <a:gd name="connsiteY576" fmla="*/ 1273619 h 6858000"/>
              <a:gd name="connsiteX577" fmla="*/ 655236 w 7467600"/>
              <a:gd name="connsiteY577" fmla="*/ 1268632 h 6858000"/>
              <a:gd name="connsiteX578" fmla="*/ 839521 w 7467600"/>
              <a:gd name="connsiteY578" fmla="*/ 1685315 h 6858000"/>
              <a:gd name="connsiteX579" fmla="*/ 1109416 w 7467600"/>
              <a:gd name="connsiteY579" fmla="*/ 2061663 h 6858000"/>
              <a:gd name="connsiteX580" fmla="*/ 1298300 w 7467600"/>
              <a:gd name="connsiteY580" fmla="*/ 2247742 h 6858000"/>
              <a:gd name="connsiteX581" fmla="*/ 1125871 w 7467600"/>
              <a:gd name="connsiteY581" fmla="*/ 1989513 h 6858000"/>
              <a:gd name="connsiteX582" fmla="*/ 981574 w 7467600"/>
              <a:gd name="connsiteY582" fmla="*/ 1783157 h 6858000"/>
              <a:gd name="connsiteX583" fmla="*/ 922198 w 7467600"/>
              <a:gd name="connsiteY583" fmla="*/ 1677437 h 6858000"/>
              <a:gd name="connsiteX584" fmla="*/ 869293 w 7467600"/>
              <a:gd name="connsiteY584" fmla="*/ 1583214 h 6858000"/>
              <a:gd name="connsiteX585" fmla="*/ 751431 w 7467600"/>
              <a:gd name="connsiteY585" fmla="*/ 1405731 h 6858000"/>
              <a:gd name="connsiteX586" fmla="*/ 655236 w 7467600"/>
              <a:gd name="connsiteY586" fmla="*/ 1268632 h 6858000"/>
              <a:gd name="connsiteX587" fmla="*/ 6516292 w 7467600"/>
              <a:gd name="connsiteY587" fmla="*/ 1263064 h 6858000"/>
              <a:gd name="connsiteX588" fmla="*/ 5736320 w 7467600"/>
              <a:gd name="connsiteY588" fmla="*/ 1501803 h 6858000"/>
              <a:gd name="connsiteX589" fmla="*/ 6516292 w 7467600"/>
              <a:gd name="connsiteY589" fmla="*/ 1263064 h 6858000"/>
              <a:gd name="connsiteX590" fmla="*/ 291466 w 7467600"/>
              <a:gd name="connsiteY590" fmla="*/ 1250369 h 6858000"/>
              <a:gd name="connsiteX591" fmla="*/ 323180 w 7467600"/>
              <a:gd name="connsiteY591" fmla="*/ 1435283 h 6858000"/>
              <a:gd name="connsiteX592" fmla="*/ 349381 w 7467600"/>
              <a:gd name="connsiteY592" fmla="*/ 1875041 h 6858000"/>
              <a:gd name="connsiteX593" fmla="*/ 374363 w 7467600"/>
              <a:gd name="connsiteY593" fmla="*/ 1506494 h 6858000"/>
              <a:gd name="connsiteX594" fmla="*/ 302168 w 7467600"/>
              <a:gd name="connsiteY594" fmla="*/ 1274495 h 6858000"/>
              <a:gd name="connsiteX595" fmla="*/ 291466 w 7467600"/>
              <a:gd name="connsiteY595" fmla="*/ 1250369 h 6858000"/>
              <a:gd name="connsiteX596" fmla="*/ 678222 w 7467600"/>
              <a:gd name="connsiteY596" fmla="*/ 1248670 h 6858000"/>
              <a:gd name="connsiteX597" fmla="*/ 775536 w 7467600"/>
              <a:gd name="connsiteY597" fmla="*/ 1388015 h 6858000"/>
              <a:gd name="connsiteX598" fmla="*/ 894529 w 7467600"/>
              <a:gd name="connsiteY598" fmla="*/ 1567739 h 6858000"/>
              <a:gd name="connsiteX599" fmla="*/ 948000 w 7467600"/>
              <a:gd name="connsiteY599" fmla="*/ 1663088 h 6858000"/>
              <a:gd name="connsiteX600" fmla="*/ 1006812 w 7467600"/>
              <a:gd name="connsiteY600" fmla="*/ 1767683 h 6858000"/>
              <a:gd name="connsiteX601" fmla="*/ 1149133 w 7467600"/>
              <a:gd name="connsiteY601" fmla="*/ 1971513 h 6858000"/>
              <a:gd name="connsiteX602" fmla="*/ 1333952 w 7467600"/>
              <a:gd name="connsiteY602" fmla="*/ 2251620 h 6858000"/>
              <a:gd name="connsiteX603" fmla="*/ 1337329 w 7467600"/>
              <a:gd name="connsiteY603" fmla="*/ 2258350 h 6858000"/>
              <a:gd name="connsiteX604" fmla="*/ 1014726 w 7467600"/>
              <a:gd name="connsiteY604" fmla="*/ 1615556 h 6858000"/>
              <a:gd name="connsiteX605" fmla="*/ 678222 w 7467600"/>
              <a:gd name="connsiteY605" fmla="*/ 1248670 h 6858000"/>
              <a:gd name="connsiteX606" fmla="*/ 6691602 w 7467600"/>
              <a:gd name="connsiteY606" fmla="*/ 1140573 h 6858000"/>
              <a:gd name="connsiteX607" fmla="*/ 6571100 w 7467600"/>
              <a:gd name="connsiteY607" fmla="*/ 1183662 h 6858000"/>
              <a:gd name="connsiteX608" fmla="*/ 6241687 w 7467600"/>
              <a:gd name="connsiteY608" fmla="*/ 1257600 h 6858000"/>
              <a:gd name="connsiteX609" fmla="*/ 5693009 w 7467600"/>
              <a:gd name="connsiteY609" fmla="*/ 1478256 h 6858000"/>
              <a:gd name="connsiteX610" fmla="*/ 6548420 w 7467600"/>
              <a:gd name="connsiteY610" fmla="*/ 1214599 h 6858000"/>
              <a:gd name="connsiteX611" fmla="*/ 6605473 w 7467600"/>
              <a:gd name="connsiteY611" fmla="*/ 1184686 h 6858000"/>
              <a:gd name="connsiteX612" fmla="*/ 6691602 w 7467600"/>
              <a:gd name="connsiteY612" fmla="*/ 1140573 h 6858000"/>
              <a:gd name="connsiteX613" fmla="*/ 4002475 w 7467600"/>
              <a:gd name="connsiteY613" fmla="*/ 1037802 h 6858000"/>
              <a:gd name="connsiteX614" fmla="*/ 4000324 w 7467600"/>
              <a:gd name="connsiteY614" fmla="*/ 1039362 h 6858000"/>
              <a:gd name="connsiteX615" fmla="*/ 4002862 w 7467600"/>
              <a:gd name="connsiteY615" fmla="*/ 1042866 h 6858000"/>
              <a:gd name="connsiteX616" fmla="*/ 4002475 w 7467600"/>
              <a:gd name="connsiteY616" fmla="*/ 1037802 h 6858000"/>
              <a:gd name="connsiteX617" fmla="*/ 506322 w 7467600"/>
              <a:gd name="connsiteY617" fmla="*/ 1020997 h 6858000"/>
              <a:gd name="connsiteX618" fmla="*/ 533068 w 7467600"/>
              <a:gd name="connsiteY618" fmla="*/ 1029409 h 6858000"/>
              <a:gd name="connsiteX619" fmla="*/ 1232525 w 7467600"/>
              <a:gd name="connsiteY619" fmla="*/ 1804675 h 6858000"/>
              <a:gd name="connsiteX620" fmla="*/ 1388858 w 7467600"/>
              <a:gd name="connsiteY620" fmla="*/ 2368011 h 6858000"/>
              <a:gd name="connsiteX621" fmla="*/ 1384098 w 7467600"/>
              <a:gd name="connsiteY621" fmla="*/ 2378125 h 6858000"/>
              <a:gd name="connsiteX622" fmla="*/ 1425393 w 7467600"/>
              <a:gd name="connsiteY622" fmla="*/ 2589124 h 6858000"/>
              <a:gd name="connsiteX623" fmla="*/ 1424001 w 7467600"/>
              <a:gd name="connsiteY623" fmla="*/ 2597541 h 6858000"/>
              <a:gd name="connsiteX624" fmla="*/ 2152729 w 7467600"/>
              <a:gd name="connsiteY624" fmla="*/ 2864487 h 6858000"/>
              <a:gd name="connsiteX625" fmla="*/ 2020609 w 7467600"/>
              <a:gd name="connsiteY625" fmla="*/ 2539671 h 6858000"/>
              <a:gd name="connsiteX626" fmla="*/ 2018920 w 7467600"/>
              <a:gd name="connsiteY626" fmla="*/ 2536309 h 6858000"/>
              <a:gd name="connsiteX627" fmla="*/ 1342441 w 7467600"/>
              <a:gd name="connsiteY627" fmla="*/ 1173017 h 6858000"/>
              <a:gd name="connsiteX628" fmla="*/ 1367925 w 7467600"/>
              <a:gd name="connsiteY628" fmla="*/ 1135648 h 6858000"/>
              <a:gd name="connsiteX629" fmla="*/ 1771401 w 7467600"/>
              <a:gd name="connsiteY629" fmla="*/ 1806673 h 6858000"/>
              <a:gd name="connsiteX630" fmla="*/ 1972385 w 7467600"/>
              <a:gd name="connsiteY630" fmla="*/ 2198735 h 6858000"/>
              <a:gd name="connsiteX631" fmla="*/ 2040892 w 7467600"/>
              <a:gd name="connsiteY631" fmla="*/ 2405205 h 6858000"/>
              <a:gd name="connsiteX632" fmla="*/ 2131689 w 7467600"/>
              <a:gd name="connsiteY632" fmla="*/ 1936926 h 6858000"/>
              <a:gd name="connsiteX633" fmla="*/ 2454820 w 7467600"/>
              <a:gd name="connsiteY633" fmla="*/ 1248808 h 6858000"/>
              <a:gd name="connsiteX634" fmla="*/ 2492512 w 7467600"/>
              <a:gd name="connsiteY634" fmla="*/ 1302920 h 6858000"/>
              <a:gd name="connsiteX635" fmla="*/ 2081216 w 7467600"/>
              <a:gd name="connsiteY635" fmla="*/ 2527513 h 6858000"/>
              <a:gd name="connsiteX636" fmla="*/ 2081211 w 7467600"/>
              <a:gd name="connsiteY636" fmla="*/ 2528916 h 6858000"/>
              <a:gd name="connsiteX637" fmla="*/ 2199067 w 7467600"/>
              <a:gd name="connsiteY637" fmla="*/ 2884061 h 6858000"/>
              <a:gd name="connsiteX638" fmla="*/ 3192586 w 7467600"/>
              <a:gd name="connsiteY638" fmla="*/ 3411496 h 6858000"/>
              <a:gd name="connsiteX639" fmla="*/ 3182620 w 7467600"/>
              <a:gd name="connsiteY639" fmla="*/ 3483279 h 6858000"/>
              <a:gd name="connsiteX640" fmla="*/ 2435119 w 7467600"/>
              <a:gd name="connsiteY640" fmla="*/ 3080173 h 6858000"/>
              <a:gd name="connsiteX641" fmla="*/ 2410152 w 7467600"/>
              <a:gd name="connsiteY641" fmla="*/ 3063751 h 6858000"/>
              <a:gd name="connsiteX642" fmla="*/ 2408099 w 7467600"/>
              <a:gd name="connsiteY642" fmla="*/ 3064403 h 6858000"/>
              <a:gd name="connsiteX643" fmla="*/ 2407218 w 7467600"/>
              <a:gd name="connsiteY643" fmla="*/ 3070324 h 6858000"/>
              <a:gd name="connsiteX644" fmla="*/ 2380138 w 7467600"/>
              <a:gd name="connsiteY644" fmla="*/ 3099341 h 6858000"/>
              <a:gd name="connsiteX645" fmla="*/ 1765923 w 7467600"/>
              <a:gd name="connsiteY645" fmla="*/ 3581043 h 6858000"/>
              <a:gd name="connsiteX646" fmla="*/ 1702258 w 7467600"/>
              <a:gd name="connsiteY646" fmla="*/ 3612286 h 6858000"/>
              <a:gd name="connsiteX647" fmla="*/ 1538370 w 7467600"/>
              <a:gd name="connsiteY647" fmla="*/ 3811804 h 6858000"/>
              <a:gd name="connsiteX648" fmla="*/ 542867 w 7467600"/>
              <a:gd name="connsiteY648" fmla="*/ 4944092 h 6858000"/>
              <a:gd name="connsiteX649" fmla="*/ 515800 w 7467600"/>
              <a:gd name="connsiteY649" fmla="*/ 4862180 h 6858000"/>
              <a:gd name="connsiteX650" fmla="*/ 909145 w 7467600"/>
              <a:gd name="connsiteY650" fmla="*/ 4199225 h 6858000"/>
              <a:gd name="connsiteX651" fmla="*/ 1214067 w 7467600"/>
              <a:gd name="connsiteY651" fmla="*/ 3908561 h 6858000"/>
              <a:gd name="connsiteX652" fmla="*/ 640967 w 7467600"/>
              <a:gd name="connsiteY652" fmla="*/ 4105601 h 6858000"/>
              <a:gd name="connsiteX653" fmla="*/ 112563 w 7467600"/>
              <a:gd name="connsiteY653" fmla="*/ 4396952 h 6858000"/>
              <a:gd name="connsiteX654" fmla="*/ 0 w 7467600"/>
              <a:gd name="connsiteY654" fmla="*/ 4466006 h 6858000"/>
              <a:gd name="connsiteX655" fmla="*/ 0 w 7467600"/>
              <a:gd name="connsiteY655" fmla="*/ 4233763 h 6858000"/>
              <a:gd name="connsiteX656" fmla="*/ 36881 w 7467600"/>
              <a:gd name="connsiteY656" fmla="*/ 4200118 h 6858000"/>
              <a:gd name="connsiteX657" fmla="*/ 910534 w 7467600"/>
              <a:gd name="connsiteY657" fmla="*/ 3629753 h 6858000"/>
              <a:gd name="connsiteX658" fmla="*/ 1578717 w 7467600"/>
              <a:gd name="connsiteY658" fmla="*/ 3575982 h 6858000"/>
              <a:gd name="connsiteX659" fmla="*/ 2338780 w 7467600"/>
              <a:gd name="connsiteY659" fmla="*/ 3033725 h 6858000"/>
              <a:gd name="connsiteX660" fmla="*/ 1807991 w 7467600"/>
              <a:gd name="connsiteY660" fmla="*/ 2807184 h 6858000"/>
              <a:gd name="connsiteX661" fmla="*/ 1416358 w 7467600"/>
              <a:gd name="connsiteY661" fmla="*/ 3112571 h 6858000"/>
              <a:gd name="connsiteX662" fmla="*/ 939066 w 7467600"/>
              <a:gd name="connsiteY662" fmla="*/ 3378798 h 6858000"/>
              <a:gd name="connsiteX663" fmla="*/ 115099 w 7467600"/>
              <a:gd name="connsiteY663" fmla="*/ 3607650 h 6858000"/>
              <a:gd name="connsiteX664" fmla="*/ 97284 w 7467600"/>
              <a:gd name="connsiteY664" fmla="*/ 3520393 h 6858000"/>
              <a:gd name="connsiteX665" fmla="*/ 922050 w 7467600"/>
              <a:gd name="connsiteY665" fmla="*/ 3074867 h 6858000"/>
              <a:gd name="connsiteX666" fmla="*/ 1405265 w 7467600"/>
              <a:gd name="connsiteY666" fmla="*/ 3016319 h 6858000"/>
              <a:gd name="connsiteX667" fmla="*/ 1407512 w 7467600"/>
              <a:gd name="connsiteY667" fmla="*/ 3018001 h 6858000"/>
              <a:gd name="connsiteX668" fmla="*/ 1726266 w 7467600"/>
              <a:gd name="connsiteY668" fmla="*/ 2777274 h 6858000"/>
              <a:gd name="connsiteX669" fmla="*/ 625390 w 7467600"/>
              <a:gd name="connsiteY669" fmla="*/ 2514541 h 6858000"/>
              <a:gd name="connsiteX670" fmla="*/ 619799 w 7467600"/>
              <a:gd name="connsiteY670" fmla="*/ 2527180 h 6858000"/>
              <a:gd name="connsiteX671" fmla="*/ 310030 w 7467600"/>
              <a:gd name="connsiteY671" fmla="*/ 2771818 h 6858000"/>
              <a:gd name="connsiteX672" fmla="*/ 173877 w 7467600"/>
              <a:gd name="connsiteY672" fmla="*/ 2937056 h 6858000"/>
              <a:gd name="connsiteX673" fmla="*/ 77889 w 7467600"/>
              <a:gd name="connsiteY673" fmla="*/ 3138440 h 6858000"/>
              <a:gd name="connsiteX674" fmla="*/ 0 w 7467600"/>
              <a:gd name="connsiteY674" fmla="*/ 3271395 h 6858000"/>
              <a:gd name="connsiteX675" fmla="*/ 0 w 7467600"/>
              <a:gd name="connsiteY675" fmla="*/ 3153002 h 6858000"/>
              <a:gd name="connsiteX676" fmla="*/ 2386 w 7467600"/>
              <a:gd name="connsiteY676" fmla="*/ 3149203 h 6858000"/>
              <a:gd name="connsiteX677" fmla="*/ 89753 w 7467600"/>
              <a:gd name="connsiteY677" fmla="*/ 2987702 h 6858000"/>
              <a:gd name="connsiteX678" fmla="*/ 76869 w 7467600"/>
              <a:gd name="connsiteY678" fmla="*/ 3005404 h 6858000"/>
              <a:gd name="connsiteX679" fmla="*/ 32049 w 7467600"/>
              <a:gd name="connsiteY679" fmla="*/ 3065814 h 6858000"/>
              <a:gd name="connsiteX680" fmla="*/ 0 w 7467600"/>
              <a:gd name="connsiteY680" fmla="*/ 3108744 h 6858000"/>
              <a:gd name="connsiteX681" fmla="*/ 0 w 7467600"/>
              <a:gd name="connsiteY681" fmla="*/ 3058059 h 6858000"/>
              <a:gd name="connsiteX682" fmla="*/ 7610 w 7467600"/>
              <a:gd name="connsiteY682" fmla="*/ 3047889 h 6858000"/>
              <a:gd name="connsiteX683" fmla="*/ 52419 w 7467600"/>
              <a:gd name="connsiteY683" fmla="*/ 2987479 h 6858000"/>
              <a:gd name="connsiteX684" fmla="*/ 59142 w 7467600"/>
              <a:gd name="connsiteY684" fmla="*/ 2978488 h 6858000"/>
              <a:gd name="connsiteX685" fmla="*/ 0 w 7467600"/>
              <a:gd name="connsiteY685" fmla="*/ 3015334 h 6858000"/>
              <a:gd name="connsiteX686" fmla="*/ 0 w 7467600"/>
              <a:gd name="connsiteY686" fmla="*/ 2914286 h 6858000"/>
              <a:gd name="connsiteX687" fmla="*/ 36383 w 7467600"/>
              <a:gd name="connsiteY687" fmla="*/ 2901128 h 6858000"/>
              <a:gd name="connsiteX688" fmla="*/ 156329 w 7467600"/>
              <a:gd name="connsiteY688" fmla="*/ 2840533 h 6858000"/>
              <a:gd name="connsiteX689" fmla="*/ 358355 w 7467600"/>
              <a:gd name="connsiteY689" fmla="*/ 2620471 h 6858000"/>
              <a:gd name="connsiteX690" fmla="*/ 510577 w 7467600"/>
              <a:gd name="connsiteY690" fmla="*/ 2501244 h 6858000"/>
              <a:gd name="connsiteX691" fmla="*/ 211967 w 7467600"/>
              <a:gd name="connsiteY691" fmla="*/ 2479171 h 6858000"/>
              <a:gd name="connsiteX692" fmla="*/ 0 w 7467600"/>
              <a:gd name="connsiteY692" fmla="*/ 2476398 h 6858000"/>
              <a:gd name="connsiteX693" fmla="*/ 0 w 7467600"/>
              <a:gd name="connsiteY693" fmla="*/ 2389189 h 6858000"/>
              <a:gd name="connsiteX694" fmla="*/ 103062 w 7467600"/>
              <a:gd name="connsiteY694" fmla="*/ 2389518 h 6858000"/>
              <a:gd name="connsiteX695" fmla="*/ 510734 w 7467600"/>
              <a:gd name="connsiteY695" fmla="*/ 2416201 h 6858000"/>
              <a:gd name="connsiteX696" fmla="*/ 279257 w 7467600"/>
              <a:gd name="connsiteY696" fmla="*/ 2092102 h 6858000"/>
              <a:gd name="connsiteX697" fmla="*/ 65265 w 7467600"/>
              <a:gd name="connsiteY697" fmla="*/ 2006049 h 6858000"/>
              <a:gd name="connsiteX698" fmla="*/ 0 w 7467600"/>
              <a:gd name="connsiteY698" fmla="*/ 1982532 h 6858000"/>
              <a:gd name="connsiteX699" fmla="*/ 0 w 7467600"/>
              <a:gd name="connsiteY699" fmla="*/ 1912789 h 6858000"/>
              <a:gd name="connsiteX700" fmla="*/ 97460 w 7467600"/>
              <a:gd name="connsiteY700" fmla="*/ 1953725 h 6858000"/>
              <a:gd name="connsiteX701" fmla="*/ 221272 w 7467600"/>
              <a:gd name="connsiteY701" fmla="*/ 1980766 h 6858000"/>
              <a:gd name="connsiteX702" fmla="*/ 116765 w 7467600"/>
              <a:gd name="connsiteY702" fmla="*/ 1911033 h 6858000"/>
              <a:gd name="connsiteX703" fmla="*/ 16405 w 7467600"/>
              <a:gd name="connsiteY703" fmla="*/ 1803412 h 6858000"/>
              <a:gd name="connsiteX704" fmla="*/ 0 w 7467600"/>
              <a:gd name="connsiteY704" fmla="*/ 1784777 h 6858000"/>
              <a:gd name="connsiteX705" fmla="*/ 0 w 7467600"/>
              <a:gd name="connsiteY705" fmla="*/ 1740082 h 6858000"/>
              <a:gd name="connsiteX706" fmla="*/ 39394 w 7467600"/>
              <a:gd name="connsiteY706" fmla="*/ 1784856 h 6858000"/>
              <a:gd name="connsiteX707" fmla="*/ 135813 w 7467600"/>
              <a:gd name="connsiteY707" fmla="*/ 1888838 h 6858000"/>
              <a:gd name="connsiteX708" fmla="*/ 242575 w 7467600"/>
              <a:gd name="connsiteY708" fmla="*/ 1958841 h 6858000"/>
              <a:gd name="connsiteX709" fmla="*/ 82197 w 7467600"/>
              <a:gd name="connsiteY709" fmla="*/ 1754826 h 6858000"/>
              <a:gd name="connsiteX710" fmla="*/ 0 w 7467600"/>
              <a:gd name="connsiteY710" fmla="*/ 1679650 h 6858000"/>
              <a:gd name="connsiteX711" fmla="*/ 0 w 7467600"/>
              <a:gd name="connsiteY711" fmla="*/ 1602463 h 6858000"/>
              <a:gd name="connsiteX712" fmla="*/ 84689 w 7467600"/>
              <a:gd name="connsiteY712" fmla="*/ 1677442 h 6858000"/>
              <a:gd name="connsiteX713" fmla="*/ 298437 w 7467600"/>
              <a:gd name="connsiteY713" fmla="*/ 1968019 h 6858000"/>
              <a:gd name="connsiteX714" fmla="*/ 227269 w 7467600"/>
              <a:gd name="connsiteY714" fmla="*/ 1114064 h 6858000"/>
              <a:gd name="connsiteX715" fmla="*/ 248003 w 7467600"/>
              <a:gd name="connsiteY715" fmla="*/ 1089613 h 6858000"/>
              <a:gd name="connsiteX716" fmla="*/ 427020 w 7467600"/>
              <a:gd name="connsiteY716" fmla="*/ 1619803 h 6858000"/>
              <a:gd name="connsiteX717" fmla="*/ 340345 w 7467600"/>
              <a:gd name="connsiteY717" fmla="*/ 2027739 h 6858000"/>
              <a:gd name="connsiteX718" fmla="*/ 360865 w 7467600"/>
              <a:gd name="connsiteY718" fmla="*/ 2044827 h 6858000"/>
              <a:gd name="connsiteX719" fmla="*/ 560414 w 7467600"/>
              <a:gd name="connsiteY719" fmla="*/ 2421457 h 6858000"/>
              <a:gd name="connsiteX720" fmla="*/ 1359703 w 7467600"/>
              <a:gd name="connsiteY720" fmla="*/ 2578554 h 6858000"/>
              <a:gd name="connsiteX721" fmla="*/ 1359422 w 7467600"/>
              <a:gd name="connsiteY721" fmla="*/ 2577994 h 6858000"/>
              <a:gd name="connsiteX722" fmla="*/ 828701 w 7467600"/>
              <a:gd name="connsiteY722" fmla="*/ 1839520 h 6858000"/>
              <a:gd name="connsiteX723" fmla="*/ 494427 w 7467600"/>
              <a:gd name="connsiteY723" fmla="*/ 1092333 h 6858000"/>
              <a:gd name="connsiteX724" fmla="*/ 506322 w 7467600"/>
              <a:gd name="connsiteY724" fmla="*/ 1020997 h 6858000"/>
              <a:gd name="connsiteX725" fmla="*/ 4570198 w 7467600"/>
              <a:gd name="connsiteY725" fmla="*/ 978081 h 6858000"/>
              <a:gd name="connsiteX726" fmla="*/ 4523691 w 7467600"/>
              <a:gd name="connsiteY726" fmla="*/ 1127776 h 6858000"/>
              <a:gd name="connsiteX727" fmla="*/ 4509875 w 7467600"/>
              <a:gd name="connsiteY727" fmla="*/ 1167552 h 6858000"/>
              <a:gd name="connsiteX728" fmla="*/ 4478168 w 7467600"/>
              <a:gd name="connsiteY728" fmla="*/ 1260735 h 6858000"/>
              <a:gd name="connsiteX729" fmla="*/ 4409309 w 7467600"/>
              <a:gd name="connsiteY729" fmla="*/ 1666996 h 6858000"/>
              <a:gd name="connsiteX730" fmla="*/ 4370031 w 7467600"/>
              <a:gd name="connsiteY730" fmla="*/ 1955666 h 6858000"/>
              <a:gd name="connsiteX731" fmla="*/ 4570198 w 7467600"/>
              <a:gd name="connsiteY731" fmla="*/ 978081 h 6858000"/>
              <a:gd name="connsiteX732" fmla="*/ 4557898 w 7467600"/>
              <a:gd name="connsiteY732" fmla="*/ 900011 h 6858000"/>
              <a:gd name="connsiteX733" fmla="*/ 4344840 w 7467600"/>
              <a:gd name="connsiteY733" fmla="*/ 1922038 h 6858000"/>
              <a:gd name="connsiteX734" fmla="*/ 4378710 w 7467600"/>
              <a:gd name="connsiteY734" fmla="*/ 1665516 h 6858000"/>
              <a:gd name="connsiteX735" fmla="*/ 4448798 w 7467600"/>
              <a:gd name="connsiteY735" fmla="*/ 1253024 h 6858000"/>
              <a:gd name="connsiteX736" fmla="*/ 4480315 w 7467600"/>
              <a:gd name="connsiteY736" fmla="*/ 1158454 h 6858000"/>
              <a:gd name="connsiteX737" fmla="*/ 4494133 w 7467600"/>
              <a:gd name="connsiteY737" fmla="*/ 1118676 h 6858000"/>
              <a:gd name="connsiteX738" fmla="*/ 4557898 w 7467600"/>
              <a:gd name="connsiteY738" fmla="*/ 900011 h 6858000"/>
              <a:gd name="connsiteX739" fmla="*/ 5870151 w 7467600"/>
              <a:gd name="connsiteY739" fmla="*/ 898890 h 6858000"/>
              <a:gd name="connsiteX740" fmla="*/ 5861335 w 7467600"/>
              <a:gd name="connsiteY740" fmla="*/ 899177 h 6858000"/>
              <a:gd name="connsiteX741" fmla="*/ 5843702 w 7467600"/>
              <a:gd name="connsiteY741" fmla="*/ 899748 h 6858000"/>
              <a:gd name="connsiteX742" fmla="*/ 5651107 w 7467600"/>
              <a:gd name="connsiteY742" fmla="*/ 920306 h 6858000"/>
              <a:gd name="connsiteX743" fmla="*/ 5459407 w 7467600"/>
              <a:gd name="connsiteY743" fmla="*/ 940975 h 6858000"/>
              <a:gd name="connsiteX744" fmla="*/ 5374846 w 7467600"/>
              <a:gd name="connsiteY744" fmla="*/ 941988 h 6858000"/>
              <a:gd name="connsiteX745" fmla="*/ 5256105 w 7467600"/>
              <a:gd name="connsiteY745" fmla="*/ 945632 h 6858000"/>
              <a:gd name="connsiteX746" fmla="*/ 5107071 w 7467600"/>
              <a:gd name="connsiteY746" fmla="*/ 969720 h 6858000"/>
              <a:gd name="connsiteX747" fmla="*/ 4998681 w 7467600"/>
              <a:gd name="connsiteY747" fmla="*/ 988771 h 6858000"/>
              <a:gd name="connsiteX748" fmla="*/ 5870151 w 7467600"/>
              <a:gd name="connsiteY748" fmla="*/ 898890 h 6858000"/>
              <a:gd name="connsiteX749" fmla="*/ 5504425 w 7467600"/>
              <a:gd name="connsiteY749" fmla="*/ 848067 h 6858000"/>
              <a:gd name="connsiteX750" fmla="*/ 4968849 w 7467600"/>
              <a:gd name="connsiteY750" fmla="*/ 962318 h 6858000"/>
              <a:gd name="connsiteX751" fmla="*/ 5104039 w 7467600"/>
              <a:gd name="connsiteY751" fmla="*/ 940634 h 6858000"/>
              <a:gd name="connsiteX752" fmla="*/ 5256311 w 7467600"/>
              <a:gd name="connsiteY752" fmla="*/ 916490 h 6858000"/>
              <a:gd name="connsiteX753" fmla="*/ 5377381 w 7467600"/>
              <a:gd name="connsiteY753" fmla="*/ 912671 h 6858000"/>
              <a:gd name="connsiteX754" fmla="*/ 5460148 w 7467600"/>
              <a:gd name="connsiteY754" fmla="*/ 911442 h 6858000"/>
              <a:gd name="connsiteX755" fmla="*/ 5648971 w 7467600"/>
              <a:gd name="connsiteY755" fmla="*/ 891331 h 6858000"/>
              <a:gd name="connsiteX756" fmla="*/ 5844807 w 7467600"/>
              <a:gd name="connsiteY756" fmla="*/ 870718 h 6858000"/>
              <a:gd name="connsiteX757" fmla="*/ 5862975 w 7467600"/>
              <a:gd name="connsiteY757" fmla="*/ 869756 h 6858000"/>
              <a:gd name="connsiteX758" fmla="*/ 5920887 w 7467600"/>
              <a:gd name="connsiteY758" fmla="*/ 865929 h 6858000"/>
              <a:gd name="connsiteX759" fmla="*/ 5504425 w 7467600"/>
              <a:gd name="connsiteY759" fmla="*/ 848067 h 6858000"/>
              <a:gd name="connsiteX760" fmla="*/ 3607114 w 7467600"/>
              <a:gd name="connsiteY760" fmla="*/ 467441 h 6858000"/>
              <a:gd name="connsiteX761" fmla="*/ 3296242 w 7467600"/>
              <a:gd name="connsiteY761" fmla="*/ 807991 h 6858000"/>
              <a:gd name="connsiteX762" fmla="*/ 3174674 w 7467600"/>
              <a:gd name="connsiteY762" fmla="*/ 919759 h 6858000"/>
              <a:gd name="connsiteX763" fmla="*/ 3042978 w 7467600"/>
              <a:gd name="connsiteY763" fmla="*/ 1054894 h 6858000"/>
              <a:gd name="connsiteX764" fmla="*/ 2968914 w 7467600"/>
              <a:gd name="connsiteY764" fmla="*/ 1133756 h 6858000"/>
              <a:gd name="connsiteX765" fmla="*/ 3103823 w 7467600"/>
              <a:gd name="connsiteY765" fmla="*/ 1026814 h 6858000"/>
              <a:gd name="connsiteX766" fmla="*/ 3607114 w 7467600"/>
              <a:gd name="connsiteY766" fmla="*/ 467441 h 6858000"/>
              <a:gd name="connsiteX767" fmla="*/ 3744487 w 7467600"/>
              <a:gd name="connsiteY767" fmla="*/ 383136 h 6858000"/>
              <a:gd name="connsiteX768" fmla="*/ 3970213 w 7467600"/>
              <a:gd name="connsiteY768" fmla="*/ 995559 h 6858000"/>
              <a:gd name="connsiteX769" fmla="*/ 3744487 w 7467600"/>
              <a:gd name="connsiteY769" fmla="*/ 383136 h 6858000"/>
              <a:gd name="connsiteX770" fmla="*/ 3624562 w 7467600"/>
              <a:gd name="connsiteY770" fmla="*/ 367041 h 6858000"/>
              <a:gd name="connsiteX771" fmla="*/ 3489712 w 7467600"/>
              <a:gd name="connsiteY771" fmla="*/ 485386 h 6858000"/>
              <a:gd name="connsiteX772" fmla="*/ 3182994 w 7467600"/>
              <a:gd name="connsiteY772" fmla="*/ 828265 h 6858000"/>
              <a:gd name="connsiteX773" fmla="*/ 2892114 w 7467600"/>
              <a:gd name="connsiteY773" fmla="*/ 1172635 h 6858000"/>
              <a:gd name="connsiteX774" fmla="*/ 3021459 w 7467600"/>
              <a:gd name="connsiteY774" fmla="*/ 1035385 h 6858000"/>
              <a:gd name="connsiteX775" fmla="*/ 3153873 w 7467600"/>
              <a:gd name="connsiteY775" fmla="*/ 898971 h 6858000"/>
              <a:gd name="connsiteX776" fmla="*/ 3276511 w 7467600"/>
              <a:gd name="connsiteY776" fmla="*/ 786423 h 6858000"/>
              <a:gd name="connsiteX777" fmla="*/ 3584154 w 7467600"/>
              <a:gd name="connsiteY777" fmla="*/ 448218 h 6858000"/>
              <a:gd name="connsiteX778" fmla="*/ 3624562 w 7467600"/>
              <a:gd name="connsiteY778" fmla="*/ 367041 h 6858000"/>
              <a:gd name="connsiteX779" fmla="*/ 3766672 w 7467600"/>
              <a:gd name="connsiteY779" fmla="*/ 359429 h 6858000"/>
              <a:gd name="connsiteX780" fmla="*/ 3996338 w 7467600"/>
              <a:gd name="connsiteY780" fmla="*/ 968237 h 6858000"/>
              <a:gd name="connsiteX781" fmla="*/ 3766672 w 7467600"/>
              <a:gd name="connsiteY781" fmla="*/ 359429 h 6858000"/>
              <a:gd name="connsiteX782" fmla="*/ 5805386 w 7467600"/>
              <a:gd name="connsiteY782" fmla="*/ 239240 h 6858000"/>
              <a:gd name="connsiteX783" fmla="*/ 5736947 w 7467600"/>
              <a:gd name="connsiteY783" fmla="*/ 261367 h 6858000"/>
              <a:gd name="connsiteX784" fmla="*/ 5427012 w 7467600"/>
              <a:gd name="connsiteY784" fmla="*/ 311272 h 6858000"/>
              <a:gd name="connsiteX785" fmla="*/ 5147818 w 7467600"/>
              <a:gd name="connsiteY785" fmla="*/ 322112 h 6858000"/>
              <a:gd name="connsiteX786" fmla="*/ 5060854 w 7467600"/>
              <a:gd name="connsiteY786" fmla="*/ 311882 h 6858000"/>
              <a:gd name="connsiteX787" fmla="*/ 4945989 w 7467600"/>
              <a:gd name="connsiteY787" fmla="*/ 300516 h 6858000"/>
              <a:gd name="connsiteX788" fmla="*/ 5410479 w 7467600"/>
              <a:gd name="connsiteY788" fmla="*/ 348434 h 6858000"/>
              <a:gd name="connsiteX789" fmla="*/ 5805386 w 7467600"/>
              <a:gd name="connsiteY789" fmla="*/ 239240 h 6858000"/>
              <a:gd name="connsiteX790" fmla="*/ 5905192 w 7467600"/>
              <a:gd name="connsiteY790" fmla="*/ 163079 h 6858000"/>
              <a:gd name="connsiteX791" fmla="*/ 5865655 w 7467600"/>
              <a:gd name="connsiteY791" fmla="*/ 171901 h 6858000"/>
              <a:gd name="connsiteX792" fmla="*/ 5259740 w 7467600"/>
              <a:gd name="connsiteY792" fmla="*/ 257013 h 6858000"/>
              <a:gd name="connsiteX793" fmla="*/ 5208466 w 7467600"/>
              <a:gd name="connsiteY793" fmla="*/ 257550 h 6858000"/>
              <a:gd name="connsiteX794" fmla="*/ 4980204 w 7467600"/>
              <a:gd name="connsiteY794" fmla="*/ 271903 h 6858000"/>
              <a:gd name="connsiteX795" fmla="*/ 5068068 w 7467600"/>
              <a:gd name="connsiteY795" fmla="*/ 282244 h 6858000"/>
              <a:gd name="connsiteX796" fmla="*/ 5153231 w 7467600"/>
              <a:gd name="connsiteY796" fmla="*/ 292240 h 6858000"/>
              <a:gd name="connsiteX797" fmla="*/ 5426491 w 7467600"/>
              <a:gd name="connsiteY797" fmla="*/ 281128 h 6858000"/>
              <a:gd name="connsiteX798" fmla="*/ 5731212 w 7467600"/>
              <a:gd name="connsiteY798" fmla="*/ 231951 h 6858000"/>
              <a:gd name="connsiteX799" fmla="*/ 5905192 w 7467600"/>
              <a:gd name="connsiteY799" fmla="*/ 163079 h 6858000"/>
              <a:gd name="connsiteX800" fmla="*/ 5944437 w 7467600"/>
              <a:gd name="connsiteY800" fmla="*/ 113829 h 6858000"/>
              <a:gd name="connsiteX801" fmla="*/ 5825032 w 7467600"/>
              <a:gd name="connsiteY801" fmla="*/ 146405 h 6858000"/>
              <a:gd name="connsiteX802" fmla="*/ 4955599 w 7467600"/>
              <a:gd name="connsiteY802" fmla="*/ 247008 h 6858000"/>
              <a:gd name="connsiteX803" fmla="*/ 5210104 w 7467600"/>
              <a:gd name="connsiteY803" fmla="*/ 228123 h 6858000"/>
              <a:gd name="connsiteX804" fmla="*/ 5261015 w 7467600"/>
              <a:gd name="connsiteY804" fmla="*/ 227087 h 6858000"/>
              <a:gd name="connsiteX805" fmla="*/ 5861181 w 7467600"/>
              <a:gd name="connsiteY805" fmla="*/ 143093 h 6858000"/>
              <a:gd name="connsiteX806" fmla="*/ 5961252 w 7467600"/>
              <a:gd name="connsiteY806" fmla="*/ 114820 h 6858000"/>
              <a:gd name="connsiteX807" fmla="*/ 5944437 w 7467600"/>
              <a:gd name="connsiteY807" fmla="*/ 113829 h 6858000"/>
              <a:gd name="connsiteX808" fmla="*/ 3882765 w 7467600"/>
              <a:gd name="connsiteY808" fmla="*/ 0 h 6858000"/>
              <a:gd name="connsiteX809" fmla="*/ 3995099 w 7467600"/>
              <a:gd name="connsiteY809" fmla="*/ 0 h 6858000"/>
              <a:gd name="connsiteX810" fmla="*/ 4163818 w 7467600"/>
              <a:gd name="connsiteY810" fmla="*/ 234104 h 6858000"/>
              <a:gd name="connsiteX811" fmla="*/ 4172099 w 7467600"/>
              <a:gd name="connsiteY811" fmla="*/ 234207 h 6858000"/>
              <a:gd name="connsiteX812" fmla="*/ 4784282 w 7467600"/>
              <a:gd name="connsiteY812" fmla="*/ 276561 h 6858000"/>
              <a:gd name="connsiteX813" fmla="*/ 4801687 w 7467600"/>
              <a:gd name="connsiteY813" fmla="*/ 267764 h 6858000"/>
              <a:gd name="connsiteX814" fmla="*/ 6082788 w 7467600"/>
              <a:gd name="connsiteY814" fmla="*/ 64119 h 6858000"/>
              <a:gd name="connsiteX815" fmla="*/ 6099442 w 7467600"/>
              <a:gd name="connsiteY815" fmla="*/ 82568 h 6858000"/>
              <a:gd name="connsiteX816" fmla="*/ 4804137 w 7467600"/>
              <a:gd name="connsiteY816" fmla="*/ 320931 h 6858000"/>
              <a:gd name="connsiteX817" fmla="*/ 4227047 w 7467600"/>
              <a:gd name="connsiteY817" fmla="*/ 313415 h 6858000"/>
              <a:gd name="connsiteX818" fmla="*/ 4346041 w 7467600"/>
              <a:gd name="connsiteY818" fmla="*/ 456086 h 6858000"/>
              <a:gd name="connsiteX819" fmla="*/ 4870967 w 7467600"/>
              <a:gd name="connsiteY819" fmla="*/ 963061 h 6858000"/>
              <a:gd name="connsiteX820" fmla="*/ 4889647 w 7467600"/>
              <a:gd name="connsiteY820" fmla="*/ 957147 h 6858000"/>
              <a:gd name="connsiteX821" fmla="*/ 5422504 w 7467600"/>
              <a:gd name="connsiteY821" fmla="*/ 805191 h 6858000"/>
              <a:gd name="connsiteX822" fmla="*/ 6087656 w 7467600"/>
              <a:gd name="connsiteY822" fmla="*/ 826703 h 6858000"/>
              <a:gd name="connsiteX823" fmla="*/ 6058717 w 7467600"/>
              <a:gd name="connsiteY823" fmla="*/ 865992 h 6858000"/>
              <a:gd name="connsiteX824" fmla="*/ 4974153 w 7467600"/>
              <a:gd name="connsiteY824" fmla="*/ 1045456 h 6858000"/>
              <a:gd name="connsiteX825" fmla="*/ 5627835 w 7467600"/>
              <a:gd name="connsiteY825" fmla="*/ 1472077 h 6858000"/>
              <a:gd name="connsiteX826" fmla="*/ 5629817 w 7467600"/>
              <a:gd name="connsiteY826" fmla="*/ 1471412 h 6858000"/>
              <a:gd name="connsiteX827" fmla="*/ 5634124 w 7467600"/>
              <a:gd name="connsiteY827" fmla="*/ 1470572 h 6858000"/>
              <a:gd name="connsiteX828" fmla="*/ 5755832 w 7467600"/>
              <a:gd name="connsiteY828" fmla="*/ 1383886 h 6858000"/>
              <a:gd name="connsiteX829" fmla="*/ 6014186 w 7467600"/>
              <a:gd name="connsiteY829" fmla="*/ 1279799 h 6858000"/>
              <a:gd name="connsiteX830" fmla="*/ 6901619 w 7467600"/>
              <a:gd name="connsiteY830" fmla="*/ 1047874 h 6858000"/>
              <a:gd name="connsiteX831" fmla="*/ 6931566 w 7467600"/>
              <a:gd name="connsiteY831" fmla="*/ 1062034 h 6858000"/>
              <a:gd name="connsiteX832" fmla="*/ 5790982 w 7467600"/>
              <a:gd name="connsiteY832" fmla="*/ 1561380 h 6858000"/>
              <a:gd name="connsiteX833" fmla="*/ 6188971 w 7467600"/>
              <a:gd name="connsiteY833" fmla="*/ 1755168 h 6858000"/>
              <a:gd name="connsiteX834" fmla="*/ 6202446 w 7467600"/>
              <a:gd name="connsiteY834" fmla="*/ 1752268 h 6858000"/>
              <a:gd name="connsiteX835" fmla="*/ 7179560 w 7467600"/>
              <a:gd name="connsiteY835" fmla="*/ 1467551 h 6858000"/>
              <a:gd name="connsiteX836" fmla="*/ 7158730 w 7467600"/>
              <a:gd name="connsiteY836" fmla="*/ 1507835 h 6858000"/>
              <a:gd name="connsiteX837" fmla="*/ 6326959 w 7467600"/>
              <a:gd name="connsiteY837" fmla="*/ 1817686 h 6858000"/>
              <a:gd name="connsiteX838" fmla="*/ 6537433 w 7467600"/>
              <a:gd name="connsiteY838" fmla="*/ 1907790 h 6858000"/>
              <a:gd name="connsiteX839" fmla="*/ 6550221 w 7467600"/>
              <a:gd name="connsiteY839" fmla="*/ 1910729 h 6858000"/>
              <a:gd name="connsiteX840" fmla="*/ 6964438 w 7467600"/>
              <a:gd name="connsiteY840" fmla="*/ 2209505 h 6858000"/>
              <a:gd name="connsiteX841" fmla="*/ 7367862 w 7467600"/>
              <a:gd name="connsiteY841" fmla="*/ 2806833 h 6858000"/>
              <a:gd name="connsiteX842" fmla="*/ 7364329 w 7467600"/>
              <a:gd name="connsiteY842" fmla="*/ 2826907 h 6858000"/>
              <a:gd name="connsiteX843" fmla="*/ 7290545 w 7467600"/>
              <a:gd name="connsiteY843" fmla="*/ 2850663 h 6858000"/>
              <a:gd name="connsiteX844" fmla="*/ 6472036 w 7467600"/>
              <a:gd name="connsiteY844" fmla="*/ 1959003 h 6858000"/>
              <a:gd name="connsiteX845" fmla="*/ 5792897 w 7467600"/>
              <a:gd name="connsiteY845" fmla="*/ 1647747 h 6858000"/>
              <a:gd name="connsiteX846" fmla="*/ 5842751 w 7467600"/>
              <a:gd name="connsiteY846" fmla="*/ 1816112 h 6858000"/>
              <a:gd name="connsiteX847" fmla="*/ 5847424 w 7467600"/>
              <a:gd name="connsiteY847" fmla="*/ 1815776 h 6858000"/>
              <a:gd name="connsiteX848" fmla="*/ 6399821 w 7467600"/>
              <a:gd name="connsiteY848" fmla="*/ 2344799 h 6858000"/>
              <a:gd name="connsiteX849" fmla="*/ 6323232 w 7467600"/>
              <a:gd name="connsiteY849" fmla="*/ 2389634 h 6858000"/>
              <a:gd name="connsiteX850" fmla="*/ 5942958 w 7467600"/>
              <a:gd name="connsiteY850" fmla="*/ 2077708 h 6858000"/>
              <a:gd name="connsiteX851" fmla="*/ 5921559 w 7467600"/>
              <a:gd name="connsiteY851" fmla="*/ 2378596 h 6858000"/>
              <a:gd name="connsiteX852" fmla="*/ 5817651 w 7467600"/>
              <a:gd name="connsiteY852" fmla="*/ 3023919 h 6858000"/>
              <a:gd name="connsiteX853" fmla="*/ 5729634 w 7467600"/>
              <a:gd name="connsiteY853" fmla="*/ 3051849 h 6858000"/>
              <a:gd name="connsiteX854" fmla="*/ 5611018 w 7467600"/>
              <a:gd name="connsiteY854" fmla="*/ 2316769 h 6858000"/>
              <a:gd name="connsiteX855" fmla="*/ 5687608 w 7467600"/>
              <a:gd name="connsiteY855" fmla="*/ 2039972 h 6858000"/>
              <a:gd name="connsiteX856" fmla="*/ 5657554 w 7467600"/>
              <a:gd name="connsiteY856" fmla="*/ 1576445 h 6858000"/>
              <a:gd name="connsiteX857" fmla="*/ 5150475 w 7467600"/>
              <a:gd name="connsiteY857" fmla="*/ 1274012 h 6858000"/>
              <a:gd name="connsiteX858" fmla="*/ 5349142 w 7467600"/>
              <a:gd name="connsiteY858" fmla="*/ 2204405 h 6858000"/>
              <a:gd name="connsiteX859" fmla="*/ 5262214 w 7467600"/>
              <a:gd name="connsiteY859" fmla="*/ 2233836 h 6858000"/>
              <a:gd name="connsiteX860" fmla="*/ 4981539 w 7467600"/>
              <a:gd name="connsiteY860" fmla="*/ 1542201 h 6858000"/>
              <a:gd name="connsiteX861" fmla="*/ 4958461 w 7467600"/>
              <a:gd name="connsiteY861" fmla="*/ 1136957 h 6858000"/>
              <a:gd name="connsiteX862" fmla="*/ 4655015 w 7467600"/>
              <a:gd name="connsiteY862" fmla="*/ 891426 h 6858000"/>
              <a:gd name="connsiteX863" fmla="*/ 4348002 w 7467600"/>
              <a:gd name="connsiteY863" fmla="*/ 2205895 h 6858000"/>
              <a:gd name="connsiteX864" fmla="*/ 4262250 w 7467600"/>
              <a:gd name="connsiteY864" fmla="*/ 2219972 h 6858000"/>
              <a:gd name="connsiteX865" fmla="*/ 4550611 w 7467600"/>
              <a:gd name="connsiteY865" fmla="*/ 817540 h 6858000"/>
              <a:gd name="connsiteX866" fmla="*/ 4564418 w 7467600"/>
              <a:gd name="connsiteY866" fmla="*/ 808293 h 6858000"/>
              <a:gd name="connsiteX867" fmla="*/ 4266388 w 7467600"/>
              <a:gd name="connsiteY867" fmla="*/ 500083 h 6858000"/>
              <a:gd name="connsiteX868" fmla="*/ 4032842 w 7467600"/>
              <a:gd name="connsiteY868" fmla="*/ 211809 h 6858000"/>
              <a:gd name="connsiteX869" fmla="*/ 3882765 w 7467600"/>
              <a:gd name="connsiteY869" fmla="*/ 0 h 6858000"/>
              <a:gd name="connsiteX870" fmla="*/ 3721337 w 7467600"/>
              <a:gd name="connsiteY870" fmla="*/ 0 h 6858000"/>
              <a:gd name="connsiteX871" fmla="*/ 3797544 w 7467600"/>
              <a:gd name="connsiteY871" fmla="*/ 0 h 6858000"/>
              <a:gd name="connsiteX872" fmla="*/ 3775734 w 7467600"/>
              <a:gd name="connsiteY872" fmla="*/ 95131 h 6858000"/>
              <a:gd name="connsiteX873" fmla="*/ 3724807 w 7467600"/>
              <a:gd name="connsiteY873" fmla="*/ 272257 h 6858000"/>
              <a:gd name="connsiteX874" fmla="*/ 3726844 w 7467600"/>
              <a:gd name="connsiteY874" fmla="*/ 282988 h 6858000"/>
              <a:gd name="connsiteX875" fmla="*/ 3742664 w 7467600"/>
              <a:gd name="connsiteY875" fmla="*/ 279918 h 6858000"/>
              <a:gd name="connsiteX876" fmla="*/ 4103910 w 7467600"/>
              <a:gd name="connsiteY876" fmla="*/ 1161917 h 6858000"/>
              <a:gd name="connsiteX877" fmla="*/ 4020269 w 7467600"/>
              <a:gd name="connsiteY877" fmla="*/ 1200406 h 6858000"/>
              <a:gd name="connsiteX878" fmla="*/ 3674882 w 7467600"/>
              <a:gd name="connsiteY878" fmla="*/ 488524 h 6858000"/>
              <a:gd name="connsiteX879" fmla="*/ 3132682 w 7467600"/>
              <a:gd name="connsiteY879" fmla="*/ 1072284 h 6858000"/>
              <a:gd name="connsiteX880" fmla="*/ 2716346 w 7467600"/>
              <a:gd name="connsiteY880" fmla="*/ 1276376 h 6858000"/>
              <a:gd name="connsiteX881" fmla="*/ 2716772 w 7467600"/>
              <a:gd name="connsiteY881" fmla="*/ 1255462 h 6858000"/>
              <a:gd name="connsiteX882" fmla="*/ 3471096 w 7467600"/>
              <a:gd name="connsiteY882" fmla="*/ 437072 h 6858000"/>
              <a:gd name="connsiteX883" fmla="*/ 3639057 w 7467600"/>
              <a:gd name="connsiteY883" fmla="*/ 286334 h 6858000"/>
              <a:gd name="connsiteX884" fmla="*/ 3640309 w 7467600"/>
              <a:gd name="connsiteY884" fmla="*/ 284664 h 6858000"/>
              <a:gd name="connsiteX885" fmla="*/ 3646022 w 7467600"/>
              <a:gd name="connsiteY885" fmla="*/ 276711 h 6858000"/>
              <a:gd name="connsiteX886" fmla="*/ 3707943 w 7467600"/>
              <a:gd name="connsiteY886" fmla="*/ 65958 h 6858000"/>
              <a:gd name="connsiteX887" fmla="*/ 3721337 w 7467600"/>
              <a:gd name="connsiteY887" fmla="*/ 0 h 6858000"/>
              <a:gd name="connsiteX888" fmla="*/ 2867960 w 7467600"/>
              <a:gd name="connsiteY888" fmla="*/ 0 h 6858000"/>
              <a:gd name="connsiteX889" fmla="*/ 2926351 w 7467600"/>
              <a:gd name="connsiteY889" fmla="*/ 0 h 6858000"/>
              <a:gd name="connsiteX890" fmla="*/ 2902823 w 7467600"/>
              <a:gd name="connsiteY890" fmla="*/ 262929 h 6858000"/>
              <a:gd name="connsiteX891" fmla="*/ 2940663 w 7467600"/>
              <a:gd name="connsiteY891" fmla="*/ 140884 h 6858000"/>
              <a:gd name="connsiteX892" fmla="*/ 2947039 w 7467600"/>
              <a:gd name="connsiteY892" fmla="*/ 122524 h 6858000"/>
              <a:gd name="connsiteX893" fmla="*/ 2984316 w 7467600"/>
              <a:gd name="connsiteY893" fmla="*/ 0 h 6858000"/>
              <a:gd name="connsiteX894" fmla="*/ 3016114 w 7467600"/>
              <a:gd name="connsiteY894" fmla="*/ 0 h 6858000"/>
              <a:gd name="connsiteX895" fmla="*/ 2979949 w 7467600"/>
              <a:gd name="connsiteY895" fmla="*/ 119274 h 6858000"/>
              <a:gd name="connsiteX896" fmla="*/ 3023879 w 7467600"/>
              <a:gd name="connsiteY896" fmla="*/ 0 h 6858000"/>
              <a:gd name="connsiteX897" fmla="*/ 3105400 w 7467600"/>
              <a:gd name="connsiteY897" fmla="*/ 0 h 6858000"/>
              <a:gd name="connsiteX898" fmla="*/ 3094669 w 7467600"/>
              <a:gd name="connsiteY898" fmla="*/ 30308 h 6858000"/>
              <a:gd name="connsiteX899" fmla="*/ 2901945 w 7467600"/>
              <a:gd name="connsiteY899" fmla="*/ 466538 h 6858000"/>
              <a:gd name="connsiteX900" fmla="*/ 2815209 w 7467600"/>
              <a:gd name="connsiteY900" fmla="*/ 497361 h 6858000"/>
              <a:gd name="connsiteX901" fmla="*/ 2844845 w 7467600"/>
              <a:gd name="connsiteY901" fmla="*/ 127638 h 6858000"/>
              <a:gd name="connsiteX902" fmla="*/ 2867960 w 7467600"/>
              <a:gd name="connsiteY902" fmla="*/ 0 h 6858000"/>
              <a:gd name="connsiteX903" fmla="*/ 1057230 w 7467600"/>
              <a:gd name="connsiteY903" fmla="*/ 0 h 6858000"/>
              <a:gd name="connsiteX904" fmla="*/ 1111003 w 7467600"/>
              <a:gd name="connsiteY904" fmla="*/ 0 h 6858000"/>
              <a:gd name="connsiteX905" fmla="*/ 1125553 w 7467600"/>
              <a:gd name="connsiteY905" fmla="*/ 52588 h 6858000"/>
              <a:gd name="connsiteX906" fmla="*/ 1304276 w 7467600"/>
              <a:gd name="connsiteY906" fmla="*/ 476275 h 6858000"/>
              <a:gd name="connsiteX907" fmla="*/ 1492066 w 7467600"/>
              <a:gd name="connsiteY907" fmla="*/ 886333 h 6858000"/>
              <a:gd name="connsiteX908" fmla="*/ 1423698 w 7467600"/>
              <a:gd name="connsiteY908" fmla="*/ 710817 h 6858000"/>
              <a:gd name="connsiteX909" fmla="*/ 1357609 w 7467600"/>
              <a:gd name="connsiteY909" fmla="*/ 532892 h 6858000"/>
              <a:gd name="connsiteX910" fmla="*/ 1309550 w 7467600"/>
              <a:gd name="connsiteY910" fmla="*/ 374031 h 6858000"/>
              <a:gd name="connsiteX911" fmla="*/ 1193673 w 7467600"/>
              <a:gd name="connsiteY911" fmla="*/ 49533 h 6858000"/>
              <a:gd name="connsiteX912" fmla="*/ 1164391 w 7467600"/>
              <a:gd name="connsiteY912" fmla="*/ 0 h 6858000"/>
              <a:gd name="connsiteX913" fmla="*/ 1200666 w 7467600"/>
              <a:gd name="connsiteY913" fmla="*/ 0 h 6858000"/>
              <a:gd name="connsiteX914" fmla="*/ 1223408 w 7467600"/>
              <a:gd name="connsiteY914" fmla="*/ 38996 h 6858000"/>
              <a:gd name="connsiteX915" fmla="*/ 1339635 w 7467600"/>
              <a:gd name="connsiteY915" fmla="*/ 365517 h 6858000"/>
              <a:gd name="connsiteX916" fmla="*/ 1387469 w 7467600"/>
              <a:gd name="connsiteY916" fmla="*/ 523079 h 6858000"/>
              <a:gd name="connsiteX917" fmla="*/ 1452685 w 7467600"/>
              <a:gd name="connsiteY917" fmla="*/ 699806 h 6858000"/>
              <a:gd name="connsiteX918" fmla="*/ 1492092 w 7467600"/>
              <a:gd name="connsiteY918" fmla="*/ 800424 h 6858000"/>
              <a:gd name="connsiteX919" fmla="*/ 1455302 w 7467600"/>
              <a:gd name="connsiteY919" fmla="*/ 632913 h 6858000"/>
              <a:gd name="connsiteX920" fmla="*/ 1222336 w 7467600"/>
              <a:gd name="connsiteY920" fmla="*/ 9480 h 6858000"/>
              <a:gd name="connsiteX921" fmla="*/ 1214634 w 7467600"/>
              <a:gd name="connsiteY921" fmla="*/ 0 h 6858000"/>
              <a:gd name="connsiteX922" fmla="*/ 1289827 w 7467600"/>
              <a:gd name="connsiteY922" fmla="*/ 0 h 6858000"/>
              <a:gd name="connsiteX923" fmla="*/ 1321076 w 7467600"/>
              <a:gd name="connsiteY923" fmla="*/ 59722 h 6858000"/>
              <a:gd name="connsiteX924" fmla="*/ 1512579 w 7467600"/>
              <a:gd name="connsiteY924" fmla="*/ 626441 h 6858000"/>
              <a:gd name="connsiteX925" fmla="*/ 1506076 w 7467600"/>
              <a:gd name="connsiteY925" fmla="*/ 1089289 h 6858000"/>
              <a:gd name="connsiteX926" fmla="*/ 1486346 w 7467600"/>
              <a:gd name="connsiteY926" fmla="*/ 1079919 h 6858000"/>
              <a:gd name="connsiteX927" fmla="*/ 1070511 w 7467600"/>
              <a:gd name="connsiteY927" fmla="*/ 48609 h 6858000"/>
              <a:gd name="connsiteX928" fmla="*/ 1057230 w 7467600"/>
              <a:gd name="connsiteY928" fmla="*/ 0 h 6858000"/>
              <a:gd name="connsiteX929" fmla="*/ 43151 w 7467600"/>
              <a:gd name="connsiteY929" fmla="*/ 0 h 6858000"/>
              <a:gd name="connsiteX930" fmla="*/ 95283 w 7467600"/>
              <a:gd name="connsiteY930" fmla="*/ 0 h 6858000"/>
              <a:gd name="connsiteX931" fmla="*/ 300708 w 7467600"/>
              <a:gd name="connsiteY931" fmla="*/ 154571 h 6858000"/>
              <a:gd name="connsiteX932" fmla="*/ 530414 w 7467600"/>
              <a:gd name="connsiteY932" fmla="*/ 354673 h 6858000"/>
              <a:gd name="connsiteX933" fmla="*/ 333785 w 7467600"/>
              <a:gd name="connsiteY933" fmla="*/ 161564 h 6858000"/>
              <a:gd name="connsiteX934" fmla="*/ 147005 w 7467600"/>
              <a:gd name="connsiteY934" fmla="*/ 0 h 6858000"/>
              <a:gd name="connsiteX935" fmla="*/ 272509 w 7467600"/>
              <a:gd name="connsiteY935" fmla="*/ 0 h 6858000"/>
              <a:gd name="connsiteX936" fmla="*/ 326276 w 7467600"/>
              <a:gd name="connsiteY936" fmla="*/ 45847 h 6858000"/>
              <a:gd name="connsiteX937" fmla="*/ 823759 w 7467600"/>
              <a:gd name="connsiteY937" fmla="*/ 574145 h 6858000"/>
              <a:gd name="connsiteX938" fmla="*/ 811254 w 7467600"/>
              <a:gd name="connsiteY938" fmla="*/ 665546 h 6858000"/>
              <a:gd name="connsiteX939" fmla="*/ 154042 w 7467600"/>
              <a:gd name="connsiteY939" fmla="*/ 261522 h 6858000"/>
              <a:gd name="connsiteX940" fmla="*/ 13550 w 7467600"/>
              <a:gd name="connsiteY940" fmla="*/ 158423 h 6858000"/>
              <a:gd name="connsiteX941" fmla="*/ 0 w 7467600"/>
              <a:gd name="connsiteY941" fmla="*/ 146618 h 6858000"/>
              <a:gd name="connsiteX942" fmla="*/ 0 w 7467600"/>
              <a:gd name="connsiteY942" fmla="*/ 59161 h 6858000"/>
              <a:gd name="connsiteX943" fmla="*/ 45427 w 7467600"/>
              <a:gd name="connsiteY943" fmla="*/ 101078 h 6858000"/>
              <a:gd name="connsiteX944" fmla="*/ 630103 w 7467600"/>
              <a:gd name="connsiteY944" fmla="*/ 485885 h 6858000"/>
              <a:gd name="connsiteX945" fmla="*/ 532040 w 7467600"/>
              <a:gd name="connsiteY945" fmla="*/ 399359 h 6858000"/>
              <a:gd name="connsiteX946" fmla="*/ 517618 w 7467600"/>
              <a:gd name="connsiteY946" fmla="*/ 385726 h 6858000"/>
              <a:gd name="connsiteX947" fmla="*/ 285074 w 7467600"/>
              <a:gd name="connsiteY947" fmla="*/ 182755 h 6858000"/>
              <a:gd name="connsiteX948" fmla="*/ 43151 w 7467600"/>
              <a:gd name="connsiteY94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67913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1019354 w 7467600"/>
              <a:gd name="connsiteY16" fmla="*/ 6315006 h 6858000"/>
              <a:gd name="connsiteX17" fmla="*/ 441046 w 7467600"/>
              <a:gd name="connsiteY17" fmla="*/ 6691153 h 6858000"/>
              <a:gd name="connsiteX18" fmla="*/ 1019354 w 7467600"/>
              <a:gd name="connsiteY18" fmla="*/ 6315006 h 6858000"/>
              <a:gd name="connsiteX19" fmla="*/ 991680 w 7467600"/>
              <a:gd name="connsiteY19" fmla="*/ 6298413 h 6858000"/>
              <a:gd name="connsiteX20" fmla="*/ 409060 w 7467600"/>
              <a:gd name="connsiteY20" fmla="*/ 6671470 h 6858000"/>
              <a:gd name="connsiteX21" fmla="*/ 991680 w 7467600"/>
              <a:gd name="connsiteY21" fmla="*/ 6298413 h 6858000"/>
              <a:gd name="connsiteX22" fmla="*/ 103333 w 7467600"/>
              <a:gd name="connsiteY22" fmla="*/ 5699602 h 6858000"/>
              <a:gd name="connsiteX23" fmla="*/ 233938 w 7467600"/>
              <a:gd name="connsiteY23" fmla="*/ 5809416 h 6858000"/>
              <a:gd name="connsiteX24" fmla="*/ 883580 w 7467600"/>
              <a:gd name="connsiteY24" fmla="*/ 6180710 h 6858000"/>
              <a:gd name="connsiteX25" fmla="*/ 487337 w 7467600"/>
              <a:gd name="connsiteY25" fmla="*/ 5950182 h 6858000"/>
              <a:gd name="connsiteX26" fmla="*/ 354051 w 7467600"/>
              <a:gd name="connsiteY26" fmla="*/ 5854912 h 6858000"/>
              <a:gd name="connsiteX27" fmla="*/ 195436 w 7467600"/>
              <a:gd name="connsiteY27" fmla="*/ 5755068 h 6858000"/>
              <a:gd name="connsiteX28" fmla="*/ 103333 w 7467600"/>
              <a:gd name="connsiteY28" fmla="*/ 5699602 h 6858000"/>
              <a:gd name="connsiteX29" fmla="*/ 5539432 w 7467600"/>
              <a:gd name="connsiteY29" fmla="*/ 5642928 h 6858000"/>
              <a:gd name="connsiteX30" fmla="*/ 5555462 w 7467600"/>
              <a:gd name="connsiteY30" fmla="*/ 5694454 h 6858000"/>
              <a:gd name="connsiteX31" fmla="*/ 5828270 w 7467600"/>
              <a:gd name="connsiteY31" fmla="*/ 6320663 h 6858000"/>
              <a:gd name="connsiteX32" fmla="*/ 5947416 w 7467600"/>
              <a:gd name="connsiteY32" fmla="*/ 6574846 h 6858000"/>
              <a:gd name="connsiteX33" fmla="*/ 5539432 w 7467600"/>
              <a:gd name="connsiteY33" fmla="*/ 5642928 h 6858000"/>
              <a:gd name="connsiteX34" fmla="*/ 51253 w 7467600"/>
              <a:gd name="connsiteY34" fmla="*/ 5631825 h 6858000"/>
              <a:gd name="connsiteX35" fmla="*/ 211622 w 7467600"/>
              <a:gd name="connsiteY35" fmla="*/ 5728803 h 6858000"/>
              <a:gd name="connsiteX36" fmla="*/ 371652 w 7467600"/>
              <a:gd name="connsiteY36" fmla="*/ 5829062 h 6858000"/>
              <a:gd name="connsiteX37" fmla="*/ 505903 w 7467600"/>
              <a:gd name="connsiteY37" fmla="*/ 5925221 h 6858000"/>
              <a:gd name="connsiteX38" fmla="*/ 899240 w 7467600"/>
              <a:gd name="connsiteY38" fmla="*/ 6153068 h 6858000"/>
              <a:gd name="connsiteX39" fmla="*/ 988114 w 7467600"/>
              <a:gd name="connsiteY39" fmla="*/ 6174204 h 6858000"/>
              <a:gd name="connsiteX40" fmla="*/ 845971 w 7467600"/>
              <a:gd name="connsiteY40" fmla="*/ 6067177 h 6858000"/>
              <a:gd name="connsiteX41" fmla="*/ 448057 w 7467600"/>
              <a:gd name="connsiteY41" fmla="*/ 5841376 h 6858000"/>
              <a:gd name="connsiteX42" fmla="*/ 51253 w 7467600"/>
              <a:gd name="connsiteY42" fmla="*/ 5631825 h 6858000"/>
              <a:gd name="connsiteX43" fmla="*/ 2606687 w 7467600"/>
              <a:gd name="connsiteY43" fmla="*/ 5630718 h 6858000"/>
              <a:gd name="connsiteX44" fmla="*/ 2645658 w 7467600"/>
              <a:gd name="connsiteY44" fmla="*/ 6640259 h 6858000"/>
              <a:gd name="connsiteX45" fmla="*/ 2606687 w 7467600"/>
              <a:gd name="connsiteY45" fmla="*/ 5630718 h 6858000"/>
              <a:gd name="connsiteX46" fmla="*/ 3642057 w 7467600"/>
              <a:gd name="connsiteY46" fmla="*/ 5573487 h 6858000"/>
              <a:gd name="connsiteX47" fmla="*/ 3632981 w 7467600"/>
              <a:gd name="connsiteY47" fmla="*/ 5579437 h 6858000"/>
              <a:gd name="connsiteX48" fmla="*/ 3382436 w 7467600"/>
              <a:gd name="connsiteY48" fmla="*/ 5952726 h 6858000"/>
              <a:gd name="connsiteX49" fmla="*/ 3191929 w 7467600"/>
              <a:gd name="connsiteY49" fmla="*/ 6662669 h 6858000"/>
              <a:gd name="connsiteX50" fmla="*/ 3369898 w 7467600"/>
              <a:gd name="connsiteY50" fmla="*/ 6081771 h 6858000"/>
              <a:gd name="connsiteX51" fmla="*/ 3642057 w 7467600"/>
              <a:gd name="connsiteY51" fmla="*/ 5573487 h 6858000"/>
              <a:gd name="connsiteX52" fmla="*/ 2650666 w 7467600"/>
              <a:gd name="connsiteY52" fmla="*/ 5530686 h 6858000"/>
              <a:gd name="connsiteX53" fmla="*/ 2650249 w 7467600"/>
              <a:gd name="connsiteY53" fmla="*/ 5532101 h 6858000"/>
              <a:gd name="connsiteX54" fmla="*/ 2663808 w 7467600"/>
              <a:gd name="connsiteY54" fmla="*/ 6535215 h 6858000"/>
              <a:gd name="connsiteX55" fmla="*/ 2665418 w 7467600"/>
              <a:gd name="connsiteY55" fmla="*/ 6132756 h 6858000"/>
              <a:gd name="connsiteX56" fmla="*/ 2650666 w 7467600"/>
              <a:gd name="connsiteY56" fmla="*/ 5530686 h 6858000"/>
              <a:gd name="connsiteX57" fmla="*/ 2680277 w 7467600"/>
              <a:gd name="connsiteY57" fmla="*/ 5479204 h 6858000"/>
              <a:gd name="connsiteX58" fmla="*/ 2678972 w 7467600"/>
              <a:gd name="connsiteY58" fmla="*/ 5481582 h 6858000"/>
              <a:gd name="connsiteX59" fmla="*/ 2696666 w 7467600"/>
              <a:gd name="connsiteY59" fmla="*/ 6133836 h 6858000"/>
              <a:gd name="connsiteX60" fmla="*/ 2695769 w 7467600"/>
              <a:gd name="connsiteY60" fmla="*/ 6390955 h 6858000"/>
              <a:gd name="connsiteX61" fmla="*/ 2739893 w 7467600"/>
              <a:gd name="connsiteY61" fmla="*/ 6108357 h 6858000"/>
              <a:gd name="connsiteX62" fmla="*/ 2680277 w 7467600"/>
              <a:gd name="connsiteY62" fmla="*/ 5479204 h 6858000"/>
              <a:gd name="connsiteX63" fmla="*/ 1132195 w 7467600"/>
              <a:gd name="connsiteY63" fmla="*/ 5467980 h 6858000"/>
              <a:gd name="connsiteX64" fmla="*/ 1679056 w 7467600"/>
              <a:gd name="connsiteY64" fmla="*/ 5516907 h 6858000"/>
              <a:gd name="connsiteX65" fmla="*/ 2128648 w 7467600"/>
              <a:gd name="connsiteY65" fmla="*/ 5474249 h 6858000"/>
              <a:gd name="connsiteX66" fmla="*/ 1825619 w 7467600"/>
              <a:gd name="connsiteY66" fmla="*/ 5478447 h 6858000"/>
              <a:gd name="connsiteX67" fmla="*/ 1737798 w 7467600"/>
              <a:gd name="connsiteY67" fmla="*/ 5483353 h 6858000"/>
              <a:gd name="connsiteX68" fmla="*/ 1132195 w 7467600"/>
              <a:gd name="connsiteY68" fmla="*/ 5467980 h 6858000"/>
              <a:gd name="connsiteX69" fmla="*/ 1456157 w 7467600"/>
              <a:gd name="connsiteY69" fmla="*/ 5371404 h 6858000"/>
              <a:gd name="connsiteX70" fmla="*/ 1244432 w 7467600"/>
              <a:gd name="connsiteY70" fmla="*/ 5385601 h 6858000"/>
              <a:gd name="connsiteX71" fmla="*/ 973990 w 7467600"/>
              <a:gd name="connsiteY71" fmla="*/ 5424940 h 6858000"/>
              <a:gd name="connsiteX72" fmla="*/ 1103809 w 7467600"/>
              <a:gd name="connsiteY72" fmla="*/ 5433720 h 6858000"/>
              <a:gd name="connsiteX73" fmla="*/ 1123454 w 7467600"/>
              <a:gd name="connsiteY73" fmla="*/ 5435727 h 6858000"/>
              <a:gd name="connsiteX74" fmla="*/ 1737017 w 7467600"/>
              <a:gd name="connsiteY74" fmla="*/ 5452183 h 6858000"/>
              <a:gd name="connsiteX75" fmla="*/ 1824397 w 7467600"/>
              <a:gd name="connsiteY75" fmla="*/ 5447757 h 6858000"/>
              <a:gd name="connsiteX76" fmla="*/ 2070059 w 7467600"/>
              <a:gd name="connsiteY76" fmla="*/ 5441660 h 6858000"/>
              <a:gd name="connsiteX77" fmla="*/ 1456157 w 7467600"/>
              <a:gd name="connsiteY77" fmla="*/ 5371404 h 6858000"/>
              <a:gd name="connsiteX78" fmla="*/ 4988186 w 7467600"/>
              <a:gd name="connsiteY78" fmla="*/ 5216467 h 6858000"/>
              <a:gd name="connsiteX79" fmla="*/ 4777334 w 7467600"/>
              <a:gd name="connsiteY79" fmla="*/ 5406072 h 6858000"/>
              <a:gd name="connsiteX80" fmla="*/ 4718341 w 7467600"/>
              <a:gd name="connsiteY80" fmla="*/ 5468043 h 6858000"/>
              <a:gd name="connsiteX81" fmla="*/ 4604655 w 7467600"/>
              <a:gd name="connsiteY81" fmla="*/ 5583434 h 6858000"/>
              <a:gd name="connsiteX82" fmla="*/ 4565074 w 7467600"/>
              <a:gd name="connsiteY82" fmla="*/ 5618550 h 6858000"/>
              <a:gd name="connsiteX83" fmla="*/ 4988186 w 7467600"/>
              <a:gd name="connsiteY83" fmla="*/ 5216467 h 6858000"/>
              <a:gd name="connsiteX84" fmla="*/ 4978032 w 7467600"/>
              <a:gd name="connsiteY84" fmla="*/ 5183809 h 6858000"/>
              <a:gd name="connsiteX85" fmla="*/ 4463413 w 7467600"/>
              <a:gd name="connsiteY85" fmla="*/ 5615162 h 6858000"/>
              <a:gd name="connsiteX86" fmla="*/ 4358134 w 7467600"/>
              <a:gd name="connsiteY86" fmla="*/ 5742791 h 6858000"/>
              <a:gd name="connsiteX87" fmla="*/ 4376219 w 7467600"/>
              <a:gd name="connsiteY87" fmla="*/ 5729027 h 6858000"/>
              <a:gd name="connsiteX88" fmla="*/ 4582340 w 7467600"/>
              <a:gd name="connsiteY88" fmla="*/ 5561037 h 6858000"/>
              <a:gd name="connsiteX89" fmla="*/ 4694684 w 7467600"/>
              <a:gd name="connsiteY89" fmla="*/ 5447098 h 6858000"/>
              <a:gd name="connsiteX90" fmla="*/ 4754123 w 7467600"/>
              <a:gd name="connsiteY90" fmla="*/ 5384643 h 6858000"/>
              <a:gd name="connsiteX91" fmla="*/ 4978032 w 7467600"/>
              <a:gd name="connsiteY91" fmla="*/ 5183809 h 6858000"/>
              <a:gd name="connsiteX92" fmla="*/ 1903353 w 7467600"/>
              <a:gd name="connsiteY92" fmla="*/ 5044827 h 6858000"/>
              <a:gd name="connsiteX93" fmla="*/ 1936931 w 7467600"/>
              <a:gd name="connsiteY93" fmla="*/ 5093954 h 6858000"/>
              <a:gd name="connsiteX94" fmla="*/ 2195868 w 7467600"/>
              <a:gd name="connsiteY94" fmla="*/ 5396574 h 6858000"/>
              <a:gd name="connsiteX95" fmla="*/ 2088852 w 7467600"/>
              <a:gd name="connsiteY95" fmla="*/ 5166123 h 6858000"/>
              <a:gd name="connsiteX96" fmla="*/ 1958241 w 7467600"/>
              <a:gd name="connsiteY96" fmla="*/ 5067955 h 6858000"/>
              <a:gd name="connsiteX97" fmla="*/ 1903353 w 7467600"/>
              <a:gd name="connsiteY97" fmla="*/ 5044827 h 6858000"/>
              <a:gd name="connsiteX98" fmla="*/ 1979378 w 7467600"/>
              <a:gd name="connsiteY98" fmla="*/ 4769504 h 6858000"/>
              <a:gd name="connsiteX99" fmla="*/ 2882120 w 7467600"/>
              <a:gd name="connsiteY99" fmla="*/ 5064547 h 6858000"/>
              <a:gd name="connsiteX100" fmla="*/ 2793103 w 7467600"/>
              <a:gd name="connsiteY100" fmla="*/ 5039699 h 6858000"/>
              <a:gd name="connsiteX101" fmla="*/ 2770041 w 7467600"/>
              <a:gd name="connsiteY101" fmla="*/ 5033634 h 6858000"/>
              <a:gd name="connsiteX102" fmla="*/ 1979378 w 7467600"/>
              <a:gd name="connsiteY102" fmla="*/ 4769504 h 6858000"/>
              <a:gd name="connsiteX103" fmla="*/ 1927410 w 7467600"/>
              <a:gd name="connsiteY103" fmla="*/ 4716164 h 6858000"/>
              <a:gd name="connsiteX104" fmla="*/ 1959587 w 7467600"/>
              <a:gd name="connsiteY104" fmla="*/ 4728849 h 6858000"/>
              <a:gd name="connsiteX105" fmla="*/ 2777707 w 7467600"/>
              <a:gd name="connsiteY105" fmla="*/ 5003991 h 6858000"/>
              <a:gd name="connsiteX106" fmla="*/ 2800768 w 7467600"/>
              <a:gd name="connsiteY106" fmla="*/ 5010056 h 6858000"/>
              <a:gd name="connsiteX107" fmla="*/ 2879408 w 7467600"/>
              <a:gd name="connsiteY107" fmla="*/ 5031590 h 6858000"/>
              <a:gd name="connsiteX108" fmla="*/ 2862295 w 7467600"/>
              <a:gd name="connsiteY108" fmla="*/ 5022958 h 6858000"/>
              <a:gd name="connsiteX109" fmla="*/ 2813343 w 7467600"/>
              <a:gd name="connsiteY109" fmla="*/ 4998369 h 6858000"/>
              <a:gd name="connsiteX110" fmla="*/ 2646245 w 7467600"/>
              <a:gd name="connsiteY110" fmla="*/ 4930999 h 6858000"/>
              <a:gd name="connsiteX111" fmla="*/ 1999243 w 7467600"/>
              <a:gd name="connsiteY111" fmla="*/ 4730524 h 6858000"/>
              <a:gd name="connsiteX112" fmla="*/ 1979527 w 7467600"/>
              <a:gd name="connsiteY112" fmla="*/ 4726651 h 6858000"/>
              <a:gd name="connsiteX113" fmla="*/ 1927410 w 7467600"/>
              <a:gd name="connsiteY113" fmla="*/ 4716164 h 6858000"/>
              <a:gd name="connsiteX114" fmla="*/ 1997014 w 7467600"/>
              <a:gd name="connsiteY114" fmla="*/ 4698007 h 6858000"/>
              <a:gd name="connsiteX115" fmla="*/ 2005458 w 7467600"/>
              <a:gd name="connsiteY115" fmla="*/ 4699540 h 6858000"/>
              <a:gd name="connsiteX116" fmla="*/ 2657186 w 7467600"/>
              <a:gd name="connsiteY116" fmla="*/ 4901687 h 6858000"/>
              <a:gd name="connsiteX117" fmla="*/ 2826662 w 7467600"/>
              <a:gd name="connsiteY117" fmla="*/ 4970362 h 6858000"/>
              <a:gd name="connsiteX118" fmla="*/ 2876100 w 7467600"/>
              <a:gd name="connsiteY118" fmla="*/ 4995397 h 6858000"/>
              <a:gd name="connsiteX119" fmla="*/ 3042600 w 7467600"/>
              <a:gd name="connsiteY119" fmla="*/ 5059532 h 6858000"/>
              <a:gd name="connsiteX120" fmla="*/ 1997014 w 7467600"/>
              <a:gd name="connsiteY120" fmla="*/ 4698007 h 6858000"/>
              <a:gd name="connsiteX121" fmla="*/ 2305292 w 7467600"/>
              <a:gd name="connsiteY121" fmla="*/ 4219492 h 6858000"/>
              <a:gd name="connsiteX122" fmla="*/ 3360922 w 7467600"/>
              <a:gd name="connsiteY122" fmla="*/ 4529373 h 6858000"/>
              <a:gd name="connsiteX123" fmla="*/ 3492420 w 7467600"/>
              <a:gd name="connsiteY123" fmla="*/ 4510145 h 6858000"/>
              <a:gd name="connsiteX124" fmla="*/ 3364086 w 7467600"/>
              <a:gd name="connsiteY124" fmla="*/ 4480340 h 6858000"/>
              <a:gd name="connsiteX125" fmla="*/ 3225818 w 7467600"/>
              <a:gd name="connsiteY125" fmla="*/ 4411822 h 6858000"/>
              <a:gd name="connsiteX126" fmla="*/ 3129696 w 7467600"/>
              <a:gd name="connsiteY126" fmla="*/ 4360704 h 6858000"/>
              <a:gd name="connsiteX127" fmla="*/ 2814545 w 7467600"/>
              <a:gd name="connsiteY127" fmla="*/ 4282955 h 6858000"/>
              <a:gd name="connsiteX128" fmla="*/ 2305292 w 7467600"/>
              <a:gd name="connsiteY128" fmla="*/ 4219492 h 6858000"/>
              <a:gd name="connsiteX129" fmla="*/ 2626982 w 7467600"/>
              <a:gd name="connsiteY129" fmla="*/ 4206450 h 6858000"/>
              <a:gd name="connsiteX130" fmla="*/ 2490617 w 7467600"/>
              <a:gd name="connsiteY130" fmla="*/ 4206951 h 6858000"/>
              <a:gd name="connsiteX131" fmla="*/ 2819869 w 7467600"/>
              <a:gd name="connsiteY131" fmla="*/ 4252936 h 6858000"/>
              <a:gd name="connsiteX132" fmla="*/ 3143018 w 7467600"/>
              <a:gd name="connsiteY132" fmla="*/ 4332698 h 6858000"/>
              <a:gd name="connsiteX133" fmla="*/ 3241520 w 7467600"/>
              <a:gd name="connsiteY133" fmla="*/ 4385112 h 6858000"/>
              <a:gd name="connsiteX134" fmla="*/ 3374575 w 7467600"/>
              <a:gd name="connsiteY134" fmla="*/ 4451517 h 6858000"/>
              <a:gd name="connsiteX135" fmla="*/ 3505221 w 7467600"/>
              <a:gd name="connsiteY135" fmla="*/ 4480757 h 6858000"/>
              <a:gd name="connsiteX136" fmla="*/ 2626982 w 7467600"/>
              <a:gd name="connsiteY136" fmla="*/ 4206450 h 6858000"/>
              <a:gd name="connsiteX137" fmla="*/ 1310106 w 7467600"/>
              <a:gd name="connsiteY137" fmla="*/ 3943217 h 6858000"/>
              <a:gd name="connsiteX138" fmla="*/ 854994 w 7467600"/>
              <a:gd name="connsiteY138" fmla="*/ 4399136 h 6858000"/>
              <a:gd name="connsiteX139" fmla="*/ 742462 w 7467600"/>
              <a:gd name="connsiteY139" fmla="*/ 4594648 h 6858000"/>
              <a:gd name="connsiteX140" fmla="*/ 820602 w 7467600"/>
              <a:gd name="connsiteY140" fmla="*/ 4485915 h 6858000"/>
              <a:gd name="connsiteX141" fmla="*/ 878295 w 7467600"/>
              <a:gd name="connsiteY141" fmla="*/ 4403594 h 6858000"/>
              <a:gd name="connsiteX142" fmla="*/ 1240607 w 7467600"/>
              <a:gd name="connsiteY142" fmla="*/ 4010401 h 6858000"/>
              <a:gd name="connsiteX143" fmla="*/ 1310106 w 7467600"/>
              <a:gd name="connsiteY143" fmla="*/ 3943217 h 6858000"/>
              <a:gd name="connsiteX144" fmla="*/ 1423113 w 7467600"/>
              <a:gd name="connsiteY144" fmla="*/ 3874565 h 6858000"/>
              <a:gd name="connsiteX145" fmla="*/ 1260565 w 7467600"/>
              <a:gd name="connsiteY145" fmla="*/ 4031982 h 6858000"/>
              <a:gd name="connsiteX146" fmla="*/ 901900 w 7467600"/>
              <a:gd name="connsiteY146" fmla="*/ 4421236 h 6858000"/>
              <a:gd name="connsiteX147" fmla="*/ 845044 w 7467600"/>
              <a:gd name="connsiteY147" fmla="*/ 4502436 h 6858000"/>
              <a:gd name="connsiteX148" fmla="*/ 685926 w 7467600"/>
              <a:gd name="connsiteY148" fmla="*/ 4703069 h 6858000"/>
              <a:gd name="connsiteX149" fmla="*/ 684248 w 7467600"/>
              <a:gd name="connsiteY149" fmla="*/ 4706721 h 6858000"/>
              <a:gd name="connsiteX150" fmla="*/ 1423113 w 7467600"/>
              <a:gd name="connsiteY150" fmla="*/ 3874565 h 6858000"/>
              <a:gd name="connsiteX151" fmla="*/ 3316479 w 7467600"/>
              <a:gd name="connsiteY151" fmla="*/ 3872136 h 6858000"/>
              <a:gd name="connsiteX152" fmla="*/ 3546806 w 7467600"/>
              <a:gd name="connsiteY152" fmla="*/ 4356139 h 6858000"/>
              <a:gd name="connsiteX153" fmla="*/ 3364433 w 7467600"/>
              <a:gd name="connsiteY153" fmla="*/ 3953121 h 6858000"/>
              <a:gd name="connsiteX154" fmla="*/ 3316479 w 7467600"/>
              <a:gd name="connsiteY154" fmla="*/ 3872136 h 6858000"/>
              <a:gd name="connsiteX155" fmla="*/ 3291335 w 7467600"/>
              <a:gd name="connsiteY155" fmla="*/ 3767420 h 6858000"/>
              <a:gd name="connsiteX156" fmla="*/ 3390805 w 7467600"/>
              <a:gd name="connsiteY156" fmla="*/ 3937163 h 6858000"/>
              <a:gd name="connsiteX157" fmla="*/ 3579062 w 7467600"/>
              <a:gd name="connsiteY157" fmla="*/ 4359040 h 6858000"/>
              <a:gd name="connsiteX158" fmla="*/ 3467355 w 7467600"/>
              <a:gd name="connsiteY158" fmla="*/ 3988130 h 6858000"/>
              <a:gd name="connsiteX159" fmla="*/ 3310753 w 7467600"/>
              <a:gd name="connsiteY159" fmla="*/ 3787140 h 6858000"/>
              <a:gd name="connsiteX160" fmla="*/ 3291335 w 7467600"/>
              <a:gd name="connsiteY160" fmla="*/ 3767420 h 6858000"/>
              <a:gd name="connsiteX161" fmla="*/ 1635889 w 7467600"/>
              <a:gd name="connsiteY161" fmla="*/ 3709494 h 6858000"/>
              <a:gd name="connsiteX162" fmla="*/ 1634800 w 7467600"/>
              <a:gd name="connsiteY162" fmla="*/ 3731111 h 6858000"/>
              <a:gd name="connsiteX163" fmla="*/ 1635889 w 7467600"/>
              <a:gd name="connsiteY163" fmla="*/ 3709494 h 6858000"/>
              <a:gd name="connsiteX164" fmla="*/ 1510397 w 7467600"/>
              <a:gd name="connsiteY164" fmla="*/ 3684705 h 6858000"/>
              <a:gd name="connsiteX165" fmla="*/ 1146550 w 7467600"/>
              <a:gd name="connsiteY165" fmla="*/ 3802012 h 6858000"/>
              <a:gd name="connsiteX166" fmla="*/ 698834 w 7467600"/>
              <a:gd name="connsiteY166" fmla="*/ 3952272 h 6858000"/>
              <a:gd name="connsiteX167" fmla="*/ 34256 w 7467600"/>
              <a:gd name="connsiteY167" fmla="*/ 4347603 h 6858000"/>
              <a:gd name="connsiteX168" fmla="*/ 527241 w 7467600"/>
              <a:gd name="connsiteY168" fmla="*/ 4065078 h 6858000"/>
              <a:gd name="connsiteX169" fmla="*/ 1510397 w 7467600"/>
              <a:gd name="connsiteY169" fmla="*/ 3684705 h 6858000"/>
              <a:gd name="connsiteX170" fmla="*/ 1313114 w 7467600"/>
              <a:gd name="connsiteY170" fmla="*/ 3655216 h 6858000"/>
              <a:gd name="connsiteX171" fmla="*/ 1109304 w 7467600"/>
              <a:gd name="connsiteY171" fmla="*/ 3669030 h 6858000"/>
              <a:gd name="connsiteX172" fmla="*/ 8129 w 7467600"/>
              <a:gd name="connsiteY172" fmla="*/ 4330519 h 6858000"/>
              <a:gd name="connsiteX173" fmla="*/ 687572 w 7467600"/>
              <a:gd name="connsiteY173" fmla="*/ 3925629 h 6858000"/>
              <a:gd name="connsiteX174" fmla="*/ 1138365 w 7467600"/>
              <a:gd name="connsiteY174" fmla="*/ 3774515 h 6858000"/>
              <a:gd name="connsiteX175" fmla="*/ 1505579 w 7467600"/>
              <a:gd name="connsiteY175" fmla="*/ 3655526 h 6858000"/>
              <a:gd name="connsiteX176" fmla="*/ 1313114 w 7467600"/>
              <a:gd name="connsiteY176" fmla="*/ 3655216 h 6858000"/>
              <a:gd name="connsiteX177" fmla="*/ 3655073 w 7467600"/>
              <a:gd name="connsiteY177" fmla="*/ 3650884 h 6858000"/>
              <a:gd name="connsiteX178" fmla="*/ 3989938 w 7467600"/>
              <a:gd name="connsiteY178" fmla="*/ 3991685 h 6858000"/>
              <a:gd name="connsiteX179" fmla="*/ 4393907 w 7467600"/>
              <a:gd name="connsiteY179" fmla="*/ 4261258 h 6858000"/>
              <a:gd name="connsiteX180" fmla="*/ 4648051 w 7467600"/>
              <a:gd name="connsiteY180" fmla="*/ 4374051 h 6858000"/>
              <a:gd name="connsiteX181" fmla="*/ 4383389 w 7467600"/>
              <a:gd name="connsiteY181" fmla="*/ 4184369 h 6858000"/>
              <a:gd name="connsiteX182" fmla="*/ 4165508 w 7467600"/>
              <a:gd name="connsiteY182" fmla="*/ 4035196 h 6858000"/>
              <a:gd name="connsiteX183" fmla="*/ 4068162 w 7467600"/>
              <a:gd name="connsiteY183" fmla="*/ 3953394 h 6858000"/>
              <a:gd name="connsiteX184" fmla="*/ 3981416 w 7467600"/>
              <a:gd name="connsiteY184" fmla="*/ 3880482 h 6858000"/>
              <a:gd name="connsiteX185" fmla="*/ 3800147 w 7467600"/>
              <a:gd name="connsiteY185" fmla="*/ 3749872 h 6858000"/>
              <a:gd name="connsiteX186" fmla="*/ 3655073 w 7467600"/>
              <a:gd name="connsiteY186" fmla="*/ 3650884 h 6858000"/>
              <a:gd name="connsiteX187" fmla="*/ 3670252 w 7467600"/>
              <a:gd name="connsiteY187" fmla="*/ 3622798 h 6858000"/>
              <a:gd name="connsiteX188" fmla="*/ 3817258 w 7467600"/>
              <a:gd name="connsiteY188" fmla="*/ 3723577 h 6858000"/>
              <a:gd name="connsiteX189" fmla="*/ 4000461 w 7467600"/>
              <a:gd name="connsiteY189" fmla="*/ 3855966 h 6858000"/>
              <a:gd name="connsiteX190" fmla="*/ 4088180 w 7467600"/>
              <a:gd name="connsiteY190" fmla="*/ 3929774 h 6858000"/>
              <a:gd name="connsiteX191" fmla="*/ 4184555 w 7467600"/>
              <a:gd name="connsiteY191" fmla="*/ 4010683 h 6858000"/>
              <a:gd name="connsiteX192" fmla="*/ 4399563 w 7467600"/>
              <a:gd name="connsiteY192" fmla="*/ 4158106 h 6858000"/>
              <a:gd name="connsiteX193" fmla="*/ 4684469 w 7467600"/>
              <a:gd name="connsiteY193" fmla="*/ 4364680 h 6858000"/>
              <a:gd name="connsiteX194" fmla="*/ 4690271 w 7467600"/>
              <a:gd name="connsiteY194" fmla="*/ 4370034 h 6858000"/>
              <a:gd name="connsiteX195" fmla="*/ 4136093 w 7467600"/>
              <a:gd name="connsiteY195" fmla="*/ 3858466 h 6858000"/>
              <a:gd name="connsiteX196" fmla="*/ 3670252 w 7467600"/>
              <a:gd name="connsiteY196" fmla="*/ 3622798 h 6858000"/>
              <a:gd name="connsiteX197" fmla="*/ 4440129 w 7467600"/>
              <a:gd name="connsiteY197" fmla="*/ 3448571 h 6858000"/>
              <a:gd name="connsiteX198" fmla="*/ 4856525 w 7467600"/>
              <a:gd name="connsiteY198" fmla="*/ 3915351 h 6858000"/>
              <a:gd name="connsiteX199" fmla="*/ 5059055 w 7467600"/>
              <a:gd name="connsiteY199" fmla="*/ 4108918 h 6858000"/>
              <a:gd name="connsiteX200" fmla="*/ 5290070 w 7467600"/>
              <a:gd name="connsiteY200" fmla="*/ 4263619 h 6858000"/>
              <a:gd name="connsiteX201" fmla="*/ 4834991 w 7467600"/>
              <a:gd name="connsiteY201" fmla="*/ 3830985 h 6858000"/>
              <a:gd name="connsiteX202" fmla="*/ 4440129 w 7467600"/>
              <a:gd name="connsiteY202" fmla="*/ 3448571 h 6858000"/>
              <a:gd name="connsiteX203" fmla="*/ 4441737 w 7467600"/>
              <a:gd name="connsiteY203" fmla="*/ 3399734 h 6858000"/>
              <a:gd name="connsiteX204" fmla="*/ 4431236 w 7467600"/>
              <a:gd name="connsiteY204" fmla="*/ 3400954 h 6858000"/>
              <a:gd name="connsiteX205" fmla="*/ 4557150 w 7467600"/>
              <a:gd name="connsiteY205" fmla="*/ 3510023 h 6858000"/>
              <a:gd name="connsiteX206" fmla="*/ 4856936 w 7467600"/>
              <a:gd name="connsiteY206" fmla="*/ 3809146 h 6858000"/>
              <a:gd name="connsiteX207" fmla="*/ 5111996 w 7467600"/>
              <a:gd name="connsiteY207" fmla="*/ 4065759 h 6858000"/>
              <a:gd name="connsiteX208" fmla="*/ 5388878 w 7467600"/>
              <a:gd name="connsiteY208" fmla="*/ 4300185 h 6858000"/>
              <a:gd name="connsiteX209" fmla="*/ 5425556 w 7467600"/>
              <a:gd name="connsiteY209" fmla="*/ 4308967 h 6858000"/>
              <a:gd name="connsiteX210" fmla="*/ 4943646 w 7467600"/>
              <a:gd name="connsiteY210" fmla="*/ 3822916 h 6858000"/>
              <a:gd name="connsiteX211" fmla="*/ 4594837 w 7467600"/>
              <a:gd name="connsiteY211" fmla="*/ 3532274 h 6858000"/>
              <a:gd name="connsiteX212" fmla="*/ 4441737 w 7467600"/>
              <a:gd name="connsiteY212" fmla="*/ 3399734 h 6858000"/>
              <a:gd name="connsiteX213" fmla="*/ 5425834 w 7467600"/>
              <a:gd name="connsiteY213" fmla="*/ 3162785 h 6858000"/>
              <a:gd name="connsiteX214" fmla="*/ 5401644 w 7467600"/>
              <a:gd name="connsiteY214" fmla="*/ 3617847 h 6858000"/>
              <a:gd name="connsiteX215" fmla="*/ 5467256 w 7467600"/>
              <a:gd name="connsiteY215" fmla="*/ 4175494 h 6858000"/>
              <a:gd name="connsiteX216" fmla="*/ 5448069 w 7467600"/>
              <a:gd name="connsiteY216" fmla="*/ 3567554 h 6858000"/>
              <a:gd name="connsiteX217" fmla="*/ 5425834 w 7467600"/>
              <a:gd name="connsiteY217" fmla="*/ 3162785 h 6858000"/>
              <a:gd name="connsiteX218" fmla="*/ 1318687 w 7467600"/>
              <a:gd name="connsiteY218" fmla="*/ 3113840 h 6858000"/>
              <a:gd name="connsiteX219" fmla="*/ 1066793 w 7467600"/>
              <a:gd name="connsiteY219" fmla="*/ 3212171 h 6858000"/>
              <a:gd name="connsiteX220" fmla="*/ 993319 w 7467600"/>
              <a:gd name="connsiteY220" fmla="*/ 3247648 h 6858000"/>
              <a:gd name="connsiteX221" fmla="*/ 853081 w 7467600"/>
              <a:gd name="connsiteY221" fmla="*/ 3312410 h 6858000"/>
              <a:gd name="connsiteX222" fmla="*/ 805957 w 7467600"/>
              <a:gd name="connsiteY222" fmla="*/ 3330443 h 6858000"/>
              <a:gd name="connsiteX223" fmla="*/ 1318687 w 7467600"/>
              <a:gd name="connsiteY223" fmla="*/ 3113840 h 6858000"/>
              <a:gd name="connsiteX224" fmla="*/ 5453702 w 7467600"/>
              <a:gd name="connsiteY224" fmla="*/ 3090882 h 6858000"/>
              <a:gd name="connsiteX225" fmla="*/ 5480135 w 7467600"/>
              <a:gd name="connsiteY225" fmla="*/ 3565802 h 6858000"/>
              <a:gd name="connsiteX226" fmla="*/ 5499023 w 7467600"/>
              <a:gd name="connsiteY226" fmla="*/ 4166310 h 6858000"/>
              <a:gd name="connsiteX227" fmla="*/ 5547022 w 7467600"/>
              <a:gd name="connsiteY227" fmla="*/ 3607838 h 6858000"/>
              <a:gd name="connsiteX228" fmla="*/ 5515964 w 7467600"/>
              <a:gd name="connsiteY228" fmla="*/ 3378541 h 6858000"/>
              <a:gd name="connsiteX229" fmla="*/ 5453702 w 7467600"/>
              <a:gd name="connsiteY229" fmla="*/ 3090882 h 6858000"/>
              <a:gd name="connsiteX230" fmla="*/ 1238695 w 7467600"/>
              <a:gd name="connsiteY230" fmla="*/ 3076820 h 6858000"/>
              <a:gd name="connsiteX231" fmla="*/ 716371 w 7467600"/>
              <a:gd name="connsiteY231" fmla="*/ 3293249 h 6858000"/>
              <a:gd name="connsiteX232" fmla="*/ 579522 w 7467600"/>
              <a:gd name="connsiteY232" fmla="*/ 3371759 h 6858000"/>
              <a:gd name="connsiteX233" fmla="*/ 600288 w 7467600"/>
              <a:gd name="connsiteY233" fmla="*/ 3365555 h 6858000"/>
              <a:gd name="connsiteX234" fmla="*/ 840692 w 7467600"/>
              <a:gd name="connsiteY234" fmla="*/ 3284921 h 6858000"/>
              <a:gd name="connsiteX235" fmla="*/ 979248 w 7467600"/>
              <a:gd name="connsiteY235" fmla="*/ 3221003 h 6858000"/>
              <a:gd name="connsiteX236" fmla="*/ 1053282 w 7467600"/>
              <a:gd name="connsiteY236" fmla="*/ 3185247 h 6858000"/>
              <a:gd name="connsiteX237" fmla="*/ 1320603 w 7467600"/>
              <a:gd name="connsiteY237" fmla="*/ 3081281 h 6858000"/>
              <a:gd name="connsiteX238" fmla="*/ 1238695 w 7467600"/>
              <a:gd name="connsiteY238" fmla="*/ 3076820 h 6858000"/>
              <a:gd name="connsiteX239" fmla="*/ 5425627 w 7467600"/>
              <a:gd name="connsiteY239" fmla="*/ 2954192 h 6858000"/>
              <a:gd name="connsiteX240" fmla="*/ 5470770 w 7467600"/>
              <a:gd name="connsiteY240" fmla="*/ 3005435 h 6858000"/>
              <a:gd name="connsiteX241" fmla="*/ 5519779 w 7467600"/>
              <a:gd name="connsiteY241" fmla="*/ 4359223 h 6858000"/>
              <a:gd name="connsiteX242" fmla="*/ 5520293 w 7467600"/>
              <a:gd name="connsiteY242" fmla="*/ 4360602 h 6858000"/>
              <a:gd name="connsiteX243" fmla="*/ 5767221 w 7467600"/>
              <a:gd name="connsiteY243" fmla="*/ 4665564 h 6858000"/>
              <a:gd name="connsiteX244" fmla="*/ 6937169 w 7467600"/>
              <a:gd name="connsiteY244" fmla="*/ 4815941 h 6858000"/>
              <a:gd name="connsiteX245" fmla="*/ 6953922 w 7467600"/>
              <a:gd name="connsiteY245" fmla="*/ 4890068 h 6858000"/>
              <a:gd name="connsiteX246" fmla="*/ 6071359 w 7467600"/>
              <a:gd name="connsiteY246" fmla="*/ 4770770 h 6858000"/>
              <a:gd name="connsiteX247" fmla="*/ 6038839 w 7467600"/>
              <a:gd name="connsiteY247" fmla="*/ 4764474 h 6858000"/>
              <a:gd name="connsiteX248" fmla="*/ 6038706 w 7467600"/>
              <a:gd name="connsiteY248" fmla="*/ 4763847 h 6858000"/>
              <a:gd name="connsiteX249" fmla="*/ 6037784 w 7467600"/>
              <a:gd name="connsiteY249" fmla="*/ 4764270 h 6858000"/>
              <a:gd name="connsiteX250" fmla="*/ 6038839 w 7467600"/>
              <a:gd name="connsiteY250" fmla="*/ 4764474 h 6858000"/>
              <a:gd name="connsiteX251" fmla="*/ 6040338 w 7467600"/>
              <a:gd name="connsiteY251" fmla="*/ 4771418 h 6858000"/>
              <a:gd name="connsiteX252" fmla="*/ 6024488 w 7467600"/>
              <a:gd name="connsiteY252" fmla="*/ 4809903 h 6858000"/>
              <a:gd name="connsiteX253" fmla="*/ 5599771 w 7467600"/>
              <a:gd name="connsiteY253" fmla="*/ 5509652 h 6858000"/>
              <a:gd name="connsiteX254" fmla="*/ 5548843 w 7467600"/>
              <a:gd name="connsiteY254" fmla="*/ 5563845 h 6858000"/>
              <a:gd name="connsiteX255" fmla="*/ 5940952 w 7467600"/>
              <a:gd name="connsiteY255" fmla="*/ 6250028 h 6858000"/>
              <a:gd name="connsiteX256" fmla="*/ 6043441 w 7467600"/>
              <a:gd name="connsiteY256" fmla="*/ 6665847 h 6858000"/>
              <a:gd name="connsiteX257" fmla="*/ 6093432 w 7467600"/>
              <a:gd name="connsiteY257" fmla="*/ 6858000 h 6858000"/>
              <a:gd name="connsiteX258" fmla="*/ 6034344 w 7467600"/>
              <a:gd name="connsiteY258" fmla="*/ 6858000 h 6858000"/>
              <a:gd name="connsiteX259" fmla="*/ 6026679 w 7467600"/>
              <a:gd name="connsiteY259" fmla="*/ 6836959 h 6858000"/>
              <a:gd name="connsiteX260" fmla="*/ 5800441 w 7467600"/>
              <a:gd name="connsiteY260" fmla="*/ 6335286 h 6858000"/>
              <a:gd name="connsiteX261" fmla="*/ 5526562 w 7467600"/>
              <a:gd name="connsiteY261" fmla="*/ 5705388 h 6858000"/>
              <a:gd name="connsiteX262" fmla="*/ 5519640 w 7467600"/>
              <a:gd name="connsiteY262" fmla="*/ 5683774 h 6858000"/>
              <a:gd name="connsiteX263" fmla="*/ 5844559 w 7467600"/>
              <a:gd name="connsiteY263" fmla="*/ 6553349 h 6858000"/>
              <a:gd name="connsiteX264" fmla="*/ 5975994 w 7467600"/>
              <a:gd name="connsiteY264" fmla="*/ 6858000 h 6858000"/>
              <a:gd name="connsiteX265" fmla="*/ 5898547 w 7467600"/>
              <a:gd name="connsiteY265" fmla="*/ 6858000 h 6858000"/>
              <a:gd name="connsiteX266" fmla="*/ 5682041 w 7467600"/>
              <a:gd name="connsiteY266" fmla="*/ 6355860 h 6858000"/>
              <a:gd name="connsiteX267" fmla="*/ 5461758 w 7467600"/>
              <a:gd name="connsiteY267" fmla="*/ 5820220 h 6858000"/>
              <a:gd name="connsiteX268" fmla="*/ 5237282 w 7467600"/>
              <a:gd name="connsiteY268" fmla="*/ 6579086 h 6858000"/>
              <a:gd name="connsiteX269" fmla="*/ 5115009 w 7467600"/>
              <a:gd name="connsiteY269" fmla="*/ 6858000 h 6858000"/>
              <a:gd name="connsiteX270" fmla="*/ 5028074 w 7467600"/>
              <a:gd name="connsiteY270" fmla="*/ 6858000 h 6858000"/>
              <a:gd name="connsiteX271" fmla="*/ 5079508 w 7467600"/>
              <a:gd name="connsiteY271" fmla="*/ 6749074 h 6858000"/>
              <a:gd name="connsiteX272" fmla="*/ 5371846 w 7467600"/>
              <a:gd name="connsiteY272" fmla="*/ 5924413 h 6858000"/>
              <a:gd name="connsiteX273" fmla="*/ 5270512 w 7467600"/>
              <a:gd name="connsiteY273" fmla="*/ 6138975 h 6858000"/>
              <a:gd name="connsiteX274" fmla="*/ 5062409 w 7467600"/>
              <a:gd name="connsiteY274" fmla="*/ 6653544 h 6858000"/>
              <a:gd name="connsiteX275" fmla="*/ 5036628 w 7467600"/>
              <a:gd name="connsiteY275" fmla="*/ 6754247 h 6858000"/>
              <a:gd name="connsiteX276" fmla="*/ 5009112 w 7467600"/>
              <a:gd name="connsiteY276" fmla="*/ 6858000 h 6858000"/>
              <a:gd name="connsiteX277" fmla="*/ 4976679 w 7467600"/>
              <a:gd name="connsiteY277" fmla="*/ 6858000 h 6858000"/>
              <a:gd name="connsiteX278" fmla="*/ 5006537 w 7467600"/>
              <a:gd name="connsiteY278" fmla="*/ 6747068 h 6858000"/>
              <a:gd name="connsiteX279" fmla="*/ 5032723 w 7467600"/>
              <a:gd name="connsiteY279" fmla="*/ 6644957 h 6858000"/>
              <a:gd name="connsiteX280" fmla="*/ 5242949 w 7467600"/>
              <a:gd name="connsiteY280" fmla="*/ 6125175 h 6858000"/>
              <a:gd name="connsiteX281" fmla="*/ 5286321 w 7467600"/>
              <a:gd name="connsiteY281" fmla="*/ 6033555 h 6858000"/>
              <a:gd name="connsiteX282" fmla="*/ 5008210 w 7467600"/>
              <a:gd name="connsiteY282" fmla="*/ 6649194 h 6858000"/>
              <a:gd name="connsiteX283" fmla="*/ 4986321 w 7467600"/>
              <a:gd name="connsiteY283" fmla="*/ 6765687 h 6858000"/>
              <a:gd name="connsiteX284" fmla="*/ 4973474 w 7467600"/>
              <a:gd name="connsiteY284" fmla="*/ 6858000 h 6858000"/>
              <a:gd name="connsiteX285" fmla="*/ 4907178 w 7467600"/>
              <a:gd name="connsiteY285" fmla="*/ 6858000 h 6858000"/>
              <a:gd name="connsiteX286" fmla="*/ 4910810 w 7467600"/>
              <a:gd name="connsiteY286" fmla="*/ 6829660 h 6858000"/>
              <a:gd name="connsiteX287" fmla="*/ 4987461 w 7467600"/>
              <a:gd name="connsiteY287" fmla="*/ 6432994 h 6858000"/>
              <a:gd name="connsiteX288" fmla="*/ 5179262 w 7467600"/>
              <a:gd name="connsiteY288" fmla="*/ 6035044 h 6858000"/>
              <a:gd name="connsiteX289" fmla="*/ 4689678 w 7467600"/>
              <a:gd name="connsiteY289" fmla="*/ 6440241 h 6858000"/>
              <a:gd name="connsiteX290" fmla="*/ 4477543 w 7467600"/>
              <a:gd name="connsiteY290" fmla="*/ 6674836 h 6858000"/>
              <a:gd name="connsiteX291" fmla="*/ 4329957 w 7467600"/>
              <a:gd name="connsiteY291" fmla="*/ 6858000 h 6858000"/>
              <a:gd name="connsiteX292" fmla="*/ 4218595 w 7467600"/>
              <a:gd name="connsiteY292" fmla="*/ 6858000 h 6858000"/>
              <a:gd name="connsiteX293" fmla="*/ 4368888 w 7467600"/>
              <a:gd name="connsiteY293" fmla="*/ 6668412 h 6858000"/>
              <a:gd name="connsiteX294" fmla="*/ 4563091 w 7467600"/>
              <a:gd name="connsiteY294" fmla="*/ 6442508 h 6858000"/>
              <a:gd name="connsiteX295" fmla="*/ 5387324 w 7467600"/>
              <a:gd name="connsiteY295" fmla="*/ 5705830 h 6858000"/>
              <a:gd name="connsiteX296" fmla="*/ 5073620 w 7467600"/>
              <a:gd name="connsiteY296" fmla="*/ 5955437 h 6858000"/>
              <a:gd name="connsiteX297" fmla="*/ 4689789 w 7467600"/>
              <a:gd name="connsiteY297" fmla="*/ 6268382 h 6858000"/>
              <a:gd name="connsiteX298" fmla="*/ 4418722 w 7467600"/>
              <a:gd name="connsiteY298" fmla="*/ 6570886 h 6858000"/>
              <a:gd name="connsiteX299" fmla="*/ 4214944 w 7467600"/>
              <a:gd name="connsiteY299" fmla="*/ 6858000 h 6858000"/>
              <a:gd name="connsiteX300" fmla="*/ 4177898 w 7467600"/>
              <a:gd name="connsiteY300" fmla="*/ 6858000 h 6858000"/>
              <a:gd name="connsiteX301" fmla="*/ 4391597 w 7467600"/>
              <a:gd name="connsiteY301" fmla="*/ 6556370 h 6858000"/>
              <a:gd name="connsiteX302" fmla="*/ 4668889 w 7467600"/>
              <a:gd name="connsiteY302" fmla="*/ 6246399 h 6858000"/>
              <a:gd name="connsiteX303" fmla="*/ 5055427 w 7467600"/>
              <a:gd name="connsiteY303" fmla="*/ 5931476 h 6858000"/>
              <a:gd name="connsiteX304" fmla="*/ 5371814 w 7467600"/>
              <a:gd name="connsiteY304" fmla="*/ 5678975 h 6858000"/>
              <a:gd name="connsiteX305" fmla="*/ 4987918 w 7467600"/>
              <a:gd name="connsiteY305" fmla="*/ 5838701 h 6858000"/>
              <a:gd name="connsiteX306" fmla="*/ 4317146 w 7467600"/>
              <a:gd name="connsiteY306" fmla="*/ 6587716 h 6858000"/>
              <a:gd name="connsiteX307" fmla="*/ 4171627 w 7467600"/>
              <a:gd name="connsiteY307" fmla="*/ 6858000 h 6858000"/>
              <a:gd name="connsiteX308" fmla="*/ 4081585 w 7467600"/>
              <a:gd name="connsiteY308" fmla="*/ 6858000 h 6858000"/>
              <a:gd name="connsiteX309" fmla="*/ 4238603 w 7467600"/>
              <a:gd name="connsiteY309" fmla="*/ 6559341 h 6858000"/>
              <a:gd name="connsiteX310" fmla="*/ 4778333 w 7467600"/>
              <a:gd name="connsiteY310" fmla="*/ 5873626 h 6858000"/>
              <a:gd name="connsiteX311" fmla="*/ 5414185 w 7467600"/>
              <a:gd name="connsiteY311" fmla="*/ 5573882 h 6858000"/>
              <a:gd name="connsiteX312" fmla="*/ 5959648 w 7467600"/>
              <a:gd name="connsiteY312" fmla="*/ 4760797 h 6858000"/>
              <a:gd name="connsiteX313" fmla="*/ 5355019 w 7467600"/>
              <a:gd name="connsiteY313" fmla="*/ 4734672 h 6858000"/>
              <a:gd name="connsiteX314" fmla="*/ 5083565 w 7467600"/>
              <a:gd name="connsiteY314" fmla="*/ 5179121 h 6858000"/>
              <a:gd name="connsiteX315" fmla="*/ 4713577 w 7467600"/>
              <a:gd name="connsiteY315" fmla="*/ 5616803 h 6858000"/>
              <a:gd name="connsiteX316" fmla="*/ 3989559 w 7467600"/>
              <a:gd name="connsiteY316" fmla="*/ 6145945 h 6858000"/>
              <a:gd name="connsiteX317" fmla="*/ 3939824 w 7467600"/>
              <a:gd name="connsiteY317" fmla="*/ 6066900 h 6858000"/>
              <a:gd name="connsiteX318" fmla="*/ 4584537 w 7467600"/>
              <a:gd name="connsiteY318" fmla="*/ 5324826 h 6858000"/>
              <a:gd name="connsiteX319" fmla="*/ 5037105 w 7467600"/>
              <a:gd name="connsiteY319" fmla="*/ 5088765 h 6858000"/>
              <a:gd name="connsiteX320" fmla="*/ 5039930 w 7467600"/>
              <a:gd name="connsiteY320" fmla="*/ 5089585 h 6858000"/>
              <a:gd name="connsiteX321" fmla="*/ 5263764 w 7467600"/>
              <a:gd name="connsiteY321" fmla="*/ 4735525 h 6858000"/>
              <a:gd name="connsiteX322" fmla="*/ 4086300 w 7467600"/>
              <a:gd name="connsiteY322" fmla="*/ 4884599 h 6858000"/>
              <a:gd name="connsiteX323" fmla="*/ 4085485 w 7467600"/>
              <a:gd name="connsiteY323" fmla="*/ 4899070 h 6858000"/>
              <a:gd name="connsiteX324" fmla="*/ 3871915 w 7467600"/>
              <a:gd name="connsiteY324" fmla="*/ 5253645 h 6858000"/>
              <a:gd name="connsiteX325" fmla="*/ 3799374 w 7467600"/>
              <a:gd name="connsiteY325" fmla="*/ 5466127 h 6858000"/>
              <a:gd name="connsiteX326" fmla="*/ 3498850 w 7467600"/>
              <a:gd name="connsiteY326" fmla="*/ 6661888 h 6858000"/>
              <a:gd name="connsiteX327" fmla="*/ 3399216 w 7467600"/>
              <a:gd name="connsiteY327" fmla="*/ 6858000 h 6858000"/>
              <a:gd name="connsiteX328" fmla="*/ 3303688 w 7467600"/>
              <a:gd name="connsiteY328" fmla="*/ 6858000 h 6858000"/>
              <a:gd name="connsiteX329" fmla="*/ 3391774 w 7467600"/>
              <a:gd name="connsiteY329" fmla="*/ 6697181 h 6858000"/>
              <a:gd name="connsiteX330" fmla="*/ 3735540 w 7467600"/>
              <a:gd name="connsiteY330" fmla="*/ 5546923 h 6858000"/>
              <a:gd name="connsiteX331" fmla="*/ 3729438 w 7467600"/>
              <a:gd name="connsiteY331" fmla="*/ 5569058 h 6858000"/>
              <a:gd name="connsiteX332" fmla="*/ 3707782 w 7467600"/>
              <a:gd name="connsiteY332" fmla="*/ 5644908 h 6858000"/>
              <a:gd name="connsiteX333" fmla="*/ 3583827 w 7467600"/>
              <a:gd name="connsiteY333" fmla="*/ 6039215 h 6858000"/>
              <a:gd name="connsiteX334" fmla="*/ 3547861 w 7467600"/>
              <a:gd name="connsiteY334" fmla="*/ 6129609 h 6858000"/>
              <a:gd name="connsiteX335" fmla="*/ 3490905 w 7467600"/>
              <a:gd name="connsiteY335" fmla="*/ 6277660 h 6858000"/>
              <a:gd name="connsiteX336" fmla="*/ 3455859 w 7467600"/>
              <a:gd name="connsiteY336" fmla="*/ 6391301 h 6858000"/>
              <a:gd name="connsiteX337" fmla="*/ 3429112 w 7467600"/>
              <a:gd name="connsiteY337" fmla="*/ 6479469 h 6858000"/>
              <a:gd name="connsiteX338" fmla="*/ 3304862 w 7467600"/>
              <a:gd name="connsiteY338" fmla="*/ 6796476 h 6858000"/>
              <a:gd name="connsiteX339" fmla="*/ 3276071 w 7467600"/>
              <a:gd name="connsiteY339" fmla="*/ 6858000 h 6858000"/>
              <a:gd name="connsiteX340" fmla="*/ 3240805 w 7467600"/>
              <a:gd name="connsiteY340" fmla="*/ 6858000 h 6858000"/>
              <a:gd name="connsiteX341" fmla="*/ 3275917 w 7467600"/>
              <a:gd name="connsiteY341" fmla="*/ 6783192 h 6858000"/>
              <a:gd name="connsiteX342" fmla="*/ 3399358 w 7467600"/>
              <a:gd name="connsiteY342" fmla="*/ 6469011 h 6858000"/>
              <a:gd name="connsiteX343" fmla="*/ 3425650 w 7467600"/>
              <a:gd name="connsiteY343" fmla="*/ 6381333 h 6858000"/>
              <a:gd name="connsiteX344" fmla="*/ 3460661 w 7467600"/>
              <a:gd name="connsiteY344" fmla="*/ 6266763 h 6858000"/>
              <a:gd name="connsiteX345" fmla="*/ 3518021 w 7467600"/>
              <a:gd name="connsiteY345" fmla="*/ 6117298 h 6858000"/>
              <a:gd name="connsiteX346" fmla="*/ 3554035 w 7467600"/>
              <a:gd name="connsiteY346" fmla="*/ 6027832 h 6858000"/>
              <a:gd name="connsiteX347" fmla="*/ 3677174 w 7467600"/>
              <a:gd name="connsiteY347" fmla="*/ 5636351 h 6858000"/>
              <a:gd name="connsiteX348" fmla="*/ 3698819 w 7467600"/>
              <a:gd name="connsiteY348" fmla="*/ 5560503 h 6858000"/>
              <a:gd name="connsiteX349" fmla="*/ 3702094 w 7467600"/>
              <a:gd name="connsiteY349" fmla="*/ 5549194 h 6858000"/>
              <a:gd name="connsiteX350" fmla="*/ 3398355 w 7467600"/>
              <a:gd name="connsiteY350" fmla="*/ 6094603 h 6858000"/>
              <a:gd name="connsiteX351" fmla="*/ 3193941 w 7467600"/>
              <a:gd name="connsiteY351" fmla="*/ 6798775 h 6858000"/>
              <a:gd name="connsiteX352" fmla="*/ 3184140 w 7467600"/>
              <a:gd name="connsiteY352" fmla="*/ 6858000 h 6858000"/>
              <a:gd name="connsiteX353" fmla="*/ 3099978 w 7467600"/>
              <a:gd name="connsiteY353" fmla="*/ 6858000 h 6858000"/>
              <a:gd name="connsiteX354" fmla="*/ 3101556 w 7467600"/>
              <a:gd name="connsiteY354" fmla="*/ 6843337 h 6858000"/>
              <a:gd name="connsiteX355" fmla="*/ 3370162 w 7467600"/>
              <a:gd name="connsiteY355" fmla="*/ 5785550 h 6858000"/>
              <a:gd name="connsiteX356" fmla="*/ 3746477 w 7467600"/>
              <a:gd name="connsiteY356" fmla="*/ 5377889 h 6858000"/>
              <a:gd name="connsiteX357" fmla="*/ 3863399 w 7467600"/>
              <a:gd name="connsiteY357" fmla="*/ 5087257 h 6858000"/>
              <a:gd name="connsiteX358" fmla="*/ 3968712 w 7467600"/>
              <a:gd name="connsiteY358" fmla="*/ 4913989 h 6858000"/>
              <a:gd name="connsiteX359" fmla="*/ 2792390 w 7467600"/>
              <a:gd name="connsiteY359" fmla="*/ 5382974 h 6858000"/>
              <a:gd name="connsiteX360" fmla="*/ 2714982 w 7467600"/>
              <a:gd name="connsiteY360" fmla="*/ 5427051 h 6858000"/>
              <a:gd name="connsiteX361" fmla="*/ 2813361 w 7467600"/>
              <a:gd name="connsiteY361" fmla="*/ 6023912 h 6858000"/>
              <a:gd name="connsiteX362" fmla="*/ 2688430 w 7467600"/>
              <a:gd name="connsiteY362" fmla="*/ 6801564 h 6858000"/>
              <a:gd name="connsiteX363" fmla="*/ 2629626 w 7467600"/>
              <a:gd name="connsiteY363" fmla="*/ 6763394 h 6858000"/>
              <a:gd name="connsiteX364" fmla="*/ 2565328 w 7467600"/>
              <a:gd name="connsiteY364" fmla="*/ 5516399 h 6858000"/>
              <a:gd name="connsiteX365" fmla="*/ 1922999 w 7467600"/>
              <a:gd name="connsiteY365" fmla="*/ 5980343 h 6858000"/>
              <a:gd name="connsiteX366" fmla="*/ 1950261 w 7467600"/>
              <a:gd name="connsiteY366" fmla="*/ 6405858 h 6858000"/>
              <a:gd name="connsiteX367" fmla="*/ 2365554 w 7467600"/>
              <a:gd name="connsiteY367" fmla="*/ 6759107 h 6858000"/>
              <a:gd name="connsiteX368" fmla="*/ 2424142 w 7467600"/>
              <a:gd name="connsiteY368" fmla="*/ 6858000 h 6858000"/>
              <a:gd name="connsiteX369" fmla="*/ 2395994 w 7467600"/>
              <a:gd name="connsiteY369" fmla="*/ 6858000 h 6858000"/>
              <a:gd name="connsiteX370" fmla="*/ 2392863 w 7467600"/>
              <a:gd name="connsiteY370" fmla="*/ 6852964 h 6858000"/>
              <a:gd name="connsiteX371" fmla="*/ 2017589 w 7467600"/>
              <a:gd name="connsiteY371" fmla="*/ 6493982 h 6858000"/>
              <a:gd name="connsiteX372" fmla="*/ 2147336 w 7467600"/>
              <a:gd name="connsiteY372" fmla="*/ 6594052 h 6858000"/>
              <a:gd name="connsiteX373" fmla="*/ 2207047 w 7467600"/>
              <a:gd name="connsiteY373" fmla="*/ 6654540 h 6858000"/>
              <a:gd name="connsiteX374" fmla="*/ 2299106 w 7467600"/>
              <a:gd name="connsiteY374" fmla="*/ 6778931 h 6858000"/>
              <a:gd name="connsiteX375" fmla="*/ 2314430 w 7467600"/>
              <a:gd name="connsiteY375" fmla="*/ 6801144 h 6858000"/>
              <a:gd name="connsiteX376" fmla="*/ 2352406 w 7467600"/>
              <a:gd name="connsiteY376" fmla="*/ 6858000 h 6858000"/>
              <a:gd name="connsiteX377" fmla="*/ 2314492 w 7467600"/>
              <a:gd name="connsiteY377" fmla="*/ 6858000 h 6858000"/>
              <a:gd name="connsiteX378" fmla="*/ 2288095 w 7467600"/>
              <a:gd name="connsiteY378" fmla="*/ 6818030 h 6858000"/>
              <a:gd name="connsiteX379" fmla="*/ 2272768 w 7467600"/>
              <a:gd name="connsiteY379" fmla="*/ 6795822 h 6858000"/>
              <a:gd name="connsiteX380" fmla="*/ 2182715 w 7467600"/>
              <a:gd name="connsiteY380" fmla="*/ 6675071 h 6858000"/>
              <a:gd name="connsiteX381" fmla="*/ 2032061 w 7467600"/>
              <a:gd name="connsiteY381" fmla="*/ 6541380 h 6858000"/>
              <a:gd name="connsiteX382" fmla="*/ 2257220 w 7467600"/>
              <a:gd name="connsiteY382" fmla="*/ 6826257 h 6858000"/>
              <a:gd name="connsiteX383" fmla="*/ 2281324 w 7467600"/>
              <a:gd name="connsiteY383" fmla="*/ 6858000 h 6858000"/>
              <a:gd name="connsiteX384" fmla="*/ 2242860 w 7467600"/>
              <a:gd name="connsiteY384" fmla="*/ 6858000 h 6858000"/>
              <a:gd name="connsiteX385" fmla="*/ 2232818 w 7467600"/>
              <a:gd name="connsiteY385" fmla="*/ 6844926 h 6858000"/>
              <a:gd name="connsiteX386" fmla="*/ 1990172 w 7467600"/>
              <a:gd name="connsiteY386" fmla="*/ 6542121 h 6858000"/>
              <a:gd name="connsiteX387" fmla="*/ 2124090 w 7467600"/>
              <a:gd name="connsiteY387" fmla="*/ 6761017 h 6858000"/>
              <a:gd name="connsiteX388" fmla="*/ 2200380 w 7467600"/>
              <a:gd name="connsiteY388" fmla="*/ 6858000 h 6858000"/>
              <a:gd name="connsiteX389" fmla="*/ 2147507 w 7467600"/>
              <a:gd name="connsiteY389" fmla="*/ 6858000 h 6858000"/>
              <a:gd name="connsiteX390" fmla="*/ 2070668 w 7467600"/>
              <a:gd name="connsiteY390" fmla="*/ 6761520 h 6858000"/>
              <a:gd name="connsiteX391" fmla="*/ 1975142 w 7467600"/>
              <a:gd name="connsiteY391" fmla="*/ 6585570 h 6858000"/>
              <a:gd name="connsiteX392" fmla="*/ 2050035 w 7467600"/>
              <a:gd name="connsiteY392" fmla="*/ 6813345 h 6858000"/>
              <a:gd name="connsiteX393" fmla="*/ 2063025 w 7467600"/>
              <a:gd name="connsiteY393" fmla="*/ 6858000 h 6858000"/>
              <a:gd name="connsiteX394" fmla="*/ 2021675 w 7467600"/>
              <a:gd name="connsiteY394" fmla="*/ 6858000 h 6858000"/>
              <a:gd name="connsiteX395" fmla="*/ 2019308 w 7467600"/>
              <a:gd name="connsiteY395" fmla="*/ 6847118 h 6858000"/>
              <a:gd name="connsiteX396" fmla="*/ 1938835 w 7467600"/>
              <a:gd name="connsiteY396" fmla="*/ 6551160 h 6858000"/>
              <a:gd name="connsiteX397" fmla="*/ 1953230 w 7467600"/>
              <a:gd name="connsiteY397" fmla="*/ 6759699 h 6858000"/>
              <a:gd name="connsiteX398" fmla="*/ 1956763 w 7467600"/>
              <a:gd name="connsiteY398" fmla="*/ 6778191 h 6858000"/>
              <a:gd name="connsiteX399" fmla="*/ 1967925 w 7467600"/>
              <a:gd name="connsiteY399" fmla="*/ 6858000 h 6858000"/>
              <a:gd name="connsiteX400" fmla="*/ 1936622 w 7467600"/>
              <a:gd name="connsiteY400" fmla="*/ 6858000 h 6858000"/>
              <a:gd name="connsiteX401" fmla="*/ 1926261 w 7467600"/>
              <a:gd name="connsiteY401" fmla="*/ 6784064 h 6858000"/>
              <a:gd name="connsiteX402" fmla="*/ 1922724 w 7467600"/>
              <a:gd name="connsiteY402" fmla="*/ 6765577 h 6858000"/>
              <a:gd name="connsiteX403" fmla="*/ 1904650 w 7467600"/>
              <a:gd name="connsiteY403" fmla="*/ 6639616 h 6858000"/>
              <a:gd name="connsiteX404" fmla="*/ 1885273 w 7467600"/>
              <a:gd name="connsiteY404" fmla="*/ 6858000 h 6858000"/>
              <a:gd name="connsiteX405" fmla="*/ 1854363 w 7467600"/>
              <a:gd name="connsiteY405" fmla="*/ 6858000 h 6858000"/>
              <a:gd name="connsiteX406" fmla="*/ 1880391 w 7467600"/>
              <a:gd name="connsiteY406" fmla="*/ 6603796 h 6858000"/>
              <a:gd name="connsiteX407" fmla="*/ 1818273 w 7467600"/>
              <a:gd name="connsiteY407" fmla="*/ 6715729 h 6858000"/>
              <a:gd name="connsiteX408" fmla="*/ 1794691 w 7467600"/>
              <a:gd name="connsiteY408" fmla="*/ 6843239 h 6858000"/>
              <a:gd name="connsiteX409" fmla="*/ 1794914 w 7467600"/>
              <a:gd name="connsiteY409" fmla="*/ 6858000 h 6858000"/>
              <a:gd name="connsiteX410" fmla="*/ 1746128 w 7467600"/>
              <a:gd name="connsiteY410" fmla="*/ 6858000 h 6858000"/>
              <a:gd name="connsiteX411" fmla="*/ 1753934 w 7467600"/>
              <a:gd name="connsiteY411" fmla="*/ 6724796 h 6858000"/>
              <a:gd name="connsiteX412" fmla="*/ 1792053 w 7467600"/>
              <a:gd name="connsiteY412" fmla="*/ 6572396 h 6858000"/>
              <a:gd name="connsiteX413" fmla="*/ 1862248 w 7467600"/>
              <a:gd name="connsiteY413" fmla="*/ 6266397 h 6858000"/>
              <a:gd name="connsiteX414" fmla="*/ 1862250 w 7467600"/>
              <a:gd name="connsiteY414" fmla="*/ 6033531 h 6858000"/>
              <a:gd name="connsiteX415" fmla="*/ 1211999 w 7467600"/>
              <a:gd name="connsiteY415" fmla="*/ 6683610 h 6858000"/>
              <a:gd name="connsiteX416" fmla="*/ 1213266 w 7467600"/>
              <a:gd name="connsiteY416" fmla="*/ 6691947 h 6858000"/>
              <a:gd name="connsiteX417" fmla="*/ 1203370 w 7467600"/>
              <a:gd name="connsiteY417" fmla="*/ 6850676 h 6858000"/>
              <a:gd name="connsiteX418" fmla="*/ 1203671 w 7467600"/>
              <a:gd name="connsiteY418" fmla="*/ 6858000 h 6858000"/>
              <a:gd name="connsiteX419" fmla="*/ 1143180 w 7467600"/>
              <a:gd name="connsiteY419" fmla="*/ 6858000 h 6858000"/>
              <a:gd name="connsiteX420" fmla="*/ 1142176 w 7467600"/>
              <a:gd name="connsiteY420" fmla="*/ 6766045 h 6858000"/>
              <a:gd name="connsiteX421" fmla="*/ 1067484 w 7467600"/>
              <a:gd name="connsiteY421" fmla="*/ 6858000 h 6858000"/>
              <a:gd name="connsiteX422" fmla="*/ 953928 w 7467600"/>
              <a:gd name="connsiteY422" fmla="*/ 6858000 h 6858000"/>
              <a:gd name="connsiteX423" fmla="*/ 959715 w 7467600"/>
              <a:gd name="connsiteY423" fmla="*/ 6850185 h 6858000"/>
              <a:gd name="connsiteX424" fmla="*/ 1483788 w 7467600"/>
              <a:gd name="connsiteY424" fmla="*/ 6259174 h 6858000"/>
              <a:gd name="connsiteX425" fmla="*/ 1100671 w 7467600"/>
              <a:gd name="connsiteY425" fmla="*/ 6252137 h 6858000"/>
              <a:gd name="connsiteX426" fmla="*/ 1090144 w 7467600"/>
              <a:gd name="connsiteY426" fmla="*/ 6256748 h 6858000"/>
              <a:gd name="connsiteX427" fmla="*/ 1095872 w 7467600"/>
              <a:gd name="connsiteY427" fmla="*/ 6271892 h 6858000"/>
              <a:gd name="connsiteX428" fmla="*/ 262785 w 7467600"/>
              <a:gd name="connsiteY428" fmla="*/ 6845450 h 6858000"/>
              <a:gd name="connsiteX429" fmla="*/ 209968 w 7467600"/>
              <a:gd name="connsiteY429" fmla="*/ 6770713 h 6858000"/>
              <a:gd name="connsiteX430" fmla="*/ 873460 w 7467600"/>
              <a:gd name="connsiteY430" fmla="*/ 6253768 h 6858000"/>
              <a:gd name="connsiteX431" fmla="*/ 192686 w 7467600"/>
              <a:gd name="connsiteY431" fmla="*/ 5849257 h 6858000"/>
              <a:gd name="connsiteX432" fmla="*/ 4696 w 7467600"/>
              <a:gd name="connsiteY432" fmla="*/ 5697668 h 6858000"/>
              <a:gd name="connsiteX433" fmla="*/ 0 w 7467600"/>
              <a:gd name="connsiteY433" fmla="*/ 5689984 h 6858000"/>
              <a:gd name="connsiteX434" fmla="*/ 0 w 7467600"/>
              <a:gd name="connsiteY434" fmla="*/ 5513472 h 6858000"/>
              <a:gd name="connsiteX435" fmla="*/ 174101 w 7467600"/>
              <a:gd name="connsiteY435" fmla="*/ 5620277 h 6858000"/>
              <a:gd name="connsiteX436" fmla="*/ 891800 w 7467600"/>
              <a:gd name="connsiteY436" fmla="*/ 6036935 h 6858000"/>
              <a:gd name="connsiteX437" fmla="*/ 1072219 w 7467600"/>
              <a:gd name="connsiteY437" fmla="*/ 6169443 h 6858000"/>
              <a:gd name="connsiteX438" fmla="*/ 1074117 w 7467600"/>
              <a:gd name="connsiteY438" fmla="*/ 6170301 h 6858000"/>
              <a:gd name="connsiteX439" fmla="*/ 1083114 w 7467600"/>
              <a:gd name="connsiteY439" fmla="*/ 6174131 h 6858000"/>
              <a:gd name="connsiteX440" fmla="*/ 1543010 w 7467600"/>
              <a:gd name="connsiteY440" fmla="*/ 6191140 h 6858000"/>
              <a:gd name="connsiteX441" fmla="*/ 1551080 w 7467600"/>
              <a:gd name="connsiteY441" fmla="*/ 6195006 h 6858000"/>
              <a:gd name="connsiteX442" fmla="*/ 2345443 w 7467600"/>
              <a:gd name="connsiteY442" fmla="*/ 5549882 h 6858000"/>
              <a:gd name="connsiteX443" fmla="*/ 1721499 w 7467600"/>
              <a:gd name="connsiteY443" fmla="*/ 5599969 h 6858000"/>
              <a:gd name="connsiteX444" fmla="*/ 767716 w 7467600"/>
              <a:gd name="connsiteY444" fmla="*/ 5472768 h 6858000"/>
              <a:gd name="connsiteX445" fmla="*/ 722147 w 7467600"/>
              <a:gd name="connsiteY445" fmla="*/ 5393091 h 6858000"/>
              <a:gd name="connsiteX446" fmla="*/ 1485552 w 7467600"/>
              <a:gd name="connsiteY446" fmla="*/ 5313202 h 6858000"/>
              <a:gd name="connsiteX447" fmla="*/ 2143004 w 7467600"/>
              <a:gd name="connsiteY447" fmla="*/ 5402420 h 6858000"/>
              <a:gd name="connsiteX448" fmla="*/ 1933391 w 7467600"/>
              <a:gd name="connsiteY448" fmla="*/ 5156971 h 6858000"/>
              <a:gd name="connsiteX449" fmla="*/ 1827118 w 7467600"/>
              <a:gd name="connsiteY449" fmla="*/ 4968410 h 6858000"/>
              <a:gd name="connsiteX450" fmla="*/ 1837349 w 7467600"/>
              <a:gd name="connsiteY450" fmla="*/ 4956357 h 6858000"/>
              <a:gd name="connsiteX451" fmla="*/ 2162835 w 7467600"/>
              <a:gd name="connsiteY451" fmla="*/ 5187853 h 6858000"/>
              <a:gd name="connsiteX452" fmla="*/ 2257167 w 7467600"/>
              <a:gd name="connsiteY452" fmla="*/ 5462123 h 6858000"/>
              <a:gd name="connsiteX453" fmla="*/ 2261598 w 7467600"/>
              <a:gd name="connsiteY453" fmla="*/ 5467998 h 6858000"/>
              <a:gd name="connsiteX454" fmla="*/ 2437177 w 7467600"/>
              <a:gd name="connsiteY454" fmla="*/ 5479608 h 6858000"/>
              <a:gd name="connsiteX455" fmla="*/ 2445247 w 7467600"/>
              <a:gd name="connsiteY455" fmla="*/ 5483476 h 6858000"/>
              <a:gd name="connsiteX456" fmla="*/ 2743626 w 7467600"/>
              <a:gd name="connsiteY456" fmla="*/ 5304819 h 6858000"/>
              <a:gd name="connsiteX457" fmla="*/ 3048102 w 7467600"/>
              <a:gd name="connsiteY457" fmla="*/ 5150595 h 6858000"/>
              <a:gd name="connsiteX458" fmla="*/ 1799414 w 7467600"/>
              <a:gd name="connsiteY458" fmla="*/ 4694732 h 6858000"/>
              <a:gd name="connsiteX459" fmla="*/ 1771735 w 7467600"/>
              <a:gd name="connsiteY459" fmla="*/ 4619929 h 6858000"/>
              <a:gd name="connsiteX460" fmla="*/ 3104273 w 7467600"/>
              <a:gd name="connsiteY460" fmla="*/ 5076159 h 6858000"/>
              <a:gd name="connsiteX461" fmla="*/ 3113245 w 7467600"/>
              <a:gd name="connsiteY461" fmla="*/ 5090705 h 6858000"/>
              <a:gd name="connsiteX462" fmla="*/ 3126294 w 7467600"/>
              <a:gd name="connsiteY462" fmla="*/ 5114400 h 6858000"/>
              <a:gd name="connsiteX463" fmla="*/ 3937433 w 7467600"/>
              <a:gd name="connsiteY463" fmla="*/ 4830473 h 6858000"/>
              <a:gd name="connsiteX464" fmla="*/ 3590475 w 7467600"/>
              <a:gd name="connsiteY464" fmla="*/ 4597974 h 6858000"/>
              <a:gd name="connsiteX465" fmla="*/ 3100264 w 7467600"/>
              <a:gd name="connsiteY465" fmla="*/ 4579845 h 6858000"/>
              <a:gd name="connsiteX466" fmla="*/ 2183576 w 7467600"/>
              <a:gd name="connsiteY466" fmla="*/ 4227150 h 6858000"/>
              <a:gd name="connsiteX467" fmla="*/ 2151029 w 7467600"/>
              <a:gd name="connsiteY467" fmla="*/ 4146947 h 6858000"/>
              <a:gd name="connsiteX468" fmla="*/ 3563434 w 7467600"/>
              <a:gd name="connsiteY468" fmla="*/ 4469115 h 6858000"/>
              <a:gd name="connsiteX469" fmla="*/ 3177952 w 7467600"/>
              <a:gd name="connsiteY469" fmla="*/ 3657386 h 6858000"/>
              <a:gd name="connsiteX470" fmla="*/ 3189263 w 7467600"/>
              <a:gd name="connsiteY470" fmla="*/ 3625726 h 6858000"/>
              <a:gd name="connsiteX471" fmla="*/ 3560912 w 7467600"/>
              <a:gd name="connsiteY471" fmla="*/ 4079863 h 6858000"/>
              <a:gd name="connsiteX472" fmla="*/ 3626636 w 7467600"/>
              <a:gd name="connsiteY472" fmla="*/ 4512230 h 6858000"/>
              <a:gd name="connsiteX473" fmla="*/ 3653088 w 7467600"/>
              <a:gd name="connsiteY473" fmla="*/ 4521417 h 6858000"/>
              <a:gd name="connsiteX474" fmla="*/ 3988128 w 7467600"/>
              <a:gd name="connsiteY474" fmla="*/ 4817267 h 6858000"/>
              <a:gd name="connsiteX475" fmla="*/ 4830582 w 7467600"/>
              <a:gd name="connsiteY475" fmla="*/ 4676000 h 6858000"/>
              <a:gd name="connsiteX476" fmla="*/ 4830100 w 7467600"/>
              <a:gd name="connsiteY476" fmla="*/ 4675554 h 6858000"/>
              <a:gd name="connsiteX477" fmla="*/ 4036318 w 7467600"/>
              <a:gd name="connsiteY477" fmla="*/ 4147013 h 6858000"/>
              <a:gd name="connsiteX478" fmla="*/ 3432098 w 7467600"/>
              <a:gd name="connsiteY478" fmla="*/ 3537312 h 6858000"/>
              <a:gd name="connsiteX479" fmla="*/ 3446761 w 7467600"/>
              <a:gd name="connsiteY479" fmla="*/ 3461278 h 6858000"/>
              <a:gd name="connsiteX480" fmla="*/ 4419733 w 7467600"/>
              <a:gd name="connsiteY480" fmla="*/ 3963555 h 6858000"/>
              <a:gd name="connsiteX481" fmla="*/ 4781371 w 7467600"/>
              <a:gd name="connsiteY481" fmla="*/ 4458604 h 6858000"/>
              <a:gd name="connsiteX482" fmla="*/ 4780440 w 7467600"/>
              <a:gd name="connsiteY482" fmla="*/ 4470290 h 6858000"/>
              <a:gd name="connsiteX483" fmla="*/ 4898954 w 7467600"/>
              <a:gd name="connsiteY483" fmla="*/ 4662092 h 6858000"/>
              <a:gd name="connsiteX484" fmla="*/ 4900699 w 7467600"/>
              <a:gd name="connsiteY484" fmla="*/ 4670867 h 6858000"/>
              <a:gd name="connsiteX485" fmla="*/ 5714511 w 7467600"/>
              <a:gd name="connsiteY485" fmla="*/ 4663483 h 6858000"/>
              <a:gd name="connsiteX486" fmla="*/ 5464793 w 7467600"/>
              <a:gd name="connsiteY486" fmla="*/ 4393556 h 6858000"/>
              <a:gd name="connsiteX487" fmla="*/ 5461897 w 7467600"/>
              <a:gd name="connsiteY487" fmla="*/ 4390879 h 6858000"/>
              <a:gd name="connsiteX488" fmla="*/ 4294126 w 7467600"/>
              <a:gd name="connsiteY488" fmla="*/ 3303048 h 6858000"/>
              <a:gd name="connsiteX489" fmla="*/ 4305321 w 7467600"/>
              <a:gd name="connsiteY489" fmla="*/ 3256953 h 6858000"/>
              <a:gd name="connsiteX490" fmla="*/ 4949299 w 7467600"/>
              <a:gd name="connsiteY490" fmla="*/ 3766336 h 6858000"/>
              <a:gd name="connsiteX491" fmla="*/ 5291452 w 7467600"/>
              <a:gd name="connsiteY491" fmla="*/ 4076801 h 6858000"/>
              <a:gd name="connsiteX492" fmla="*/ 5434998 w 7467600"/>
              <a:gd name="connsiteY492" fmla="*/ 4254100 h 6858000"/>
              <a:gd name="connsiteX493" fmla="*/ 5351015 w 7467600"/>
              <a:gd name="connsiteY493" fmla="*/ 3760989 h 6858000"/>
              <a:gd name="connsiteX494" fmla="*/ 5413780 w 7467600"/>
              <a:gd name="connsiteY494" fmla="*/ 2966265 h 6858000"/>
              <a:gd name="connsiteX495" fmla="*/ 5425627 w 7467600"/>
              <a:gd name="connsiteY495" fmla="*/ 2954192 h 6858000"/>
              <a:gd name="connsiteX496" fmla="*/ 6604735 w 7467600"/>
              <a:gd name="connsiteY496" fmla="*/ 2041381 h 6858000"/>
              <a:gd name="connsiteX497" fmla="*/ 7204487 w 7467600"/>
              <a:gd name="connsiteY497" fmla="*/ 2742112 h 6858000"/>
              <a:gd name="connsiteX498" fmla="*/ 7131592 w 7467600"/>
              <a:gd name="connsiteY498" fmla="*/ 2672096 h 6858000"/>
              <a:gd name="connsiteX499" fmla="*/ 6996344 w 7467600"/>
              <a:gd name="connsiteY499" fmla="*/ 2518310 h 6858000"/>
              <a:gd name="connsiteX500" fmla="*/ 6735495 w 7467600"/>
              <a:gd name="connsiteY500" fmla="*/ 2196890 h 6858000"/>
              <a:gd name="connsiteX501" fmla="*/ 6721901 w 7467600"/>
              <a:gd name="connsiteY501" fmla="*/ 2179274 h 6858000"/>
              <a:gd name="connsiteX502" fmla="*/ 6604735 w 7467600"/>
              <a:gd name="connsiteY502" fmla="*/ 2041381 h 6858000"/>
              <a:gd name="connsiteX503" fmla="*/ 6591670 w 7467600"/>
              <a:gd name="connsiteY503" fmla="*/ 1988277 h 6858000"/>
              <a:gd name="connsiteX504" fmla="*/ 6747349 w 7467600"/>
              <a:gd name="connsiteY504" fmla="*/ 2160069 h 6858000"/>
              <a:gd name="connsiteX505" fmla="*/ 6760943 w 7467600"/>
              <a:gd name="connsiteY505" fmla="*/ 2177686 h 6858000"/>
              <a:gd name="connsiteX506" fmla="*/ 7021065 w 7467600"/>
              <a:gd name="connsiteY506" fmla="*/ 2498102 h 6858000"/>
              <a:gd name="connsiteX507" fmla="*/ 7155223 w 7467600"/>
              <a:gd name="connsiteY507" fmla="*/ 2650386 h 6858000"/>
              <a:gd name="connsiteX508" fmla="*/ 7203167 w 7467600"/>
              <a:gd name="connsiteY508" fmla="*/ 2697288 h 6858000"/>
              <a:gd name="connsiteX509" fmla="*/ 6937703 w 7467600"/>
              <a:gd name="connsiteY509" fmla="*/ 2321981 h 6858000"/>
              <a:gd name="connsiteX510" fmla="*/ 6591670 w 7467600"/>
              <a:gd name="connsiteY510" fmla="*/ 1988277 h 6858000"/>
              <a:gd name="connsiteX511" fmla="*/ 5798671 w 7467600"/>
              <a:gd name="connsiteY511" fmla="*/ 1981601 h 6858000"/>
              <a:gd name="connsiteX512" fmla="*/ 5754709 w 7467600"/>
              <a:gd name="connsiteY512" fmla="*/ 2071454 h 6858000"/>
              <a:gd name="connsiteX513" fmla="*/ 5763044 w 7467600"/>
              <a:gd name="connsiteY513" fmla="*/ 2842206 h 6858000"/>
              <a:gd name="connsiteX514" fmla="*/ 5764974 w 7467600"/>
              <a:gd name="connsiteY514" fmla="*/ 2799609 h 6858000"/>
              <a:gd name="connsiteX515" fmla="*/ 5767665 w 7467600"/>
              <a:gd name="connsiteY515" fmla="*/ 2666409 h 6858000"/>
              <a:gd name="connsiteX516" fmla="*/ 5763055 w 7467600"/>
              <a:gd name="connsiteY516" fmla="*/ 2579705 h 6858000"/>
              <a:gd name="connsiteX517" fmla="*/ 5758079 w 7467600"/>
              <a:gd name="connsiteY517" fmla="*/ 2492508 h 6858000"/>
              <a:gd name="connsiteX518" fmla="*/ 5779325 w 7467600"/>
              <a:gd name="connsiteY518" fmla="*/ 2197069 h 6858000"/>
              <a:gd name="connsiteX519" fmla="*/ 5798671 w 7467600"/>
              <a:gd name="connsiteY519" fmla="*/ 1981601 h 6858000"/>
              <a:gd name="connsiteX520" fmla="*/ 5829202 w 7467600"/>
              <a:gd name="connsiteY520" fmla="*/ 1971679 h 6858000"/>
              <a:gd name="connsiteX521" fmla="*/ 5809558 w 7467600"/>
              <a:gd name="connsiteY521" fmla="*/ 2198043 h 6858000"/>
              <a:gd name="connsiteX522" fmla="*/ 5788653 w 7467600"/>
              <a:gd name="connsiteY522" fmla="*/ 2489430 h 6858000"/>
              <a:gd name="connsiteX523" fmla="*/ 5793439 w 7467600"/>
              <a:gd name="connsiteY523" fmla="*/ 2575235 h 6858000"/>
              <a:gd name="connsiteX524" fmla="*/ 5796837 w 7467600"/>
              <a:gd name="connsiteY524" fmla="*/ 2637633 h 6858000"/>
              <a:gd name="connsiteX525" fmla="*/ 5818614 w 7467600"/>
              <a:gd name="connsiteY525" fmla="*/ 2473055 h 6858000"/>
              <a:gd name="connsiteX526" fmla="*/ 5829202 w 7467600"/>
              <a:gd name="connsiteY526" fmla="*/ 1971679 h 6858000"/>
              <a:gd name="connsiteX527" fmla="*/ 5911389 w 7467600"/>
              <a:gd name="connsiteY527" fmla="*/ 1898371 h 6858000"/>
              <a:gd name="connsiteX528" fmla="*/ 6237627 w 7467600"/>
              <a:gd name="connsiteY528" fmla="*/ 2231921 h 6858000"/>
              <a:gd name="connsiteX529" fmla="*/ 5911389 w 7467600"/>
              <a:gd name="connsiteY529" fmla="*/ 1898371 h 6858000"/>
              <a:gd name="connsiteX530" fmla="*/ 6944437 w 7467600"/>
              <a:gd name="connsiteY530" fmla="*/ 1575402 h 6858000"/>
              <a:gd name="connsiteX531" fmla="*/ 6304730 w 7467600"/>
              <a:gd name="connsiteY531" fmla="*/ 1766654 h 6858000"/>
              <a:gd name="connsiteX532" fmla="*/ 6944437 w 7467600"/>
              <a:gd name="connsiteY532" fmla="*/ 1575402 h 6858000"/>
              <a:gd name="connsiteX533" fmla="*/ 7019523 w 7467600"/>
              <a:gd name="connsiteY533" fmla="*/ 1519450 h 6858000"/>
              <a:gd name="connsiteX534" fmla="*/ 6298091 w 7467600"/>
              <a:gd name="connsiteY534" fmla="*/ 1737122 h 6858000"/>
              <a:gd name="connsiteX535" fmla="*/ 7019523 w 7467600"/>
              <a:gd name="connsiteY535" fmla="*/ 1519450 h 6858000"/>
              <a:gd name="connsiteX536" fmla="*/ 2399523 w 7467600"/>
              <a:gd name="connsiteY536" fmla="*/ 1428234 h 6858000"/>
              <a:gd name="connsiteX537" fmla="*/ 2224982 w 7467600"/>
              <a:gd name="connsiteY537" fmla="*/ 1826201 h 6858000"/>
              <a:gd name="connsiteX538" fmla="*/ 2096099 w 7467600"/>
              <a:gd name="connsiteY538" fmla="*/ 2345900 h 6858000"/>
              <a:gd name="connsiteX539" fmla="*/ 2283317 w 7467600"/>
              <a:gd name="connsiteY539" fmla="*/ 1796925 h 6858000"/>
              <a:gd name="connsiteX540" fmla="*/ 2399523 w 7467600"/>
              <a:gd name="connsiteY540" fmla="*/ 1428234 h 6858000"/>
              <a:gd name="connsiteX541" fmla="*/ 2448558 w 7467600"/>
              <a:gd name="connsiteY541" fmla="*/ 1373435 h 6858000"/>
              <a:gd name="connsiteX542" fmla="*/ 2312521 w 7467600"/>
              <a:gd name="connsiteY542" fmla="*/ 1806140 h 6858000"/>
              <a:gd name="connsiteX543" fmla="*/ 2127533 w 7467600"/>
              <a:gd name="connsiteY543" fmla="*/ 2348380 h 6858000"/>
              <a:gd name="connsiteX544" fmla="*/ 2358080 w 7467600"/>
              <a:gd name="connsiteY544" fmla="*/ 1866134 h 6858000"/>
              <a:gd name="connsiteX545" fmla="*/ 2407436 w 7467600"/>
              <a:gd name="connsiteY545" fmla="*/ 1651070 h 6858000"/>
              <a:gd name="connsiteX546" fmla="*/ 2448558 w 7467600"/>
              <a:gd name="connsiteY546" fmla="*/ 1373435 h 6858000"/>
              <a:gd name="connsiteX547" fmla="*/ 278707 w 7467600"/>
              <a:gd name="connsiteY547" fmla="*/ 1352270 h 6858000"/>
              <a:gd name="connsiteX548" fmla="*/ 321570 w 7467600"/>
              <a:gd name="connsiteY548" fmla="*/ 1861610 h 6858000"/>
              <a:gd name="connsiteX549" fmla="*/ 294281 w 7467600"/>
              <a:gd name="connsiteY549" fmla="*/ 1440658 h 6858000"/>
              <a:gd name="connsiteX550" fmla="*/ 278707 w 7467600"/>
              <a:gd name="connsiteY550" fmla="*/ 1352270 h 6858000"/>
              <a:gd name="connsiteX551" fmla="*/ 1423821 w 7467600"/>
              <a:gd name="connsiteY551" fmla="*/ 1351958 h 6858000"/>
              <a:gd name="connsiteX552" fmla="*/ 1638521 w 7467600"/>
              <a:gd name="connsiteY552" fmla="*/ 1908470 h 6858000"/>
              <a:gd name="connsiteX553" fmla="*/ 1754199 w 7467600"/>
              <a:gd name="connsiteY553" fmla="*/ 2149284 h 6858000"/>
              <a:gd name="connsiteX554" fmla="*/ 1908359 w 7467600"/>
              <a:gd name="connsiteY554" fmla="*/ 2364988 h 6858000"/>
              <a:gd name="connsiteX555" fmla="*/ 1647661 w 7467600"/>
              <a:gd name="connsiteY555" fmla="*/ 1825945 h 6858000"/>
              <a:gd name="connsiteX556" fmla="*/ 1423821 w 7467600"/>
              <a:gd name="connsiteY556" fmla="*/ 1351958 h 6858000"/>
              <a:gd name="connsiteX557" fmla="*/ 1431890 w 7467600"/>
              <a:gd name="connsiteY557" fmla="*/ 1306475 h 6858000"/>
              <a:gd name="connsiteX558" fmla="*/ 1507597 w 7467600"/>
              <a:gd name="connsiteY558" fmla="*/ 1446132 h 6858000"/>
              <a:gd name="connsiteX559" fmla="*/ 1674586 w 7467600"/>
              <a:gd name="connsiteY559" fmla="*/ 1813832 h 6858000"/>
              <a:gd name="connsiteX560" fmla="*/ 1815950 w 7467600"/>
              <a:gd name="connsiteY560" fmla="*/ 2128564 h 6858000"/>
              <a:gd name="connsiteX561" fmla="*/ 1984242 w 7467600"/>
              <a:gd name="connsiteY561" fmla="*/ 2430829 h 6858000"/>
              <a:gd name="connsiteX562" fmla="*/ 2014023 w 7467600"/>
              <a:gd name="connsiteY562" fmla="*/ 2450995 h 6858000"/>
              <a:gd name="connsiteX563" fmla="*/ 1747337 w 7467600"/>
              <a:gd name="connsiteY563" fmla="*/ 1855264 h 6858000"/>
              <a:gd name="connsiteX564" fmla="*/ 1533749 w 7467600"/>
              <a:gd name="connsiteY564" fmla="*/ 1478656 h 6858000"/>
              <a:gd name="connsiteX565" fmla="*/ 1431890 w 7467600"/>
              <a:gd name="connsiteY565" fmla="*/ 1306475 h 6858000"/>
              <a:gd name="connsiteX566" fmla="*/ 5052692 w 7467600"/>
              <a:gd name="connsiteY566" fmla="*/ 1292994 h 6858000"/>
              <a:gd name="connsiteX567" fmla="*/ 5200661 w 7467600"/>
              <a:gd name="connsiteY567" fmla="*/ 1635186 h 6858000"/>
              <a:gd name="connsiteX568" fmla="*/ 5297138 w 7467600"/>
              <a:gd name="connsiteY568" fmla="*/ 1906351 h 6858000"/>
              <a:gd name="connsiteX569" fmla="*/ 5052692 w 7467600"/>
              <a:gd name="connsiteY569" fmla="*/ 1292994 h 6858000"/>
              <a:gd name="connsiteX570" fmla="*/ 5009948 w 7467600"/>
              <a:gd name="connsiteY570" fmla="*/ 1273619 h 6858000"/>
              <a:gd name="connsiteX571" fmla="*/ 5121777 w 7467600"/>
              <a:gd name="connsiteY571" fmla="*/ 1654213 h 6858000"/>
              <a:gd name="connsiteX572" fmla="*/ 5293545 w 7467600"/>
              <a:gd name="connsiteY572" fmla="*/ 2072247 h 6858000"/>
              <a:gd name="connsiteX573" fmla="*/ 5294042 w 7467600"/>
              <a:gd name="connsiteY573" fmla="*/ 2065019 h 6858000"/>
              <a:gd name="connsiteX574" fmla="*/ 5171936 w 7467600"/>
              <a:gd name="connsiteY574" fmla="*/ 1647613 h 6858000"/>
              <a:gd name="connsiteX575" fmla="*/ 5009948 w 7467600"/>
              <a:gd name="connsiteY575" fmla="*/ 1273619 h 6858000"/>
              <a:gd name="connsiteX576" fmla="*/ 655236 w 7467600"/>
              <a:gd name="connsiteY576" fmla="*/ 1268632 h 6858000"/>
              <a:gd name="connsiteX577" fmla="*/ 839521 w 7467600"/>
              <a:gd name="connsiteY577" fmla="*/ 1685315 h 6858000"/>
              <a:gd name="connsiteX578" fmla="*/ 1109416 w 7467600"/>
              <a:gd name="connsiteY578" fmla="*/ 2061663 h 6858000"/>
              <a:gd name="connsiteX579" fmla="*/ 1298300 w 7467600"/>
              <a:gd name="connsiteY579" fmla="*/ 2247742 h 6858000"/>
              <a:gd name="connsiteX580" fmla="*/ 1125871 w 7467600"/>
              <a:gd name="connsiteY580" fmla="*/ 1989513 h 6858000"/>
              <a:gd name="connsiteX581" fmla="*/ 981574 w 7467600"/>
              <a:gd name="connsiteY581" fmla="*/ 1783157 h 6858000"/>
              <a:gd name="connsiteX582" fmla="*/ 922198 w 7467600"/>
              <a:gd name="connsiteY582" fmla="*/ 1677437 h 6858000"/>
              <a:gd name="connsiteX583" fmla="*/ 869293 w 7467600"/>
              <a:gd name="connsiteY583" fmla="*/ 1583214 h 6858000"/>
              <a:gd name="connsiteX584" fmla="*/ 751431 w 7467600"/>
              <a:gd name="connsiteY584" fmla="*/ 1405731 h 6858000"/>
              <a:gd name="connsiteX585" fmla="*/ 655236 w 7467600"/>
              <a:gd name="connsiteY585" fmla="*/ 1268632 h 6858000"/>
              <a:gd name="connsiteX586" fmla="*/ 6516292 w 7467600"/>
              <a:gd name="connsiteY586" fmla="*/ 1263064 h 6858000"/>
              <a:gd name="connsiteX587" fmla="*/ 5736320 w 7467600"/>
              <a:gd name="connsiteY587" fmla="*/ 1501803 h 6858000"/>
              <a:gd name="connsiteX588" fmla="*/ 6516292 w 7467600"/>
              <a:gd name="connsiteY588" fmla="*/ 1263064 h 6858000"/>
              <a:gd name="connsiteX589" fmla="*/ 291466 w 7467600"/>
              <a:gd name="connsiteY589" fmla="*/ 1250369 h 6858000"/>
              <a:gd name="connsiteX590" fmla="*/ 323180 w 7467600"/>
              <a:gd name="connsiteY590" fmla="*/ 1435283 h 6858000"/>
              <a:gd name="connsiteX591" fmla="*/ 349381 w 7467600"/>
              <a:gd name="connsiteY591" fmla="*/ 1875041 h 6858000"/>
              <a:gd name="connsiteX592" fmla="*/ 374363 w 7467600"/>
              <a:gd name="connsiteY592" fmla="*/ 1506494 h 6858000"/>
              <a:gd name="connsiteX593" fmla="*/ 302168 w 7467600"/>
              <a:gd name="connsiteY593" fmla="*/ 1274495 h 6858000"/>
              <a:gd name="connsiteX594" fmla="*/ 291466 w 7467600"/>
              <a:gd name="connsiteY594" fmla="*/ 1250369 h 6858000"/>
              <a:gd name="connsiteX595" fmla="*/ 678222 w 7467600"/>
              <a:gd name="connsiteY595" fmla="*/ 1248670 h 6858000"/>
              <a:gd name="connsiteX596" fmla="*/ 775536 w 7467600"/>
              <a:gd name="connsiteY596" fmla="*/ 1388015 h 6858000"/>
              <a:gd name="connsiteX597" fmla="*/ 894529 w 7467600"/>
              <a:gd name="connsiteY597" fmla="*/ 1567739 h 6858000"/>
              <a:gd name="connsiteX598" fmla="*/ 948000 w 7467600"/>
              <a:gd name="connsiteY598" fmla="*/ 1663088 h 6858000"/>
              <a:gd name="connsiteX599" fmla="*/ 1006812 w 7467600"/>
              <a:gd name="connsiteY599" fmla="*/ 1767683 h 6858000"/>
              <a:gd name="connsiteX600" fmla="*/ 1149133 w 7467600"/>
              <a:gd name="connsiteY600" fmla="*/ 1971513 h 6858000"/>
              <a:gd name="connsiteX601" fmla="*/ 1333952 w 7467600"/>
              <a:gd name="connsiteY601" fmla="*/ 2251620 h 6858000"/>
              <a:gd name="connsiteX602" fmla="*/ 1337329 w 7467600"/>
              <a:gd name="connsiteY602" fmla="*/ 2258350 h 6858000"/>
              <a:gd name="connsiteX603" fmla="*/ 1014726 w 7467600"/>
              <a:gd name="connsiteY603" fmla="*/ 1615556 h 6858000"/>
              <a:gd name="connsiteX604" fmla="*/ 678222 w 7467600"/>
              <a:gd name="connsiteY604" fmla="*/ 1248670 h 6858000"/>
              <a:gd name="connsiteX605" fmla="*/ 6691602 w 7467600"/>
              <a:gd name="connsiteY605" fmla="*/ 1140573 h 6858000"/>
              <a:gd name="connsiteX606" fmla="*/ 6571100 w 7467600"/>
              <a:gd name="connsiteY606" fmla="*/ 1183662 h 6858000"/>
              <a:gd name="connsiteX607" fmla="*/ 6241687 w 7467600"/>
              <a:gd name="connsiteY607" fmla="*/ 1257600 h 6858000"/>
              <a:gd name="connsiteX608" fmla="*/ 5693009 w 7467600"/>
              <a:gd name="connsiteY608" fmla="*/ 1478256 h 6858000"/>
              <a:gd name="connsiteX609" fmla="*/ 6548420 w 7467600"/>
              <a:gd name="connsiteY609" fmla="*/ 1214599 h 6858000"/>
              <a:gd name="connsiteX610" fmla="*/ 6605473 w 7467600"/>
              <a:gd name="connsiteY610" fmla="*/ 1184686 h 6858000"/>
              <a:gd name="connsiteX611" fmla="*/ 6691602 w 7467600"/>
              <a:gd name="connsiteY611" fmla="*/ 1140573 h 6858000"/>
              <a:gd name="connsiteX612" fmla="*/ 4002475 w 7467600"/>
              <a:gd name="connsiteY612" fmla="*/ 1037802 h 6858000"/>
              <a:gd name="connsiteX613" fmla="*/ 4000324 w 7467600"/>
              <a:gd name="connsiteY613" fmla="*/ 1039362 h 6858000"/>
              <a:gd name="connsiteX614" fmla="*/ 4002862 w 7467600"/>
              <a:gd name="connsiteY614" fmla="*/ 1042866 h 6858000"/>
              <a:gd name="connsiteX615" fmla="*/ 4002475 w 7467600"/>
              <a:gd name="connsiteY615" fmla="*/ 1037802 h 6858000"/>
              <a:gd name="connsiteX616" fmla="*/ 506322 w 7467600"/>
              <a:gd name="connsiteY616" fmla="*/ 1020997 h 6858000"/>
              <a:gd name="connsiteX617" fmla="*/ 533068 w 7467600"/>
              <a:gd name="connsiteY617" fmla="*/ 1029409 h 6858000"/>
              <a:gd name="connsiteX618" fmla="*/ 1232525 w 7467600"/>
              <a:gd name="connsiteY618" fmla="*/ 1804675 h 6858000"/>
              <a:gd name="connsiteX619" fmla="*/ 1388858 w 7467600"/>
              <a:gd name="connsiteY619" fmla="*/ 2368011 h 6858000"/>
              <a:gd name="connsiteX620" fmla="*/ 1384098 w 7467600"/>
              <a:gd name="connsiteY620" fmla="*/ 2378125 h 6858000"/>
              <a:gd name="connsiteX621" fmla="*/ 1425393 w 7467600"/>
              <a:gd name="connsiteY621" fmla="*/ 2589124 h 6858000"/>
              <a:gd name="connsiteX622" fmla="*/ 1424001 w 7467600"/>
              <a:gd name="connsiteY622" fmla="*/ 2597541 h 6858000"/>
              <a:gd name="connsiteX623" fmla="*/ 2152729 w 7467600"/>
              <a:gd name="connsiteY623" fmla="*/ 2864487 h 6858000"/>
              <a:gd name="connsiteX624" fmla="*/ 2020609 w 7467600"/>
              <a:gd name="connsiteY624" fmla="*/ 2539671 h 6858000"/>
              <a:gd name="connsiteX625" fmla="*/ 2018920 w 7467600"/>
              <a:gd name="connsiteY625" fmla="*/ 2536309 h 6858000"/>
              <a:gd name="connsiteX626" fmla="*/ 1342441 w 7467600"/>
              <a:gd name="connsiteY626" fmla="*/ 1173017 h 6858000"/>
              <a:gd name="connsiteX627" fmla="*/ 1367925 w 7467600"/>
              <a:gd name="connsiteY627" fmla="*/ 1135648 h 6858000"/>
              <a:gd name="connsiteX628" fmla="*/ 1771401 w 7467600"/>
              <a:gd name="connsiteY628" fmla="*/ 1806673 h 6858000"/>
              <a:gd name="connsiteX629" fmla="*/ 1972385 w 7467600"/>
              <a:gd name="connsiteY629" fmla="*/ 2198735 h 6858000"/>
              <a:gd name="connsiteX630" fmla="*/ 2040892 w 7467600"/>
              <a:gd name="connsiteY630" fmla="*/ 2405205 h 6858000"/>
              <a:gd name="connsiteX631" fmla="*/ 2131689 w 7467600"/>
              <a:gd name="connsiteY631" fmla="*/ 1936926 h 6858000"/>
              <a:gd name="connsiteX632" fmla="*/ 2454820 w 7467600"/>
              <a:gd name="connsiteY632" fmla="*/ 1248808 h 6858000"/>
              <a:gd name="connsiteX633" fmla="*/ 2492512 w 7467600"/>
              <a:gd name="connsiteY633" fmla="*/ 1302920 h 6858000"/>
              <a:gd name="connsiteX634" fmla="*/ 2081216 w 7467600"/>
              <a:gd name="connsiteY634" fmla="*/ 2527513 h 6858000"/>
              <a:gd name="connsiteX635" fmla="*/ 2081211 w 7467600"/>
              <a:gd name="connsiteY635" fmla="*/ 2528916 h 6858000"/>
              <a:gd name="connsiteX636" fmla="*/ 2199067 w 7467600"/>
              <a:gd name="connsiteY636" fmla="*/ 2884061 h 6858000"/>
              <a:gd name="connsiteX637" fmla="*/ 3192586 w 7467600"/>
              <a:gd name="connsiteY637" fmla="*/ 3411496 h 6858000"/>
              <a:gd name="connsiteX638" fmla="*/ 3182620 w 7467600"/>
              <a:gd name="connsiteY638" fmla="*/ 3483279 h 6858000"/>
              <a:gd name="connsiteX639" fmla="*/ 2435119 w 7467600"/>
              <a:gd name="connsiteY639" fmla="*/ 3080173 h 6858000"/>
              <a:gd name="connsiteX640" fmla="*/ 2410152 w 7467600"/>
              <a:gd name="connsiteY640" fmla="*/ 3063751 h 6858000"/>
              <a:gd name="connsiteX641" fmla="*/ 2408099 w 7467600"/>
              <a:gd name="connsiteY641" fmla="*/ 3064403 h 6858000"/>
              <a:gd name="connsiteX642" fmla="*/ 2407218 w 7467600"/>
              <a:gd name="connsiteY642" fmla="*/ 3070324 h 6858000"/>
              <a:gd name="connsiteX643" fmla="*/ 2380138 w 7467600"/>
              <a:gd name="connsiteY643" fmla="*/ 3099341 h 6858000"/>
              <a:gd name="connsiteX644" fmla="*/ 1765923 w 7467600"/>
              <a:gd name="connsiteY644" fmla="*/ 3581043 h 6858000"/>
              <a:gd name="connsiteX645" fmla="*/ 1702258 w 7467600"/>
              <a:gd name="connsiteY645" fmla="*/ 3612286 h 6858000"/>
              <a:gd name="connsiteX646" fmla="*/ 1538370 w 7467600"/>
              <a:gd name="connsiteY646" fmla="*/ 3811804 h 6858000"/>
              <a:gd name="connsiteX647" fmla="*/ 542867 w 7467600"/>
              <a:gd name="connsiteY647" fmla="*/ 4944092 h 6858000"/>
              <a:gd name="connsiteX648" fmla="*/ 515800 w 7467600"/>
              <a:gd name="connsiteY648" fmla="*/ 4862180 h 6858000"/>
              <a:gd name="connsiteX649" fmla="*/ 909145 w 7467600"/>
              <a:gd name="connsiteY649" fmla="*/ 4199225 h 6858000"/>
              <a:gd name="connsiteX650" fmla="*/ 1214067 w 7467600"/>
              <a:gd name="connsiteY650" fmla="*/ 3908561 h 6858000"/>
              <a:gd name="connsiteX651" fmla="*/ 640967 w 7467600"/>
              <a:gd name="connsiteY651" fmla="*/ 4105601 h 6858000"/>
              <a:gd name="connsiteX652" fmla="*/ 112563 w 7467600"/>
              <a:gd name="connsiteY652" fmla="*/ 4396952 h 6858000"/>
              <a:gd name="connsiteX653" fmla="*/ 0 w 7467600"/>
              <a:gd name="connsiteY653" fmla="*/ 4466006 h 6858000"/>
              <a:gd name="connsiteX654" fmla="*/ 0 w 7467600"/>
              <a:gd name="connsiteY654" fmla="*/ 4233763 h 6858000"/>
              <a:gd name="connsiteX655" fmla="*/ 36881 w 7467600"/>
              <a:gd name="connsiteY655" fmla="*/ 4200118 h 6858000"/>
              <a:gd name="connsiteX656" fmla="*/ 910534 w 7467600"/>
              <a:gd name="connsiteY656" fmla="*/ 3629753 h 6858000"/>
              <a:gd name="connsiteX657" fmla="*/ 1578717 w 7467600"/>
              <a:gd name="connsiteY657" fmla="*/ 3575982 h 6858000"/>
              <a:gd name="connsiteX658" fmla="*/ 2338780 w 7467600"/>
              <a:gd name="connsiteY658" fmla="*/ 3033725 h 6858000"/>
              <a:gd name="connsiteX659" fmla="*/ 1807991 w 7467600"/>
              <a:gd name="connsiteY659" fmla="*/ 2807184 h 6858000"/>
              <a:gd name="connsiteX660" fmla="*/ 1416358 w 7467600"/>
              <a:gd name="connsiteY660" fmla="*/ 3112571 h 6858000"/>
              <a:gd name="connsiteX661" fmla="*/ 939066 w 7467600"/>
              <a:gd name="connsiteY661" fmla="*/ 3378798 h 6858000"/>
              <a:gd name="connsiteX662" fmla="*/ 115099 w 7467600"/>
              <a:gd name="connsiteY662" fmla="*/ 3607650 h 6858000"/>
              <a:gd name="connsiteX663" fmla="*/ 97284 w 7467600"/>
              <a:gd name="connsiteY663" fmla="*/ 3520393 h 6858000"/>
              <a:gd name="connsiteX664" fmla="*/ 922050 w 7467600"/>
              <a:gd name="connsiteY664" fmla="*/ 3074867 h 6858000"/>
              <a:gd name="connsiteX665" fmla="*/ 1405265 w 7467600"/>
              <a:gd name="connsiteY665" fmla="*/ 3016319 h 6858000"/>
              <a:gd name="connsiteX666" fmla="*/ 1407512 w 7467600"/>
              <a:gd name="connsiteY666" fmla="*/ 3018001 h 6858000"/>
              <a:gd name="connsiteX667" fmla="*/ 1726266 w 7467600"/>
              <a:gd name="connsiteY667" fmla="*/ 2777274 h 6858000"/>
              <a:gd name="connsiteX668" fmla="*/ 625390 w 7467600"/>
              <a:gd name="connsiteY668" fmla="*/ 2514541 h 6858000"/>
              <a:gd name="connsiteX669" fmla="*/ 619799 w 7467600"/>
              <a:gd name="connsiteY669" fmla="*/ 2527180 h 6858000"/>
              <a:gd name="connsiteX670" fmla="*/ 310030 w 7467600"/>
              <a:gd name="connsiteY670" fmla="*/ 2771818 h 6858000"/>
              <a:gd name="connsiteX671" fmla="*/ 173877 w 7467600"/>
              <a:gd name="connsiteY671" fmla="*/ 2937056 h 6858000"/>
              <a:gd name="connsiteX672" fmla="*/ 77889 w 7467600"/>
              <a:gd name="connsiteY672" fmla="*/ 3138440 h 6858000"/>
              <a:gd name="connsiteX673" fmla="*/ 0 w 7467600"/>
              <a:gd name="connsiteY673" fmla="*/ 3271395 h 6858000"/>
              <a:gd name="connsiteX674" fmla="*/ 0 w 7467600"/>
              <a:gd name="connsiteY674" fmla="*/ 3153002 h 6858000"/>
              <a:gd name="connsiteX675" fmla="*/ 2386 w 7467600"/>
              <a:gd name="connsiteY675" fmla="*/ 3149203 h 6858000"/>
              <a:gd name="connsiteX676" fmla="*/ 89753 w 7467600"/>
              <a:gd name="connsiteY676" fmla="*/ 2987702 h 6858000"/>
              <a:gd name="connsiteX677" fmla="*/ 76869 w 7467600"/>
              <a:gd name="connsiteY677" fmla="*/ 3005404 h 6858000"/>
              <a:gd name="connsiteX678" fmla="*/ 32049 w 7467600"/>
              <a:gd name="connsiteY678" fmla="*/ 3065814 h 6858000"/>
              <a:gd name="connsiteX679" fmla="*/ 0 w 7467600"/>
              <a:gd name="connsiteY679" fmla="*/ 3108744 h 6858000"/>
              <a:gd name="connsiteX680" fmla="*/ 0 w 7467600"/>
              <a:gd name="connsiteY680" fmla="*/ 3058059 h 6858000"/>
              <a:gd name="connsiteX681" fmla="*/ 7610 w 7467600"/>
              <a:gd name="connsiteY681" fmla="*/ 3047889 h 6858000"/>
              <a:gd name="connsiteX682" fmla="*/ 52419 w 7467600"/>
              <a:gd name="connsiteY682" fmla="*/ 2987479 h 6858000"/>
              <a:gd name="connsiteX683" fmla="*/ 59142 w 7467600"/>
              <a:gd name="connsiteY683" fmla="*/ 2978488 h 6858000"/>
              <a:gd name="connsiteX684" fmla="*/ 0 w 7467600"/>
              <a:gd name="connsiteY684" fmla="*/ 3015334 h 6858000"/>
              <a:gd name="connsiteX685" fmla="*/ 0 w 7467600"/>
              <a:gd name="connsiteY685" fmla="*/ 2914286 h 6858000"/>
              <a:gd name="connsiteX686" fmla="*/ 36383 w 7467600"/>
              <a:gd name="connsiteY686" fmla="*/ 2901128 h 6858000"/>
              <a:gd name="connsiteX687" fmla="*/ 156329 w 7467600"/>
              <a:gd name="connsiteY687" fmla="*/ 2840533 h 6858000"/>
              <a:gd name="connsiteX688" fmla="*/ 358355 w 7467600"/>
              <a:gd name="connsiteY688" fmla="*/ 2620471 h 6858000"/>
              <a:gd name="connsiteX689" fmla="*/ 510577 w 7467600"/>
              <a:gd name="connsiteY689" fmla="*/ 2501244 h 6858000"/>
              <a:gd name="connsiteX690" fmla="*/ 211967 w 7467600"/>
              <a:gd name="connsiteY690" fmla="*/ 2479171 h 6858000"/>
              <a:gd name="connsiteX691" fmla="*/ 0 w 7467600"/>
              <a:gd name="connsiteY691" fmla="*/ 2476398 h 6858000"/>
              <a:gd name="connsiteX692" fmla="*/ 0 w 7467600"/>
              <a:gd name="connsiteY692" fmla="*/ 2389189 h 6858000"/>
              <a:gd name="connsiteX693" fmla="*/ 103062 w 7467600"/>
              <a:gd name="connsiteY693" fmla="*/ 2389518 h 6858000"/>
              <a:gd name="connsiteX694" fmla="*/ 510734 w 7467600"/>
              <a:gd name="connsiteY694" fmla="*/ 2416201 h 6858000"/>
              <a:gd name="connsiteX695" fmla="*/ 279257 w 7467600"/>
              <a:gd name="connsiteY695" fmla="*/ 2092102 h 6858000"/>
              <a:gd name="connsiteX696" fmla="*/ 65265 w 7467600"/>
              <a:gd name="connsiteY696" fmla="*/ 2006049 h 6858000"/>
              <a:gd name="connsiteX697" fmla="*/ 0 w 7467600"/>
              <a:gd name="connsiteY697" fmla="*/ 1982532 h 6858000"/>
              <a:gd name="connsiteX698" fmla="*/ 0 w 7467600"/>
              <a:gd name="connsiteY698" fmla="*/ 1912789 h 6858000"/>
              <a:gd name="connsiteX699" fmla="*/ 97460 w 7467600"/>
              <a:gd name="connsiteY699" fmla="*/ 1953725 h 6858000"/>
              <a:gd name="connsiteX700" fmla="*/ 221272 w 7467600"/>
              <a:gd name="connsiteY700" fmla="*/ 1980766 h 6858000"/>
              <a:gd name="connsiteX701" fmla="*/ 116765 w 7467600"/>
              <a:gd name="connsiteY701" fmla="*/ 1911033 h 6858000"/>
              <a:gd name="connsiteX702" fmla="*/ 16405 w 7467600"/>
              <a:gd name="connsiteY702" fmla="*/ 1803412 h 6858000"/>
              <a:gd name="connsiteX703" fmla="*/ 0 w 7467600"/>
              <a:gd name="connsiteY703" fmla="*/ 1784777 h 6858000"/>
              <a:gd name="connsiteX704" fmla="*/ 0 w 7467600"/>
              <a:gd name="connsiteY704" fmla="*/ 1740082 h 6858000"/>
              <a:gd name="connsiteX705" fmla="*/ 39394 w 7467600"/>
              <a:gd name="connsiteY705" fmla="*/ 1784856 h 6858000"/>
              <a:gd name="connsiteX706" fmla="*/ 135813 w 7467600"/>
              <a:gd name="connsiteY706" fmla="*/ 1888838 h 6858000"/>
              <a:gd name="connsiteX707" fmla="*/ 242575 w 7467600"/>
              <a:gd name="connsiteY707" fmla="*/ 1958841 h 6858000"/>
              <a:gd name="connsiteX708" fmla="*/ 82197 w 7467600"/>
              <a:gd name="connsiteY708" fmla="*/ 1754826 h 6858000"/>
              <a:gd name="connsiteX709" fmla="*/ 0 w 7467600"/>
              <a:gd name="connsiteY709" fmla="*/ 1679650 h 6858000"/>
              <a:gd name="connsiteX710" fmla="*/ 0 w 7467600"/>
              <a:gd name="connsiteY710" fmla="*/ 1602463 h 6858000"/>
              <a:gd name="connsiteX711" fmla="*/ 84689 w 7467600"/>
              <a:gd name="connsiteY711" fmla="*/ 1677442 h 6858000"/>
              <a:gd name="connsiteX712" fmla="*/ 298437 w 7467600"/>
              <a:gd name="connsiteY712" fmla="*/ 1968019 h 6858000"/>
              <a:gd name="connsiteX713" fmla="*/ 227269 w 7467600"/>
              <a:gd name="connsiteY713" fmla="*/ 1114064 h 6858000"/>
              <a:gd name="connsiteX714" fmla="*/ 248003 w 7467600"/>
              <a:gd name="connsiteY714" fmla="*/ 1089613 h 6858000"/>
              <a:gd name="connsiteX715" fmla="*/ 427020 w 7467600"/>
              <a:gd name="connsiteY715" fmla="*/ 1619803 h 6858000"/>
              <a:gd name="connsiteX716" fmla="*/ 340345 w 7467600"/>
              <a:gd name="connsiteY716" fmla="*/ 2027739 h 6858000"/>
              <a:gd name="connsiteX717" fmla="*/ 360865 w 7467600"/>
              <a:gd name="connsiteY717" fmla="*/ 2044827 h 6858000"/>
              <a:gd name="connsiteX718" fmla="*/ 560414 w 7467600"/>
              <a:gd name="connsiteY718" fmla="*/ 2421457 h 6858000"/>
              <a:gd name="connsiteX719" fmla="*/ 1359703 w 7467600"/>
              <a:gd name="connsiteY719" fmla="*/ 2578554 h 6858000"/>
              <a:gd name="connsiteX720" fmla="*/ 1359422 w 7467600"/>
              <a:gd name="connsiteY720" fmla="*/ 2577994 h 6858000"/>
              <a:gd name="connsiteX721" fmla="*/ 828701 w 7467600"/>
              <a:gd name="connsiteY721" fmla="*/ 1839520 h 6858000"/>
              <a:gd name="connsiteX722" fmla="*/ 494427 w 7467600"/>
              <a:gd name="connsiteY722" fmla="*/ 1092333 h 6858000"/>
              <a:gd name="connsiteX723" fmla="*/ 506322 w 7467600"/>
              <a:gd name="connsiteY723" fmla="*/ 1020997 h 6858000"/>
              <a:gd name="connsiteX724" fmla="*/ 4570198 w 7467600"/>
              <a:gd name="connsiteY724" fmla="*/ 978081 h 6858000"/>
              <a:gd name="connsiteX725" fmla="*/ 4523691 w 7467600"/>
              <a:gd name="connsiteY725" fmla="*/ 1127776 h 6858000"/>
              <a:gd name="connsiteX726" fmla="*/ 4509875 w 7467600"/>
              <a:gd name="connsiteY726" fmla="*/ 1167552 h 6858000"/>
              <a:gd name="connsiteX727" fmla="*/ 4478168 w 7467600"/>
              <a:gd name="connsiteY727" fmla="*/ 1260735 h 6858000"/>
              <a:gd name="connsiteX728" fmla="*/ 4409309 w 7467600"/>
              <a:gd name="connsiteY728" fmla="*/ 1666996 h 6858000"/>
              <a:gd name="connsiteX729" fmla="*/ 4370031 w 7467600"/>
              <a:gd name="connsiteY729" fmla="*/ 1955666 h 6858000"/>
              <a:gd name="connsiteX730" fmla="*/ 4570198 w 7467600"/>
              <a:gd name="connsiteY730" fmla="*/ 978081 h 6858000"/>
              <a:gd name="connsiteX731" fmla="*/ 4557898 w 7467600"/>
              <a:gd name="connsiteY731" fmla="*/ 900011 h 6858000"/>
              <a:gd name="connsiteX732" fmla="*/ 4344840 w 7467600"/>
              <a:gd name="connsiteY732" fmla="*/ 1922038 h 6858000"/>
              <a:gd name="connsiteX733" fmla="*/ 4378710 w 7467600"/>
              <a:gd name="connsiteY733" fmla="*/ 1665516 h 6858000"/>
              <a:gd name="connsiteX734" fmla="*/ 4448798 w 7467600"/>
              <a:gd name="connsiteY734" fmla="*/ 1253024 h 6858000"/>
              <a:gd name="connsiteX735" fmla="*/ 4480315 w 7467600"/>
              <a:gd name="connsiteY735" fmla="*/ 1158454 h 6858000"/>
              <a:gd name="connsiteX736" fmla="*/ 4494133 w 7467600"/>
              <a:gd name="connsiteY736" fmla="*/ 1118676 h 6858000"/>
              <a:gd name="connsiteX737" fmla="*/ 4557898 w 7467600"/>
              <a:gd name="connsiteY737" fmla="*/ 900011 h 6858000"/>
              <a:gd name="connsiteX738" fmla="*/ 5870151 w 7467600"/>
              <a:gd name="connsiteY738" fmla="*/ 898890 h 6858000"/>
              <a:gd name="connsiteX739" fmla="*/ 5861335 w 7467600"/>
              <a:gd name="connsiteY739" fmla="*/ 899177 h 6858000"/>
              <a:gd name="connsiteX740" fmla="*/ 5843702 w 7467600"/>
              <a:gd name="connsiteY740" fmla="*/ 899748 h 6858000"/>
              <a:gd name="connsiteX741" fmla="*/ 5651107 w 7467600"/>
              <a:gd name="connsiteY741" fmla="*/ 920306 h 6858000"/>
              <a:gd name="connsiteX742" fmla="*/ 5459407 w 7467600"/>
              <a:gd name="connsiteY742" fmla="*/ 940975 h 6858000"/>
              <a:gd name="connsiteX743" fmla="*/ 5374846 w 7467600"/>
              <a:gd name="connsiteY743" fmla="*/ 941988 h 6858000"/>
              <a:gd name="connsiteX744" fmla="*/ 5256105 w 7467600"/>
              <a:gd name="connsiteY744" fmla="*/ 945632 h 6858000"/>
              <a:gd name="connsiteX745" fmla="*/ 5107071 w 7467600"/>
              <a:gd name="connsiteY745" fmla="*/ 969720 h 6858000"/>
              <a:gd name="connsiteX746" fmla="*/ 4998681 w 7467600"/>
              <a:gd name="connsiteY746" fmla="*/ 988771 h 6858000"/>
              <a:gd name="connsiteX747" fmla="*/ 5870151 w 7467600"/>
              <a:gd name="connsiteY747" fmla="*/ 898890 h 6858000"/>
              <a:gd name="connsiteX748" fmla="*/ 5504425 w 7467600"/>
              <a:gd name="connsiteY748" fmla="*/ 848067 h 6858000"/>
              <a:gd name="connsiteX749" fmla="*/ 4968849 w 7467600"/>
              <a:gd name="connsiteY749" fmla="*/ 962318 h 6858000"/>
              <a:gd name="connsiteX750" fmla="*/ 5104039 w 7467600"/>
              <a:gd name="connsiteY750" fmla="*/ 940634 h 6858000"/>
              <a:gd name="connsiteX751" fmla="*/ 5256311 w 7467600"/>
              <a:gd name="connsiteY751" fmla="*/ 916490 h 6858000"/>
              <a:gd name="connsiteX752" fmla="*/ 5377381 w 7467600"/>
              <a:gd name="connsiteY752" fmla="*/ 912671 h 6858000"/>
              <a:gd name="connsiteX753" fmla="*/ 5460148 w 7467600"/>
              <a:gd name="connsiteY753" fmla="*/ 911442 h 6858000"/>
              <a:gd name="connsiteX754" fmla="*/ 5648971 w 7467600"/>
              <a:gd name="connsiteY754" fmla="*/ 891331 h 6858000"/>
              <a:gd name="connsiteX755" fmla="*/ 5844807 w 7467600"/>
              <a:gd name="connsiteY755" fmla="*/ 870718 h 6858000"/>
              <a:gd name="connsiteX756" fmla="*/ 5862975 w 7467600"/>
              <a:gd name="connsiteY756" fmla="*/ 869756 h 6858000"/>
              <a:gd name="connsiteX757" fmla="*/ 5920887 w 7467600"/>
              <a:gd name="connsiteY757" fmla="*/ 865929 h 6858000"/>
              <a:gd name="connsiteX758" fmla="*/ 5504425 w 7467600"/>
              <a:gd name="connsiteY758" fmla="*/ 848067 h 6858000"/>
              <a:gd name="connsiteX759" fmla="*/ 3607114 w 7467600"/>
              <a:gd name="connsiteY759" fmla="*/ 467441 h 6858000"/>
              <a:gd name="connsiteX760" fmla="*/ 3296242 w 7467600"/>
              <a:gd name="connsiteY760" fmla="*/ 807991 h 6858000"/>
              <a:gd name="connsiteX761" fmla="*/ 3174674 w 7467600"/>
              <a:gd name="connsiteY761" fmla="*/ 919759 h 6858000"/>
              <a:gd name="connsiteX762" fmla="*/ 3042978 w 7467600"/>
              <a:gd name="connsiteY762" fmla="*/ 1054894 h 6858000"/>
              <a:gd name="connsiteX763" fmla="*/ 2968914 w 7467600"/>
              <a:gd name="connsiteY763" fmla="*/ 1133756 h 6858000"/>
              <a:gd name="connsiteX764" fmla="*/ 3103823 w 7467600"/>
              <a:gd name="connsiteY764" fmla="*/ 1026814 h 6858000"/>
              <a:gd name="connsiteX765" fmla="*/ 3607114 w 7467600"/>
              <a:gd name="connsiteY765" fmla="*/ 467441 h 6858000"/>
              <a:gd name="connsiteX766" fmla="*/ 3744487 w 7467600"/>
              <a:gd name="connsiteY766" fmla="*/ 383136 h 6858000"/>
              <a:gd name="connsiteX767" fmla="*/ 3970213 w 7467600"/>
              <a:gd name="connsiteY767" fmla="*/ 995559 h 6858000"/>
              <a:gd name="connsiteX768" fmla="*/ 3744487 w 7467600"/>
              <a:gd name="connsiteY768" fmla="*/ 383136 h 6858000"/>
              <a:gd name="connsiteX769" fmla="*/ 3624562 w 7467600"/>
              <a:gd name="connsiteY769" fmla="*/ 367041 h 6858000"/>
              <a:gd name="connsiteX770" fmla="*/ 3489712 w 7467600"/>
              <a:gd name="connsiteY770" fmla="*/ 485386 h 6858000"/>
              <a:gd name="connsiteX771" fmla="*/ 3182994 w 7467600"/>
              <a:gd name="connsiteY771" fmla="*/ 828265 h 6858000"/>
              <a:gd name="connsiteX772" fmla="*/ 2892114 w 7467600"/>
              <a:gd name="connsiteY772" fmla="*/ 1172635 h 6858000"/>
              <a:gd name="connsiteX773" fmla="*/ 3021459 w 7467600"/>
              <a:gd name="connsiteY773" fmla="*/ 1035385 h 6858000"/>
              <a:gd name="connsiteX774" fmla="*/ 3153873 w 7467600"/>
              <a:gd name="connsiteY774" fmla="*/ 898971 h 6858000"/>
              <a:gd name="connsiteX775" fmla="*/ 3276511 w 7467600"/>
              <a:gd name="connsiteY775" fmla="*/ 786423 h 6858000"/>
              <a:gd name="connsiteX776" fmla="*/ 3584154 w 7467600"/>
              <a:gd name="connsiteY776" fmla="*/ 448218 h 6858000"/>
              <a:gd name="connsiteX777" fmla="*/ 3624562 w 7467600"/>
              <a:gd name="connsiteY777" fmla="*/ 367041 h 6858000"/>
              <a:gd name="connsiteX778" fmla="*/ 3766672 w 7467600"/>
              <a:gd name="connsiteY778" fmla="*/ 359429 h 6858000"/>
              <a:gd name="connsiteX779" fmla="*/ 3996338 w 7467600"/>
              <a:gd name="connsiteY779" fmla="*/ 968237 h 6858000"/>
              <a:gd name="connsiteX780" fmla="*/ 3766672 w 7467600"/>
              <a:gd name="connsiteY780" fmla="*/ 359429 h 6858000"/>
              <a:gd name="connsiteX781" fmla="*/ 5805386 w 7467600"/>
              <a:gd name="connsiteY781" fmla="*/ 239240 h 6858000"/>
              <a:gd name="connsiteX782" fmla="*/ 5736947 w 7467600"/>
              <a:gd name="connsiteY782" fmla="*/ 261367 h 6858000"/>
              <a:gd name="connsiteX783" fmla="*/ 5427012 w 7467600"/>
              <a:gd name="connsiteY783" fmla="*/ 311272 h 6858000"/>
              <a:gd name="connsiteX784" fmla="*/ 5147818 w 7467600"/>
              <a:gd name="connsiteY784" fmla="*/ 322112 h 6858000"/>
              <a:gd name="connsiteX785" fmla="*/ 5060854 w 7467600"/>
              <a:gd name="connsiteY785" fmla="*/ 311882 h 6858000"/>
              <a:gd name="connsiteX786" fmla="*/ 4945989 w 7467600"/>
              <a:gd name="connsiteY786" fmla="*/ 300516 h 6858000"/>
              <a:gd name="connsiteX787" fmla="*/ 5410479 w 7467600"/>
              <a:gd name="connsiteY787" fmla="*/ 348434 h 6858000"/>
              <a:gd name="connsiteX788" fmla="*/ 5805386 w 7467600"/>
              <a:gd name="connsiteY788" fmla="*/ 239240 h 6858000"/>
              <a:gd name="connsiteX789" fmla="*/ 5905192 w 7467600"/>
              <a:gd name="connsiteY789" fmla="*/ 163079 h 6858000"/>
              <a:gd name="connsiteX790" fmla="*/ 5865655 w 7467600"/>
              <a:gd name="connsiteY790" fmla="*/ 171901 h 6858000"/>
              <a:gd name="connsiteX791" fmla="*/ 5259740 w 7467600"/>
              <a:gd name="connsiteY791" fmla="*/ 257013 h 6858000"/>
              <a:gd name="connsiteX792" fmla="*/ 5208466 w 7467600"/>
              <a:gd name="connsiteY792" fmla="*/ 257550 h 6858000"/>
              <a:gd name="connsiteX793" fmla="*/ 4980204 w 7467600"/>
              <a:gd name="connsiteY793" fmla="*/ 271903 h 6858000"/>
              <a:gd name="connsiteX794" fmla="*/ 5068068 w 7467600"/>
              <a:gd name="connsiteY794" fmla="*/ 282244 h 6858000"/>
              <a:gd name="connsiteX795" fmla="*/ 5153231 w 7467600"/>
              <a:gd name="connsiteY795" fmla="*/ 292240 h 6858000"/>
              <a:gd name="connsiteX796" fmla="*/ 5426491 w 7467600"/>
              <a:gd name="connsiteY796" fmla="*/ 281128 h 6858000"/>
              <a:gd name="connsiteX797" fmla="*/ 5731212 w 7467600"/>
              <a:gd name="connsiteY797" fmla="*/ 231951 h 6858000"/>
              <a:gd name="connsiteX798" fmla="*/ 5905192 w 7467600"/>
              <a:gd name="connsiteY798" fmla="*/ 163079 h 6858000"/>
              <a:gd name="connsiteX799" fmla="*/ 5944437 w 7467600"/>
              <a:gd name="connsiteY799" fmla="*/ 113829 h 6858000"/>
              <a:gd name="connsiteX800" fmla="*/ 5825032 w 7467600"/>
              <a:gd name="connsiteY800" fmla="*/ 146405 h 6858000"/>
              <a:gd name="connsiteX801" fmla="*/ 4955599 w 7467600"/>
              <a:gd name="connsiteY801" fmla="*/ 247008 h 6858000"/>
              <a:gd name="connsiteX802" fmla="*/ 5210104 w 7467600"/>
              <a:gd name="connsiteY802" fmla="*/ 228123 h 6858000"/>
              <a:gd name="connsiteX803" fmla="*/ 5261015 w 7467600"/>
              <a:gd name="connsiteY803" fmla="*/ 227087 h 6858000"/>
              <a:gd name="connsiteX804" fmla="*/ 5861181 w 7467600"/>
              <a:gd name="connsiteY804" fmla="*/ 143093 h 6858000"/>
              <a:gd name="connsiteX805" fmla="*/ 5961252 w 7467600"/>
              <a:gd name="connsiteY805" fmla="*/ 114820 h 6858000"/>
              <a:gd name="connsiteX806" fmla="*/ 5944437 w 7467600"/>
              <a:gd name="connsiteY806" fmla="*/ 113829 h 6858000"/>
              <a:gd name="connsiteX807" fmla="*/ 3882765 w 7467600"/>
              <a:gd name="connsiteY807" fmla="*/ 0 h 6858000"/>
              <a:gd name="connsiteX808" fmla="*/ 3995099 w 7467600"/>
              <a:gd name="connsiteY808" fmla="*/ 0 h 6858000"/>
              <a:gd name="connsiteX809" fmla="*/ 4163818 w 7467600"/>
              <a:gd name="connsiteY809" fmla="*/ 234104 h 6858000"/>
              <a:gd name="connsiteX810" fmla="*/ 4172099 w 7467600"/>
              <a:gd name="connsiteY810" fmla="*/ 234207 h 6858000"/>
              <a:gd name="connsiteX811" fmla="*/ 4784282 w 7467600"/>
              <a:gd name="connsiteY811" fmla="*/ 276561 h 6858000"/>
              <a:gd name="connsiteX812" fmla="*/ 4801687 w 7467600"/>
              <a:gd name="connsiteY812" fmla="*/ 267764 h 6858000"/>
              <a:gd name="connsiteX813" fmla="*/ 6082788 w 7467600"/>
              <a:gd name="connsiteY813" fmla="*/ 64119 h 6858000"/>
              <a:gd name="connsiteX814" fmla="*/ 6099442 w 7467600"/>
              <a:gd name="connsiteY814" fmla="*/ 82568 h 6858000"/>
              <a:gd name="connsiteX815" fmla="*/ 4804137 w 7467600"/>
              <a:gd name="connsiteY815" fmla="*/ 320931 h 6858000"/>
              <a:gd name="connsiteX816" fmla="*/ 4227047 w 7467600"/>
              <a:gd name="connsiteY816" fmla="*/ 313415 h 6858000"/>
              <a:gd name="connsiteX817" fmla="*/ 4346041 w 7467600"/>
              <a:gd name="connsiteY817" fmla="*/ 456086 h 6858000"/>
              <a:gd name="connsiteX818" fmla="*/ 4870967 w 7467600"/>
              <a:gd name="connsiteY818" fmla="*/ 963061 h 6858000"/>
              <a:gd name="connsiteX819" fmla="*/ 4889647 w 7467600"/>
              <a:gd name="connsiteY819" fmla="*/ 957147 h 6858000"/>
              <a:gd name="connsiteX820" fmla="*/ 5422504 w 7467600"/>
              <a:gd name="connsiteY820" fmla="*/ 805191 h 6858000"/>
              <a:gd name="connsiteX821" fmla="*/ 6087656 w 7467600"/>
              <a:gd name="connsiteY821" fmla="*/ 826703 h 6858000"/>
              <a:gd name="connsiteX822" fmla="*/ 6058717 w 7467600"/>
              <a:gd name="connsiteY822" fmla="*/ 865992 h 6858000"/>
              <a:gd name="connsiteX823" fmla="*/ 4974153 w 7467600"/>
              <a:gd name="connsiteY823" fmla="*/ 1045456 h 6858000"/>
              <a:gd name="connsiteX824" fmla="*/ 5627835 w 7467600"/>
              <a:gd name="connsiteY824" fmla="*/ 1472077 h 6858000"/>
              <a:gd name="connsiteX825" fmla="*/ 5629817 w 7467600"/>
              <a:gd name="connsiteY825" fmla="*/ 1471412 h 6858000"/>
              <a:gd name="connsiteX826" fmla="*/ 5634124 w 7467600"/>
              <a:gd name="connsiteY826" fmla="*/ 1470572 h 6858000"/>
              <a:gd name="connsiteX827" fmla="*/ 5755832 w 7467600"/>
              <a:gd name="connsiteY827" fmla="*/ 1383886 h 6858000"/>
              <a:gd name="connsiteX828" fmla="*/ 6014186 w 7467600"/>
              <a:gd name="connsiteY828" fmla="*/ 1279799 h 6858000"/>
              <a:gd name="connsiteX829" fmla="*/ 6901619 w 7467600"/>
              <a:gd name="connsiteY829" fmla="*/ 1047874 h 6858000"/>
              <a:gd name="connsiteX830" fmla="*/ 6931566 w 7467600"/>
              <a:gd name="connsiteY830" fmla="*/ 1062034 h 6858000"/>
              <a:gd name="connsiteX831" fmla="*/ 5790982 w 7467600"/>
              <a:gd name="connsiteY831" fmla="*/ 1561380 h 6858000"/>
              <a:gd name="connsiteX832" fmla="*/ 6188971 w 7467600"/>
              <a:gd name="connsiteY832" fmla="*/ 1755168 h 6858000"/>
              <a:gd name="connsiteX833" fmla="*/ 6202446 w 7467600"/>
              <a:gd name="connsiteY833" fmla="*/ 1752268 h 6858000"/>
              <a:gd name="connsiteX834" fmla="*/ 7179560 w 7467600"/>
              <a:gd name="connsiteY834" fmla="*/ 1467551 h 6858000"/>
              <a:gd name="connsiteX835" fmla="*/ 7158730 w 7467600"/>
              <a:gd name="connsiteY835" fmla="*/ 1507835 h 6858000"/>
              <a:gd name="connsiteX836" fmla="*/ 6326959 w 7467600"/>
              <a:gd name="connsiteY836" fmla="*/ 1817686 h 6858000"/>
              <a:gd name="connsiteX837" fmla="*/ 6537433 w 7467600"/>
              <a:gd name="connsiteY837" fmla="*/ 1907790 h 6858000"/>
              <a:gd name="connsiteX838" fmla="*/ 6550221 w 7467600"/>
              <a:gd name="connsiteY838" fmla="*/ 1910729 h 6858000"/>
              <a:gd name="connsiteX839" fmla="*/ 6964438 w 7467600"/>
              <a:gd name="connsiteY839" fmla="*/ 2209505 h 6858000"/>
              <a:gd name="connsiteX840" fmla="*/ 7367862 w 7467600"/>
              <a:gd name="connsiteY840" fmla="*/ 2806833 h 6858000"/>
              <a:gd name="connsiteX841" fmla="*/ 7364329 w 7467600"/>
              <a:gd name="connsiteY841" fmla="*/ 2826907 h 6858000"/>
              <a:gd name="connsiteX842" fmla="*/ 7290545 w 7467600"/>
              <a:gd name="connsiteY842" fmla="*/ 2850663 h 6858000"/>
              <a:gd name="connsiteX843" fmla="*/ 6472036 w 7467600"/>
              <a:gd name="connsiteY843" fmla="*/ 1959003 h 6858000"/>
              <a:gd name="connsiteX844" fmla="*/ 5792897 w 7467600"/>
              <a:gd name="connsiteY844" fmla="*/ 1647747 h 6858000"/>
              <a:gd name="connsiteX845" fmla="*/ 5842751 w 7467600"/>
              <a:gd name="connsiteY845" fmla="*/ 1816112 h 6858000"/>
              <a:gd name="connsiteX846" fmla="*/ 5847424 w 7467600"/>
              <a:gd name="connsiteY846" fmla="*/ 1815776 h 6858000"/>
              <a:gd name="connsiteX847" fmla="*/ 6399821 w 7467600"/>
              <a:gd name="connsiteY847" fmla="*/ 2344799 h 6858000"/>
              <a:gd name="connsiteX848" fmla="*/ 6323232 w 7467600"/>
              <a:gd name="connsiteY848" fmla="*/ 2389634 h 6858000"/>
              <a:gd name="connsiteX849" fmla="*/ 5942958 w 7467600"/>
              <a:gd name="connsiteY849" fmla="*/ 2077708 h 6858000"/>
              <a:gd name="connsiteX850" fmla="*/ 5921559 w 7467600"/>
              <a:gd name="connsiteY850" fmla="*/ 2378596 h 6858000"/>
              <a:gd name="connsiteX851" fmla="*/ 5817651 w 7467600"/>
              <a:gd name="connsiteY851" fmla="*/ 3023919 h 6858000"/>
              <a:gd name="connsiteX852" fmla="*/ 5729634 w 7467600"/>
              <a:gd name="connsiteY852" fmla="*/ 3051849 h 6858000"/>
              <a:gd name="connsiteX853" fmla="*/ 5611018 w 7467600"/>
              <a:gd name="connsiteY853" fmla="*/ 2316769 h 6858000"/>
              <a:gd name="connsiteX854" fmla="*/ 5687608 w 7467600"/>
              <a:gd name="connsiteY854" fmla="*/ 2039972 h 6858000"/>
              <a:gd name="connsiteX855" fmla="*/ 5657554 w 7467600"/>
              <a:gd name="connsiteY855" fmla="*/ 1576445 h 6858000"/>
              <a:gd name="connsiteX856" fmla="*/ 5150475 w 7467600"/>
              <a:gd name="connsiteY856" fmla="*/ 1274012 h 6858000"/>
              <a:gd name="connsiteX857" fmla="*/ 5349142 w 7467600"/>
              <a:gd name="connsiteY857" fmla="*/ 2204405 h 6858000"/>
              <a:gd name="connsiteX858" fmla="*/ 5262214 w 7467600"/>
              <a:gd name="connsiteY858" fmla="*/ 2233836 h 6858000"/>
              <a:gd name="connsiteX859" fmla="*/ 4981539 w 7467600"/>
              <a:gd name="connsiteY859" fmla="*/ 1542201 h 6858000"/>
              <a:gd name="connsiteX860" fmla="*/ 4958461 w 7467600"/>
              <a:gd name="connsiteY860" fmla="*/ 1136957 h 6858000"/>
              <a:gd name="connsiteX861" fmla="*/ 4655015 w 7467600"/>
              <a:gd name="connsiteY861" fmla="*/ 891426 h 6858000"/>
              <a:gd name="connsiteX862" fmla="*/ 4348002 w 7467600"/>
              <a:gd name="connsiteY862" fmla="*/ 2205895 h 6858000"/>
              <a:gd name="connsiteX863" fmla="*/ 4262250 w 7467600"/>
              <a:gd name="connsiteY863" fmla="*/ 2219972 h 6858000"/>
              <a:gd name="connsiteX864" fmla="*/ 4550611 w 7467600"/>
              <a:gd name="connsiteY864" fmla="*/ 817540 h 6858000"/>
              <a:gd name="connsiteX865" fmla="*/ 4564418 w 7467600"/>
              <a:gd name="connsiteY865" fmla="*/ 808293 h 6858000"/>
              <a:gd name="connsiteX866" fmla="*/ 4266388 w 7467600"/>
              <a:gd name="connsiteY866" fmla="*/ 500083 h 6858000"/>
              <a:gd name="connsiteX867" fmla="*/ 4032842 w 7467600"/>
              <a:gd name="connsiteY867" fmla="*/ 211809 h 6858000"/>
              <a:gd name="connsiteX868" fmla="*/ 3882765 w 7467600"/>
              <a:gd name="connsiteY868" fmla="*/ 0 h 6858000"/>
              <a:gd name="connsiteX869" fmla="*/ 3721337 w 7467600"/>
              <a:gd name="connsiteY869" fmla="*/ 0 h 6858000"/>
              <a:gd name="connsiteX870" fmla="*/ 3797544 w 7467600"/>
              <a:gd name="connsiteY870" fmla="*/ 0 h 6858000"/>
              <a:gd name="connsiteX871" fmla="*/ 3775734 w 7467600"/>
              <a:gd name="connsiteY871" fmla="*/ 95131 h 6858000"/>
              <a:gd name="connsiteX872" fmla="*/ 3724807 w 7467600"/>
              <a:gd name="connsiteY872" fmla="*/ 272257 h 6858000"/>
              <a:gd name="connsiteX873" fmla="*/ 3726844 w 7467600"/>
              <a:gd name="connsiteY873" fmla="*/ 282988 h 6858000"/>
              <a:gd name="connsiteX874" fmla="*/ 3742664 w 7467600"/>
              <a:gd name="connsiteY874" fmla="*/ 279918 h 6858000"/>
              <a:gd name="connsiteX875" fmla="*/ 4103910 w 7467600"/>
              <a:gd name="connsiteY875" fmla="*/ 1161917 h 6858000"/>
              <a:gd name="connsiteX876" fmla="*/ 4020269 w 7467600"/>
              <a:gd name="connsiteY876" fmla="*/ 1200406 h 6858000"/>
              <a:gd name="connsiteX877" fmla="*/ 3674882 w 7467600"/>
              <a:gd name="connsiteY877" fmla="*/ 488524 h 6858000"/>
              <a:gd name="connsiteX878" fmla="*/ 3132682 w 7467600"/>
              <a:gd name="connsiteY878" fmla="*/ 1072284 h 6858000"/>
              <a:gd name="connsiteX879" fmla="*/ 2716346 w 7467600"/>
              <a:gd name="connsiteY879" fmla="*/ 1276376 h 6858000"/>
              <a:gd name="connsiteX880" fmla="*/ 2716772 w 7467600"/>
              <a:gd name="connsiteY880" fmla="*/ 1255462 h 6858000"/>
              <a:gd name="connsiteX881" fmla="*/ 3471096 w 7467600"/>
              <a:gd name="connsiteY881" fmla="*/ 437072 h 6858000"/>
              <a:gd name="connsiteX882" fmla="*/ 3639057 w 7467600"/>
              <a:gd name="connsiteY882" fmla="*/ 286334 h 6858000"/>
              <a:gd name="connsiteX883" fmla="*/ 3640309 w 7467600"/>
              <a:gd name="connsiteY883" fmla="*/ 284664 h 6858000"/>
              <a:gd name="connsiteX884" fmla="*/ 3646022 w 7467600"/>
              <a:gd name="connsiteY884" fmla="*/ 276711 h 6858000"/>
              <a:gd name="connsiteX885" fmla="*/ 3707943 w 7467600"/>
              <a:gd name="connsiteY885" fmla="*/ 65958 h 6858000"/>
              <a:gd name="connsiteX886" fmla="*/ 3721337 w 7467600"/>
              <a:gd name="connsiteY886" fmla="*/ 0 h 6858000"/>
              <a:gd name="connsiteX887" fmla="*/ 2867960 w 7467600"/>
              <a:gd name="connsiteY887" fmla="*/ 0 h 6858000"/>
              <a:gd name="connsiteX888" fmla="*/ 2926351 w 7467600"/>
              <a:gd name="connsiteY888" fmla="*/ 0 h 6858000"/>
              <a:gd name="connsiteX889" fmla="*/ 2902823 w 7467600"/>
              <a:gd name="connsiteY889" fmla="*/ 262929 h 6858000"/>
              <a:gd name="connsiteX890" fmla="*/ 2940663 w 7467600"/>
              <a:gd name="connsiteY890" fmla="*/ 140884 h 6858000"/>
              <a:gd name="connsiteX891" fmla="*/ 2947039 w 7467600"/>
              <a:gd name="connsiteY891" fmla="*/ 122524 h 6858000"/>
              <a:gd name="connsiteX892" fmla="*/ 2984316 w 7467600"/>
              <a:gd name="connsiteY892" fmla="*/ 0 h 6858000"/>
              <a:gd name="connsiteX893" fmla="*/ 3016114 w 7467600"/>
              <a:gd name="connsiteY893" fmla="*/ 0 h 6858000"/>
              <a:gd name="connsiteX894" fmla="*/ 2979949 w 7467600"/>
              <a:gd name="connsiteY894" fmla="*/ 119274 h 6858000"/>
              <a:gd name="connsiteX895" fmla="*/ 3023879 w 7467600"/>
              <a:gd name="connsiteY895" fmla="*/ 0 h 6858000"/>
              <a:gd name="connsiteX896" fmla="*/ 3105400 w 7467600"/>
              <a:gd name="connsiteY896" fmla="*/ 0 h 6858000"/>
              <a:gd name="connsiteX897" fmla="*/ 3094669 w 7467600"/>
              <a:gd name="connsiteY897" fmla="*/ 30308 h 6858000"/>
              <a:gd name="connsiteX898" fmla="*/ 2901945 w 7467600"/>
              <a:gd name="connsiteY898" fmla="*/ 466538 h 6858000"/>
              <a:gd name="connsiteX899" fmla="*/ 2815209 w 7467600"/>
              <a:gd name="connsiteY899" fmla="*/ 497361 h 6858000"/>
              <a:gd name="connsiteX900" fmla="*/ 2844845 w 7467600"/>
              <a:gd name="connsiteY900" fmla="*/ 127638 h 6858000"/>
              <a:gd name="connsiteX901" fmla="*/ 2867960 w 7467600"/>
              <a:gd name="connsiteY901" fmla="*/ 0 h 6858000"/>
              <a:gd name="connsiteX902" fmla="*/ 1057230 w 7467600"/>
              <a:gd name="connsiteY902" fmla="*/ 0 h 6858000"/>
              <a:gd name="connsiteX903" fmla="*/ 1111003 w 7467600"/>
              <a:gd name="connsiteY903" fmla="*/ 0 h 6858000"/>
              <a:gd name="connsiteX904" fmla="*/ 1125553 w 7467600"/>
              <a:gd name="connsiteY904" fmla="*/ 52588 h 6858000"/>
              <a:gd name="connsiteX905" fmla="*/ 1304276 w 7467600"/>
              <a:gd name="connsiteY905" fmla="*/ 476275 h 6858000"/>
              <a:gd name="connsiteX906" fmla="*/ 1492066 w 7467600"/>
              <a:gd name="connsiteY906" fmla="*/ 886333 h 6858000"/>
              <a:gd name="connsiteX907" fmla="*/ 1423698 w 7467600"/>
              <a:gd name="connsiteY907" fmla="*/ 710817 h 6858000"/>
              <a:gd name="connsiteX908" fmla="*/ 1357609 w 7467600"/>
              <a:gd name="connsiteY908" fmla="*/ 532892 h 6858000"/>
              <a:gd name="connsiteX909" fmla="*/ 1309550 w 7467600"/>
              <a:gd name="connsiteY909" fmla="*/ 374031 h 6858000"/>
              <a:gd name="connsiteX910" fmla="*/ 1193673 w 7467600"/>
              <a:gd name="connsiteY910" fmla="*/ 49533 h 6858000"/>
              <a:gd name="connsiteX911" fmla="*/ 1164391 w 7467600"/>
              <a:gd name="connsiteY911" fmla="*/ 0 h 6858000"/>
              <a:gd name="connsiteX912" fmla="*/ 1200666 w 7467600"/>
              <a:gd name="connsiteY912" fmla="*/ 0 h 6858000"/>
              <a:gd name="connsiteX913" fmla="*/ 1223408 w 7467600"/>
              <a:gd name="connsiteY913" fmla="*/ 38996 h 6858000"/>
              <a:gd name="connsiteX914" fmla="*/ 1339635 w 7467600"/>
              <a:gd name="connsiteY914" fmla="*/ 365517 h 6858000"/>
              <a:gd name="connsiteX915" fmla="*/ 1387469 w 7467600"/>
              <a:gd name="connsiteY915" fmla="*/ 523079 h 6858000"/>
              <a:gd name="connsiteX916" fmla="*/ 1452685 w 7467600"/>
              <a:gd name="connsiteY916" fmla="*/ 699806 h 6858000"/>
              <a:gd name="connsiteX917" fmla="*/ 1492092 w 7467600"/>
              <a:gd name="connsiteY917" fmla="*/ 800424 h 6858000"/>
              <a:gd name="connsiteX918" fmla="*/ 1455302 w 7467600"/>
              <a:gd name="connsiteY918" fmla="*/ 632913 h 6858000"/>
              <a:gd name="connsiteX919" fmla="*/ 1222336 w 7467600"/>
              <a:gd name="connsiteY919" fmla="*/ 9480 h 6858000"/>
              <a:gd name="connsiteX920" fmla="*/ 1214634 w 7467600"/>
              <a:gd name="connsiteY920" fmla="*/ 0 h 6858000"/>
              <a:gd name="connsiteX921" fmla="*/ 1289827 w 7467600"/>
              <a:gd name="connsiteY921" fmla="*/ 0 h 6858000"/>
              <a:gd name="connsiteX922" fmla="*/ 1321076 w 7467600"/>
              <a:gd name="connsiteY922" fmla="*/ 59722 h 6858000"/>
              <a:gd name="connsiteX923" fmla="*/ 1512579 w 7467600"/>
              <a:gd name="connsiteY923" fmla="*/ 626441 h 6858000"/>
              <a:gd name="connsiteX924" fmla="*/ 1506076 w 7467600"/>
              <a:gd name="connsiteY924" fmla="*/ 1089289 h 6858000"/>
              <a:gd name="connsiteX925" fmla="*/ 1486346 w 7467600"/>
              <a:gd name="connsiteY925" fmla="*/ 1079919 h 6858000"/>
              <a:gd name="connsiteX926" fmla="*/ 1070511 w 7467600"/>
              <a:gd name="connsiteY926" fmla="*/ 48609 h 6858000"/>
              <a:gd name="connsiteX927" fmla="*/ 1057230 w 7467600"/>
              <a:gd name="connsiteY927" fmla="*/ 0 h 6858000"/>
              <a:gd name="connsiteX928" fmla="*/ 43151 w 7467600"/>
              <a:gd name="connsiteY928" fmla="*/ 0 h 6858000"/>
              <a:gd name="connsiteX929" fmla="*/ 95283 w 7467600"/>
              <a:gd name="connsiteY929" fmla="*/ 0 h 6858000"/>
              <a:gd name="connsiteX930" fmla="*/ 300708 w 7467600"/>
              <a:gd name="connsiteY930" fmla="*/ 154571 h 6858000"/>
              <a:gd name="connsiteX931" fmla="*/ 530414 w 7467600"/>
              <a:gd name="connsiteY931" fmla="*/ 354673 h 6858000"/>
              <a:gd name="connsiteX932" fmla="*/ 333785 w 7467600"/>
              <a:gd name="connsiteY932" fmla="*/ 161564 h 6858000"/>
              <a:gd name="connsiteX933" fmla="*/ 147005 w 7467600"/>
              <a:gd name="connsiteY933" fmla="*/ 0 h 6858000"/>
              <a:gd name="connsiteX934" fmla="*/ 272509 w 7467600"/>
              <a:gd name="connsiteY934" fmla="*/ 0 h 6858000"/>
              <a:gd name="connsiteX935" fmla="*/ 326276 w 7467600"/>
              <a:gd name="connsiteY935" fmla="*/ 45847 h 6858000"/>
              <a:gd name="connsiteX936" fmla="*/ 823759 w 7467600"/>
              <a:gd name="connsiteY936" fmla="*/ 574145 h 6858000"/>
              <a:gd name="connsiteX937" fmla="*/ 811254 w 7467600"/>
              <a:gd name="connsiteY937" fmla="*/ 665546 h 6858000"/>
              <a:gd name="connsiteX938" fmla="*/ 154042 w 7467600"/>
              <a:gd name="connsiteY938" fmla="*/ 261522 h 6858000"/>
              <a:gd name="connsiteX939" fmla="*/ 13550 w 7467600"/>
              <a:gd name="connsiteY939" fmla="*/ 158423 h 6858000"/>
              <a:gd name="connsiteX940" fmla="*/ 0 w 7467600"/>
              <a:gd name="connsiteY940" fmla="*/ 146618 h 6858000"/>
              <a:gd name="connsiteX941" fmla="*/ 0 w 7467600"/>
              <a:gd name="connsiteY941" fmla="*/ 59161 h 6858000"/>
              <a:gd name="connsiteX942" fmla="*/ 45427 w 7467600"/>
              <a:gd name="connsiteY942" fmla="*/ 101078 h 6858000"/>
              <a:gd name="connsiteX943" fmla="*/ 630103 w 7467600"/>
              <a:gd name="connsiteY943" fmla="*/ 485885 h 6858000"/>
              <a:gd name="connsiteX944" fmla="*/ 532040 w 7467600"/>
              <a:gd name="connsiteY944" fmla="*/ 399359 h 6858000"/>
              <a:gd name="connsiteX945" fmla="*/ 517618 w 7467600"/>
              <a:gd name="connsiteY945" fmla="*/ 385726 h 6858000"/>
              <a:gd name="connsiteX946" fmla="*/ 285074 w 7467600"/>
              <a:gd name="connsiteY946" fmla="*/ 182755 h 6858000"/>
              <a:gd name="connsiteX947" fmla="*/ 43151 w 7467600"/>
              <a:gd name="connsiteY94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3615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1019354 w 7467600"/>
              <a:gd name="connsiteY15" fmla="*/ 6315006 h 6858000"/>
              <a:gd name="connsiteX16" fmla="*/ 441046 w 7467600"/>
              <a:gd name="connsiteY16" fmla="*/ 6691153 h 6858000"/>
              <a:gd name="connsiteX17" fmla="*/ 1019354 w 7467600"/>
              <a:gd name="connsiteY17" fmla="*/ 6315006 h 6858000"/>
              <a:gd name="connsiteX18" fmla="*/ 991680 w 7467600"/>
              <a:gd name="connsiteY18" fmla="*/ 6298413 h 6858000"/>
              <a:gd name="connsiteX19" fmla="*/ 409060 w 7467600"/>
              <a:gd name="connsiteY19" fmla="*/ 6671470 h 6858000"/>
              <a:gd name="connsiteX20" fmla="*/ 991680 w 7467600"/>
              <a:gd name="connsiteY20" fmla="*/ 6298413 h 6858000"/>
              <a:gd name="connsiteX21" fmla="*/ 103333 w 7467600"/>
              <a:gd name="connsiteY21" fmla="*/ 5699602 h 6858000"/>
              <a:gd name="connsiteX22" fmla="*/ 233938 w 7467600"/>
              <a:gd name="connsiteY22" fmla="*/ 5809416 h 6858000"/>
              <a:gd name="connsiteX23" fmla="*/ 883580 w 7467600"/>
              <a:gd name="connsiteY23" fmla="*/ 6180710 h 6858000"/>
              <a:gd name="connsiteX24" fmla="*/ 487337 w 7467600"/>
              <a:gd name="connsiteY24" fmla="*/ 5950182 h 6858000"/>
              <a:gd name="connsiteX25" fmla="*/ 354051 w 7467600"/>
              <a:gd name="connsiteY25" fmla="*/ 5854912 h 6858000"/>
              <a:gd name="connsiteX26" fmla="*/ 195436 w 7467600"/>
              <a:gd name="connsiteY26" fmla="*/ 5755068 h 6858000"/>
              <a:gd name="connsiteX27" fmla="*/ 103333 w 7467600"/>
              <a:gd name="connsiteY27" fmla="*/ 5699602 h 6858000"/>
              <a:gd name="connsiteX28" fmla="*/ 5539432 w 7467600"/>
              <a:gd name="connsiteY28" fmla="*/ 5642928 h 6858000"/>
              <a:gd name="connsiteX29" fmla="*/ 5555462 w 7467600"/>
              <a:gd name="connsiteY29" fmla="*/ 5694454 h 6858000"/>
              <a:gd name="connsiteX30" fmla="*/ 5828270 w 7467600"/>
              <a:gd name="connsiteY30" fmla="*/ 6320663 h 6858000"/>
              <a:gd name="connsiteX31" fmla="*/ 5947416 w 7467600"/>
              <a:gd name="connsiteY31" fmla="*/ 6574846 h 6858000"/>
              <a:gd name="connsiteX32" fmla="*/ 5539432 w 7467600"/>
              <a:gd name="connsiteY32" fmla="*/ 5642928 h 6858000"/>
              <a:gd name="connsiteX33" fmla="*/ 51253 w 7467600"/>
              <a:gd name="connsiteY33" fmla="*/ 5631825 h 6858000"/>
              <a:gd name="connsiteX34" fmla="*/ 211622 w 7467600"/>
              <a:gd name="connsiteY34" fmla="*/ 5728803 h 6858000"/>
              <a:gd name="connsiteX35" fmla="*/ 371652 w 7467600"/>
              <a:gd name="connsiteY35" fmla="*/ 5829062 h 6858000"/>
              <a:gd name="connsiteX36" fmla="*/ 505903 w 7467600"/>
              <a:gd name="connsiteY36" fmla="*/ 5925221 h 6858000"/>
              <a:gd name="connsiteX37" fmla="*/ 899240 w 7467600"/>
              <a:gd name="connsiteY37" fmla="*/ 6153068 h 6858000"/>
              <a:gd name="connsiteX38" fmla="*/ 988114 w 7467600"/>
              <a:gd name="connsiteY38" fmla="*/ 6174204 h 6858000"/>
              <a:gd name="connsiteX39" fmla="*/ 845971 w 7467600"/>
              <a:gd name="connsiteY39" fmla="*/ 6067177 h 6858000"/>
              <a:gd name="connsiteX40" fmla="*/ 448057 w 7467600"/>
              <a:gd name="connsiteY40" fmla="*/ 5841376 h 6858000"/>
              <a:gd name="connsiteX41" fmla="*/ 51253 w 7467600"/>
              <a:gd name="connsiteY41" fmla="*/ 5631825 h 6858000"/>
              <a:gd name="connsiteX42" fmla="*/ 2606687 w 7467600"/>
              <a:gd name="connsiteY42" fmla="*/ 5630718 h 6858000"/>
              <a:gd name="connsiteX43" fmla="*/ 2645658 w 7467600"/>
              <a:gd name="connsiteY43" fmla="*/ 6640259 h 6858000"/>
              <a:gd name="connsiteX44" fmla="*/ 2606687 w 7467600"/>
              <a:gd name="connsiteY44" fmla="*/ 5630718 h 6858000"/>
              <a:gd name="connsiteX45" fmla="*/ 3642057 w 7467600"/>
              <a:gd name="connsiteY45" fmla="*/ 5573487 h 6858000"/>
              <a:gd name="connsiteX46" fmla="*/ 3632981 w 7467600"/>
              <a:gd name="connsiteY46" fmla="*/ 5579437 h 6858000"/>
              <a:gd name="connsiteX47" fmla="*/ 3382436 w 7467600"/>
              <a:gd name="connsiteY47" fmla="*/ 5952726 h 6858000"/>
              <a:gd name="connsiteX48" fmla="*/ 3191929 w 7467600"/>
              <a:gd name="connsiteY48" fmla="*/ 6662669 h 6858000"/>
              <a:gd name="connsiteX49" fmla="*/ 3369898 w 7467600"/>
              <a:gd name="connsiteY49" fmla="*/ 6081771 h 6858000"/>
              <a:gd name="connsiteX50" fmla="*/ 3642057 w 7467600"/>
              <a:gd name="connsiteY50" fmla="*/ 5573487 h 6858000"/>
              <a:gd name="connsiteX51" fmla="*/ 2650666 w 7467600"/>
              <a:gd name="connsiteY51" fmla="*/ 5530686 h 6858000"/>
              <a:gd name="connsiteX52" fmla="*/ 2650249 w 7467600"/>
              <a:gd name="connsiteY52" fmla="*/ 5532101 h 6858000"/>
              <a:gd name="connsiteX53" fmla="*/ 2663808 w 7467600"/>
              <a:gd name="connsiteY53" fmla="*/ 6535215 h 6858000"/>
              <a:gd name="connsiteX54" fmla="*/ 2665418 w 7467600"/>
              <a:gd name="connsiteY54" fmla="*/ 6132756 h 6858000"/>
              <a:gd name="connsiteX55" fmla="*/ 2650666 w 7467600"/>
              <a:gd name="connsiteY55" fmla="*/ 5530686 h 6858000"/>
              <a:gd name="connsiteX56" fmla="*/ 2680277 w 7467600"/>
              <a:gd name="connsiteY56" fmla="*/ 5479204 h 6858000"/>
              <a:gd name="connsiteX57" fmla="*/ 2678972 w 7467600"/>
              <a:gd name="connsiteY57" fmla="*/ 5481582 h 6858000"/>
              <a:gd name="connsiteX58" fmla="*/ 2696666 w 7467600"/>
              <a:gd name="connsiteY58" fmla="*/ 6133836 h 6858000"/>
              <a:gd name="connsiteX59" fmla="*/ 2695769 w 7467600"/>
              <a:gd name="connsiteY59" fmla="*/ 6390955 h 6858000"/>
              <a:gd name="connsiteX60" fmla="*/ 2739893 w 7467600"/>
              <a:gd name="connsiteY60" fmla="*/ 6108357 h 6858000"/>
              <a:gd name="connsiteX61" fmla="*/ 2680277 w 7467600"/>
              <a:gd name="connsiteY61" fmla="*/ 5479204 h 6858000"/>
              <a:gd name="connsiteX62" fmla="*/ 1132195 w 7467600"/>
              <a:gd name="connsiteY62" fmla="*/ 5467980 h 6858000"/>
              <a:gd name="connsiteX63" fmla="*/ 1679056 w 7467600"/>
              <a:gd name="connsiteY63" fmla="*/ 5516907 h 6858000"/>
              <a:gd name="connsiteX64" fmla="*/ 2128648 w 7467600"/>
              <a:gd name="connsiteY64" fmla="*/ 5474249 h 6858000"/>
              <a:gd name="connsiteX65" fmla="*/ 1825619 w 7467600"/>
              <a:gd name="connsiteY65" fmla="*/ 5478447 h 6858000"/>
              <a:gd name="connsiteX66" fmla="*/ 1737798 w 7467600"/>
              <a:gd name="connsiteY66" fmla="*/ 5483353 h 6858000"/>
              <a:gd name="connsiteX67" fmla="*/ 1132195 w 7467600"/>
              <a:gd name="connsiteY67" fmla="*/ 5467980 h 6858000"/>
              <a:gd name="connsiteX68" fmla="*/ 1456157 w 7467600"/>
              <a:gd name="connsiteY68" fmla="*/ 5371404 h 6858000"/>
              <a:gd name="connsiteX69" fmla="*/ 1244432 w 7467600"/>
              <a:gd name="connsiteY69" fmla="*/ 5385601 h 6858000"/>
              <a:gd name="connsiteX70" fmla="*/ 973990 w 7467600"/>
              <a:gd name="connsiteY70" fmla="*/ 5424940 h 6858000"/>
              <a:gd name="connsiteX71" fmla="*/ 1103809 w 7467600"/>
              <a:gd name="connsiteY71" fmla="*/ 5433720 h 6858000"/>
              <a:gd name="connsiteX72" fmla="*/ 1123454 w 7467600"/>
              <a:gd name="connsiteY72" fmla="*/ 5435727 h 6858000"/>
              <a:gd name="connsiteX73" fmla="*/ 1737017 w 7467600"/>
              <a:gd name="connsiteY73" fmla="*/ 5452183 h 6858000"/>
              <a:gd name="connsiteX74" fmla="*/ 1824397 w 7467600"/>
              <a:gd name="connsiteY74" fmla="*/ 5447757 h 6858000"/>
              <a:gd name="connsiteX75" fmla="*/ 2070059 w 7467600"/>
              <a:gd name="connsiteY75" fmla="*/ 5441660 h 6858000"/>
              <a:gd name="connsiteX76" fmla="*/ 1456157 w 7467600"/>
              <a:gd name="connsiteY76" fmla="*/ 5371404 h 6858000"/>
              <a:gd name="connsiteX77" fmla="*/ 4988186 w 7467600"/>
              <a:gd name="connsiteY77" fmla="*/ 5216467 h 6858000"/>
              <a:gd name="connsiteX78" fmla="*/ 4777334 w 7467600"/>
              <a:gd name="connsiteY78" fmla="*/ 5406072 h 6858000"/>
              <a:gd name="connsiteX79" fmla="*/ 4718341 w 7467600"/>
              <a:gd name="connsiteY79" fmla="*/ 5468043 h 6858000"/>
              <a:gd name="connsiteX80" fmla="*/ 4604655 w 7467600"/>
              <a:gd name="connsiteY80" fmla="*/ 5583434 h 6858000"/>
              <a:gd name="connsiteX81" fmla="*/ 4565074 w 7467600"/>
              <a:gd name="connsiteY81" fmla="*/ 5618550 h 6858000"/>
              <a:gd name="connsiteX82" fmla="*/ 4988186 w 7467600"/>
              <a:gd name="connsiteY82" fmla="*/ 5216467 h 6858000"/>
              <a:gd name="connsiteX83" fmla="*/ 4978032 w 7467600"/>
              <a:gd name="connsiteY83" fmla="*/ 5183809 h 6858000"/>
              <a:gd name="connsiteX84" fmla="*/ 4463413 w 7467600"/>
              <a:gd name="connsiteY84" fmla="*/ 5615162 h 6858000"/>
              <a:gd name="connsiteX85" fmla="*/ 4358134 w 7467600"/>
              <a:gd name="connsiteY85" fmla="*/ 5742791 h 6858000"/>
              <a:gd name="connsiteX86" fmla="*/ 4376219 w 7467600"/>
              <a:gd name="connsiteY86" fmla="*/ 5729027 h 6858000"/>
              <a:gd name="connsiteX87" fmla="*/ 4582340 w 7467600"/>
              <a:gd name="connsiteY87" fmla="*/ 5561037 h 6858000"/>
              <a:gd name="connsiteX88" fmla="*/ 4694684 w 7467600"/>
              <a:gd name="connsiteY88" fmla="*/ 5447098 h 6858000"/>
              <a:gd name="connsiteX89" fmla="*/ 4754123 w 7467600"/>
              <a:gd name="connsiteY89" fmla="*/ 5384643 h 6858000"/>
              <a:gd name="connsiteX90" fmla="*/ 4978032 w 7467600"/>
              <a:gd name="connsiteY90" fmla="*/ 5183809 h 6858000"/>
              <a:gd name="connsiteX91" fmla="*/ 1903353 w 7467600"/>
              <a:gd name="connsiteY91" fmla="*/ 5044827 h 6858000"/>
              <a:gd name="connsiteX92" fmla="*/ 1936931 w 7467600"/>
              <a:gd name="connsiteY92" fmla="*/ 5093954 h 6858000"/>
              <a:gd name="connsiteX93" fmla="*/ 2195868 w 7467600"/>
              <a:gd name="connsiteY93" fmla="*/ 5396574 h 6858000"/>
              <a:gd name="connsiteX94" fmla="*/ 2088852 w 7467600"/>
              <a:gd name="connsiteY94" fmla="*/ 5166123 h 6858000"/>
              <a:gd name="connsiteX95" fmla="*/ 1958241 w 7467600"/>
              <a:gd name="connsiteY95" fmla="*/ 5067955 h 6858000"/>
              <a:gd name="connsiteX96" fmla="*/ 1903353 w 7467600"/>
              <a:gd name="connsiteY96" fmla="*/ 5044827 h 6858000"/>
              <a:gd name="connsiteX97" fmla="*/ 1979378 w 7467600"/>
              <a:gd name="connsiteY97" fmla="*/ 4769504 h 6858000"/>
              <a:gd name="connsiteX98" fmla="*/ 2882120 w 7467600"/>
              <a:gd name="connsiteY98" fmla="*/ 5064547 h 6858000"/>
              <a:gd name="connsiteX99" fmla="*/ 2793103 w 7467600"/>
              <a:gd name="connsiteY99" fmla="*/ 5039699 h 6858000"/>
              <a:gd name="connsiteX100" fmla="*/ 2770041 w 7467600"/>
              <a:gd name="connsiteY100" fmla="*/ 5033634 h 6858000"/>
              <a:gd name="connsiteX101" fmla="*/ 1979378 w 7467600"/>
              <a:gd name="connsiteY101" fmla="*/ 4769504 h 6858000"/>
              <a:gd name="connsiteX102" fmla="*/ 1927410 w 7467600"/>
              <a:gd name="connsiteY102" fmla="*/ 4716164 h 6858000"/>
              <a:gd name="connsiteX103" fmla="*/ 1959587 w 7467600"/>
              <a:gd name="connsiteY103" fmla="*/ 4728849 h 6858000"/>
              <a:gd name="connsiteX104" fmla="*/ 2777707 w 7467600"/>
              <a:gd name="connsiteY104" fmla="*/ 5003991 h 6858000"/>
              <a:gd name="connsiteX105" fmla="*/ 2800768 w 7467600"/>
              <a:gd name="connsiteY105" fmla="*/ 5010056 h 6858000"/>
              <a:gd name="connsiteX106" fmla="*/ 2879408 w 7467600"/>
              <a:gd name="connsiteY106" fmla="*/ 5031590 h 6858000"/>
              <a:gd name="connsiteX107" fmla="*/ 2862295 w 7467600"/>
              <a:gd name="connsiteY107" fmla="*/ 5022958 h 6858000"/>
              <a:gd name="connsiteX108" fmla="*/ 2813343 w 7467600"/>
              <a:gd name="connsiteY108" fmla="*/ 4998369 h 6858000"/>
              <a:gd name="connsiteX109" fmla="*/ 2646245 w 7467600"/>
              <a:gd name="connsiteY109" fmla="*/ 4930999 h 6858000"/>
              <a:gd name="connsiteX110" fmla="*/ 1999243 w 7467600"/>
              <a:gd name="connsiteY110" fmla="*/ 4730524 h 6858000"/>
              <a:gd name="connsiteX111" fmla="*/ 1979527 w 7467600"/>
              <a:gd name="connsiteY111" fmla="*/ 4726651 h 6858000"/>
              <a:gd name="connsiteX112" fmla="*/ 1927410 w 7467600"/>
              <a:gd name="connsiteY112" fmla="*/ 4716164 h 6858000"/>
              <a:gd name="connsiteX113" fmla="*/ 1997014 w 7467600"/>
              <a:gd name="connsiteY113" fmla="*/ 4698007 h 6858000"/>
              <a:gd name="connsiteX114" fmla="*/ 2005458 w 7467600"/>
              <a:gd name="connsiteY114" fmla="*/ 4699540 h 6858000"/>
              <a:gd name="connsiteX115" fmla="*/ 2657186 w 7467600"/>
              <a:gd name="connsiteY115" fmla="*/ 4901687 h 6858000"/>
              <a:gd name="connsiteX116" fmla="*/ 2826662 w 7467600"/>
              <a:gd name="connsiteY116" fmla="*/ 4970362 h 6858000"/>
              <a:gd name="connsiteX117" fmla="*/ 2876100 w 7467600"/>
              <a:gd name="connsiteY117" fmla="*/ 4995397 h 6858000"/>
              <a:gd name="connsiteX118" fmla="*/ 3042600 w 7467600"/>
              <a:gd name="connsiteY118" fmla="*/ 5059532 h 6858000"/>
              <a:gd name="connsiteX119" fmla="*/ 1997014 w 7467600"/>
              <a:gd name="connsiteY119" fmla="*/ 4698007 h 6858000"/>
              <a:gd name="connsiteX120" fmla="*/ 2305292 w 7467600"/>
              <a:gd name="connsiteY120" fmla="*/ 4219492 h 6858000"/>
              <a:gd name="connsiteX121" fmla="*/ 3360922 w 7467600"/>
              <a:gd name="connsiteY121" fmla="*/ 4529373 h 6858000"/>
              <a:gd name="connsiteX122" fmla="*/ 3492420 w 7467600"/>
              <a:gd name="connsiteY122" fmla="*/ 4510145 h 6858000"/>
              <a:gd name="connsiteX123" fmla="*/ 3364086 w 7467600"/>
              <a:gd name="connsiteY123" fmla="*/ 4480340 h 6858000"/>
              <a:gd name="connsiteX124" fmla="*/ 3225818 w 7467600"/>
              <a:gd name="connsiteY124" fmla="*/ 4411822 h 6858000"/>
              <a:gd name="connsiteX125" fmla="*/ 3129696 w 7467600"/>
              <a:gd name="connsiteY125" fmla="*/ 4360704 h 6858000"/>
              <a:gd name="connsiteX126" fmla="*/ 2814545 w 7467600"/>
              <a:gd name="connsiteY126" fmla="*/ 4282955 h 6858000"/>
              <a:gd name="connsiteX127" fmla="*/ 2305292 w 7467600"/>
              <a:gd name="connsiteY127" fmla="*/ 4219492 h 6858000"/>
              <a:gd name="connsiteX128" fmla="*/ 2626982 w 7467600"/>
              <a:gd name="connsiteY128" fmla="*/ 4206450 h 6858000"/>
              <a:gd name="connsiteX129" fmla="*/ 2490617 w 7467600"/>
              <a:gd name="connsiteY129" fmla="*/ 4206951 h 6858000"/>
              <a:gd name="connsiteX130" fmla="*/ 2819869 w 7467600"/>
              <a:gd name="connsiteY130" fmla="*/ 4252936 h 6858000"/>
              <a:gd name="connsiteX131" fmla="*/ 3143018 w 7467600"/>
              <a:gd name="connsiteY131" fmla="*/ 4332698 h 6858000"/>
              <a:gd name="connsiteX132" fmla="*/ 3241520 w 7467600"/>
              <a:gd name="connsiteY132" fmla="*/ 4385112 h 6858000"/>
              <a:gd name="connsiteX133" fmla="*/ 3374575 w 7467600"/>
              <a:gd name="connsiteY133" fmla="*/ 4451517 h 6858000"/>
              <a:gd name="connsiteX134" fmla="*/ 3505221 w 7467600"/>
              <a:gd name="connsiteY134" fmla="*/ 4480757 h 6858000"/>
              <a:gd name="connsiteX135" fmla="*/ 2626982 w 7467600"/>
              <a:gd name="connsiteY135" fmla="*/ 4206450 h 6858000"/>
              <a:gd name="connsiteX136" fmla="*/ 1310106 w 7467600"/>
              <a:gd name="connsiteY136" fmla="*/ 3943217 h 6858000"/>
              <a:gd name="connsiteX137" fmla="*/ 854994 w 7467600"/>
              <a:gd name="connsiteY137" fmla="*/ 4399136 h 6858000"/>
              <a:gd name="connsiteX138" fmla="*/ 742462 w 7467600"/>
              <a:gd name="connsiteY138" fmla="*/ 4594648 h 6858000"/>
              <a:gd name="connsiteX139" fmla="*/ 820602 w 7467600"/>
              <a:gd name="connsiteY139" fmla="*/ 4485915 h 6858000"/>
              <a:gd name="connsiteX140" fmla="*/ 878295 w 7467600"/>
              <a:gd name="connsiteY140" fmla="*/ 4403594 h 6858000"/>
              <a:gd name="connsiteX141" fmla="*/ 1240607 w 7467600"/>
              <a:gd name="connsiteY141" fmla="*/ 4010401 h 6858000"/>
              <a:gd name="connsiteX142" fmla="*/ 1310106 w 7467600"/>
              <a:gd name="connsiteY142" fmla="*/ 3943217 h 6858000"/>
              <a:gd name="connsiteX143" fmla="*/ 1423113 w 7467600"/>
              <a:gd name="connsiteY143" fmla="*/ 3874565 h 6858000"/>
              <a:gd name="connsiteX144" fmla="*/ 1260565 w 7467600"/>
              <a:gd name="connsiteY144" fmla="*/ 4031982 h 6858000"/>
              <a:gd name="connsiteX145" fmla="*/ 901900 w 7467600"/>
              <a:gd name="connsiteY145" fmla="*/ 4421236 h 6858000"/>
              <a:gd name="connsiteX146" fmla="*/ 845044 w 7467600"/>
              <a:gd name="connsiteY146" fmla="*/ 4502436 h 6858000"/>
              <a:gd name="connsiteX147" fmla="*/ 685926 w 7467600"/>
              <a:gd name="connsiteY147" fmla="*/ 4703069 h 6858000"/>
              <a:gd name="connsiteX148" fmla="*/ 684248 w 7467600"/>
              <a:gd name="connsiteY148" fmla="*/ 4706721 h 6858000"/>
              <a:gd name="connsiteX149" fmla="*/ 1423113 w 7467600"/>
              <a:gd name="connsiteY149" fmla="*/ 3874565 h 6858000"/>
              <a:gd name="connsiteX150" fmla="*/ 3316479 w 7467600"/>
              <a:gd name="connsiteY150" fmla="*/ 3872136 h 6858000"/>
              <a:gd name="connsiteX151" fmla="*/ 3546806 w 7467600"/>
              <a:gd name="connsiteY151" fmla="*/ 4356139 h 6858000"/>
              <a:gd name="connsiteX152" fmla="*/ 3364433 w 7467600"/>
              <a:gd name="connsiteY152" fmla="*/ 3953121 h 6858000"/>
              <a:gd name="connsiteX153" fmla="*/ 3316479 w 7467600"/>
              <a:gd name="connsiteY153" fmla="*/ 3872136 h 6858000"/>
              <a:gd name="connsiteX154" fmla="*/ 3291335 w 7467600"/>
              <a:gd name="connsiteY154" fmla="*/ 3767420 h 6858000"/>
              <a:gd name="connsiteX155" fmla="*/ 3390805 w 7467600"/>
              <a:gd name="connsiteY155" fmla="*/ 3937163 h 6858000"/>
              <a:gd name="connsiteX156" fmla="*/ 3579062 w 7467600"/>
              <a:gd name="connsiteY156" fmla="*/ 4359040 h 6858000"/>
              <a:gd name="connsiteX157" fmla="*/ 3467355 w 7467600"/>
              <a:gd name="connsiteY157" fmla="*/ 3988130 h 6858000"/>
              <a:gd name="connsiteX158" fmla="*/ 3310753 w 7467600"/>
              <a:gd name="connsiteY158" fmla="*/ 3787140 h 6858000"/>
              <a:gd name="connsiteX159" fmla="*/ 3291335 w 7467600"/>
              <a:gd name="connsiteY159" fmla="*/ 3767420 h 6858000"/>
              <a:gd name="connsiteX160" fmla="*/ 1635889 w 7467600"/>
              <a:gd name="connsiteY160" fmla="*/ 3709494 h 6858000"/>
              <a:gd name="connsiteX161" fmla="*/ 1634800 w 7467600"/>
              <a:gd name="connsiteY161" fmla="*/ 3731111 h 6858000"/>
              <a:gd name="connsiteX162" fmla="*/ 1635889 w 7467600"/>
              <a:gd name="connsiteY162" fmla="*/ 3709494 h 6858000"/>
              <a:gd name="connsiteX163" fmla="*/ 1510397 w 7467600"/>
              <a:gd name="connsiteY163" fmla="*/ 3684705 h 6858000"/>
              <a:gd name="connsiteX164" fmla="*/ 1146550 w 7467600"/>
              <a:gd name="connsiteY164" fmla="*/ 3802012 h 6858000"/>
              <a:gd name="connsiteX165" fmla="*/ 698834 w 7467600"/>
              <a:gd name="connsiteY165" fmla="*/ 3952272 h 6858000"/>
              <a:gd name="connsiteX166" fmla="*/ 34256 w 7467600"/>
              <a:gd name="connsiteY166" fmla="*/ 4347603 h 6858000"/>
              <a:gd name="connsiteX167" fmla="*/ 527241 w 7467600"/>
              <a:gd name="connsiteY167" fmla="*/ 4065078 h 6858000"/>
              <a:gd name="connsiteX168" fmla="*/ 1510397 w 7467600"/>
              <a:gd name="connsiteY168" fmla="*/ 3684705 h 6858000"/>
              <a:gd name="connsiteX169" fmla="*/ 1313114 w 7467600"/>
              <a:gd name="connsiteY169" fmla="*/ 3655216 h 6858000"/>
              <a:gd name="connsiteX170" fmla="*/ 1109304 w 7467600"/>
              <a:gd name="connsiteY170" fmla="*/ 3669030 h 6858000"/>
              <a:gd name="connsiteX171" fmla="*/ 8129 w 7467600"/>
              <a:gd name="connsiteY171" fmla="*/ 4330519 h 6858000"/>
              <a:gd name="connsiteX172" fmla="*/ 687572 w 7467600"/>
              <a:gd name="connsiteY172" fmla="*/ 3925629 h 6858000"/>
              <a:gd name="connsiteX173" fmla="*/ 1138365 w 7467600"/>
              <a:gd name="connsiteY173" fmla="*/ 3774515 h 6858000"/>
              <a:gd name="connsiteX174" fmla="*/ 1505579 w 7467600"/>
              <a:gd name="connsiteY174" fmla="*/ 3655526 h 6858000"/>
              <a:gd name="connsiteX175" fmla="*/ 1313114 w 7467600"/>
              <a:gd name="connsiteY175" fmla="*/ 3655216 h 6858000"/>
              <a:gd name="connsiteX176" fmla="*/ 3655073 w 7467600"/>
              <a:gd name="connsiteY176" fmla="*/ 3650884 h 6858000"/>
              <a:gd name="connsiteX177" fmla="*/ 3989938 w 7467600"/>
              <a:gd name="connsiteY177" fmla="*/ 3991685 h 6858000"/>
              <a:gd name="connsiteX178" fmla="*/ 4393907 w 7467600"/>
              <a:gd name="connsiteY178" fmla="*/ 4261258 h 6858000"/>
              <a:gd name="connsiteX179" fmla="*/ 4648051 w 7467600"/>
              <a:gd name="connsiteY179" fmla="*/ 4374051 h 6858000"/>
              <a:gd name="connsiteX180" fmla="*/ 4383389 w 7467600"/>
              <a:gd name="connsiteY180" fmla="*/ 4184369 h 6858000"/>
              <a:gd name="connsiteX181" fmla="*/ 4165508 w 7467600"/>
              <a:gd name="connsiteY181" fmla="*/ 4035196 h 6858000"/>
              <a:gd name="connsiteX182" fmla="*/ 4068162 w 7467600"/>
              <a:gd name="connsiteY182" fmla="*/ 3953394 h 6858000"/>
              <a:gd name="connsiteX183" fmla="*/ 3981416 w 7467600"/>
              <a:gd name="connsiteY183" fmla="*/ 3880482 h 6858000"/>
              <a:gd name="connsiteX184" fmla="*/ 3800147 w 7467600"/>
              <a:gd name="connsiteY184" fmla="*/ 3749872 h 6858000"/>
              <a:gd name="connsiteX185" fmla="*/ 3655073 w 7467600"/>
              <a:gd name="connsiteY185" fmla="*/ 3650884 h 6858000"/>
              <a:gd name="connsiteX186" fmla="*/ 3670252 w 7467600"/>
              <a:gd name="connsiteY186" fmla="*/ 3622798 h 6858000"/>
              <a:gd name="connsiteX187" fmla="*/ 3817258 w 7467600"/>
              <a:gd name="connsiteY187" fmla="*/ 3723577 h 6858000"/>
              <a:gd name="connsiteX188" fmla="*/ 4000461 w 7467600"/>
              <a:gd name="connsiteY188" fmla="*/ 3855966 h 6858000"/>
              <a:gd name="connsiteX189" fmla="*/ 4088180 w 7467600"/>
              <a:gd name="connsiteY189" fmla="*/ 3929774 h 6858000"/>
              <a:gd name="connsiteX190" fmla="*/ 4184555 w 7467600"/>
              <a:gd name="connsiteY190" fmla="*/ 4010683 h 6858000"/>
              <a:gd name="connsiteX191" fmla="*/ 4399563 w 7467600"/>
              <a:gd name="connsiteY191" fmla="*/ 4158106 h 6858000"/>
              <a:gd name="connsiteX192" fmla="*/ 4684469 w 7467600"/>
              <a:gd name="connsiteY192" fmla="*/ 4364680 h 6858000"/>
              <a:gd name="connsiteX193" fmla="*/ 4690271 w 7467600"/>
              <a:gd name="connsiteY193" fmla="*/ 4370034 h 6858000"/>
              <a:gd name="connsiteX194" fmla="*/ 4136093 w 7467600"/>
              <a:gd name="connsiteY194" fmla="*/ 3858466 h 6858000"/>
              <a:gd name="connsiteX195" fmla="*/ 3670252 w 7467600"/>
              <a:gd name="connsiteY195" fmla="*/ 3622798 h 6858000"/>
              <a:gd name="connsiteX196" fmla="*/ 4440129 w 7467600"/>
              <a:gd name="connsiteY196" fmla="*/ 3448571 h 6858000"/>
              <a:gd name="connsiteX197" fmla="*/ 4856525 w 7467600"/>
              <a:gd name="connsiteY197" fmla="*/ 3915351 h 6858000"/>
              <a:gd name="connsiteX198" fmla="*/ 5059055 w 7467600"/>
              <a:gd name="connsiteY198" fmla="*/ 4108918 h 6858000"/>
              <a:gd name="connsiteX199" fmla="*/ 5290070 w 7467600"/>
              <a:gd name="connsiteY199" fmla="*/ 4263619 h 6858000"/>
              <a:gd name="connsiteX200" fmla="*/ 4834991 w 7467600"/>
              <a:gd name="connsiteY200" fmla="*/ 3830985 h 6858000"/>
              <a:gd name="connsiteX201" fmla="*/ 4440129 w 7467600"/>
              <a:gd name="connsiteY201" fmla="*/ 3448571 h 6858000"/>
              <a:gd name="connsiteX202" fmla="*/ 4441737 w 7467600"/>
              <a:gd name="connsiteY202" fmla="*/ 3399734 h 6858000"/>
              <a:gd name="connsiteX203" fmla="*/ 4431236 w 7467600"/>
              <a:gd name="connsiteY203" fmla="*/ 3400954 h 6858000"/>
              <a:gd name="connsiteX204" fmla="*/ 4557150 w 7467600"/>
              <a:gd name="connsiteY204" fmla="*/ 3510023 h 6858000"/>
              <a:gd name="connsiteX205" fmla="*/ 4856936 w 7467600"/>
              <a:gd name="connsiteY205" fmla="*/ 3809146 h 6858000"/>
              <a:gd name="connsiteX206" fmla="*/ 5111996 w 7467600"/>
              <a:gd name="connsiteY206" fmla="*/ 4065759 h 6858000"/>
              <a:gd name="connsiteX207" fmla="*/ 5388878 w 7467600"/>
              <a:gd name="connsiteY207" fmla="*/ 4300185 h 6858000"/>
              <a:gd name="connsiteX208" fmla="*/ 5425556 w 7467600"/>
              <a:gd name="connsiteY208" fmla="*/ 4308967 h 6858000"/>
              <a:gd name="connsiteX209" fmla="*/ 4943646 w 7467600"/>
              <a:gd name="connsiteY209" fmla="*/ 3822916 h 6858000"/>
              <a:gd name="connsiteX210" fmla="*/ 4594837 w 7467600"/>
              <a:gd name="connsiteY210" fmla="*/ 3532274 h 6858000"/>
              <a:gd name="connsiteX211" fmla="*/ 4441737 w 7467600"/>
              <a:gd name="connsiteY211" fmla="*/ 3399734 h 6858000"/>
              <a:gd name="connsiteX212" fmla="*/ 5425834 w 7467600"/>
              <a:gd name="connsiteY212" fmla="*/ 3162785 h 6858000"/>
              <a:gd name="connsiteX213" fmla="*/ 5401644 w 7467600"/>
              <a:gd name="connsiteY213" fmla="*/ 3617847 h 6858000"/>
              <a:gd name="connsiteX214" fmla="*/ 5467256 w 7467600"/>
              <a:gd name="connsiteY214" fmla="*/ 4175494 h 6858000"/>
              <a:gd name="connsiteX215" fmla="*/ 5448069 w 7467600"/>
              <a:gd name="connsiteY215" fmla="*/ 3567554 h 6858000"/>
              <a:gd name="connsiteX216" fmla="*/ 5425834 w 7467600"/>
              <a:gd name="connsiteY216" fmla="*/ 3162785 h 6858000"/>
              <a:gd name="connsiteX217" fmla="*/ 1318687 w 7467600"/>
              <a:gd name="connsiteY217" fmla="*/ 3113840 h 6858000"/>
              <a:gd name="connsiteX218" fmla="*/ 1066793 w 7467600"/>
              <a:gd name="connsiteY218" fmla="*/ 3212171 h 6858000"/>
              <a:gd name="connsiteX219" fmla="*/ 993319 w 7467600"/>
              <a:gd name="connsiteY219" fmla="*/ 3247648 h 6858000"/>
              <a:gd name="connsiteX220" fmla="*/ 853081 w 7467600"/>
              <a:gd name="connsiteY220" fmla="*/ 3312410 h 6858000"/>
              <a:gd name="connsiteX221" fmla="*/ 805957 w 7467600"/>
              <a:gd name="connsiteY221" fmla="*/ 3330443 h 6858000"/>
              <a:gd name="connsiteX222" fmla="*/ 1318687 w 7467600"/>
              <a:gd name="connsiteY222" fmla="*/ 3113840 h 6858000"/>
              <a:gd name="connsiteX223" fmla="*/ 5453702 w 7467600"/>
              <a:gd name="connsiteY223" fmla="*/ 3090882 h 6858000"/>
              <a:gd name="connsiteX224" fmla="*/ 5480135 w 7467600"/>
              <a:gd name="connsiteY224" fmla="*/ 3565802 h 6858000"/>
              <a:gd name="connsiteX225" fmla="*/ 5499023 w 7467600"/>
              <a:gd name="connsiteY225" fmla="*/ 4166310 h 6858000"/>
              <a:gd name="connsiteX226" fmla="*/ 5547022 w 7467600"/>
              <a:gd name="connsiteY226" fmla="*/ 3607838 h 6858000"/>
              <a:gd name="connsiteX227" fmla="*/ 5515964 w 7467600"/>
              <a:gd name="connsiteY227" fmla="*/ 3378541 h 6858000"/>
              <a:gd name="connsiteX228" fmla="*/ 5453702 w 7467600"/>
              <a:gd name="connsiteY228" fmla="*/ 3090882 h 6858000"/>
              <a:gd name="connsiteX229" fmla="*/ 1238695 w 7467600"/>
              <a:gd name="connsiteY229" fmla="*/ 3076820 h 6858000"/>
              <a:gd name="connsiteX230" fmla="*/ 716371 w 7467600"/>
              <a:gd name="connsiteY230" fmla="*/ 3293249 h 6858000"/>
              <a:gd name="connsiteX231" fmla="*/ 579522 w 7467600"/>
              <a:gd name="connsiteY231" fmla="*/ 3371759 h 6858000"/>
              <a:gd name="connsiteX232" fmla="*/ 600288 w 7467600"/>
              <a:gd name="connsiteY232" fmla="*/ 3365555 h 6858000"/>
              <a:gd name="connsiteX233" fmla="*/ 840692 w 7467600"/>
              <a:gd name="connsiteY233" fmla="*/ 3284921 h 6858000"/>
              <a:gd name="connsiteX234" fmla="*/ 979248 w 7467600"/>
              <a:gd name="connsiteY234" fmla="*/ 3221003 h 6858000"/>
              <a:gd name="connsiteX235" fmla="*/ 1053282 w 7467600"/>
              <a:gd name="connsiteY235" fmla="*/ 3185247 h 6858000"/>
              <a:gd name="connsiteX236" fmla="*/ 1320603 w 7467600"/>
              <a:gd name="connsiteY236" fmla="*/ 3081281 h 6858000"/>
              <a:gd name="connsiteX237" fmla="*/ 1238695 w 7467600"/>
              <a:gd name="connsiteY237" fmla="*/ 3076820 h 6858000"/>
              <a:gd name="connsiteX238" fmla="*/ 5425627 w 7467600"/>
              <a:gd name="connsiteY238" fmla="*/ 2954192 h 6858000"/>
              <a:gd name="connsiteX239" fmla="*/ 5470770 w 7467600"/>
              <a:gd name="connsiteY239" fmla="*/ 3005435 h 6858000"/>
              <a:gd name="connsiteX240" fmla="*/ 5519779 w 7467600"/>
              <a:gd name="connsiteY240" fmla="*/ 4359223 h 6858000"/>
              <a:gd name="connsiteX241" fmla="*/ 5520293 w 7467600"/>
              <a:gd name="connsiteY241" fmla="*/ 4360602 h 6858000"/>
              <a:gd name="connsiteX242" fmla="*/ 5767221 w 7467600"/>
              <a:gd name="connsiteY242" fmla="*/ 4665564 h 6858000"/>
              <a:gd name="connsiteX243" fmla="*/ 6937169 w 7467600"/>
              <a:gd name="connsiteY243" fmla="*/ 4815941 h 6858000"/>
              <a:gd name="connsiteX244" fmla="*/ 6953922 w 7467600"/>
              <a:gd name="connsiteY244" fmla="*/ 4890068 h 6858000"/>
              <a:gd name="connsiteX245" fmla="*/ 6071359 w 7467600"/>
              <a:gd name="connsiteY245" fmla="*/ 4770770 h 6858000"/>
              <a:gd name="connsiteX246" fmla="*/ 6038839 w 7467600"/>
              <a:gd name="connsiteY246" fmla="*/ 4764474 h 6858000"/>
              <a:gd name="connsiteX247" fmla="*/ 6038706 w 7467600"/>
              <a:gd name="connsiteY247" fmla="*/ 4763847 h 6858000"/>
              <a:gd name="connsiteX248" fmla="*/ 6037784 w 7467600"/>
              <a:gd name="connsiteY248" fmla="*/ 4764270 h 6858000"/>
              <a:gd name="connsiteX249" fmla="*/ 6038839 w 7467600"/>
              <a:gd name="connsiteY249" fmla="*/ 4764474 h 6858000"/>
              <a:gd name="connsiteX250" fmla="*/ 6040338 w 7467600"/>
              <a:gd name="connsiteY250" fmla="*/ 4771418 h 6858000"/>
              <a:gd name="connsiteX251" fmla="*/ 6024488 w 7467600"/>
              <a:gd name="connsiteY251" fmla="*/ 4809903 h 6858000"/>
              <a:gd name="connsiteX252" fmla="*/ 5599771 w 7467600"/>
              <a:gd name="connsiteY252" fmla="*/ 5509652 h 6858000"/>
              <a:gd name="connsiteX253" fmla="*/ 5548843 w 7467600"/>
              <a:gd name="connsiteY253" fmla="*/ 5563845 h 6858000"/>
              <a:gd name="connsiteX254" fmla="*/ 5940952 w 7467600"/>
              <a:gd name="connsiteY254" fmla="*/ 6250028 h 6858000"/>
              <a:gd name="connsiteX255" fmla="*/ 6043441 w 7467600"/>
              <a:gd name="connsiteY255" fmla="*/ 6665847 h 6858000"/>
              <a:gd name="connsiteX256" fmla="*/ 6093432 w 7467600"/>
              <a:gd name="connsiteY256" fmla="*/ 6858000 h 6858000"/>
              <a:gd name="connsiteX257" fmla="*/ 6034344 w 7467600"/>
              <a:gd name="connsiteY257" fmla="*/ 6858000 h 6858000"/>
              <a:gd name="connsiteX258" fmla="*/ 6026679 w 7467600"/>
              <a:gd name="connsiteY258" fmla="*/ 6836959 h 6858000"/>
              <a:gd name="connsiteX259" fmla="*/ 5800441 w 7467600"/>
              <a:gd name="connsiteY259" fmla="*/ 6335286 h 6858000"/>
              <a:gd name="connsiteX260" fmla="*/ 5526562 w 7467600"/>
              <a:gd name="connsiteY260" fmla="*/ 5705388 h 6858000"/>
              <a:gd name="connsiteX261" fmla="*/ 5519640 w 7467600"/>
              <a:gd name="connsiteY261" fmla="*/ 5683774 h 6858000"/>
              <a:gd name="connsiteX262" fmla="*/ 5844559 w 7467600"/>
              <a:gd name="connsiteY262" fmla="*/ 6553349 h 6858000"/>
              <a:gd name="connsiteX263" fmla="*/ 5975994 w 7467600"/>
              <a:gd name="connsiteY263" fmla="*/ 6858000 h 6858000"/>
              <a:gd name="connsiteX264" fmla="*/ 5898547 w 7467600"/>
              <a:gd name="connsiteY264" fmla="*/ 6858000 h 6858000"/>
              <a:gd name="connsiteX265" fmla="*/ 5682041 w 7467600"/>
              <a:gd name="connsiteY265" fmla="*/ 6355860 h 6858000"/>
              <a:gd name="connsiteX266" fmla="*/ 5461758 w 7467600"/>
              <a:gd name="connsiteY266" fmla="*/ 5820220 h 6858000"/>
              <a:gd name="connsiteX267" fmla="*/ 5237282 w 7467600"/>
              <a:gd name="connsiteY267" fmla="*/ 6579086 h 6858000"/>
              <a:gd name="connsiteX268" fmla="*/ 5115009 w 7467600"/>
              <a:gd name="connsiteY268" fmla="*/ 6858000 h 6858000"/>
              <a:gd name="connsiteX269" fmla="*/ 5028074 w 7467600"/>
              <a:gd name="connsiteY269" fmla="*/ 6858000 h 6858000"/>
              <a:gd name="connsiteX270" fmla="*/ 5079508 w 7467600"/>
              <a:gd name="connsiteY270" fmla="*/ 6749074 h 6858000"/>
              <a:gd name="connsiteX271" fmla="*/ 5371846 w 7467600"/>
              <a:gd name="connsiteY271" fmla="*/ 5924413 h 6858000"/>
              <a:gd name="connsiteX272" fmla="*/ 5270512 w 7467600"/>
              <a:gd name="connsiteY272" fmla="*/ 6138975 h 6858000"/>
              <a:gd name="connsiteX273" fmla="*/ 5062409 w 7467600"/>
              <a:gd name="connsiteY273" fmla="*/ 6653544 h 6858000"/>
              <a:gd name="connsiteX274" fmla="*/ 5036628 w 7467600"/>
              <a:gd name="connsiteY274" fmla="*/ 6754247 h 6858000"/>
              <a:gd name="connsiteX275" fmla="*/ 5009112 w 7467600"/>
              <a:gd name="connsiteY275" fmla="*/ 6858000 h 6858000"/>
              <a:gd name="connsiteX276" fmla="*/ 4976679 w 7467600"/>
              <a:gd name="connsiteY276" fmla="*/ 6858000 h 6858000"/>
              <a:gd name="connsiteX277" fmla="*/ 5006537 w 7467600"/>
              <a:gd name="connsiteY277" fmla="*/ 6747068 h 6858000"/>
              <a:gd name="connsiteX278" fmla="*/ 5032723 w 7467600"/>
              <a:gd name="connsiteY278" fmla="*/ 6644957 h 6858000"/>
              <a:gd name="connsiteX279" fmla="*/ 5242949 w 7467600"/>
              <a:gd name="connsiteY279" fmla="*/ 6125175 h 6858000"/>
              <a:gd name="connsiteX280" fmla="*/ 5286321 w 7467600"/>
              <a:gd name="connsiteY280" fmla="*/ 6033555 h 6858000"/>
              <a:gd name="connsiteX281" fmla="*/ 5008210 w 7467600"/>
              <a:gd name="connsiteY281" fmla="*/ 6649194 h 6858000"/>
              <a:gd name="connsiteX282" fmla="*/ 4986321 w 7467600"/>
              <a:gd name="connsiteY282" fmla="*/ 6765687 h 6858000"/>
              <a:gd name="connsiteX283" fmla="*/ 4973474 w 7467600"/>
              <a:gd name="connsiteY283" fmla="*/ 6858000 h 6858000"/>
              <a:gd name="connsiteX284" fmla="*/ 4907178 w 7467600"/>
              <a:gd name="connsiteY284" fmla="*/ 6858000 h 6858000"/>
              <a:gd name="connsiteX285" fmla="*/ 4910810 w 7467600"/>
              <a:gd name="connsiteY285" fmla="*/ 6829660 h 6858000"/>
              <a:gd name="connsiteX286" fmla="*/ 4987461 w 7467600"/>
              <a:gd name="connsiteY286" fmla="*/ 6432994 h 6858000"/>
              <a:gd name="connsiteX287" fmla="*/ 5179262 w 7467600"/>
              <a:gd name="connsiteY287" fmla="*/ 6035044 h 6858000"/>
              <a:gd name="connsiteX288" fmla="*/ 4689678 w 7467600"/>
              <a:gd name="connsiteY288" fmla="*/ 6440241 h 6858000"/>
              <a:gd name="connsiteX289" fmla="*/ 4477543 w 7467600"/>
              <a:gd name="connsiteY289" fmla="*/ 6674836 h 6858000"/>
              <a:gd name="connsiteX290" fmla="*/ 4329957 w 7467600"/>
              <a:gd name="connsiteY290" fmla="*/ 6858000 h 6858000"/>
              <a:gd name="connsiteX291" fmla="*/ 4218595 w 7467600"/>
              <a:gd name="connsiteY291" fmla="*/ 6858000 h 6858000"/>
              <a:gd name="connsiteX292" fmla="*/ 4368888 w 7467600"/>
              <a:gd name="connsiteY292" fmla="*/ 6668412 h 6858000"/>
              <a:gd name="connsiteX293" fmla="*/ 4563091 w 7467600"/>
              <a:gd name="connsiteY293" fmla="*/ 6442508 h 6858000"/>
              <a:gd name="connsiteX294" fmla="*/ 5387324 w 7467600"/>
              <a:gd name="connsiteY294" fmla="*/ 5705830 h 6858000"/>
              <a:gd name="connsiteX295" fmla="*/ 5073620 w 7467600"/>
              <a:gd name="connsiteY295" fmla="*/ 5955437 h 6858000"/>
              <a:gd name="connsiteX296" fmla="*/ 4689789 w 7467600"/>
              <a:gd name="connsiteY296" fmla="*/ 6268382 h 6858000"/>
              <a:gd name="connsiteX297" fmla="*/ 4418722 w 7467600"/>
              <a:gd name="connsiteY297" fmla="*/ 6570886 h 6858000"/>
              <a:gd name="connsiteX298" fmla="*/ 4214944 w 7467600"/>
              <a:gd name="connsiteY298" fmla="*/ 6858000 h 6858000"/>
              <a:gd name="connsiteX299" fmla="*/ 4177898 w 7467600"/>
              <a:gd name="connsiteY299" fmla="*/ 6858000 h 6858000"/>
              <a:gd name="connsiteX300" fmla="*/ 4391597 w 7467600"/>
              <a:gd name="connsiteY300" fmla="*/ 6556370 h 6858000"/>
              <a:gd name="connsiteX301" fmla="*/ 4668889 w 7467600"/>
              <a:gd name="connsiteY301" fmla="*/ 6246399 h 6858000"/>
              <a:gd name="connsiteX302" fmla="*/ 5055427 w 7467600"/>
              <a:gd name="connsiteY302" fmla="*/ 5931476 h 6858000"/>
              <a:gd name="connsiteX303" fmla="*/ 5371814 w 7467600"/>
              <a:gd name="connsiteY303" fmla="*/ 5678975 h 6858000"/>
              <a:gd name="connsiteX304" fmla="*/ 4987918 w 7467600"/>
              <a:gd name="connsiteY304" fmla="*/ 5838701 h 6858000"/>
              <a:gd name="connsiteX305" fmla="*/ 4317146 w 7467600"/>
              <a:gd name="connsiteY305" fmla="*/ 6587716 h 6858000"/>
              <a:gd name="connsiteX306" fmla="*/ 4171627 w 7467600"/>
              <a:gd name="connsiteY306" fmla="*/ 6858000 h 6858000"/>
              <a:gd name="connsiteX307" fmla="*/ 4081585 w 7467600"/>
              <a:gd name="connsiteY307" fmla="*/ 6858000 h 6858000"/>
              <a:gd name="connsiteX308" fmla="*/ 4238603 w 7467600"/>
              <a:gd name="connsiteY308" fmla="*/ 6559341 h 6858000"/>
              <a:gd name="connsiteX309" fmla="*/ 4778333 w 7467600"/>
              <a:gd name="connsiteY309" fmla="*/ 5873626 h 6858000"/>
              <a:gd name="connsiteX310" fmla="*/ 5414185 w 7467600"/>
              <a:gd name="connsiteY310" fmla="*/ 5573882 h 6858000"/>
              <a:gd name="connsiteX311" fmla="*/ 5959648 w 7467600"/>
              <a:gd name="connsiteY311" fmla="*/ 4760797 h 6858000"/>
              <a:gd name="connsiteX312" fmla="*/ 5355019 w 7467600"/>
              <a:gd name="connsiteY312" fmla="*/ 4734672 h 6858000"/>
              <a:gd name="connsiteX313" fmla="*/ 5083565 w 7467600"/>
              <a:gd name="connsiteY313" fmla="*/ 5179121 h 6858000"/>
              <a:gd name="connsiteX314" fmla="*/ 4713577 w 7467600"/>
              <a:gd name="connsiteY314" fmla="*/ 5616803 h 6858000"/>
              <a:gd name="connsiteX315" fmla="*/ 3989559 w 7467600"/>
              <a:gd name="connsiteY315" fmla="*/ 6145945 h 6858000"/>
              <a:gd name="connsiteX316" fmla="*/ 3939824 w 7467600"/>
              <a:gd name="connsiteY316" fmla="*/ 6066900 h 6858000"/>
              <a:gd name="connsiteX317" fmla="*/ 4584537 w 7467600"/>
              <a:gd name="connsiteY317" fmla="*/ 5324826 h 6858000"/>
              <a:gd name="connsiteX318" fmla="*/ 5037105 w 7467600"/>
              <a:gd name="connsiteY318" fmla="*/ 5088765 h 6858000"/>
              <a:gd name="connsiteX319" fmla="*/ 5039930 w 7467600"/>
              <a:gd name="connsiteY319" fmla="*/ 5089585 h 6858000"/>
              <a:gd name="connsiteX320" fmla="*/ 5263764 w 7467600"/>
              <a:gd name="connsiteY320" fmla="*/ 4735525 h 6858000"/>
              <a:gd name="connsiteX321" fmla="*/ 4086300 w 7467600"/>
              <a:gd name="connsiteY321" fmla="*/ 4884599 h 6858000"/>
              <a:gd name="connsiteX322" fmla="*/ 4085485 w 7467600"/>
              <a:gd name="connsiteY322" fmla="*/ 4899070 h 6858000"/>
              <a:gd name="connsiteX323" fmla="*/ 3871915 w 7467600"/>
              <a:gd name="connsiteY323" fmla="*/ 5253645 h 6858000"/>
              <a:gd name="connsiteX324" fmla="*/ 3799374 w 7467600"/>
              <a:gd name="connsiteY324" fmla="*/ 5466127 h 6858000"/>
              <a:gd name="connsiteX325" fmla="*/ 3498850 w 7467600"/>
              <a:gd name="connsiteY325" fmla="*/ 6661888 h 6858000"/>
              <a:gd name="connsiteX326" fmla="*/ 3399216 w 7467600"/>
              <a:gd name="connsiteY326" fmla="*/ 6858000 h 6858000"/>
              <a:gd name="connsiteX327" fmla="*/ 3303688 w 7467600"/>
              <a:gd name="connsiteY327" fmla="*/ 6858000 h 6858000"/>
              <a:gd name="connsiteX328" fmla="*/ 3391774 w 7467600"/>
              <a:gd name="connsiteY328" fmla="*/ 6697181 h 6858000"/>
              <a:gd name="connsiteX329" fmla="*/ 3735540 w 7467600"/>
              <a:gd name="connsiteY329" fmla="*/ 5546923 h 6858000"/>
              <a:gd name="connsiteX330" fmla="*/ 3729438 w 7467600"/>
              <a:gd name="connsiteY330" fmla="*/ 5569058 h 6858000"/>
              <a:gd name="connsiteX331" fmla="*/ 3707782 w 7467600"/>
              <a:gd name="connsiteY331" fmla="*/ 5644908 h 6858000"/>
              <a:gd name="connsiteX332" fmla="*/ 3583827 w 7467600"/>
              <a:gd name="connsiteY332" fmla="*/ 6039215 h 6858000"/>
              <a:gd name="connsiteX333" fmla="*/ 3547861 w 7467600"/>
              <a:gd name="connsiteY333" fmla="*/ 6129609 h 6858000"/>
              <a:gd name="connsiteX334" fmla="*/ 3490905 w 7467600"/>
              <a:gd name="connsiteY334" fmla="*/ 6277660 h 6858000"/>
              <a:gd name="connsiteX335" fmla="*/ 3455859 w 7467600"/>
              <a:gd name="connsiteY335" fmla="*/ 6391301 h 6858000"/>
              <a:gd name="connsiteX336" fmla="*/ 3429112 w 7467600"/>
              <a:gd name="connsiteY336" fmla="*/ 6479469 h 6858000"/>
              <a:gd name="connsiteX337" fmla="*/ 3304862 w 7467600"/>
              <a:gd name="connsiteY337" fmla="*/ 6796476 h 6858000"/>
              <a:gd name="connsiteX338" fmla="*/ 3276071 w 7467600"/>
              <a:gd name="connsiteY338" fmla="*/ 6858000 h 6858000"/>
              <a:gd name="connsiteX339" fmla="*/ 3240805 w 7467600"/>
              <a:gd name="connsiteY339" fmla="*/ 6858000 h 6858000"/>
              <a:gd name="connsiteX340" fmla="*/ 3275917 w 7467600"/>
              <a:gd name="connsiteY340" fmla="*/ 6783192 h 6858000"/>
              <a:gd name="connsiteX341" fmla="*/ 3399358 w 7467600"/>
              <a:gd name="connsiteY341" fmla="*/ 6469011 h 6858000"/>
              <a:gd name="connsiteX342" fmla="*/ 3425650 w 7467600"/>
              <a:gd name="connsiteY342" fmla="*/ 6381333 h 6858000"/>
              <a:gd name="connsiteX343" fmla="*/ 3460661 w 7467600"/>
              <a:gd name="connsiteY343" fmla="*/ 6266763 h 6858000"/>
              <a:gd name="connsiteX344" fmla="*/ 3518021 w 7467600"/>
              <a:gd name="connsiteY344" fmla="*/ 6117298 h 6858000"/>
              <a:gd name="connsiteX345" fmla="*/ 3554035 w 7467600"/>
              <a:gd name="connsiteY345" fmla="*/ 6027832 h 6858000"/>
              <a:gd name="connsiteX346" fmla="*/ 3677174 w 7467600"/>
              <a:gd name="connsiteY346" fmla="*/ 5636351 h 6858000"/>
              <a:gd name="connsiteX347" fmla="*/ 3698819 w 7467600"/>
              <a:gd name="connsiteY347" fmla="*/ 5560503 h 6858000"/>
              <a:gd name="connsiteX348" fmla="*/ 3702094 w 7467600"/>
              <a:gd name="connsiteY348" fmla="*/ 5549194 h 6858000"/>
              <a:gd name="connsiteX349" fmla="*/ 3398355 w 7467600"/>
              <a:gd name="connsiteY349" fmla="*/ 6094603 h 6858000"/>
              <a:gd name="connsiteX350" fmla="*/ 3193941 w 7467600"/>
              <a:gd name="connsiteY350" fmla="*/ 6798775 h 6858000"/>
              <a:gd name="connsiteX351" fmla="*/ 3184140 w 7467600"/>
              <a:gd name="connsiteY351" fmla="*/ 6858000 h 6858000"/>
              <a:gd name="connsiteX352" fmla="*/ 3099978 w 7467600"/>
              <a:gd name="connsiteY352" fmla="*/ 6858000 h 6858000"/>
              <a:gd name="connsiteX353" fmla="*/ 3101556 w 7467600"/>
              <a:gd name="connsiteY353" fmla="*/ 6843337 h 6858000"/>
              <a:gd name="connsiteX354" fmla="*/ 3370162 w 7467600"/>
              <a:gd name="connsiteY354" fmla="*/ 5785550 h 6858000"/>
              <a:gd name="connsiteX355" fmla="*/ 3746477 w 7467600"/>
              <a:gd name="connsiteY355" fmla="*/ 5377889 h 6858000"/>
              <a:gd name="connsiteX356" fmla="*/ 3863399 w 7467600"/>
              <a:gd name="connsiteY356" fmla="*/ 5087257 h 6858000"/>
              <a:gd name="connsiteX357" fmla="*/ 3968712 w 7467600"/>
              <a:gd name="connsiteY357" fmla="*/ 4913989 h 6858000"/>
              <a:gd name="connsiteX358" fmla="*/ 2792390 w 7467600"/>
              <a:gd name="connsiteY358" fmla="*/ 5382974 h 6858000"/>
              <a:gd name="connsiteX359" fmla="*/ 2714982 w 7467600"/>
              <a:gd name="connsiteY359" fmla="*/ 5427051 h 6858000"/>
              <a:gd name="connsiteX360" fmla="*/ 2813361 w 7467600"/>
              <a:gd name="connsiteY360" fmla="*/ 6023912 h 6858000"/>
              <a:gd name="connsiteX361" fmla="*/ 2688430 w 7467600"/>
              <a:gd name="connsiteY361" fmla="*/ 6801564 h 6858000"/>
              <a:gd name="connsiteX362" fmla="*/ 2629626 w 7467600"/>
              <a:gd name="connsiteY362" fmla="*/ 6763394 h 6858000"/>
              <a:gd name="connsiteX363" fmla="*/ 2565328 w 7467600"/>
              <a:gd name="connsiteY363" fmla="*/ 5516399 h 6858000"/>
              <a:gd name="connsiteX364" fmla="*/ 1922999 w 7467600"/>
              <a:gd name="connsiteY364" fmla="*/ 5980343 h 6858000"/>
              <a:gd name="connsiteX365" fmla="*/ 1950261 w 7467600"/>
              <a:gd name="connsiteY365" fmla="*/ 6405858 h 6858000"/>
              <a:gd name="connsiteX366" fmla="*/ 2365554 w 7467600"/>
              <a:gd name="connsiteY366" fmla="*/ 6759107 h 6858000"/>
              <a:gd name="connsiteX367" fmla="*/ 2424142 w 7467600"/>
              <a:gd name="connsiteY367" fmla="*/ 6858000 h 6858000"/>
              <a:gd name="connsiteX368" fmla="*/ 2395994 w 7467600"/>
              <a:gd name="connsiteY368" fmla="*/ 6858000 h 6858000"/>
              <a:gd name="connsiteX369" fmla="*/ 2392863 w 7467600"/>
              <a:gd name="connsiteY369" fmla="*/ 6852964 h 6858000"/>
              <a:gd name="connsiteX370" fmla="*/ 2017589 w 7467600"/>
              <a:gd name="connsiteY370" fmla="*/ 6493982 h 6858000"/>
              <a:gd name="connsiteX371" fmla="*/ 2147336 w 7467600"/>
              <a:gd name="connsiteY371" fmla="*/ 6594052 h 6858000"/>
              <a:gd name="connsiteX372" fmla="*/ 2207047 w 7467600"/>
              <a:gd name="connsiteY372" fmla="*/ 6654540 h 6858000"/>
              <a:gd name="connsiteX373" fmla="*/ 2299106 w 7467600"/>
              <a:gd name="connsiteY373" fmla="*/ 6778931 h 6858000"/>
              <a:gd name="connsiteX374" fmla="*/ 2314430 w 7467600"/>
              <a:gd name="connsiteY374" fmla="*/ 6801144 h 6858000"/>
              <a:gd name="connsiteX375" fmla="*/ 2352406 w 7467600"/>
              <a:gd name="connsiteY375" fmla="*/ 6858000 h 6858000"/>
              <a:gd name="connsiteX376" fmla="*/ 2314492 w 7467600"/>
              <a:gd name="connsiteY376" fmla="*/ 6858000 h 6858000"/>
              <a:gd name="connsiteX377" fmla="*/ 2288095 w 7467600"/>
              <a:gd name="connsiteY377" fmla="*/ 6818030 h 6858000"/>
              <a:gd name="connsiteX378" fmla="*/ 2272768 w 7467600"/>
              <a:gd name="connsiteY378" fmla="*/ 6795822 h 6858000"/>
              <a:gd name="connsiteX379" fmla="*/ 2182715 w 7467600"/>
              <a:gd name="connsiteY379" fmla="*/ 6675071 h 6858000"/>
              <a:gd name="connsiteX380" fmla="*/ 2032061 w 7467600"/>
              <a:gd name="connsiteY380" fmla="*/ 6541380 h 6858000"/>
              <a:gd name="connsiteX381" fmla="*/ 2257220 w 7467600"/>
              <a:gd name="connsiteY381" fmla="*/ 6826257 h 6858000"/>
              <a:gd name="connsiteX382" fmla="*/ 2281324 w 7467600"/>
              <a:gd name="connsiteY382" fmla="*/ 6858000 h 6858000"/>
              <a:gd name="connsiteX383" fmla="*/ 2242860 w 7467600"/>
              <a:gd name="connsiteY383" fmla="*/ 6858000 h 6858000"/>
              <a:gd name="connsiteX384" fmla="*/ 2232818 w 7467600"/>
              <a:gd name="connsiteY384" fmla="*/ 6844926 h 6858000"/>
              <a:gd name="connsiteX385" fmla="*/ 1990172 w 7467600"/>
              <a:gd name="connsiteY385" fmla="*/ 6542121 h 6858000"/>
              <a:gd name="connsiteX386" fmla="*/ 2124090 w 7467600"/>
              <a:gd name="connsiteY386" fmla="*/ 6761017 h 6858000"/>
              <a:gd name="connsiteX387" fmla="*/ 2200380 w 7467600"/>
              <a:gd name="connsiteY387" fmla="*/ 6858000 h 6858000"/>
              <a:gd name="connsiteX388" fmla="*/ 2147507 w 7467600"/>
              <a:gd name="connsiteY388" fmla="*/ 6858000 h 6858000"/>
              <a:gd name="connsiteX389" fmla="*/ 2070668 w 7467600"/>
              <a:gd name="connsiteY389" fmla="*/ 6761520 h 6858000"/>
              <a:gd name="connsiteX390" fmla="*/ 1975142 w 7467600"/>
              <a:gd name="connsiteY390" fmla="*/ 6585570 h 6858000"/>
              <a:gd name="connsiteX391" fmla="*/ 2050035 w 7467600"/>
              <a:gd name="connsiteY391" fmla="*/ 6813345 h 6858000"/>
              <a:gd name="connsiteX392" fmla="*/ 2063025 w 7467600"/>
              <a:gd name="connsiteY392" fmla="*/ 6858000 h 6858000"/>
              <a:gd name="connsiteX393" fmla="*/ 2021675 w 7467600"/>
              <a:gd name="connsiteY393" fmla="*/ 6858000 h 6858000"/>
              <a:gd name="connsiteX394" fmla="*/ 2019308 w 7467600"/>
              <a:gd name="connsiteY394" fmla="*/ 6847118 h 6858000"/>
              <a:gd name="connsiteX395" fmla="*/ 1938835 w 7467600"/>
              <a:gd name="connsiteY395" fmla="*/ 6551160 h 6858000"/>
              <a:gd name="connsiteX396" fmla="*/ 1953230 w 7467600"/>
              <a:gd name="connsiteY396" fmla="*/ 6759699 h 6858000"/>
              <a:gd name="connsiteX397" fmla="*/ 1956763 w 7467600"/>
              <a:gd name="connsiteY397" fmla="*/ 6778191 h 6858000"/>
              <a:gd name="connsiteX398" fmla="*/ 1967925 w 7467600"/>
              <a:gd name="connsiteY398" fmla="*/ 6858000 h 6858000"/>
              <a:gd name="connsiteX399" fmla="*/ 1936622 w 7467600"/>
              <a:gd name="connsiteY399" fmla="*/ 6858000 h 6858000"/>
              <a:gd name="connsiteX400" fmla="*/ 1926261 w 7467600"/>
              <a:gd name="connsiteY400" fmla="*/ 6784064 h 6858000"/>
              <a:gd name="connsiteX401" fmla="*/ 1922724 w 7467600"/>
              <a:gd name="connsiteY401" fmla="*/ 6765577 h 6858000"/>
              <a:gd name="connsiteX402" fmla="*/ 1904650 w 7467600"/>
              <a:gd name="connsiteY402" fmla="*/ 6639616 h 6858000"/>
              <a:gd name="connsiteX403" fmla="*/ 1885273 w 7467600"/>
              <a:gd name="connsiteY403" fmla="*/ 6858000 h 6858000"/>
              <a:gd name="connsiteX404" fmla="*/ 1854363 w 7467600"/>
              <a:gd name="connsiteY404" fmla="*/ 6858000 h 6858000"/>
              <a:gd name="connsiteX405" fmla="*/ 1880391 w 7467600"/>
              <a:gd name="connsiteY405" fmla="*/ 6603796 h 6858000"/>
              <a:gd name="connsiteX406" fmla="*/ 1818273 w 7467600"/>
              <a:gd name="connsiteY406" fmla="*/ 6715729 h 6858000"/>
              <a:gd name="connsiteX407" fmla="*/ 1794691 w 7467600"/>
              <a:gd name="connsiteY407" fmla="*/ 6843239 h 6858000"/>
              <a:gd name="connsiteX408" fmla="*/ 1794914 w 7467600"/>
              <a:gd name="connsiteY408" fmla="*/ 6858000 h 6858000"/>
              <a:gd name="connsiteX409" fmla="*/ 1746128 w 7467600"/>
              <a:gd name="connsiteY409" fmla="*/ 6858000 h 6858000"/>
              <a:gd name="connsiteX410" fmla="*/ 1753934 w 7467600"/>
              <a:gd name="connsiteY410" fmla="*/ 6724796 h 6858000"/>
              <a:gd name="connsiteX411" fmla="*/ 1792053 w 7467600"/>
              <a:gd name="connsiteY411" fmla="*/ 6572396 h 6858000"/>
              <a:gd name="connsiteX412" fmla="*/ 1862248 w 7467600"/>
              <a:gd name="connsiteY412" fmla="*/ 6266397 h 6858000"/>
              <a:gd name="connsiteX413" fmla="*/ 1862250 w 7467600"/>
              <a:gd name="connsiteY413" fmla="*/ 6033531 h 6858000"/>
              <a:gd name="connsiteX414" fmla="*/ 1211999 w 7467600"/>
              <a:gd name="connsiteY414" fmla="*/ 6683610 h 6858000"/>
              <a:gd name="connsiteX415" fmla="*/ 1213266 w 7467600"/>
              <a:gd name="connsiteY415" fmla="*/ 6691947 h 6858000"/>
              <a:gd name="connsiteX416" fmla="*/ 1203370 w 7467600"/>
              <a:gd name="connsiteY416" fmla="*/ 6850676 h 6858000"/>
              <a:gd name="connsiteX417" fmla="*/ 1203671 w 7467600"/>
              <a:gd name="connsiteY417" fmla="*/ 6858000 h 6858000"/>
              <a:gd name="connsiteX418" fmla="*/ 1143180 w 7467600"/>
              <a:gd name="connsiteY418" fmla="*/ 6858000 h 6858000"/>
              <a:gd name="connsiteX419" fmla="*/ 1142176 w 7467600"/>
              <a:gd name="connsiteY419" fmla="*/ 6766045 h 6858000"/>
              <a:gd name="connsiteX420" fmla="*/ 1067484 w 7467600"/>
              <a:gd name="connsiteY420" fmla="*/ 6858000 h 6858000"/>
              <a:gd name="connsiteX421" fmla="*/ 953928 w 7467600"/>
              <a:gd name="connsiteY421" fmla="*/ 6858000 h 6858000"/>
              <a:gd name="connsiteX422" fmla="*/ 959715 w 7467600"/>
              <a:gd name="connsiteY422" fmla="*/ 6850185 h 6858000"/>
              <a:gd name="connsiteX423" fmla="*/ 1483788 w 7467600"/>
              <a:gd name="connsiteY423" fmla="*/ 6259174 h 6858000"/>
              <a:gd name="connsiteX424" fmla="*/ 1100671 w 7467600"/>
              <a:gd name="connsiteY424" fmla="*/ 6252137 h 6858000"/>
              <a:gd name="connsiteX425" fmla="*/ 1090144 w 7467600"/>
              <a:gd name="connsiteY425" fmla="*/ 6256748 h 6858000"/>
              <a:gd name="connsiteX426" fmla="*/ 1095872 w 7467600"/>
              <a:gd name="connsiteY426" fmla="*/ 6271892 h 6858000"/>
              <a:gd name="connsiteX427" fmla="*/ 262785 w 7467600"/>
              <a:gd name="connsiteY427" fmla="*/ 6845450 h 6858000"/>
              <a:gd name="connsiteX428" fmla="*/ 209968 w 7467600"/>
              <a:gd name="connsiteY428" fmla="*/ 6770713 h 6858000"/>
              <a:gd name="connsiteX429" fmla="*/ 873460 w 7467600"/>
              <a:gd name="connsiteY429" fmla="*/ 6253768 h 6858000"/>
              <a:gd name="connsiteX430" fmla="*/ 192686 w 7467600"/>
              <a:gd name="connsiteY430" fmla="*/ 5849257 h 6858000"/>
              <a:gd name="connsiteX431" fmla="*/ 4696 w 7467600"/>
              <a:gd name="connsiteY431" fmla="*/ 5697668 h 6858000"/>
              <a:gd name="connsiteX432" fmla="*/ 0 w 7467600"/>
              <a:gd name="connsiteY432" fmla="*/ 5689984 h 6858000"/>
              <a:gd name="connsiteX433" fmla="*/ 0 w 7467600"/>
              <a:gd name="connsiteY433" fmla="*/ 5513472 h 6858000"/>
              <a:gd name="connsiteX434" fmla="*/ 174101 w 7467600"/>
              <a:gd name="connsiteY434" fmla="*/ 5620277 h 6858000"/>
              <a:gd name="connsiteX435" fmla="*/ 891800 w 7467600"/>
              <a:gd name="connsiteY435" fmla="*/ 6036935 h 6858000"/>
              <a:gd name="connsiteX436" fmla="*/ 1072219 w 7467600"/>
              <a:gd name="connsiteY436" fmla="*/ 6169443 h 6858000"/>
              <a:gd name="connsiteX437" fmla="*/ 1074117 w 7467600"/>
              <a:gd name="connsiteY437" fmla="*/ 6170301 h 6858000"/>
              <a:gd name="connsiteX438" fmla="*/ 1083114 w 7467600"/>
              <a:gd name="connsiteY438" fmla="*/ 6174131 h 6858000"/>
              <a:gd name="connsiteX439" fmla="*/ 1543010 w 7467600"/>
              <a:gd name="connsiteY439" fmla="*/ 6191140 h 6858000"/>
              <a:gd name="connsiteX440" fmla="*/ 1551080 w 7467600"/>
              <a:gd name="connsiteY440" fmla="*/ 6195006 h 6858000"/>
              <a:gd name="connsiteX441" fmla="*/ 2345443 w 7467600"/>
              <a:gd name="connsiteY441" fmla="*/ 5549882 h 6858000"/>
              <a:gd name="connsiteX442" fmla="*/ 1721499 w 7467600"/>
              <a:gd name="connsiteY442" fmla="*/ 5599969 h 6858000"/>
              <a:gd name="connsiteX443" fmla="*/ 767716 w 7467600"/>
              <a:gd name="connsiteY443" fmla="*/ 5472768 h 6858000"/>
              <a:gd name="connsiteX444" fmla="*/ 722147 w 7467600"/>
              <a:gd name="connsiteY444" fmla="*/ 5393091 h 6858000"/>
              <a:gd name="connsiteX445" fmla="*/ 1485552 w 7467600"/>
              <a:gd name="connsiteY445" fmla="*/ 5313202 h 6858000"/>
              <a:gd name="connsiteX446" fmla="*/ 2143004 w 7467600"/>
              <a:gd name="connsiteY446" fmla="*/ 5402420 h 6858000"/>
              <a:gd name="connsiteX447" fmla="*/ 1933391 w 7467600"/>
              <a:gd name="connsiteY447" fmla="*/ 5156971 h 6858000"/>
              <a:gd name="connsiteX448" fmla="*/ 1827118 w 7467600"/>
              <a:gd name="connsiteY448" fmla="*/ 4968410 h 6858000"/>
              <a:gd name="connsiteX449" fmla="*/ 1837349 w 7467600"/>
              <a:gd name="connsiteY449" fmla="*/ 4956357 h 6858000"/>
              <a:gd name="connsiteX450" fmla="*/ 2162835 w 7467600"/>
              <a:gd name="connsiteY450" fmla="*/ 5187853 h 6858000"/>
              <a:gd name="connsiteX451" fmla="*/ 2257167 w 7467600"/>
              <a:gd name="connsiteY451" fmla="*/ 5462123 h 6858000"/>
              <a:gd name="connsiteX452" fmla="*/ 2261598 w 7467600"/>
              <a:gd name="connsiteY452" fmla="*/ 5467998 h 6858000"/>
              <a:gd name="connsiteX453" fmla="*/ 2437177 w 7467600"/>
              <a:gd name="connsiteY453" fmla="*/ 5479608 h 6858000"/>
              <a:gd name="connsiteX454" fmla="*/ 2445247 w 7467600"/>
              <a:gd name="connsiteY454" fmla="*/ 5483476 h 6858000"/>
              <a:gd name="connsiteX455" fmla="*/ 2743626 w 7467600"/>
              <a:gd name="connsiteY455" fmla="*/ 5304819 h 6858000"/>
              <a:gd name="connsiteX456" fmla="*/ 3048102 w 7467600"/>
              <a:gd name="connsiteY456" fmla="*/ 5150595 h 6858000"/>
              <a:gd name="connsiteX457" fmla="*/ 1799414 w 7467600"/>
              <a:gd name="connsiteY457" fmla="*/ 4694732 h 6858000"/>
              <a:gd name="connsiteX458" fmla="*/ 1771735 w 7467600"/>
              <a:gd name="connsiteY458" fmla="*/ 4619929 h 6858000"/>
              <a:gd name="connsiteX459" fmla="*/ 3104273 w 7467600"/>
              <a:gd name="connsiteY459" fmla="*/ 5076159 h 6858000"/>
              <a:gd name="connsiteX460" fmla="*/ 3113245 w 7467600"/>
              <a:gd name="connsiteY460" fmla="*/ 5090705 h 6858000"/>
              <a:gd name="connsiteX461" fmla="*/ 3126294 w 7467600"/>
              <a:gd name="connsiteY461" fmla="*/ 5114400 h 6858000"/>
              <a:gd name="connsiteX462" fmla="*/ 3937433 w 7467600"/>
              <a:gd name="connsiteY462" fmla="*/ 4830473 h 6858000"/>
              <a:gd name="connsiteX463" fmla="*/ 3590475 w 7467600"/>
              <a:gd name="connsiteY463" fmla="*/ 4597974 h 6858000"/>
              <a:gd name="connsiteX464" fmla="*/ 3100264 w 7467600"/>
              <a:gd name="connsiteY464" fmla="*/ 4579845 h 6858000"/>
              <a:gd name="connsiteX465" fmla="*/ 2183576 w 7467600"/>
              <a:gd name="connsiteY465" fmla="*/ 4227150 h 6858000"/>
              <a:gd name="connsiteX466" fmla="*/ 2151029 w 7467600"/>
              <a:gd name="connsiteY466" fmla="*/ 4146947 h 6858000"/>
              <a:gd name="connsiteX467" fmla="*/ 3563434 w 7467600"/>
              <a:gd name="connsiteY467" fmla="*/ 4469115 h 6858000"/>
              <a:gd name="connsiteX468" fmla="*/ 3177952 w 7467600"/>
              <a:gd name="connsiteY468" fmla="*/ 3657386 h 6858000"/>
              <a:gd name="connsiteX469" fmla="*/ 3189263 w 7467600"/>
              <a:gd name="connsiteY469" fmla="*/ 3625726 h 6858000"/>
              <a:gd name="connsiteX470" fmla="*/ 3560912 w 7467600"/>
              <a:gd name="connsiteY470" fmla="*/ 4079863 h 6858000"/>
              <a:gd name="connsiteX471" fmla="*/ 3626636 w 7467600"/>
              <a:gd name="connsiteY471" fmla="*/ 4512230 h 6858000"/>
              <a:gd name="connsiteX472" fmla="*/ 3653088 w 7467600"/>
              <a:gd name="connsiteY472" fmla="*/ 4521417 h 6858000"/>
              <a:gd name="connsiteX473" fmla="*/ 3988128 w 7467600"/>
              <a:gd name="connsiteY473" fmla="*/ 4817267 h 6858000"/>
              <a:gd name="connsiteX474" fmla="*/ 4830582 w 7467600"/>
              <a:gd name="connsiteY474" fmla="*/ 4676000 h 6858000"/>
              <a:gd name="connsiteX475" fmla="*/ 4830100 w 7467600"/>
              <a:gd name="connsiteY475" fmla="*/ 4675554 h 6858000"/>
              <a:gd name="connsiteX476" fmla="*/ 4036318 w 7467600"/>
              <a:gd name="connsiteY476" fmla="*/ 4147013 h 6858000"/>
              <a:gd name="connsiteX477" fmla="*/ 3432098 w 7467600"/>
              <a:gd name="connsiteY477" fmla="*/ 3537312 h 6858000"/>
              <a:gd name="connsiteX478" fmla="*/ 3446761 w 7467600"/>
              <a:gd name="connsiteY478" fmla="*/ 3461278 h 6858000"/>
              <a:gd name="connsiteX479" fmla="*/ 4419733 w 7467600"/>
              <a:gd name="connsiteY479" fmla="*/ 3963555 h 6858000"/>
              <a:gd name="connsiteX480" fmla="*/ 4781371 w 7467600"/>
              <a:gd name="connsiteY480" fmla="*/ 4458604 h 6858000"/>
              <a:gd name="connsiteX481" fmla="*/ 4780440 w 7467600"/>
              <a:gd name="connsiteY481" fmla="*/ 4470290 h 6858000"/>
              <a:gd name="connsiteX482" fmla="*/ 4898954 w 7467600"/>
              <a:gd name="connsiteY482" fmla="*/ 4662092 h 6858000"/>
              <a:gd name="connsiteX483" fmla="*/ 4900699 w 7467600"/>
              <a:gd name="connsiteY483" fmla="*/ 4670867 h 6858000"/>
              <a:gd name="connsiteX484" fmla="*/ 5714511 w 7467600"/>
              <a:gd name="connsiteY484" fmla="*/ 4663483 h 6858000"/>
              <a:gd name="connsiteX485" fmla="*/ 5464793 w 7467600"/>
              <a:gd name="connsiteY485" fmla="*/ 4393556 h 6858000"/>
              <a:gd name="connsiteX486" fmla="*/ 5461897 w 7467600"/>
              <a:gd name="connsiteY486" fmla="*/ 4390879 h 6858000"/>
              <a:gd name="connsiteX487" fmla="*/ 4294126 w 7467600"/>
              <a:gd name="connsiteY487" fmla="*/ 3303048 h 6858000"/>
              <a:gd name="connsiteX488" fmla="*/ 4305321 w 7467600"/>
              <a:gd name="connsiteY488" fmla="*/ 3256953 h 6858000"/>
              <a:gd name="connsiteX489" fmla="*/ 4949299 w 7467600"/>
              <a:gd name="connsiteY489" fmla="*/ 3766336 h 6858000"/>
              <a:gd name="connsiteX490" fmla="*/ 5291452 w 7467600"/>
              <a:gd name="connsiteY490" fmla="*/ 4076801 h 6858000"/>
              <a:gd name="connsiteX491" fmla="*/ 5434998 w 7467600"/>
              <a:gd name="connsiteY491" fmla="*/ 4254100 h 6858000"/>
              <a:gd name="connsiteX492" fmla="*/ 5351015 w 7467600"/>
              <a:gd name="connsiteY492" fmla="*/ 3760989 h 6858000"/>
              <a:gd name="connsiteX493" fmla="*/ 5413780 w 7467600"/>
              <a:gd name="connsiteY493" fmla="*/ 2966265 h 6858000"/>
              <a:gd name="connsiteX494" fmla="*/ 5425627 w 7467600"/>
              <a:gd name="connsiteY494" fmla="*/ 2954192 h 6858000"/>
              <a:gd name="connsiteX495" fmla="*/ 6604735 w 7467600"/>
              <a:gd name="connsiteY495" fmla="*/ 2041381 h 6858000"/>
              <a:gd name="connsiteX496" fmla="*/ 7204487 w 7467600"/>
              <a:gd name="connsiteY496" fmla="*/ 2742112 h 6858000"/>
              <a:gd name="connsiteX497" fmla="*/ 7131592 w 7467600"/>
              <a:gd name="connsiteY497" fmla="*/ 2672096 h 6858000"/>
              <a:gd name="connsiteX498" fmla="*/ 6996344 w 7467600"/>
              <a:gd name="connsiteY498" fmla="*/ 2518310 h 6858000"/>
              <a:gd name="connsiteX499" fmla="*/ 6735495 w 7467600"/>
              <a:gd name="connsiteY499" fmla="*/ 2196890 h 6858000"/>
              <a:gd name="connsiteX500" fmla="*/ 6721901 w 7467600"/>
              <a:gd name="connsiteY500" fmla="*/ 2179274 h 6858000"/>
              <a:gd name="connsiteX501" fmla="*/ 6604735 w 7467600"/>
              <a:gd name="connsiteY501" fmla="*/ 2041381 h 6858000"/>
              <a:gd name="connsiteX502" fmla="*/ 6591670 w 7467600"/>
              <a:gd name="connsiteY502" fmla="*/ 1988277 h 6858000"/>
              <a:gd name="connsiteX503" fmla="*/ 6747349 w 7467600"/>
              <a:gd name="connsiteY503" fmla="*/ 2160069 h 6858000"/>
              <a:gd name="connsiteX504" fmla="*/ 6760943 w 7467600"/>
              <a:gd name="connsiteY504" fmla="*/ 2177686 h 6858000"/>
              <a:gd name="connsiteX505" fmla="*/ 7021065 w 7467600"/>
              <a:gd name="connsiteY505" fmla="*/ 2498102 h 6858000"/>
              <a:gd name="connsiteX506" fmla="*/ 7155223 w 7467600"/>
              <a:gd name="connsiteY506" fmla="*/ 2650386 h 6858000"/>
              <a:gd name="connsiteX507" fmla="*/ 7203167 w 7467600"/>
              <a:gd name="connsiteY507" fmla="*/ 2697288 h 6858000"/>
              <a:gd name="connsiteX508" fmla="*/ 6937703 w 7467600"/>
              <a:gd name="connsiteY508" fmla="*/ 2321981 h 6858000"/>
              <a:gd name="connsiteX509" fmla="*/ 6591670 w 7467600"/>
              <a:gd name="connsiteY509" fmla="*/ 1988277 h 6858000"/>
              <a:gd name="connsiteX510" fmla="*/ 5798671 w 7467600"/>
              <a:gd name="connsiteY510" fmla="*/ 1981601 h 6858000"/>
              <a:gd name="connsiteX511" fmla="*/ 5754709 w 7467600"/>
              <a:gd name="connsiteY511" fmla="*/ 2071454 h 6858000"/>
              <a:gd name="connsiteX512" fmla="*/ 5763044 w 7467600"/>
              <a:gd name="connsiteY512" fmla="*/ 2842206 h 6858000"/>
              <a:gd name="connsiteX513" fmla="*/ 5764974 w 7467600"/>
              <a:gd name="connsiteY513" fmla="*/ 2799609 h 6858000"/>
              <a:gd name="connsiteX514" fmla="*/ 5767665 w 7467600"/>
              <a:gd name="connsiteY514" fmla="*/ 2666409 h 6858000"/>
              <a:gd name="connsiteX515" fmla="*/ 5763055 w 7467600"/>
              <a:gd name="connsiteY515" fmla="*/ 2579705 h 6858000"/>
              <a:gd name="connsiteX516" fmla="*/ 5758079 w 7467600"/>
              <a:gd name="connsiteY516" fmla="*/ 2492508 h 6858000"/>
              <a:gd name="connsiteX517" fmla="*/ 5779325 w 7467600"/>
              <a:gd name="connsiteY517" fmla="*/ 2197069 h 6858000"/>
              <a:gd name="connsiteX518" fmla="*/ 5798671 w 7467600"/>
              <a:gd name="connsiteY518" fmla="*/ 1981601 h 6858000"/>
              <a:gd name="connsiteX519" fmla="*/ 5829202 w 7467600"/>
              <a:gd name="connsiteY519" fmla="*/ 1971679 h 6858000"/>
              <a:gd name="connsiteX520" fmla="*/ 5809558 w 7467600"/>
              <a:gd name="connsiteY520" fmla="*/ 2198043 h 6858000"/>
              <a:gd name="connsiteX521" fmla="*/ 5788653 w 7467600"/>
              <a:gd name="connsiteY521" fmla="*/ 2489430 h 6858000"/>
              <a:gd name="connsiteX522" fmla="*/ 5793439 w 7467600"/>
              <a:gd name="connsiteY522" fmla="*/ 2575235 h 6858000"/>
              <a:gd name="connsiteX523" fmla="*/ 5796837 w 7467600"/>
              <a:gd name="connsiteY523" fmla="*/ 2637633 h 6858000"/>
              <a:gd name="connsiteX524" fmla="*/ 5818614 w 7467600"/>
              <a:gd name="connsiteY524" fmla="*/ 2473055 h 6858000"/>
              <a:gd name="connsiteX525" fmla="*/ 5829202 w 7467600"/>
              <a:gd name="connsiteY525" fmla="*/ 1971679 h 6858000"/>
              <a:gd name="connsiteX526" fmla="*/ 5911389 w 7467600"/>
              <a:gd name="connsiteY526" fmla="*/ 1898371 h 6858000"/>
              <a:gd name="connsiteX527" fmla="*/ 6237627 w 7467600"/>
              <a:gd name="connsiteY527" fmla="*/ 2231921 h 6858000"/>
              <a:gd name="connsiteX528" fmla="*/ 5911389 w 7467600"/>
              <a:gd name="connsiteY528" fmla="*/ 1898371 h 6858000"/>
              <a:gd name="connsiteX529" fmla="*/ 6944437 w 7467600"/>
              <a:gd name="connsiteY529" fmla="*/ 1575402 h 6858000"/>
              <a:gd name="connsiteX530" fmla="*/ 6304730 w 7467600"/>
              <a:gd name="connsiteY530" fmla="*/ 1766654 h 6858000"/>
              <a:gd name="connsiteX531" fmla="*/ 6944437 w 7467600"/>
              <a:gd name="connsiteY531" fmla="*/ 1575402 h 6858000"/>
              <a:gd name="connsiteX532" fmla="*/ 7019523 w 7467600"/>
              <a:gd name="connsiteY532" fmla="*/ 1519450 h 6858000"/>
              <a:gd name="connsiteX533" fmla="*/ 6298091 w 7467600"/>
              <a:gd name="connsiteY533" fmla="*/ 1737122 h 6858000"/>
              <a:gd name="connsiteX534" fmla="*/ 7019523 w 7467600"/>
              <a:gd name="connsiteY534" fmla="*/ 1519450 h 6858000"/>
              <a:gd name="connsiteX535" fmla="*/ 2399523 w 7467600"/>
              <a:gd name="connsiteY535" fmla="*/ 1428234 h 6858000"/>
              <a:gd name="connsiteX536" fmla="*/ 2224982 w 7467600"/>
              <a:gd name="connsiteY536" fmla="*/ 1826201 h 6858000"/>
              <a:gd name="connsiteX537" fmla="*/ 2096099 w 7467600"/>
              <a:gd name="connsiteY537" fmla="*/ 2345900 h 6858000"/>
              <a:gd name="connsiteX538" fmla="*/ 2283317 w 7467600"/>
              <a:gd name="connsiteY538" fmla="*/ 1796925 h 6858000"/>
              <a:gd name="connsiteX539" fmla="*/ 2399523 w 7467600"/>
              <a:gd name="connsiteY539" fmla="*/ 1428234 h 6858000"/>
              <a:gd name="connsiteX540" fmla="*/ 2448558 w 7467600"/>
              <a:gd name="connsiteY540" fmla="*/ 1373435 h 6858000"/>
              <a:gd name="connsiteX541" fmla="*/ 2312521 w 7467600"/>
              <a:gd name="connsiteY541" fmla="*/ 1806140 h 6858000"/>
              <a:gd name="connsiteX542" fmla="*/ 2127533 w 7467600"/>
              <a:gd name="connsiteY542" fmla="*/ 2348380 h 6858000"/>
              <a:gd name="connsiteX543" fmla="*/ 2358080 w 7467600"/>
              <a:gd name="connsiteY543" fmla="*/ 1866134 h 6858000"/>
              <a:gd name="connsiteX544" fmla="*/ 2407436 w 7467600"/>
              <a:gd name="connsiteY544" fmla="*/ 1651070 h 6858000"/>
              <a:gd name="connsiteX545" fmla="*/ 2448558 w 7467600"/>
              <a:gd name="connsiteY545" fmla="*/ 1373435 h 6858000"/>
              <a:gd name="connsiteX546" fmla="*/ 278707 w 7467600"/>
              <a:gd name="connsiteY546" fmla="*/ 1352270 h 6858000"/>
              <a:gd name="connsiteX547" fmla="*/ 321570 w 7467600"/>
              <a:gd name="connsiteY547" fmla="*/ 1861610 h 6858000"/>
              <a:gd name="connsiteX548" fmla="*/ 294281 w 7467600"/>
              <a:gd name="connsiteY548" fmla="*/ 1440658 h 6858000"/>
              <a:gd name="connsiteX549" fmla="*/ 278707 w 7467600"/>
              <a:gd name="connsiteY549" fmla="*/ 1352270 h 6858000"/>
              <a:gd name="connsiteX550" fmla="*/ 1423821 w 7467600"/>
              <a:gd name="connsiteY550" fmla="*/ 1351958 h 6858000"/>
              <a:gd name="connsiteX551" fmla="*/ 1638521 w 7467600"/>
              <a:gd name="connsiteY551" fmla="*/ 1908470 h 6858000"/>
              <a:gd name="connsiteX552" fmla="*/ 1754199 w 7467600"/>
              <a:gd name="connsiteY552" fmla="*/ 2149284 h 6858000"/>
              <a:gd name="connsiteX553" fmla="*/ 1908359 w 7467600"/>
              <a:gd name="connsiteY553" fmla="*/ 2364988 h 6858000"/>
              <a:gd name="connsiteX554" fmla="*/ 1647661 w 7467600"/>
              <a:gd name="connsiteY554" fmla="*/ 1825945 h 6858000"/>
              <a:gd name="connsiteX555" fmla="*/ 1423821 w 7467600"/>
              <a:gd name="connsiteY555" fmla="*/ 1351958 h 6858000"/>
              <a:gd name="connsiteX556" fmla="*/ 1431890 w 7467600"/>
              <a:gd name="connsiteY556" fmla="*/ 1306475 h 6858000"/>
              <a:gd name="connsiteX557" fmla="*/ 1507597 w 7467600"/>
              <a:gd name="connsiteY557" fmla="*/ 1446132 h 6858000"/>
              <a:gd name="connsiteX558" fmla="*/ 1674586 w 7467600"/>
              <a:gd name="connsiteY558" fmla="*/ 1813832 h 6858000"/>
              <a:gd name="connsiteX559" fmla="*/ 1815950 w 7467600"/>
              <a:gd name="connsiteY559" fmla="*/ 2128564 h 6858000"/>
              <a:gd name="connsiteX560" fmla="*/ 1984242 w 7467600"/>
              <a:gd name="connsiteY560" fmla="*/ 2430829 h 6858000"/>
              <a:gd name="connsiteX561" fmla="*/ 2014023 w 7467600"/>
              <a:gd name="connsiteY561" fmla="*/ 2450995 h 6858000"/>
              <a:gd name="connsiteX562" fmla="*/ 1747337 w 7467600"/>
              <a:gd name="connsiteY562" fmla="*/ 1855264 h 6858000"/>
              <a:gd name="connsiteX563" fmla="*/ 1533749 w 7467600"/>
              <a:gd name="connsiteY563" fmla="*/ 1478656 h 6858000"/>
              <a:gd name="connsiteX564" fmla="*/ 1431890 w 7467600"/>
              <a:gd name="connsiteY564" fmla="*/ 1306475 h 6858000"/>
              <a:gd name="connsiteX565" fmla="*/ 5052692 w 7467600"/>
              <a:gd name="connsiteY565" fmla="*/ 1292994 h 6858000"/>
              <a:gd name="connsiteX566" fmla="*/ 5200661 w 7467600"/>
              <a:gd name="connsiteY566" fmla="*/ 1635186 h 6858000"/>
              <a:gd name="connsiteX567" fmla="*/ 5297138 w 7467600"/>
              <a:gd name="connsiteY567" fmla="*/ 1906351 h 6858000"/>
              <a:gd name="connsiteX568" fmla="*/ 5052692 w 7467600"/>
              <a:gd name="connsiteY568" fmla="*/ 1292994 h 6858000"/>
              <a:gd name="connsiteX569" fmla="*/ 5009948 w 7467600"/>
              <a:gd name="connsiteY569" fmla="*/ 1273619 h 6858000"/>
              <a:gd name="connsiteX570" fmla="*/ 5121777 w 7467600"/>
              <a:gd name="connsiteY570" fmla="*/ 1654213 h 6858000"/>
              <a:gd name="connsiteX571" fmla="*/ 5293545 w 7467600"/>
              <a:gd name="connsiteY571" fmla="*/ 2072247 h 6858000"/>
              <a:gd name="connsiteX572" fmla="*/ 5294042 w 7467600"/>
              <a:gd name="connsiteY572" fmla="*/ 2065019 h 6858000"/>
              <a:gd name="connsiteX573" fmla="*/ 5171936 w 7467600"/>
              <a:gd name="connsiteY573" fmla="*/ 1647613 h 6858000"/>
              <a:gd name="connsiteX574" fmla="*/ 5009948 w 7467600"/>
              <a:gd name="connsiteY574" fmla="*/ 1273619 h 6858000"/>
              <a:gd name="connsiteX575" fmla="*/ 655236 w 7467600"/>
              <a:gd name="connsiteY575" fmla="*/ 1268632 h 6858000"/>
              <a:gd name="connsiteX576" fmla="*/ 839521 w 7467600"/>
              <a:gd name="connsiteY576" fmla="*/ 1685315 h 6858000"/>
              <a:gd name="connsiteX577" fmla="*/ 1109416 w 7467600"/>
              <a:gd name="connsiteY577" fmla="*/ 2061663 h 6858000"/>
              <a:gd name="connsiteX578" fmla="*/ 1298300 w 7467600"/>
              <a:gd name="connsiteY578" fmla="*/ 2247742 h 6858000"/>
              <a:gd name="connsiteX579" fmla="*/ 1125871 w 7467600"/>
              <a:gd name="connsiteY579" fmla="*/ 1989513 h 6858000"/>
              <a:gd name="connsiteX580" fmla="*/ 981574 w 7467600"/>
              <a:gd name="connsiteY580" fmla="*/ 1783157 h 6858000"/>
              <a:gd name="connsiteX581" fmla="*/ 922198 w 7467600"/>
              <a:gd name="connsiteY581" fmla="*/ 1677437 h 6858000"/>
              <a:gd name="connsiteX582" fmla="*/ 869293 w 7467600"/>
              <a:gd name="connsiteY582" fmla="*/ 1583214 h 6858000"/>
              <a:gd name="connsiteX583" fmla="*/ 751431 w 7467600"/>
              <a:gd name="connsiteY583" fmla="*/ 1405731 h 6858000"/>
              <a:gd name="connsiteX584" fmla="*/ 655236 w 7467600"/>
              <a:gd name="connsiteY584" fmla="*/ 1268632 h 6858000"/>
              <a:gd name="connsiteX585" fmla="*/ 6516292 w 7467600"/>
              <a:gd name="connsiteY585" fmla="*/ 1263064 h 6858000"/>
              <a:gd name="connsiteX586" fmla="*/ 5736320 w 7467600"/>
              <a:gd name="connsiteY586" fmla="*/ 1501803 h 6858000"/>
              <a:gd name="connsiteX587" fmla="*/ 6516292 w 7467600"/>
              <a:gd name="connsiteY587" fmla="*/ 1263064 h 6858000"/>
              <a:gd name="connsiteX588" fmla="*/ 291466 w 7467600"/>
              <a:gd name="connsiteY588" fmla="*/ 1250369 h 6858000"/>
              <a:gd name="connsiteX589" fmla="*/ 323180 w 7467600"/>
              <a:gd name="connsiteY589" fmla="*/ 1435283 h 6858000"/>
              <a:gd name="connsiteX590" fmla="*/ 349381 w 7467600"/>
              <a:gd name="connsiteY590" fmla="*/ 1875041 h 6858000"/>
              <a:gd name="connsiteX591" fmla="*/ 374363 w 7467600"/>
              <a:gd name="connsiteY591" fmla="*/ 1506494 h 6858000"/>
              <a:gd name="connsiteX592" fmla="*/ 302168 w 7467600"/>
              <a:gd name="connsiteY592" fmla="*/ 1274495 h 6858000"/>
              <a:gd name="connsiteX593" fmla="*/ 291466 w 7467600"/>
              <a:gd name="connsiteY593" fmla="*/ 1250369 h 6858000"/>
              <a:gd name="connsiteX594" fmla="*/ 678222 w 7467600"/>
              <a:gd name="connsiteY594" fmla="*/ 1248670 h 6858000"/>
              <a:gd name="connsiteX595" fmla="*/ 775536 w 7467600"/>
              <a:gd name="connsiteY595" fmla="*/ 1388015 h 6858000"/>
              <a:gd name="connsiteX596" fmla="*/ 894529 w 7467600"/>
              <a:gd name="connsiteY596" fmla="*/ 1567739 h 6858000"/>
              <a:gd name="connsiteX597" fmla="*/ 948000 w 7467600"/>
              <a:gd name="connsiteY597" fmla="*/ 1663088 h 6858000"/>
              <a:gd name="connsiteX598" fmla="*/ 1006812 w 7467600"/>
              <a:gd name="connsiteY598" fmla="*/ 1767683 h 6858000"/>
              <a:gd name="connsiteX599" fmla="*/ 1149133 w 7467600"/>
              <a:gd name="connsiteY599" fmla="*/ 1971513 h 6858000"/>
              <a:gd name="connsiteX600" fmla="*/ 1333952 w 7467600"/>
              <a:gd name="connsiteY600" fmla="*/ 2251620 h 6858000"/>
              <a:gd name="connsiteX601" fmla="*/ 1337329 w 7467600"/>
              <a:gd name="connsiteY601" fmla="*/ 2258350 h 6858000"/>
              <a:gd name="connsiteX602" fmla="*/ 1014726 w 7467600"/>
              <a:gd name="connsiteY602" fmla="*/ 1615556 h 6858000"/>
              <a:gd name="connsiteX603" fmla="*/ 678222 w 7467600"/>
              <a:gd name="connsiteY603" fmla="*/ 1248670 h 6858000"/>
              <a:gd name="connsiteX604" fmla="*/ 6691602 w 7467600"/>
              <a:gd name="connsiteY604" fmla="*/ 1140573 h 6858000"/>
              <a:gd name="connsiteX605" fmla="*/ 6571100 w 7467600"/>
              <a:gd name="connsiteY605" fmla="*/ 1183662 h 6858000"/>
              <a:gd name="connsiteX606" fmla="*/ 6241687 w 7467600"/>
              <a:gd name="connsiteY606" fmla="*/ 1257600 h 6858000"/>
              <a:gd name="connsiteX607" fmla="*/ 5693009 w 7467600"/>
              <a:gd name="connsiteY607" fmla="*/ 1478256 h 6858000"/>
              <a:gd name="connsiteX608" fmla="*/ 6548420 w 7467600"/>
              <a:gd name="connsiteY608" fmla="*/ 1214599 h 6858000"/>
              <a:gd name="connsiteX609" fmla="*/ 6605473 w 7467600"/>
              <a:gd name="connsiteY609" fmla="*/ 1184686 h 6858000"/>
              <a:gd name="connsiteX610" fmla="*/ 6691602 w 7467600"/>
              <a:gd name="connsiteY610" fmla="*/ 1140573 h 6858000"/>
              <a:gd name="connsiteX611" fmla="*/ 4002475 w 7467600"/>
              <a:gd name="connsiteY611" fmla="*/ 1037802 h 6858000"/>
              <a:gd name="connsiteX612" fmla="*/ 4000324 w 7467600"/>
              <a:gd name="connsiteY612" fmla="*/ 1039362 h 6858000"/>
              <a:gd name="connsiteX613" fmla="*/ 4002862 w 7467600"/>
              <a:gd name="connsiteY613" fmla="*/ 1042866 h 6858000"/>
              <a:gd name="connsiteX614" fmla="*/ 4002475 w 7467600"/>
              <a:gd name="connsiteY614" fmla="*/ 1037802 h 6858000"/>
              <a:gd name="connsiteX615" fmla="*/ 506322 w 7467600"/>
              <a:gd name="connsiteY615" fmla="*/ 1020997 h 6858000"/>
              <a:gd name="connsiteX616" fmla="*/ 533068 w 7467600"/>
              <a:gd name="connsiteY616" fmla="*/ 1029409 h 6858000"/>
              <a:gd name="connsiteX617" fmla="*/ 1232525 w 7467600"/>
              <a:gd name="connsiteY617" fmla="*/ 1804675 h 6858000"/>
              <a:gd name="connsiteX618" fmla="*/ 1388858 w 7467600"/>
              <a:gd name="connsiteY618" fmla="*/ 2368011 h 6858000"/>
              <a:gd name="connsiteX619" fmla="*/ 1384098 w 7467600"/>
              <a:gd name="connsiteY619" fmla="*/ 2378125 h 6858000"/>
              <a:gd name="connsiteX620" fmla="*/ 1425393 w 7467600"/>
              <a:gd name="connsiteY620" fmla="*/ 2589124 h 6858000"/>
              <a:gd name="connsiteX621" fmla="*/ 1424001 w 7467600"/>
              <a:gd name="connsiteY621" fmla="*/ 2597541 h 6858000"/>
              <a:gd name="connsiteX622" fmla="*/ 2152729 w 7467600"/>
              <a:gd name="connsiteY622" fmla="*/ 2864487 h 6858000"/>
              <a:gd name="connsiteX623" fmla="*/ 2020609 w 7467600"/>
              <a:gd name="connsiteY623" fmla="*/ 2539671 h 6858000"/>
              <a:gd name="connsiteX624" fmla="*/ 2018920 w 7467600"/>
              <a:gd name="connsiteY624" fmla="*/ 2536309 h 6858000"/>
              <a:gd name="connsiteX625" fmla="*/ 1342441 w 7467600"/>
              <a:gd name="connsiteY625" fmla="*/ 1173017 h 6858000"/>
              <a:gd name="connsiteX626" fmla="*/ 1367925 w 7467600"/>
              <a:gd name="connsiteY626" fmla="*/ 1135648 h 6858000"/>
              <a:gd name="connsiteX627" fmla="*/ 1771401 w 7467600"/>
              <a:gd name="connsiteY627" fmla="*/ 1806673 h 6858000"/>
              <a:gd name="connsiteX628" fmla="*/ 1972385 w 7467600"/>
              <a:gd name="connsiteY628" fmla="*/ 2198735 h 6858000"/>
              <a:gd name="connsiteX629" fmla="*/ 2040892 w 7467600"/>
              <a:gd name="connsiteY629" fmla="*/ 2405205 h 6858000"/>
              <a:gd name="connsiteX630" fmla="*/ 2131689 w 7467600"/>
              <a:gd name="connsiteY630" fmla="*/ 1936926 h 6858000"/>
              <a:gd name="connsiteX631" fmla="*/ 2454820 w 7467600"/>
              <a:gd name="connsiteY631" fmla="*/ 1248808 h 6858000"/>
              <a:gd name="connsiteX632" fmla="*/ 2492512 w 7467600"/>
              <a:gd name="connsiteY632" fmla="*/ 1302920 h 6858000"/>
              <a:gd name="connsiteX633" fmla="*/ 2081216 w 7467600"/>
              <a:gd name="connsiteY633" fmla="*/ 2527513 h 6858000"/>
              <a:gd name="connsiteX634" fmla="*/ 2081211 w 7467600"/>
              <a:gd name="connsiteY634" fmla="*/ 2528916 h 6858000"/>
              <a:gd name="connsiteX635" fmla="*/ 2199067 w 7467600"/>
              <a:gd name="connsiteY635" fmla="*/ 2884061 h 6858000"/>
              <a:gd name="connsiteX636" fmla="*/ 3192586 w 7467600"/>
              <a:gd name="connsiteY636" fmla="*/ 3411496 h 6858000"/>
              <a:gd name="connsiteX637" fmla="*/ 3182620 w 7467600"/>
              <a:gd name="connsiteY637" fmla="*/ 3483279 h 6858000"/>
              <a:gd name="connsiteX638" fmla="*/ 2435119 w 7467600"/>
              <a:gd name="connsiteY638" fmla="*/ 3080173 h 6858000"/>
              <a:gd name="connsiteX639" fmla="*/ 2410152 w 7467600"/>
              <a:gd name="connsiteY639" fmla="*/ 3063751 h 6858000"/>
              <a:gd name="connsiteX640" fmla="*/ 2408099 w 7467600"/>
              <a:gd name="connsiteY640" fmla="*/ 3064403 h 6858000"/>
              <a:gd name="connsiteX641" fmla="*/ 2407218 w 7467600"/>
              <a:gd name="connsiteY641" fmla="*/ 3070324 h 6858000"/>
              <a:gd name="connsiteX642" fmla="*/ 2380138 w 7467600"/>
              <a:gd name="connsiteY642" fmla="*/ 3099341 h 6858000"/>
              <a:gd name="connsiteX643" fmla="*/ 1765923 w 7467600"/>
              <a:gd name="connsiteY643" fmla="*/ 3581043 h 6858000"/>
              <a:gd name="connsiteX644" fmla="*/ 1702258 w 7467600"/>
              <a:gd name="connsiteY644" fmla="*/ 3612286 h 6858000"/>
              <a:gd name="connsiteX645" fmla="*/ 1538370 w 7467600"/>
              <a:gd name="connsiteY645" fmla="*/ 3811804 h 6858000"/>
              <a:gd name="connsiteX646" fmla="*/ 542867 w 7467600"/>
              <a:gd name="connsiteY646" fmla="*/ 4944092 h 6858000"/>
              <a:gd name="connsiteX647" fmla="*/ 515800 w 7467600"/>
              <a:gd name="connsiteY647" fmla="*/ 4862180 h 6858000"/>
              <a:gd name="connsiteX648" fmla="*/ 909145 w 7467600"/>
              <a:gd name="connsiteY648" fmla="*/ 4199225 h 6858000"/>
              <a:gd name="connsiteX649" fmla="*/ 1214067 w 7467600"/>
              <a:gd name="connsiteY649" fmla="*/ 3908561 h 6858000"/>
              <a:gd name="connsiteX650" fmla="*/ 640967 w 7467600"/>
              <a:gd name="connsiteY650" fmla="*/ 4105601 h 6858000"/>
              <a:gd name="connsiteX651" fmla="*/ 112563 w 7467600"/>
              <a:gd name="connsiteY651" fmla="*/ 4396952 h 6858000"/>
              <a:gd name="connsiteX652" fmla="*/ 0 w 7467600"/>
              <a:gd name="connsiteY652" fmla="*/ 4466006 h 6858000"/>
              <a:gd name="connsiteX653" fmla="*/ 0 w 7467600"/>
              <a:gd name="connsiteY653" fmla="*/ 4233763 h 6858000"/>
              <a:gd name="connsiteX654" fmla="*/ 36881 w 7467600"/>
              <a:gd name="connsiteY654" fmla="*/ 4200118 h 6858000"/>
              <a:gd name="connsiteX655" fmla="*/ 910534 w 7467600"/>
              <a:gd name="connsiteY655" fmla="*/ 3629753 h 6858000"/>
              <a:gd name="connsiteX656" fmla="*/ 1578717 w 7467600"/>
              <a:gd name="connsiteY656" fmla="*/ 3575982 h 6858000"/>
              <a:gd name="connsiteX657" fmla="*/ 2338780 w 7467600"/>
              <a:gd name="connsiteY657" fmla="*/ 3033725 h 6858000"/>
              <a:gd name="connsiteX658" fmla="*/ 1807991 w 7467600"/>
              <a:gd name="connsiteY658" fmla="*/ 2807184 h 6858000"/>
              <a:gd name="connsiteX659" fmla="*/ 1416358 w 7467600"/>
              <a:gd name="connsiteY659" fmla="*/ 3112571 h 6858000"/>
              <a:gd name="connsiteX660" fmla="*/ 939066 w 7467600"/>
              <a:gd name="connsiteY660" fmla="*/ 3378798 h 6858000"/>
              <a:gd name="connsiteX661" fmla="*/ 115099 w 7467600"/>
              <a:gd name="connsiteY661" fmla="*/ 3607650 h 6858000"/>
              <a:gd name="connsiteX662" fmla="*/ 97284 w 7467600"/>
              <a:gd name="connsiteY662" fmla="*/ 3520393 h 6858000"/>
              <a:gd name="connsiteX663" fmla="*/ 922050 w 7467600"/>
              <a:gd name="connsiteY663" fmla="*/ 3074867 h 6858000"/>
              <a:gd name="connsiteX664" fmla="*/ 1405265 w 7467600"/>
              <a:gd name="connsiteY664" fmla="*/ 3016319 h 6858000"/>
              <a:gd name="connsiteX665" fmla="*/ 1407512 w 7467600"/>
              <a:gd name="connsiteY665" fmla="*/ 3018001 h 6858000"/>
              <a:gd name="connsiteX666" fmla="*/ 1726266 w 7467600"/>
              <a:gd name="connsiteY666" fmla="*/ 2777274 h 6858000"/>
              <a:gd name="connsiteX667" fmla="*/ 625390 w 7467600"/>
              <a:gd name="connsiteY667" fmla="*/ 2514541 h 6858000"/>
              <a:gd name="connsiteX668" fmla="*/ 619799 w 7467600"/>
              <a:gd name="connsiteY668" fmla="*/ 2527180 h 6858000"/>
              <a:gd name="connsiteX669" fmla="*/ 310030 w 7467600"/>
              <a:gd name="connsiteY669" fmla="*/ 2771818 h 6858000"/>
              <a:gd name="connsiteX670" fmla="*/ 173877 w 7467600"/>
              <a:gd name="connsiteY670" fmla="*/ 2937056 h 6858000"/>
              <a:gd name="connsiteX671" fmla="*/ 77889 w 7467600"/>
              <a:gd name="connsiteY671" fmla="*/ 3138440 h 6858000"/>
              <a:gd name="connsiteX672" fmla="*/ 0 w 7467600"/>
              <a:gd name="connsiteY672" fmla="*/ 3271395 h 6858000"/>
              <a:gd name="connsiteX673" fmla="*/ 0 w 7467600"/>
              <a:gd name="connsiteY673" fmla="*/ 3153002 h 6858000"/>
              <a:gd name="connsiteX674" fmla="*/ 2386 w 7467600"/>
              <a:gd name="connsiteY674" fmla="*/ 3149203 h 6858000"/>
              <a:gd name="connsiteX675" fmla="*/ 89753 w 7467600"/>
              <a:gd name="connsiteY675" fmla="*/ 2987702 h 6858000"/>
              <a:gd name="connsiteX676" fmla="*/ 76869 w 7467600"/>
              <a:gd name="connsiteY676" fmla="*/ 3005404 h 6858000"/>
              <a:gd name="connsiteX677" fmla="*/ 32049 w 7467600"/>
              <a:gd name="connsiteY677" fmla="*/ 3065814 h 6858000"/>
              <a:gd name="connsiteX678" fmla="*/ 0 w 7467600"/>
              <a:gd name="connsiteY678" fmla="*/ 3108744 h 6858000"/>
              <a:gd name="connsiteX679" fmla="*/ 0 w 7467600"/>
              <a:gd name="connsiteY679" fmla="*/ 3058059 h 6858000"/>
              <a:gd name="connsiteX680" fmla="*/ 7610 w 7467600"/>
              <a:gd name="connsiteY680" fmla="*/ 3047889 h 6858000"/>
              <a:gd name="connsiteX681" fmla="*/ 52419 w 7467600"/>
              <a:gd name="connsiteY681" fmla="*/ 2987479 h 6858000"/>
              <a:gd name="connsiteX682" fmla="*/ 59142 w 7467600"/>
              <a:gd name="connsiteY682" fmla="*/ 2978488 h 6858000"/>
              <a:gd name="connsiteX683" fmla="*/ 0 w 7467600"/>
              <a:gd name="connsiteY683" fmla="*/ 3015334 h 6858000"/>
              <a:gd name="connsiteX684" fmla="*/ 0 w 7467600"/>
              <a:gd name="connsiteY684" fmla="*/ 2914286 h 6858000"/>
              <a:gd name="connsiteX685" fmla="*/ 36383 w 7467600"/>
              <a:gd name="connsiteY685" fmla="*/ 2901128 h 6858000"/>
              <a:gd name="connsiteX686" fmla="*/ 156329 w 7467600"/>
              <a:gd name="connsiteY686" fmla="*/ 2840533 h 6858000"/>
              <a:gd name="connsiteX687" fmla="*/ 358355 w 7467600"/>
              <a:gd name="connsiteY687" fmla="*/ 2620471 h 6858000"/>
              <a:gd name="connsiteX688" fmla="*/ 510577 w 7467600"/>
              <a:gd name="connsiteY688" fmla="*/ 2501244 h 6858000"/>
              <a:gd name="connsiteX689" fmla="*/ 211967 w 7467600"/>
              <a:gd name="connsiteY689" fmla="*/ 2479171 h 6858000"/>
              <a:gd name="connsiteX690" fmla="*/ 0 w 7467600"/>
              <a:gd name="connsiteY690" fmla="*/ 2476398 h 6858000"/>
              <a:gd name="connsiteX691" fmla="*/ 0 w 7467600"/>
              <a:gd name="connsiteY691" fmla="*/ 2389189 h 6858000"/>
              <a:gd name="connsiteX692" fmla="*/ 103062 w 7467600"/>
              <a:gd name="connsiteY692" fmla="*/ 2389518 h 6858000"/>
              <a:gd name="connsiteX693" fmla="*/ 510734 w 7467600"/>
              <a:gd name="connsiteY693" fmla="*/ 2416201 h 6858000"/>
              <a:gd name="connsiteX694" fmla="*/ 279257 w 7467600"/>
              <a:gd name="connsiteY694" fmla="*/ 2092102 h 6858000"/>
              <a:gd name="connsiteX695" fmla="*/ 65265 w 7467600"/>
              <a:gd name="connsiteY695" fmla="*/ 2006049 h 6858000"/>
              <a:gd name="connsiteX696" fmla="*/ 0 w 7467600"/>
              <a:gd name="connsiteY696" fmla="*/ 1982532 h 6858000"/>
              <a:gd name="connsiteX697" fmla="*/ 0 w 7467600"/>
              <a:gd name="connsiteY697" fmla="*/ 1912789 h 6858000"/>
              <a:gd name="connsiteX698" fmla="*/ 97460 w 7467600"/>
              <a:gd name="connsiteY698" fmla="*/ 1953725 h 6858000"/>
              <a:gd name="connsiteX699" fmla="*/ 221272 w 7467600"/>
              <a:gd name="connsiteY699" fmla="*/ 1980766 h 6858000"/>
              <a:gd name="connsiteX700" fmla="*/ 116765 w 7467600"/>
              <a:gd name="connsiteY700" fmla="*/ 1911033 h 6858000"/>
              <a:gd name="connsiteX701" fmla="*/ 16405 w 7467600"/>
              <a:gd name="connsiteY701" fmla="*/ 1803412 h 6858000"/>
              <a:gd name="connsiteX702" fmla="*/ 0 w 7467600"/>
              <a:gd name="connsiteY702" fmla="*/ 1784777 h 6858000"/>
              <a:gd name="connsiteX703" fmla="*/ 0 w 7467600"/>
              <a:gd name="connsiteY703" fmla="*/ 1740082 h 6858000"/>
              <a:gd name="connsiteX704" fmla="*/ 39394 w 7467600"/>
              <a:gd name="connsiteY704" fmla="*/ 1784856 h 6858000"/>
              <a:gd name="connsiteX705" fmla="*/ 135813 w 7467600"/>
              <a:gd name="connsiteY705" fmla="*/ 1888838 h 6858000"/>
              <a:gd name="connsiteX706" fmla="*/ 242575 w 7467600"/>
              <a:gd name="connsiteY706" fmla="*/ 1958841 h 6858000"/>
              <a:gd name="connsiteX707" fmla="*/ 82197 w 7467600"/>
              <a:gd name="connsiteY707" fmla="*/ 1754826 h 6858000"/>
              <a:gd name="connsiteX708" fmla="*/ 0 w 7467600"/>
              <a:gd name="connsiteY708" fmla="*/ 1679650 h 6858000"/>
              <a:gd name="connsiteX709" fmla="*/ 0 w 7467600"/>
              <a:gd name="connsiteY709" fmla="*/ 1602463 h 6858000"/>
              <a:gd name="connsiteX710" fmla="*/ 84689 w 7467600"/>
              <a:gd name="connsiteY710" fmla="*/ 1677442 h 6858000"/>
              <a:gd name="connsiteX711" fmla="*/ 298437 w 7467600"/>
              <a:gd name="connsiteY711" fmla="*/ 1968019 h 6858000"/>
              <a:gd name="connsiteX712" fmla="*/ 227269 w 7467600"/>
              <a:gd name="connsiteY712" fmla="*/ 1114064 h 6858000"/>
              <a:gd name="connsiteX713" fmla="*/ 248003 w 7467600"/>
              <a:gd name="connsiteY713" fmla="*/ 1089613 h 6858000"/>
              <a:gd name="connsiteX714" fmla="*/ 427020 w 7467600"/>
              <a:gd name="connsiteY714" fmla="*/ 1619803 h 6858000"/>
              <a:gd name="connsiteX715" fmla="*/ 340345 w 7467600"/>
              <a:gd name="connsiteY715" fmla="*/ 2027739 h 6858000"/>
              <a:gd name="connsiteX716" fmla="*/ 360865 w 7467600"/>
              <a:gd name="connsiteY716" fmla="*/ 2044827 h 6858000"/>
              <a:gd name="connsiteX717" fmla="*/ 560414 w 7467600"/>
              <a:gd name="connsiteY717" fmla="*/ 2421457 h 6858000"/>
              <a:gd name="connsiteX718" fmla="*/ 1359703 w 7467600"/>
              <a:gd name="connsiteY718" fmla="*/ 2578554 h 6858000"/>
              <a:gd name="connsiteX719" fmla="*/ 1359422 w 7467600"/>
              <a:gd name="connsiteY719" fmla="*/ 2577994 h 6858000"/>
              <a:gd name="connsiteX720" fmla="*/ 828701 w 7467600"/>
              <a:gd name="connsiteY720" fmla="*/ 1839520 h 6858000"/>
              <a:gd name="connsiteX721" fmla="*/ 494427 w 7467600"/>
              <a:gd name="connsiteY721" fmla="*/ 1092333 h 6858000"/>
              <a:gd name="connsiteX722" fmla="*/ 506322 w 7467600"/>
              <a:gd name="connsiteY722" fmla="*/ 1020997 h 6858000"/>
              <a:gd name="connsiteX723" fmla="*/ 4570198 w 7467600"/>
              <a:gd name="connsiteY723" fmla="*/ 978081 h 6858000"/>
              <a:gd name="connsiteX724" fmla="*/ 4523691 w 7467600"/>
              <a:gd name="connsiteY724" fmla="*/ 1127776 h 6858000"/>
              <a:gd name="connsiteX725" fmla="*/ 4509875 w 7467600"/>
              <a:gd name="connsiteY725" fmla="*/ 1167552 h 6858000"/>
              <a:gd name="connsiteX726" fmla="*/ 4478168 w 7467600"/>
              <a:gd name="connsiteY726" fmla="*/ 1260735 h 6858000"/>
              <a:gd name="connsiteX727" fmla="*/ 4409309 w 7467600"/>
              <a:gd name="connsiteY727" fmla="*/ 1666996 h 6858000"/>
              <a:gd name="connsiteX728" fmla="*/ 4370031 w 7467600"/>
              <a:gd name="connsiteY728" fmla="*/ 1955666 h 6858000"/>
              <a:gd name="connsiteX729" fmla="*/ 4570198 w 7467600"/>
              <a:gd name="connsiteY729" fmla="*/ 978081 h 6858000"/>
              <a:gd name="connsiteX730" fmla="*/ 4557898 w 7467600"/>
              <a:gd name="connsiteY730" fmla="*/ 900011 h 6858000"/>
              <a:gd name="connsiteX731" fmla="*/ 4344840 w 7467600"/>
              <a:gd name="connsiteY731" fmla="*/ 1922038 h 6858000"/>
              <a:gd name="connsiteX732" fmla="*/ 4378710 w 7467600"/>
              <a:gd name="connsiteY732" fmla="*/ 1665516 h 6858000"/>
              <a:gd name="connsiteX733" fmla="*/ 4448798 w 7467600"/>
              <a:gd name="connsiteY733" fmla="*/ 1253024 h 6858000"/>
              <a:gd name="connsiteX734" fmla="*/ 4480315 w 7467600"/>
              <a:gd name="connsiteY734" fmla="*/ 1158454 h 6858000"/>
              <a:gd name="connsiteX735" fmla="*/ 4494133 w 7467600"/>
              <a:gd name="connsiteY735" fmla="*/ 1118676 h 6858000"/>
              <a:gd name="connsiteX736" fmla="*/ 4557898 w 7467600"/>
              <a:gd name="connsiteY736" fmla="*/ 900011 h 6858000"/>
              <a:gd name="connsiteX737" fmla="*/ 5870151 w 7467600"/>
              <a:gd name="connsiteY737" fmla="*/ 898890 h 6858000"/>
              <a:gd name="connsiteX738" fmla="*/ 5861335 w 7467600"/>
              <a:gd name="connsiteY738" fmla="*/ 899177 h 6858000"/>
              <a:gd name="connsiteX739" fmla="*/ 5843702 w 7467600"/>
              <a:gd name="connsiteY739" fmla="*/ 899748 h 6858000"/>
              <a:gd name="connsiteX740" fmla="*/ 5651107 w 7467600"/>
              <a:gd name="connsiteY740" fmla="*/ 920306 h 6858000"/>
              <a:gd name="connsiteX741" fmla="*/ 5459407 w 7467600"/>
              <a:gd name="connsiteY741" fmla="*/ 940975 h 6858000"/>
              <a:gd name="connsiteX742" fmla="*/ 5374846 w 7467600"/>
              <a:gd name="connsiteY742" fmla="*/ 941988 h 6858000"/>
              <a:gd name="connsiteX743" fmla="*/ 5256105 w 7467600"/>
              <a:gd name="connsiteY743" fmla="*/ 945632 h 6858000"/>
              <a:gd name="connsiteX744" fmla="*/ 5107071 w 7467600"/>
              <a:gd name="connsiteY744" fmla="*/ 969720 h 6858000"/>
              <a:gd name="connsiteX745" fmla="*/ 4998681 w 7467600"/>
              <a:gd name="connsiteY745" fmla="*/ 988771 h 6858000"/>
              <a:gd name="connsiteX746" fmla="*/ 5870151 w 7467600"/>
              <a:gd name="connsiteY746" fmla="*/ 898890 h 6858000"/>
              <a:gd name="connsiteX747" fmla="*/ 5504425 w 7467600"/>
              <a:gd name="connsiteY747" fmla="*/ 848067 h 6858000"/>
              <a:gd name="connsiteX748" fmla="*/ 4968849 w 7467600"/>
              <a:gd name="connsiteY748" fmla="*/ 962318 h 6858000"/>
              <a:gd name="connsiteX749" fmla="*/ 5104039 w 7467600"/>
              <a:gd name="connsiteY749" fmla="*/ 940634 h 6858000"/>
              <a:gd name="connsiteX750" fmla="*/ 5256311 w 7467600"/>
              <a:gd name="connsiteY750" fmla="*/ 916490 h 6858000"/>
              <a:gd name="connsiteX751" fmla="*/ 5377381 w 7467600"/>
              <a:gd name="connsiteY751" fmla="*/ 912671 h 6858000"/>
              <a:gd name="connsiteX752" fmla="*/ 5460148 w 7467600"/>
              <a:gd name="connsiteY752" fmla="*/ 911442 h 6858000"/>
              <a:gd name="connsiteX753" fmla="*/ 5648971 w 7467600"/>
              <a:gd name="connsiteY753" fmla="*/ 891331 h 6858000"/>
              <a:gd name="connsiteX754" fmla="*/ 5844807 w 7467600"/>
              <a:gd name="connsiteY754" fmla="*/ 870718 h 6858000"/>
              <a:gd name="connsiteX755" fmla="*/ 5862975 w 7467600"/>
              <a:gd name="connsiteY755" fmla="*/ 869756 h 6858000"/>
              <a:gd name="connsiteX756" fmla="*/ 5920887 w 7467600"/>
              <a:gd name="connsiteY756" fmla="*/ 865929 h 6858000"/>
              <a:gd name="connsiteX757" fmla="*/ 5504425 w 7467600"/>
              <a:gd name="connsiteY757" fmla="*/ 848067 h 6858000"/>
              <a:gd name="connsiteX758" fmla="*/ 3607114 w 7467600"/>
              <a:gd name="connsiteY758" fmla="*/ 467441 h 6858000"/>
              <a:gd name="connsiteX759" fmla="*/ 3296242 w 7467600"/>
              <a:gd name="connsiteY759" fmla="*/ 807991 h 6858000"/>
              <a:gd name="connsiteX760" fmla="*/ 3174674 w 7467600"/>
              <a:gd name="connsiteY760" fmla="*/ 919759 h 6858000"/>
              <a:gd name="connsiteX761" fmla="*/ 3042978 w 7467600"/>
              <a:gd name="connsiteY761" fmla="*/ 1054894 h 6858000"/>
              <a:gd name="connsiteX762" fmla="*/ 2968914 w 7467600"/>
              <a:gd name="connsiteY762" fmla="*/ 1133756 h 6858000"/>
              <a:gd name="connsiteX763" fmla="*/ 3103823 w 7467600"/>
              <a:gd name="connsiteY763" fmla="*/ 1026814 h 6858000"/>
              <a:gd name="connsiteX764" fmla="*/ 3607114 w 7467600"/>
              <a:gd name="connsiteY764" fmla="*/ 467441 h 6858000"/>
              <a:gd name="connsiteX765" fmla="*/ 3744487 w 7467600"/>
              <a:gd name="connsiteY765" fmla="*/ 383136 h 6858000"/>
              <a:gd name="connsiteX766" fmla="*/ 3970213 w 7467600"/>
              <a:gd name="connsiteY766" fmla="*/ 995559 h 6858000"/>
              <a:gd name="connsiteX767" fmla="*/ 3744487 w 7467600"/>
              <a:gd name="connsiteY767" fmla="*/ 383136 h 6858000"/>
              <a:gd name="connsiteX768" fmla="*/ 3624562 w 7467600"/>
              <a:gd name="connsiteY768" fmla="*/ 367041 h 6858000"/>
              <a:gd name="connsiteX769" fmla="*/ 3489712 w 7467600"/>
              <a:gd name="connsiteY769" fmla="*/ 485386 h 6858000"/>
              <a:gd name="connsiteX770" fmla="*/ 3182994 w 7467600"/>
              <a:gd name="connsiteY770" fmla="*/ 828265 h 6858000"/>
              <a:gd name="connsiteX771" fmla="*/ 2892114 w 7467600"/>
              <a:gd name="connsiteY771" fmla="*/ 1172635 h 6858000"/>
              <a:gd name="connsiteX772" fmla="*/ 3021459 w 7467600"/>
              <a:gd name="connsiteY772" fmla="*/ 1035385 h 6858000"/>
              <a:gd name="connsiteX773" fmla="*/ 3153873 w 7467600"/>
              <a:gd name="connsiteY773" fmla="*/ 898971 h 6858000"/>
              <a:gd name="connsiteX774" fmla="*/ 3276511 w 7467600"/>
              <a:gd name="connsiteY774" fmla="*/ 786423 h 6858000"/>
              <a:gd name="connsiteX775" fmla="*/ 3584154 w 7467600"/>
              <a:gd name="connsiteY775" fmla="*/ 448218 h 6858000"/>
              <a:gd name="connsiteX776" fmla="*/ 3624562 w 7467600"/>
              <a:gd name="connsiteY776" fmla="*/ 367041 h 6858000"/>
              <a:gd name="connsiteX777" fmla="*/ 3766672 w 7467600"/>
              <a:gd name="connsiteY777" fmla="*/ 359429 h 6858000"/>
              <a:gd name="connsiteX778" fmla="*/ 3996338 w 7467600"/>
              <a:gd name="connsiteY778" fmla="*/ 968237 h 6858000"/>
              <a:gd name="connsiteX779" fmla="*/ 3766672 w 7467600"/>
              <a:gd name="connsiteY779" fmla="*/ 359429 h 6858000"/>
              <a:gd name="connsiteX780" fmla="*/ 5805386 w 7467600"/>
              <a:gd name="connsiteY780" fmla="*/ 239240 h 6858000"/>
              <a:gd name="connsiteX781" fmla="*/ 5736947 w 7467600"/>
              <a:gd name="connsiteY781" fmla="*/ 261367 h 6858000"/>
              <a:gd name="connsiteX782" fmla="*/ 5427012 w 7467600"/>
              <a:gd name="connsiteY782" fmla="*/ 311272 h 6858000"/>
              <a:gd name="connsiteX783" fmla="*/ 5147818 w 7467600"/>
              <a:gd name="connsiteY783" fmla="*/ 322112 h 6858000"/>
              <a:gd name="connsiteX784" fmla="*/ 5060854 w 7467600"/>
              <a:gd name="connsiteY784" fmla="*/ 311882 h 6858000"/>
              <a:gd name="connsiteX785" fmla="*/ 4945989 w 7467600"/>
              <a:gd name="connsiteY785" fmla="*/ 300516 h 6858000"/>
              <a:gd name="connsiteX786" fmla="*/ 5410479 w 7467600"/>
              <a:gd name="connsiteY786" fmla="*/ 348434 h 6858000"/>
              <a:gd name="connsiteX787" fmla="*/ 5805386 w 7467600"/>
              <a:gd name="connsiteY787" fmla="*/ 239240 h 6858000"/>
              <a:gd name="connsiteX788" fmla="*/ 5905192 w 7467600"/>
              <a:gd name="connsiteY788" fmla="*/ 163079 h 6858000"/>
              <a:gd name="connsiteX789" fmla="*/ 5865655 w 7467600"/>
              <a:gd name="connsiteY789" fmla="*/ 171901 h 6858000"/>
              <a:gd name="connsiteX790" fmla="*/ 5259740 w 7467600"/>
              <a:gd name="connsiteY790" fmla="*/ 257013 h 6858000"/>
              <a:gd name="connsiteX791" fmla="*/ 5208466 w 7467600"/>
              <a:gd name="connsiteY791" fmla="*/ 257550 h 6858000"/>
              <a:gd name="connsiteX792" fmla="*/ 4980204 w 7467600"/>
              <a:gd name="connsiteY792" fmla="*/ 271903 h 6858000"/>
              <a:gd name="connsiteX793" fmla="*/ 5068068 w 7467600"/>
              <a:gd name="connsiteY793" fmla="*/ 282244 h 6858000"/>
              <a:gd name="connsiteX794" fmla="*/ 5153231 w 7467600"/>
              <a:gd name="connsiteY794" fmla="*/ 292240 h 6858000"/>
              <a:gd name="connsiteX795" fmla="*/ 5426491 w 7467600"/>
              <a:gd name="connsiteY795" fmla="*/ 281128 h 6858000"/>
              <a:gd name="connsiteX796" fmla="*/ 5731212 w 7467600"/>
              <a:gd name="connsiteY796" fmla="*/ 231951 h 6858000"/>
              <a:gd name="connsiteX797" fmla="*/ 5905192 w 7467600"/>
              <a:gd name="connsiteY797" fmla="*/ 163079 h 6858000"/>
              <a:gd name="connsiteX798" fmla="*/ 5944437 w 7467600"/>
              <a:gd name="connsiteY798" fmla="*/ 113829 h 6858000"/>
              <a:gd name="connsiteX799" fmla="*/ 5825032 w 7467600"/>
              <a:gd name="connsiteY799" fmla="*/ 146405 h 6858000"/>
              <a:gd name="connsiteX800" fmla="*/ 4955599 w 7467600"/>
              <a:gd name="connsiteY800" fmla="*/ 247008 h 6858000"/>
              <a:gd name="connsiteX801" fmla="*/ 5210104 w 7467600"/>
              <a:gd name="connsiteY801" fmla="*/ 228123 h 6858000"/>
              <a:gd name="connsiteX802" fmla="*/ 5261015 w 7467600"/>
              <a:gd name="connsiteY802" fmla="*/ 227087 h 6858000"/>
              <a:gd name="connsiteX803" fmla="*/ 5861181 w 7467600"/>
              <a:gd name="connsiteY803" fmla="*/ 143093 h 6858000"/>
              <a:gd name="connsiteX804" fmla="*/ 5961252 w 7467600"/>
              <a:gd name="connsiteY804" fmla="*/ 114820 h 6858000"/>
              <a:gd name="connsiteX805" fmla="*/ 5944437 w 7467600"/>
              <a:gd name="connsiteY805" fmla="*/ 113829 h 6858000"/>
              <a:gd name="connsiteX806" fmla="*/ 3882765 w 7467600"/>
              <a:gd name="connsiteY806" fmla="*/ 0 h 6858000"/>
              <a:gd name="connsiteX807" fmla="*/ 3995099 w 7467600"/>
              <a:gd name="connsiteY807" fmla="*/ 0 h 6858000"/>
              <a:gd name="connsiteX808" fmla="*/ 4163818 w 7467600"/>
              <a:gd name="connsiteY808" fmla="*/ 234104 h 6858000"/>
              <a:gd name="connsiteX809" fmla="*/ 4172099 w 7467600"/>
              <a:gd name="connsiteY809" fmla="*/ 234207 h 6858000"/>
              <a:gd name="connsiteX810" fmla="*/ 4784282 w 7467600"/>
              <a:gd name="connsiteY810" fmla="*/ 276561 h 6858000"/>
              <a:gd name="connsiteX811" fmla="*/ 4801687 w 7467600"/>
              <a:gd name="connsiteY811" fmla="*/ 267764 h 6858000"/>
              <a:gd name="connsiteX812" fmla="*/ 6082788 w 7467600"/>
              <a:gd name="connsiteY812" fmla="*/ 64119 h 6858000"/>
              <a:gd name="connsiteX813" fmla="*/ 6099442 w 7467600"/>
              <a:gd name="connsiteY813" fmla="*/ 82568 h 6858000"/>
              <a:gd name="connsiteX814" fmla="*/ 4804137 w 7467600"/>
              <a:gd name="connsiteY814" fmla="*/ 320931 h 6858000"/>
              <a:gd name="connsiteX815" fmla="*/ 4227047 w 7467600"/>
              <a:gd name="connsiteY815" fmla="*/ 313415 h 6858000"/>
              <a:gd name="connsiteX816" fmla="*/ 4346041 w 7467600"/>
              <a:gd name="connsiteY816" fmla="*/ 456086 h 6858000"/>
              <a:gd name="connsiteX817" fmla="*/ 4870967 w 7467600"/>
              <a:gd name="connsiteY817" fmla="*/ 963061 h 6858000"/>
              <a:gd name="connsiteX818" fmla="*/ 4889647 w 7467600"/>
              <a:gd name="connsiteY818" fmla="*/ 957147 h 6858000"/>
              <a:gd name="connsiteX819" fmla="*/ 5422504 w 7467600"/>
              <a:gd name="connsiteY819" fmla="*/ 805191 h 6858000"/>
              <a:gd name="connsiteX820" fmla="*/ 6087656 w 7467600"/>
              <a:gd name="connsiteY820" fmla="*/ 826703 h 6858000"/>
              <a:gd name="connsiteX821" fmla="*/ 6058717 w 7467600"/>
              <a:gd name="connsiteY821" fmla="*/ 865992 h 6858000"/>
              <a:gd name="connsiteX822" fmla="*/ 4974153 w 7467600"/>
              <a:gd name="connsiteY822" fmla="*/ 1045456 h 6858000"/>
              <a:gd name="connsiteX823" fmla="*/ 5627835 w 7467600"/>
              <a:gd name="connsiteY823" fmla="*/ 1472077 h 6858000"/>
              <a:gd name="connsiteX824" fmla="*/ 5629817 w 7467600"/>
              <a:gd name="connsiteY824" fmla="*/ 1471412 h 6858000"/>
              <a:gd name="connsiteX825" fmla="*/ 5634124 w 7467600"/>
              <a:gd name="connsiteY825" fmla="*/ 1470572 h 6858000"/>
              <a:gd name="connsiteX826" fmla="*/ 5755832 w 7467600"/>
              <a:gd name="connsiteY826" fmla="*/ 1383886 h 6858000"/>
              <a:gd name="connsiteX827" fmla="*/ 6014186 w 7467600"/>
              <a:gd name="connsiteY827" fmla="*/ 1279799 h 6858000"/>
              <a:gd name="connsiteX828" fmla="*/ 6901619 w 7467600"/>
              <a:gd name="connsiteY828" fmla="*/ 1047874 h 6858000"/>
              <a:gd name="connsiteX829" fmla="*/ 6931566 w 7467600"/>
              <a:gd name="connsiteY829" fmla="*/ 1062034 h 6858000"/>
              <a:gd name="connsiteX830" fmla="*/ 5790982 w 7467600"/>
              <a:gd name="connsiteY830" fmla="*/ 1561380 h 6858000"/>
              <a:gd name="connsiteX831" fmla="*/ 6188971 w 7467600"/>
              <a:gd name="connsiteY831" fmla="*/ 1755168 h 6858000"/>
              <a:gd name="connsiteX832" fmla="*/ 6202446 w 7467600"/>
              <a:gd name="connsiteY832" fmla="*/ 1752268 h 6858000"/>
              <a:gd name="connsiteX833" fmla="*/ 7179560 w 7467600"/>
              <a:gd name="connsiteY833" fmla="*/ 1467551 h 6858000"/>
              <a:gd name="connsiteX834" fmla="*/ 7158730 w 7467600"/>
              <a:gd name="connsiteY834" fmla="*/ 1507835 h 6858000"/>
              <a:gd name="connsiteX835" fmla="*/ 6326959 w 7467600"/>
              <a:gd name="connsiteY835" fmla="*/ 1817686 h 6858000"/>
              <a:gd name="connsiteX836" fmla="*/ 6537433 w 7467600"/>
              <a:gd name="connsiteY836" fmla="*/ 1907790 h 6858000"/>
              <a:gd name="connsiteX837" fmla="*/ 6550221 w 7467600"/>
              <a:gd name="connsiteY837" fmla="*/ 1910729 h 6858000"/>
              <a:gd name="connsiteX838" fmla="*/ 6964438 w 7467600"/>
              <a:gd name="connsiteY838" fmla="*/ 2209505 h 6858000"/>
              <a:gd name="connsiteX839" fmla="*/ 7367862 w 7467600"/>
              <a:gd name="connsiteY839" fmla="*/ 2806833 h 6858000"/>
              <a:gd name="connsiteX840" fmla="*/ 7364329 w 7467600"/>
              <a:gd name="connsiteY840" fmla="*/ 2826907 h 6858000"/>
              <a:gd name="connsiteX841" fmla="*/ 7290545 w 7467600"/>
              <a:gd name="connsiteY841" fmla="*/ 2850663 h 6858000"/>
              <a:gd name="connsiteX842" fmla="*/ 6472036 w 7467600"/>
              <a:gd name="connsiteY842" fmla="*/ 1959003 h 6858000"/>
              <a:gd name="connsiteX843" fmla="*/ 5792897 w 7467600"/>
              <a:gd name="connsiteY843" fmla="*/ 1647747 h 6858000"/>
              <a:gd name="connsiteX844" fmla="*/ 5842751 w 7467600"/>
              <a:gd name="connsiteY844" fmla="*/ 1816112 h 6858000"/>
              <a:gd name="connsiteX845" fmla="*/ 5847424 w 7467600"/>
              <a:gd name="connsiteY845" fmla="*/ 1815776 h 6858000"/>
              <a:gd name="connsiteX846" fmla="*/ 6399821 w 7467600"/>
              <a:gd name="connsiteY846" fmla="*/ 2344799 h 6858000"/>
              <a:gd name="connsiteX847" fmla="*/ 6323232 w 7467600"/>
              <a:gd name="connsiteY847" fmla="*/ 2389634 h 6858000"/>
              <a:gd name="connsiteX848" fmla="*/ 5942958 w 7467600"/>
              <a:gd name="connsiteY848" fmla="*/ 2077708 h 6858000"/>
              <a:gd name="connsiteX849" fmla="*/ 5921559 w 7467600"/>
              <a:gd name="connsiteY849" fmla="*/ 2378596 h 6858000"/>
              <a:gd name="connsiteX850" fmla="*/ 5817651 w 7467600"/>
              <a:gd name="connsiteY850" fmla="*/ 3023919 h 6858000"/>
              <a:gd name="connsiteX851" fmla="*/ 5729634 w 7467600"/>
              <a:gd name="connsiteY851" fmla="*/ 3051849 h 6858000"/>
              <a:gd name="connsiteX852" fmla="*/ 5611018 w 7467600"/>
              <a:gd name="connsiteY852" fmla="*/ 2316769 h 6858000"/>
              <a:gd name="connsiteX853" fmla="*/ 5687608 w 7467600"/>
              <a:gd name="connsiteY853" fmla="*/ 2039972 h 6858000"/>
              <a:gd name="connsiteX854" fmla="*/ 5657554 w 7467600"/>
              <a:gd name="connsiteY854" fmla="*/ 1576445 h 6858000"/>
              <a:gd name="connsiteX855" fmla="*/ 5150475 w 7467600"/>
              <a:gd name="connsiteY855" fmla="*/ 1274012 h 6858000"/>
              <a:gd name="connsiteX856" fmla="*/ 5349142 w 7467600"/>
              <a:gd name="connsiteY856" fmla="*/ 2204405 h 6858000"/>
              <a:gd name="connsiteX857" fmla="*/ 5262214 w 7467600"/>
              <a:gd name="connsiteY857" fmla="*/ 2233836 h 6858000"/>
              <a:gd name="connsiteX858" fmla="*/ 4981539 w 7467600"/>
              <a:gd name="connsiteY858" fmla="*/ 1542201 h 6858000"/>
              <a:gd name="connsiteX859" fmla="*/ 4958461 w 7467600"/>
              <a:gd name="connsiteY859" fmla="*/ 1136957 h 6858000"/>
              <a:gd name="connsiteX860" fmla="*/ 4655015 w 7467600"/>
              <a:gd name="connsiteY860" fmla="*/ 891426 h 6858000"/>
              <a:gd name="connsiteX861" fmla="*/ 4348002 w 7467600"/>
              <a:gd name="connsiteY861" fmla="*/ 2205895 h 6858000"/>
              <a:gd name="connsiteX862" fmla="*/ 4262250 w 7467600"/>
              <a:gd name="connsiteY862" fmla="*/ 2219972 h 6858000"/>
              <a:gd name="connsiteX863" fmla="*/ 4550611 w 7467600"/>
              <a:gd name="connsiteY863" fmla="*/ 817540 h 6858000"/>
              <a:gd name="connsiteX864" fmla="*/ 4564418 w 7467600"/>
              <a:gd name="connsiteY864" fmla="*/ 808293 h 6858000"/>
              <a:gd name="connsiteX865" fmla="*/ 4266388 w 7467600"/>
              <a:gd name="connsiteY865" fmla="*/ 500083 h 6858000"/>
              <a:gd name="connsiteX866" fmla="*/ 4032842 w 7467600"/>
              <a:gd name="connsiteY866" fmla="*/ 211809 h 6858000"/>
              <a:gd name="connsiteX867" fmla="*/ 3882765 w 7467600"/>
              <a:gd name="connsiteY867" fmla="*/ 0 h 6858000"/>
              <a:gd name="connsiteX868" fmla="*/ 3721337 w 7467600"/>
              <a:gd name="connsiteY868" fmla="*/ 0 h 6858000"/>
              <a:gd name="connsiteX869" fmla="*/ 3797544 w 7467600"/>
              <a:gd name="connsiteY869" fmla="*/ 0 h 6858000"/>
              <a:gd name="connsiteX870" fmla="*/ 3775734 w 7467600"/>
              <a:gd name="connsiteY870" fmla="*/ 95131 h 6858000"/>
              <a:gd name="connsiteX871" fmla="*/ 3724807 w 7467600"/>
              <a:gd name="connsiteY871" fmla="*/ 272257 h 6858000"/>
              <a:gd name="connsiteX872" fmla="*/ 3726844 w 7467600"/>
              <a:gd name="connsiteY872" fmla="*/ 282988 h 6858000"/>
              <a:gd name="connsiteX873" fmla="*/ 3742664 w 7467600"/>
              <a:gd name="connsiteY873" fmla="*/ 279918 h 6858000"/>
              <a:gd name="connsiteX874" fmla="*/ 4103910 w 7467600"/>
              <a:gd name="connsiteY874" fmla="*/ 1161917 h 6858000"/>
              <a:gd name="connsiteX875" fmla="*/ 4020269 w 7467600"/>
              <a:gd name="connsiteY875" fmla="*/ 1200406 h 6858000"/>
              <a:gd name="connsiteX876" fmla="*/ 3674882 w 7467600"/>
              <a:gd name="connsiteY876" fmla="*/ 488524 h 6858000"/>
              <a:gd name="connsiteX877" fmla="*/ 3132682 w 7467600"/>
              <a:gd name="connsiteY877" fmla="*/ 1072284 h 6858000"/>
              <a:gd name="connsiteX878" fmla="*/ 2716346 w 7467600"/>
              <a:gd name="connsiteY878" fmla="*/ 1276376 h 6858000"/>
              <a:gd name="connsiteX879" fmla="*/ 2716772 w 7467600"/>
              <a:gd name="connsiteY879" fmla="*/ 1255462 h 6858000"/>
              <a:gd name="connsiteX880" fmla="*/ 3471096 w 7467600"/>
              <a:gd name="connsiteY880" fmla="*/ 437072 h 6858000"/>
              <a:gd name="connsiteX881" fmla="*/ 3639057 w 7467600"/>
              <a:gd name="connsiteY881" fmla="*/ 286334 h 6858000"/>
              <a:gd name="connsiteX882" fmla="*/ 3640309 w 7467600"/>
              <a:gd name="connsiteY882" fmla="*/ 284664 h 6858000"/>
              <a:gd name="connsiteX883" fmla="*/ 3646022 w 7467600"/>
              <a:gd name="connsiteY883" fmla="*/ 276711 h 6858000"/>
              <a:gd name="connsiteX884" fmla="*/ 3707943 w 7467600"/>
              <a:gd name="connsiteY884" fmla="*/ 65958 h 6858000"/>
              <a:gd name="connsiteX885" fmla="*/ 3721337 w 7467600"/>
              <a:gd name="connsiteY885" fmla="*/ 0 h 6858000"/>
              <a:gd name="connsiteX886" fmla="*/ 2867960 w 7467600"/>
              <a:gd name="connsiteY886" fmla="*/ 0 h 6858000"/>
              <a:gd name="connsiteX887" fmla="*/ 2926351 w 7467600"/>
              <a:gd name="connsiteY887" fmla="*/ 0 h 6858000"/>
              <a:gd name="connsiteX888" fmla="*/ 2902823 w 7467600"/>
              <a:gd name="connsiteY888" fmla="*/ 262929 h 6858000"/>
              <a:gd name="connsiteX889" fmla="*/ 2940663 w 7467600"/>
              <a:gd name="connsiteY889" fmla="*/ 140884 h 6858000"/>
              <a:gd name="connsiteX890" fmla="*/ 2947039 w 7467600"/>
              <a:gd name="connsiteY890" fmla="*/ 122524 h 6858000"/>
              <a:gd name="connsiteX891" fmla="*/ 2984316 w 7467600"/>
              <a:gd name="connsiteY891" fmla="*/ 0 h 6858000"/>
              <a:gd name="connsiteX892" fmla="*/ 3016114 w 7467600"/>
              <a:gd name="connsiteY892" fmla="*/ 0 h 6858000"/>
              <a:gd name="connsiteX893" fmla="*/ 2979949 w 7467600"/>
              <a:gd name="connsiteY893" fmla="*/ 119274 h 6858000"/>
              <a:gd name="connsiteX894" fmla="*/ 3023879 w 7467600"/>
              <a:gd name="connsiteY894" fmla="*/ 0 h 6858000"/>
              <a:gd name="connsiteX895" fmla="*/ 3105400 w 7467600"/>
              <a:gd name="connsiteY895" fmla="*/ 0 h 6858000"/>
              <a:gd name="connsiteX896" fmla="*/ 3094669 w 7467600"/>
              <a:gd name="connsiteY896" fmla="*/ 30308 h 6858000"/>
              <a:gd name="connsiteX897" fmla="*/ 2901945 w 7467600"/>
              <a:gd name="connsiteY897" fmla="*/ 466538 h 6858000"/>
              <a:gd name="connsiteX898" fmla="*/ 2815209 w 7467600"/>
              <a:gd name="connsiteY898" fmla="*/ 497361 h 6858000"/>
              <a:gd name="connsiteX899" fmla="*/ 2844845 w 7467600"/>
              <a:gd name="connsiteY899" fmla="*/ 127638 h 6858000"/>
              <a:gd name="connsiteX900" fmla="*/ 2867960 w 7467600"/>
              <a:gd name="connsiteY900" fmla="*/ 0 h 6858000"/>
              <a:gd name="connsiteX901" fmla="*/ 1057230 w 7467600"/>
              <a:gd name="connsiteY901" fmla="*/ 0 h 6858000"/>
              <a:gd name="connsiteX902" fmla="*/ 1111003 w 7467600"/>
              <a:gd name="connsiteY902" fmla="*/ 0 h 6858000"/>
              <a:gd name="connsiteX903" fmla="*/ 1125553 w 7467600"/>
              <a:gd name="connsiteY903" fmla="*/ 52588 h 6858000"/>
              <a:gd name="connsiteX904" fmla="*/ 1304276 w 7467600"/>
              <a:gd name="connsiteY904" fmla="*/ 476275 h 6858000"/>
              <a:gd name="connsiteX905" fmla="*/ 1492066 w 7467600"/>
              <a:gd name="connsiteY905" fmla="*/ 886333 h 6858000"/>
              <a:gd name="connsiteX906" fmla="*/ 1423698 w 7467600"/>
              <a:gd name="connsiteY906" fmla="*/ 710817 h 6858000"/>
              <a:gd name="connsiteX907" fmla="*/ 1357609 w 7467600"/>
              <a:gd name="connsiteY907" fmla="*/ 532892 h 6858000"/>
              <a:gd name="connsiteX908" fmla="*/ 1309550 w 7467600"/>
              <a:gd name="connsiteY908" fmla="*/ 374031 h 6858000"/>
              <a:gd name="connsiteX909" fmla="*/ 1193673 w 7467600"/>
              <a:gd name="connsiteY909" fmla="*/ 49533 h 6858000"/>
              <a:gd name="connsiteX910" fmla="*/ 1164391 w 7467600"/>
              <a:gd name="connsiteY910" fmla="*/ 0 h 6858000"/>
              <a:gd name="connsiteX911" fmla="*/ 1200666 w 7467600"/>
              <a:gd name="connsiteY911" fmla="*/ 0 h 6858000"/>
              <a:gd name="connsiteX912" fmla="*/ 1223408 w 7467600"/>
              <a:gd name="connsiteY912" fmla="*/ 38996 h 6858000"/>
              <a:gd name="connsiteX913" fmla="*/ 1339635 w 7467600"/>
              <a:gd name="connsiteY913" fmla="*/ 365517 h 6858000"/>
              <a:gd name="connsiteX914" fmla="*/ 1387469 w 7467600"/>
              <a:gd name="connsiteY914" fmla="*/ 523079 h 6858000"/>
              <a:gd name="connsiteX915" fmla="*/ 1452685 w 7467600"/>
              <a:gd name="connsiteY915" fmla="*/ 699806 h 6858000"/>
              <a:gd name="connsiteX916" fmla="*/ 1492092 w 7467600"/>
              <a:gd name="connsiteY916" fmla="*/ 800424 h 6858000"/>
              <a:gd name="connsiteX917" fmla="*/ 1455302 w 7467600"/>
              <a:gd name="connsiteY917" fmla="*/ 632913 h 6858000"/>
              <a:gd name="connsiteX918" fmla="*/ 1222336 w 7467600"/>
              <a:gd name="connsiteY918" fmla="*/ 9480 h 6858000"/>
              <a:gd name="connsiteX919" fmla="*/ 1214634 w 7467600"/>
              <a:gd name="connsiteY919" fmla="*/ 0 h 6858000"/>
              <a:gd name="connsiteX920" fmla="*/ 1289827 w 7467600"/>
              <a:gd name="connsiteY920" fmla="*/ 0 h 6858000"/>
              <a:gd name="connsiteX921" fmla="*/ 1321076 w 7467600"/>
              <a:gd name="connsiteY921" fmla="*/ 59722 h 6858000"/>
              <a:gd name="connsiteX922" fmla="*/ 1512579 w 7467600"/>
              <a:gd name="connsiteY922" fmla="*/ 626441 h 6858000"/>
              <a:gd name="connsiteX923" fmla="*/ 1506076 w 7467600"/>
              <a:gd name="connsiteY923" fmla="*/ 1089289 h 6858000"/>
              <a:gd name="connsiteX924" fmla="*/ 1486346 w 7467600"/>
              <a:gd name="connsiteY924" fmla="*/ 1079919 h 6858000"/>
              <a:gd name="connsiteX925" fmla="*/ 1070511 w 7467600"/>
              <a:gd name="connsiteY925" fmla="*/ 48609 h 6858000"/>
              <a:gd name="connsiteX926" fmla="*/ 1057230 w 7467600"/>
              <a:gd name="connsiteY926" fmla="*/ 0 h 6858000"/>
              <a:gd name="connsiteX927" fmla="*/ 43151 w 7467600"/>
              <a:gd name="connsiteY927" fmla="*/ 0 h 6858000"/>
              <a:gd name="connsiteX928" fmla="*/ 95283 w 7467600"/>
              <a:gd name="connsiteY928" fmla="*/ 0 h 6858000"/>
              <a:gd name="connsiteX929" fmla="*/ 300708 w 7467600"/>
              <a:gd name="connsiteY929" fmla="*/ 154571 h 6858000"/>
              <a:gd name="connsiteX930" fmla="*/ 530414 w 7467600"/>
              <a:gd name="connsiteY930" fmla="*/ 354673 h 6858000"/>
              <a:gd name="connsiteX931" fmla="*/ 333785 w 7467600"/>
              <a:gd name="connsiteY931" fmla="*/ 161564 h 6858000"/>
              <a:gd name="connsiteX932" fmla="*/ 147005 w 7467600"/>
              <a:gd name="connsiteY932" fmla="*/ 0 h 6858000"/>
              <a:gd name="connsiteX933" fmla="*/ 272509 w 7467600"/>
              <a:gd name="connsiteY933" fmla="*/ 0 h 6858000"/>
              <a:gd name="connsiteX934" fmla="*/ 326276 w 7467600"/>
              <a:gd name="connsiteY934" fmla="*/ 45847 h 6858000"/>
              <a:gd name="connsiteX935" fmla="*/ 823759 w 7467600"/>
              <a:gd name="connsiteY935" fmla="*/ 574145 h 6858000"/>
              <a:gd name="connsiteX936" fmla="*/ 811254 w 7467600"/>
              <a:gd name="connsiteY936" fmla="*/ 665546 h 6858000"/>
              <a:gd name="connsiteX937" fmla="*/ 154042 w 7467600"/>
              <a:gd name="connsiteY937" fmla="*/ 261522 h 6858000"/>
              <a:gd name="connsiteX938" fmla="*/ 13550 w 7467600"/>
              <a:gd name="connsiteY938" fmla="*/ 158423 h 6858000"/>
              <a:gd name="connsiteX939" fmla="*/ 0 w 7467600"/>
              <a:gd name="connsiteY939" fmla="*/ 146618 h 6858000"/>
              <a:gd name="connsiteX940" fmla="*/ 0 w 7467600"/>
              <a:gd name="connsiteY940" fmla="*/ 59161 h 6858000"/>
              <a:gd name="connsiteX941" fmla="*/ 45427 w 7467600"/>
              <a:gd name="connsiteY941" fmla="*/ 101078 h 6858000"/>
              <a:gd name="connsiteX942" fmla="*/ 630103 w 7467600"/>
              <a:gd name="connsiteY942" fmla="*/ 485885 h 6858000"/>
              <a:gd name="connsiteX943" fmla="*/ 532040 w 7467600"/>
              <a:gd name="connsiteY943" fmla="*/ 399359 h 6858000"/>
              <a:gd name="connsiteX944" fmla="*/ 517618 w 7467600"/>
              <a:gd name="connsiteY944" fmla="*/ 385726 h 6858000"/>
              <a:gd name="connsiteX945" fmla="*/ 285074 w 7467600"/>
              <a:gd name="connsiteY945" fmla="*/ 182755 h 6858000"/>
              <a:gd name="connsiteX946" fmla="*/ 43151 w 7467600"/>
              <a:gd name="connsiteY94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34024 w 7467600"/>
              <a:gd name="connsiteY4" fmla="*/ 672213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1019354 w 7467600"/>
              <a:gd name="connsiteY14" fmla="*/ 6315006 h 6858000"/>
              <a:gd name="connsiteX15" fmla="*/ 441046 w 7467600"/>
              <a:gd name="connsiteY15" fmla="*/ 6691153 h 6858000"/>
              <a:gd name="connsiteX16" fmla="*/ 1019354 w 7467600"/>
              <a:gd name="connsiteY16" fmla="*/ 6315006 h 6858000"/>
              <a:gd name="connsiteX17" fmla="*/ 991680 w 7467600"/>
              <a:gd name="connsiteY17" fmla="*/ 6298413 h 6858000"/>
              <a:gd name="connsiteX18" fmla="*/ 409060 w 7467600"/>
              <a:gd name="connsiteY18" fmla="*/ 6671470 h 6858000"/>
              <a:gd name="connsiteX19" fmla="*/ 991680 w 7467600"/>
              <a:gd name="connsiteY19" fmla="*/ 6298413 h 6858000"/>
              <a:gd name="connsiteX20" fmla="*/ 103333 w 7467600"/>
              <a:gd name="connsiteY20" fmla="*/ 5699602 h 6858000"/>
              <a:gd name="connsiteX21" fmla="*/ 233938 w 7467600"/>
              <a:gd name="connsiteY21" fmla="*/ 5809416 h 6858000"/>
              <a:gd name="connsiteX22" fmla="*/ 883580 w 7467600"/>
              <a:gd name="connsiteY22" fmla="*/ 6180710 h 6858000"/>
              <a:gd name="connsiteX23" fmla="*/ 487337 w 7467600"/>
              <a:gd name="connsiteY23" fmla="*/ 5950182 h 6858000"/>
              <a:gd name="connsiteX24" fmla="*/ 354051 w 7467600"/>
              <a:gd name="connsiteY24" fmla="*/ 5854912 h 6858000"/>
              <a:gd name="connsiteX25" fmla="*/ 195436 w 7467600"/>
              <a:gd name="connsiteY25" fmla="*/ 5755068 h 6858000"/>
              <a:gd name="connsiteX26" fmla="*/ 103333 w 7467600"/>
              <a:gd name="connsiteY26" fmla="*/ 5699602 h 6858000"/>
              <a:gd name="connsiteX27" fmla="*/ 5539432 w 7467600"/>
              <a:gd name="connsiteY27" fmla="*/ 5642928 h 6858000"/>
              <a:gd name="connsiteX28" fmla="*/ 5555462 w 7467600"/>
              <a:gd name="connsiteY28" fmla="*/ 5694454 h 6858000"/>
              <a:gd name="connsiteX29" fmla="*/ 5828270 w 7467600"/>
              <a:gd name="connsiteY29" fmla="*/ 6320663 h 6858000"/>
              <a:gd name="connsiteX30" fmla="*/ 5947416 w 7467600"/>
              <a:gd name="connsiteY30" fmla="*/ 6574846 h 6858000"/>
              <a:gd name="connsiteX31" fmla="*/ 5539432 w 7467600"/>
              <a:gd name="connsiteY31" fmla="*/ 5642928 h 6858000"/>
              <a:gd name="connsiteX32" fmla="*/ 51253 w 7467600"/>
              <a:gd name="connsiteY32" fmla="*/ 5631825 h 6858000"/>
              <a:gd name="connsiteX33" fmla="*/ 211622 w 7467600"/>
              <a:gd name="connsiteY33" fmla="*/ 5728803 h 6858000"/>
              <a:gd name="connsiteX34" fmla="*/ 371652 w 7467600"/>
              <a:gd name="connsiteY34" fmla="*/ 5829062 h 6858000"/>
              <a:gd name="connsiteX35" fmla="*/ 505903 w 7467600"/>
              <a:gd name="connsiteY35" fmla="*/ 5925221 h 6858000"/>
              <a:gd name="connsiteX36" fmla="*/ 899240 w 7467600"/>
              <a:gd name="connsiteY36" fmla="*/ 6153068 h 6858000"/>
              <a:gd name="connsiteX37" fmla="*/ 988114 w 7467600"/>
              <a:gd name="connsiteY37" fmla="*/ 6174204 h 6858000"/>
              <a:gd name="connsiteX38" fmla="*/ 845971 w 7467600"/>
              <a:gd name="connsiteY38" fmla="*/ 6067177 h 6858000"/>
              <a:gd name="connsiteX39" fmla="*/ 448057 w 7467600"/>
              <a:gd name="connsiteY39" fmla="*/ 5841376 h 6858000"/>
              <a:gd name="connsiteX40" fmla="*/ 51253 w 7467600"/>
              <a:gd name="connsiteY40" fmla="*/ 5631825 h 6858000"/>
              <a:gd name="connsiteX41" fmla="*/ 2606687 w 7467600"/>
              <a:gd name="connsiteY41" fmla="*/ 5630718 h 6858000"/>
              <a:gd name="connsiteX42" fmla="*/ 2645658 w 7467600"/>
              <a:gd name="connsiteY42" fmla="*/ 6640259 h 6858000"/>
              <a:gd name="connsiteX43" fmla="*/ 2606687 w 7467600"/>
              <a:gd name="connsiteY43" fmla="*/ 5630718 h 6858000"/>
              <a:gd name="connsiteX44" fmla="*/ 3642057 w 7467600"/>
              <a:gd name="connsiteY44" fmla="*/ 5573487 h 6858000"/>
              <a:gd name="connsiteX45" fmla="*/ 3632981 w 7467600"/>
              <a:gd name="connsiteY45" fmla="*/ 5579437 h 6858000"/>
              <a:gd name="connsiteX46" fmla="*/ 3382436 w 7467600"/>
              <a:gd name="connsiteY46" fmla="*/ 5952726 h 6858000"/>
              <a:gd name="connsiteX47" fmla="*/ 3191929 w 7467600"/>
              <a:gd name="connsiteY47" fmla="*/ 6662669 h 6858000"/>
              <a:gd name="connsiteX48" fmla="*/ 3369898 w 7467600"/>
              <a:gd name="connsiteY48" fmla="*/ 6081771 h 6858000"/>
              <a:gd name="connsiteX49" fmla="*/ 3642057 w 7467600"/>
              <a:gd name="connsiteY49" fmla="*/ 5573487 h 6858000"/>
              <a:gd name="connsiteX50" fmla="*/ 2650666 w 7467600"/>
              <a:gd name="connsiteY50" fmla="*/ 5530686 h 6858000"/>
              <a:gd name="connsiteX51" fmla="*/ 2650249 w 7467600"/>
              <a:gd name="connsiteY51" fmla="*/ 5532101 h 6858000"/>
              <a:gd name="connsiteX52" fmla="*/ 2663808 w 7467600"/>
              <a:gd name="connsiteY52" fmla="*/ 6535215 h 6858000"/>
              <a:gd name="connsiteX53" fmla="*/ 2665418 w 7467600"/>
              <a:gd name="connsiteY53" fmla="*/ 6132756 h 6858000"/>
              <a:gd name="connsiteX54" fmla="*/ 2650666 w 7467600"/>
              <a:gd name="connsiteY54" fmla="*/ 5530686 h 6858000"/>
              <a:gd name="connsiteX55" fmla="*/ 2680277 w 7467600"/>
              <a:gd name="connsiteY55" fmla="*/ 5479204 h 6858000"/>
              <a:gd name="connsiteX56" fmla="*/ 2678972 w 7467600"/>
              <a:gd name="connsiteY56" fmla="*/ 5481582 h 6858000"/>
              <a:gd name="connsiteX57" fmla="*/ 2696666 w 7467600"/>
              <a:gd name="connsiteY57" fmla="*/ 6133836 h 6858000"/>
              <a:gd name="connsiteX58" fmla="*/ 2695769 w 7467600"/>
              <a:gd name="connsiteY58" fmla="*/ 6390955 h 6858000"/>
              <a:gd name="connsiteX59" fmla="*/ 2739893 w 7467600"/>
              <a:gd name="connsiteY59" fmla="*/ 6108357 h 6858000"/>
              <a:gd name="connsiteX60" fmla="*/ 2680277 w 7467600"/>
              <a:gd name="connsiteY60" fmla="*/ 5479204 h 6858000"/>
              <a:gd name="connsiteX61" fmla="*/ 1132195 w 7467600"/>
              <a:gd name="connsiteY61" fmla="*/ 5467980 h 6858000"/>
              <a:gd name="connsiteX62" fmla="*/ 1679056 w 7467600"/>
              <a:gd name="connsiteY62" fmla="*/ 5516907 h 6858000"/>
              <a:gd name="connsiteX63" fmla="*/ 2128648 w 7467600"/>
              <a:gd name="connsiteY63" fmla="*/ 5474249 h 6858000"/>
              <a:gd name="connsiteX64" fmla="*/ 1825619 w 7467600"/>
              <a:gd name="connsiteY64" fmla="*/ 5478447 h 6858000"/>
              <a:gd name="connsiteX65" fmla="*/ 1737798 w 7467600"/>
              <a:gd name="connsiteY65" fmla="*/ 5483353 h 6858000"/>
              <a:gd name="connsiteX66" fmla="*/ 1132195 w 7467600"/>
              <a:gd name="connsiteY66" fmla="*/ 5467980 h 6858000"/>
              <a:gd name="connsiteX67" fmla="*/ 1456157 w 7467600"/>
              <a:gd name="connsiteY67" fmla="*/ 5371404 h 6858000"/>
              <a:gd name="connsiteX68" fmla="*/ 1244432 w 7467600"/>
              <a:gd name="connsiteY68" fmla="*/ 5385601 h 6858000"/>
              <a:gd name="connsiteX69" fmla="*/ 973990 w 7467600"/>
              <a:gd name="connsiteY69" fmla="*/ 5424940 h 6858000"/>
              <a:gd name="connsiteX70" fmla="*/ 1103809 w 7467600"/>
              <a:gd name="connsiteY70" fmla="*/ 5433720 h 6858000"/>
              <a:gd name="connsiteX71" fmla="*/ 1123454 w 7467600"/>
              <a:gd name="connsiteY71" fmla="*/ 5435727 h 6858000"/>
              <a:gd name="connsiteX72" fmla="*/ 1737017 w 7467600"/>
              <a:gd name="connsiteY72" fmla="*/ 5452183 h 6858000"/>
              <a:gd name="connsiteX73" fmla="*/ 1824397 w 7467600"/>
              <a:gd name="connsiteY73" fmla="*/ 5447757 h 6858000"/>
              <a:gd name="connsiteX74" fmla="*/ 2070059 w 7467600"/>
              <a:gd name="connsiteY74" fmla="*/ 5441660 h 6858000"/>
              <a:gd name="connsiteX75" fmla="*/ 1456157 w 7467600"/>
              <a:gd name="connsiteY75" fmla="*/ 5371404 h 6858000"/>
              <a:gd name="connsiteX76" fmla="*/ 4988186 w 7467600"/>
              <a:gd name="connsiteY76" fmla="*/ 5216467 h 6858000"/>
              <a:gd name="connsiteX77" fmla="*/ 4777334 w 7467600"/>
              <a:gd name="connsiteY77" fmla="*/ 5406072 h 6858000"/>
              <a:gd name="connsiteX78" fmla="*/ 4718341 w 7467600"/>
              <a:gd name="connsiteY78" fmla="*/ 5468043 h 6858000"/>
              <a:gd name="connsiteX79" fmla="*/ 4604655 w 7467600"/>
              <a:gd name="connsiteY79" fmla="*/ 5583434 h 6858000"/>
              <a:gd name="connsiteX80" fmla="*/ 4565074 w 7467600"/>
              <a:gd name="connsiteY80" fmla="*/ 5618550 h 6858000"/>
              <a:gd name="connsiteX81" fmla="*/ 4988186 w 7467600"/>
              <a:gd name="connsiteY81" fmla="*/ 5216467 h 6858000"/>
              <a:gd name="connsiteX82" fmla="*/ 4978032 w 7467600"/>
              <a:gd name="connsiteY82" fmla="*/ 5183809 h 6858000"/>
              <a:gd name="connsiteX83" fmla="*/ 4463413 w 7467600"/>
              <a:gd name="connsiteY83" fmla="*/ 5615162 h 6858000"/>
              <a:gd name="connsiteX84" fmla="*/ 4358134 w 7467600"/>
              <a:gd name="connsiteY84" fmla="*/ 5742791 h 6858000"/>
              <a:gd name="connsiteX85" fmla="*/ 4376219 w 7467600"/>
              <a:gd name="connsiteY85" fmla="*/ 5729027 h 6858000"/>
              <a:gd name="connsiteX86" fmla="*/ 4582340 w 7467600"/>
              <a:gd name="connsiteY86" fmla="*/ 5561037 h 6858000"/>
              <a:gd name="connsiteX87" fmla="*/ 4694684 w 7467600"/>
              <a:gd name="connsiteY87" fmla="*/ 5447098 h 6858000"/>
              <a:gd name="connsiteX88" fmla="*/ 4754123 w 7467600"/>
              <a:gd name="connsiteY88" fmla="*/ 5384643 h 6858000"/>
              <a:gd name="connsiteX89" fmla="*/ 4978032 w 7467600"/>
              <a:gd name="connsiteY89" fmla="*/ 5183809 h 6858000"/>
              <a:gd name="connsiteX90" fmla="*/ 1903353 w 7467600"/>
              <a:gd name="connsiteY90" fmla="*/ 5044827 h 6858000"/>
              <a:gd name="connsiteX91" fmla="*/ 1936931 w 7467600"/>
              <a:gd name="connsiteY91" fmla="*/ 5093954 h 6858000"/>
              <a:gd name="connsiteX92" fmla="*/ 2195868 w 7467600"/>
              <a:gd name="connsiteY92" fmla="*/ 5396574 h 6858000"/>
              <a:gd name="connsiteX93" fmla="*/ 2088852 w 7467600"/>
              <a:gd name="connsiteY93" fmla="*/ 5166123 h 6858000"/>
              <a:gd name="connsiteX94" fmla="*/ 1958241 w 7467600"/>
              <a:gd name="connsiteY94" fmla="*/ 5067955 h 6858000"/>
              <a:gd name="connsiteX95" fmla="*/ 1903353 w 7467600"/>
              <a:gd name="connsiteY95" fmla="*/ 5044827 h 6858000"/>
              <a:gd name="connsiteX96" fmla="*/ 1979378 w 7467600"/>
              <a:gd name="connsiteY96" fmla="*/ 4769504 h 6858000"/>
              <a:gd name="connsiteX97" fmla="*/ 2882120 w 7467600"/>
              <a:gd name="connsiteY97" fmla="*/ 5064547 h 6858000"/>
              <a:gd name="connsiteX98" fmla="*/ 2793103 w 7467600"/>
              <a:gd name="connsiteY98" fmla="*/ 5039699 h 6858000"/>
              <a:gd name="connsiteX99" fmla="*/ 2770041 w 7467600"/>
              <a:gd name="connsiteY99" fmla="*/ 5033634 h 6858000"/>
              <a:gd name="connsiteX100" fmla="*/ 1979378 w 7467600"/>
              <a:gd name="connsiteY100" fmla="*/ 4769504 h 6858000"/>
              <a:gd name="connsiteX101" fmla="*/ 1927410 w 7467600"/>
              <a:gd name="connsiteY101" fmla="*/ 4716164 h 6858000"/>
              <a:gd name="connsiteX102" fmla="*/ 1959587 w 7467600"/>
              <a:gd name="connsiteY102" fmla="*/ 4728849 h 6858000"/>
              <a:gd name="connsiteX103" fmla="*/ 2777707 w 7467600"/>
              <a:gd name="connsiteY103" fmla="*/ 5003991 h 6858000"/>
              <a:gd name="connsiteX104" fmla="*/ 2800768 w 7467600"/>
              <a:gd name="connsiteY104" fmla="*/ 5010056 h 6858000"/>
              <a:gd name="connsiteX105" fmla="*/ 2879408 w 7467600"/>
              <a:gd name="connsiteY105" fmla="*/ 5031590 h 6858000"/>
              <a:gd name="connsiteX106" fmla="*/ 2862295 w 7467600"/>
              <a:gd name="connsiteY106" fmla="*/ 5022958 h 6858000"/>
              <a:gd name="connsiteX107" fmla="*/ 2813343 w 7467600"/>
              <a:gd name="connsiteY107" fmla="*/ 4998369 h 6858000"/>
              <a:gd name="connsiteX108" fmla="*/ 2646245 w 7467600"/>
              <a:gd name="connsiteY108" fmla="*/ 4930999 h 6858000"/>
              <a:gd name="connsiteX109" fmla="*/ 1999243 w 7467600"/>
              <a:gd name="connsiteY109" fmla="*/ 4730524 h 6858000"/>
              <a:gd name="connsiteX110" fmla="*/ 1979527 w 7467600"/>
              <a:gd name="connsiteY110" fmla="*/ 4726651 h 6858000"/>
              <a:gd name="connsiteX111" fmla="*/ 1927410 w 7467600"/>
              <a:gd name="connsiteY111" fmla="*/ 4716164 h 6858000"/>
              <a:gd name="connsiteX112" fmla="*/ 1997014 w 7467600"/>
              <a:gd name="connsiteY112" fmla="*/ 4698007 h 6858000"/>
              <a:gd name="connsiteX113" fmla="*/ 2005458 w 7467600"/>
              <a:gd name="connsiteY113" fmla="*/ 4699540 h 6858000"/>
              <a:gd name="connsiteX114" fmla="*/ 2657186 w 7467600"/>
              <a:gd name="connsiteY114" fmla="*/ 4901687 h 6858000"/>
              <a:gd name="connsiteX115" fmla="*/ 2826662 w 7467600"/>
              <a:gd name="connsiteY115" fmla="*/ 4970362 h 6858000"/>
              <a:gd name="connsiteX116" fmla="*/ 2876100 w 7467600"/>
              <a:gd name="connsiteY116" fmla="*/ 4995397 h 6858000"/>
              <a:gd name="connsiteX117" fmla="*/ 3042600 w 7467600"/>
              <a:gd name="connsiteY117" fmla="*/ 5059532 h 6858000"/>
              <a:gd name="connsiteX118" fmla="*/ 1997014 w 7467600"/>
              <a:gd name="connsiteY118" fmla="*/ 4698007 h 6858000"/>
              <a:gd name="connsiteX119" fmla="*/ 2305292 w 7467600"/>
              <a:gd name="connsiteY119" fmla="*/ 4219492 h 6858000"/>
              <a:gd name="connsiteX120" fmla="*/ 3360922 w 7467600"/>
              <a:gd name="connsiteY120" fmla="*/ 4529373 h 6858000"/>
              <a:gd name="connsiteX121" fmla="*/ 3492420 w 7467600"/>
              <a:gd name="connsiteY121" fmla="*/ 4510145 h 6858000"/>
              <a:gd name="connsiteX122" fmla="*/ 3364086 w 7467600"/>
              <a:gd name="connsiteY122" fmla="*/ 4480340 h 6858000"/>
              <a:gd name="connsiteX123" fmla="*/ 3225818 w 7467600"/>
              <a:gd name="connsiteY123" fmla="*/ 4411822 h 6858000"/>
              <a:gd name="connsiteX124" fmla="*/ 3129696 w 7467600"/>
              <a:gd name="connsiteY124" fmla="*/ 4360704 h 6858000"/>
              <a:gd name="connsiteX125" fmla="*/ 2814545 w 7467600"/>
              <a:gd name="connsiteY125" fmla="*/ 4282955 h 6858000"/>
              <a:gd name="connsiteX126" fmla="*/ 2305292 w 7467600"/>
              <a:gd name="connsiteY126" fmla="*/ 4219492 h 6858000"/>
              <a:gd name="connsiteX127" fmla="*/ 2626982 w 7467600"/>
              <a:gd name="connsiteY127" fmla="*/ 4206450 h 6858000"/>
              <a:gd name="connsiteX128" fmla="*/ 2490617 w 7467600"/>
              <a:gd name="connsiteY128" fmla="*/ 4206951 h 6858000"/>
              <a:gd name="connsiteX129" fmla="*/ 2819869 w 7467600"/>
              <a:gd name="connsiteY129" fmla="*/ 4252936 h 6858000"/>
              <a:gd name="connsiteX130" fmla="*/ 3143018 w 7467600"/>
              <a:gd name="connsiteY130" fmla="*/ 4332698 h 6858000"/>
              <a:gd name="connsiteX131" fmla="*/ 3241520 w 7467600"/>
              <a:gd name="connsiteY131" fmla="*/ 4385112 h 6858000"/>
              <a:gd name="connsiteX132" fmla="*/ 3374575 w 7467600"/>
              <a:gd name="connsiteY132" fmla="*/ 4451517 h 6858000"/>
              <a:gd name="connsiteX133" fmla="*/ 3505221 w 7467600"/>
              <a:gd name="connsiteY133" fmla="*/ 4480757 h 6858000"/>
              <a:gd name="connsiteX134" fmla="*/ 2626982 w 7467600"/>
              <a:gd name="connsiteY134" fmla="*/ 4206450 h 6858000"/>
              <a:gd name="connsiteX135" fmla="*/ 1310106 w 7467600"/>
              <a:gd name="connsiteY135" fmla="*/ 3943217 h 6858000"/>
              <a:gd name="connsiteX136" fmla="*/ 854994 w 7467600"/>
              <a:gd name="connsiteY136" fmla="*/ 4399136 h 6858000"/>
              <a:gd name="connsiteX137" fmla="*/ 742462 w 7467600"/>
              <a:gd name="connsiteY137" fmla="*/ 4594648 h 6858000"/>
              <a:gd name="connsiteX138" fmla="*/ 820602 w 7467600"/>
              <a:gd name="connsiteY138" fmla="*/ 4485915 h 6858000"/>
              <a:gd name="connsiteX139" fmla="*/ 878295 w 7467600"/>
              <a:gd name="connsiteY139" fmla="*/ 4403594 h 6858000"/>
              <a:gd name="connsiteX140" fmla="*/ 1240607 w 7467600"/>
              <a:gd name="connsiteY140" fmla="*/ 4010401 h 6858000"/>
              <a:gd name="connsiteX141" fmla="*/ 1310106 w 7467600"/>
              <a:gd name="connsiteY141" fmla="*/ 3943217 h 6858000"/>
              <a:gd name="connsiteX142" fmla="*/ 1423113 w 7467600"/>
              <a:gd name="connsiteY142" fmla="*/ 3874565 h 6858000"/>
              <a:gd name="connsiteX143" fmla="*/ 1260565 w 7467600"/>
              <a:gd name="connsiteY143" fmla="*/ 4031982 h 6858000"/>
              <a:gd name="connsiteX144" fmla="*/ 901900 w 7467600"/>
              <a:gd name="connsiteY144" fmla="*/ 4421236 h 6858000"/>
              <a:gd name="connsiteX145" fmla="*/ 845044 w 7467600"/>
              <a:gd name="connsiteY145" fmla="*/ 4502436 h 6858000"/>
              <a:gd name="connsiteX146" fmla="*/ 685926 w 7467600"/>
              <a:gd name="connsiteY146" fmla="*/ 4703069 h 6858000"/>
              <a:gd name="connsiteX147" fmla="*/ 684248 w 7467600"/>
              <a:gd name="connsiteY147" fmla="*/ 4706721 h 6858000"/>
              <a:gd name="connsiteX148" fmla="*/ 1423113 w 7467600"/>
              <a:gd name="connsiteY148" fmla="*/ 3874565 h 6858000"/>
              <a:gd name="connsiteX149" fmla="*/ 3316479 w 7467600"/>
              <a:gd name="connsiteY149" fmla="*/ 3872136 h 6858000"/>
              <a:gd name="connsiteX150" fmla="*/ 3546806 w 7467600"/>
              <a:gd name="connsiteY150" fmla="*/ 4356139 h 6858000"/>
              <a:gd name="connsiteX151" fmla="*/ 3364433 w 7467600"/>
              <a:gd name="connsiteY151" fmla="*/ 3953121 h 6858000"/>
              <a:gd name="connsiteX152" fmla="*/ 3316479 w 7467600"/>
              <a:gd name="connsiteY152" fmla="*/ 3872136 h 6858000"/>
              <a:gd name="connsiteX153" fmla="*/ 3291335 w 7467600"/>
              <a:gd name="connsiteY153" fmla="*/ 3767420 h 6858000"/>
              <a:gd name="connsiteX154" fmla="*/ 3390805 w 7467600"/>
              <a:gd name="connsiteY154" fmla="*/ 3937163 h 6858000"/>
              <a:gd name="connsiteX155" fmla="*/ 3579062 w 7467600"/>
              <a:gd name="connsiteY155" fmla="*/ 4359040 h 6858000"/>
              <a:gd name="connsiteX156" fmla="*/ 3467355 w 7467600"/>
              <a:gd name="connsiteY156" fmla="*/ 3988130 h 6858000"/>
              <a:gd name="connsiteX157" fmla="*/ 3310753 w 7467600"/>
              <a:gd name="connsiteY157" fmla="*/ 3787140 h 6858000"/>
              <a:gd name="connsiteX158" fmla="*/ 3291335 w 7467600"/>
              <a:gd name="connsiteY158" fmla="*/ 3767420 h 6858000"/>
              <a:gd name="connsiteX159" fmla="*/ 1635889 w 7467600"/>
              <a:gd name="connsiteY159" fmla="*/ 3709494 h 6858000"/>
              <a:gd name="connsiteX160" fmla="*/ 1634800 w 7467600"/>
              <a:gd name="connsiteY160" fmla="*/ 3731111 h 6858000"/>
              <a:gd name="connsiteX161" fmla="*/ 1635889 w 7467600"/>
              <a:gd name="connsiteY161" fmla="*/ 3709494 h 6858000"/>
              <a:gd name="connsiteX162" fmla="*/ 1510397 w 7467600"/>
              <a:gd name="connsiteY162" fmla="*/ 3684705 h 6858000"/>
              <a:gd name="connsiteX163" fmla="*/ 1146550 w 7467600"/>
              <a:gd name="connsiteY163" fmla="*/ 3802012 h 6858000"/>
              <a:gd name="connsiteX164" fmla="*/ 698834 w 7467600"/>
              <a:gd name="connsiteY164" fmla="*/ 3952272 h 6858000"/>
              <a:gd name="connsiteX165" fmla="*/ 34256 w 7467600"/>
              <a:gd name="connsiteY165" fmla="*/ 4347603 h 6858000"/>
              <a:gd name="connsiteX166" fmla="*/ 527241 w 7467600"/>
              <a:gd name="connsiteY166" fmla="*/ 4065078 h 6858000"/>
              <a:gd name="connsiteX167" fmla="*/ 1510397 w 7467600"/>
              <a:gd name="connsiteY167" fmla="*/ 3684705 h 6858000"/>
              <a:gd name="connsiteX168" fmla="*/ 1313114 w 7467600"/>
              <a:gd name="connsiteY168" fmla="*/ 3655216 h 6858000"/>
              <a:gd name="connsiteX169" fmla="*/ 1109304 w 7467600"/>
              <a:gd name="connsiteY169" fmla="*/ 3669030 h 6858000"/>
              <a:gd name="connsiteX170" fmla="*/ 8129 w 7467600"/>
              <a:gd name="connsiteY170" fmla="*/ 4330519 h 6858000"/>
              <a:gd name="connsiteX171" fmla="*/ 687572 w 7467600"/>
              <a:gd name="connsiteY171" fmla="*/ 3925629 h 6858000"/>
              <a:gd name="connsiteX172" fmla="*/ 1138365 w 7467600"/>
              <a:gd name="connsiteY172" fmla="*/ 3774515 h 6858000"/>
              <a:gd name="connsiteX173" fmla="*/ 1505579 w 7467600"/>
              <a:gd name="connsiteY173" fmla="*/ 3655526 h 6858000"/>
              <a:gd name="connsiteX174" fmla="*/ 1313114 w 7467600"/>
              <a:gd name="connsiteY174" fmla="*/ 3655216 h 6858000"/>
              <a:gd name="connsiteX175" fmla="*/ 3655073 w 7467600"/>
              <a:gd name="connsiteY175" fmla="*/ 3650884 h 6858000"/>
              <a:gd name="connsiteX176" fmla="*/ 3989938 w 7467600"/>
              <a:gd name="connsiteY176" fmla="*/ 3991685 h 6858000"/>
              <a:gd name="connsiteX177" fmla="*/ 4393907 w 7467600"/>
              <a:gd name="connsiteY177" fmla="*/ 4261258 h 6858000"/>
              <a:gd name="connsiteX178" fmla="*/ 4648051 w 7467600"/>
              <a:gd name="connsiteY178" fmla="*/ 4374051 h 6858000"/>
              <a:gd name="connsiteX179" fmla="*/ 4383389 w 7467600"/>
              <a:gd name="connsiteY179" fmla="*/ 4184369 h 6858000"/>
              <a:gd name="connsiteX180" fmla="*/ 4165508 w 7467600"/>
              <a:gd name="connsiteY180" fmla="*/ 4035196 h 6858000"/>
              <a:gd name="connsiteX181" fmla="*/ 4068162 w 7467600"/>
              <a:gd name="connsiteY181" fmla="*/ 3953394 h 6858000"/>
              <a:gd name="connsiteX182" fmla="*/ 3981416 w 7467600"/>
              <a:gd name="connsiteY182" fmla="*/ 3880482 h 6858000"/>
              <a:gd name="connsiteX183" fmla="*/ 3800147 w 7467600"/>
              <a:gd name="connsiteY183" fmla="*/ 3749872 h 6858000"/>
              <a:gd name="connsiteX184" fmla="*/ 3655073 w 7467600"/>
              <a:gd name="connsiteY184" fmla="*/ 3650884 h 6858000"/>
              <a:gd name="connsiteX185" fmla="*/ 3670252 w 7467600"/>
              <a:gd name="connsiteY185" fmla="*/ 3622798 h 6858000"/>
              <a:gd name="connsiteX186" fmla="*/ 3817258 w 7467600"/>
              <a:gd name="connsiteY186" fmla="*/ 3723577 h 6858000"/>
              <a:gd name="connsiteX187" fmla="*/ 4000461 w 7467600"/>
              <a:gd name="connsiteY187" fmla="*/ 3855966 h 6858000"/>
              <a:gd name="connsiteX188" fmla="*/ 4088180 w 7467600"/>
              <a:gd name="connsiteY188" fmla="*/ 3929774 h 6858000"/>
              <a:gd name="connsiteX189" fmla="*/ 4184555 w 7467600"/>
              <a:gd name="connsiteY189" fmla="*/ 4010683 h 6858000"/>
              <a:gd name="connsiteX190" fmla="*/ 4399563 w 7467600"/>
              <a:gd name="connsiteY190" fmla="*/ 4158106 h 6858000"/>
              <a:gd name="connsiteX191" fmla="*/ 4684469 w 7467600"/>
              <a:gd name="connsiteY191" fmla="*/ 4364680 h 6858000"/>
              <a:gd name="connsiteX192" fmla="*/ 4690271 w 7467600"/>
              <a:gd name="connsiteY192" fmla="*/ 4370034 h 6858000"/>
              <a:gd name="connsiteX193" fmla="*/ 4136093 w 7467600"/>
              <a:gd name="connsiteY193" fmla="*/ 3858466 h 6858000"/>
              <a:gd name="connsiteX194" fmla="*/ 3670252 w 7467600"/>
              <a:gd name="connsiteY194" fmla="*/ 3622798 h 6858000"/>
              <a:gd name="connsiteX195" fmla="*/ 4440129 w 7467600"/>
              <a:gd name="connsiteY195" fmla="*/ 3448571 h 6858000"/>
              <a:gd name="connsiteX196" fmla="*/ 4856525 w 7467600"/>
              <a:gd name="connsiteY196" fmla="*/ 3915351 h 6858000"/>
              <a:gd name="connsiteX197" fmla="*/ 5059055 w 7467600"/>
              <a:gd name="connsiteY197" fmla="*/ 4108918 h 6858000"/>
              <a:gd name="connsiteX198" fmla="*/ 5290070 w 7467600"/>
              <a:gd name="connsiteY198" fmla="*/ 4263619 h 6858000"/>
              <a:gd name="connsiteX199" fmla="*/ 4834991 w 7467600"/>
              <a:gd name="connsiteY199" fmla="*/ 3830985 h 6858000"/>
              <a:gd name="connsiteX200" fmla="*/ 4440129 w 7467600"/>
              <a:gd name="connsiteY200" fmla="*/ 3448571 h 6858000"/>
              <a:gd name="connsiteX201" fmla="*/ 4441737 w 7467600"/>
              <a:gd name="connsiteY201" fmla="*/ 3399734 h 6858000"/>
              <a:gd name="connsiteX202" fmla="*/ 4431236 w 7467600"/>
              <a:gd name="connsiteY202" fmla="*/ 3400954 h 6858000"/>
              <a:gd name="connsiteX203" fmla="*/ 4557150 w 7467600"/>
              <a:gd name="connsiteY203" fmla="*/ 3510023 h 6858000"/>
              <a:gd name="connsiteX204" fmla="*/ 4856936 w 7467600"/>
              <a:gd name="connsiteY204" fmla="*/ 3809146 h 6858000"/>
              <a:gd name="connsiteX205" fmla="*/ 5111996 w 7467600"/>
              <a:gd name="connsiteY205" fmla="*/ 4065759 h 6858000"/>
              <a:gd name="connsiteX206" fmla="*/ 5388878 w 7467600"/>
              <a:gd name="connsiteY206" fmla="*/ 4300185 h 6858000"/>
              <a:gd name="connsiteX207" fmla="*/ 5425556 w 7467600"/>
              <a:gd name="connsiteY207" fmla="*/ 4308967 h 6858000"/>
              <a:gd name="connsiteX208" fmla="*/ 4943646 w 7467600"/>
              <a:gd name="connsiteY208" fmla="*/ 3822916 h 6858000"/>
              <a:gd name="connsiteX209" fmla="*/ 4594837 w 7467600"/>
              <a:gd name="connsiteY209" fmla="*/ 3532274 h 6858000"/>
              <a:gd name="connsiteX210" fmla="*/ 4441737 w 7467600"/>
              <a:gd name="connsiteY210" fmla="*/ 3399734 h 6858000"/>
              <a:gd name="connsiteX211" fmla="*/ 5425834 w 7467600"/>
              <a:gd name="connsiteY211" fmla="*/ 3162785 h 6858000"/>
              <a:gd name="connsiteX212" fmla="*/ 5401644 w 7467600"/>
              <a:gd name="connsiteY212" fmla="*/ 3617847 h 6858000"/>
              <a:gd name="connsiteX213" fmla="*/ 5467256 w 7467600"/>
              <a:gd name="connsiteY213" fmla="*/ 4175494 h 6858000"/>
              <a:gd name="connsiteX214" fmla="*/ 5448069 w 7467600"/>
              <a:gd name="connsiteY214" fmla="*/ 3567554 h 6858000"/>
              <a:gd name="connsiteX215" fmla="*/ 5425834 w 7467600"/>
              <a:gd name="connsiteY215" fmla="*/ 3162785 h 6858000"/>
              <a:gd name="connsiteX216" fmla="*/ 1318687 w 7467600"/>
              <a:gd name="connsiteY216" fmla="*/ 3113840 h 6858000"/>
              <a:gd name="connsiteX217" fmla="*/ 1066793 w 7467600"/>
              <a:gd name="connsiteY217" fmla="*/ 3212171 h 6858000"/>
              <a:gd name="connsiteX218" fmla="*/ 993319 w 7467600"/>
              <a:gd name="connsiteY218" fmla="*/ 3247648 h 6858000"/>
              <a:gd name="connsiteX219" fmla="*/ 853081 w 7467600"/>
              <a:gd name="connsiteY219" fmla="*/ 3312410 h 6858000"/>
              <a:gd name="connsiteX220" fmla="*/ 805957 w 7467600"/>
              <a:gd name="connsiteY220" fmla="*/ 3330443 h 6858000"/>
              <a:gd name="connsiteX221" fmla="*/ 1318687 w 7467600"/>
              <a:gd name="connsiteY221" fmla="*/ 3113840 h 6858000"/>
              <a:gd name="connsiteX222" fmla="*/ 5453702 w 7467600"/>
              <a:gd name="connsiteY222" fmla="*/ 3090882 h 6858000"/>
              <a:gd name="connsiteX223" fmla="*/ 5480135 w 7467600"/>
              <a:gd name="connsiteY223" fmla="*/ 3565802 h 6858000"/>
              <a:gd name="connsiteX224" fmla="*/ 5499023 w 7467600"/>
              <a:gd name="connsiteY224" fmla="*/ 4166310 h 6858000"/>
              <a:gd name="connsiteX225" fmla="*/ 5547022 w 7467600"/>
              <a:gd name="connsiteY225" fmla="*/ 3607838 h 6858000"/>
              <a:gd name="connsiteX226" fmla="*/ 5515964 w 7467600"/>
              <a:gd name="connsiteY226" fmla="*/ 3378541 h 6858000"/>
              <a:gd name="connsiteX227" fmla="*/ 5453702 w 7467600"/>
              <a:gd name="connsiteY227" fmla="*/ 3090882 h 6858000"/>
              <a:gd name="connsiteX228" fmla="*/ 1238695 w 7467600"/>
              <a:gd name="connsiteY228" fmla="*/ 3076820 h 6858000"/>
              <a:gd name="connsiteX229" fmla="*/ 716371 w 7467600"/>
              <a:gd name="connsiteY229" fmla="*/ 3293249 h 6858000"/>
              <a:gd name="connsiteX230" fmla="*/ 579522 w 7467600"/>
              <a:gd name="connsiteY230" fmla="*/ 3371759 h 6858000"/>
              <a:gd name="connsiteX231" fmla="*/ 600288 w 7467600"/>
              <a:gd name="connsiteY231" fmla="*/ 3365555 h 6858000"/>
              <a:gd name="connsiteX232" fmla="*/ 840692 w 7467600"/>
              <a:gd name="connsiteY232" fmla="*/ 3284921 h 6858000"/>
              <a:gd name="connsiteX233" fmla="*/ 979248 w 7467600"/>
              <a:gd name="connsiteY233" fmla="*/ 3221003 h 6858000"/>
              <a:gd name="connsiteX234" fmla="*/ 1053282 w 7467600"/>
              <a:gd name="connsiteY234" fmla="*/ 3185247 h 6858000"/>
              <a:gd name="connsiteX235" fmla="*/ 1320603 w 7467600"/>
              <a:gd name="connsiteY235" fmla="*/ 3081281 h 6858000"/>
              <a:gd name="connsiteX236" fmla="*/ 1238695 w 7467600"/>
              <a:gd name="connsiteY236" fmla="*/ 3076820 h 6858000"/>
              <a:gd name="connsiteX237" fmla="*/ 5425627 w 7467600"/>
              <a:gd name="connsiteY237" fmla="*/ 2954192 h 6858000"/>
              <a:gd name="connsiteX238" fmla="*/ 5470770 w 7467600"/>
              <a:gd name="connsiteY238" fmla="*/ 3005435 h 6858000"/>
              <a:gd name="connsiteX239" fmla="*/ 5519779 w 7467600"/>
              <a:gd name="connsiteY239" fmla="*/ 4359223 h 6858000"/>
              <a:gd name="connsiteX240" fmla="*/ 5520293 w 7467600"/>
              <a:gd name="connsiteY240" fmla="*/ 4360602 h 6858000"/>
              <a:gd name="connsiteX241" fmla="*/ 5767221 w 7467600"/>
              <a:gd name="connsiteY241" fmla="*/ 4665564 h 6858000"/>
              <a:gd name="connsiteX242" fmla="*/ 6937169 w 7467600"/>
              <a:gd name="connsiteY242" fmla="*/ 4815941 h 6858000"/>
              <a:gd name="connsiteX243" fmla="*/ 6953922 w 7467600"/>
              <a:gd name="connsiteY243" fmla="*/ 4890068 h 6858000"/>
              <a:gd name="connsiteX244" fmla="*/ 6071359 w 7467600"/>
              <a:gd name="connsiteY244" fmla="*/ 4770770 h 6858000"/>
              <a:gd name="connsiteX245" fmla="*/ 6038839 w 7467600"/>
              <a:gd name="connsiteY245" fmla="*/ 4764474 h 6858000"/>
              <a:gd name="connsiteX246" fmla="*/ 6038706 w 7467600"/>
              <a:gd name="connsiteY246" fmla="*/ 4763847 h 6858000"/>
              <a:gd name="connsiteX247" fmla="*/ 6037784 w 7467600"/>
              <a:gd name="connsiteY247" fmla="*/ 4764270 h 6858000"/>
              <a:gd name="connsiteX248" fmla="*/ 6038839 w 7467600"/>
              <a:gd name="connsiteY248" fmla="*/ 4764474 h 6858000"/>
              <a:gd name="connsiteX249" fmla="*/ 6040338 w 7467600"/>
              <a:gd name="connsiteY249" fmla="*/ 4771418 h 6858000"/>
              <a:gd name="connsiteX250" fmla="*/ 6024488 w 7467600"/>
              <a:gd name="connsiteY250" fmla="*/ 4809903 h 6858000"/>
              <a:gd name="connsiteX251" fmla="*/ 5599771 w 7467600"/>
              <a:gd name="connsiteY251" fmla="*/ 5509652 h 6858000"/>
              <a:gd name="connsiteX252" fmla="*/ 5548843 w 7467600"/>
              <a:gd name="connsiteY252" fmla="*/ 5563845 h 6858000"/>
              <a:gd name="connsiteX253" fmla="*/ 5940952 w 7467600"/>
              <a:gd name="connsiteY253" fmla="*/ 6250028 h 6858000"/>
              <a:gd name="connsiteX254" fmla="*/ 6043441 w 7467600"/>
              <a:gd name="connsiteY254" fmla="*/ 6665847 h 6858000"/>
              <a:gd name="connsiteX255" fmla="*/ 6093432 w 7467600"/>
              <a:gd name="connsiteY255" fmla="*/ 6858000 h 6858000"/>
              <a:gd name="connsiteX256" fmla="*/ 6034344 w 7467600"/>
              <a:gd name="connsiteY256" fmla="*/ 6858000 h 6858000"/>
              <a:gd name="connsiteX257" fmla="*/ 6026679 w 7467600"/>
              <a:gd name="connsiteY257" fmla="*/ 6836959 h 6858000"/>
              <a:gd name="connsiteX258" fmla="*/ 5800441 w 7467600"/>
              <a:gd name="connsiteY258" fmla="*/ 6335286 h 6858000"/>
              <a:gd name="connsiteX259" fmla="*/ 5526562 w 7467600"/>
              <a:gd name="connsiteY259" fmla="*/ 5705388 h 6858000"/>
              <a:gd name="connsiteX260" fmla="*/ 5519640 w 7467600"/>
              <a:gd name="connsiteY260" fmla="*/ 5683774 h 6858000"/>
              <a:gd name="connsiteX261" fmla="*/ 5844559 w 7467600"/>
              <a:gd name="connsiteY261" fmla="*/ 6553349 h 6858000"/>
              <a:gd name="connsiteX262" fmla="*/ 5975994 w 7467600"/>
              <a:gd name="connsiteY262" fmla="*/ 6858000 h 6858000"/>
              <a:gd name="connsiteX263" fmla="*/ 5898547 w 7467600"/>
              <a:gd name="connsiteY263" fmla="*/ 6858000 h 6858000"/>
              <a:gd name="connsiteX264" fmla="*/ 5682041 w 7467600"/>
              <a:gd name="connsiteY264" fmla="*/ 6355860 h 6858000"/>
              <a:gd name="connsiteX265" fmla="*/ 5461758 w 7467600"/>
              <a:gd name="connsiteY265" fmla="*/ 5820220 h 6858000"/>
              <a:gd name="connsiteX266" fmla="*/ 5237282 w 7467600"/>
              <a:gd name="connsiteY266" fmla="*/ 6579086 h 6858000"/>
              <a:gd name="connsiteX267" fmla="*/ 5115009 w 7467600"/>
              <a:gd name="connsiteY267" fmla="*/ 6858000 h 6858000"/>
              <a:gd name="connsiteX268" fmla="*/ 5028074 w 7467600"/>
              <a:gd name="connsiteY268" fmla="*/ 6858000 h 6858000"/>
              <a:gd name="connsiteX269" fmla="*/ 5079508 w 7467600"/>
              <a:gd name="connsiteY269" fmla="*/ 6749074 h 6858000"/>
              <a:gd name="connsiteX270" fmla="*/ 5371846 w 7467600"/>
              <a:gd name="connsiteY270" fmla="*/ 5924413 h 6858000"/>
              <a:gd name="connsiteX271" fmla="*/ 5270512 w 7467600"/>
              <a:gd name="connsiteY271" fmla="*/ 6138975 h 6858000"/>
              <a:gd name="connsiteX272" fmla="*/ 5062409 w 7467600"/>
              <a:gd name="connsiteY272" fmla="*/ 6653544 h 6858000"/>
              <a:gd name="connsiteX273" fmla="*/ 5036628 w 7467600"/>
              <a:gd name="connsiteY273" fmla="*/ 6754247 h 6858000"/>
              <a:gd name="connsiteX274" fmla="*/ 5009112 w 7467600"/>
              <a:gd name="connsiteY274" fmla="*/ 6858000 h 6858000"/>
              <a:gd name="connsiteX275" fmla="*/ 4976679 w 7467600"/>
              <a:gd name="connsiteY275" fmla="*/ 6858000 h 6858000"/>
              <a:gd name="connsiteX276" fmla="*/ 5006537 w 7467600"/>
              <a:gd name="connsiteY276" fmla="*/ 6747068 h 6858000"/>
              <a:gd name="connsiteX277" fmla="*/ 5032723 w 7467600"/>
              <a:gd name="connsiteY277" fmla="*/ 6644957 h 6858000"/>
              <a:gd name="connsiteX278" fmla="*/ 5242949 w 7467600"/>
              <a:gd name="connsiteY278" fmla="*/ 6125175 h 6858000"/>
              <a:gd name="connsiteX279" fmla="*/ 5286321 w 7467600"/>
              <a:gd name="connsiteY279" fmla="*/ 6033555 h 6858000"/>
              <a:gd name="connsiteX280" fmla="*/ 5008210 w 7467600"/>
              <a:gd name="connsiteY280" fmla="*/ 6649194 h 6858000"/>
              <a:gd name="connsiteX281" fmla="*/ 4986321 w 7467600"/>
              <a:gd name="connsiteY281" fmla="*/ 6765687 h 6858000"/>
              <a:gd name="connsiteX282" fmla="*/ 4973474 w 7467600"/>
              <a:gd name="connsiteY282" fmla="*/ 6858000 h 6858000"/>
              <a:gd name="connsiteX283" fmla="*/ 4907178 w 7467600"/>
              <a:gd name="connsiteY283" fmla="*/ 6858000 h 6858000"/>
              <a:gd name="connsiteX284" fmla="*/ 4910810 w 7467600"/>
              <a:gd name="connsiteY284" fmla="*/ 6829660 h 6858000"/>
              <a:gd name="connsiteX285" fmla="*/ 4987461 w 7467600"/>
              <a:gd name="connsiteY285" fmla="*/ 6432994 h 6858000"/>
              <a:gd name="connsiteX286" fmla="*/ 5179262 w 7467600"/>
              <a:gd name="connsiteY286" fmla="*/ 6035044 h 6858000"/>
              <a:gd name="connsiteX287" fmla="*/ 4689678 w 7467600"/>
              <a:gd name="connsiteY287" fmla="*/ 6440241 h 6858000"/>
              <a:gd name="connsiteX288" fmla="*/ 4477543 w 7467600"/>
              <a:gd name="connsiteY288" fmla="*/ 6674836 h 6858000"/>
              <a:gd name="connsiteX289" fmla="*/ 4329957 w 7467600"/>
              <a:gd name="connsiteY289" fmla="*/ 6858000 h 6858000"/>
              <a:gd name="connsiteX290" fmla="*/ 4218595 w 7467600"/>
              <a:gd name="connsiteY290" fmla="*/ 6858000 h 6858000"/>
              <a:gd name="connsiteX291" fmla="*/ 4368888 w 7467600"/>
              <a:gd name="connsiteY291" fmla="*/ 6668412 h 6858000"/>
              <a:gd name="connsiteX292" fmla="*/ 4563091 w 7467600"/>
              <a:gd name="connsiteY292" fmla="*/ 6442508 h 6858000"/>
              <a:gd name="connsiteX293" fmla="*/ 5387324 w 7467600"/>
              <a:gd name="connsiteY293" fmla="*/ 5705830 h 6858000"/>
              <a:gd name="connsiteX294" fmla="*/ 5073620 w 7467600"/>
              <a:gd name="connsiteY294" fmla="*/ 5955437 h 6858000"/>
              <a:gd name="connsiteX295" fmla="*/ 4689789 w 7467600"/>
              <a:gd name="connsiteY295" fmla="*/ 6268382 h 6858000"/>
              <a:gd name="connsiteX296" fmla="*/ 4418722 w 7467600"/>
              <a:gd name="connsiteY296" fmla="*/ 6570886 h 6858000"/>
              <a:gd name="connsiteX297" fmla="*/ 4214944 w 7467600"/>
              <a:gd name="connsiteY297" fmla="*/ 6858000 h 6858000"/>
              <a:gd name="connsiteX298" fmla="*/ 4177898 w 7467600"/>
              <a:gd name="connsiteY298" fmla="*/ 6858000 h 6858000"/>
              <a:gd name="connsiteX299" fmla="*/ 4391597 w 7467600"/>
              <a:gd name="connsiteY299" fmla="*/ 6556370 h 6858000"/>
              <a:gd name="connsiteX300" fmla="*/ 4668889 w 7467600"/>
              <a:gd name="connsiteY300" fmla="*/ 6246399 h 6858000"/>
              <a:gd name="connsiteX301" fmla="*/ 5055427 w 7467600"/>
              <a:gd name="connsiteY301" fmla="*/ 5931476 h 6858000"/>
              <a:gd name="connsiteX302" fmla="*/ 5371814 w 7467600"/>
              <a:gd name="connsiteY302" fmla="*/ 5678975 h 6858000"/>
              <a:gd name="connsiteX303" fmla="*/ 4987918 w 7467600"/>
              <a:gd name="connsiteY303" fmla="*/ 5838701 h 6858000"/>
              <a:gd name="connsiteX304" fmla="*/ 4317146 w 7467600"/>
              <a:gd name="connsiteY304" fmla="*/ 6587716 h 6858000"/>
              <a:gd name="connsiteX305" fmla="*/ 4171627 w 7467600"/>
              <a:gd name="connsiteY305" fmla="*/ 6858000 h 6858000"/>
              <a:gd name="connsiteX306" fmla="*/ 4081585 w 7467600"/>
              <a:gd name="connsiteY306" fmla="*/ 6858000 h 6858000"/>
              <a:gd name="connsiteX307" fmla="*/ 4238603 w 7467600"/>
              <a:gd name="connsiteY307" fmla="*/ 6559341 h 6858000"/>
              <a:gd name="connsiteX308" fmla="*/ 4778333 w 7467600"/>
              <a:gd name="connsiteY308" fmla="*/ 5873626 h 6858000"/>
              <a:gd name="connsiteX309" fmla="*/ 5414185 w 7467600"/>
              <a:gd name="connsiteY309" fmla="*/ 5573882 h 6858000"/>
              <a:gd name="connsiteX310" fmla="*/ 5959648 w 7467600"/>
              <a:gd name="connsiteY310" fmla="*/ 4760797 h 6858000"/>
              <a:gd name="connsiteX311" fmla="*/ 5355019 w 7467600"/>
              <a:gd name="connsiteY311" fmla="*/ 4734672 h 6858000"/>
              <a:gd name="connsiteX312" fmla="*/ 5083565 w 7467600"/>
              <a:gd name="connsiteY312" fmla="*/ 5179121 h 6858000"/>
              <a:gd name="connsiteX313" fmla="*/ 4713577 w 7467600"/>
              <a:gd name="connsiteY313" fmla="*/ 5616803 h 6858000"/>
              <a:gd name="connsiteX314" fmla="*/ 3989559 w 7467600"/>
              <a:gd name="connsiteY314" fmla="*/ 6145945 h 6858000"/>
              <a:gd name="connsiteX315" fmla="*/ 3939824 w 7467600"/>
              <a:gd name="connsiteY315" fmla="*/ 6066900 h 6858000"/>
              <a:gd name="connsiteX316" fmla="*/ 4584537 w 7467600"/>
              <a:gd name="connsiteY316" fmla="*/ 5324826 h 6858000"/>
              <a:gd name="connsiteX317" fmla="*/ 5037105 w 7467600"/>
              <a:gd name="connsiteY317" fmla="*/ 5088765 h 6858000"/>
              <a:gd name="connsiteX318" fmla="*/ 5039930 w 7467600"/>
              <a:gd name="connsiteY318" fmla="*/ 5089585 h 6858000"/>
              <a:gd name="connsiteX319" fmla="*/ 5263764 w 7467600"/>
              <a:gd name="connsiteY319" fmla="*/ 4735525 h 6858000"/>
              <a:gd name="connsiteX320" fmla="*/ 4086300 w 7467600"/>
              <a:gd name="connsiteY320" fmla="*/ 4884599 h 6858000"/>
              <a:gd name="connsiteX321" fmla="*/ 4085485 w 7467600"/>
              <a:gd name="connsiteY321" fmla="*/ 4899070 h 6858000"/>
              <a:gd name="connsiteX322" fmla="*/ 3871915 w 7467600"/>
              <a:gd name="connsiteY322" fmla="*/ 5253645 h 6858000"/>
              <a:gd name="connsiteX323" fmla="*/ 3799374 w 7467600"/>
              <a:gd name="connsiteY323" fmla="*/ 5466127 h 6858000"/>
              <a:gd name="connsiteX324" fmla="*/ 3498850 w 7467600"/>
              <a:gd name="connsiteY324" fmla="*/ 6661888 h 6858000"/>
              <a:gd name="connsiteX325" fmla="*/ 3399216 w 7467600"/>
              <a:gd name="connsiteY325" fmla="*/ 6858000 h 6858000"/>
              <a:gd name="connsiteX326" fmla="*/ 3303688 w 7467600"/>
              <a:gd name="connsiteY326" fmla="*/ 6858000 h 6858000"/>
              <a:gd name="connsiteX327" fmla="*/ 3391774 w 7467600"/>
              <a:gd name="connsiteY327" fmla="*/ 6697181 h 6858000"/>
              <a:gd name="connsiteX328" fmla="*/ 3735540 w 7467600"/>
              <a:gd name="connsiteY328" fmla="*/ 5546923 h 6858000"/>
              <a:gd name="connsiteX329" fmla="*/ 3729438 w 7467600"/>
              <a:gd name="connsiteY329" fmla="*/ 5569058 h 6858000"/>
              <a:gd name="connsiteX330" fmla="*/ 3707782 w 7467600"/>
              <a:gd name="connsiteY330" fmla="*/ 5644908 h 6858000"/>
              <a:gd name="connsiteX331" fmla="*/ 3583827 w 7467600"/>
              <a:gd name="connsiteY331" fmla="*/ 6039215 h 6858000"/>
              <a:gd name="connsiteX332" fmla="*/ 3547861 w 7467600"/>
              <a:gd name="connsiteY332" fmla="*/ 6129609 h 6858000"/>
              <a:gd name="connsiteX333" fmla="*/ 3490905 w 7467600"/>
              <a:gd name="connsiteY333" fmla="*/ 6277660 h 6858000"/>
              <a:gd name="connsiteX334" fmla="*/ 3455859 w 7467600"/>
              <a:gd name="connsiteY334" fmla="*/ 6391301 h 6858000"/>
              <a:gd name="connsiteX335" fmla="*/ 3429112 w 7467600"/>
              <a:gd name="connsiteY335" fmla="*/ 6479469 h 6858000"/>
              <a:gd name="connsiteX336" fmla="*/ 3304862 w 7467600"/>
              <a:gd name="connsiteY336" fmla="*/ 6796476 h 6858000"/>
              <a:gd name="connsiteX337" fmla="*/ 3276071 w 7467600"/>
              <a:gd name="connsiteY337" fmla="*/ 6858000 h 6858000"/>
              <a:gd name="connsiteX338" fmla="*/ 3240805 w 7467600"/>
              <a:gd name="connsiteY338" fmla="*/ 6858000 h 6858000"/>
              <a:gd name="connsiteX339" fmla="*/ 3275917 w 7467600"/>
              <a:gd name="connsiteY339" fmla="*/ 6783192 h 6858000"/>
              <a:gd name="connsiteX340" fmla="*/ 3399358 w 7467600"/>
              <a:gd name="connsiteY340" fmla="*/ 6469011 h 6858000"/>
              <a:gd name="connsiteX341" fmla="*/ 3425650 w 7467600"/>
              <a:gd name="connsiteY341" fmla="*/ 6381333 h 6858000"/>
              <a:gd name="connsiteX342" fmla="*/ 3460661 w 7467600"/>
              <a:gd name="connsiteY342" fmla="*/ 6266763 h 6858000"/>
              <a:gd name="connsiteX343" fmla="*/ 3518021 w 7467600"/>
              <a:gd name="connsiteY343" fmla="*/ 6117298 h 6858000"/>
              <a:gd name="connsiteX344" fmla="*/ 3554035 w 7467600"/>
              <a:gd name="connsiteY344" fmla="*/ 6027832 h 6858000"/>
              <a:gd name="connsiteX345" fmla="*/ 3677174 w 7467600"/>
              <a:gd name="connsiteY345" fmla="*/ 5636351 h 6858000"/>
              <a:gd name="connsiteX346" fmla="*/ 3698819 w 7467600"/>
              <a:gd name="connsiteY346" fmla="*/ 5560503 h 6858000"/>
              <a:gd name="connsiteX347" fmla="*/ 3702094 w 7467600"/>
              <a:gd name="connsiteY347" fmla="*/ 5549194 h 6858000"/>
              <a:gd name="connsiteX348" fmla="*/ 3398355 w 7467600"/>
              <a:gd name="connsiteY348" fmla="*/ 6094603 h 6858000"/>
              <a:gd name="connsiteX349" fmla="*/ 3193941 w 7467600"/>
              <a:gd name="connsiteY349" fmla="*/ 6798775 h 6858000"/>
              <a:gd name="connsiteX350" fmla="*/ 3184140 w 7467600"/>
              <a:gd name="connsiteY350" fmla="*/ 6858000 h 6858000"/>
              <a:gd name="connsiteX351" fmla="*/ 3099978 w 7467600"/>
              <a:gd name="connsiteY351" fmla="*/ 6858000 h 6858000"/>
              <a:gd name="connsiteX352" fmla="*/ 3101556 w 7467600"/>
              <a:gd name="connsiteY352" fmla="*/ 6843337 h 6858000"/>
              <a:gd name="connsiteX353" fmla="*/ 3370162 w 7467600"/>
              <a:gd name="connsiteY353" fmla="*/ 5785550 h 6858000"/>
              <a:gd name="connsiteX354" fmla="*/ 3746477 w 7467600"/>
              <a:gd name="connsiteY354" fmla="*/ 5377889 h 6858000"/>
              <a:gd name="connsiteX355" fmla="*/ 3863399 w 7467600"/>
              <a:gd name="connsiteY355" fmla="*/ 5087257 h 6858000"/>
              <a:gd name="connsiteX356" fmla="*/ 3968712 w 7467600"/>
              <a:gd name="connsiteY356" fmla="*/ 4913989 h 6858000"/>
              <a:gd name="connsiteX357" fmla="*/ 2792390 w 7467600"/>
              <a:gd name="connsiteY357" fmla="*/ 5382974 h 6858000"/>
              <a:gd name="connsiteX358" fmla="*/ 2714982 w 7467600"/>
              <a:gd name="connsiteY358" fmla="*/ 5427051 h 6858000"/>
              <a:gd name="connsiteX359" fmla="*/ 2813361 w 7467600"/>
              <a:gd name="connsiteY359" fmla="*/ 6023912 h 6858000"/>
              <a:gd name="connsiteX360" fmla="*/ 2688430 w 7467600"/>
              <a:gd name="connsiteY360" fmla="*/ 6801564 h 6858000"/>
              <a:gd name="connsiteX361" fmla="*/ 2629626 w 7467600"/>
              <a:gd name="connsiteY361" fmla="*/ 6763394 h 6858000"/>
              <a:gd name="connsiteX362" fmla="*/ 2565328 w 7467600"/>
              <a:gd name="connsiteY362" fmla="*/ 5516399 h 6858000"/>
              <a:gd name="connsiteX363" fmla="*/ 1922999 w 7467600"/>
              <a:gd name="connsiteY363" fmla="*/ 5980343 h 6858000"/>
              <a:gd name="connsiteX364" fmla="*/ 1950261 w 7467600"/>
              <a:gd name="connsiteY364" fmla="*/ 6405858 h 6858000"/>
              <a:gd name="connsiteX365" fmla="*/ 2365554 w 7467600"/>
              <a:gd name="connsiteY365" fmla="*/ 6759107 h 6858000"/>
              <a:gd name="connsiteX366" fmla="*/ 2424142 w 7467600"/>
              <a:gd name="connsiteY366" fmla="*/ 6858000 h 6858000"/>
              <a:gd name="connsiteX367" fmla="*/ 2395994 w 7467600"/>
              <a:gd name="connsiteY367" fmla="*/ 6858000 h 6858000"/>
              <a:gd name="connsiteX368" fmla="*/ 2392863 w 7467600"/>
              <a:gd name="connsiteY368" fmla="*/ 6852964 h 6858000"/>
              <a:gd name="connsiteX369" fmla="*/ 2017589 w 7467600"/>
              <a:gd name="connsiteY369" fmla="*/ 6493982 h 6858000"/>
              <a:gd name="connsiteX370" fmla="*/ 2147336 w 7467600"/>
              <a:gd name="connsiteY370" fmla="*/ 6594052 h 6858000"/>
              <a:gd name="connsiteX371" fmla="*/ 2207047 w 7467600"/>
              <a:gd name="connsiteY371" fmla="*/ 6654540 h 6858000"/>
              <a:gd name="connsiteX372" fmla="*/ 2299106 w 7467600"/>
              <a:gd name="connsiteY372" fmla="*/ 6778931 h 6858000"/>
              <a:gd name="connsiteX373" fmla="*/ 2314430 w 7467600"/>
              <a:gd name="connsiteY373" fmla="*/ 6801144 h 6858000"/>
              <a:gd name="connsiteX374" fmla="*/ 2352406 w 7467600"/>
              <a:gd name="connsiteY374" fmla="*/ 6858000 h 6858000"/>
              <a:gd name="connsiteX375" fmla="*/ 2314492 w 7467600"/>
              <a:gd name="connsiteY375" fmla="*/ 6858000 h 6858000"/>
              <a:gd name="connsiteX376" fmla="*/ 2288095 w 7467600"/>
              <a:gd name="connsiteY376" fmla="*/ 6818030 h 6858000"/>
              <a:gd name="connsiteX377" fmla="*/ 2272768 w 7467600"/>
              <a:gd name="connsiteY377" fmla="*/ 6795822 h 6858000"/>
              <a:gd name="connsiteX378" fmla="*/ 2182715 w 7467600"/>
              <a:gd name="connsiteY378" fmla="*/ 6675071 h 6858000"/>
              <a:gd name="connsiteX379" fmla="*/ 2032061 w 7467600"/>
              <a:gd name="connsiteY379" fmla="*/ 6541380 h 6858000"/>
              <a:gd name="connsiteX380" fmla="*/ 2257220 w 7467600"/>
              <a:gd name="connsiteY380" fmla="*/ 6826257 h 6858000"/>
              <a:gd name="connsiteX381" fmla="*/ 2281324 w 7467600"/>
              <a:gd name="connsiteY381" fmla="*/ 6858000 h 6858000"/>
              <a:gd name="connsiteX382" fmla="*/ 2242860 w 7467600"/>
              <a:gd name="connsiteY382" fmla="*/ 6858000 h 6858000"/>
              <a:gd name="connsiteX383" fmla="*/ 2232818 w 7467600"/>
              <a:gd name="connsiteY383" fmla="*/ 6844926 h 6858000"/>
              <a:gd name="connsiteX384" fmla="*/ 1990172 w 7467600"/>
              <a:gd name="connsiteY384" fmla="*/ 6542121 h 6858000"/>
              <a:gd name="connsiteX385" fmla="*/ 2124090 w 7467600"/>
              <a:gd name="connsiteY385" fmla="*/ 6761017 h 6858000"/>
              <a:gd name="connsiteX386" fmla="*/ 2200380 w 7467600"/>
              <a:gd name="connsiteY386" fmla="*/ 6858000 h 6858000"/>
              <a:gd name="connsiteX387" fmla="*/ 2147507 w 7467600"/>
              <a:gd name="connsiteY387" fmla="*/ 6858000 h 6858000"/>
              <a:gd name="connsiteX388" fmla="*/ 2070668 w 7467600"/>
              <a:gd name="connsiteY388" fmla="*/ 6761520 h 6858000"/>
              <a:gd name="connsiteX389" fmla="*/ 1975142 w 7467600"/>
              <a:gd name="connsiteY389" fmla="*/ 6585570 h 6858000"/>
              <a:gd name="connsiteX390" fmla="*/ 2050035 w 7467600"/>
              <a:gd name="connsiteY390" fmla="*/ 6813345 h 6858000"/>
              <a:gd name="connsiteX391" fmla="*/ 2063025 w 7467600"/>
              <a:gd name="connsiteY391" fmla="*/ 6858000 h 6858000"/>
              <a:gd name="connsiteX392" fmla="*/ 2021675 w 7467600"/>
              <a:gd name="connsiteY392" fmla="*/ 6858000 h 6858000"/>
              <a:gd name="connsiteX393" fmla="*/ 2019308 w 7467600"/>
              <a:gd name="connsiteY393" fmla="*/ 6847118 h 6858000"/>
              <a:gd name="connsiteX394" fmla="*/ 1938835 w 7467600"/>
              <a:gd name="connsiteY394" fmla="*/ 6551160 h 6858000"/>
              <a:gd name="connsiteX395" fmla="*/ 1953230 w 7467600"/>
              <a:gd name="connsiteY395" fmla="*/ 6759699 h 6858000"/>
              <a:gd name="connsiteX396" fmla="*/ 1956763 w 7467600"/>
              <a:gd name="connsiteY396" fmla="*/ 6778191 h 6858000"/>
              <a:gd name="connsiteX397" fmla="*/ 1967925 w 7467600"/>
              <a:gd name="connsiteY397" fmla="*/ 6858000 h 6858000"/>
              <a:gd name="connsiteX398" fmla="*/ 1936622 w 7467600"/>
              <a:gd name="connsiteY398" fmla="*/ 6858000 h 6858000"/>
              <a:gd name="connsiteX399" fmla="*/ 1926261 w 7467600"/>
              <a:gd name="connsiteY399" fmla="*/ 6784064 h 6858000"/>
              <a:gd name="connsiteX400" fmla="*/ 1922724 w 7467600"/>
              <a:gd name="connsiteY400" fmla="*/ 6765577 h 6858000"/>
              <a:gd name="connsiteX401" fmla="*/ 1904650 w 7467600"/>
              <a:gd name="connsiteY401" fmla="*/ 6639616 h 6858000"/>
              <a:gd name="connsiteX402" fmla="*/ 1885273 w 7467600"/>
              <a:gd name="connsiteY402" fmla="*/ 6858000 h 6858000"/>
              <a:gd name="connsiteX403" fmla="*/ 1854363 w 7467600"/>
              <a:gd name="connsiteY403" fmla="*/ 6858000 h 6858000"/>
              <a:gd name="connsiteX404" fmla="*/ 1880391 w 7467600"/>
              <a:gd name="connsiteY404" fmla="*/ 6603796 h 6858000"/>
              <a:gd name="connsiteX405" fmla="*/ 1818273 w 7467600"/>
              <a:gd name="connsiteY405" fmla="*/ 6715729 h 6858000"/>
              <a:gd name="connsiteX406" fmla="*/ 1794691 w 7467600"/>
              <a:gd name="connsiteY406" fmla="*/ 6843239 h 6858000"/>
              <a:gd name="connsiteX407" fmla="*/ 1794914 w 7467600"/>
              <a:gd name="connsiteY407" fmla="*/ 6858000 h 6858000"/>
              <a:gd name="connsiteX408" fmla="*/ 1746128 w 7467600"/>
              <a:gd name="connsiteY408" fmla="*/ 6858000 h 6858000"/>
              <a:gd name="connsiteX409" fmla="*/ 1753934 w 7467600"/>
              <a:gd name="connsiteY409" fmla="*/ 6724796 h 6858000"/>
              <a:gd name="connsiteX410" fmla="*/ 1792053 w 7467600"/>
              <a:gd name="connsiteY410" fmla="*/ 6572396 h 6858000"/>
              <a:gd name="connsiteX411" fmla="*/ 1862248 w 7467600"/>
              <a:gd name="connsiteY411" fmla="*/ 6266397 h 6858000"/>
              <a:gd name="connsiteX412" fmla="*/ 1862250 w 7467600"/>
              <a:gd name="connsiteY412" fmla="*/ 6033531 h 6858000"/>
              <a:gd name="connsiteX413" fmla="*/ 1211999 w 7467600"/>
              <a:gd name="connsiteY413" fmla="*/ 6683610 h 6858000"/>
              <a:gd name="connsiteX414" fmla="*/ 1213266 w 7467600"/>
              <a:gd name="connsiteY414" fmla="*/ 6691947 h 6858000"/>
              <a:gd name="connsiteX415" fmla="*/ 1203370 w 7467600"/>
              <a:gd name="connsiteY415" fmla="*/ 6850676 h 6858000"/>
              <a:gd name="connsiteX416" fmla="*/ 1203671 w 7467600"/>
              <a:gd name="connsiteY416" fmla="*/ 6858000 h 6858000"/>
              <a:gd name="connsiteX417" fmla="*/ 1143180 w 7467600"/>
              <a:gd name="connsiteY417" fmla="*/ 6858000 h 6858000"/>
              <a:gd name="connsiteX418" fmla="*/ 1142176 w 7467600"/>
              <a:gd name="connsiteY418" fmla="*/ 6766045 h 6858000"/>
              <a:gd name="connsiteX419" fmla="*/ 1067484 w 7467600"/>
              <a:gd name="connsiteY419" fmla="*/ 6858000 h 6858000"/>
              <a:gd name="connsiteX420" fmla="*/ 953928 w 7467600"/>
              <a:gd name="connsiteY420" fmla="*/ 6858000 h 6858000"/>
              <a:gd name="connsiteX421" fmla="*/ 959715 w 7467600"/>
              <a:gd name="connsiteY421" fmla="*/ 6850185 h 6858000"/>
              <a:gd name="connsiteX422" fmla="*/ 1483788 w 7467600"/>
              <a:gd name="connsiteY422" fmla="*/ 6259174 h 6858000"/>
              <a:gd name="connsiteX423" fmla="*/ 1100671 w 7467600"/>
              <a:gd name="connsiteY423" fmla="*/ 6252137 h 6858000"/>
              <a:gd name="connsiteX424" fmla="*/ 1090144 w 7467600"/>
              <a:gd name="connsiteY424" fmla="*/ 6256748 h 6858000"/>
              <a:gd name="connsiteX425" fmla="*/ 1095872 w 7467600"/>
              <a:gd name="connsiteY425" fmla="*/ 6271892 h 6858000"/>
              <a:gd name="connsiteX426" fmla="*/ 262785 w 7467600"/>
              <a:gd name="connsiteY426" fmla="*/ 6845450 h 6858000"/>
              <a:gd name="connsiteX427" fmla="*/ 209968 w 7467600"/>
              <a:gd name="connsiteY427" fmla="*/ 6770713 h 6858000"/>
              <a:gd name="connsiteX428" fmla="*/ 873460 w 7467600"/>
              <a:gd name="connsiteY428" fmla="*/ 6253768 h 6858000"/>
              <a:gd name="connsiteX429" fmla="*/ 192686 w 7467600"/>
              <a:gd name="connsiteY429" fmla="*/ 5849257 h 6858000"/>
              <a:gd name="connsiteX430" fmla="*/ 4696 w 7467600"/>
              <a:gd name="connsiteY430" fmla="*/ 5697668 h 6858000"/>
              <a:gd name="connsiteX431" fmla="*/ 0 w 7467600"/>
              <a:gd name="connsiteY431" fmla="*/ 5689984 h 6858000"/>
              <a:gd name="connsiteX432" fmla="*/ 0 w 7467600"/>
              <a:gd name="connsiteY432" fmla="*/ 5513472 h 6858000"/>
              <a:gd name="connsiteX433" fmla="*/ 174101 w 7467600"/>
              <a:gd name="connsiteY433" fmla="*/ 5620277 h 6858000"/>
              <a:gd name="connsiteX434" fmla="*/ 891800 w 7467600"/>
              <a:gd name="connsiteY434" fmla="*/ 6036935 h 6858000"/>
              <a:gd name="connsiteX435" fmla="*/ 1072219 w 7467600"/>
              <a:gd name="connsiteY435" fmla="*/ 6169443 h 6858000"/>
              <a:gd name="connsiteX436" fmla="*/ 1074117 w 7467600"/>
              <a:gd name="connsiteY436" fmla="*/ 6170301 h 6858000"/>
              <a:gd name="connsiteX437" fmla="*/ 1083114 w 7467600"/>
              <a:gd name="connsiteY437" fmla="*/ 6174131 h 6858000"/>
              <a:gd name="connsiteX438" fmla="*/ 1543010 w 7467600"/>
              <a:gd name="connsiteY438" fmla="*/ 6191140 h 6858000"/>
              <a:gd name="connsiteX439" fmla="*/ 1551080 w 7467600"/>
              <a:gd name="connsiteY439" fmla="*/ 6195006 h 6858000"/>
              <a:gd name="connsiteX440" fmla="*/ 2345443 w 7467600"/>
              <a:gd name="connsiteY440" fmla="*/ 5549882 h 6858000"/>
              <a:gd name="connsiteX441" fmla="*/ 1721499 w 7467600"/>
              <a:gd name="connsiteY441" fmla="*/ 5599969 h 6858000"/>
              <a:gd name="connsiteX442" fmla="*/ 767716 w 7467600"/>
              <a:gd name="connsiteY442" fmla="*/ 5472768 h 6858000"/>
              <a:gd name="connsiteX443" fmla="*/ 722147 w 7467600"/>
              <a:gd name="connsiteY443" fmla="*/ 5393091 h 6858000"/>
              <a:gd name="connsiteX444" fmla="*/ 1485552 w 7467600"/>
              <a:gd name="connsiteY444" fmla="*/ 5313202 h 6858000"/>
              <a:gd name="connsiteX445" fmla="*/ 2143004 w 7467600"/>
              <a:gd name="connsiteY445" fmla="*/ 5402420 h 6858000"/>
              <a:gd name="connsiteX446" fmla="*/ 1933391 w 7467600"/>
              <a:gd name="connsiteY446" fmla="*/ 5156971 h 6858000"/>
              <a:gd name="connsiteX447" fmla="*/ 1827118 w 7467600"/>
              <a:gd name="connsiteY447" fmla="*/ 4968410 h 6858000"/>
              <a:gd name="connsiteX448" fmla="*/ 1837349 w 7467600"/>
              <a:gd name="connsiteY448" fmla="*/ 4956357 h 6858000"/>
              <a:gd name="connsiteX449" fmla="*/ 2162835 w 7467600"/>
              <a:gd name="connsiteY449" fmla="*/ 5187853 h 6858000"/>
              <a:gd name="connsiteX450" fmla="*/ 2257167 w 7467600"/>
              <a:gd name="connsiteY450" fmla="*/ 5462123 h 6858000"/>
              <a:gd name="connsiteX451" fmla="*/ 2261598 w 7467600"/>
              <a:gd name="connsiteY451" fmla="*/ 5467998 h 6858000"/>
              <a:gd name="connsiteX452" fmla="*/ 2437177 w 7467600"/>
              <a:gd name="connsiteY452" fmla="*/ 5479608 h 6858000"/>
              <a:gd name="connsiteX453" fmla="*/ 2445247 w 7467600"/>
              <a:gd name="connsiteY453" fmla="*/ 5483476 h 6858000"/>
              <a:gd name="connsiteX454" fmla="*/ 2743626 w 7467600"/>
              <a:gd name="connsiteY454" fmla="*/ 5304819 h 6858000"/>
              <a:gd name="connsiteX455" fmla="*/ 3048102 w 7467600"/>
              <a:gd name="connsiteY455" fmla="*/ 5150595 h 6858000"/>
              <a:gd name="connsiteX456" fmla="*/ 1799414 w 7467600"/>
              <a:gd name="connsiteY456" fmla="*/ 4694732 h 6858000"/>
              <a:gd name="connsiteX457" fmla="*/ 1771735 w 7467600"/>
              <a:gd name="connsiteY457" fmla="*/ 4619929 h 6858000"/>
              <a:gd name="connsiteX458" fmla="*/ 3104273 w 7467600"/>
              <a:gd name="connsiteY458" fmla="*/ 5076159 h 6858000"/>
              <a:gd name="connsiteX459" fmla="*/ 3113245 w 7467600"/>
              <a:gd name="connsiteY459" fmla="*/ 5090705 h 6858000"/>
              <a:gd name="connsiteX460" fmla="*/ 3126294 w 7467600"/>
              <a:gd name="connsiteY460" fmla="*/ 5114400 h 6858000"/>
              <a:gd name="connsiteX461" fmla="*/ 3937433 w 7467600"/>
              <a:gd name="connsiteY461" fmla="*/ 4830473 h 6858000"/>
              <a:gd name="connsiteX462" fmla="*/ 3590475 w 7467600"/>
              <a:gd name="connsiteY462" fmla="*/ 4597974 h 6858000"/>
              <a:gd name="connsiteX463" fmla="*/ 3100264 w 7467600"/>
              <a:gd name="connsiteY463" fmla="*/ 4579845 h 6858000"/>
              <a:gd name="connsiteX464" fmla="*/ 2183576 w 7467600"/>
              <a:gd name="connsiteY464" fmla="*/ 4227150 h 6858000"/>
              <a:gd name="connsiteX465" fmla="*/ 2151029 w 7467600"/>
              <a:gd name="connsiteY465" fmla="*/ 4146947 h 6858000"/>
              <a:gd name="connsiteX466" fmla="*/ 3563434 w 7467600"/>
              <a:gd name="connsiteY466" fmla="*/ 4469115 h 6858000"/>
              <a:gd name="connsiteX467" fmla="*/ 3177952 w 7467600"/>
              <a:gd name="connsiteY467" fmla="*/ 3657386 h 6858000"/>
              <a:gd name="connsiteX468" fmla="*/ 3189263 w 7467600"/>
              <a:gd name="connsiteY468" fmla="*/ 3625726 h 6858000"/>
              <a:gd name="connsiteX469" fmla="*/ 3560912 w 7467600"/>
              <a:gd name="connsiteY469" fmla="*/ 4079863 h 6858000"/>
              <a:gd name="connsiteX470" fmla="*/ 3626636 w 7467600"/>
              <a:gd name="connsiteY470" fmla="*/ 4512230 h 6858000"/>
              <a:gd name="connsiteX471" fmla="*/ 3653088 w 7467600"/>
              <a:gd name="connsiteY471" fmla="*/ 4521417 h 6858000"/>
              <a:gd name="connsiteX472" fmla="*/ 3988128 w 7467600"/>
              <a:gd name="connsiteY472" fmla="*/ 4817267 h 6858000"/>
              <a:gd name="connsiteX473" fmla="*/ 4830582 w 7467600"/>
              <a:gd name="connsiteY473" fmla="*/ 4676000 h 6858000"/>
              <a:gd name="connsiteX474" fmla="*/ 4830100 w 7467600"/>
              <a:gd name="connsiteY474" fmla="*/ 4675554 h 6858000"/>
              <a:gd name="connsiteX475" fmla="*/ 4036318 w 7467600"/>
              <a:gd name="connsiteY475" fmla="*/ 4147013 h 6858000"/>
              <a:gd name="connsiteX476" fmla="*/ 3432098 w 7467600"/>
              <a:gd name="connsiteY476" fmla="*/ 3537312 h 6858000"/>
              <a:gd name="connsiteX477" fmla="*/ 3446761 w 7467600"/>
              <a:gd name="connsiteY477" fmla="*/ 3461278 h 6858000"/>
              <a:gd name="connsiteX478" fmla="*/ 4419733 w 7467600"/>
              <a:gd name="connsiteY478" fmla="*/ 3963555 h 6858000"/>
              <a:gd name="connsiteX479" fmla="*/ 4781371 w 7467600"/>
              <a:gd name="connsiteY479" fmla="*/ 4458604 h 6858000"/>
              <a:gd name="connsiteX480" fmla="*/ 4780440 w 7467600"/>
              <a:gd name="connsiteY480" fmla="*/ 4470290 h 6858000"/>
              <a:gd name="connsiteX481" fmla="*/ 4898954 w 7467600"/>
              <a:gd name="connsiteY481" fmla="*/ 4662092 h 6858000"/>
              <a:gd name="connsiteX482" fmla="*/ 4900699 w 7467600"/>
              <a:gd name="connsiteY482" fmla="*/ 4670867 h 6858000"/>
              <a:gd name="connsiteX483" fmla="*/ 5714511 w 7467600"/>
              <a:gd name="connsiteY483" fmla="*/ 4663483 h 6858000"/>
              <a:gd name="connsiteX484" fmla="*/ 5464793 w 7467600"/>
              <a:gd name="connsiteY484" fmla="*/ 4393556 h 6858000"/>
              <a:gd name="connsiteX485" fmla="*/ 5461897 w 7467600"/>
              <a:gd name="connsiteY485" fmla="*/ 4390879 h 6858000"/>
              <a:gd name="connsiteX486" fmla="*/ 4294126 w 7467600"/>
              <a:gd name="connsiteY486" fmla="*/ 3303048 h 6858000"/>
              <a:gd name="connsiteX487" fmla="*/ 4305321 w 7467600"/>
              <a:gd name="connsiteY487" fmla="*/ 3256953 h 6858000"/>
              <a:gd name="connsiteX488" fmla="*/ 4949299 w 7467600"/>
              <a:gd name="connsiteY488" fmla="*/ 3766336 h 6858000"/>
              <a:gd name="connsiteX489" fmla="*/ 5291452 w 7467600"/>
              <a:gd name="connsiteY489" fmla="*/ 4076801 h 6858000"/>
              <a:gd name="connsiteX490" fmla="*/ 5434998 w 7467600"/>
              <a:gd name="connsiteY490" fmla="*/ 4254100 h 6858000"/>
              <a:gd name="connsiteX491" fmla="*/ 5351015 w 7467600"/>
              <a:gd name="connsiteY491" fmla="*/ 3760989 h 6858000"/>
              <a:gd name="connsiteX492" fmla="*/ 5413780 w 7467600"/>
              <a:gd name="connsiteY492" fmla="*/ 2966265 h 6858000"/>
              <a:gd name="connsiteX493" fmla="*/ 5425627 w 7467600"/>
              <a:gd name="connsiteY493" fmla="*/ 2954192 h 6858000"/>
              <a:gd name="connsiteX494" fmla="*/ 6604735 w 7467600"/>
              <a:gd name="connsiteY494" fmla="*/ 2041381 h 6858000"/>
              <a:gd name="connsiteX495" fmla="*/ 7204487 w 7467600"/>
              <a:gd name="connsiteY495" fmla="*/ 2742112 h 6858000"/>
              <a:gd name="connsiteX496" fmla="*/ 7131592 w 7467600"/>
              <a:gd name="connsiteY496" fmla="*/ 2672096 h 6858000"/>
              <a:gd name="connsiteX497" fmla="*/ 6996344 w 7467600"/>
              <a:gd name="connsiteY497" fmla="*/ 2518310 h 6858000"/>
              <a:gd name="connsiteX498" fmla="*/ 6735495 w 7467600"/>
              <a:gd name="connsiteY498" fmla="*/ 2196890 h 6858000"/>
              <a:gd name="connsiteX499" fmla="*/ 6721901 w 7467600"/>
              <a:gd name="connsiteY499" fmla="*/ 2179274 h 6858000"/>
              <a:gd name="connsiteX500" fmla="*/ 6604735 w 7467600"/>
              <a:gd name="connsiteY500" fmla="*/ 2041381 h 6858000"/>
              <a:gd name="connsiteX501" fmla="*/ 6591670 w 7467600"/>
              <a:gd name="connsiteY501" fmla="*/ 1988277 h 6858000"/>
              <a:gd name="connsiteX502" fmla="*/ 6747349 w 7467600"/>
              <a:gd name="connsiteY502" fmla="*/ 2160069 h 6858000"/>
              <a:gd name="connsiteX503" fmla="*/ 6760943 w 7467600"/>
              <a:gd name="connsiteY503" fmla="*/ 2177686 h 6858000"/>
              <a:gd name="connsiteX504" fmla="*/ 7021065 w 7467600"/>
              <a:gd name="connsiteY504" fmla="*/ 2498102 h 6858000"/>
              <a:gd name="connsiteX505" fmla="*/ 7155223 w 7467600"/>
              <a:gd name="connsiteY505" fmla="*/ 2650386 h 6858000"/>
              <a:gd name="connsiteX506" fmla="*/ 7203167 w 7467600"/>
              <a:gd name="connsiteY506" fmla="*/ 2697288 h 6858000"/>
              <a:gd name="connsiteX507" fmla="*/ 6937703 w 7467600"/>
              <a:gd name="connsiteY507" fmla="*/ 2321981 h 6858000"/>
              <a:gd name="connsiteX508" fmla="*/ 6591670 w 7467600"/>
              <a:gd name="connsiteY508" fmla="*/ 1988277 h 6858000"/>
              <a:gd name="connsiteX509" fmla="*/ 5798671 w 7467600"/>
              <a:gd name="connsiteY509" fmla="*/ 1981601 h 6858000"/>
              <a:gd name="connsiteX510" fmla="*/ 5754709 w 7467600"/>
              <a:gd name="connsiteY510" fmla="*/ 2071454 h 6858000"/>
              <a:gd name="connsiteX511" fmla="*/ 5763044 w 7467600"/>
              <a:gd name="connsiteY511" fmla="*/ 2842206 h 6858000"/>
              <a:gd name="connsiteX512" fmla="*/ 5764974 w 7467600"/>
              <a:gd name="connsiteY512" fmla="*/ 2799609 h 6858000"/>
              <a:gd name="connsiteX513" fmla="*/ 5767665 w 7467600"/>
              <a:gd name="connsiteY513" fmla="*/ 2666409 h 6858000"/>
              <a:gd name="connsiteX514" fmla="*/ 5763055 w 7467600"/>
              <a:gd name="connsiteY514" fmla="*/ 2579705 h 6858000"/>
              <a:gd name="connsiteX515" fmla="*/ 5758079 w 7467600"/>
              <a:gd name="connsiteY515" fmla="*/ 2492508 h 6858000"/>
              <a:gd name="connsiteX516" fmla="*/ 5779325 w 7467600"/>
              <a:gd name="connsiteY516" fmla="*/ 2197069 h 6858000"/>
              <a:gd name="connsiteX517" fmla="*/ 5798671 w 7467600"/>
              <a:gd name="connsiteY517" fmla="*/ 1981601 h 6858000"/>
              <a:gd name="connsiteX518" fmla="*/ 5829202 w 7467600"/>
              <a:gd name="connsiteY518" fmla="*/ 1971679 h 6858000"/>
              <a:gd name="connsiteX519" fmla="*/ 5809558 w 7467600"/>
              <a:gd name="connsiteY519" fmla="*/ 2198043 h 6858000"/>
              <a:gd name="connsiteX520" fmla="*/ 5788653 w 7467600"/>
              <a:gd name="connsiteY520" fmla="*/ 2489430 h 6858000"/>
              <a:gd name="connsiteX521" fmla="*/ 5793439 w 7467600"/>
              <a:gd name="connsiteY521" fmla="*/ 2575235 h 6858000"/>
              <a:gd name="connsiteX522" fmla="*/ 5796837 w 7467600"/>
              <a:gd name="connsiteY522" fmla="*/ 2637633 h 6858000"/>
              <a:gd name="connsiteX523" fmla="*/ 5818614 w 7467600"/>
              <a:gd name="connsiteY523" fmla="*/ 2473055 h 6858000"/>
              <a:gd name="connsiteX524" fmla="*/ 5829202 w 7467600"/>
              <a:gd name="connsiteY524" fmla="*/ 1971679 h 6858000"/>
              <a:gd name="connsiteX525" fmla="*/ 5911389 w 7467600"/>
              <a:gd name="connsiteY525" fmla="*/ 1898371 h 6858000"/>
              <a:gd name="connsiteX526" fmla="*/ 6237627 w 7467600"/>
              <a:gd name="connsiteY526" fmla="*/ 2231921 h 6858000"/>
              <a:gd name="connsiteX527" fmla="*/ 5911389 w 7467600"/>
              <a:gd name="connsiteY527" fmla="*/ 1898371 h 6858000"/>
              <a:gd name="connsiteX528" fmla="*/ 6944437 w 7467600"/>
              <a:gd name="connsiteY528" fmla="*/ 1575402 h 6858000"/>
              <a:gd name="connsiteX529" fmla="*/ 6304730 w 7467600"/>
              <a:gd name="connsiteY529" fmla="*/ 1766654 h 6858000"/>
              <a:gd name="connsiteX530" fmla="*/ 6944437 w 7467600"/>
              <a:gd name="connsiteY530" fmla="*/ 1575402 h 6858000"/>
              <a:gd name="connsiteX531" fmla="*/ 7019523 w 7467600"/>
              <a:gd name="connsiteY531" fmla="*/ 1519450 h 6858000"/>
              <a:gd name="connsiteX532" fmla="*/ 6298091 w 7467600"/>
              <a:gd name="connsiteY532" fmla="*/ 1737122 h 6858000"/>
              <a:gd name="connsiteX533" fmla="*/ 7019523 w 7467600"/>
              <a:gd name="connsiteY533" fmla="*/ 1519450 h 6858000"/>
              <a:gd name="connsiteX534" fmla="*/ 2399523 w 7467600"/>
              <a:gd name="connsiteY534" fmla="*/ 1428234 h 6858000"/>
              <a:gd name="connsiteX535" fmla="*/ 2224982 w 7467600"/>
              <a:gd name="connsiteY535" fmla="*/ 1826201 h 6858000"/>
              <a:gd name="connsiteX536" fmla="*/ 2096099 w 7467600"/>
              <a:gd name="connsiteY536" fmla="*/ 2345900 h 6858000"/>
              <a:gd name="connsiteX537" fmla="*/ 2283317 w 7467600"/>
              <a:gd name="connsiteY537" fmla="*/ 1796925 h 6858000"/>
              <a:gd name="connsiteX538" fmla="*/ 2399523 w 7467600"/>
              <a:gd name="connsiteY538" fmla="*/ 1428234 h 6858000"/>
              <a:gd name="connsiteX539" fmla="*/ 2448558 w 7467600"/>
              <a:gd name="connsiteY539" fmla="*/ 1373435 h 6858000"/>
              <a:gd name="connsiteX540" fmla="*/ 2312521 w 7467600"/>
              <a:gd name="connsiteY540" fmla="*/ 1806140 h 6858000"/>
              <a:gd name="connsiteX541" fmla="*/ 2127533 w 7467600"/>
              <a:gd name="connsiteY541" fmla="*/ 2348380 h 6858000"/>
              <a:gd name="connsiteX542" fmla="*/ 2358080 w 7467600"/>
              <a:gd name="connsiteY542" fmla="*/ 1866134 h 6858000"/>
              <a:gd name="connsiteX543" fmla="*/ 2407436 w 7467600"/>
              <a:gd name="connsiteY543" fmla="*/ 1651070 h 6858000"/>
              <a:gd name="connsiteX544" fmla="*/ 2448558 w 7467600"/>
              <a:gd name="connsiteY544" fmla="*/ 1373435 h 6858000"/>
              <a:gd name="connsiteX545" fmla="*/ 278707 w 7467600"/>
              <a:gd name="connsiteY545" fmla="*/ 1352270 h 6858000"/>
              <a:gd name="connsiteX546" fmla="*/ 321570 w 7467600"/>
              <a:gd name="connsiteY546" fmla="*/ 1861610 h 6858000"/>
              <a:gd name="connsiteX547" fmla="*/ 294281 w 7467600"/>
              <a:gd name="connsiteY547" fmla="*/ 1440658 h 6858000"/>
              <a:gd name="connsiteX548" fmla="*/ 278707 w 7467600"/>
              <a:gd name="connsiteY548" fmla="*/ 1352270 h 6858000"/>
              <a:gd name="connsiteX549" fmla="*/ 1423821 w 7467600"/>
              <a:gd name="connsiteY549" fmla="*/ 1351958 h 6858000"/>
              <a:gd name="connsiteX550" fmla="*/ 1638521 w 7467600"/>
              <a:gd name="connsiteY550" fmla="*/ 1908470 h 6858000"/>
              <a:gd name="connsiteX551" fmla="*/ 1754199 w 7467600"/>
              <a:gd name="connsiteY551" fmla="*/ 2149284 h 6858000"/>
              <a:gd name="connsiteX552" fmla="*/ 1908359 w 7467600"/>
              <a:gd name="connsiteY552" fmla="*/ 2364988 h 6858000"/>
              <a:gd name="connsiteX553" fmla="*/ 1647661 w 7467600"/>
              <a:gd name="connsiteY553" fmla="*/ 1825945 h 6858000"/>
              <a:gd name="connsiteX554" fmla="*/ 1423821 w 7467600"/>
              <a:gd name="connsiteY554" fmla="*/ 1351958 h 6858000"/>
              <a:gd name="connsiteX555" fmla="*/ 1431890 w 7467600"/>
              <a:gd name="connsiteY555" fmla="*/ 1306475 h 6858000"/>
              <a:gd name="connsiteX556" fmla="*/ 1507597 w 7467600"/>
              <a:gd name="connsiteY556" fmla="*/ 1446132 h 6858000"/>
              <a:gd name="connsiteX557" fmla="*/ 1674586 w 7467600"/>
              <a:gd name="connsiteY557" fmla="*/ 1813832 h 6858000"/>
              <a:gd name="connsiteX558" fmla="*/ 1815950 w 7467600"/>
              <a:gd name="connsiteY558" fmla="*/ 2128564 h 6858000"/>
              <a:gd name="connsiteX559" fmla="*/ 1984242 w 7467600"/>
              <a:gd name="connsiteY559" fmla="*/ 2430829 h 6858000"/>
              <a:gd name="connsiteX560" fmla="*/ 2014023 w 7467600"/>
              <a:gd name="connsiteY560" fmla="*/ 2450995 h 6858000"/>
              <a:gd name="connsiteX561" fmla="*/ 1747337 w 7467600"/>
              <a:gd name="connsiteY561" fmla="*/ 1855264 h 6858000"/>
              <a:gd name="connsiteX562" fmla="*/ 1533749 w 7467600"/>
              <a:gd name="connsiteY562" fmla="*/ 1478656 h 6858000"/>
              <a:gd name="connsiteX563" fmla="*/ 1431890 w 7467600"/>
              <a:gd name="connsiteY563" fmla="*/ 1306475 h 6858000"/>
              <a:gd name="connsiteX564" fmla="*/ 5052692 w 7467600"/>
              <a:gd name="connsiteY564" fmla="*/ 1292994 h 6858000"/>
              <a:gd name="connsiteX565" fmla="*/ 5200661 w 7467600"/>
              <a:gd name="connsiteY565" fmla="*/ 1635186 h 6858000"/>
              <a:gd name="connsiteX566" fmla="*/ 5297138 w 7467600"/>
              <a:gd name="connsiteY566" fmla="*/ 1906351 h 6858000"/>
              <a:gd name="connsiteX567" fmla="*/ 5052692 w 7467600"/>
              <a:gd name="connsiteY567" fmla="*/ 1292994 h 6858000"/>
              <a:gd name="connsiteX568" fmla="*/ 5009948 w 7467600"/>
              <a:gd name="connsiteY568" fmla="*/ 1273619 h 6858000"/>
              <a:gd name="connsiteX569" fmla="*/ 5121777 w 7467600"/>
              <a:gd name="connsiteY569" fmla="*/ 1654213 h 6858000"/>
              <a:gd name="connsiteX570" fmla="*/ 5293545 w 7467600"/>
              <a:gd name="connsiteY570" fmla="*/ 2072247 h 6858000"/>
              <a:gd name="connsiteX571" fmla="*/ 5294042 w 7467600"/>
              <a:gd name="connsiteY571" fmla="*/ 2065019 h 6858000"/>
              <a:gd name="connsiteX572" fmla="*/ 5171936 w 7467600"/>
              <a:gd name="connsiteY572" fmla="*/ 1647613 h 6858000"/>
              <a:gd name="connsiteX573" fmla="*/ 5009948 w 7467600"/>
              <a:gd name="connsiteY573" fmla="*/ 1273619 h 6858000"/>
              <a:gd name="connsiteX574" fmla="*/ 655236 w 7467600"/>
              <a:gd name="connsiteY574" fmla="*/ 1268632 h 6858000"/>
              <a:gd name="connsiteX575" fmla="*/ 839521 w 7467600"/>
              <a:gd name="connsiteY575" fmla="*/ 1685315 h 6858000"/>
              <a:gd name="connsiteX576" fmla="*/ 1109416 w 7467600"/>
              <a:gd name="connsiteY576" fmla="*/ 2061663 h 6858000"/>
              <a:gd name="connsiteX577" fmla="*/ 1298300 w 7467600"/>
              <a:gd name="connsiteY577" fmla="*/ 2247742 h 6858000"/>
              <a:gd name="connsiteX578" fmla="*/ 1125871 w 7467600"/>
              <a:gd name="connsiteY578" fmla="*/ 1989513 h 6858000"/>
              <a:gd name="connsiteX579" fmla="*/ 981574 w 7467600"/>
              <a:gd name="connsiteY579" fmla="*/ 1783157 h 6858000"/>
              <a:gd name="connsiteX580" fmla="*/ 922198 w 7467600"/>
              <a:gd name="connsiteY580" fmla="*/ 1677437 h 6858000"/>
              <a:gd name="connsiteX581" fmla="*/ 869293 w 7467600"/>
              <a:gd name="connsiteY581" fmla="*/ 1583214 h 6858000"/>
              <a:gd name="connsiteX582" fmla="*/ 751431 w 7467600"/>
              <a:gd name="connsiteY582" fmla="*/ 1405731 h 6858000"/>
              <a:gd name="connsiteX583" fmla="*/ 655236 w 7467600"/>
              <a:gd name="connsiteY583" fmla="*/ 1268632 h 6858000"/>
              <a:gd name="connsiteX584" fmla="*/ 6516292 w 7467600"/>
              <a:gd name="connsiteY584" fmla="*/ 1263064 h 6858000"/>
              <a:gd name="connsiteX585" fmla="*/ 5736320 w 7467600"/>
              <a:gd name="connsiteY585" fmla="*/ 1501803 h 6858000"/>
              <a:gd name="connsiteX586" fmla="*/ 6516292 w 7467600"/>
              <a:gd name="connsiteY586" fmla="*/ 1263064 h 6858000"/>
              <a:gd name="connsiteX587" fmla="*/ 291466 w 7467600"/>
              <a:gd name="connsiteY587" fmla="*/ 1250369 h 6858000"/>
              <a:gd name="connsiteX588" fmla="*/ 323180 w 7467600"/>
              <a:gd name="connsiteY588" fmla="*/ 1435283 h 6858000"/>
              <a:gd name="connsiteX589" fmla="*/ 349381 w 7467600"/>
              <a:gd name="connsiteY589" fmla="*/ 1875041 h 6858000"/>
              <a:gd name="connsiteX590" fmla="*/ 374363 w 7467600"/>
              <a:gd name="connsiteY590" fmla="*/ 1506494 h 6858000"/>
              <a:gd name="connsiteX591" fmla="*/ 302168 w 7467600"/>
              <a:gd name="connsiteY591" fmla="*/ 1274495 h 6858000"/>
              <a:gd name="connsiteX592" fmla="*/ 291466 w 7467600"/>
              <a:gd name="connsiteY592" fmla="*/ 1250369 h 6858000"/>
              <a:gd name="connsiteX593" fmla="*/ 678222 w 7467600"/>
              <a:gd name="connsiteY593" fmla="*/ 1248670 h 6858000"/>
              <a:gd name="connsiteX594" fmla="*/ 775536 w 7467600"/>
              <a:gd name="connsiteY594" fmla="*/ 1388015 h 6858000"/>
              <a:gd name="connsiteX595" fmla="*/ 894529 w 7467600"/>
              <a:gd name="connsiteY595" fmla="*/ 1567739 h 6858000"/>
              <a:gd name="connsiteX596" fmla="*/ 948000 w 7467600"/>
              <a:gd name="connsiteY596" fmla="*/ 1663088 h 6858000"/>
              <a:gd name="connsiteX597" fmla="*/ 1006812 w 7467600"/>
              <a:gd name="connsiteY597" fmla="*/ 1767683 h 6858000"/>
              <a:gd name="connsiteX598" fmla="*/ 1149133 w 7467600"/>
              <a:gd name="connsiteY598" fmla="*/ 1971513 h 6858000"/>
              <a:gd name="connsiteX599" fmla="*/ 1333952 w 7467600"/>
              <a:gd name="connsiteY599" fmla="*/ 2251620 h 6858000"/>
              <a:gd name="connsiteX600" fmla="*/ 1337329 w 7467600"/>
              <a:gd name="connsiteY600" fmla="*/ 2258350 h 6858000"/>
              <a:gd name="connsiteX601" fmla="*/ 1014726 w 7467600"/>
              <a:gd name="connsiteY601" fmla="*/ 1615556 h 6858000"/>
              <a:gd name="connsiteX602" fmla="*/ 678222 w 7467600"/>
              <a:gd name="connsiteY602" fmla="*/ 1248670 h 6858000"/>
              <a:gd name="connsiteX603" fmla="*/ 6691602 w 7467600"/>
              <a:gd name="connsiteY603" fmla="*/ 1140573 h 6858000"/>
              <a:gd name="connsiteX604" fmla="*/ 6571100 w 7467600"/>
              <a:gd name="connsiteY604" fmla="*/ 1183662 h 6858000"/>
              <a:gd name="connsiteX605" fmla="*/ 6241687 w 7467600"/>
              <a:gd name="connsiteY605" fmla="*/ 1257600 h 6858000"/>
              <a:gd name="connsiteX606" fmla="*/ 5693009 w 7467600"/>
              <a:gd name="connsiteY606" fmla="*/ 1478256 h 6858000"/>
              <a:gd name="connsiteX607" fmla="*/ 6548420 w 7467600"/>
              <a:gd name="connsiteY607" fmla="*/ 1214599 h 6858000"/>
              <a:gd name="connsiteX608" fmla="*/ 6605473 w 7467600"/>
              <a:gd name="connsiteY608" fmla="*/ 1184686 h 6858000"/>
              <a:gd name="connsiteX609" fmla="*/ 6691602 w 7467600"/>
              <a:gd name="connsiteY609" fmla="*/ 1140573 h 6858000"/>
              <a:gd name="connsiteX610" fmla="*/ 4002475 w 7467600"/>
              <a:gd name="connsiteY610" fmla="*/ 1037802 h 6858000"/>
              <a:gd name="connsiteX611" fmla="*/ 4000324 w 7467600"/>
              <a:gd name="connsiteY611" fmla="*/ 1039362 h 6858000"/>
              <a:gd name="connsiteX612" fmla="*/ 4002862 w 7467600"/>
              <a:gd name="connsiteY612" fmla="*/ 1042866 h 6858000"/>
              <a:gd name="connsiteX613" fmla="*/ 4002475 w 7467600"/>
              <a:gd name="connsiteY613" fmla="*/ 1037802 h 6858000"/>
              <a:gd name="connsiteX614" fmla="*/ 506322 w 7467600"/>
              <a:gd name="connsiteY614" fmla="*/ 1020997 h 6858000"/>
              <a:gd name="connsiteX615" fmla="*/ 533068 w 7467600"/>
              <a:gd name="connsiteY615" fmla="*/ 1029409 h 6858000"/>
              <a:gd name="connsiteX616" fmla="*/ 1232525 w 7467600"/>
              <a:gd name="connsiteY616" fmla="*/ 1804675 h 6858000"/>
              <a:gd name="connsiteX617" fmla="*/ 1388858 w 7467600"/>
              <a:gd name="connsiteY617" fmla="*/ 2368011 h 6858000"/>
              <a:gd name="connsiteX618" fmla="*/ 1384098 w 7467600"/>
              <a:gd name="connsiteY618" fmla="*/ 2378125 h 6858000"/>
              <a:gd name="connsiteX619" fmla="*/ 1425393 w 7467600"/>
              <a:gd name="connsiteY619" fmla="*/ 2589124 h 6858000"/>
              <a:gd name="connsiteX620" fmla="*/ 1424001 w 7467600"/>
              <a:gd name="connsiteY620" fmla="*/ 2597541 h 6858000"/>
              <a:gd name="connsiteX621" fmla="*/ 2152729 w 7467600"/>
              <a:gd name="connsiteY621" fmla="*/ 2864487 h 6858000"/>
              <a:gd name="connsiteX622" fmla="*/ 2020609 w 7467600"/>
              <a:gd name="connsiteY622" fmla="*/ 2539671 h 6858000"/>
              <a:gd name="connsiteX623" fmla="*/ 2018920 w 7467600"/>
              <a:gd name="connsiteY623" fmla="*/ 2536309 h 6858000"/>
              <a:gd name="connsiteX624" fmla="*/ 1342441 w 7467600"/>
              <a:gd name="connsiteY624" fmla="*/ 1173017 h 6858000"/>
              <a:gd name="connsiteX625" fmla="*/ 1367925 w 7467600"/>
              <a:gd name="connsiteY625" fmla="*/ 1135648 h 6858000"/>
              <a:gd name="connsiteX626" fmla="*/ 1771401 w 7467600"/>
              <a:gd name="connsiteY626" fmla="*/ 1806673 h 6858000"/>
              <a:gd name="connsiteX627" fmla="*/ 1972385 w 7467600"/>
              <a:gd name="connsiteY627" fmla="*/ 2198735 h 6858000"/>
              <a:gd name="connsiteX628" fmla="*/ 2040892 w 7467600"/>
              <a:gd name="connsiteY628" fmla="*/ 2405205 h 6858000"/>
              <a:gd name="connsiteX629" fmla="*/ 2131689 w 7467600"/>
              <a:gd name="connsiteY629" fmla="*/ 1936926 h 6858000"/>
              <a:gd name="connsiteX630" fmla="*/ 2454820 w 7467600"/>
              <a:gd name="connsiteY630" fmla="*/ 1248808 h 6858000"/>
              <a:gd name="connsiteX631" fmla="*/ 2492512 w 7467600"/>
              <a:gd name="connsiteY631" fmla="*/ 1302920 h 6858000"/>
              <a:gd name="connsiteX632" fmla="*/ 2081216 w 7467600"/>
              <a:gd name="connsiteY632" fmla="*/ 2527513 h 6858000"/>
              <a:gd name="connsiteX633" fmla="*/ 2081211 w 7467600"/>
              <a:gd name="connsiteY633" fmla="*/ 2528916 h 6858000"/>
              <a:gd name="connsiteX634" fmla="*/ 2199067 w 7467600"/>
              <a:gd name="connsiteY634" fmla="*/ 2884061 h 6858000"/>
              <a:gd name="connsiteX635" fmla="*/ 3192586 w 7467600"/>
              <a:gd name="connsiteY635" fmla="*/ 3411496 h 6858000"/>
              <a:gd name="connsiteX636" fmla="*/ 3182620 w 7467600"/>
              <a:gd name="connsiteY636" fmla="*/ 3483279 h 6858000"/>
              <a:gd name="connsiteX637" fmla="*/ 2435119 w 7467600"/>
              <a:gd name="connsiteY637" fmla="*/ 3080173 h 6858000"/>
              <a:gd name="connsiteX638" fmla="*/ 2410152 w 7467600"/>
              <a:gd name="connsiteY638" fmla="*/ 3063751 h 6858000"/>
              <a:gd name="connsiteX639" fmla="*/ 2408099 w 7467600"/>
              <a:gd name="connsiteY639" fmla="*/ 3064403 h 6858000"/>
              <a:gd name="connsiteX640" fmla="*/ 2407218 w 7467600"/>
              <a:gd name="connsiteY640" fmla="*/ 3070324 h 6858000"/>
              <a:gd name="connsiteX641" fmla="*/ 2380138 w 7467600"/>
              <a:gd name="connsiteY641" fmla="*/ 3099341 h 6858000"/>
              <a:gd name="connsiteX642" fmla="*/ 1765923 w 7467600"/>
              <a:gd name="connsiteY642" fmla="*/ 3581043 h 6858000"/>
              <a:gd name="connsiteX643" fmla="*/ 1702258 w 7467600"/>
              <a:gd name="connsiteY643" fmla="*/ 3612286 h 6858000"/>
              <a:gd name="connsiteX644" fmla="*/ 1538370 w 7467600"/>
              <a:gd name="connsiteY644" fmla="*/ 3811804 h 6858000"/>
              <a:gd name="connsiteX645" fmla="*/ 542867 w 7467600"/>
              <a:gd name="connsiteY645" fmla="*/ 4944092 h 6858000"/>
              <a:gd name="connsiteX646" fmla="*/ 515800 w 7467600"/>
              <a:gd name="connsiteY646" fmla="*/ 4862180 h 6858000"/>
              <a:gd name="connsiteX647" fmla="*/ 909145 w 7467600"/>
              <a:gd name="connsiteY647" fmla="*/ 4199225 h 6858000"/>
              <a:gd name="connsiteX648" fmla="*/ 1214067 w 7467600"/>
              <a:gd name="connsiteY648" fmla="*/ 3908561 h 6858000"/>
              <a:gd name="connsiteX649" fmla="*/ 640967 w 7467600"/>
              <a:gd name="connsiteY649" fmla="*/ 4105601 h 6858000"/>
              <a:gd name="connsiteX650" fmla="*/ 112563 w 7467600"/>
              <a:gd name="connsiteY650" fmla="*/ 4396952 h 6858000"/>
              <a:gd name="connsiteX651" fmla="*/ 0 w 7467600"/>
              <a:gd name="connsiteY651" fmla="*/ 4466006 h 6858000"/>
              <a:gd name="connsiteX652" fmla="*/ 0 w 7467600"/>
              <a:gd name="connsiteY652" fmla="*/ 4233763 h 6858000"/>
              <a:gd name="connsiteX653" fmla="*/ 36881 w 7467600"/>
              <a:gd name="connsiteY653" fmla="*/ 4200118 h 6858000"/>
              <a:gd name="connsiteX654" fmla="*/ 910534 w 7467600"/>
              <a:gd name="connsiteY654" fmla="*/ 3629753 h 6858000"/>
              <a:gd name="connsiteX655" fmla="*/ 1578717 w 7467600"/>
              <a:gd name="connsiteY655" fmla="*/ 3575982 h 6858000"/>
              <a:gd name="connsiteX656" fmla="*/ 2338780 w 7467600"/>
              <a:gd name="connsiteY656" fmla="*/ 3033725 h 6858000"/>
              <a:gd name="connsiteX657" fmla="*/ 1807991 w 7467600"/>
              <a:gd name="connsiteY657" fmla="*/ 2807184 h 6858000"/>
              <a:gd name="connsiteX658" fmla="*/ 1416358 w 7467600"/>
              <a:gd name="connsiteY658" fmla="*/ 3112571 h 6858000"/>
              <a:gd name="connsiteX659" fmla="*/ 939066 w 7467600"/>
              <a:gd name="connsiteY659" fmla="*/ 3378798 h 6858000"/>
              <a:gd name="connsiteX660" fmla="*/ 115099 w 7467600"/>
              <a:gd name="connsiteY660" fmla="*/ 3607650 h 6858000"/>
              <a:gd name="connsiteX661" fmla="*/ 97284 w 7467600"/>
              <a:gd name="connsiteY661" fmla="*/ 3520393 h 6858000"/>
              <a:gd name="connsiteX662" fmla="*/ 922050 w 7467600"/>
              <a:gd name="connsiteY662" fmla="*/ 3074867 h 6858000"/>
              <a:gd name="connsiteX663" fmla="*/ 1405265 w 7467600"/>
              <a:gd name="connsiteY663" fmla="*/ 3016319 h 6858000"/>
              <a:gd name="connsiteX664" fmla="*/ 1407512 w 7467600"/>
              <a:gd name="connsiteY664" fmla="*/ 3018001 h 6858000"/>
              <a:gd name="connsiteX665" fmla="*/ 1726266 w 7467600"/>
              <a:gd name="connsiteY665" fmla="*/ 2777274 h 6858000"/>
              <a:gd name="connsiteX666" fmla="*/ 625390 w 7467600"/>
              <a:gd name="connsiteY666" fmla="*/ 2514541 h 6858000"/>
              <a:gd name="connsiteX667" fmla="*/ 619799 w 7467600"/>
              <a:gd name="connsiteY667" fmla="*/ 2527180 h 6858000"/>
              <a:gd name="connsiteX668" fmla="*/ 310030 w 7467600"/>
              <a:gd name="connsiteY668" fmla="*/ 2771818 h 6858000"/>
              <a:gd name="connsiteX669" fmla="*/ 173877 w 7467600"/>
              <a:gd name="connsiteY669" fmla="*/ 2937056 h 6858000"/>
              <a:gd name="connsiteX670" fmla="*/ 77889 w 7467600"/>
              <a:gd name="connsiteY670" fmla="*/ 3138440 h 6858000"/>
              <a:gd name="connsiteX671" fmla="*/ 0 w 7467600"/>
              <a:gd name="connsiteY671" fmla="*/ 3271395 h 6858000"/>
              <a:gd name="connsiteX672" fmla="*/ 0 w 7467600"/>
              <a:gd name="connsiteY672" fmla="*/ 3153002 h 6858000"/>
              <a:gd name="connsiteX673" fmla="*/ 2386 w 7467600"/>
              <a:gd name="connsiteY673" fmla="*/ 3149203 h 6858000"/>
              <a:gd name="connsiteX674" fmla="*/ 89753 w 7467600"/>
              <a:gd name="connsiteY674" fmla="*/ 2987702 h 6858000"/>
              <a:gd name="connsiteX675" fmla="*/ 76869 w 7467600"/>
              <a:gd name="connsiteY675" fmla="*/ 3005404 h 6858000"/>
              <a:gd name="connsiteX676" fmla="*/ 32049 w 7467600"/>
              <a:gd name="connsiteY676" fmla="*/ 3065814 h 6858000"/>
              <a:gd name="connsiteX677" fmla="*/ 0 w 7467600"/>
              <a:gd name="connsiteY677" fmla="*/ 3108744 h 6858000"/>
              <a:gd name="connsiteX678" fmla="*/ 0 w 7467600"/>
              <a:gd name="connsiteY678" fmla="*/ 3058059 h 6858000"/>
              <a:gd name="connsiteX679" fmla="*/ 7610 w 7467600"/>
              <a:gd name="connsiteY679" fmla="*/ 3047889 h 6858000"/>
              <a:gd name="connsiteX680" fmla="*/ 52419 w 7467600"/>
              <a:gd name="connsiteY680" fmla="*/ 2987479 h 6858000"/>
              <a:gd name="connsiteX681" fmla="*/ 59142 w 7467600"/>
              <a:gd name="connsiteY681" fmla="*/ 2978488 h 6858000"/>
              <a:gd name="connsiteX682" fmla="*/ 0 w 7467600"/>
              <a:gd name="connsiteY682" fmla="*/ 3015334 h 6858000"/>
              <a:gd name="connsiteX683" fmla="*/ 0 w 7467600"/>
              <a:gd name="connsiteY683" fmla="*/ 2914286 h 6858000"/>
              <a:gd name="connsiteX684" fmla="*/ 36383 w 7467600"/>
              <a:gd name="connsiteY684" fmla="*/ 2901128 h 6858000"/>
              <a:gd name="connsiteX685" fmla="*/ 156329 w 7467600"/>
              <a:gd name="connsiteY685" fmla="*/ 2840533 h 6858000"/>
              <a:gd name="connsiteX686" fmla="*/ 358355 w 7467600"/>
              <a:gd name="connsiteY686" fmla="*/ 2620471 h 6858000"/>
              <a:gd name="connsiteX687" fmla="*/ 510577 w 7467600"/>
              <a:gd name="connsiteY687" fmla="*/ 2501244 h 6858000"/>
              <a:gd name="connsiteX688" fmla="*/ 211967 w 7467600"/>
              <a:gd name="connsiteY688" fmla="*/ 2479171 h 6858000"/>
              <a:gd name="connsiteX689" fmla="*/ 0 w 7467600"/>
              <a:gd name="connsiteY689" fmla="*/ 2476398 h 6858000"/>
              <a:gd name="connsiteX690" fmla="*/ 0 w 7467600"/>
              <a:gd name="connsiteY690" fmla="*/ 2389189 h 6858000"/>
              <a:gd name="connsiteX691" fmla="*/ 103062 w 7467600"/>
              <a:gd name="connsiteY691" fmla="*/ 2389518 h 6858000"/>
              <a:gd name="connsiteX692" fmla="*/ 510734 w 7467600"/>
              <a:gd name="connsiteY692" fmla="*/ 2416201 h 6858000"/>
              <a:gd name="connsiteX693" fmla="*/ 279257 w 7467600"/>
              <a:gd name="connsiteY693" fmla="*/ 2092102 h 6858000"/>
              <a:gd name="connsiteX694" fmla="*/ 65265 w 7467600"/>
              <a:gd name="connsiteY694" fmla="*/ 2006049 h 6858000"/>
              <a:gd name="connsiteX695" fmla="*/ 0 w 7467600"/>
              <a:gd name="connsiteY695" fmla="*/ 1982532 h 6858000"/>
              <a:gd name="connsiteX696" fmla="*/ 0 w 7467600"/>
              <a:gd name="connsiteY696" fmla="*/ 1912789 h 6858000"/>
              <a:gd name="connsiteX697" fmla="*/ 97460 w 7467600"/>
              <a:gd name="connsiteY697" fmla="*/ 1953725 h 6858000"/>
              <a:gd name="connsiteX698" fmla="*/ 221272 w 7467600"/>
              <a:gd name="connsiteY698" fmla="*/ 1980766 h 6858000"/>
              <a:gd name="connsiteX699" fmla="*/ 116765 w 7467600"/>
              <a:gd name="connsiteY699" fmla="*/ 1911033 h 6858000"/>
              <a:gd name="connsiteX700" fmla="*/ 16405 w 7467600"/>
              <a:gd name="connsiteY700" fmla="*/ 1803412 h 6858000"/>
              <a:gd name="connsiteX701" fmla="*/ 0 w 7467600"/>
              <a:gd name="connsiteY701" fmla="*/ 1784777 h 6858000"/>
              <a:gd name="connsiteX702" fmla="*/ 0 w 7467600"/>
              <a:gd name="connsiteY702" fmla="*/ 1740082 h 6858000"/>
              <a:gd name="connsiteX703" fmla="*/ 39394 w 7467600"/>
              <a:gd name="connsiteY703" fmla="*/ 1784856 h 6858000"/>
              <a:gd name="connsiteX704" fmla="*/ 135813 w 7467600"/>
              <a:gd name="connsiteY704" fmla="*/ 1888838 h 6858000"/>
              <a:gd name="connsiteX705" fmla="*/ 242575 w 7467600"/>
              <a:gd name="connsiteY705" fmla="*/ 1958841 h 6858000"/>
              <a:gd name="connsiteX706" fmla="*/ 82197 w 7467600"/>
              <a:gd name="connsiteY706" fmla="*/ 1754826 h 6858000"/>
              <a:gd name="connsiteX707" fmla="*/ 0 w 7467600"/>
              <a:gd name="connsiteY707" fmla="*/ 1679650 h 6858000"/>
              <a:gd name="connsiteX708" fmla="*/ 0 w 7467600"/>
              <a:gd name="connsiteY708" fmla="*/ 1602463 h 6858000"/>
              <a:gd name="connsiteX709" fmla="*/ 84689 w 7467600"/>
              <a:gd name="connsiteY709" fmla="*/ 1677442 h 6858000"/>
              <a:gd name="connsiteX710" fmla="*/ 298437 w 7467600"/>
              <a:gd name="connsiteY710" fmla="*/ 1968019 h 6858000"/>
              <a:gd name="connsiteX711" fmla="*/ 227269 w 7467600"/>
              <a:gd name="connsiteY711" fmla="*/ 1114064 h 6858000"/>
              <a:gd name="connsiteX712" fmla="*/ 248003 w 7467600"/>
              <a:gd name="connsiteY712" fmla="*/ 1089613 h 6858000"/>
              <a:gd name="connsiteX713" fmla="*/ 427020 w 7467600"/>
              <a:gd name="connsiteY713" fmla="*/ 1619803 h 6858000"/>
              <a:gd name="connsiteX714" fmla="*/ 340345 w 7467600"/>
              <a:gd name="connsiteY714" fmla="*/ 2027739 h 6858000"/>
              <a:gd name="connsiteX715" fmla="*/ 360865 w 7467600"/>
              <a:gd name="connsiteY715" fmla="*/ 2044827 h 6858000"/>
              <a:gd name="connsiteX716" fmla="*/ 560414 w 7467600"/>
              <a:gd name="connsiteY716" fmla="*/ 2421457 h 6858000"/>
              <a:gd name="connsiteX717" fmla="*/ 1359703 w 7467600"/>
              <a:gd name="connsiteY717" fmla="*/ 2578554 h 6858000"/>
              <a:gd name="connsiteX718" fmla="*/ 1359422 w 7467600"/>
              <a:gd name="connsiteY718" fmla="*/ 2577994 h 6858000"/>
              <a:gd name="connsiteX719" fmla="*/ 828701 w 7467600"/>
              <a:gd name="connsiteY719" fmla="*/ 1839520 h 6858000"/>
              <a:gd name="connsiteX720" fmla="*/ 494427 w 7467600"/>
              <a:gd name="connsiteY720" fmla="*/ 1092333 h 6858000"/>
              <a:gd name="connsiteX721" fmla="*/ 506322 w 7467600"/>
              <a:gd name="connsiteY721" fmla="*/ 1020997 h 6858000"/>
              <a:gd name="connsiteX722" fmla="*/ 4570198 w 7467600"/>
              <a:gd name="connsiteY722" fmla="*/ 978081 h 6858000"/>
              <a:gd name="connsiteX723" fmla="*/ 4523691 w 7467600"/>
              <a:gd name="connsiteY723" fmla="*/ 1127776 h 6858000"/>
              <a:gd name="connsiteX724" fmla="*/ 4509875 w 7467600"/>
              <a:gd name="connsiteY724" fmla="*/ 1167552 h 6858000"/>
              <a:gd name="connsiteX725" fmla="*/ 4478168 w 7467600"/>
              <a:gd name="connsiteY725" fmla="*/ 1260735 h 6858000"/>
              <a:gd name="connsiteX726" fmla="*/ 4409309 w 7467600"/>
              <a:gd name="connsiteY726" fmla="*/ 1666996 h 6858000"/>
              <a:gd name="connsiteX727" fmla="*/ 4370031 w 7467600"/>
              <a:gd name="connsiteY727" fmla="*/ 1955666 h 6858000"/>
              <a:gd name="connsiteX728" fmla="*/ 4570198 w 7467600"/>
              <a:gd name="connsiteY728" fmla="*/ 978081 h 6858000"/>
              <a:gd name="connsiteX729" fmla="*/ 4557898 w 7467600"/>
              <a:gd name="connsiteY729" fmla="*/ 900011 h 6858000"/>
              <a:gd name="connsiteX730" fmla="*/ 4344840 w 7467600"/>
              <a:gd name="connsiteY730" fmla="*/ 1922038 h 6858000"/>
              <a:gd name="connsiteX731" fmla="*/ 4378710 w 7467600"/>
              <a:gd name="connsiteY731" fmla="*/ 1665516 h 6858000"/>
              <a:gd name="connsiteX732" fmla="*/ 4448798 w 7467600"/>
              <a:gd name="connsiteY732" fmla="*/ 1253024 h 6858000"/>
              <a:gd name="connsiteX733" fmla="*/ 4480315 w 7467600"/>
              <a:gd name="connsiteY733" fmla="*/ 1158454 h 6858000"/>
              <a:gd name="connsiteX734" fmla="*/ 4494133 w 7467600"/>
              <a:gd name="connsiteY734" fmla="*/ 1118676 h 6858000"/>
              <a:gd name="connsiteX735" fmla="*/ 4557898 w 7467600"/>
              <a:gd name="connsiteY735" fmla="*/ 900011 h 6858000"/>
              <a:gd name="connsiteX736" fmla="*/ 5870151 w 7467600"/>
              <a:gd name="connsiteY736" fmla="*/ 898890 h 6858000"/>
              <a:gd name="connsiteX737" fmla="*/ 5861335 w 7467600"/>
              <a:gd name="connsiteY737" fmla="*/ 899177 h 6858000"/>
              <a:gd name="connsiteX738" fmla="*/ 5843702 w 7467600"/>
              <a:gd name="connsiteY738" fmla="*/ 899748 h 6858000"/>
              <a:gd name="connsiteX739" fmla="*/ 5651107 w 7467600"/>
              <a:gd name="connsiteY739" fmla="*/ 920306 h 6858000"/>
              <a:gd name="connsiteX740" fmla="*/ 5459407 w 7467600"/>
              <a:gd name="connsiteY740" fmla="*/ 940975 h 6858000"/>
              <a:gd name="connsiteX741" fmla="*/ 5374846 w 7467600"/>
              <a:gd name="connsiteY741" fmla="*/ 941988 h 6858000"/>
              <a:gd name="connsiteX742" fmla="*/ 5256105 w 7467600"/>
              <a:gd name="connsiteY742" fmla="*/ 945632 h 6858000"/>
              <a:gd name="connsiteX743" fmla="*/ 5107071 w 7467600"/>
              <a:gd name="connsiteY743" fmla="*/ 969720 h 6858000"/>
              <a:gd name="connsiteX744" fmla="*/ 4998681 w 7467600"/>
              <a:gd name="connsiteY744" fmla="*/ 988771 h 6858000"/>
              <a:gd name="connsiteX745" fmla="*/ 5870151 w 7467600"/>
              <a:gd name="connsiteY745" fmla="*/ 898890 h 6858000"/>
              <a:gd name="connsiteX746" fmla="*/ 5504425 w 7467600"/>
              <a:gd name="connsiteY746" fmla="*/ 848067 h 6858000"/>
              <a:gd name="connsiteX747" fmla="*/ 4968849 w 7467600"/>
              <a:gd name="connsiteY747" fmla="*/ 962318 h 6858000"/>
              <a:gd name="connsiteX748" fmla="*/ 5104039 w 7467600"/>
              <a:gd name="connsiteY748" fmla="*/ 940634 h 6858000"/>
              <a:gd name="connsiteX749" fmla="*/ 5256311 w 7467600"/>
              <a:gd name="connsiteY749" fmla="*/ 916490 h 6858000"/>
              <a:gd name="connsiteX750" fmla="*/ 5377381 w 7467600"/>
              <a:gd name="connsiteY750" fmla="*/ 912671 h 6858000"/>
              <a:gd name="connsiteX751" fmla="*/ 5460148 w 7467600"/>
              <a:gd name="connsiteY751" fmla="*/ 911442 h 6858000"/>
              <a:gd name="connsiteX752" fmla="*/ 5648971 w 7467600"/>
              <a:gd name="connsiteY752" fmla="*/ 891331 h 6858000"/>
              <a:gd name="connsiteX753" fmla="*/ 5844807 w 7467600"/>
              <a:gd name="connsiteY753" fmla="*/ 870718 h 6858000"/>
              <a:gd name="connsiteX754" fmla="*/ 5862975 w 7467600"/>
              <a:gd name="connsiteY754" fmla="*/ 869756 h 6858000"/>
              <a:gd name="connsiteX755" fmla="*/ 5920887 w 7467600"/>
              <a:gd name="connsiteY755" fmla="*/ 865929 h 6858000"/>
              <a:gd name="connsiteX756" fmla="*/ 5504425 w 7467600"/>
              <a:gd name="connsiteY756" fmla="*/ 848067 h 6858000"/>
              <a:gd name="connsiteX757" fmla="*/ 3607114 w 7467600"/>
              <a:gd name="connsiteY757" fmla="*/ 467441 h 6858000"/>
              <a:gd name="connsiteX758" fmla="*/ 3296242 w 7467600"/>
              <a:gd name="connsiteY758" fmla="*/ 807991 h 6858000"/>
              <a:gd name="connsiteX759" fmla="*/ 3174674 w 7467600"/>
              <a:gd name="connsiteY759" fmla="*/ 919759 h 6858000"/>
              <a:gd name="connsiteX760" fmla="*/ 3042978 w 7467600"/>
              <a:gd name="connsiteY760" fmla="*/ 1054894 h 6858000"/>
              <a:gd name="connsiteX761" fmla="*/ 2968914 w 7467600"/>
              <a:gd name="connsiteY761" fmla="*/ 1133756 h 6858000"/>
              <a:gd name="connsiteX762" fmla="*/ 3103823 w 7467600"/>
              <a:gd name="connsiteY762" fmla="*/ 1026814 h 6858000"/>
              <a:gd name="connsiteX763" fmla="*/ 3607114 w 7467600"/>
              <a:gd name="connsiteY763" fmla="*/ 467441 h 6858000"/>
              <a:gd name="connsiteX764" fmla="*/ 3744487 w 7467600"/>
              <a:gd name="connsiteY764" fmla="*/ 383136 h 6858000"/>
              <a:gd name="connsiteX765" fmla="*/ 3970213 w 7467600"/>
              <a:gd name="connsiteY765" fmla="*/ 995559 h 6858000"/>
              <a:gd name="connsiteX766" fmla="*/ 3744487 w 7467600"/>
              <a:gd name="connsiteY766" fmla="*/ 383136 h 6858000"/>
              <a:gd name="connsiteX767" fmla="*/ 3624562 w 7467600"/>
              <a:gd name="connsiteY767" fmla="*/ 367041 h 6858000"/>
              <a:gd name="connsiteX768" fmla="*/ 3489712 w 7467600"/>
              <a:gd name="connsiteY768" fmla="*/ 485386 h 6858000"/>
              <a:gd name="connsiteX769" fmla="*/ 3182994 w 7467600"/>
              <a:gd name="connsiteY769" fmla="*/ 828265 h 6858000"/>
              <a:gd name="connsiteX770" fmla="*/ 2892114 w 7467600"/>
              <a:gd name="connsiteY770" fmla="*/ 1172635 h 6858000"/>
              <a:gd name="connsiteX771" fmla="*/ 3021459 w 7467600"/>
              <a:gd name="connsiteY771" fmla="*/ 1035385 h 6858000"/>
              <a:gd name="connsiteX772" fmla="*/ 3153873 w 7467600"/>
              <a:gd name="connsiteY772" fmla="*/ 898971 h 6858000"/>
              <a:gd name="connsiteX773" fmla="*/ 3276511 w 7467600"/>
              <a:gd name="connsiteY773" fmla="*/ 786423 h 6858000"/>
              <a:gd name="connsiteX774" fmla="*/ 3584154 w 7467600"/>
              <a:gd name="connsiteY774" fmla="*/ 448218 h 6858000"/>
              <a:gd name="connsiteX775" fmla="*/ 3624562 w 7467600"/>
              <a:gd name="connsiteY775" fmla="*/ 367041 h 6858000"/>
              <a:gd name="connsiteX776" fmla="*/ 3766672 w 7467600"/>
              <a:gd name="connsiteY776" fmla="*/ 359429 h 6858000"/>
              <a:gd name="connsiteX777" fmla="*/ 3996338 w 7467600"/>
              <a:gd name="connsiteY777" fmla="*/ 968237 h 6858000"/>
              <a:gd name="connsiteX778" fmla="*/ 3766672 w 7467600"/>
              <a:gd name="connsiteY778" fmla="*/ 359429 h 6858000"/>
              <a:gd name="connsiteX779" fmla="*/ 5805386 w 7467600"/>
              <a:gd name="connsiteY779" fmla="*/ 239240 h 6858000"/>
              <a:gd name="connsiteX780" fmla="*/ 5736947 w 7467600"/>
              <a:gd name="connsiteY780" fmla="*/ 261367 h 6858000"/>
              <a:gd name="connsiteX781" fmla="*/ 5427012 w 7467600"/>
              <a:gd name="connsiteY781" fmla="*/ 311272 h 6858000"/>
              <a:gd name="connsiteX782" fmla="*/ 5147818 w 7467600"/>
              <a:gd name="connsiteY782" fmla="*/ 322112 h 6858000"/>
              <a:gd name="connsiteX783" fmla="*/ 5060854 w 7467600"/>
              <a:gd name="connsiteY783" fmla="*/ 311882 h 6858000"/>
              <a:gd name="connsiteX784" fmla="*/ 4945989 w 7467600"/>
              <a:gd name="connsiteY784" fmla="*/ 300516 h 6858000"/>
              <a:gd name="connsiteX785" fmla="*/ 5410479 w 7467600"/>
              <a:gd name="connsiteY785" fmla="*/ 348434 h 6858000"/>
              <a:gd name="connsiteX786" fmla="*/ 5805386 w 7467600"/>
              <a:gd name="connsiteY786" fmla="*/ 239240 h 6858000"/>
              <a:gd name="connsiteX787" fmla="*/ 5905192 w 7467600"/>
              <a:gd name="connsiteY787" fmla="*/ 163079 h 6858000"/>
              <a:gd name="connsiteX788" fmla="*/ 5865655 w 7467600"/>
              <a:gd name="connsiteY788" fmla="*/ 171901 h 6858000"/>
              <a:gd name="connsiteX789" fmla="*/ 5259740 w 7467600"/>
              <a:gd name="connsiteY789" fmla="*/ 257013 h 6858000"/>
              <a:gd name="connsiteX790" fmla="*/ 5208466 w 7467600"/>
              <a:gd name="connsiteY790" fmla="*/ 257550 h 6858000"/>
              <a:gd name="connsiteX791" fmla="*/ 4980204 w 7467600"/>
              <a:gd name="connsiteY791" fmla="*/ 271903 h 6858000"/>
              <a:gd name="connsiteX792" fmla="*/ 5068068 w 7467600"/>
              <a:gd name="connsiteY792" fmla="*/ 282244 h 6858000"/>
              <a:gd name="connsiteX793" fmla="*/ 5153231 w 7467600"/>
              <a:gd name="connsiteY793" fmla="*/ 292240 h 6858000"/>
              <a:gd name="connsiteX794" fmla="*/ 5426491 w 7467600"/>
              <a:gd name="connsiteY794" fmla="*/ 281128 h 6858000"/>
              <a:gd name="connsiteX795" fmla="*/ 5731212 w 7467600"/>
              <a:gd name="connsiteY795" fmla="*/ 231951 h 6858000"/>
              <a:gd name="connsiteX796" fmla="*/ 5905192 w 7467600"/>
              <a:gd name="connsiteY796" fmla="*/ 163079 h 6858000"/>
              <a:gd name="connsiteX797" fmla="*/ 5944437 w 7467600"/>
              <a:gd name="connsiteY797" fmla="*/ 113829 h 6858000"/>
              <a:gd name="connsiteX798" fmla="*/ 5825032 w 7467600"/>
              <a:gd name="connsiteY798" fmla="*/ 146405 h 6858000"/>
              <a:gd name="connsiteX799" fmla="*/ 4955599 w 7467600"/>
              <a:gd name="connsiteY799" fmla="*/ 247008 h 6858000"/>
              <a:gd name="connsiteX800" fmla="*/ 5210104 w 7467600"/>
              <a:gd name="connsiteY800" fmla="*/ 228123 h 6858000"/>
              <a:gd name="connsiteX801" fmla="*/ 5261015 w 7467600"/>
              <a:gd name="connsiteY801" fmla="*/ 227087 h 6858000"/>
              <a:gd name="connsiteX802" fmla="*/ 5861181 w 7467600"/>
              <a:gd name="connsiteY802" fmla="*/ 143093 h 6858000"/>
              <a:gd name="connsiteX803" fmla="*/ 5961252 w 7467600"/>
              <a:gd name="connsiteY803" fmla="*/ 114820 h 6858000"/>
              <a:gd name="connsiteX804" fmla="*/ 5944437 w 7467600"/>
              <a:gd name="connsiteY804" fmla="*/ 113829 h 6858000"/>
              <a:gd name="connsiteX805" fmla="*/ 3882765 w 7467600"/>
              <a:gd name="connsiteY805" fmla="*/ 0 h 6858000"/>
              <a:gd name="connsiteX806" fmla="*/ 3995099 w 7467600"/>
              <a:gd name="connsiteY806" fmla="*/ 0 h 6858000"/>
              <a:gd name="connsiteX807" fmla="*/ 4163818 w 7467600"/>
              <a:gd name="connsiteY807" fmla="*/ 234104 h 6858000"/>
              <a:gd name="connsiteX808" fmla="*/ 4172099 w 7467600"/>
              <a:gd name="connsiteY808" fmla="*/ 234207 h 6858000"/>
              <a:gd name="connsiteX809" fmla="*/ 4784282 w 7467600"/>
              <a:gd name="connsiteY809" fmla="*/ 276561 h 6858000"/>
              <a:gd name="connsiteX810" fmla="*/ 4801687 w 7467600"/>
              <a:gd name="connsiteY810" fmla="*/ 267764 h 6858000"/>
              <a:gd name="connsiteX811" fmla="*/ 6082788 w 7467600"/>
              <a:gd name="connsiteY811" fmla="*/ 64119 h 6858000"/>
              <a:gd name="connsiteX812" fmla="*/ 6099442 w 7467600"/>
              <a:gd name="connsiteY812" fmla="*/ 82568 h 6858000"/>
              <a:gd name="connsiteX813" fmla="*/ 4804137 w 7467600"/>
              <a:gd name="connsiteY813" fmla="*/ 320931 h 6858000"/>
              <a:gd name="connsiteX814" fmla="*/ 4227047 w 7467600"/>
              <a:gd name="connsiteY814" fmla="*/ 313415 h 6858000"/>
              <a:gd name="connsiteX815" fmla="*/ 4346041 w 7467600"/>
              <a:gd name="connsiteY815" fmla="*/ 456086 h 6858000"/>
              <a:gd name="connsiteX816" fmla="*/ 4870967 w 7467600"/>
              <a:gd name="connsiteY816" fmla="*/ 963061 h 6858000"/>
              <a:gd name="connsiteX817" fmla="*/ 4889647 w 7467600"/>
              <a:gd name="connsiteY817" fmla="*/ 957147 h 6858000"/>
              <a:gd name="connsiteX818" fmla="*/ 5422504 w 7467600"/>
              <a:gd name="connsiteY818" fmla="*/ 805191 h 6858000"/>
              <a:gd name="connsiteX819" fmla="*/ 6087656 w 7467600"/>
              <a:gd name="connsiteY819" fmla="*/ 826703 h 6858000"/>
              <a:gd name="connsiteX820" fmla="*/ 6058717 w 7467600"/>
              <a:gd name="connsiteY820" fmla="*/ 865992 h 6858000"/>
              <a:gd name="connsiteX821" fmla="*/ 4974153 w 7467600"/>
              <a:gd name="connsiteY821" fmla="*/ 1045456 h 6858000"/>
              <a:gd name="connsiteX822" fmla="*/ 5627835 w 7467600"/>
              <a:gd name="connsiteY822" fmla="*/ 1472077 h 6858000"/>
              <a:gd name="connsiteX823" fmla="*/ 5629817 w 7467600"/>
              <a:gd name="connsiteY823" fmla="*/ 1471412 h 6858000"/>
              <a:gd name="connsiteX824" fmla="*/ 5634124 w 7467600"/>
              <a:gd name="connsiteY824" fmla="*/ 1470572 h 6858000"/>
              <a:gd name="connsiteX825" fmla="*/ 5755832 w 7467600"/>
              <a:gd name="connsiteY825" fmla="*/ 1383886 h 6858000"/>
              <a:gd name="connsiteX826" fmla="*/ 6014186 w 7467600"/>
              <a:gd name="connsiteY826" fmla="*/ 1279799 h 6858000"/>
              <a:gd name="connsiteX827" fmla="*/ 6901619 w 7467600"/>
              <a:gd name="connsiteY827" fmla="*/ 1047874 h 6858000"/>
              <a:gd name="connsiteX828" fmla="*/ 6931566 w 7467600"/>
              <a:gd name="connsiteY828" fmla="*/ 1062034 h 6858000"/>
              <a:gd name="connsiteX829" fmla="*/ 5790982 w 7467600"/>
              <a:gd name="connsiteY829" fmla="*/ 1561380 h 6858000"/>
              <a:gd name="connsiteX830" fmla="*/ 6188971 w 7467600"/>
              <a:gd name="connsiteY830" fmla="*/ 1755168 h 6858000"/>
              <a:gd name="connsiteX831" fmla="*/ 6202446 w 7467600"/>
              <a:gd name="connsiteY831" fmla="*/ 1752268 h 6858000"/>
              <a:gd name="connsiteX832" fmla="*/ 7179560 w 7467600"/>
              <a:gd name="connsiteY832" fmla="*/ 1467551 h 6858000"/>
              <a:gd name="connsiteX833" fmla="*/ 7158730 w 7467600"/>
              <a:gd name="connsiteY833" fmla="*/ 1507835 h 6858000"/>
              <a:gd name="connsiteX834" fmla="*/ 6326959 w 7467600"/>
              <a:gd name="connsiteY834" fmla="*/ 1817686 h 6858000"/>
              <a:gd name="connsiteX835" fmla="*/ 6537433 w 7467600"/>
              <a:gd name="connsiteY835" fmla="*/ 1907790 h 6858000"/>
              <a:gd name="connsiteX836" fmla="*/ 6550221 w 7467600"/>
              <a:gd name="connsiteY836" fmla="*/ 1910729 h 6858000"/>
              <a:gd name="connsiteX837" fmla="*/ 6964438 w 7467600"/>
              <a:gd name="connsiteY837" fmla="*/ 2209505 h 6858000"/>
              <a:gd name="connsiteX838" fmla="*/ 7367862 w 7467600"/>
              <a:gd name="connsiteY838" fmla="*/ 2806833 h 6858000"/>
              <a:gd name="connsiteX839" fmla="*/ 7364329 w 7467600"/>
              <a:gd name="connsiteY839" fmla="*/ 2826907 h 6858000"/>
              <a:gd name="connsiteX840" fmla="*/ 7290545 w 7467600"/>
              <a:gd name="connsiteY840" fmla="*/ 2850663 h 6858000"/>
              <a:gd name="connsiteX841" fmla="*/ 6472036 w 7467600"/>
              <a:gd name="connsiteY841" fmla="*/ 1959003 h 6858000"/>
              <a:gd name="connsiteX842" fmla="*/ 5792897 w 7467600"/>
              <a:gd name="connsiteY842" fmla="*/ 1647747 h 6858000"/>
              <a:gd name="connsiteX843" fmla="*/ 5842751 w 7467600"/>
              <a:gd name="connsiteY843" fmla="*/ 1816112 h 6858000"/>
              <a:gd name="connsiteX844" fmla="*/ 5847424 w 7467600"/>
              <a:gd name="connsiteY844" fmla="*/ 1815776 h 6858000"/>
              <a:gd name="connsiteX845" fmla="*/ 6399821 w 7467600"/>
              <a:gd name="connsiteY845" fmla="*/ 2344799 h 6858000"/>
              <a:gd name="connsiteX846" fmla="*/ 6323232 w 7467600"/>
              <a:gd name="connsiteY846" fmla="*/ 2389634 h 6858000"/>
              <a:gd name="connsiteX847" fmla="*/ 5942958 w 7467600"/>
              <a:gd name="connsiteY847" fmla="*/ 2077708 h 6858000"/>
              <a:gd name="connsiteX848" fmla="*/ 5921559 w 7467600"/>
              <a:gd name="connsiteY848" fmla="*/ 2378596 h 6858000"/>
              <a:gd name="connsiteX849" fmla="*/ 5817651 w 7467600"/>
              <a:gd name="connsiteY849" fmla="*/ 3023919 h 6858000"/>
              <a:gd name="connsiteX850" fmla="*/ 5729634 w 7467600"/>
              <a:gd name="connsiteY850" fmla="*/ 3051849 h 6858000"/>
              <a:gd name="connsiteX851" fmla="*/ 5611018 w 7467600"/>
              <a:gd name="connsiteY851" fmla="*/ 2316769 h 6858000"/>
              <a:gd name="connsiteX852" fmla="*/ 5687608 w 7467600"/>
              <a:gd name="connsiteY852" fmla="*/ 2039972 h 6858000"/>
              <a:gd name="connsiteX853" fmla="*/ 5657554 w 7467600"/>
              <a:gd name="connsiteY853" fmla="*/ 1576445 h 6858000"/>
              <a:gd name="connsiteX854" fmla="*/ 5150475 w 7467600"/>
              <a:gd name="connsiteY854" fmla="*/ 1274012 h 6858000"/>
              <a:gd name="connsiteX855" fmla="*/ 5349142 w 7467600"/>
              <a:gd name="connsiteY855" fmla="*/ 2204405 h 6858000"/>
              <a:gd name="connsiteX856" fmla="*/ 5262214 w 7467600"/>
              <a:gd name="connsiteY856" fmla="*/ 2233836 h 6858000"/>
              <a:gd name="connsiteX857" fmla="*/ 4981539 w 7467600"/>
              <a:gd name="connsiteY857" fmla="*/ 1542201 h 6858000"/>
              <a:gd name="connsiteX858" fmla="*/ 4958461 w 7467600"/>
              <a:gd name="connsiteY858" fmla="*/ 1136957 h 6858000"/>
              <a:gd name="connsiteX859" fmla="*/ 4655015 w 7467600"/>
              <a:gd name="connsiteY859" fmla="*/ 891426 h 6858000"/>
              <a:gd name="connsiteX860" fmla="*/ 4348002 w 7467600"/>
              <a:gd name="connsiteY860" fmla="*/ 2205895 h 6858000"/>
              <a:gd name="connsiteX861" fmla="*/ 4262250 w 7467600"/>
              <a:gd name="connsiteY861" fmla="*/ 2219972 h 6858000"/>
              <a:gd name="connsiteX862" fmla="*/ 4550611 w 7467600"/>
              <a:gd name="connsiteY862" fmla="*/ 817540 h 6858000"/>
              <a:gd name="connsiteX863" fmla="*/ 4564418 w 7467600"/>
              <a:gd name="connsiteY863" fmla="*/ 808293 h 6858000"/>
              <a:gd name="connsiteX864" fmla="*/ 4266388 w 7467600"/>
              <a:gd name="connsiteY864" fmla="*/ 500083 h 6858000"/>
              <a:gd name="connsiteX865" fmla="*/ 4032842 w 7467600"/>
              <a:gd name="connsiteY865" fmla="*/ 211809 h 6858000"/>
              <a:gd name="connsiteX866" fmla="*/ 3882765 w 7467600"/>
              <a:gd name="connsiteY866" fmla="*/ 0 h 6858000"/>
              <a:gd name="connsiteX867" fmla="*/ 3721337 w 7467600"/>
              <a:gd name="connsiteY867" fmla="*/ 0 h 6858000"/>
              <a:gd name="connsiteX868" fmla="*/ 3797544 w 7467600"/>
              <a:gd name="connsiteY868" fmla="*/ 0 h 6858000"/>
              <a:gd name="connsiteX869" fmla="*/ 3775734 w 7467600"/>
              <a:gd name="connsiteY869" fmla="*/ 95131 h 6858000"/>
              <a:gd name="connsiteX870" fmla="*/ 3724807 w 7467600"/>
              <a:gd name="connsiteY870" fmla="*/ 272257 h 6858000"/>
              <a:gd name="connsiteX871" fmla="*/ 3726844 w 7467600"/>
              <a:gd name="connsiteY871" fmla="*/ 282988 h 6858000"/>
              <a:gd name="connsiteX872" fmla="*/ 3742664 w 7467600"/>
              <a:gd name="connsiteY872" fmla="*/ 279918 h 6858000"/>
              <a:gd name="connsiteX873" fmla="*/ 4103910 w 7467600"/>
              <a:gd name="connsiteY873" fmla="*/ 1161917 h 6858000"/>
              <a:gd name="connsiteX874" fmla="*/ 4020269 w 7467600"/>
              <a:gd name="connsiteY874" fmla="*/ 1200406 h 6858000"/>
              <a:gd name="connsiteX875" fmla="*/ 3674882 w 7467600"/>
              <a:gd name="connsiteY875" fmla="*/ 488524 h 6858000"/>
              <a:gd name="connsiteX876" fmla="*/ 3132682 w 7467600"/>
              <a:gd name="connsiteY876" fmla="*/ 1072284 h 6858000"/>
              <a:gd name="connsiteX877" fmla="*/ 2716346 w 7467600"/>
              <a:gd name="connsiteY877" fmla="*/ 1276376 h 6858000"/>
              <a:gd name="connsiteX878" fmla="*/ 2716772 w 7467600"/>
              <a:gd name="connsiteY878" fmla="*/ 1255462 h 6858000"/>
              <a:gd name="connsiteX879" fmla="*/ 3471096 w 7467600"/>
              <a:gd name="connsiteY879" fmla="*/ 437072 h 6858000"/>
              <a:gd name="connsiteX880" fmla="*/ 3639057 w 7467600"/>
              <a:gd name="connsiteY880" fmla="*/ 286334 h 6858000"/>
              <a:gd name="connsiteX881" fmla="*/ 3640309 w 7467600"/>
              <a:gd name="connsiteY881" fmla="*/ 284664 h 6858000"/>
              <a:gd name="connsiteX882" fmla="*/ 3646022 w 7467600"/>
              <a:gd name="connsiteY882" fmla="*/ 276711 h 6858000"/>
              <a:gd name="connsiteX883" fmla="*/ 3707943 w 7467600"/>
              <a:gd name="connsiteY883" fmla="*/ 65958 h 6858000"/>
              <a:gd name="connsiteX884" fmla="*/ 3721337 w 7467600"/>
              <a:gd name="connsiteY884" fmla="*/ 0 h 6858000"/>
              <a:gd name="connsiteX885" fmla="*/ 2867960 w 7467600"/>
              <a:gd name="connsiteY885" fmla="*/ 0 h 6858000"/>
              <a:gd name="connsiteX886" fmla="*/ 2926351 w 7467600"/>
              <a:gd name="connsiteY886" fmla="*/ 0 h 6858000"/>
              <a:gd name="connsiteX887" fmla="*/ 2902823 w 7467600"/>
              <a:gd name="connsiteY887" fmla="*/ 262929 h 6858000"/>
              <a:gd name="connsiteX888" fmla="*/ 2940663 w 7467600"/>
              <a:gd name="connsiteY888" fmla="*/ 140884 h 6858000"/>
              <a:gd name="connsiteX889" fmla="*/ 2947039 w 7467600"/>
              <a:gd name="connsiteY889" fmla="*/ 122524 h 6858000"/>
              <a:gd name="connsiteX890" fmla="*/ 2984316 w 7467600"/>
              <a:gd name="connsiteY890" fmla="*/ 0 h 6858000"/>
              <a:gd name="connsiteX891" fmla="*/ 3016114 w 7467600"/>
              <a:gd name="connsiteY891" fmla="*/ 0 h 6858000"/>
              <a:gd name="connsiteX892" fmla="*/ 2979949 w 7467600"/>
              <a:gd name="connsiteY892" fmla="*/ 119274 h 6858000"/>
              <a:gd name="connsiteX893" fmla="*/ 3023879 w 7467600"/>
              <a:gd name="connsiteY893" fmla="*/ 0 h 6858000"/>
              <a:gd name="connsiteX894" fmla="*/ 3105400 w 7467600"/>
              <a:gd name="connsiteY894" fmla="*/ 0 h 6858000"/>
              <a:gd name="connsiteX895" fmla="*/ 3094669 w 7467600"/>
              <a:gd name="connsiteY895" fmla="*/ 30308 h 6858000"/>
              <a:gd name="connsiteX896" fmla="*/ 2901945 w 7467600"/>
              <a:gd name="connsiteY896" fmla="*/ 466538 h 6858000"/>
              <a:gd name="connsiteX897" fmla="*/ 2815209 w 7467600"/>
              <a:gd name="connsiteY897" fmla="*/ 497361 h 6858000"/>
              <a:gd name="connsiteX898" fmla="*/ 2844845 w 7467600"/>
              <a:gd name="connsiteY898" fmla="*/ 127638 h 6858000"/>
              <a:gd name="connsiteX899" fmla="*/ 2867960 w 7467600"/>
              <a:gd name="connsiteY899" fmla="*/ 0 h 6858000"/>
              <a:gd name="connsiteX900" fmla="*/ 1057230 w 7467600"/>
              <a:gd name="connsiteY900" fmla="*/ 0 h 6858000"/>
              <a:gd name="connsiteX901" fmla="*/ 1111003 w 7467600"/>
              <a:gd name="connsiteY901" fmla="*/ 0 h 6858000"/>
              <a:gd name="connsiteX902" fmla="*/ 1125553 w 7467600"/>
              <a:gd name="connsiteY902" fmla="*/ 52588 h 6858000"/>
              <a:gd name="connsiteX903" fmla="*/ 1304276 w 7467600"/>
              <a:gd name="connsiteY903" fmla="*/ 476275 h 6858000"/>
              <a:gd name="connsiteX904" fmla="*/ 1492066 w 7467600"/>
              <a:gd name="connsiteY904" fmla="*/ 886333 h 6858000"/>
              <a:gd name="connsiteX905" fmla="*/ 1423698 w 7467600"/>
              <a:gd name="connsiteY905" fmla="*/ 710817 h 6858000"/>
              <a:gd name="connsiteX906" fmla="*/ 1357609 w 7467600"/>
              <a:gd name="connsiteY906" fmla="*/ 532892 h 6858000"/>
              <a:gd name="connsiteX907" fmla="*/ 1309550 w 7467600"/>
              <a:gd name="connsiteY907" fmla="*/ 374031 h 6858000"/>
              <a:gd name="connsiteX908" fmla="*/ 1193673 w 7467600"/>
              <a:gd name="connsiteY908" fmla="*/ 49533 h 6858000"/>
              <a:gd name="connsiteX909" fmla="*/ 1164391 w 7467600"/>
              <a:gd name="connsiteY909" fmla="*/ 0 h 6858000"/>
              <a:gd name="connsiteX910" fmla="*/ 1200666 w 7467600"/>
              <a:gd name="connsiteY910" fmla="*/ 0 h 6858000"/>
              <a:gd name="connsiteX911" fmla="*/ 1223408 w 7467600"/>
              <a:gd name="connsiteY911" fmla="*/ 38996 h 6858000"/>
              <a:gd name="connsiteX912" fmla="*/ 1339635 w 7467600"/>
              <a:gd name="connsiteY912" fmla="*/ 365517 h 6858000"/>
              <a:gd name="connsiteX913" fmla="*/ 1387469 w 7467600"/>
              <a:gd name="connsiteY913" fmla="*/ 523079 h 6858000"/>
              <a:gd name="connsiteX914" fmla="*/ 1452685 w 7467600"/>
              <a:gd name="connsiteY914" fmla="*/ 699806 h 6858000"/>
              <a:gd name="connsiteX915" fmla="*/ 1492092 w 7467600"/>
              <a:gd name="connsiteY915" fmla="*/ 800424 h 6858000"/>
              <a:gd name="connsiteX916" fmla="*/ 1455302 w 7467600"/>
              <a:gd name="connsiteY916" fmla="*/ 632913 h 6858000"/>
              <a:gd name="connsiteX917" fmla="*/ 1222336 w 7467600"/>
              <a:gd name="connsiteY917" fmla="*/ 9480 h 6858000"/>
              <a:gd name="connsiteX918" fmla="*/ 1214634 w 7467600"/>
              <a:gd name="connsiteY918" fmla="*/ 0 h 6858000"/>
              <a:gd name="connsiteX919" fmla="*/ 1289827 w 7467600"/>
              <a:gd name="connsiteY919" fmla="*/ 0 h 6858000"/>
              <a:gd name="connsiteX920" fmla="*/ 1321076 w 7467600"/>
              <a:gd name="connsiteY920" fmla="*/ 59722 h 6858000"/>
              <a:gd name="connsiteX921" fmla="*/ 1512579 w 7467600"/>
              <a:gd name="connsiteY921" fmla="*/ 626441 h 6858000"/>
              <a:gd name="connsiteX922" fmla="*/ 1506076 w 7467600"/>
              <a:gd name="connsiteY922" fmla="*/ 1089289 h 6858000"/>
              <a:gd name="connsiteX923" fmla="*/ 1486346 w 7467600"/>
              <a:gd name="connsiteY923" fmla="*/ 1079919 h 6858000"/>
              <a:gd name="connsiteX924" fmla="*/ 1070511 w 7467600"/>
              <a:gd name="connsiteY924" fmla="*/ 48609 h 6858000"/>
              <a:gd name="connsiteX925" fmla="*/ 1057230 w 7467600"/>
              <a:gd name="connsiteY925" fmla="*/ 0 h 6858000"/>
              <a:gd name="connsiteX926" fmla="*/ 43151 w 7467600"/>
              <a:gd name="connsiteY926" fmla="*/ 0 h 6858000"/>
              <a:gd name="connsiteX927" fmla="*/ 95283 w 7467600"/>
              <a:gd name="connsiteY927" fmla="*/ 0 h 6858000"/>
              <a:gd name="connsiteX928" fmla="*/ 300708 w 7467600"/>
              <a:gd name="connsiteY928" fmla="*/ 154571 h 6858000"/>
              <a:gd name="connsiteX929" fmla="*/ 530414 w 7467600"/>
              <a:gd name="connsiteY929" fmla="*/ 354673 h 6858000"/>
              <a:gd name="connsiteX930" fmla="*/ 333785 w 7467600"/>
              <a:gd name="connsiteY930" fmla="*/ 161564 h 6858000"/>
              <a:gd name="connsiteX931" fmla="*/ 147005 w 7467600"/>
              <a:gd name="connsiteY931" fmla="*/ 0 h 6858000"/>
              <a:gd name="connsiteX932" fmla="*/ 272509 w 7467600"/>
              <a:gd name="connsiteY932" fmla="*/ 0 h 6858000"/>
              <a:gd name="connsiteX933" fmla="*/ 326276 w 7467600"/>
              <a:gd name="connsiteY933" fmla="*/ 45847 h 6858000"/>
              <a:gd name="connsiteX934" fmla="*/ 823759 w 7467600"/>
              <a:gd name="connsiteY934" fmla="*/ 574145 h 6858000"/>
              <a:gd name="connsiteX935" fmla="*/ 811254 w 7467600"/>
              <a:gd name="connsiteY935" fmla="*/ 665546 h 6858000"/>
              <a:gd name="connsiteX936" fmla="*/ 154042 w 7467600"/>
              <a:gd name="connsiteY936" fmla="*/ 261522 h 6858000"/>
              <a:gd name="connsiteX937" fmla="*/ 13550 w 7467600"/>
              <a:gd name="connsiteY937" fmla="*/ 158423 h 6858000"/>
              <a:gd name="connsiteX938" fmla="*/ 0 w 7467600"/>
              <a:gd name="connsiteY938" fmla="*/ 146618 h 6858000"/>
              <a:gd name="connsiteX939" fmla="*/ 0 w 7467600"/>
              <a:gd name="connsiteY939" fmla="*/ 59161 h 6858000"/>
              <a:gd name="connsiteX940" fmla="*/ 45427 w 7467600"/>
              <a:gd name="connsiteY940" fmla="*/ 101078 h 6858000"/>
              <a:gd name="connsiteX941" fmla="*/ 630103 w 7467600"/>
              <a:gd name="connsiteY941" fmla="*/ 485885 h 6858000"/>
              <a:gd name="connsiteX942" fmla="*/ 532040 w 7467600"/>
              <a:gd name="connsiteY942" fmla="*/ 399359 h 6858000"/>
              <a:gd name="connsiteX943" fmla="*/ 517618 w 7467600"/>
              <a:gd name="connsiteY943" fmla="*/ 385726 h 6858000"/>
              <a:gd name="connsiteX944" fmla="*/ 285074 w 7467600"/>
              <a:gd name="connsiteY944" fmla="*/ 182755 h 6858000"/>
              <a:gd name="connsiteX945" fmla="*/ 43151 w 7467600"/>
              <a:gd name="connsiteY94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1019354 w 7467600"/>
              <a:gd name="connsiteY13" fmla="*/ 6315006 h 6858000"/>
              <a:gd name="connsiteX14" fmla="*/ 441046 w 7467600"/>
              <a:gd name="connsiteY14" fmla="*/ 6691153 h 6858000"/>
              <a:gd name="connsiteX15" fmla="*/ 1019354 w 7467600"/>
              <a:gd name="connsiteY15" fmla="*/ 6315006 h 6858000"/>
              <a:gd name="connsiteX16" fmla="*/ 991680 w 7467600"/>
              <a:gd name="connsiteY16" fmla="*/ 6298413 h 6858000"/>
              <a:gd name="connsiteX17" fmla="*/ 409060 w 7467600"/>
              <a:gd name="connsiteY17" fmla="*/ 6671470 h 6858000"/>
              <a:gd name="connsiteX18" fmla="*/ 991680 w 7467600"/>
              <a:gd name="connsiteY18" fmla="*/ 6298413 h 6858000"/>
              <a:gd name="connsiteX19" fmla="*/ 103333 w 7467600"/>
              <a:gd name="connsiteY19" fmla="*/ 5699602 h 6858000"/>
              <a:gd name="connsiteX20" fmla="*/ 233938 w 7467600"/>
              <a:gd name="connsiteY20" fmla="*/ 5809416 h 6858000"/>
              <a:gd name="connsiteX21" fmla="*/ 883580 w 7467600"/>
              <a:gd name="connsiteY21" fmla="*/ 6180710 h 6858000"/>
              <a:gd name="connsiteX22" fmla="*/ 487337 w 7467600"/>
              <a:gd name="connsiteY22" fmla="*/ 5950182 h 6858000"/>
              <a:gd name="connsiteX23" fmla="*/ 354051 w 7467600"/>
              <a:gd name="connsiteY23" fmla="*/ 5854912 h 6858000"/>
              <a:gd name="connsiteX24" fmla="*/ 195436 w 7467600"/>
              <a:gd name="connsiteY24" fmla="*/ 5755068 h 6858000"/>
              <a:gd name="connsiteX25" fmla="*/ 103333 w 7467600"/>
              <a:gd name="connsiteY25" fmla="*/ 5699602 h 6858000"/>
              <a:gd name="connsiteX26" fmla="*/ 5539432 w 7467600"/>
              <a:gd name="connsiteY26" fmla="*/ 5642928 h 6858000"/>
              <a:gd name="connsiteX27" fmla="*/ 5555462 w 7467600"/>
              <a:gd name="connsiteY27" fmla="*/ 5694454 h 6858000"/>
              <a:gd name="connsiteX28" fmla="*/ 5828270 w 7467600"/>
              <a:gd name="connsiteY28" fmla="*/ 6320663 h 6858000"/>
              <a:gd name="connsiteX29" fmla="*/ 5947416 w 7467600"/>
              <a:gd name="connsiteY29" fmla="*/ 6574846 h 6858000"/>
              <a:gd name="connsiteX30" fmla="*/ 5539432 w 7467600"/>
              <a:gd name="connsiteY30" fmla="*/ 5642928 h 6858000"/>
              <a:gd name="connsiteX31" fmla="*/ 51253 w 7467600"/>
              <a:gd name="connsiteY31" fmla="*/ 5631825 h 6858000"/>
              <a:gd name="connsiteX32" fmla="*/ 211622 w 7467600"/>
              <a:gd name="connsiteY32" fmla="*/ 5728803 h 6858000"/>
              <a:gd name="connsiteX33" fmla="*/ 371652 w 7467600"/>
              <a:gd name="connsiteY33" fmla="*/ 5829062 h 6858000"/>
              <a:gd name="connsiteX34" fmla="*/ 505903 w 7467600"/>
              <a:gd name="connsiteY34" fmla="*/ 5925221 h 6858000"/>
              <a:gd name="connsiteX35" fmla="*/ 899240 w 7467600"/>
              <a:gd name="connsiteY35" fmla="*/ 6153068 h 6858000"/>
              <a:gd name="connsiteX36" fmla="*/ 988114 w 7467600"/>
              <a:gd name="connsiteY36" fmla="*/ 6174204 h 6858000"/>
              <a:gd name="connsiteX37" fmla="*/ 845971 w 7467600"/>
              <a:gd name="connsiteY37" fmla="*/ 6067177 h 6858000"/>
              <a:gd name="connsiteX38" fmla="*/ 448057 w 7467600"/>
              <a:gd name="connsiteY38" fmla="*/ 5841376 h 6858000"/>
              <a:gd name="connsiteX39" fmla="*/ 51253 w 7467600"/>
              <a:gd name="connsiteY39" fmla="*/ 5631825 h 6858000"/>
              <a:gd name="connsiteX40" fmla="*/ 2606687 w 7467600"/>
              <a:gd name="connsiteY40" fmla="*/ 5630718 h 6858000"/>
              <a:gd name="connsiteX41" fmla="*/ 2645658 w 7467600"/>
              <a:gd name="connsiteY41" fmla="*/ 6640259 h 6858000"/>
              <a:gd name="connsiteX42" fmla="*/ 2606687 w 7467600"/>
              <a:gd name="connsiteY42" fmla="*/ 5630718 h 6858000"/>
              <a:gd name="connsiteX43" fmla="*/ 3642057 w 7467600"/>
              <a:gd name="connsiteY43" fmla="*/ 5573487 h 6858000"/>
              <a:gd name="connsiteX44" fmla="*/ 3632981 w 7467600"/>
              <a:gd name="connsiteY44" fmla="*/ 5579437 h 6858000"/>
              <a:gd name="connsiteX45" fmla="*/ 3382436 w 7467600"/>
              <a:gd name="connsiteY45" fmla="*/ 5952726 h 6858000"/>
              <a:gd name="connsiteX46" fmla="*/ 3191929 w 7467600"/>
              <a:gd name="connsiteY46" fmla="*/ 6662669 h 6858000"/>
              <a:gd name="connsiteX47" fmla="*/ 3369898 w 7467600"/>
              <a:gd name="connsiteY47" fmla="*/ 6081771 h 6858000"/>
              <a:gd name="connsiteX48" fmla="*/ 3642057 w 7467600"/>
              <a:gd name="connsiteY48" fmla="*/ 5573487 h 6858000"/>
              <a:gd name="connsiteX49" fmla="*/ 2650666 w 7467600"/>
              <a:gd name="connsiteY49" fmla="*/ 5530686 h 6858000"/>
              <a:gd name="connsiteX50" fmla="*/ 2650249 w 7467600"/>
              <a:gd name="connsiteY50" fmla="*/ 5532101 h 6858000"/>
              <a:gd name="connsiteX51" fmla="*/ 2663808 w 7467600"/>
              <a:gd name="connsiteY51" fmla="*/ 6535215 h 6858000"/>
              <a:gd name="connsiteX52" fmla="*/ 2665418 w 7467600"/>
              <a:gd name="connsiteY52" fmla="*/ 6132756 h 6858000"/>
              <a:gd name="connsiteX53" fmla="*/ 2650666 w 7467600"/>
              <a:gd name="connsiteY53" fmla="*/ 5530686 h 6858000"/>
              <a:gd name="connsiteX54" fmla="*/ 2680277 w 7467600"/>
              <a:gd name="connsiteY54" fmla="*/ 5479204 h 6858000"/>
              <a:gd name="connsiteX55" fmla="*/ 2678972 w 7467600"/>
              <a:gd name="connsiteY55" fmla="*/ 5481582 h 6858000"/>
              <a:gd name="connsiteX56" fmla="*/ 2696666 w 7467600"/>
              <a:gd name="connsiteY56" fmla="*/ 6133836 h 6858000"/>
              <a:gd name="connsiteX57" fmla="*/ 2695769 w 7467600"/>
              <a:gd name="connsiteY57" fmla="*/ 6390955 h 6858000"/>
              <a:gd name="connsiteX58" fmla="*/ 2739893 w 7467600"/>
              <a:gd name="connsiteY58" fmla="*/ 6108357 h 6858000"/>
              <a:gd name="connsiteX59" fmla="*/ 2680277 w 7467600"/>
              <a:gd name="connsiteY59" fmla="*/ 5479204 h 6858000"/>
              <a:gd name="connsiteX60" fmla="*/ 1132195 w 7467600"/>
              <a:gd name="connsiteY60" fmla="*/ 5467980 h 6858000"/>
              <a:gd name="connsiteX61" fmla="*/ 1679056 w 7467600"/>
              <a:gd name="connsiteY61" fmla="*/ 5516907 h 6858000"/>
              <a:gd name="connsiteX62" fmla="*/ 2128648 w 7467600"/>
              <a:gd name="connsiteY62" fmla="*/ 5474249 h 6858000"/>
              <a:gd name="connsiteX63" fmla="*/ 1825619 w 7467600"/>
              <a:gd name="connsiteY63" fmla="*/ 5478447 h 6858000"/>
              <a:gd name="connsiteX64" fmla="*/ 1737798 w 7467600"/>
              <a:gd name="connsiteY64" fmla="*/ 5483353 h 6858000"/>
              <a:gd name="connsiteX65" fmla="*/ 1132195 w 7467600"/>
              <a:gd name="connsiteY65" fmla="*/ 5467980 h 6858000"/>
              <a:gd name="connsiteX66" fmla="*/ 1456157 w 7467600"/>
              <a:gd name="connsiteY66" fmla="*/ 5371404 h 6858000"/>
              <a:gd name="connsiteX67" fmla="*/ 1244432 w 7467600"/>
              <a:gd name="connsiteY67" fmla="*/ 5385601 h 6858000"/>
              <a:gd name="connsiteX68" fmla="*/ 973990 w 7467600"/>
              <a:gd name="connsiteY68" fmla="*/ 5424940 h 6858000"/>
              <a:gd name="connsiteX69" fmla="*/ 1103809 w 7467600"/>
              <a:gd name="connsiteY69" fmla="*/ 5433720 h 6858000"/>
              <a:gd name="connsiteX70" fmla="*/ 1123454 w 7467600"/>
              <a:gd name="connsiteY70" fmla="*/ 5435727 h 6858000"/>
              <a:gd name="connsiteX71" fmla="*/ 1737017 w 7467600"/>
              <a:gd name="connsiteY71" fmla="*/ 5452183 h 6858000"/>
              <a:gd name="connsiteX72" fmla="*/ 1824397 w 7467600"/>
              <a:gd name="connsiteY72" fmla="*/ 5447757 h 6858000"/>
              <a:gd name="connsiteX73" fmla="*/ 2070059 w 7467600"/>
              <a:gd name="connsiteY73" fmla="*/ 5441660 h 6858000"/>
              <a:gd name="connsiteX74" fmla="*/ 1456157 w 7467600"/>
              <a:gd name="connsiteY74" fmla="*/ 5371404 h 6858000"/>
              <a:gd name="connsiteX75" fmla="*/ 4988186 w 7467600"/>
              <a:gd name="connsiteY75" fmla="*/ 5216467 h 6858000"/>
              <a:gd name="connsiteX76" fmla="*/ 4777334 w 7467600"/>
              <a:gd name="connsiteY76" fmla="*/ 5406072 h 6858000"/>
              <a:gd name="connsiteX77" fmla="*/ 4718341 w 7467600"/>
              <a:gd name="connsiteY77" fmla="*/ 5468043 h 6858000"/>
              <a:gd name="connsiteX78" fmla="*/ 4604655 w 7467600"/>
              <a:gd name="connsiteY78" fmla="*/ 5583434 h 6858000"/>
              <a:gd name="connsiteX79" fmla="*/ 4565074 w 7467600"/>
              <a:gd name="connsiteY79" fmla="*/ 5618550 h 6858000"/>
              <a:gd name="connsiteX80" fmla="*/ 4988186 w 7467600"/>
              <a:gd name="connsiteY80" fmla="*/ 5216467 h 6858000"/>
              <a:gd name="connsiteX81" fmla="*/ 4978032 w 7467600"/>
              <a:gd name="connsiteY81" fmla="*/ 5183809 h 6858000"/>
              <a:gd name="connsiteX82" fmla="*/ 4463413 w 7467600"/>
              <a:gd name="connsiteY82" fmla="*/ 5615162 h 6858000"/>
              <a:gd name="connsiteX83" fmla="*/ 4358134 w 7467600"/>
              <a:gd name="connsiteY83" fmla="*/ 5742791 h 6858000"/>
              <a:gd name="connsiteX84" fmla="*/ 4376219 w 7467600"/>
              <a:gd name="connsiteY84" fmla="*/ 5729027 h 6858000"/>
              <a:gd name="connsiteX85" fmla="*/ 4582340 w 7467600"/>
              <a:gd name="connsiteY85" fmla="*/ 5561037 h 6858000"/>
              <a:gd name="connsiteX86" fmla="*/ 4694684 w 7467600"/>
              <a:gd name="connsiteY86" fmla="*/ 5447098 h 6858000"/>
              <a:gd name="connsiteX87" fmla="*/ 4754123 w 7467600"/>
              <a:gd name="connsiteY87" fmla="*/ 5384643 h 6858000"/>
              <a:gd name="connsiteX88" fmla="*/ 4978032 w 7467600"/>
              <a:gd name="connsiteY88" fmla="*/ 5183809 h 6858000"/>
              <a:gd name="connsiteX89" fmla="*/ 1903353 w 7467600"/>
              <a:gd name="connsiteY89" fmla="*/ 5044827 h 6858000"/>
              <a:gd name="connsiteX90" fmla="*/ 1936931 w 7467600"/>
              <a:gd name="connsiteY90" fmla="*/ 5093954 h 6858000"/>
              <a:gd name="connsiteX91" fmla="*/ 2195868 w 7467600"/>
              <a:gd name="connsiteY91" fmla="*/ 5396574 h 6858000"/>
              <a:gd name="connsiteX92" fmla="*/ 2088852 w 7467600"/>
              <a:gd name="connsiteY92" fmla="*/ 5166123 h 6858000"/>
              <a:gd name="connsiteX93" fmla="*/ 1958241 w 7467600"/>
              <a:gd name="connsiteY93" fmla="*/ 5067955 h 6858000"/>
              <a:gd name="connsiteX94" fmla="*/ 1903353 w 7467600"/>
              <a:gd name="connsiteY94" fmla="*/ 5044827 h 6858000"/>
              <a:gd name="connsiteX95" fmla="*/ 1979378 w 7467600"/>
              <a:gd name="connsiteY95" fmla="*/ 4769504 h 6858000"/>
              <a:gd name="connsiteX96" fmla="*/ 2882120 w 7467600"/>
              <a:gd name="connsiteY96" fmla="*/ 5064547 h 6858000"/>
              <a:gd name="connsiteX97" fmla="*/ 2793103 w 7467600"/>
              <a:gd name="connsiteY97" fmla="*/ 5039699 h 6858000"/>
              <a:gd name="connsiteX98" fmla="*/ 2770041 w 7467600"/>
              <a:gd name="connsiteY98" fmla="*/ 5033634 h 6858000"/>
              <a:gd name="connsiteX99" fmla="*/ 1979378 w 7467600"/>
              <a:gd name="connsiteY99" fmla="*/ 4769504 h 6858000"/>
              <a:gd name="connsiteX100" fmla="*/ 1927410 w 7467600"/>
              <a:gd name="connsiteY100" fmla="*/ 4716164 h 6858000"/>
              <a:gd name="connsiteX101" fmla="*/ 1959587 w 7467600"/>
              <a:gd name="connsiteY101" fmla="*/ 4728849 h 6858000"/>
              <a:gd name="connsiteX102" fmla="*/ 2777707 w 7467600"/>
              <a:gd name="connsiteY102" fmla="*/ 5003991 h 6858000"/>
              <a:gd name="connsiteX103" fmla="*/ 2800768 w 7467600"/>
              <a:gd name="connsiteY103" fmla="*/ 5010056 h 6858000"/>
              <a:gd name="connsiteX104" fmla="*/ 2879408 w 7467600"/>
              <a:gd name="connsiteY104" fmla="*/ 5031590 h 6858000"/>
              <a:gd name="connsiteX105" fmla="*/ 2862295 w 7467600"/>
              <a:gd name="connsiteY105" fmla="*/ 5022958 h 6858000"/>
              <a:gd name="connsiteX106" fmla="*/ 2813343 w 7467600"/>
              <a:gd name="connsiteY106" fmla="*/ 4998369 h 6858000"/>
              <a:gd name="connsiteX107" fmla="*/ 2646245 w 7467600"/>
              <a:gd name="connsiteY107" fmla="*/ 4930999 h 6858000"/>
              <a:gd name="connsiteX108" fmla="*/ 1999243 w 7467600"/>
              <a:gd name="connsiteY108" fmla="*/ 4730524 h 6858000"/>
              <a:gd name="connsiteX109" fmla="*/ 1979527 w 7467600"/>
              <a:gd name="connsiteY109" fmla="*/ 4726651 h 6858000"/>
              <a:gd name="connsiteX110" fmla="*/ 1927410 w 7467600"/>
              <a:gd name="connsiteY110" fmla="*/ 4716164 h 6858000"/>
              <a:gd name="connsiteX111" fmla="*/ 1997014 w 7467600"/>
              <a:gd name="connsiteY111" fmla="*/ 4698007 h 6858000"/>
              <a:gd name="connsiteX112" fmla="*/ 2005458 w 7467600"/>
              <a:gd name="connsiteY112" fmla="*/ 4699540 h 6858000"/>
              <a:gd name="connsiteX113" fmla="*/ 2657186 w 7467600"/>
              <a:gd name="connsiteY113" fmla="*/ 4901687 h 6858000"/>
              <a:gd name="connsiteX114" fmla="*/ 2826662 w 7467600"/>
              <a:gd name="connsiteY114" fmla="*/ 4970362 h 6858000"/>
              <a:gd name="connsiteX115" fmla="*/ 2876100 w 7467600"/>
              <a:gd name="connsiteY115" fmla="*/ 4995397 h 6858000"/>
              <a:gd name="connsiteX116" fmla="*/ 3042600 w 7467600"/>
              <a:gd name="connsiteY116" fmla="*/ 5059532 h 6858000"/>
              <a:gd name="connsiteX117" fmla="*/ 1997014 w 7467600"/>
              <a:gd name="connsiteY117" fmla="*/ 4698007 h 6858000"/>
              <a:gd name="connsiteX118" fmla="*/ 2305292 w 7467600"/>
              <a:gd name="connsiteY118" fmla="*/ 4219492 h 6858000"/>
              <a:gd name="connsiteX119" fmla="*/ 3360922 w 7467600"/>
              <a:gd name="connsiteY119" fmla="*/ 4529373 h 6858000"/>
              <a:gd name="connsiteX120" fmla="*/ 3492420 w 7467600"/>
              <a:gd name="connsiteY120" fmla="*/ 4510145 h 6858000"/>
              <a:gd name="connsiteX121" fmla="*/ 3364086 w 7467600"/>
              <a:gd name="connsiteY121" fmla="*/ 4480340 h 6858000"/>
              <a:gd name="connsiteX122" fmla="*/ 3225818 w 7467600"/>
              <a:gd name="connsiteY122" fmla="*/ 4411822 h 6858000"/>
              <a:gd name="connsiteX123" fmla="*/ 3129696 w 7467600"/>
              <a:gd name="connsiteY123" fmla="*/ 4360704 h 6858000"/>
              <a:gd name="connsiteX124" fmla="*/ 2814545 w 7467600"/>
              <a:gd name="connsiteY124" fmla="*/ 4282955 h 6858000"/>
              <a:gd name="connsiteX125" fmla="*/ 2305292 w 7467600"/>
              <a:gd name="connsiteY125" fmla="*/ 4219492 h 6858000"/>
              <a:gd name="connsiteX126" fmla="*/ 2626982 w 7467600"/>
              <a:gd name="connsiteY126" fmla="*/ 4206450 h 6858000"/>
              <a:gd name="connsiteX127" fmla="*/ 2490617 w 7467600"/>
              <a:gd name="connsiteY127" fmla="*/ 4206951 h 6858000"/>
              <a:gd name="connsiteX128" fmla="*/ 2819869 w 7467600"/>
              <a:gd name="connsiteY128" fmla="*/ 4252936 h 6858000"/>
              <a:gd name="connsiteX129" fmla="*/ 3143018 w 7467600"/>
              <a:gd name="connsiteY129" fmla="*/ 4332698 h 6858000"/>
              <a:gd name="connsiteX130" fmla="*/ 3241520 w 7467600"/>
              <a:gd name="connsiteY130" fmla="*/ 4385112 h 6858000"/>
              <a:gd name="connsiteX131" fmla="*/ 3374575 w 7467600"/>
              <a:gd name="connsiteY131" fmla="*/ 4451517 h 6858000"/>
              <a:gd name="connsiteX132" fmla="*/ 3505221 w 7467600"/>
              <a:gd name="connsiteY132" fmla="*/ 4480757 h 6858000"/>
              <a:gd name="connsiteX133" fmla="*/ 2626982 w 7467600"/>
              <a:gd name="connsiteY133" fmla="*/ 4206450 h 6858000"/>
              <a:gd name="connsiteX134" fmla="*/ 1310106 w 7467600"/>
              <a:gd name="connsiteY134" fmla="*/ 3943217 h 6858000"/>
              <a:gd name="connsiteX135" fmla="*/ 854994 w 7467600"/>
              <a:gd name="connsiteY135" fmla="*/ 4399136 h 6858000"/>
              <a:gd name="connsiteX136" fmla="*/ 742462 w 7467600"/>
              <a:gd name="connsiteY136" fmla="*/ 4594648 h 6858000"/>
              <a:gd name="connsiteX137" fmla="*/ 820602 w 7467600"/>
              <a:gd name="connsiteY137" fmla="*/ 4485915 h 6858000"/>
              <a:gd name="connsiteX138" fmla="*/ 878295 w 7467600"/>
              <a:gd name="connsiteY138" fmla="*/ 4403594 h 6858000"/>
              <a:gd name="connsiteX139" fmla="*/ 1240607 w 7467600"/>
              <a:gd name="connsiteY139" fmla="*/ 4010401 h 6858000"/>
              <a:gd name="connsiteX140" fmla="*/ 1310106 w 7467600"/>
              <a:gd name="connsiteY140" fmla="*/ 3943217 h 6858000"/>
              <a:gd name="connsiteX141" fmla="*/ 1423113 w 7467600"/>
              <a:gd name="connsiteY141" fmla="*/ 3874565 h 6858000"/>
              <a:gd name="connsiteX142" fmla="*/ 1260565 w 7467600"/>
              <a:gd name="connsiteY142" fmla="*/ 4031982 h 6858000"/>
              <a:gd name="connsiteX143" fmla="*/ 901900 w 7467600"/>
              <a:gd name="connsiteY143" fmla="*/ 4421236 h 6858000"/>
              <a:gd name="connsiteX144" fmla="*/ 845044 w 7467600"/>
              <a:gd name="connsiteY144" fmla="*/ 4502436 h 6858000"/>
              <a:gd name="connsiteX145" fmla="*/ 685926 w 7467600"/>
              <a:gd name="connsiteY145" fmla="*/ 4703069 h 6858000"/>
              <a:gd name="connsiteX146" fmla="*/ 684248 w 7467600"/>
              <a:gd name="connsiteY146" fmla="*/ 4706721 h 6858000"/>
              <a:gd name="connsiteX147" fmla="*/ 1423113 w 7467600"/>
              <a:gd name="connsiteY147" fmla="*/ 3874565 h 6858000"/>
              <a:gd name="connsiteX148" fmla="*/ 3316479 w 7467600"/>
              <a:gd name="connsiteY148" fmla="*/ 3872136 h 6858000"/>
              <a:gd name="connsiteX149" fmla="*/ 3546806 w 7467600"/>
              <a:gd name="connsiteY149" fmla="*/ 4356139 h 6858000"/>
              <a:gd name="connsiteX150" fmla="*/ 3364433 w 7467600"/>
              <a:gd name="connsiteY150" fmla="*/ 3953121 h 6858000"/>
              <a:gd name="connsiteX151" fmla="*/ 3316479 w 7467600"/>
              <a:gd name="connsiteY151" fmla="*/ 3872136 h 6858000"/>
              <a:gd name="connsiteX152" fmla="*/ 3291335 w 7467600"/>
              <a:gd name="connsiteY152" fmla="*/ 3767420 h 6858000"/>
              <a:gd name="connsiteX153" fmla="*/ 3390805 w 7467600"/>
              <a:gd name="connsiteY153" fmla="*/ 3937163 h 6858000"/>
              <a:gd name="connsiteX154" fmla="*/ 3579062 w 7467600"/>
              <a:gd name="connsiteY154" fmla="*/ 4359040 h 6858000"/>
              <a:gd name="connsiteX155" fmla="*/ 3467355 w 7467600"/>
              <a:gd name="connsiteY155" fmla="*/ 3988130 h 6858000"/>
              <a:gd name="connsiteX156" fmla="*/ 3310753 w 7467600"/>
              <a:gd name="connsiteY156" fmla="*/ 3787140 h 6858000"/>
              <a:gd name="connsiteX157" fmla="*/ 3291335 w 7467600"/>
              <a:gd name="connsiteY157" fmla="*/ 3767420 h 6858000"/>
              <a:gd name="connsiteX158" fmla="*/ 1635889 w 7467600"/>
              <a:gd name="connsiteY158" fmla="*/ 3709494 h 6858000"/>
              <a:gd name="connsiteX159" fmla="*/ 1634800 w 7467600"/>
              <a:gd name="connsiteY159" fmla="*/ 3731111 h 6858000"/>
              <a:gd name="connsiteX160" fmla="*/ 1635889 w 7467600"/>
              <a:gd name="connsiteY160" fmla="*/ 3709494 h 6858000"/>
              <a:gd name="connsiteX161" fmla="*/ 1510397 w 7467600"/>
              <a:gd name="connsiteY161" fmla="*/ 3684705 h 6858000"/>
              <a:gd name="connsiteX162" fmla="*/ 1146550 w 7467600"/>
              <a:gd name="connsiteY162" fmla="*/ 3802012 h 6858000"/>
              <a:gd name="connsiteX163" fmla="*/ 698834 w 7467600"/>
              <a:gd name="connsiteY163" fmla="*/ 3952272 h 6858000"/>
              <a:gd name="connsiteX164" fmla="*/ 34256 w 7467600"/>
              <a:gd name="connsiteY164" fmla="*/ 4347603 h 6858000"/>
              <a:gd name="connsiteX165" fmla="*/ 527241 w 7467600"/>
              <a:gd name="connsiteY165" fmla="*/ 4065078 h 6858000"/>
              <a:gd name="connsiteX166" fmla="*/ 1510397 w 7467600"/>
              <a:gd name="connsiteY166" fmla="*/ 3684705 h 6858000"/>
              <a:gd name="connsiteX167" fmla="*/ 1313114 w 7467600"/>
              <a:gd name="connsiteY167" fmla="*/ 3655216 h 6858000"/>
              <a:gd name="connsiteX168" fmla="*/ 1109304 w 7467600"/>
              <a:gd name="connsiteY168" fmla="*/ 3669030 h 6858000"/>
              <a:gd name="connsiteX169" fmla="*/ 8129 w 7467600"/>
              <a:gd name="connsiteY169" fmla="*/ 4330519 h 6858000"/>
              <a:gd name="connsiteX170" fmla="*/ 687572 w 7467600"/>
              <a:gd name="connsiteY170" fmla="*/ 3925629 h 6858000"/>
              <a:gd name="connsiteX171" fmla="*/ 1138365 w 7467600"/>
              <a:gd name="connsiteY171" fmla="*/ 3774515 h 6858000"/>
              <a:gd name="connsiteX172" fmla="*/ 1505579 w 7467600"/>
              <a:gd name="connsiteY172" fmla="*/ 3655526 h 6858000"/>
              <a:gd name="connsiteX173" fmla="*/ 1313114 w 7467600"/>
              <a:gd name="connsiteY173" fmla="*/ 3655216 h 6858000"/>
              <a:gd name="connsiteX174" fmla="*/ 3655073 w 7467600"/>
              <a:gd name="connsiteY174" fmla="*/ 3650884 h 6858000"/>
              <a:gd name="connsiteX175" fmla="*/ 3989938 w 7467600"/>
              <a:gd name="connsiteY175" fmla="*/ 3991685 h 6858000"/>
              <a:gd name="connsiteX176" fmla="*/ 4393907 w 7467600"/>
              <a:gd name="connsiteY176" fmla="*/ 4261258 h 6858000"/>
              <a:gd name="connsiteX177" fmla="*/ 4648051 w 7467600"/>
              <a:gd name="connsiteY177" fmla="*/ 4374051 h 6858000"/>
              <a:gd name="connsiteX178" fmla="*/ 4383389 w 7467600"/>
              <a:gd name="connsiteY178" fmla="*/ 4184369 h 6858000"/>
              <a:gd name="connsiteX179" fmla="*/ 4165508 w 7467600"/>
              <a:gd name="connsiteY179" fmla="*/ 4035196 h 6858000"/>
              <a:gd name="connsiteX180" fmla="*/ 4068162 w 7467600"/>
              <a:gd name="connsiteY180" fmla="*/ 3953394 h 6858000"/>
              <a:gd name="connsiteX181" fmla="*/ 3981416 w 7467600"/>
              <a:gd name="connsiteY181" fmla="*/ 3880482 h 6858000"/>
              <a:gd name="connsiteX182" fmla="*/ 3800147 w 7467600"/>
              <a:gd name="connsiteY182" fmla="*/ 3749872 h 6858000"/>
              <a:gd name="connsiteX183" fmla="*/ 3655073 w 7467600"/>
              <a:gd name="connsiteY183" fmla="*/ 3650884 h 6858000"/>
              <a:gd name="connsiteX184" fmla="*/ 3670252 w 7467600"/>
              <a:gd name="connsiteY184" fmla="*/ 3622798 h 6858000"/>
              <a:gd name="connsiteX185" fmla="*/ 3817258 w 7467600"/>
              <a:gd name="connsiteY185" fmla="*/ 3723577 h 6858000"/>
              <a:gd name="connsiteX186" fmla="*/ 4000461 w 7467600"/>
              <a:gd name="connsiteY186" fmla="*/ 3855966 h 6858000"/>
              <a:gd name="connsiteX187" fmla="*/ 4088180 w 7467600"/>
              <a:gd name="connsiteY187" fmla="*/ 3929774 h 6858000"/>
              <a:gd name="connsiteX188" fmla="*/ 4184555 w 7467600"/>
              <a:gd name="connsiteY188" fmla="*/ 4010683 h 6858000"/>
              <a:gd name="connsiteX189" fmla="*/ 4399563 w 7467600"/>
              <a:gd name="connsiteY189" fmla="*/ 4158106 h 6858000"/>
              <a:gd name="connsiteX190" fmla="*/ 4684469 w 7467600"/>
              <a:gd name="connsiteY190" fmla="*/ 4364680 h 6858000"/>
              <a:gd name="connsiteX191" fmla="*/ 4690271 w 7467600"/>
              <a:gd name="connsiteY191" fmla="*/ 4370034 h 6858000"/>
              <a:gd name="connsiteX192" fmla="*/ 4136093 w 7467600"/>
              <a:gd name="connsiteY192" fmla="*/ 3858466 h 6858000"/>
              <a:gd name="connsiteX193" fmla="*/ 3670252 w 7467600"/>
              <a:gd name="connsiteY193" fmla="*/ 3622798 h 6858000"/>
              <a:gd name="connsiteX194" fmla="*/ 4440129 w 7467600"/>
              <a:gd name="connsiteY194" fmla="*/ 3448571 h 6858000"/>
              <a:gd name="connsiteX195" fmla="*/ 4856525 w 7467600"/>
              <a:gd name="connsiteY195" fmla="*/ 3915351 h 6858000"/>
              <a:gd name="connsiteX196" fmla="*/ 5059055 w 7467600"/>
              <a:gd name="connsiteY196" fmla="*/ 4108918 h 6858000"/>
              <a:gd name="connsiteX197" fmla="*/ 5290070 w 7467600"/>
              <a:gd name="connsiteY197" fmla="*/ 4263619 h 6858000"/>
              <a:gd name="connsiteX198" fmla="*/ 4834991 w 7467600"/>
              <a:gd name="connsiteY198" fmla="*/ 3830985 h 6858000"/>
              <a:gd name="connsiteX199" fmla="*/ 4440129 w 7467600"/>
              <a:gd name="connsiteY199" fmla="*/ 3448571 h 6858000"/>
              <a:gd name="connsiteX200" fmla="*/ 4441737 w 7467600"/>
              <a:gd name="connsiteY200" fmla="*/ 3399734 h 6858000"/>
              <a:gd name="connsiteX201" fmla="*/ 4431236 w 7467600"/>
              <a:gd name="connsiteY201" fmla="*/ 3400954 h 6858000"/>
              <a:gd name="connsiteX202" fmla="*/ 4557150 w 7467600"/>
              <a:gd name="connsiteY202" fmla="*/ 3510023 h 6858000"/>
              <a:gd name="connsiteX203" fmla="*/ 4856936 w 7467600"/>
              <a:gd name="connsiteY203" fmla="*/ 3809146 h 6858000"/>
              <a:gd name="connsiteX204" fmla="*/ 5111996 w 7467600"/>
              <a:gd name="connsiteY204" fmla="*/ 4065759 h 6858000"/>
              <a:gd name="connsiteX205" fmla="*/ 5388878 w 7467600"/>
              <a:gd name="connsiteY205" fmla="*/ 4300185 h 6858000"/>
              <a:gd name="connsiteX206" fmla="*/ 5425556 w 7467600"/>
              <a:gd name="connsiteY206" fmla="*/ 4308967 h 6858000"/>
              <a:gd name="connsiteX207" fmla="*/ 4943646 w 7467600"/>
              <a:gd name="connsiteY207" fmla="*/ 3822916 h 6858000"/>
              <a:gd name="connsiteX208" fmla="*/ 4594837 w 7467600"/>
              <a:gd name="connsiteY208" fmla="*/ 3532274 h 6858000"/>
              <a:gd name="connsiteX209" fmla="*/ 4441737 w 7467600"/>
              <a:gd name="connsiteY209" fmla="*/ 3399734 h 6858000"/>
              <a:gd name="connsiteX210" fmla="*/ 5425834 w 7467600"/>
              <a:gd name="connsiteY210" fmla="*/ 3162785 h 6858000"/>
              <a:gd name="connsiteX211" fmla="*/ 5401644 w 7467600"/>
              <a:gd name="connsiteY211" fmla="*/ 3617847 h 6858000"/>
              <a:gd name="connsiteX212" fmla="*/ 5467256 w 7467600"/>
              <a:gd name="connsiteY212" fmla="*/ 4175494 h 6858000"/>
              <a:gd name="connsiteX213" fmla="*/ 5448069 w 7467600"/>
              <a:gd name="connsiteY213" fmla="*/ 3567554 h 6858000"/>
              <a:gd name="connsiteX214" fmla="*/ 5425834 w 7467600"/>
              <a:gd name="connsiteY214" fmla="*/ 3162785 h 6858000"/>
              <a:gd name="connsiteX215" fmla="*/ 1318687 w 7467600"/>
              <a:gd name="connsiteY215" fmla="*/ 3113840 h 6858000"/>
              <a:gd name="connsiteX216" fmla="*/ 1066793 w 7467600"/>
              <a:gd name="connsiteY216" fmla="*/ 3212171 h 6858000"/>
              <a:gd name="connsiteX217" fmla="*/ 993319 w 7467600"/>
              <a:gd name="connsiteY217" fmla="*/ 3247648 h 6858000"/>
              <a:gd name="connsiteX218" fmla="*/ 853081 w 7467600"/>
              <a:gd name="connsiteY218" fmla="*/ 3312410 h 6858000"/>
              <a:gd name="connsiteX219" fmla="*/ 805957 w 7467600"/>
              <a:gd name="connsiteY219" fmla="*/ 3330443 h 6858000"/>
              <a:gd name="connsiteX220" fmla="*/ 1318687 w 7467600"/>
              <a:gd name="connsiteY220" fmla="*/ 3113840 h 6858000"/>
              <a:gd name="connsiteX221" fmla="*/ 5453702 w 7467600"/>
              <a:gd name="connsiteY221" fmla="*/ 3090882 h 6858000"/>
              <a:gd name="connsiteX222" fmla="*/ 5480135 w 7467600"/>
              <a:gd name="connsiteY222" fmla="*/ 3565802 h 6858000"/>
              <a:gd name="connsiteX223" fmla="*/ 5499023 w 7467600"/>
              <a:gd name="connsiteY223" fmla="*/ 4166310 h 6858000"/>
              <a:gd name="connsiteX224" fmla="*/ 5547022 w 7467600"/>
              <a:gd name="connsiteY224" fmla="*/ 3607838 h 6858000"/>
              <a:gd name="connsiteX225" fmla="*/ 5515964 w 7467600"/>
              <a:gd name="connsiteY225" fmla="*/ 3378541 h 6858000"/>
              <a:gd name="connsiteX226" fmla="*/ 5453702 w 7467600"/>
              <a:gd name="connsiteY226" fmla="*/ 3090882 h 6858000"/>
              <a:gd name="connsiteX227" fmla="*/ 1238695 w 7467600"/>
              <a:gd name="connsiteY227" fmla="*/ 3076820 h 6858000"/>
              <a:gd name="connsiteX228" fmla="*/ 716371 w 7467600"/>
              <a:gd name="connsiteY228" fmla="*/ 3293249 h 6858000"/>
              <a:gd name="connsiteX229" fmla="*/ 579522 w 7467600"/>
              <a:gd name="connsiteY229" fmla="*/ 3371759 h 6858000"/>
              <a:gd name="connsiteX230" fmla="*/ 600288 w 7467600"/>
              <a:gd name="connsiteY230" fmla="*/ 3365555 h 6858000"/>
              <a:gd name="connsiteX231" fmla="*/ 840692 w 7467600"/>
              <a:gd name="connsiteY231" fmla="*/ 3284921 h 6858000"/>
              <a:gd name="connsiteX232" fmla="*/ 979248 w 7467600"/>
              <a:gd name="connsiteY232" fmla="*/ 3221003 h 6858000"/>
              <a:gd name="connsiteX233" fmla="*/ 1053282 w 7467600"/>
              <a:gd name="connsiteY233" fmla="*/ 3185247 h 6858000"/>
              <a:gd name="connsiteX234" fmla="*/ 1320603 w 7467600"/>
              <a:gd name="connsiteY234" fmla="*/ 3081281 h 6858000"/>
              <a:gd name="connsiteX235" fmla="*/ 1238695 w 7467600"/>
              <a:gd name="connsiteY235" fmla="*/ 3076820 h 6858000"/>
              <a:gd name="connsiteX236" fmla="*/ 5425627 w 7467600"/>
              <a:gd name="connsiteY236" fmla="*/ 2954192 h 6858000"/>
              <a:gd name="connsiteX237" fmla="*/ 5470770 w 7467600"/>
              <a:gd name="connsiteY237" fmla="*/ 3005435 h 6858000"/>
              <a:gd name="connsiteX238" fmla="*/ 5519779 w 7467600"/>
              <a:gd name="connsiteY238" fmla="*/ 4359223 h 6858000"/>
              <a:gd name="connsiteX239" fmla="*/ 5520293 w 7467600"/>
              <a:gd name="connsiteY239" fmla="*/ 4360602 h 6858000"/>
              <a:gd name="connsiteX240" fmla="*/ 5767221 w 7467600"/>
              <a:gd name="connsiteY240" fmla="*/ 4665564 h 6858000"/>
              <a:gd name="connsiteX241" fmla="*/ 6937169 w 7467600"/>
              <a:gd name="connsiteY241" fmla="*/ 4815941 h 6858000"/>
              <a:gd name="connsiteX242" fmla="*/ 6953922 w 7467600"/>
              <a:gd name="connsiteY242" fmla="*/ 4890068 h 6858000"/>
              <a:gd name="connsiteX243" fmla="*/ 6071359 w 7467600"/>
              <a:gd name="connsiteY243" fmla="*/ 4770770 h 6858000"/>
              <a:gd name="connsiteX244" fmla="*/ 6038839 w 7467600"/>
              <a:gd name="connsiteY244" fmla="*/ 4764474 h 6858000"/>
              <a:gd name="connsiteX245" fmla="*/ 6038706 w 7467600"/>
              <a:gd name="connsiteY245" fmla="*/ 4763847 h 6858000"/>
              <a:gd name="connsiteX246" fmla="*/ 6037784 w 7467600"/>
              <a:gd name="connsiteY246" fmla="*/ 4764270 h 6858000"/>
              <a:gd name="connsiteX247" fmla="*/ 6038839 w 7467600"/>
              <a:gd name="connsiteY247" fmla="*/ 4764474 h 6858000"/>
              <a:gd name="connsiteX248" fmla="*/ 6040338 w 7467600"/>
              <a:gd name="connsiteY248" fmla="*/ 4771418 h 6858000"/>
              <a:gd name="connsiteX249" fmla="*/ 6024488 w 7467600"/>
              <a:gd name="connsiteY249" fmla="*/ 4809903 h 6858000"/>
              <a:gd name="connsiteX250" fmla="*/ 5599771 w 7467600"/>
              <a:gd name="connsiteY250" fmla="*/ 5509652 h 6858000"/>
              <a:gd name="connsiteX251" fmla="*/ 5548843 w 7467600"/>
              <a:gd name="connsiteY251" fmla="*/ 5563845 h 6858000"/>
              <a:gd name="connsiteX252" fmla="*/ 5940952 w 7467600"/>
              <a:gd name="connsiteY252" fmla="*/ 6250028 h 6858000"/>
              <a:gd name="connsiteX253" fmla="*/ 6043441 w 7467600"/>
              <a:gd name="connsiteY253" fmla="*/ 6665847 h 6858000"/>
              <a:gd name="connsiteX254" fmla="*/ 6093432 w 7467600"/>
              <a:gd name="connsiteY254" fmla="*/ 6858000 h 6858000"/>
              <a:gd name="connsiteX255" fmla="*/ 6034344 w 7467600"/>
              <a:gd name="connsiteY255" fmla="*/ 6858000 h 6858000"/>
              <a:gd name="connsiteX256" fmla="*/ 6026679 w 7467600"/>
              <a:gd name="connsiteY256" fmla="*/ 6836959 h 6858000"/>
              <a:gd name="connsiteX257" fmla="*/ 5800441 w 7467600"/>
              <a:gd name="connsiteY257" fmla="*/ 6335286 h 6858000"/>
              <a:gd name="connsiteX258" fmla="*/ 5526562 w 7467600"/>
              <a:gd name="connsiteY258" fmla="*/ 5705388 h 6858000"/>
              <a:gd name="connsiteX259" fmla="*/ 5519640 w 7467600"/>
              <a:gd name="connsiteY259" fmla="*/ 5683774 h 6858000"/>
              <a:gd name="connsiteX260" fmla="*/ 5844559 w 7467600"/>
              <a:gd name="connsiteY260" fmla="*/ 6553349 h 6858000"/>
              <a:gd name="connsiteX261" fmla="*/ 5975994 w 7467600"/>
              <a:gd name="connsiteY261" fmla="*/ 6858000 h 6858000"/>
              <a:gd name="connsiteX262" fmla="*/ 5898547 w 7467600"/>
              <a:gd name="connsiteY262" fmla="*/ 6858000 h 6858000"/>
              <a:gd name="connsiteX263" fmla="*/ 5682041 w 7467600"/>
              <a:gd name="connsiteY263" fmla="*/ 6355860 h 6858000"/>
              <a:gd name="connsiteX264" fmla="*/ 5461758 w 7467600"/>
              <a:gd name="connsiteY264" fmla="*/ 5820220 h 6858000"/>
              <a:gd name="connsiteX265" fmla="*/ 5237282 w 7467600"/>
              <a:gd name="connsiteY265" fmla="*/ 6579086 h 6858000"/>
              <a:gd name="connsiteX266" fmla="*/ 5115009 w 7467600"/>
              <a:gd name="connsiteY266" fmla="*/ 6858000 h 6858000"/>
              <a:gd name="connsiteX267" fmla="*/ 5028074 w 7467600"/>
              <a:gd name="connsiteY267" fmla="*/ 6858000 h 6858000"/>
              <a:gd name="connsiteX268" fmla="*/ 5079508 w 7467600"/>
              <a:gd name="connsiteY268" fmla="*/ 6749074 h 6858000"/>
              <a:gd name="connsiteX269" fmla="*/ 5371846 w 7467600"/>
              <a:gd name="connsiteY269" fmla="*/ 5924413 h 6858000"/>
              <a:gd name="connsiteX270" fmla="*/ 5270512 w 7467600"/>
              <a:gd name="connsiteY270" fmla="*/ 6138975 h 6858000"/>
              <a:gd name="connsiteX271" fmla="*/ 5062409 w 7467600"/>
              <a:gd name="connsiteY271" fmla="*/ 6653544 h 6858000"/>
              <a:gd name="connsiteX272" fmla="*/ 5036628 w 7467600"/>
              <a:gd name="connsiteY272" fmla="*/ 6754247 h 6858000"/>
              <a:gd name="connsiteX273" fmla="*/ 5009112 w 7467600"/>
              <a:gd name="connsiteY273" fmla="*/ 6858000 h 6858000"/>
              <a:gd name="connsiteX274" fmla="*/ 4976679 w 7467600"/>
              <a:gd name="connsiteY274" fmla="*/ 6858000 h 6858000"/>
              <a:gd name="connsiteX275" fmla="*/ 5006537 w 7467600"/>
              <a:gd name="connsiteY275" fmla="*/ 6747068 h 6858000"/>
              <a:gd name="connsiteX276" fmla="*/ 5032723 w 7467600"/>
              <a:gd name="connsiteY276" fmla="*/ 6644957 h 6858000"/>
              <a:gd name="connsiteX277" fmla="*/ 5242949 w 7467600"/>
              <a:gd name="connsiteY277" fmla="*/ 6125175 h 6858000"/>
              <a:gd name="connsiteX278" fmla="*/ 5286321 w 7467600"/>
              <a:gd name="connsiteY278" fmla="*/ 6033555 h 6858000"/>
              <a:gd name="connsiteX279" fmla="*/ 5008210 w 7467600"/>
              <a:gd name="connsiteY279" fmla="*/ 6649194 h 6858000"/>
              <a:gd name="connsiteX280" fmla="*/ 4986321 w 7467600"/>
              <a:gd name="connsiteY280" fmla="*/ 6765687 h 6858000"/>
              <a:gd name="connsiteX281" fmla="*/ 4973474 w 7467600"/>
              <a:gd name="connsiteY281" fmla="*/ 6858000 h 6858000"/>
              <a:gd name="connsiteX282" fmla="*/ 4907178 w 7467600"/>
              <a:gd name="connsiteY282" fmla="*/ 6858000 h 6858000"/>
              <a:gd name="connsiteX283" fmla="*/ 4910810 w 7467600"/>
              <a:gd name="connsiteY283" fmla="*/ 6829660 h 6858000"/>
              <a:gd name="connsiteX284" fmla="*/ 4987461 w 7467600"/>
              <a:gd name="connsiteY284" fmla="*/ 6432994 h 6858000"/>
              <a:gd name="connsiteX285" fmla="*/ 5179262 w 7467600"/>
              <a:gd name="connsiteY285" fmla="*/ 6035044 h 6858000"/>
              <a:gd name="connsiteX286" fmla="*/ 4689678 w 7467600"/>
              <a:gd name="connsiteY286" fmla="*/ 6440241 h 6858000"/>
              <a:gd name="connsiteX287" fmla="*/ 4477543 w 7467600"/>
              <a:gd name="connsiteY287" fmla="*/ 6674836 h 6858000"/>
              <a:gd name="connsiteX288" fmla="*/ 4329957 w 7467600"/>
              <a:gd name="connsiteY288" fmla="*/ 6858000 h 6858000"/>
              <a:gd name="connsiteX289" fmla="*/ 4218595 w 7467600"/>
              <a:gd name="connsiteY289" fmla="*/ 6858000 h 6858000"/>
              <a:gd name="connsiteX290" fmla="*/ 4368888 w 7467600"/>
              <a:gd name="connsiteY290" fmla="*/ 6668412 h 6858000"/>
              <a:gd name="connsiteX291" fmla="*/ 4563091 w 7467600"/>
              <a:gd name="connsiteY291" fmla="*/ 6442508 h 6858000"/>
              <a:gd name="connsiteX292" fmla="*/ 5387324 w 7467600"/>
              <a:gd name="connsiteY292" fmla="*/ 5705830 h 6858000"/>
              <a:gd name="connsiteX293" fmla="*/ 5073620 w 7467600"/>
              <a:gd name="connsiteY293" fmla="*/ 5955437 h 6858000"/>
              <a:gd name="connsiteX294" fmla="*/ 4689789 w 7467600"/>
              <a:gd name="connsiteY294" fmla="*/ 6268382 h 6858000"/>
              <a:gd name="connsiteX295" fmla="*/ 4418722 w 7467600"/>
              <a:gd name="connsiteY295" fmla="*/ 6570886 h 6858000"/>
              <a:gd name="connsiteX296" fmla="*/ 4214944 w 7467600"/>
              <a:gd name="connsiteY296" fmla="*/ 6858000 h 6858000"/>
              <a:gd name="connsiteX297" fmla="*/ 4177898 w 7467600"/>
              <a:gd name="connsiteY297" fmla="*/ 6858000 h 6858000"/>
              <a:gd name="connsiteX298" fmla="*/ 4391597 w 7467600"/>
              <a:gd name="connsiteY298" fmla="*/ 6556370 h 6858000"/>
              <a:gd name="connsiteX299" fmla="*/ 4668889 w 7467600"/>
              <a:gd name="connsiteY299" fmla="*/ 6246399 h 6858000"/>
              <a:gd name="connsiteX300" fmla="*/ 5055427 w 7467600"/>
              <a:gd name="connsiteY300" fmla="*/ 5931476 h 6858000"/>
              <a:gd name="connsiteX301" fmla="*/ 5371814 w 7467600"/>
              <a:gd name="connsiteY301" fmla="*/ 5678975 h 6858000"/>
              <a:gd name="connsiteX302" fmla="*/ 4987918 w 7467600"/>
              <a:gd name="connsiteY302" fmla="*/ 5838701 h 6858000"/>
              <a:gd name="connsiteX303" fmla="*/ 4317146 w 7467600"/>
              <a:gd name="connsiteY303" fmla="*/ 6587716 h 6858000"/>
              <a:gd name="connsiteX304" fmla="*/ 4171627 w 7467600"/>
              <a:gd name="connsiteY304" fmla="*/ 6858000 h 6858000"/>
              <a:gd name="connsiteX305" fmla="*/ 4081585 w 7467600"/>
              <a:gd name="connsiteY305" fmla="*/ 6858000 h 6858000"/>
              <a:gd name="connsiteX306" fmla="*/ 4238603 w 7467600"/>
              <a:gd name="connsiteY306" fmla="*/ 6559341 h 6858000"/>
              <a:gd name="connsiteX307" fmla="*/ 4778333 w 7467600"/>
              <a:gd name="connsiteY307" fmla="*/ 5873626 h 6858000"/>
              <a:gd name="connsiteX308" fmla="*/ 5414185 w 7467600"/>
              <a:gd name="connsiteY308" fmla="*/ 5573882 h 6858000"/>
              <a:gd name="connsiteX309" fmla="*/ 5959648 w 7467600"/>
              <a:gd name="connsiteY309" fmla="*/ 4760797 h 6858000"/>
              <a:gd name="connsiteX310" fmla="*/ 5355019 w 7467600"/>
              <a:gd name="connsiteY310" fmla="*/ 4734672 h 6858000"/>
              <a:gd name="connsiteX311" fmla="*/ 5083565 w 7467600"/>
              <a:gd name="connsiteY311" fmla="*/ 5179121 h 6858000"/>
              <a:gd name="connsiteX312" fmla="*/ 4713577 w 7467600"/>
              <a:gd name="connsiteY312" fmla="*/ 5616803 h 6858000"/>
              <a:gd name="connsiteX313" fmla="*/ 3989559 w 7467600"/>
              <a:gd name="connsiteY313" fmla="*/ 6145945 h 6858000"/>
              <a:gd name="connsiteX314" fmla="*/ 3939824 w 7467600"/>
              <a:gd name="connsiteY314" fmla="*/ 6066900 h 6858000"/>
              <a:gd name="connsiteX315" fmla="*/ 4584537 w 7467600"/>
              <a:gd name="connsiteY315" fmla="*/ 5324826 h 6858000"/>
              <a:gd name="connsiteX316" fmla="*/ 5037105 w 7467600"/>
              <a:gd name="connsiteY316" fmla="*/ 5088765 h 6858000"/>
              <a:gd name="connsiteX317" fmla="*/ 5039930 w 7467600"/>
              <a:gd name="connsiteY317" fmla="*/ 5089585 h 6858000"/>
              <a:gd name="connsiteX318" fmla="*/ 5263764 w 7467600"/>
              <a:gd name="connsiteY318" fmla="*/ 4735525 h 6858000"/>
              <a:gd name="connsiteX319" fmla="*/ 4086300 w 7467600"/>
              <a:gd name="connsiteY319" fmla="*/ 4884599 h 6858000"/>
              <a:gd name="connsiteX320" fmla="*/ 4085485 w 7467600"/>
              <a:gd name="connsiteY320" fmla="*/ 4899070 h 6858000"/>
              <a:gd name="connsiteX321" fmla="*/ 3871915 w 7467600"/>
              <a:gd name="connsiteY321" fmla="*/ 5253645 h 6858000"/>
              <a:gd name="connsiteX322" fmla="*/ 3799374 w 7467600"/>
              <a:gd name="connsiteY322" fmla="*/ 5466127 h 6858000"/>
              <a:gd name="connsiteX323" fmla="*/ 3498850 w 7467600"/>
              <a:gd name="connsiteY323" fmla="*/ 6661888 h 6858000"/>
              <a:gd name="connsiteX324" fmla="*/ 3399216 w 7467600"/>
              <a:gd name="connsiteY324" fmla="*/ 6858000 h 6858000"/>
              <a:gd name="connsiteX325" fmla="*/ 3303688 w 7467600"/>
              <a:gd name="connsiteY325" fmla="*/ 6858000 h 6858000"/>
              <a:gd name="connsiteX326" fmla="*/ 3391774 w 7467600"/>
              <a:gd name="connsiteY326" fmla="*/ 6697181 h 6858000"/>
              <a:gd name="connsiteX327" fmla="*/ 3735540 w 7467600"/>
              <a:gd name="connsiteY327" fmla="*/ 5546923 h 6858000"/>
              <a:gd name="connsiteX328" fmla="*/ 3729438 w 7467600"/>
              <a:gd name="connsiteY328" fmla="*/ 5569058 h 6858000"/>
              <a:gd name="connsiteX329" fmla="*/ 3707782 w 7467600"/>
              <a:gd name="connsiteY329" fmla="*/ 5644908 h 6858000"/>
              <a:gd name="connsiteX330" fmla="*/ 3583827 w 7467600"/>
              <a:gd name="connsiteY330" fmla="*/ 6039215 h 6858000"/>
              <a:gd name="connsiteX331" fmla="*/ 3547861 w 7467600"/>
              <a:gd name="connsiteY331" fmla="*/ 6129609 h 6858000"/>
              <a:gd name="connsiteX332" fmla="*/ 3490905 w 7467600"/>
              <a:gd name="connsiteY332" fmla="*/ 6277660 h 6858000"/>
              <a:gd name="connsiteX333" fmla="*/ 3455859 w 7467600"/>
              <a:gd name="connsiteY333" fmla="*/ 6391301 h 6858000"/>
              <a:gd name="connsiteX334" fmla="*/ 3429112 w 7467600"/>
              <a:gd name="connsiteY334" fmla="*/ 6479469 h 6858000"/>
              <a:gd name="connsiteX335" fmla="*/ 3304862 w 7467600"/>
              <a:gd name="connsiteY335" fmla="*/ 6796476 h 6858000"/>
              <a:gd name="connsiteX336" fmla="*/ 3276071 w 7467600"/>
              <a:gd name="connsiteY336" fmla="*/ 6858000 h 6858000"/>
              <a:gd name="connsiteX337" fmla="*/ 3240805 w 7467600"/>
              <a:gd name="connsiteY337" fmla="*/ 6858000 h 6858000"/>
              <a:gd name="connsiteX338" fmla="*/ 3275917 w 7467600"/>
              <a:gd name="connsiteY338" fmla="*/ 6783192 h 6858000"/>
              <a:gd name="connsiteX339" fmla="*/ 3399358 w 7467600"/>
              <a:gd name="connsiteY339" fmla="*/ 6469011 h 6858000"/>
              <a:gd name="connsiteX340" fmla="*/ 3425650 w 7467600"/>
              <a:gd name="connsiteY340" fmla="*/ 6381333 h 6858000"/>
              <a:gd name="connsiteX341" fmla="*/ 3460661 w 7467600"/>
              <a:gd name="connsiteY341" fmla="*/ 6266763 h 6858000"/>
              <a:gd name="connsiteX342" fmla="*/ 3518021 w 7467600"/>
              <a:gd name="connsiteY342" fmla="*/ 6117298 h 6858000"/>
              <a:gd name="connsiteX343" fmla="*/ 3554035 w 7467600"/>
              <a:gd name="connsiteY343" fmla="*/ 6027832 h 6858000"/>
              <a:gd name="connsiteX344" fmla="*/ 3677174 w 7467600"/>
              <a:gd name="connsiteY344" fmla="*/ 5636351 h 6858000"/>
              <a:gd name="connsiteX345" fmla="*/ 3698819 w 7467600"/>
              <a:gd name="connsiteY345" fmla="*/ 5560503 h 6858000"/>
              <a:gd name="connsiteX346" fmla="*/ 3702094 w 7467600"/>
              <a:gd name="connsiteY346" fmla="*/ 5549194 h 6858000"/>
              <a:gd name="connsiteX347" fmla="*/ 3398355 w 7467600"/>
              <a:gd name="connsiteY347" fmla="*/ 6094603 h 6858000"/>
              <a:gd name="connsiteX348" fmla="*/ 3193941 w 7467600"/>
              <a:gd name="connsiteY348" fmla="*/ 6798775 h 6858000"/>
              <a:gd name="connsiteX349" fmla="*/ 3184140 w 7467600"/>
              <a:gd name="connsiteY349" fmla="*/ 6858000 h 6858000"/>
              <a:gd name="connsiteX350" fmla="*/ 3099978 w 7467600"/>
              <a:gd name="connsiteY350" fmla="*/ 6858000 h 6858000"/>
              <a:gd name="connsiteX351" fmla="*/ 3101556 w 7467600"/>
              <a:gd name="connsiteY351" fmla="*/ 6843337 h 6858000"/>
              <a:gd name="connsiteX352" fmla="*/ 3370162 w 7467600"/>
              <a:gd name="connsiteY352" fmla="*/ 5785550 h 6858000"/>
              <a:gd name="connsiteX353" fmla="*/ 3746477 w 7467600"/>
              <a:gd name="connsiteY353" fmla="*/ 5377889 h 6858000"/>
              <a:gd name="connsiteX354" fmla="*/ 3863399 w 7467600"/>
              <a:gd name="connsiteY354" fmla="*/ 5087257 h 6858000"/>
              <a:gd name="connsiteX355" fmla="*/ 3968712 w 7467600"/>
              <a:gd name="connsiteY355" fmla="*/ 4913989 h 6858000"/>
              <a:gd name="connsiteX356" fmla="*/ 2792390 w 7467600"/>
              <a:gd name="connsiteY356" fmla="*/ 5382974 h 6858000"/>
              <a:gd name="connsiteX357" fmla="*/ 2714982 w 7467600"/>
              <a:gd name="connsiteY357" fmla="*/ 5427051 h 6858000"/>
              <a:gd name="connsiteX358" fmla="*/ 2813361 w 7467600"/>
              <a:gd name="connsiteY358" fmla="*/ 6023912 h 6858000"/>
              <a:gd name="connsiteX359" fmla="*/ 2688430 w 7467600"/>
              <a:gd name="connsiteY359" fmla="*/ 6801564 h 6858000"/>
              <a:gd name="connsiteX360" fmla="*/ 2629626 w 7467600"/>
              <a:gd name="connsiteY360" fmla="*/ 6763394 h 6858000"/>
              <a:gd name="connsiteX361" fmla="*/ 2565328 w 7467600"/>
              <a:gd name="connsiteY361" fmla="*/ 5516399 h 6858000"/>
              <a:gd name="connsiteX362" fmla="*/ 1922999 w 7467600"/>
              <a:gd name="connsiteY362" fmla="*/ 5980343 h 6858000"/>
              <a:gd name="connsiteX363" fmla="*/ 1950261 w 7467600"/>
              <a:gd name="connsiteY363" fmla="*/ 6405858 h 6858000"/>
              <a:gd name="connsiteX364" fmla="*/ 2365554 w 7467600"/>
              <a:gd name="connsiteY364" fmla="*/ 6759107 h 6858000"/>
              <a:gd name="connsiteX365" fmla="*/ 2424142 w 7467600"/>
              <a:gd name="connsiteY365" fmla="*/ 6858000 h 6858000"/>
              <a:gd name="connsiteX366" fmla="*/ 2395994 w 7467600"/>
              <a:gd name="connsiteY366" fmla="*/ 6858000 h 6858000"/>
              <a:gd name="connsiteX367" fmla="*/ 2392863 w 7467600"/>
              <a:gd name="connsiteY367" fmla="*/ 6852964 h 6858000"/>
              <a:gd name="connsiteX368" fmla="*/ 2017589 w 7467600"/>
              <a:gd name="connsiteY368" fmla="*/ 6493982 h 6858000"/>
              <a:gd name="connsiteX369" fmla="*/ 2147336 w 7467600"/>
              <a:gd name="connsiteY369" fmla="*/ 6594052 h 6858000"/>
              <a:gd name="connsiteX370" fmla="*/ 2207047 w 7467600"/>
              <a:gd name="connsiteY370" fmla="*/ 6654540 h 6858000"/>
              <a:gd name="connsiteX371" fmla="*/ 2299106 w 7467600"/>
              <a:gd name="connsiteY371" fmla="*/ 6778931 h 6858000"/>
              <a:gd name="connsiteX372" fmla="*/ 2314430 w 7467600"/>
              <a:gd name="connsiteY372" fmla="*/ 6801144 h 6858000"/>
              <a:gd name="connsiteX373" fmla="*/ 2352406 w 7467600"/>
              <a:gd name="connsiteY373" fmla="*/ 6858000 h 6858000"/>
              <a:gd name="connsiteX374" fmla="*/ 2314492 w 7467600"/>
              <a:gd name="connsiteY374" fmla="*/ 6858000 h 6858000"/>
              <a:gd name="connsiteX375" fmla="*/ 2288095 w 7467600"/>
              <a:gd name="connsiteY375" fmla="*/ 6818030 h 6858000"/>
              <a:gd name="connsiteX376" fmla="*/ 2272768 w 7467600"/>
              <a:gd name="connsiteY376" fmla="*/ 6795822 h 6858000"/>
              <a:gd name="connsiteX377" fmla="*/ 2182715 w 7467600"/>
              <a:gd name="connsiteY377" fmla="*/ 6675071 h 6858000"/>
              <a:gd name="connsiteX378" fmla="*/ 2032061 w 7467600"/>
              <a:gd name="connsiteY378" fmla="*/ 6541380 h 6858000"/>
              <a:gd name="connsiteX379" fmla="*/ 2257220 w 7467600"/>
              <a:gd name="connsiteY379" fmla="*/ 6826257 h 6858000"/>
              <a:gd name="connsiteX380" fmla="*/ 2281324 w 7467600"/>
              <a:gd name="connsiteY380" fmla="*/ 6858000 h 6858000"/>
              <a:gd name="connsiteX381" fmla="*/ 2242860 w 7467600"/>
              <a:gd name="connsiteY381" fmla="*/ 6858000 h 6858000"/>
              <a:gd name="connsiteX382" fmla="*/ 2232818 w 7467600"/>
              <a:gd name="connsiteY382" fmla="*/ 6844926 h 6858000"/>
              <a:gd name="connsiteX383" fmla="*/ 1990172 w 7467600"/>
              <a:gd name="connsiteY383" fmla="*/ 6542121 h 6858000"/>
              <a:gd name="connsiteX384" fmla="*/ 2124090 w 7467600"/>
              <a:gd name="connsiteY384" fmla="*/ 6761017 h 6858000"/>
              <a:gd name="connsiteX385" fmla="*/ 2200380 w 7467600"/>
              <a:gd name="connsiteY385" fmla="*/ 6858000 h 6858000"/>
              <a:gd name="connsiteX386" fmla="*/ 2147507 w 7467600"/>
              <a:gd name="connsiteY386" fmla="*/ 6858000 h 6858000"/>
              <a:gd name="connsiteX387" fmla="*/ 2070668 w 7467600"/>
              <a:gd name="connsiteY387" fmla="*/ 6761520 h 6858000"/>
              <a:gd name="connsiteX388" fmla="*/ 1975142 w 7467600"/>
              <a:gd name="connsiteY388" fmla="*/ 6585570 h 6858000"/>
              <a:gd name="connsiteX389" fmla="*/ 2050035 w 7467600"/>
              <a:gd name="connsiteY389" fmla="*/ 6813345 h 6858000"/>
              <a:gd name="connsiteX390" fmla="*/ 2063025 w 7467600"/>
              <a:gd name="connsiteY390" fmla="*/ 6858000 h 6858000"/>
              <a:gd name="connsiteX391" fmla="*/ 2021675 w 7467600"/>
              <a:gd name="connsiteY391" fmla="*/ 6858000 h 6858000"/>
              <a:gd name="connsiteX392" fmla="*/ 2019308 w 7467600"/>
              <a:gd name="connsiteY392" fmla="*/ 6847118 h 6858000"/>
              <a:gd name="connsiteX393" fmla="*/ 1938835 w 7467600"/>
              <a:gd name="connsiteY393" fmla="*/ 6551160 h 6858000"/>
              <a:gd name="connsiteX394" fmla="*/ 1953230 w 7467600"/>
              <a:gd name="connsiteY394" fmla="*/ 6759699 h 6858000"/>
              <a:gd name="connsiteX395" fmla="*/ 1956763 w 7467600"/>
              <a:gd name="connsiteY395" fmla="*/ 6778191 h 6858000"/>
              <a:gd name="connsiteX396" fmla="*/ 1967925 w 7467600"/>
              <a:gd name="connsiteY396" fmla="*/ 6858000 h 6858000"/>
              <a:gd name="connsiteX397" fmla="*/ 1936622 w 7467600"/>
              <a:gd name="connsiteY397" fmla="*/ 6858000 h 6858000"/>
              <a:gd name="connsiteX398" fmla="*/ 1926261 w 7467600"/>
              <a:gd name="connsiteY398" fmla="*/ 6784064 h 6858000"/>
              <a:gd name="connsiteX399" fmla="*/ 1922724 w 7467600"/>
              <a:gd name="connsiteY399" fmla="*/ 6765577 h 6858000"/>
              <a:gd name="connsiteX400" fmla="*/ 1904650 w 7467600"/>
              <a:gd name="connsiteY400" fmla="*/ 6639616 h 6858000"/>
              <a:gd name="connsiteX401" fmla="*/ 1885273 w 7467600"/>
              <a:gd name="connsiteY401" fmla="*/ 6858000 h 6858000"/>
              <a:gd name="connsiteX402" fmla="*/ 1854363 w 7467600"/>
              <a:gd name="connsiteY402" fmla="*/ 6858000 h 6858000"/>
              <a:gd name="connsiteX403" fmla="*/ 1880391 w 7467600"/>
              <a:gd name="connsiteY403" fmla="*/ 6603796 h 6858000"/>
              <a:gd name="connsiteX404" fmla="*/ 1818273 w 7467600"/>
              <a:gd name="connsiteY404" fmla="*/ 6715729 h 6858000"/>
              <a:gd name="connsiteX405" fmla="*/ 1794691 w 7467600"/>
              <a:gd name="connsiteY405" fmla="*/ 6843239 h 6858000"/>
              <a:gd name="connsiteX406" fmla="*/ 1794914 w 7467600"/>
              <a:gd name="connsiteY406" fmla="*/ 6858000 h 6858000"/>
              <a:gd name="connsiteX407" fmla="*/ 1746128 w 7467600"/>
              <a:gd name="connsiteY407" fmla="*/ 6858000 h 6858000"/>
              <a:gd name="connsiteX408" fmla="*/ 1753934 w 7467600"/>
              <a:gd name="connsiteY408" fmla="*/ 6724796 h 6858000"/>
              <a:gd name="connsiteX409" fmla="*/ 1792053 w 7467600"/>
              <a:gd name="connsiteY409" fmla="*/ 6572396 h 6858000"/>
              <a:gd name="connsiteX410" fmla="*/ 1862248 w 7467600"/>
              <a:gd name="connsiteY410" fmla="*/ 6266397 h 6858000"/>
              <a:gd name="connsiteX411" fmla="*/ 1862250 w 7467600"/>
              <a:gd name="connsiteY411" fmla="*/ 6033531 h 6858000"/>
              <a:gd name="connsiteX412" fmla="*/ 1211999 w 7467600"/>
              <a:gd name="connsiteY412" fmla="*/ 6683610 h 6858000"/>
              <a:gd name="connsiteX413" fmla="*/ 1213266 w 7467600"/>
              <a:gd name="connsiteY413" fmla="*/ 6691947 h 6858000"/>
              <a:gd name="connsiteX414" fmla="*/ 1203370 w 7467600"/>
              <a:gd name="connsiteY414" fmla="*/ 6850676 h 6858000"/>
              <a:gd name="connsiteX415" fmla="*/ 1203671 w 7467600"/>
              <a:gd name="connsiteY415" fmla="*/ 6858000 h 6858000"/>
              <a:gd name="connsiteX416" fmla="*/ 1143180 w 7467600"/>
              <a:gd name="connsiteY416" fmla="*/ 6858000 h 6858000"/>
              <a:gd name="connsiteX417" fmla="*/ 1142176 w 7467600"/>
              <a:gd name="connsiteY417" fmla="*/ 6766045 h 6858000"/>
              <a:gd name="connsiteX418" fmla="*/ 1067484 w 7467600"/>
              <a:gd name="connsiteY418" fmla="*/ 6858000 h 6858000"/>
              <a:gd name="connsiteX419" fmla="*/ 953928 w 7467600"/>
              <a:gd name="connsiteY419" fmla="*/ 6858000 h 6858000"/>
              <a:gd name="connsiteX420" fmla="*/ 959715 w 7467600"/>
              <a:gd name="connsiteY420" fmla="*/ 6850185 h 6858000"/>
              <a:gd name="connsiteX421" fmla="*/ 1483788 w 7467600"/>
              <a:gd name="connsiteY421" fmla="*/ 6259174 h 6858000"/>
              <a:gd name="connsiteX422" fmla="*/ 1100671 w 7467600"/>
              <a:gd name="connsiteY422" fmla="*/ 6252137 h 6858000"/>
              <a:gd name="connsiteX423" fmla="*/ 1090144 w 7467600"/>
              <a:gd name="connsiteY423" fmla="*/ 6256748 h 6858000"/>
              <a:gd name="connsiteX424" fmla="*/ 1095872 w 7467600"/>
              <a:gd name="connsiteY424" fmla="*/ 6271892 h 6858000"/>
              <a:gd name="connsiteX425" fmla="*/ 262785 w 7467600"/>
              <a:gd name="connsiteY425" fmla="*/ 6845450 h 6858000"/>
              <a:gd name="connsiteX426" fmla="*/ 209968 w 7467600"/>
              <a:gd name="connsiteY426" fmla="*/ 6770713 h 6858000"/>
              <a:gd name="connsiteX427" fmla="*/ 873460 w 7467600"/>
              <a:gd name="connsiteY427" fmla="*/ 6253768 h 6858000"/>
              <a:gd name="connsiteX428" fmla="*/ 192686 w 7467600"/>
              <a:gd name="connsiteY428" fmla="*/ 5849257 h 6858000"/>
              <a:gd name="connsiteX429" fmla="*/ 4696 w 7467600"/>
              <a:gd name="connsiteY429" fmla="*/ 5697668 h 6858000"/>
              <a:gd name="connsiteX430" fmla="*/ 0 w 7467600"/>
              <a:gd name="connsiteY430" fmla="*/ 5689984 h 6858000"/>
              <a:gd name="connsiteX431" fmla="*/ 0 w 7467600"/>
              <a:gd name="connsiteY431" fmla="*/ 5513472 h 6858000"/>
              <a:gd name="connsiteX432" fmla="*/ 174101 w 7467600"/>
              <a:gd name="connsiteY432" fmla="*/ 5620277 h 6858000"/>
              <a:gd name="connsiteX433" fmla="*/ 891800 w 7467600"/>
              <a:gd name="connsiteY433" fmla="*/ 6036935 h 6858000"/>
              <a:gd name="connsiteX434" fmla="*/ 1072219 w 7467600"/>
              <a:gd name="connsiteY434" fmla="*/ 6169443 h 6858000"/>
              <a:gd name="connsiteX435" fmla="*/ 1074117 w 7467600"/>
              <a:gd name="connsiteY435" fmla="*/ 6170301 h 6858000"/>
              <a:gd name="connsiteX436" fmla="*/ 1083114 w 7467600"/>
              <a:gd name="connsiteY436" fmla="*/ 6174131 h 6858000"/>
              <a:gd name="connsiteX437" fmla="*/ 1543010 w 7467600"/>
              <a:gd name="connsiteY437" fmla="*/ 6191140 h 6858000"/>
              <a:gd name="connsiteX438" fmla="*/ 1551080 w 7467600"/>
              <a:gd name="connsiteY438" fmla="*/ 6195006 h 6858000"/>
              <a:gd name="connsiteX439" fmla="*/ 2345443 w 7467600"/>
              <a:gd name="connsiteY439" fmla="*/ 5549882 h 6858000"/>
              <a:gd name="connsiteX440" fmla="*/ 1721499 w 7467600"/>
              <a:gd name="connsiteY440" fmla="*/ 5599969 h 6858000"/>
              <a:gd name="connsiteX441" fmla="*/ 767716 w 7467600"/>
              <a:gd name="connsiteY441" fmla="*/ 5472768 h 6858000"/>
              <a:gd name="connsiteX442" fmla="*/ 722147 w 7467600"/>
              <a:gd name="connsiteY442" fmla="*/ 5393091 h 6858000"/>
              <a:gd name="connsiteX443" fmla="*/ 1485552 w 7467600"/>
              <a:gd name="connsiteY443" fmla="*/ 5313202 h 6858000"/>
              <a:gd name="connsiteX444" fmla="*/ 2143004 w 7467600"/>
              <a:gd name="connsiteY444" fmla="*/ 5402420 h 6858000"/>
              <a:gd name="connsiteX445" fmla="*/ 1933391 w 7467600"/>
              <a:gd name="connsiteY445" fmla="*/ 5156971 h 6858000"/>
              <a:gd name="connsiteX446" fmla="*/ 1827118 w 7467600"/>
              <a:gd name="connsiteY446" fmla="*/ 4968410 h 6858000"/>
              <a:gd name="connsiteX447" fmla="*/ 1837349 w 7467600"/>
              <a:gd name="connsiteY447" fmla="*/ 4956357 h 6858000"/>
              <a:gd name="connsiteX448" fmla="*/ 2162835 w 7467600"/>
              <a:gd name="connsiteY448" fmla="*/ 5187853 h 6858000"/>
              <a:gd name="connsiteX449" fmla="*/ 2257167 w 7467600"/>
              <a:gd name="connsiteY449" fmla="*/ 5462123 h 6858000"/>
              <a:gd name="connsiteX450" fmla="*/ 2261598 w 7467600"/>
              <a:gd name="connsiteY450" fmla="*/ 5467998 h 6858000"/>
              <a:gd name="connsiteX451" fmla="*/ 2437177 w 7467600"/>
              <a:gd name="connsiteY451" fmla="*/ 5479608 h 6858000"/>
              <a:gd name="connsiteX452" fmla="*/ 2445247 w 7467600"/>
              <a:gd name="connsiteY452" fmla="*/ 5483476 h 6858000"/>
              <a:gd name="connsiteX453" fmla="*/ 2743626 w 7467600"/>
              <a:gd name="connsiteY453" fmla="*/ 5304819 h 6858000"/>
              <a:gd name="connsiteX454" fmla="*/ 3048102 w 7467600"/>
              <a:gd name="connsiteY454" fmla="*/ 5150595 h 6858000"/>
              <a:gd name="connsiteX455" fmla="*/ 1799414 w 7467600"/>
              <a:gd name="connsiteY455" fmla="*/ 4694732 h 6858000"/>
              <a:gd name="connsiteX456" fmla="*/ 1771735 w 7467600"/>
              <a:gd name="connsiteY456" fmla="*/ 4619929 h 6858000"/>
              <a:gd name="connsiteX457" fmla="*/ 3104273 w 7467600"/>
              <a:gd name="connsiteY457" fmla="*/ 5076159 h 6858000"/>
              <a:gd name="connsiteX458" fmla="*/ 3113245 w 7467600"/>
              <a:gd name="connsiteY458" fmla="*/ 5090705 h 6858000"/>
              <a:gd name="connsiteX459" fmla="*/ 3126294 w 7467600"/>
              <a:gd name="connsiteY459" fmla="*/ 5114400 h 6858000"/>
              <a:gd name="connsiteX460" fmla="*/ 3937433 w 7467600"/>
              <a:gd name="connsiteY460" fmla="*/ 4830473 h 6858000"/>
              <a:gd name="connsiteX461" fmla="*/ 3590475 w 7467600"/>
              <a:gd name="connsiteY461" fmla="*/ 4597974 h 6858000"/>
              <a:gd name="connsiteX462" fmla="*/ 3100264 w 7467600"/>
              <a:gd name="connsiteY462" fmla="*/ 4579845 h 6858000"/>
              <a:gd name="connsiteX463" fmla="*/ 2183576 w 7467600"/>
              <a:gd name="connsiteY463" fmla="*/ 4227150 h 6858000"/>
              <a:gd name="connsiteX464" fmla="*/ 2151029 w 7467600"/>
              <a:gd name="connsiteY464" fmla="*/ 4146947 h 6858000"/>
              <a:gd name="connsiteX465" fmla="*/ 3563434 w 7467600"/>
              <a:gd name="connsiteY465" fmla="*/ 4469115 h 6858000"/>
              <a:gd name="connsiteX466" fmla="*/ 3177952 w 7467600"/>
              <a:gd name="connsiteY466" fmla="*/ 3657386 h 6858000"/>
              <a:gd name="connsiteX467" fmla="*/ 3189263 w 7467600"/>
              <a:gd name="connsiteY467" fmla="*/ 3625726 h 6858000"/>
              <a:gd name="connsiteX468" fmla="*/ 3560912 w 7467600"/>
              <a:gd name="connsiteY468" fmla="*/ 4079863 h 6858000"/>
              <a:gd name="connsiteX469" fmla="*/ 3626636 w 7467600"/>
              <a:gd name="connsiteY469" fmla="*/ 4512230 h 6858000"/>
              <a:gd name="connsiteX470" fmla="*/ 3653088 w 7467600"/>
              <a:gd name="connsiteY470" fmla="*/ 4521417 h 6858000"/>
              <a:gd name="connsiteX471" fmla="*/ 3988128 w 7467600"/>
              <a:gd name="connsiteY471" fmla="*/ 4817267 h 6858000"/>
              <a:gd name="connsiteX472" fmla="*/ 4830582 w 7467600"/>
              <a:gd name="connsiteY472" fmla="*/ 4676000 h 6858000"/>
              <a:gd name="connsiteX473" fmla="*/ 4830100 w 7467600"/>
              <a:gd name="connsiteY473" fmla="*/ 4675554 h 6858000"/>
              <a:gd name="connsiteX474" fmla="*/ 4036318 w 7467600"/>
              <a:gd name="connsiteY474" fmla="*/ 4147013 h 6858000"/>
              <a:gd name="connsiteX475" fmla="*/ 3432098 w 7467600"/>
              <a:gd name="connsiteY475" fmla="*/ 3537312 h 6858000"/>
              <a:gd name="connsiteX476" fmla="*/ 3446761 w 7467600"/>
              <a:gd name="connsiteY476" fmla="*/ 3461278 h 6858000"/>
              <a:gd name="connsiteX477" fmla="*/ 4419733 w 7467600"/>
              <a:gd name="connsiteY477" fmla="*/ 3963555 h 6858000"/>
              <a:gd name="connsiteX478" fmla="*/ 4781371 w 7467600"/>
              <a:gd name="connsiteY478" fmla="*/ 4458604 h 6858000"/>
              <a:gd name="connsiteX479" fmla="*/ 4780440 w 7467600"/>
              <a:gd name="connsiteY479" fmla="*/ 4470290 h 6858000"/>
              <a:gd name="connsiteX480" fmla="*/ 4898954 w 7467600"/>
              <a:gd name="connsiteY480" fmla="*/ 4662092 h 6858000"/>
              <a:gd name="connsiteX481" fmla="*/ 4900699 w 7467600"/>
              <a:gd name="connsiteY481" fmla="*/ 4670867 h 6858000"/>
              <a:gd name="connsiteX482" fmla="*/ 5714511 w 7467600"/>
              <a:gd name="connsiteY482" fmla="*/ 4663483 h 6858000"/>
              <a:gd name="connsiteX483" fmla="*/ 5464793 w 7467600"/>
              <a:gd name="connsiteY483" fmla="*/ 4393556 h 6858000"/>
              <a:gd name="connsiteX484" fmla="*/ 5461897 w 7467600"/>
              <a:gd name="connsiteY484" fmla="*/ 4390879 h 6858000"/>
              <a:gd name="connsiteX485" fmla="*/ 4294126 w 7467600"/>
              <a:gd name="connsiteY485" fmla="*/ 3303048 h 6858000"/>
              <a:gd name="connsiteX486" fmla="*/ 4305321 w 7467600"/>
              <a:gd name="connsiteY486" fmla="*/ 3256953 h 6858000"/>
              <a:gd name="connsiteX487" fmla="*/ 4949299 w 7467600"/>
              <a:gd name="connsiteY487" fmla="*/ 3766336 h 6858000"/>
              <a:gd name="connsiteX488" fmla="*/ 5291452 w 7467600"/>
              <a:gd name="connsiteY488" fmla="*/ 4076801 h 6858000"/>
              <a:gd name="connsiteX489" fmla="*/ 5434998 w 7467600"/>
              <a:gd name="connsiteY489" fmla="*/ 4254100 h 6858000"/>
              <a:gd name="connsiteX490" fmla="*/ 5351015 w 7467600"/>
              <a:gd name="connsiteY490" fmla="*/ 3760989 h 6858000"/>
              <a:gd name="connsiteX491" fmla="*/ 5413780 w 7467600"/>
              <a:gd name="connsiteY491" fmla="*/ 2966265 h 6858000"/>
              <a:gd name="connsiteX492" fmla="*/ 5425627 w 7467600"/>
              <a:gd name="connsiteY492" fmla="*/ 2954192 h 6858000"/>
              <a:gd name="connsiteX493" fmla="*/ 6604735 w 7467600"/>
              <a:gd name="connsiteY493" fmla="*/ 2041381 h 6858000"/>
              <a:gd name="connsiteX494" fmla="*/ 7204487 w 7467600"/>
              <a:gd name="connsiteY494" fmla="*/ 2742112 h 6858000"/>
              <a:gd name="connsiteX495" fmla="*/ 7131592 w 7467600"/>
              <a:gd name="connsiteY495" fmla="*/ 2672096 h 6858000"/>
              <a:gd name="connsiteX496" fmla="*/ 6996344 w 7467600"/>
              <a:gd name="connsiteY496" fmla="*/ 2518310 h 6858000"/>
              <a:gd name="connsiteX497" fmla="*/ 6735495 w 7467600"/>
              <a:gd name="connsiteY497" fmla="*/ 2196890 h 6858000"/>
              <a:gd name="connsiteX498" fmla="*/ 6721901 w 7467600"/>
              <a:gd name="connsiteY498" fmla="*/ 2179274 h 6858000"/>
              <a:gd name="connsiteX499" fmla="*/ 6604735 w 7467600"/>
              <a:gd name="connsiteY499" fmla="*/ 2041381 h 6858000"/>
              <a:gd name="connsiteX500" fmla="*/ 6591670 w 7467600"/>
              <a:gd name="connsiteY500" fmla="*/ 1988277 h 6858000"/>
              <a:gd name="connsiteX501" fmla="*/ 6747349 w 7467600"/>
              <a:gd name="connsiteY501" fmla="*/ 2160069 h 6858000"/>
              <a:gd name="connsiteX502" fmla="*/ 6760943 w 7467600"/>
              <a:gd name="connsiteY502" fmla="*/ 2177686 h 6858000"/>
              <a:gd name="connsiteX503" fmla="*/ 7021065 w 7467600"/>
              <a:gd name="connsiteY503" fmla="*/ 2498102 h 6858000"/>
              <a:gd name="connsiteX504" fmla="*/ 7155223 w 7467600"/>
              <a:gd name="connsiteY504" fmla="*/ 2650386 h 6858000"/>
              <a:gd name="connsiteX505" fmla="*/ 7203167 w 7467600"/>
              <a:gd name="connsiteY505" fmla="*/ 2697288 h 6858000"/>
              <a:gd name="connsiteX506" fmla="*/ 6937703 w 7467600"/>
              <a:gd name="connsiteY506" fmla="*/ 2321981 h 6858000"/>
              <a:gd name="connsiteX507" fmla="*/ 6591670 w 7467600"/>
              <a:gd name="connsiteY507" fmla="*/ 1988277 h 6858000"/>
              <a:gd name="connsiteX508" fmla="*/ 5798671 w 7467600"/>
              <a:gd name="connsiteY508" fmla="*/ 1981601 h 6858000"/>
              <a:gd name="connsiteX509" fmla="*/ 5754709 w 7467600"/>
              <a:gd name="connsiteY509" fmla="*/ 2071454 h 6858000"/>
              <a:gd name="connsiteX510" fmla="*/ 5763044 w 7467600"/>
              <a:gd name="connsiteY510" fmla="*/ 2842206 h 6858000"/>
              <a:gd name="connsiteX511" fmla="*/ 5764974 w 7467600"/>
              <a:gd name="connsiteY511" fmla="*/ 2799609 h 6858000"/>
              <a:gd name="connsiteX512" fmla="*/ 5767665 w 7467600"/>
              <a:gd name="connsiteY512" fmla="*/ 2666409 h 6858000"/>
              <a:gd name="connsiteX513" fmla="*/ 5763055 w 7467600"/>
              <a:gd name="connsiteY513" fmla="*/ 2579705 h 6858000"/>
              <a:gd name="connsiteX514" fmla="*/ 5758079 w 7467600"/>
              <a:gd name="connsiteY514" fmla="*/ 2492508 h 6858000"/>
              <a:gd name="connsiteX515" fmla="*/ 5779325 w 7467600"/>
              <a:gd name="connsiteY515" fmla="*/ 2197069 h 6858000"/>
              <a:gd name="connsiteX516" fmla="*/ 5798671 w 7467600"/>
              <a:gd name="connsiteY516" fmla="*/ 1981601 h 6858000"/>
              <a:gd name="connsiteX517" fmla="*/ 5829202 w 7467600"/>
              <a:gd name="connsiteY517" fmla="*/ 1971679 h 6858000"/>
              <a:gd name="connsiteX518" fmla="*/ 5809558 w 7467600"/>
              <a:gd name="connsiteY518" fmla="*/ 2198043 h 6858000"/>
              <a:gd name="connsiteX519" fmla="*/ 5788653 w 7467600"/>
              <a:gd name="connsiteY519" fmla="*/ 2489430 h 6858000"/>
              <a:gd name="connsiteX520" fmla="*/ 5793439 w 7467600"/>
              <a:gd name="connsiteY520" fmla="*/ 2575235 h 6858000"/>
              <a:gd name="connsiteX521" fmla="*/ 5796837 w 7467600"/>
              <a:gd name="connsiteY521" fmla="*/ 2637633 h 6858000"/>
              <a:gd name="connsiteX522" fmla="*/ 5818614 w 7467600"/>
              <a:gd name="connsiteY522" fmla="*/ 2473055 h 6858000"/>
              <a:gd name="connsiteX523" fmla="*/ 5829202 w 7467600"/>
              <a:gd name="connsiteY523" fmla="*/ 1971679 h 6858000"/>
              <a:gd name="connsiteX524" fmla="*/ 5911389 w 7467600"/>
              <a:gd name="connsiteY524" fmla="*/ 1898371 h 6858000"/>
              <a:gd name="connsiteX525" fmla="*/ 6237627 w 7467600"/>
              <a:gd name="connsiteY525" fmla="*/ 2231921 h 6858000"/>
              <a:gd name="connsiteX526" fmla="*/ 5911389 w 7467600"/>
              <a:gd name="connsiteY526" fmla="*/ 1898371 h 6858000"/>
              <a:gd name="connsiteX527" fmla="*/ 6944437 w 7467600"/>
              <a:gd name="connsiteY527" fmla="*/ 1575402 h 6858000"/>
              <a:gd name="connsiteX528" fmla="*/ 6304730 w 7467600"/>
              <a:gd name="connsiteY528" fmla="*/ 1766654 h 6858000"/>
              <a:gd name="connsiteX529" fmla="*/ 6944437 w 7467600"/>
              <a:gd name="connsiteY529" fmla="*/ 1575402 h 6858000"/>
              <a:gd name="connsiteX530" fmla="*/ 7019523 w 7467600"/>
              <a:gd name="connsiteY530" fmla="*/ 1519450 h 6858000"/>
              <a:gd name="connsiteX531" fmla="*/ 6298091 w 7467600"/>
              <a:gd name="connsiteY531" fmla="*/ 1737122 h 6858000"/>
              <a:gd name="connsiteX532" fmla="*/ 7019523 w 7467600"/>
              <a:gd name="connsiteY532" fmla="*/ 1519450 h 6858000"/>
              <a:gd name="connsiteX533" fmla="*/ 2399523 w 7467600"/>
              <a:gd name="connsiteY533" fmla="*/ 1428234 h 6858000"/>
              <a:gd name="connsiteX534" fmla="*/ 2224982 w 7467600"/>
              <a:gd name="connsiteY534" fmla="*/ 1826201 h 6858000"/>
              <a:gd name="connsiteX535" fmla="*/ 2096099 w 7467600"/>
              <a:gd name="connsiteY535" fmla="*/ 2345900 h 6858000"/>
              <a:gd name="connsiteX536" fmla="*/ 2283317 w 7467600"/>
              <a:gd name="connsiteY536" fmla="*/ 1796925 h 6858000"/>
              <a:gd name="connsiteX537" fmla="*/ 2399523 w 7467600"/>
              <a:gd name="connsiteY537" fmla="*/ 1428234 h 6858000"/>
              <a:gd name="connsiteX538" fmla="*/ 2448558 w 7467600"/>
              <a:gd name="connsiteY538" fmla="*/ 1373435 h 6858000"/>
              <a:gd name="connsiteX539" fmla="*/ 2312521 w 7467600"/>
              <a:gd name="connsiteY539" fmla="*/ 1806140 h 6858000"/>
              <a:gd name="connsiteX540" fmla="*/ 2127533 w 7467600"/>
              <a:gd name="connsiteY540" fmla="*/ 2348380 h 6858000"/>
              <a:gd name="connsiteX541" fmla="*/ 2358080 w 7467600"/>
              <a:gd name="connsiteY541" fmla="*/ 1866134 h 6858000"/>
              <a:gd name="connsiteX542" fmla="*/ 2407436 w 7467600"/>
              <a:gd name="connsiteY542" fmla="*/ 1651070 h 6858000"/>
              <a:gd name="connsiteX543" fmla="*/ 2448558 w 7467600"/>
              <a:gd name="connsiteY543" fmla="*/ 1373435 h 6858000"/>
              <a:gd name="connsiteX544" fmla="*/ 278707 w 7467600"/>
              <a:gd name="connsiteY544" fmla="*/ 1352270 h 6858000"/>
              <a:gd name="connsiteX545" fmla="*/ 321570 w 7467600"/>
              <a:gd name="connsiteY545" fmla="*/ 1861610 h 6858000"/>
              <a:gd name="connsiteX546" fmla="*/ 294281 w 7467600"/>
              <a:gd name="connsiteY546" fmla="*/ 1440658 h 6858000"/>
              <a:gd name="connsiteX547" fmla="*/ 278707 w 7467600"/>
              <a:gd name="connsiteY547" fmla="*/ 1352270 h 6858000"/>
              <a:gd name="connsiteX548" fmla="*/ 1423821 w 7467600"/>
              <a:gd name="connsiteY548" fmla="*/ 1351958 h 6858000"/>
              <a:gd name="connsiteX549" fmla="*/ 1638521 w 7467600"/>
              <a:gd name="connsiteY549" fmla="*/ 1908470 h 6858000"/>
              <a:gd name="connsiteX550" fmla="*/ 1754199 w 7467600"/>
              <a:gd name="connsiteY550" fmla="*/ 2149284 h 6858000"/>
              <a:gd name="connsiteX551" fmla="*/ 1908359 w 7467600"/>
              <a:gd name="connsiteY551" fmla="*/ 2364988 h 6858000"/>
              <a:gd name="connsiteX552" fmla="*/ 1647661 w 7467600"/>
              <a:gd name="connsiteY552" fmla="*/ 1825945 h 6858000"/>
              <a:gd name="connsiteX553" fmla="*/ 1423821 w 7467600"/>
              <a:gd name="connsiteY553" fmla="*/ 1351958 h 6858000"/>
              <a:gd name="connsiteX554" fmla="*/ 1431890 w 7467600"/>
              <a:gd name="connsiteY554" fmla="*/ 1306475 h 6858000"/>
              <a:gd name="connsiteX555" fmla="*/ 1507597 w 7467600"/>
              <a:gd name="connsiteY555" fmla="*/ 1446132 h 6858000"/>
              <a:gd name="connsiteX556" fmla="*/ 1674586 w 7467600"/>
              <a:gd name="connsiteY556" fmla="*/ 1813832 h 6858000"/>
              <a:gd name="connsiteX557" fmla="*/ 1815950 w 7467600"/>
              <a:gd name="connsiteY557" fmla="*/ 2128564 h 6858000"/>
              <a:gd name="connsiteX558" fmla="*/ 1984242 w 7467600"/>
              <a:gd name="connsiteY558" fmla="*/ 2430829 h 6858000"/>
              <a:gd name="connsiteX559" fmla="*/ 2014023 w 7467600"/>
              <a:gd name="connsiteY559" fmla="*/ 2450995 h 6858000"/>
              <a:gd name="connsiteX560" fmla="*/ 1747337 w 7467600"/>
              <a:gd name="connsiteY560" fmla="*/ 1855264 h 6858000"/>
              <a:gd name="connsiteX561" fmla="*/ 1533749 w 7467600"/>
              <a:gd name="connsiteY561" fmla="*/ 1478656 h 6858000"/>
              <a:gd name="connsiteX562" fmla="*/ 1431890 w 7467600"/>
              <a:gd name="connsiteY562" fmla="*/ 1306475 h 6858000"/>
              <a:gd name="connsiteX563" fmla="*/ 5052692 w 7467600"/>
              <a:gd name="connsiteY563" fmla="*/ 1292994 h 6858000"/>
              <a:gd name="connsiteX564" fmla="*/ 5200661 w 7467600"/>
              <a:gd name="connsiteY564" fmla="*/ 1635186 h 6858000"/>
              <a:gd name="connsiteX565" fmla="*/ 5297138 w 7467600"/>
              <a:gd name="connsiteY565" fmla="*/ 1906351 h 6858000"/>
              <a:gd name="connsiteX566" fmla="*/ 5052692 w 7467600"/>
              <a:gd name="connsiteY566" fmla="*/ 1292994 h 6858000"/>
              <a:gd name="connsiteX567" fmla="*/ 5009948 w 7467600"/>
              <a:gd name="connsiteY567" fmla="*/ 1273619 h 6858000"/>
              <a:gd name="connsiteX568" fmla="*/ 5121777 w 7467600"/>
              <a:gd name="connsiteY568" fmla="*/ 1654213 h 6858000"/>
              <a:gd name="connsiteX569" fmla="*/ 5293545 w 7467600"/>
              <a:gd name="connsiteY569" fmla="*/ 2072247 h 6858000"/>
              <a:gd name="connsiteX570" fmla="*/ 5294042 w 7467600"/>
              <a:gd name="connsiteY570" fmla="*/ 2065019 h 6858000"/>
              <a:gd name="connsiteX571" fmla="*/ 5171936 w 7467600"/>
              <a:gd name="connsiteY571" fmla="*/ 1647613 h 6858000"/>
              <a:gd name="connsiteX572" fmla="*/ 5009948 w 7467600"/>
              <a:gd name="connsiteY572" fmla="*/ 1273619 h 6858000"/>
              <a:gd name="connsiteX573" fmla="*/ 655236 w 7467600"/>
              <a:gd name="connsiteY573" fmla="*/ 1268632 h 6858000"/>
              <a:gd name="connsiteX574" fmla="*/ 839521 w 7467600"/>
              <a:gd name="connsiteY574" fmla="*/ 1685315 h 6858000"/>
              <a:gd name="connsiteX575" fmla="*/ 1109416 w 7467600"/>
              <a:gd name="connsiteY575" fmla="*/ 2061663 h 6858000"/>
              <a:gd name="connsiteX576" fmla="*/ 1298300 w 7467600"/>
              <a:gd name="connsiteY576" fmla="*/ 2247742 h 6858000"/>
              <a:gd name="connsiteX577" fmla="*/ 1125871 w 7467600"/>
              <a:gd name="connsiteY577" fmla="*/ 1989513 h 6858000"/>
              <a:gd name="connsiteX578" fmla="*/ 981574 w 7467600"/>
              <a:gd name="connsiteY578" fmla="*/ 1783157 h 6858000"/>
              <a:gd name="connsiteX579" fmla="*/ 922198 w 7467600"/>
              <a:gd name="connsiteY579" fmla="*/ 1677437 h 6858000"/>
              <a:gd name="connsiteX580" fmla="*/ 869293 w 7467600"/>
              <a:gd name="connsiteY580" fmla="*/ 1583214 h 6858000"/>
              <a:gd name="connsiteX581" fmla="*/ 751431 w 7467600"/>
              <a:gd name="connsiteY581" fmla="*/ 1405731 h 6858000"/>
              <a:gd name="connsiteX582" fmla="*/ 655236 w 7467600"/>
              <a:gd name="connsiteY582" fmla="*/ 1268632 h 6858000"/>
              <a:gd name="connsiteX583" fmla="*/ 6516292 w 7467600"/>
              <a:gd name="connsiteY583" fmla="*/ 1263064 h 6858000"/>
              <a:gd name="connsiteX584" fmla="*/ 5736320 w 7467600"/>
              <a:gd name="connsiteY584" fmla="*/ 1501803 h 6858000"/>
              <a:gd name="connsiteX585" fmla="*/ 6516292 w 7467600"/>
              <a:gd name="connsiteY585" fmla="*/ 1263064 h 6858000"/>
              <a:gd name="connsiteX586" fmla="*/ 291466 w 7467600"/>
              <a:gd name="connsiteY586" fmla="*/ 1250369 h 6858000"/>
              <a:gd name="connsiteX587" fmla="*/ 323180 w 7467600"/>
              <a:gd name="connsiteY587" fmla="*/ 1435283 h 6858000"/>
              <a:gd name="connsiteX588" fmla="*/ 349381 w 7467600"/>
              <a:gd name="connsiteY588" fmla="*/ 1875041 h 6858000"/>
              <a:gd name="connsiteX589" fmla="*/ 374363 w 7467600"/>
              <a:gd name="connsiteY589" fmla="*/ 1506494 h 6858000"/>
              <a:gd name="connsiteX590" fmla="*/ 302168 w 7467600"/>
              <a:gd name="connsiteY590" fmla="*/ 1274495 h 6858000"/>
              <a:gd name="connsiteX591" fmla="*/ 291466 w 7467600"/>
              <a:gd name="connsiteY591" fmla="*/ 1250369 h 6858000"/>
              <a:gd name="connsiteX592" fmla="*/ 678222 w 7467600"/>
              <a:gd name="connsiteY592" fmla="*/ 1248670 h 6858000"/>
              <a:gd name="connsiteX593" fmla="*/ 775536 w 7467600"/>
              <a:gd name="connsiteY593" fmla="*/ 1388015 h 6858000"/>
              <a:gd name="connsiteX594" fmla="*/ 894529 w 7467600"/>
              <a:gd name="connsiteY594" fmla="*/ 1567739 h 6858000"/>
              <a:gd name="connsiteX595" fmla="*/ 948000 w 7467600"/>
              <a:gd name="connsiteY595" fmla="*/ 1663088 h 6858000"/>
              <a:gd name="connsiteX596" fmla="*/ 1006812 w 7467600"/>
              <a:gd name="connsiteY596" fmla="*/ 1767683 h 6858000"/>
              <a:gd name="connsiteX597" fmla="*/ 1149133 w 7467600"/>
              <a:gd name="connsiteY597" fmla="*/ 1971513 h 6858000"/>
              <a:gd name="connsiteX598" fmla="*/ 1333952 w 7467600"/>
              <a:gd name="connsiteY598" fmla="*/ 2251620 h 6858000"/>
              <a:gd name="connsiteX599" fmla="*/ 1337329 w 7467600"/>
              <a:gd name="connsiteY599" fmla="*/ 2258350 h 6858000"/>
              <a:gd name="connsiteX600" fmla="*/ 1014726 w 7467600"/>
              <a:gd name="connsiteY600" fmla="*/ 1615556 h 6858000"/>
              <a:gd name="connsiteX601" fmla="*/ 678222 w 7467600"/>
              <a:gd name="connsiteY601" fmla="*/ 1248670 h 6858000"/>
              <a:gd name="connsiteX602" fmla="*/ 6691602 w 7467600"/>
              <a:gd name="connsiteY602" fmla="*/ 1140573 h 6858000"/>
              <a:gd name="connsiteX603" fmla="*/ 6571100 w 7467600"/>
              <a:gd name="connsiteY603" fmla="*/ 1183662 h 6858000"/>
              <a:gd name="connsiteX604" fmla="*/ 6241687 w 7467600"/>
              <a:gd name="connsiteY604" fmla="*/ 1257600 h 6858000"/>
              <a:gd name="connsiteX605" fmla="*/ 5693009 w 7467600"/>
              <a:gd name="connsiteY605" fmla="*/ 1478256 h 6858000"/>
              <a:gd name="connsiteX606" fmla="*/ 6548420 w 7467600"/>
              <a:gd name="connsiteY606" fmla="*/ 1214599 h 6858000"/>
              <a:gd name="connsiteX607" fmla="*/ 6605473 w 7467600"/>
              <a:gd name="connsiteY607" fmla="*/ 1184686 h 6858000"/>
              <a:gd name="connsiteX608" fmla="*/ 6691602 w 7467600"/>
              <a:gd name="connsiteY608" fmla="*/ 1140573 h 6858000"/>
              <a:gd name="connsiteX609" fmla="*/ 4002475 w 7467600"/>
              <a:gd name="connsiteY609" fmla="*/ 1037802 h 6858000"/>
              <a:gd name="connsiteX610" fmla="*/ 4000324 w 7467600"/>
              <a:gd name="connsiteY610" fmla="*/ 1039362 h 6858000"/>
              <a:gd name="connsiteX611" fmla="*/ 4002862 w 7467600"/>
              <a:gd name="connsiteY611" fmla="*/ 1042866 h 6858000"/>
              <a:gd name="connsiteX612" fmla="*/ 4002475 w 7467600"/>
              <a:gd name="connsiteY612" fmla="*/ 1037802 h 6858000"/>
              <a:gd name="connsiteX613" fmla="*/ 506322 w 7467600"/>
              <a:gd name="connsiteY613" fmla="*/ 1020997 h 6858000"/>
              <a:gd name="connsiteX614" fmla="*/ 533068 w 7467600"/>
              <a:gd name="connsiteY614" fmla="*/ 1029409 h 6858000"/>
              <a:gd name="connsiteX615" fmla="*/ 1232525 w 7467600"/>
              <a:gd name="connsiteY615" fmla="*/ 1804675 h 6858000"/>
              <a:gd name="connsiteX616" fmla="*/ 1388858 w 7467600"/>
              <a:gd name="connsiteY616" fmla="*/ 2368011 h 6858000"/>
              <a:gd name="connsiteX617" fmla="*/ 1384098 w 7467600"/>
              <a:gd name="connsiteY617" fmla="*/ 2378125 h 6858000"/>
              <a:gd name="connsiteX618" fmla="*/ 1425393 w 7467600"/>
              <a:gd name="connsiteY618" fmla="*/ 2589124 h 6858000"/>
              <a:gd name="connsiteX619" fmla="*/ 1424001 w 7467600"/>
              <a:gd name="connsiteY619" fmla="*/ 2597541 h 6858000"/>
              <a:gd name="connsiteX620" fmla="*/ 2152729 w 7467600"/>
              <a:gd name="connsiteY620" fmla="*/ 2864487 h 6858000"/>
              <a:gd name="connsiteX621" fmla="*/ 2020609 w 7467600"/>
              <a:gd name="connsiteY621" fmla="*/ 2539671 h 6858000"/>
              <a:gd name="connsiteX622" fmla="*/ 2018920 w 7467600"/>
              <a:gd name="connsiteY622" fmla="*/ 2536309 h 6858000"/>
              <a:gd name="connsiteX623" fmla="*/ 1342441 w 7467600"/>
              <a:gd name="connsiteY623" fmla="*/ 1173017 h 6858000"/>
              <a:gd name="connsiteX624" fmla="*/ 1367925 w 7467600"/>
              <a:gd name="connsiteY624" fmla="*/ 1135648 h 6858000"/>
              <a:gd name="connsiteX625" fmla="*/ 1771401 w 7467600"/>
              <a:gd name="connsiteY625" fmla="*/ 1806673 h 6858000"/>
              <a:gd name="connsiteX626" fmla="*/ 1972385 w 7467600"/>
              <a:gd name="connsiteY626" fmla="*/ 2198735 h 6858000"/>
              <a:gd name="connsiteX627" fmla="*/ 2040892 w 7467600"/>
              <a:gd name="connsiteY627" fmla="*/ 2405205 h 6858000"/>
              <a:gd name="connsiteX628" fmla="*/ 2131689 w 7467600"/>
              <a:gd name="connsiteY628" fmla="*/ 1936926 h 6858000"/>
              <a:gd name="connsiteX629" fmla="*/ 2454820 w 7467600"/>
              <a:gd name="connsiteY629" fmla="*/ 1248808 h 6858000"/>
              <a:gd name="connsiteX630" fmla="*/ 2492512 w 7467600"/>
              <a:gd name="connsiteY630" fmla="*/ 1302920 h 6858000"/>
              <a:gd name="connsiteX631" fmla="*/ 2081216 w 7467600"/>
              <a:gd name="connsiteY631" fmla="*/ 2527513 h 6858000"/>
              <a:gd name="connsiteX632" fmla="*/ 2081211 w 7467600"/>
              <a:gd name="connsiteY632" fmla="*/ 2528916 h 6858000"/>
              <a:gd name="connsiteX633" fmla="*/ 2199067 w 7467600"/>
              <a:gd name="connsiteY633" fmla="*/ 2884061 h 6858000"/>
              <a:gd name="connsiteX634" fmla="*/ 3192586 w 7467600"/>
              <a:gd name="connsiteY634" fmla="*/ 3411496 h 6858000"/>
              <a:gd name="connsiteX635" fmla="*/ 3182620 w 7467600"/>
              <a:gd name="connsiteY635" fmla="*/ 3483279 h 6858000"/>
              <a:gd name="connsiteX636" fmla="*/ 2435119 w 7467600"/>
              <a:gd name="connsiteY636" fmla="*/ 3080173 h 6858000"/>
              <a:gd name="connsiteX637" fmla="*/ 2410152 w 7467600"/>
              <a:gd name="connsiteY637" fmla="*/ 3063751 h 6858000"/>
              <a:gd name="connsiteX638" fmla="*/ 2408099 w 7467600"/>
              <a:gd name="connsiteY638" fmla="*/ 3064403 h 6858000"/>
              <a:gd name="connsiteX639" fmla="*/ 2407218 w 7467600"/>
              <a:gd name="connsiteY639" fmla="*/ 3070324 h 6858000"/>
              <a:gd name="connsiteX640" fmla="*/ 2380138 w 7467600"/>
              <a:gd name="connsiteY640" fmla="*/ 3099341 h 6858000"/>
              <a:gd name="connsiteX641" fmla="*/ 1765923 w 7467600"/>
              <a:gd name="connsiteY641" fmla="*/ 3581043 h 6858000"/>
              <a:gd name="connsiteX642" fmla="*/ 1702258 w 7467600"/>
              <a:gd name="connsiteY642" fmla="*/ 3612286 h 6858000"/>
              <a:gd name="connsiteX643" fmla="*/ 1538370 w 7467600"/>
              <a:gd name="connsiteY643" fmla="*/ 3811804 h 6858000"/>
              <a:gd name="connsiteX644" fmla="*/ 542867 w 7467600"/>
              <a:gd name="connsiteY644" fmla="*/ 4944092 h 6858000"/>
              <a:gd name="connsiteX645" fmla="*/ 515800 w 7467600"/>
              <a:gd name="connsiteY645" fmla="*/ 4862180 h 6858000"/>
              <a:gd name="connsiteX646" fmla="*/ 909145 w 7467600"/>
              <a:gd name="connsiteY646" fmla="*/ 4199225 h 6858000"/>
              <a:gd name="connsiteX647" fmla="*/ 1214067 w 7467600"/>
              <a:gd name="connsiteY647" fmla="*/ 3908561 h 6858000"/>
              <a:gd name="connsiteX648" fmla="*/ 640967 w 7467600"/>
              <a:gd name="connsiteY648" fmla="*/ 4105601 h 6858000"/>
              <a:gd name="connsiteX649" fmla="*/ 112563 w 7467600"/>
              <a:gd name="connsiteY649" fmla="*/ 4396952 h 6858000"/>
              <a:gd name="connsiteX650" fmla="*/ 0 w 7467600"/>
              <a:gd name="connsiteY650" fmla="*/ 4466006 h 6858000"/>
              <a:gd name="connsiteX651" fmla="*/ 0 w 7467600"/>
              <a:gd name="connsiteY651" fmla="*/ 4233763 h 6858000"/>
              <a:gd name="connsiteX652" fmla="*/ 36881 w 7467600"/>
              <a:gd name="connsiteY652" fmla="*/ 4200118 h 6858000"/>
              <a:gd name="connsiteX653" fmla="*/ 910534 w 7467600"/>
              <a:gd name="connsiteY653" fmla="*/ 3629753 h 6858000"/>
              <a:gd name="connsiteX654" fmla="*/ 1578717 w 7467600"/>
              <a:gd name="connsiteY654" fmla="*/ 3575982 h 6858000"/>
              <a:gd name="connsiteX655" fmla="*/ 2338780 w 7467600"/>
              <a:gd name="connsiteY655" fmla="*/ 3033725 h 6858000"/>
              <a:gd name="connsiteX656" fmla="*/ 1807991 w 7467600"/>
              <a:gd name="connsiteY656" fmla="*/ 2807184 h 6858000"/>
              <a:gd name="connsiteX657" fmla="*/ 1416358 w 7467600"/>
              <a:gd name="connsiteY657" fmla="*/ 3112571 h 6858000"/>
              <a:gd name="connsiteX658" fmla="*/ 939066 w 7467600"/>
              <a:gd name="connsiteY658" fmla="*/ 3378798 h 6858000"/>
              <a:gd name="connsiteX659" fmla="*/ 115099 w 7467600"/>
              <a:gd name="connsiteY659" fmla="*/ 3607650 h 6858000"/>
              <a:gd name="connsiteX660" fmla="*/ 97284 w 7467600"/>
              <a:gd name="connsiteY660" fmla="*/ 3520393 h 6858000"/>
              <a:gd name="connsiteX661" fmla="*/ 922050 w 7467600"/>
              <a:gd name="connsiteY661" fmla="*/ 3074867 h 6858000"/>
              <a:gd name="connsiteX662" fmla="*/ 1405265 w 7467600"/>
              <a:gd name="connsiteY662" fmla="*/ 3016319 h 6858000"/>
              <a:gd name="connsiteX663" fmla="*/ 1407512 w 7467600"/>
              <a:gd name="connsiteY663" fmla="*/ 3018001 h 6858000"/>
              <a:gd name="connsiteX664" fmla="*/ 1726266 w 7467600"/>
              <a:gd name="connsiteY664" fmla="*/ 2777274 h 6858000"/>
              <a:gd name="connsiteX665" fmla="*/ 625390 w 7467600"/>
              <a:gd name="connsiteY665" fmla="*/ 2514541 h 6858000"/>
              <a:gd name="connsiteX666" fmla="*/ 619799 w 7467600"/>
              <a:gd name="connsiteY666" fmla="*/ 2527180 h 6858000"/>
              <a:gd name="connsiteX667" fmla="*/ 310030 w 7467600"/>
              <a:gd name="connsiteY667" fmla="*/ 2771818 h 6858000"/>
              <a:gd name="connsiteX668" fmla="*/ 173877 w 7467600"/>
              <a:gd name="connsiteY668" fmla="*/ 2937056 h 6858000"/>
              <a:gd name="connsiteX669" fmla="*/ 77889 w 7467600"/>
              <a:gd name="connsiteY669" fmla="*/ 3138440 h 6858000"/>
              <a:gd name="connsiteX670" fmla="*/ 0 w 7467600"/>
              <a:gd name="connsiteY670" fmla="*/ 3271395 h 6858000"/>
              <a:gd name="connsiteX671" fmla="*/ 0 w 7467600"/>
              <a:gd name="connsiteY671" fmla="*/ 3153002 h 6858000"/>
              <a:gd name="connsiteX672" fmla="*/ 2386 w 7467600"/>
              <a:gd name="connsiteY672" fmla="*/ 3149203 h 6858000"/>
              <a:gd name="connsiteX673" fmla="*/ 89753 w 7467600"/>
              <a:gd name="connsiteY673" fmla="*/ 2987702 h 6858000"/>
              <a:gd name="connsiteX674" fmla="*/ 76869 w 7467600"/>
              <a:gd name="connsiteY674" fmla="*/ 3005404 h 6858000"/>
              <a:gd name="connsiteX675" fmla="*/ 32049 w 7467600"/>
              <a:gd name="connsiteY675" fmla="*/ 3065814 h 6858000"/>
              <a:gd name="connsiteX676" fmla="*/ 0 w 7467600"/>
              <a:gd name="connsiteY676" fmla="*/ 3108744 h 6858000"/>
              <a:gd name="connsiteX677" fmla="*/ 0 w 7467600"/>
              <a:gd name="connsiteY677" fmla="*/ 3058059 h 6858000"/>
              <a:gd name="connsiteX678" fmla="*/ 7610 w 7467600"/>
              <a:gd name="connsiteY678" fmla="*/ 3047889 h 6858000"/>
              <a:gd name="connsiteX679" fmla="*/ 52419 w 7467600"/>
              <a:gd name="connsiteY679" fmla="*/ 2987479 h 6858000"/>
              <a:gd name="connsiteX680" fmla="*/ 59142 w 7467600"/>
              <a:gd name="connsiteY680" fmla="*/ 2978488 h 6858000"/>
              <a:gd name="connsiteX681" fmla="*/ 0 w 7467600"/>
              <a:gd name="connsiteY681" fmla="*/ 3015334 h 6858000"/>
              <a:gd name="connsiteX682" fmla="*/ 0 w 7467600"/>
              <a:gd name="connsiteY682" fmla="*/ 2914286 h 6858000"/>
              <a:gd name="connsiteX683" fmla="*/ 36383 w 7467600"/>
              <a:gd name="connsiteY683" fmla="*/ 2901128 h 6858000"/>
              <a:gd name="connsiteX684" fmla="*/ 156329 w 7467600"/>
              <a:gd name="connsiteY684" fmla="*/ 2840533 h 6858000"/>
              <a:gd name="connsiteX685" fmla="*/ 358355 w 7467600"/>
              <a:gd name="connsiteY685" fmla="*/ 2620471 h 6858000"/>
              <a:gd name="connsiteX686" fmla="*/ 510577 w 7467600"/>
              <a:gd name="connsiteY686" fmla="*/ 2501244 h 6858000"/>
              <a:gd name="connsiteX687" fmla="*/ 211967 w 7467600"/>
              <a:gd name="connsiteY687" fmla="*/ 2479171 h 6858000"/>
              <a:gd name="connsiteX688" fmla="*/ 0 w 7467600"/>
              <a:gd name="connsiteY688" fmla="*/ 2476398 h 6858000"/>
              <a:gd name="connsiteX689" fmla="*/ 0 w 7467600"/>
              <a:gd name="connsiteY689" fmla="*/ 2389189 h 6858000"/>
              <a:gd name="connsiteX690" fmla="*/ 103062 w 7467600"/>
              <a:gd name="connsiteY690" fmla="*/ 2389518 h 6858000"/>
              <a:gd name="connsiteX691" fmla="*/ 510734 w 7467600"/>
              <a:gd name="connsiteY691" fmla="*/ 2416201 h 6858000"/>
              <a:gd name="connsiteX692" fmla="*/ 279257 w 7467600"/>
              <a:gd name="connsiteY692" fmla="*/ 2092102 h 6858000"/>
              <a:gd name="connsiteX693" fmla="*/ 65265 w 7467600"/>
              <a:gd name="connsiteY693" fmla="*/ 2006049 h 6858000"/>
              <a:gd name="connsiteX694" fmla="*/ 0 w 7467600"/>
              <a:gd name="connsiteY694" fmla="*/ 1982532 h 6858000"/>
              <a:gd name="connsiteX695" fmla="*/ 0 w 7467600"/>
              <a:gd name="connsiteY695" fmla="*/ 1912789 h 6858000"/>
              <a:gd name="connsiteX696" fmla="*/ 97460 w 7467600"/>
              <a:gd name="connsiteY696" fmla="*/ 1953725 h 6858000"/>
              <a:gd name="connsiteX697" fmla="*/ 221272 w 7467600"/>
              <a:gd name="connsiteY697" fmla="*/ 1980766 h 6858000"/>
              <a:gd name="connsiteX698" fmla="*/ 116765 w 7467600"/>
              <a:gd name="connsiteY698" fmla="*/ 1911033 h 6858000"/>
              <a:gd name="connsiteX699" fmla="*/ 16405 w 7467600"/>
              <a:gd name="connsiteY699" fmla="*/ 1803412 h 6858000"/>
              <a:gd name="connsiteX700" fmla="*/ 0 w 7467600"/>
              <a:gd name="connsiteY700" fmla="*/ 1784777 h 6858000"/>
              <a:gd name="connsiteX701" fmla="*/ 0 w 7467600"/>
              <a:gd name="connsiteY701" fmla="*/ 1740082 h 6858000"/>
              <a:gd name="connsiteX702" fmla="*/ 39394 w 7467600"/>
              <a:gd name="connsiteY702" fmla="*/ 1784856 h 6858000"/>
              <a:gd name="connsiteX703" fmla="*/ 135813 w 7467600"/>
              <a:gd name="connsiteY703" fmla="*/ 1888838 h 6858000"/>
              <a:gd name="connsiteX704" fmla="*/ 242575 w 7467600"/>
              <a:gd name="connsiteY704" fmla="*/ 1958841 h 6858000"/>
              <a:gd name="connsiteX705" fmla="*/ 82197 w 7467600"/>
              <a:gd name="connsiteY705" fmla="*/ 1754826 h 6858000"/>
              <a:gd name="connsiteX706" fmla="*/ 0 w 7467600"/>
              <a:gd name="connsiteY706" fmla="*/ 1679650 h 6858000"/>
              <a:gd name="connsiteX707" fmla="*/ 0 w 7467600"/>
              <a:gd name="connsiteY707" fmla="*/ 1602463 h 6858000"/>
              <a:gd name="connsiteX708" fmla="*/ 84689 w 7467600"/>
              <a:gd name="connsiteY708" fmla="*/ 1677442 h 6858000"/>
              <a:gd name="connsiteX709" fmla="*/ 298437 w 7467600"/>
              <a:gd name="connsiteY709" fmla="*/ 1968019 h 6858000"/>
              <a:gd name="connsiteX710" fmla="*/ 227269 w 7467600"/>
              <a:gd name="connsiteY710" fmla="*/ 1114064 h 6858000"/>
              <a:gd name="connsiteX711" fmla="*/ 248003 w 7467600"/>
              <a:gd name="connsiteY711" fmla="*/ 1089613 h 6858000"/>
              <a:gd name="connsiteX712" fmla="*/ 427020 w 7467600"/>
              <a:gd name="connsiteY712" fmla="*/ 1619803 h 6858000"/>
              <a:gd name="connsiteX713" fmla="*/ 340345 w 7467600"/>
              <a:gd name="connsiteY713" fmla="*/ 2027739 h 6858000"/>
              <a:gd name="connsiteX714" fmla="*/ 360865 w 7467600"/>
              <a:gd name="connsiteY714" fmla="*/ 2044827 h 6858000"/>
              <a:gd name="connsiteX715" fmla="*/ 560414 w 7467600"/>
              <a:gd name="connsiteY715" fmla="*/ 2421457 h 6858000"/>
              <a:gd name="connsiteX716" fmla="*/ 1359703 w 7467600"/>
              <a:gd name="connsiteY716" fmla="*/ 2578554 h 6858000"/>
              <a:gd name="connsiteX717" fmla="*/ 1359422 w 7467600"/>
              <a:gd name="connsiteY717" fmla="*/ 2577994 h 6858000"/>
              <a:gd name="connsiteX718" fmla="*/ 828701 w 7467600"/>
              <a:gd name="connsiteY718" fmla="*/ 1839520 h 6858000"/>
              <a:gd name="connsiteX719" fmla="*/ 494427 w 7467600"/>
              <a:gd name="connsiteY719" fmla="*/ 1092333 h 6858000"/>
              <a:gd name="connsiteX720" fmla="*/ 506322 w 7467600"/>
              <a:gd name="connsiteY720" fmla="*/ 1020997 h 6858000"/>
              <a:gd name="connsiteX721" fmla="*/ 4570198 w 7467600"/>
              <a:gd name="connsiteY721" fmla="*/ 978081 h 6858000"/>
              <a:gd name="connsiteX722" fmla="*/ 4523691 w 7467600"/>
              <a:gd name="connsiteY722" fmla="*/ 1127776 h 6858000"/>
              <a:gd name="connsiteX723" fmla="*/ 4509875 w 7467600"/>
              <a:gd name="connsiteY723" fmla="*/ 1167552 h 6858000"/>
              <a:gd name="connsiteX724" fmla="*/ 4478168 w 7467600"/>
              <a:gd name="connsiteY724" fmla="*/ 1260735 h 6858000"/>
              <a:gd name="connsiteX725" fmla="*/ 4409309 w 7467600"/>
              <a:gd name="connsiteY725" fmla="*/ 1666996 h 6858000"/>
              <a:gd name="connsiteX726" fmla="*/ 4370031 w 7467600"/>
              <a:gd name="connsiteY726" fmla="*/ 1955666 h 6858000"/>
              <a:gd name="connsiteX727" fmla="*/ 4570198 w 7467600"/>
              <a:gd name="connsiteY727" fmla="*/ 978081 h 6858000"/>
              <a:gd name="connsiteX728" fmla="*/ 4557898 w 7467600"/>
              <a:gd name="connsiteY728" fmla="*/ 900011 h 6858000"/>
              <a:gd name="connsiteX729" fmla="*/ 4344840 w 7467600"/>
              <a:gd name="connsiteY729" fmla="*/ 1922038 h 6858000"/>
              <a:gd name="connsiteX730" fmla="*/ 4378710 w 7467600"/>
              <a:gd name="connsiteY730" fmla="*/ 1665516 h 6858000"/>
              <a:gd name="connsiteX731" fmla="*/ 4448798 w 7467600"/>
              <a:gd name="connsiteY731" fmla="*/ 1253024 h 6858000"/>
              <a:gd name="connsiteX732" fmla="*/ 4480315 w 7467600"/>
              <a:gd name="connsiteY732" fmla="*/ 1158454 h 6858000"/>
              <a:gd name="connsiteX733" fmla="*/ 4494133 w 7467600"/>
              <a:gd name="connsiteY733" fmla="*/ 1118676 h 6858000"/>
              <a:gd name="connsiteX734" fmla="*/ 4557898 w 7467600"/>
              <a:gd name="connsiteY734" fmla="*/ 900011 h 6858000"/>
              <a:gd name="connsiteX735" fmla="*/ 5870151 w 7467600"/>
              <a:gd name="connsiteY735" fmla="*/ 898890 h 6858000"/>
              <a:gd name="connsiteX736" fmla="*/ 5861335 w 7467600"/>
              <a:gd name="connsiteY736" fmla="*/ 899177 h 6858000"/>
              <a:gd name="connsiteX737" fmla="*/ 5843702 w 7467600"/>
              <a:gd name="connsiteY737" fmla="*/ 899748 h 6858000"/>
              <a:gd name="connsiteX738" fmla="*/ 5651107 w 7467600"/>
              <a:gd name="connsiteY738" fmla="*/ 920306 h 6858000"/>
              <a:gd name="connsiteX739" fmla="*/ 5459407 w 7467600"/>
              <a:gd name="connsiteY739" fmla="*/ 940975 h 6858000"/>
              <a:gd name="connsiteX740" fmla="*/ 5374846 w 7467600"/>
              <a:gd name="connsiteY740" fmla="*/ 941988 h 6858000"/>
              <a:gd name="connsiteX741" fmla="*/ 5256105 w 7467600"/>
              <a:gd name="connsiteY741" fmla="*/ 945632 h 6858000"/>
              <a:gd name="connsiteX742" fmla="*/ 5107071 w 7467600"/>
              <a:gd name="connsiteY742" fmla="*/ 969720 h 6858000"/>
              <a:gd name="connsiteX743" fmla="*/ 4998681 w 7467600"/>
              <a:gd name="connsiteY743" fmla="*/ 988771 h 6858000"/>
              <a:gd name="connsiteX744" fmla="*/ 5870151 w 7467600"/>
              <a:gd name="connsiteY744" fmla="*/ 898890 h 6858000"/>
              <a:gd name="connsiteX745" fmla="*/ 5504425 w 7467600"/>
              <a:gd name="connsiteY745" fmla="*/ 848067 h 6858000"/>
              <a:gd name="connsiteX746" fmla="*/ 4968849 w 7467600"/>
              <a:gd name="connsiteY746" fmla="*/ 962318 h 6858000"/>
              <a:gd name="connsiteX747" fmla="*/ 5104039 w 7467600"/>
              <a:gd name="connsiteY747" fmla="*/ 940634 h 6858000"/>
              <a:gd name="connsiteX748" fmla="*/ 5256311 w 7467600"/>
              <a:gd name="connsiteY748" fmla="*/ 916490 h 6858000"/>
              <a:gd name="connsiteX749" fmla="*/ 5377381 w 7467600"/>
              <a:gd name="connsiteY749" fmla="*/ 912671 h 6858000"/>
              <a:gd name="connsiteX750" fmla="*/ 5460148 w 7467600"/>
              <a:gd name="connsiteY750" fmla="*/ 911442 h 6858000"/>
              <a:gd name="connsiteX751" fmla="*/ 5648971 w 7467600"/>
              <a:gd name="connsiteY751" fmla="*/ 891331 h 6858000"/>
              <a:gd name="connsiteX752" fmla="*/ 5844807 w 7467600"/>
              <a:gd name="connsiteY752" fmla="*/ 870718 h 6858000"/>
              <a:gd name="connsiteX753" fmla="*/ 5862975 w 7467600"/>
              <a:gd name="connsiteY753" fmla="*/ 869756 h 6858000"/>
              <a:gd name="connsiteX754" fmla="*/ 5920887 w 7467600"/>
              <a:gd name="connsiteY754" fmla="*/ 865929 h 6858000"/>
              <a:gd name="connsiteX755" fmla="*/ 5504425 w 7467600"/>
              <a:gd name="connsiteY755" fmla="*/ 848067 h 6858000"/>
              <a:gd name="connsiteX756" fmla="*/ 3607114 w 7467600"/>
              <a:gd name="connsiteY756" fmla="*/ 467441 h 6858000"/>
              <a:gd name="connsiteX757" fmla="*/ 3296242 w 7467600"/>
              <a:gd name="connsiteY757" fmla="*/ 807991 h 6858000"/>
              <a:gd name="connsiteX758" fmla="*/ 3174674 w 7467600"/>
              <a:gd name="connsiteY758" fmla="*/ 919759 h 6858000"/>
              <a:gd name="connsiteX759" fmla="*/ 3042978 w 7467600"/>
              <a:gd name="connsiteY759" fmla="*/ 1054894 h 6858000"/>
              <a:gd name="connsiteX760" fmla="*/ 2968914 w 7467600"/>
              <a:gd name="connsiteY760" fmla="*/ 1133756 h 6858000"/>
              <a:gd name="connsiteX761" fmla="*/ 3103823 w 7467600"/>
              <a:gd name="connsiteY761" fmla="*/ 1026814 h 6858000"/>
              <a:gd name="connsiteX762" fmla="*/ 3607114 w 7467600"/>
              <a:gd name="connsiteY762" fmla="*/ 467441 h 6858000"/>
              <a:gd name="connsiteX763" fmla="*/ 3744487 w 7467600"/>
              <a:gd name="connsiteY763" fmla="*/ 383136 h 6858000"/>
              <a:gd name="connsiteX764" fmla="*/ 3970213 w 7467600"/>
              <a:gd name="connsiteY764" fmla="*/ 995559 h 6858000"/>
              <a:gd name="connsiteX765" fmla="*/ 3744487 w 7467600"/>
              <a:gd name="connsiteY765" fmla="*/ 383136 h 6858000"/>
              <a:gd name="connsiteX766" fmla="*/ 3624562 w 7467600"/>
              <a:gd name="connsiteY766" fmla="*/ 367041 h 6858000"/>
              <a:gd name="connsiteX767" fmla="*/ 3489712 w 7467600"/>
              <a:gd name="connsiteY767" fmla="*/ 485386 h 6858000"/>
              <a:gd name="connsiteX768" fmla="*/ 3182994 w 7467600"/>
              <a:gd name="connsiteY768" fmla="*/ 828265 h 6858000"/>
              <a:gd name="connsiteX769" fmla="*/ 2892114 w 7467600"/>
              <a:gd name="connsiteY769" fmla="*/ 1172635 h 6858000"/>
              <a:gd name="connsiteX770" fmla="*/ 3021459 w 7467600"/>
              <a:gd name="connsiteY770" fmla="*/ 1035385 h 6858000"/>
              <a:gd name="connsiteX771" fmla="*/ 3153873 w 7467600"/>
              <a:gd name="connsiteY771" fmla="*/ 898971 h 6858000"/>
              <a:gd name="connsiteX772" fmla="*/ 3276511 w 7467600"/>
              <a:gd name="connsiteY772" fmla="*/ 786423 h 6858000"/>
              <a:gd name="connsiteX773" fmla="*/ 3584154 w 7467600"/>
              <a:gd name="connsiteY773" fmla="*/ 448218 h 6858000"/>
              <a:gd name="connsiteX774" fmla="*/ 3624562 w 7467600"/>
              <a:gd name="connsiteY774" fmla="*/ 367041 h 6858000"/>
              <a:gd name="connsiteX775" fmla="*/ 3766672 w 7467600"/>
              <a:gd name="connsiteY775" fmla="*/ 359429 h 6858000"/>
              <a:gd name="connsiteX776" fmla="*/ 3996338 w 7467600"/>
              <a:gd name="connsiteY776" fmla="*/ 968237 h 6858000"/>
              <a:gd name="connsiteX777" fmla="*/ 3766672 w 7467600"/>
              <a:gd name="connsiteY777" fmla="*/ 359429 h 6858000"/>
              <a:gd name="connsiteX778" fmla="*/ 5805386 w 7467600"/>
              <a:gd name="connsiteY778" fmla="*/ 239240 h 6858000"/>
              <a:gd name="connsiteX779" fmla="*/ 5736947 w 7467600"/>
              <a:gd name="connsiteY779" fmla="*/ 261367 h 6858000"/>
              <a:gd name="connsiteX780" fmla="*/ 5427012 w 7467600"/>
              <a:gd name="connsiteY780" fmla="*/ 311272 h 6858000"/>
              <a:gd name="connsiteX781" fmla="*/ 5147818 w 7467600"/>
              <a:gd name="connsiteY781" fmla="*/ 322112 h 6858000"/>
              <a:gd name="connsiteX782" fmla="*/ 5060854 w 7467600"/>
              <a:gd name="connsiteY782" fmla="*/ 311882 h 6858000"/>
              <a:gd name="connsiteX783" fmla="*/ 4945989 w 7467600"/>
              <a:gd name="connsiteY783" fmla="*/ 300516 h 6858000"/>
              <a:gd name="connsiteX784" fmla="*/ 5410479 w 7467600"/>
              <a:gd name="connsiteY784" fmla="*/ 348434 h 6858000"/>
              <a:gd name="connsiteX785" fmla="*/ 5805386 w 7467600"/>
              <a:gd name="connsiteY785" fmla="*/ 239240 h 6858000"/>
              <a:gd name="connsiteX786" fmla="*/ 5905192 w 7467600"/>
              <a:gd name="connsiteY786" fmla="*/ 163079 h 6858000"/>
              <a:gd name="connsiteX787" fmla="*/ 5865655 w 7467600"/>
              <a:gd name="connsiteY787" fmla="*/ 171901 h 6858000"/>
              <a:gd name="connsiteX788" fmla="*/ 5259740 w 7467600"/>
              <a:gd name="connsiteY788" fmla="*/ 257013 h 6858000"/>
              <a:gd name="connsiteX789" fmla="*/ 5208466 w 7467600"/>
              <a:gd name="connsiteY789" fmla="*/ 257550 h 6858000"/>
              <a:gd name="connsiteX790" fmla="*/ 4980204 w 7467600"/>
              <a:gd name="connsiteY790" fmla="*/ 271903 h 6858000"/>
              <a:gd name="connsiteX791" fmla="*/ 5068068 w 7467600"/>
              <a:gd name="connsiteY791" fmla="*/ 282244 h 6858000"/>
              <a:gd name="connsiteX792" fmla="*/ 5153231 w 7467600"/>
              <a:gd name="connsiteY792" fmla="*/ 292240 h 6858000"/>
              <a:gd name="connsiteX793" fmla="*/ 5426491 w 7467600"/>
              <a:gd name="connsiteY793" fmla="*/ 281128 h 6858000"/>
              <a:gd name="connsiteX794" fmla="*/ 5731212 w 7467600"/>
              <a:gd name="connsiteY794" fmla="*/ 231951 h 6858000"/>
              <a:gd name="connsiteX795" fmla="*/ 5905192 w 7467600"/>
              <a:gd name="connsiteY795" fmla="*/ 163079 h 6858000"/>
              <a:gd name="connsiteX796" fmla="*/ 5944437 w 7467600"/>
              <a:gd name="connsiteY796" fmla="*/ 113829 h 6858000"/>
              <a:gd name="connsiteX797" fmla="*/ 5825032 w 7467600"/>
              <a:gd name="connsiteY797" fmla="*/ 146405 h 6858000"/>
              <a:gd name="connsiteX798" fmla="*/ 4955599 w 7467600"/>
              <a:gd name="connsiteY798" fmla="*/ 247008 h 6858000"/>
              <a:gd name="connsiteX799" fmla="*/ 5210104 w 7467600"/>
              <a:gd name="connsiteY799" fmla="*/ 228123 h 6858000"/>
              <a:gd name="connsiteX800" fmla="*/ 5261015 w 7467600"/>
              <a:gd name="connsiteY800" fmla="*/ 227087 h 6858000"/>
              <a:gd name="connsiteX801" fmla="*/ 5861181 w 7467600"/>
              <a:gd name="connsiteY801" fmla="*/ 143093 h 6858000"/>
              <a:gd name="connsiteX802" fmla="*/ 5961252 w 7467600"/>
              <a:gd name="connsiteY802" fmla="*/ 114820 h 6858000"/>
              <a:gd name="connsiteX803" fmla="*/ 5944437 w 7467600"/>
              <a:gd name="connsiteY803" fmla="*/ 113829 h 6858000"/>
              <a:gd name="connsiteX804" fmla="*/ 3882765 w 7467600"/>
              <a:gd name="connsiteY804" fmla="*/ 0 h 6858000"/>
              <a:gd name="connsiteX805" fmla="*/ 3995099 w 7467600"/>
              <a:gd name="connsiteY805" fmla="*/ 0 h 6858000"/>
              <a:gd name="connsiteX806" fmla="*/ 4163818 w 7467600"/>
              <a:gd name="connsiteY806" fmla="*/ 234104 h 6858000"/>
              <a:gd name="connsiteX807" fmla="*/ 4172099 w 7467600"/>
              <a:gd name="connsiteY807" fmla="*/ 234207 h 6858000"/>
              <a:gd name="connsiteX808" fmla="*/ 4784282 w 7467600"/>
              <a:gd name="connsiteY808" fmla="*/ 276561 h 6858000"/>
              <a:gd name="connsiteX809" fmla="*/ 4801687 w 7467600"/>
              <a:gd name="connsiteY809" fmla="*/ 267764 h 6858000"/>
              <a:gd name="connsiteX810" fmla="*/ 6082788 w 7467600"/>
              <a:gd name="connsiteY810" fmla="*/ 64119 h 6858000"/>
              <a:gd name="connsiteX811" fmla="*/ 6099442 w 7467600"/>
              <a:gd name="connsiteY811" fmla="*/ 82568 h 6858000"/>
              <a:gd name="connsiteX812" fmla="*/ 4804137 w 7467600"/>
              <a:gd name="connsiteY812" fmla="*/ 320931 h 6858000"/>
              <a:gd name="connsiteX813" fmla="*/ 4227047 w 7467600"/>
              <a:gd name="connsiteY813" fmla="*/ 313415 h 6858000"/>
              <a:gd name="connsiteX814" fmla="*/ 4346041 w 7467600"/>
              <a:gd name="connsiteY814" fmla="*/ 456086 h 6858000"/>
              <a:gd name="connsiteX815" fmla="*/ 4870967 w 7467600"/>
              <a:gd name="connsiteY815" fmla="*/ 963061 h 6858000"/>
              <a:gd name="connsiteX816" fmla="*/ 4889647 w 7467600"/>
              <a:gd name="connsiteY816" fmla="*/ 957147 h 6858000"/>
              <a:gd name="connsiteX817" fmla="*/ 5422504 w 7467600"/>
              <a:gd name="connsiteY817" fmla="*/ 805191 h 6858000"/>
              <a:gd name="connsiteX818" fmla="*/ 6087656 w 7467600"/>
              <a:gd name="connsiteY818" fmla="*/ 826703 h 6858000"/>
              <a:gd name="connsiteX819" fmla="*/ 6058717 w 7467600"/>
              <a:gd name="connsiteY819" fmla="*/ 865992 h 6858000"/>
              <a:gd name="connsiteX820" fmla="*/ 4974153 w 7467600"/>
              <a:gd name="connsiteY820" fmla="*/ 1045456 h 6858000"/>
              <a:gd name="connsiteX821" fmla="*/ 5627835 w 7467600"/>
              <a:gd name="connsiteY821" fmla="*/ 1472077 h 6858000"/>
              <a:gd name="connsiteX822" fmla="*/ 5629817 w 7467600"/>
              <a:gd name="connsiteY822" fmla="*/ 1471412 h 6858000"/>
              <a:gd name="connsiteX823" fmla="*/ 5634124 w 7467600"/>
              <a:gd name="connsiteY823" fmla="*/ 1470572 h 6858000"/>
              <a:gd name="connsiteX824" fmla="*/ 5755832 w 7467600"/>
              <a:gd name="connsiteY824" fmla="*/ 1383886 h 6858000"/>
              <a:gd name="connsiteX825" fmla="*/ 6014186 w 7467600"/>
              <a:gd name="connsiteY825" fmla="*/ 1279799 h 6858000"/>
              <a:gd name="connsiteX826" fmla="*/ 6901619 w 7467600"/>
              <a:gd name="connsiteY826" fmla="*/ 1047874 h 6858000"/>
              <a:gd name="connsiteX827" fmla="*/ 6931566 w 7467600"/>
              <a:gd name="connsiteY827" fmla="*/ 1062034 h 6858000"/>
              <a:gd name="connsiteX828" fmla="*/ 5790982 w 7467600"/>
              <a:gd name="connsiteY828" fmla="*/ 1561380 h 6858000"/>
              <a:gd name="connsiteX829" fmla="*/ 6188971 w 7467600"/>
              <a:gd name="connsiteY829" fmla="*/ 1755168 h 6858000"/>
              <a:gd name="connsiteX830" fmla="*/ 6202446 w 7467600"/>
              <a:gd name="connsiteY830" fmla="*/ 1752268 h 6858000"/>
              <a:gd name="connsiteX831" fmla="*/ 7179560 w 7467600"/>
              <a:gd name="connsiteY831" fmla="*/ 1467551 h 6858000"/>
              <a:gd name="connsiteX832" fmla="*/ 7158730 w 7467600"/>
              <a:gd name="connsiteY832" fmla="*/ 1507835 h 6858000"/>
              <a:gd name="connsiteX833" fmla="*/ 6326959 w 7467600"/>
              <a:gd name="connsiteY833" fmla="*/ 1817686 h 6858000"/>
              <a:gd name="connsiteX834" fmla="*/ 6537433 w 7467600"/>
              <a:gd name="connsiteY834" fmla="*/ 1907790 h 6858000"/>
              <a:gd name="connsiteX835" fmla="*/ 6550221 w 7467600"/>
              <a:gd name="connsiteY835" fmla="*/ 1910729 h 6858000"/>
              <a:gd name="connsiteX836" fmla="*/ 6964438 w 7467600"/>
              <a:gd name="connsiteY836" fmla="*/ 2209505 h 6858000"/>
              <a:gd name="connsiteX837" fmla="*/ 7367862 w 7467600"/>
              <a:gd name="connsiteY837" fmla="*/ 2806833 h 6858000"/>
              <a:gd name="connsiteX838" fmla="*/ 7364329 w 7467600"/>
              <a:gd name="connsiteY838" fmla="*/ 2826907 h 6858000"/>
              <a:gd name="connsiteX839" fmla="*/ 7290545 w 7467600"/>
              <a:gd name="connsiteY839" fmla="*/ 2850663 h 6858000"/>
              <a:gd name="connsiteX840" fmla="*/ 6472036 w 7467600"/>
              <a:gd name="connsiteY840" fmla="*/ 1959003 h 6858000"/>
              <a:gd name="connsiteX841" fmla="*/ 5792897 w 7467600"/>
              <a:gd name="connsiteY841" fmla="*/ 1647747 h 6858000"/>
              <a:gd name="connsiteX842" fmla="*/ 5842751 w 7467600"/>
              <a:gd name="connsiteY842" fmla="*/ 1816112 h 6858000"/>
              <a:gd name="connsiteX843" fmla="*/ 5847424 w 7467600"/>
              <a:gd name="connsiteY843" fmla="*/ 1815776 h 6858000"/>
              <a:gd name="connsiteX844" fmla="*/ 6399821 w 7467600"/>
              <a:gd name="connsiteY844" fmla="*/ 2344799 h 6858000"/>
              <a:gd name="connsiteX845" fmla="*/ 6323232 w 7467600"/>
              <a:gd name="connsiteY845" fmla="*/ 2389634 h 6858000"/>
              <a:gd name="connsiteX846" fmla="*/ 5942958 w 7467600"/>
              <a:gd name="connsiteY846" fmla="*/ 2077708 h 6858000"/>
              <a:gd name="connsiteX847" fmla="*/ 5921559 w 7467600"/>
              <a:gd name="connsiteY847" fmla="*/ 2378596 h 6858000"/>
              <a:gd name="connsiteX848" fmla="*/ 5817651 w 7467600"/>
              <a:gd name="connsiteY848" fmla="*/ 3023919 h 6858000"/>
              <a:gd name="connsiteX849" fmla="*/ 5729634 w 7467600"/>
              <a:gd name="connsiteY849" fmla="*/ 3051849 h 6858000"/>
              <a:gd name="connsiteX850" fmla="*/ 5611018 w 7467600"/>
              <a:gd name="connsiteY850" fmla="*/ 2316769 h 6858000"/>
              <a:gd name="connsiteX851" fmla="*/ 5687608 w 7467600"/>
              <a:gd name="connsiteY851" fmla="*/ 2039972 h 6858000"/>
              <a:gd name="connsiteX852" fmla="*/ 5657554 w 7467600"/>
              <a:gd name="connsiteY852" fmla="*/ 1576445 h 6858000"/>
              <a:gd name="connsiteX853" fmla="*/ 5150475 w 7467600"/>
              <a:gd name="connsiteY853" fmla="*/ 1274012 h 6858000"/>
              <a:gd name="connsiteX854" fmla="*/ 5349142 w 7467600"/>
              <a:gd name="connsiteY854" fmla="*/ 2204405 h 6858000"/>
              <a:gd name="connsiteX855" fmla="*/ 5262214 w 7467600"/>
              <a:gd name="connsiteY855" fmla="*/ 2233836 h 6858000"/>
              <a:gd name="connsiteX856" fmla="*/ 4981539 w 7467600"/>
              <a:gd name="connsiteY856" fmla="*/ 1542201 h 6858000"/>
              <a:gd name="connsiteX857" fmla="*/ 4958461 w 7467600"/>
              <a:gd name="connsiteY857" fmla="*/ 1136957 h 6858000"/>
              <a:gd name="connsiteX858" fmla="*/ 4655015 w 7467600"/>
              <a:gd name="connsiteY858" fmla="*/ 891426 h 6858000"/>
              <a:gd name="connsiteX859" fmla="*/ 4348002 w 7467600"/>
              <a:gd name="connsiteY859" fmla="*/ 2205895 h 6858000"/>
              <a:gd name="connsiteX860" fmla="*/ 4262250 w 7467600"/>
              <a:gd name="connsiteY860" fmla="*/ 2219972 h 6858000"/>
              <a:gd name="connsiteX861" fmla="*/ 4550611 w 7467600"/>
              <a:gd name="connsiteY861" fmla="*/ 817540 h 6858000"/>
              <a:gd name="connsiteX862" fmla="*/ 4564418 w 7467600"/>
              <a:gd name="connsiteY862" fmla="*/ 808293 h 6858000"/>
              <a:gd name="connsiteX863" fmla="*/ 4266388 w 7467600"/>
              <a:gd name="connsiteY863" fmla="*/ 500083 h 6858000"/>
              <a:gd name="connsiteX864" fmla="*/ 4032842 w 7467600"/>
              <a:gd name="connsiteY864" fmla="*/ 211809 h 6858000"/>
              <a:gd name="connsiteX865" fmla="*/ 3882765 w 7467600"/>
              <a:gd name="connsiteY865" fmla="*/ 0 h 6858000"/>
              <a:gd name="connsiteX866" fmla="*/ 3721337 w 7467600"/>
              <a:gd name="connsiteY866" fmla="*/ 0 h 6858000"/>
              <a:gd name="connsiteX867" fmla="*/ 3797544 w 7467600"/>
              <a:gd name="connsiteY867" fmla="*/ 0 h 6858000"/>
              <a:gd name="connsiteX868" fmla="*/ 3775734 w 7467600"/>
              <a:gd name="connsiteY868" fmla="*/ 95131 h 6858000"/>
              <a:gd name="connsiteX869" fmla="*/ 3724807 w 7467600"/>
              <a:gd name="connsiteY869" fmla="*/ 272257 h 6858000"/>
              <a:gd name="connsiteX870" fmla="*/ 3726844 w 7467600"/>
              <a:gd name="connsiteY870" fmla="*/ 282988 h 6858000"/>
              <a:gd name="connsiteX871" fmla="*/ 3742664 w 7467600"/>
              <a:gd name="connsiteY871" fmla="*/ 279918 h 6858000"/>
              <a:gd name="connsiteX872" fmla="*/ 4103910 w 7467600"/>
              <a:gd name="connsiteY872" fmla="*/ 1161917 h 6858000"/>
              <a:gd name="connsiteX873" fmla="*/ 4020269 w 7467600"/>
              <a:gd name="connsiteY873" fmla="*/ 1200406 h 6858000"/>
              <a:gd name="connsiteX874" fmla="*/ 3674882 w 7467600"/>
              <a:gd name="connsiteY874" fmla="*/ 488524 h 6858000"/>
              <a:gd name="connsiteX875" fmla="*/ 3132682 w 7467600"/>
              <a:gd name="connsiteY875" fmla="*/ 1072284 h 6858000"/>
              <a:gd name="connsiteX876" fmla="*/ 2716346 w 7467600"/>
              <a:gd name="connsiteY876" fmla="*/ 1276376 h 6858000"/>
              <a:gd name="connsiteX877" fmla="*/ 2716772 w 7467600"/>
              <a:gd name="connsiteY877" fmla="*/ 1255462 h 6858000"/>
              <a:gd name="connsiteX878" fmla="*/ 3471096 w 7467600"/>
              <a:gd name="connsiteY878" fmla="*/ 437072 h 6858000"/>
              <a:gd name="connsiteX879" fmla="*/ 3639057 w 7467600"/>
              <a:gd name="connsiteY879" fmla="*/ 286334 h 6858000"/>
              <a:gd name="connsiteX880" fmla="*/ 3640309 w 7467600"/>
              <a:gd name="connsiteY880" fmla="*/ 284664 h 6858000"/>
              <a:gd name="connsiteX881" fmla="*/ 3646022 w 7467600"/>
              <a:gd name="connsiteY881" fmla="*/ 276711 h 6858000"/>
              <a:gd name="connsiteX882" fmla="*/ 3707943 w 7467600"/>
              <a:gd name="connsiteY882" fmla="*/ 65958 h 6858000"/>
              <a:gd name="connsiteX883" fmla="*/ 3721337 w 7467600"/>
              <a:gd name="connsiteY883" fmla="*/ 0 h 6858000"/>
              <a:gd name="connsiteX884" fmla="*/ 2867960 w 7467600"/>
              <a:gd name="connsiteY884" fmla="*/ 0 h 6858000"/>
              <a:gd name="connsiteX885" fmla="*/ 2926351 w 7467600"/>
              <a:gd name="connsiteY885" fmla="*/ 0 h 6858000"/>
              <a:gd name="connsiteX886" fmla="*/ 2902823 w 7467600"/>
              <a:gd name="connsiteY886" fmla="*/ 262929 h 6858000"/>
              <a:gd name="connsiteX887" fmla="*/ 2940663 w 7467600"/>
              <a:gd name="connsiteY887" fmla="*/ 140884 h 6858000"/>
              <a:gd name="connsiteX888" fmla="*/ 2947039 w 7467600"/>
              <a:gd name="connsiteY888" fmla="*/ 122524 h 6858000"/>
              <a:gd name="connsiteX889" fmla="*/ 2984316 w 7467600"/>
              <a:gd name="connsiteY889" fmla="*/ 0 h 6858000"/>
              <a:gd name="connsiteX890" fmla="*/ 3016114 w 7467600"/>
              <a:gd name="connsiteY890" fmla="*/ 0 h 6858000"/>
              <a:gd name="connsiteX891" fmla="*/ 2979949 w 7467600"/>
              <a:gd name="connsiteY891" fmla="*/ 119274 h 6858000"/>
              <a:gd name="connsiteX892" fmla="*/ 3023879 w 7467600"/>
              <a:gd name="connsiteY892" fmla="*/ 0 h 6858000"/>
              <a:gd name="connsiteX893" fmla="*/ 3105400 w 7467600"/>
              <a:gd name="connsiteY893" fmla="*/ 0 h 6858000"/>
              <a:gd name="connsiteX894" fmla="*/ 3094669 w 7467600"/>
              <a:gd name="connsiteY894" fmla="*/ 30308 h 6858000"/>
              <a:gd name="connsiteX895" fmla="*/ 2901945 w 7467600"/>
              <a:gd name="connsiteY895" fmla="*/ 466538 h 6858000"/>
              <a:gd name="connsiteX896" fmla="*/ 2815209 w 7467600"/>
              <a:gd name="connsiteY896" fmla="*/ 497361 h 6858000"/>
              <a:gd name="connsiteX897" fmla="*/ 2844845 w 7467600"/>
              <a:gd name="connsiteY897" fmla="*/ 127638 h 6858000"/>
              <a:gd name="connsiteX898" fmla="*/ 2867960 w 7467600"/>
              <a:gd name="connsiteY898" fmla="*/ 0 h 6858000"/>
              <a:gd name="connsiteX899" fmla="*/ 1057230 w 7467600"/>
              <a:gd name="connsiteY899" fmla="*/ 0 h 6858000"/>
              <a:gd name="connsiteX900" fmla="*/ 1111003 w 7467600"/>
              <a:gd name="connsiteY900" fmla="*/ 0 h 6858000"/>
              <a:gd name="connsiteX901" fmla="*/ 1125553 w 7467600"/>
              <a:gd name="connsiteY901" fmla="*/ 52588 h 6858000"/>
              <a:gd name="connsiteX902" fmla="*/ 1304276 w 7467600"/>
              <a:gd name="connsiteY902" fmla="*/ 476275 h 6858000"/>
              <a:gd name="connsiteX903" fmla="*/ 1492066 w 7467600"/>
              <a:gd name="connsiteY903" fmla="*/ 886333 h 6858000"/>
              <a:gd name="connsiteX904" fmla="*/ 1423698 w 7467600"/>
              <a:gd name="connsiteY904" fmla="*/ 710817 h 6858000"/>
              <a:gd name="connsiteX905" fmla="*/ 1357609 w 7467600"/>
              <a:gd name="connsiteY905" fmla="*/ 532892 h 6858000"/>
              <a:gd name="connsiteX906" fmla="*/ 1309550 w 7467600"/>
              <a:gd name="connsiteY906" fmla="*/ 374031 h 6858000"/>
              <a:gd name="connsiteX907" fmla="*/ 1193673 w 7467600"/>
              <a:gd name="connsiteY907" fmla="*/ 49533 h 6858000"/>
              <a:gd name="connsiteX908" fmla="*/ 1164391 w 7467600"/>
              <a:gd name="connsiteY908" fmla="*/ 0 h 6858000"/>
              <a:gd name="connsiteX909" fmla="*/ 1200666 w 7467600"/>
              <a:gd name="connsiteY909" fmla="*/ 0 h 6858000"/>
              <a:gd name="connsiteX910" fmla="*/ 1223408 w 7467600"/>
              <a:gd name="connsiteY910" fmla="*/ 38996 h 6858000"/>
              <a:gd name="connsiteX911" fmla="*/ 1339635 w 7467600"/>
              <a:gd name="connsiteY911" fmla="*/ 365517 h 6858000"/>
              <a:gd name="connsiteX912" fmla="*/ 1387469 w 7467600"/>
              <a:gd name="connsiteY912" fmla="*/ 523079 h 6858000"/>
              <a:gd name="connsiteX913" fmla="*/ 1452685 w 7467600"/>
              <a:gd name="connsiteY913" fmla="*/ 699806 h 6858000"/>
              <a:gd name="connsiteX914" fmla="*/ 1492092 w 7467600"/>
              <a:gd name="connsiteY914" fmla="*/ 800424 h 6858000"/>
              <a:gd name="connsiteX915" fmla="*/ 1455302 w 7467600"/>
              <a:gd name="connsiteY915" fmla="*/ 632913 h 6858000"/>
              <a:gd name="connsiteX916" fmla="*/ 1222336 w 7467600"/>
              <a:gd name="connsiteY916" fmla="*/ 9480 h 6858000"/>
              <a:gd name="connsiteX917" fmla="*/ 1214634 w 7467600"/>
              <a:gd name="connsiteY917" fmla="*/ 0 h 6858000"/>
              <a:gd name="connsiteX918" fmla="*/ 1289827 w 7467600"/>
              <a:gd name="connsiteY918" fmla="*/ 0 h 6858000"/>
              <a:gd name="connsiteX919" fmla="*/ 1321076 w 7467600"/>
              <a:gd name="connsiteY919" fmla="*/ 59722 h 6858000"/>
              <a:gd name="connsiteX920" fmla="*/ 1512579 w 7467600"/>
              <a:gd name="connsiteY920" fmla="*/ 626441 h 6858000"/>
              <a:gd name="connsiteX921" fmla="*/ 1506076 w 7467600"/>
              <a:gd name="connsiteY921" fmla="*/ 1089289 h 6858000"/>
              <a:gd name="connsiteX922" fmla="*/ 1486346 w 7467600"/>
              <a:gd name="connsiteY922" fmla="*/ 1079919 h 6858000"/>
              <a:gd name="connsiteX923" fmla="*/ 1070511 w 7467600"/>
              <a:gd name="connsiteY923" fmla="*/ 48609 h 6858000"/>
              <a:gd name="connsiteX924" fmla="*/ 1057230 w 7467600"/>
              <a:gd name="connsiteY924" fmla="*/ 0 h 6858000"/>
              <a:gd name="connsiteX925" fmla="*/ 43151 w 7467600"/>
              <a:gd name="connsiteY925" fmla="*/ 0 h 6858000"/>
              <a:gd name="connsiteX926" fmla="*/ 95283 w 7467600"/>
              <a:gd name="connsiteY926" fmla="*/ 0 h 6858000"/>
              <a:gd name="connsiteX927" fmla="*/ 300708 w 7467600"/>
              <a:gd name="connsiteY927" fmla="*/ 154571 h 6858000"/>
              <a:gd name="connsiteX928" fmla="*/ 530414 w 7467600"/>
              <a:gd name="connsiteY928" fmla="*/ 354673 h 6858000"/>
              <a:gd name="connsiteX929" fmla="*/ 333785 w 7467600"/>
              <a:gd name="connsiteY929" fmla="*/ 161564 h 6858000"/>
              <a:gd name="connsiteX930" fmla="*/ 147005 w 7467600"/>
              <a:gd name="connsiteY930" fmla="*/ 0 h 6858000"/>
              <a:gd name="connsiteX931" fmla="*/ 272509 w 7467600"/>
              <a:gd name="connsiteY931" fmla="*/ 0 h 6858000"/>
              <a:gd name="connsiteX932" fmla="*/ 326276 w 7467600"/>
              <a:gd name="connsiteY932" fmla="*/ 45847 h 6858000"/>
              <a:gd name="connsiteX933" fmla="*/ 823759 w 7467600"/>
              <a:gd name="connsiteY933" fmla="*/ 574145 h 6858000"/>
              <a:gd name="connsiteX934" fmla="*/ 811254 w 7467600"/>
              <a:gd name="connsiteY934" fmla="*/ 665546 h 6858000"/>
              <a:gd name="connsiteX935" fmla="*/ 154042 w 7467600"/>
              <a:gd name="connsiteY935" fmla="*/ 261522 h 6858000"/>
              <a:gd name="connsiteX936" fmla="*/ 13550 w 7467600"/>
              <a:gd name="connsiteY936" fmla="*/ 158423 h 6858000"/>
              <a:gd name="connsiteX937" fmla="*/ 0 w 7467600"/>
              <a:gd name="connsiteY937" fmla="*/ 146618 h 6858000"/>
              <a:gd name="connsiteX938" fmla="*/ 0 w 7467600"/>
              <a:gd name="connsiteY938" fmla="*/ 59161 h 6858000"/>
              <a:gd name="connsiteX939" fmla="*/ 45427 w 7467600"/>
              <a:gd name="connsiteY939" fmla="*/ 101078 h 6858000"/>
              <a:gd name="connsiteX940" fmla="*/ 630103 w 7467600"/>
              <a:gd name="connsiteY940" fmla="*/ 485885 h 6858000"/>
              <a:gd name="connsiteX941" fmla="*/ 532040 w 7467600"/>
              <a:gd name="connsiteY941" fmla="*/ 399359 h 6858000"/>
              <a:gd name="connsiteX942" fmla="*/ 517618 w 7467600"/>
              <a:gd name="connsiteY942" fmla="*/ 385726 h 6858000"/>
              <a:gd name="connsiteX943" fmla="*/ 285074 w 7467600"/>
              <a:gd name="connsiteY943" fmla="*/ 182755 h 6858000"/>
              <a:gd name="connsiteX944" fmla="*/ 43151 w 7467600"/>
              <a:gd name="connsiteY94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289862 w 7467600"/>
              <a:gd name="connsiteY11" fmla="*/ 6659827 h 6858000"/>
              <a:gd name="connsiteX12" fmla="*/ 1019354 w 7467600"/>
              <a:gd name="connsiteY12" fmla="*/ 6315006 h 6858000"/>
              <a:gd name="connsiteX13" fmla="*/ 441046 w 7467600"/>
              <a:gd name="connsiteY13" fmla="*/ 6691153 h 6858000"/>
              <a:gd name="connsiteX14" fmla="*/ 1019354 w 7467600"/>
              <a:gd name="connsiteY14" fmla="*/ 6315006 h 6858000"/>
              <a:gd name="connsiteX15" fmla="*/ 991680 w 7467600"/>
              <a:gd name="connsiteY15" fmla="*/ 6298413 h 6858000"/>
              <a:gd name="connsiteX16" fmla="*/ 409060 w 7467600"/>
              <a:gd name="connsiteY16" fmla="*/ 6671470 h 6858000"/>
              <a:gd name="connsiteX17" fmla="*/ 991680 w 7467600"/>
              <a:gd name="connsiteY17" fmla="*/ 6298413 h 6858000"/>
              <a:gd name="connsiteX18" fmla="*/ 103333 w 7467600"/>
              <a:gd name="connsiteY18" fmla="*/ 5699602 h 6858000"/>
              <a:gd name="connsiteX19" fmla="*/ 233938 w 7467600"/>
              <a:gd name="connsiteY19" fmla="*/ 5809416 h 6858000"/>
              <a:gd name="connsiteX20" fmla="*/ 883580 w 7467600"/>
              <a:gd name="connsiteY20" fmla="*/ 6180710 h 6858000"/>
              <a:gd name="connsiteX21" fmla="*/ 487337 w 7467600"/>
              <a:gd name="connsiteY21" fmla="*/ 5950182 h 6858000"/>
              <a:gd name="connsiteX22" fmla="*/ 354051 w 7467600"/>
              <a:gd name="connsiteY22" fmla="*/ 5854912 h 6858000"/>
              <a:gd name="connsiteX23" fmla="*/ 195436 w 7467600"/>
              <a:gd name="connsiteY23" fmla="*/ 5755068 h 6858000"/>
              <a:gd name="connsiteX24" fmla="*/ 103333 w 7467600"/>
              <a:gd name="connsiteY24" fmla="*/ 5699602 h 6858000"/>
              <a:gd name="connsiteX25" fmla="*/ 5539432 w 7467600"/>
              <a:gd name="connsiteY25" fmla="*/ 5642928 h 6858000"/>
              <a:gd name="connsiteX26" fmla="*/ 5555462 w 7467600"/>
              <a:gd name="connsiteY26" fmla="*/ 5694454 h 6858000"/>
              <a:gd name="connsiteX27" fmla="*/ 5828270 w 7467600"/>
              <a:gd name="connsiteY27" fmla="*/ 6320663 h 6858000"/>
              <a:gd name="connsiteX28" fmla="*/ 5947416 w 7467600"/>
              <a:gd name="connsiteY28" fmla="*/ 6574846 h 6858000"/>
              <a:gd name="connsiteX29" fmla="*/ 5539432 w 7467600"/>
              <a:gd name="connsiteY29" fmla="*/ 5642928 h 6858000"/>
              <a:gd name="connsiteX30" fmla="*/ 51253 w 7467600"/>
              <a:gd name="connsiteY30" fmla="*/ 5631825 h 6858000"/>
              <a:gd name="connsiteX31" fmla="*/ 211622 w 7467600"/>
              <a:gd name="connsiteY31" fmla="*/ 5728803 h 6858000"/>
              <a:gd name="connsiteX32" fmla="*/ 371652 w 7467600"/>
              <a:gd name="connsiteY32" fmla="*/ 5829062 h 6858000"/>
              <a:gd name="connsiteX33" fmla="*/ 505903 w 7467600"/>
              <a:gd name="connsiteY33" fmla="*/ 5925221 h 6858000"/>
              <a:gd name="connsiteX34" fmla="*/ 899240 w 7467600"/>
              <a:gd name="connsiteY34" fmla="*/ 6153068 h 6858000"/>
              <a:gd name="connsiteX35" fmla="*/ 988114 w 7467600"/>
              <a:gd name="connsiteY35" fmla="*/ 6174204 h 6858000"/>
              <a:gd name="connsiteX36" fmla="*/ 845971 w 7467600"/>
              <a:gd name="connsiteY36" fmla="*/ 6067177 h 6858000"/>
              <a:gd name="connsiteX37" fmla="*/ 448057 w 7467600"/>
              <a:gd name="connsiteY37" fmla="*/ 5841376 h 6858000"/>
              <a:gd name="connsiteX38" fmla="*/ 51253 w 7467600"/>
              <a:gd name="connsiteY38" fmla="*/ 5631825 h 6858000"/>
              <a:gd name="connsiteX39" fmla="*/ 2606687 w 7467600"/>
              <a:gd name="connsiteY39" fmla="*/ 5630718 h 6858000"/>
              <a:gd name="connsiteX40" fmla="*/ 2645658 w 7467600"/>
              <a:gd name="connsiteY40" fmla="*/ 6640259 h 6858000"/>
              <a:gd name="connsiteX41" fmla="*/ 2606687 w 7467600"/>
              <a:gd name="connsiteY41" fmla="*/ 5630718 h 6858000"/>
              <a:gd name="connsiteX42" fmla="*/ 3642057 w 7467600"/>
              <a:gd name="connsiteY42" fmla="*/ 5573487 h 6858000"/>
              <a:gd name="connsiteX43" fmla="*/ 3632981 w 7467600"/>
              <a:gd name="connsiteY43" fmla="*/ 5579437 h 6858000"/>
              <a:gd name="connsiteX44" fmla="*/ 3382436 w 7467600"/>
              <a:gd name="connsiteY44" fmla="*/ 5952726 h 6858000"/>
              <a:gd name="connsiteX45" fmla="*/ 3191929 w 7467600"/>
              <a:gd name="connsiteY45" fmla="*/ 6662669 h 6858000"/>
              <a:gd name="connsiteX46" fmla="*/ 3369898 w 7467600"/>
              <a:gd name="connsiteY46" fmla="*/ 6081771 h 6858000"/>
              <a:gd name="connsiteX47" fmla="*/ 3642057 w 7467600"/>
              <a:gd name="connsiteY47" fmla="*/ 5573487 h 6858000"/>
              <a:gd name="connsiteX48" fmla="*/ 2650666 w 7467600"/>
              <a:gd name="connsiteY48" fmla="*/ 5530686 h 6858000"/>
              <a:gd name="connsiteX49" fmla="*/ 2650249 w 7467600"/>
              <a:gd name="connsiteY49" fmla="*/ 5532101 h 6858000"/>
              <a:gd name="connsiteX50" fmla="*/ 2663808 w 7467600"/>
              <a:gd name="connsiteY50" fmla="*/ 6535215 h 6858000"/>
              <a:gd name="connsiteX51" fmla="*/ 2665418 w 7467600"/>
              <a:gd name="connsiteY51" fmla="*/ 6132756 h 6858000"/>
              <a:gd name="connsiteX52" fmla="*/ 2650666 w 7467600"/>
              <a:gd name="connsiteY52" fmla="*/ 5530686 h 6858000"/>
              <a:gd name="connsiteX53" fmla="*/ 2680277 w 7467600"/>
              <a:gd name="connsiteY53" fmla="*/ 5479204 h 6858000"/>
              <a:gd name="connsiteX54" fmla="*/ 2678972 w 7467600"/>
              <a:gd name="connsiteY54" fmla="*/ 5481582 h 6858000"/>
              <a:gd name="connsiteX55" fmla="*/ 2696666 w 7467600"/>
              <a:gd name="connsiteY55" fmla="*/ 6133836 h 6858000"/>
              <a:gd name="connsiteX56" fmla="*/ 2695769 w 7467600"/>
              <a:gd name="connsiteY56" fmla="*/ 6390955 h 6858000"/>
              <a:gd name="connsiteX57" fmla="*/ 2739893 w 7467600"/>
              <a:gd name="connsiteY57" fmla="*/ 6108357 h 6858000"/>
              <a:gd name="connsiteX58" fmla="*/ 2680277 w 7467600"/>
              <a:gd name="connsiteY58" fmla="*/ 5479204 h 6858000"/>
              <a:gd name="connsiteX59" fmla="*/ 1132195 w 7467600"/>
              <a:gd name="connsiteY59" fmla="*/ 5467980 h 6858000"/>
              <a:gd name="connsiteX60" fmla="*/ 1679056 w 7467600"/>
              <a:gd name="connsiteY60" fmla="*/ 5516907 h 6858000"/>
              <a:gd name="connsiteX61" fmla="*/ 2128648 w 7467600"/>
              <a:gd name="connsiteY61" fmla="*/ 5474249 h 6858000"/>
              <a:gd name="connsiteX62" fmla="*/ 1825619 w 7467600"/>
              <a:gd name="connsiteY62" fmla="*/ 5478447 h 6858000"/>
              <a:gd name="connsiteX63" fmla="*/ 1737798 w 7467600"/>
              <a:gd name="connsiteY63" fmla="*/ 5483353 h 6858000"/>
              <a:gd name="connsiteX64" fmla="*/ 1132195 w 7467600"/>
              <a:gd name="connsiteY64" fmla="*/ 5467980 h 6858000"/>
              <a:gd name="connsiteX65" fmla="*/ 1456157 w 7467600"/>
              <a:gd name="connsiteY65" fmla="*/ 5371404 h 6858000"/>
              <a:gd name="connsiteX66" fmla="*/ 1244432 w 7467600"/>
              <a:gd name="connsiteY66" fmla="*/ 5385601 h 6858000"/>
              <a:gd name="connsiteX67" fmla="*/ 973990 w 7467600"/>
              <a:gd name="connsiteY67" fmla="*/ 5424940 h 6858000"/>
              <a:gd name="connsiteX68" fmla="*/ 1103809 w 7467600"/>
              <a:gd name="connsiteY68" fmla="*/ 5433720 h 6858000"/>
              <a:gd name="connsiteX69" fmla="*/ 1123454 w 7467600"/>
              <a:gd name="connsiteY69" fmla="*/ 5435727 h 6858000"/>
              <a:gd name="connsiteX70" fmla="*/ 1737017 w 7467600"/>
              <a:gd name="connsiteY70" fmla="*/ 5452183 h 6858000"/>
              <a:gd name="connsiteX71" fmla="*/ 1824397 w 7467600"/>
              <a:gd name="connsiteY71" fmla="*/ 5447757 h 6858000"/>
              <a:gd name="connsiteX72" fmla="*/ 2070059 w 7467600"/>
              <a:gd name="connsiteY72" fmla="*/ 5441660 h 6858000"/>
              <a:gd name="connsiteX73" fmla="*/ 1456157 w 7467600"/>
              <a:gd name="connsiteY73" fmla="*/ 5371404 h 6858000"/>
              <a:gd name="connsiteX74" fmla="*/ 4988186 w 7467600"/>
              <a:gd name="connsiteY74" fmla="*/ 5216467 h 6858000"/>
              <a:gd name="connsiteX75" fmla="*/ 4777334 w 7467600"/>
              <a:gd name="connsiteY75" fmla="*/ 5406072 h 6858000"/>
              <a:gd name="connsiteX76" fmla="*/ 4718341 w 7467600"/>
              <a:gd name="connsiteY76" fmla="*/ 5468043 h 6858000"/>
              <a:gd name="connsiteX77" fmla="*/ 4604655 w 7467600"/>
              <a:gd name="connsiteY77" fmla="*/ 5583434 h 6858000"/>
              <a:gd name="connsiteX78" fmla="*/ 4565074 w 7467600"/>
              <a:gd name="connsiteY78" fmla="*/ 5618550 h 6858000"/>
              <a:gd name="connsiteX79" fmla="*/ 4988186 w 7467600"/>
              <a:gd name="connsiteY79" fmla="*/ 5216467 h 6858000"/>
              <a:gd name="connsiteX80" fmla="*/ 4978032 w 7467600"/>
              <a:gd name="connsiteY80" fmla="*/ 5183809 h 6858000"/>
              <a:gd name="connsiteX81" fmla="*/ 4463413 w 7467600"/>
              <a:gd name="connsiteY81" fmla="*/ 5615162 h 6858000"/>
              <a:gd name="connsiteX82" fmla="*/ 4358134 w 7467600"/>
              <a:gd name="connsiteY82" fmla="*/ 5742791 h 6858000"/>
              <a:gd name="connsiteX83" fmla="*/ 4376219 w 7467600"/>
              <a:gd name="connsiteY83" fmla="*/ 5729027 h 6858000"/>
              <a:gd name="connsiteX84" fmla="*/ 4582340 w 7467600"/>
              <a:gd name="connsiteY84" fmla="*/ 5561037 h 6858000"/>
              <a:gd name="connsiteX85" fmla="*/ 4694684 w 7467600"/>
              <a:gd name="connsiteY85" fmla="*/ 5447098 h 6858000"/>
              <a:gd name="connsiteX86" fmla="*/ 4754123 w 7467600"/>
              <a:gd name="connsiteY86" fmla="*/ 5384643 h 6858000"/>
              <a:gd name="connsiteX87" fmla="*/ 4978032 w 7467600"/>
              <a:gd name="connsiteY87" fmla="*/ 5183809 h 6858000"/>
              <a:gd name="connsiteX88" fmla="*/ 1903353 w 7467600"/>
              <a:gd name="connsiteY88" fmla="*/ 5044827 h 6858000"/>
              <a:gd name="connsiteX89" fmla="*/ 1936931 w 7467600"/>
              <a:gd name="connsiteY89" fmla="*/ 5093954 h 6858000"/>
              <a:gd name="connsiteX90" fmla="*/ 2195868 w 7467600"/>
              <a:gd name="connsiteY90" fmla="*/ 5396574 h 6858000"/>
              <a:gd name="connsiteX91" fmla="*/ 2088852 w 7467600"/>
              <a:gd name="connsiteY91" fmla="*/ 5166123 h 6858000"/>
              <a:gd name="connsiteX92" fmla="*/ 1958241 w 7467600"/>
              <a:gd name="connsiteY92" fmla="*/ 5067955 h 6858000"/>
              <a:gd name="connsiteX93" fmla="*/ 1903353 w 7467600"/>
              <a:gd name="connsiteY93" fmla="*/ 5044827 h 6858000"/>
              <a:gd name="connsiteX94" fmla="*/ 1979378 w 7467600"/>
              <a:gd name="connsiteY94" fmla="*/ 4769504 h 6858000"/>
              <a:gd name="connsiteX95" fmla="*/ 2882120 w 7467600"/>
              <a:gd name="connsiteY95" fmla="*/ 5064547 h 6858000"/>
              <a:gd name="connsiteX96" fmla="*/ 2793103 w 7467600"/>
              <a:gd name="connsiteY96" fmla="*/ 5039699 h 6858000"/>
              <a:gd name="connsiteX97" fmla="*/ 2770041 w 7467600"/>
              <a:gd name="connsiteY97" fmla="*/ 5033634 h 6858000"/>
              <a:gd name="connsiteX98" fmla="*/ 1979378 w 7467600"/>
              <a:gd name="connsiteY98" fmla="*/ 4769504 h 6858000"/>
              <a:gd name="connsiteX99" fmla="*/ 1927410 w 7467600"/>
              <a:gd name="connsiteY99" fmla="*/ 4716164 h 6858000"/>
              <a:gd name="connsiteX100" fmla="*/ 1959587 w 7467600"/>
              <a:gd name="connsiteY100" fmla="*/ 4728849 h 6858000"/>
              <a:gd name="connsiteX101" fmla="*/ 2777707 w 7467600"/>
              <a:gd name="connsiteY101" fmla="*/ 5003991 h 6858000"/>
              <a:gd name="connsiteX102" fmla="*/ 2800768 w 7467600"/>
              <a:gd name="connsiteY102" fmla="*/ 5010056 h 6858000"/>
              <a:gd name="connsiteX103" fmla="*/ 2879408 w 7467600"/>
              <a:gd name="connsiteY103" fmla="*/ 5031590 h 6858000"/>
              <a:gd name="connsiteX104" fmla="*/ 2862295 w 7467600"/>
              <a:gd name="connsiteY104" fmla="*/ 5022958 h 6858000"/>
              <a:gd name="connsiteX105" fmla="*/ 2813343 w 7467600"/>
              <a:gd name="connsiteY105" fmla="*/ 4998369 h 6858000"/>
              <a:gd name="connsiteX106" fmla="*/ 2646245 w 7467600"/>
              <a:gd name="connsiteY106" fmla="*/ 4930999 h 6858000"/>
              <a:gd name="connsiteX107" fmla="*/ 1999243 w 7467600"/>
              <a:gd name="connsiteY107" fmla="*/ 4730524 h 6858000"/>
              <a:gd name="connsiteX108" fmla="*/ 1979527 w 7467600"/>
              <a:gd name="connsiteY108" fmla="*/ 4726651 h 6858000"/>
              <a:gd name="connsiteX109" fmla="*/ 1927410 w 7467600"/>
              <a:gd name="connsiteY109" fmla="*/ 4716164 h 6858000"/>
              <a:gd name="connsiteX110" fmla="*/ 1997014 w 7467600"/>
              <a:gd name="connsiteY110" fmla="*/ 4698007 h 6858000"/>
              <a:gd name="connsiteX111" fmla="*/ 2005458 w 7467600"/>
              <a:gd name="connsiteY111" fmla="*/ 4699540 h 6858000"/>
              <a:gd name="connsiteX112" fmla="*/ 2657186 w 7467600"/>
              <a:gd name="connsiteY112" fmla="*/ 4901687 h 6858000"/>
              <a:gd name="connsiteX113" fmla="*/ 2826662 w 7467600"/>
              <a:gd name="connsiteY113" fmla="*/ 4970362 h 6858000"/>
              <a:gd name="connsiteX114" fmla="*/ 2876100 w 7467600"/>
              <a:gd name="connsiteY114" fmla="*/ 4995397 h 6858000"/>
              <a:gd name="connsiteX115" fmla="*/ 3042600 w 7467600"/>
              <a:gd name="connsiteY115" fmla="*/ 5059532 h 6858000"/>
              <a:gd name="connsiteX116" fmla="*/ 1997014 w 7467600"/>
              <a:gd name="connsiteY116" fmla="*/ 4698007 h 6858000"/>
              <a:gd name="connsiteX117" fmla="*/ 2305292 w 7467600"/>
              <a:gd name="connsiteY117" fmla="*/ 4219492 h 6858000"/>
              <a:gd name="connsiteX118" fmla="*/ 3360922 w 7467600"/>
              <a:gd name="connsiteY118" fmla="*/ 4529373 h 6858000"/>
              <a:gd name="connsiteX119" fmla="*/ 3492420 w 7467600"/>
              <a:gd name="connsiteY119" fmla="*/ 4510145 h 6858000"/>
              <a:gd name="connsiteX120" fmla="*/ 3364086 w 7467600"/>
              <a:gd name="connsiteY120" fmla="*/ 4480340 h 6858000"/>
              <a:gd name="connsiteX121" fmla="*/ 3225818 w 7467600"/>
              <a:gd name="connsiteY121" fmla="*/ 4411822 h 6858000"/>
              <a:gd name="connsiteX122" fmla="*/ 3129696 w 7467600"/>
              <a:gd name="connsiteY122" fmla="*/ 4360704 h 6858000"/>
              <a:gd name="connsiteX123" fmla="*/ 2814545 w 7467600"/>
              <a:gd name="connsiteY123" fmla="*/ 4282955 h 6858000"/>
              <a:gd name="connsiteX124" fmla="*/ 2305292 w 7467600"/>
              <a:gd name="connsiteY124" fmla="*/ 4219492 h 6858000"/>
              <a:gd name="connsiteX125" fmla="*/ 2626982 w 7467600"/>
              <a:gd name="connsiteY125" fmla="*/ 4206450 h 6858000"/>
              <a:gd name="connsiteX126" fmla="*/ 2490617 w 7467600"/>
              <a:gd name="connsiteY126" fmla="*/ 4206951 h 6858000"/>
              <a:gd name="connsiteX127" fmla="*/ 2819869 w 7467600"/>
              <a:gd name="connsiteY127" fmla="*/ 4252936 h 6858000"/>
              <a:gd name="connsiteX128" fmla="*/ 3143018 w 7467600"/>
              <a:gd name="connsiteY128" fmla="*/ 4332698 h 6858000"/>
              <a:gd name="connsiteX129" fmla="*/ 3241520 w 7467600"/>
              <a:gd name="connsiteY129" fmla="*/ 4385112 h 6858000"/>
              <a:gd name="connsiteX130" fmla="*/ 3374575 w 7467600"/>
              <a:gd name="connsiteY130" fmla="*/ 4451517 h 6858000"/>
              <a:gd name="connsiteX131" fmla="*/ 3505221 w 7467600"/>
              <a:gd name="connsiteY131" fmla="*/ 4480757 h 6858000"/>
              <a:gd name="connsiteX132" fmla="*/ 2626982 w 7467600"/>
              <a:gd name="connsiteY132" fmla="*/ 4206450 h 6858000"/>
              <a:gd name="connsiteX133" fmla="*/ 1310106 w 7467600"/>
              <a:gd name="connsiteY133" fmla="*/ 3943217 h 6858000"/>
              <a:gd name="connsiteX134" fmla="*/ 854994 w 7467600"/>
              <a:gd name="connsiteY134" fmla="*/ 4399136 h 6858000"/>
              <a:gd name="connsiteX135" fmla="*/ 742462 w 7467600"/>
              <a:gd name="connsiteY135" fmla="*/ 4594648 h 6858000"/>
              <a:gd name="connsiteX136" fmla="*/ 820602 w 7467600"/>
              <a:gd name="connsiteY136" fmla="*/ 4485915 h 6858000"/>
              <a:gd name="connsiteX137" fmla="*/ 878295 w 7467600"/>
              <a:gd name="connsiteY137" fmla="*/ 4403594 h 6858000"/>
              <a:gd name="connsiteX138" fmla="*/ 1240607 w 7467600"/>
              <a:gd name="connsiteY138" fmla="*/ 4010401 h 6858000"/>
              <a:gd name="connsiteX139" fmla="*/ 1310106 w 7467600"/>
              <a:gd name="connsiteY139" fmla="*/ 3943217 h 6858000"/>
              <a:gd name="connsiteX140" fmla="*/ 1423113 w 7467600"/>
              <a:gd name="connsiteY140" fmla="*/ 3874565 h 6858000"/>
              <a:gd name="connsiteX141" fmla="*/ 1260565 w 7467600"/>
              <a:gd name="connsiteY141" fmla="*/ 4031982 h 6858000"/>
              <a:gd name="connsiteX142" fmla="*/ 901900 w 7467600"/>
              <a:gd name="connsiteY142" fmla="*/ 4421236 h 6858000"/>
              <a:gd name="connsiteX143" fmla="*/ 845044 w 7467600"/>
              <a:gd name="connsiteY143" fmla="*/ 4502436 h 6858000"/>
              <a:gd name="connsiteX144" fmla="*/ 685926 w 7467600"/>
              <a:gd name="connsiteY144" fmla="*/ 4703069 h 6858000"/>
              <a:gd name="connsiteX145" fmla="*/ 684248 w 7467600"/>
              <a:gd name="connsiteY145" fmla="*/ 4706721 h 6858000"/>
              <a:gd name="connsiteX146" fmla="*/ 1423113 w 7467600"/>
              <a:gd name="connsiteY146" fmla="*/ 3874565 h 6858000"/>
              <a:gd name="connsiteX147" fmla="*/ 3316479 w 7467600"/>
              <a:gd name="connsiteY147" fmla="*/ 3872136 h 6858000"/>
              <a:gd name="connsiteX148" fmla="*/ 3546806 w 7467600"/>
              <a:gd name="connsiteY148" fmla="*/ 4356139 h 6858000"/>
              <a:gd name="connsiteX149" fmla="*/ 3364433 w 7467600"/>
              <a:gd name="connsiteY149" fmla="*/ 3953121 h 6858000"/>
              <a:gd name="connsiteX150" fmla="*/ 3316479 w 7467600"/>
              <a:gd name="connsiteY150" fmla="*/ 3872136 h 6858000"/>
              <a:gd name="connsiteX151" fmla="*/ 3291335 w 7467600"/>
              <a:gd name="connsiteY151" fmla="*/ 3767420 h 6858000"/>
              <a:gd name="connsiteX152" fmla="*/ 3390805 w 7467600"/>
              <a:gd name="connsiteY152" fmla="*/ 3937163 h 6858000"/>
              <a:gd name="connsiteX153" fmla="*/ 3579062 w 7467600"/>
              <a:gd name="connsiteY153" fmla="*/ 4359040 h 6858000"/>
              <a:gd name="connsiteX154" fmla="*/ 3467355 w 7467600"/>
              <a:gd name="connsiteY154" fmla="*/ 3988130 h 6858000"/>
              <a:gd name="connsiteX155" fmla="*/ 3310753 w 7467600"/>
              <a:gd name="connsiteY155" fmla="*/ 3787140 h 6858000"/>
              <a:gd name="connsiteX156" fmla="*/ 3291335 w 7467600"/>
              <a:gd name="connsiteY156" fmla="*/ 3767420 h 6858000"/>
              <a:gd name="connsiteX157" fmla="*/ 1635889 w 7467600"/>
              <a:gd name="connsiteY157" fmla="*/ 3709494 h 6858000"/>
              <a:gd name="connsiteX158" fmla="*/ 1634800 w 7467600"/>
              <a:gd name="connsiteY158" fmla="*/ 3731111 h 6858000"/>
              <a:gd name="connsiteX159" fmla="*/ 1635889 w 7467600"/>
              <a:gd name="connsiteY159" fmla="*/ 3709494 h 6858000"/>
              <a:gd name="connsiteX160" fmla="*/ 1510397 w 7467600"/>
              <a:gd name="connsiteY160" fmla="*/ 3684705 h 6858000"/>
              <a:gd name="connsiteX161" fmla="*/ 1146550 w 7467600"/>
              <a:gd name="connsiteY161" fmla="*/ 3802012 h 6858000"/>
              <a:gd name="connsiteX162" fmla="*/ 698834 w 7467600"/>
              <a:gd name="connsiteY162" fmla="*/ 3952272 h 6858000"/>
              <a:gd name="connsiteX163" fmla="*/ 34256 w 7467600"/>
              <a:gd name="connsiteY163" fmla="*/ 4347603 h 6858000"/>
              <a:gd name="connsiteX164" fmla="*/ 527241 w 7467600"/>
              <a:gd name="connsiteY164" fmla="*/ 4065078 h 6858000"/>
              <a:gd name="connsiteX165" fmla="*/ 1510397 w 7467600"/>
              <a:gd name="connsiteY165" fmla="*/ 3684705 h 6858000"/>
              <a:gd name="connsiteX166" fmla="*/ 1313114 w 7467600"/>
              <a:gd name="connsiteY166" fmla="*/ 3655216 h 6858000"/>
              <a:gd name="connsiteX167" fmla="*/ 1109304 w 7467600"/>
              <a:gd name="connsiteY167" fmla="*/ 3669030 h 6858000"/>
              <a:gd name="connsiteX168" fmla="*/ 8129 w 7467600"/>
              <a:gd name="connsiteY168" fmla="*/ 4330519 h 6858000"/>
              <a:gd name="connsiteX169" fmla="*/ 687572 w 7467600"/>
              <a:gd name="connsiteY169" fmla="*/ 3925629 h 6858000"/>
              <a:gd name="connsiteX170" fmla="*/ 1138365 w 7467600"/>
              <a:gd name="connsiteY170" fmla="*/ 3774515 h 6858000"/>
              <a:gd name="connsiteX171" fmla="*/ 1505579 w 7467600"/>
              <a:gd name="connsiteY171" fmla="*/ 3655526 h 6858000"/>
              <a:gd name="connsiteX172" fmla="*/ 1313114 w 7467600"/>
              <a:gd name="connsiteY172" fmla="*/ 3655216 h 6858000"/>
              <a:gd name="connsiteX173" fmla="*/ 3655073 w 7467600"/>
              <a:gd name="connsiteY173" fmla="*/ 3650884 h 6858000"/>
              <a:gd name="connsiteX174" fmla="*/ 3989938 w 7467600"/>
              <a:gd name="connsiteY174" fmla="*/ 3991685 h 6858000"/>
              <a:gd name="connsiteX175" fmla="*/ 4393907 w 7467600"/>
              <a:gd name="connsiteY175" fmla="*/ 4261258 h 6858000"/>
              <a:gd name="connsiteX176" fmla="*/ 4648051 w 7467600"/>
              <a:gd name="connsiteY176" fmla="*/ 4374051 h 6858000"/>
              <a:gd name="connsiteX177" fmla="*/ 4383389 w 7467600"/>
              <a:gd name="connsiteY177" fmla="*/ 4184369 h 6858000"/>
              <a:gd name="connsiteX178" fmla="*/ 4165508 w 7467600"/>
              <a:gd name="connsiteY178" fmla="*/ 4035196 h 6858000"/>
              <a:gd name="connsiteX179" fmla="*/ 4068162 w 7467600"/>
              <a:gd name="connsiteY179" fmla="*/ 3953394 h 6858000"/>
              <a:gd name="connsiteX180" fmla="*/ 3981416 w 7467600"/>
              <a:gd name="connsiteY180" fmla="*/ 3880482 h 6858000"/>
              <a:gd name="connsiteX181" fmla="*/ 3800147 w 7467600"/>
              <a:gd name="connsiteY181" fmla="*/ 3749872 h 6858000"/>
              <a:gd name="connsiteX182" fmla="*/ 3655073 w 7467600"/>
              <a:gd name="connsiteY182" fmla="*/ 3650884 h 6858000"/>
              <a:gd name="connsiteX183" fmla="*/ 3670252 w 7467600"/>
              <a:gd name="connsiteY183" fmla="*/ 3622798 h 6858000"/>
              <a:gd name="connsiteX184" fmla="*/ 3817258 w 7467600"/>
              <a:gd name="connsiteY184" fmla="*/ 3723577 h 6858000"/>
              <a:gd name="connsiteX185" fmla="*/ 4000461 w 7467600"/>
              <a:gd name="connsiteY185" fmla="*/ 3855966 h 6858000"/>
              <a:gd name="connsiteX186" fmla="*/ 4088180 w 7467600"/>
              <a:gd name="connsiteY186" fmla="*/ 3929774 h 6858000"/>
              <a:gd name="connsiteX187" fmla="*/ 4184555 w 7467600"/>
              <a:gd name="connsiteY187" fmla="*/ 4010683 h 6858000"/>
              <a:gd name="connsiteX188" fmla="*/ 4399563 w 7467600"/>
              <a:gd name="connsiteY188" fmla="*/ 4158106 h 6858000"/>
              <a:gd name="connsiteX189" fmla="*/ 4684469 w 7467600"/>
              <a:gd name="connsiteY189" fmla="*/ 4364680 h 6858000"/>
              <a:gd name="connsiteX190" fmla="*/ 4690271 w 7467600"/>
              <a:gd name="connsiteY190" fmla="*/ 4370034 h 6858000"/>
              <a:gd name="connsiteX191" fmla="*/ 4136093 w 7467600"/>
              <a:gd name="connsiteY191" fmla="*/ 3858466 h 6858000"/>
              <a:gd name="connsiteX192" fmla="*/ 3670252 w 7467600"/>
              <a:gd name="connsiteY192" fmla="*/ 3622798 h 6858000"/>
              <a:gd name="connsiteX193" fmla="*/ 4440129 w 7467600"/>
              <a:gd name="connsiteY193" fmla="*/ 3448571 h 6858000"/>
              <a:gd name="connsiteX194" fmla="*/ 4856525 w 7467600"/>
              <a:gd name="connsiteY194" fmla="*/ 3915351 h 6858000"/>
              <a:gd name="connsiteX195" fmla="*/ 5059055 w 7467600"/>
              <a:gd name="connsiteY195" fmla="*/ 4108918 h 6858000"/>
              <a:gd name="connsiteX196" fmla="*/ 5290070 w 7467600"/>
              <a:gd name="connsiteY196" fmla="*/ 4263619 h 6858000"/>
              <a:gd name="connsiteX197" fmla="*/ 4834991 w 7467600"/>
              <a:gd name="connsiteY197" fmla="*/ 3830985 h 6858000"/>
              <a:gd name="connsiteX198" fmla="*/ 4440129 w 7467600"/>
              <a:gd name="connsiteY198" fmla="*/ 3448571 h 6858000"/>
              <a:gd name="connsiteX199" fmla="*/ 4441737 w 7467600"/>
              <a:gd name="connsiteY199" fmla="*/ 3399734 h 6858000"/>
              <a:gd name="connsiteX200" fmla="*/ 4431236 w 7467600"/>
              <a:gd name="connsiteY200" fmla="*/ 3400954 h 6858000"/>
              <a:gd name="connsiteX201" fmla="*/ 4557150 w 7467600"/>
              <a:gd name="connsiteY201" fmla="*/ 3510023 h 6858000"/>
              <a:gd name="connsiteX202" fmla="*/ 4856936 w 7467600"/>
              <a:gd name="connsiteY202" fmla="*/ 3809146 h 6858000"/>
              <a:gd name="connsiteX203" fmla="*/ 5111996 w 7467600"/>
              <a:gd name="connsiteY203" fmla="*/ 4065759 h 6858000"/>
              <a:gd name="connsiteX204" fmla="*/ 5388878 w 7467600"/>
              <a:gd name="connsiteY204" fmla="*/ 4300185 h 6858000"/>
              <a:gd name="connsiteX205" fmla="*/ 5425556 w 7467600"/>
              <a:gd name="connsiteY205" fmla="*/ 4308967 h 6858000"/>
              <a:gd name="connsiteX206" fmla="*/ 4943646 w 7467600"/>
              <a:gd name="connsiteY206" fmla="*/ 3822916 h 6858000"/>
              <a:gd name="connsiteX207" fmla="*/ 4594837 w 7467600"/>
              <a:gd name="connsiteY207" fmla="*/ 3532274 h 6858000"/>
              <a:gd name="connsiteX208" fmla="*/ 4441737 w 7467600"/>
              <a:gd name="connsiteY208" fmla="*/ 3399734 h 6858000"/>
              <a:gd name="connsiteX209" fmla="*/ 5425834 w 7467600"/>
              <a:gd name="connsiteY209" fmla="*/ 3162785 h 6858000"/>
              <a:gd name="connsiteX210" fmla="*/ 5401644 w 7467600"/>
              <a:gd name="connsiteY210" fmla="*/ 3617847 h 6858000"/>
              <a:gd name="connsiteX211" fmla="*/ 5467256 w 7467600"/>
              <a:gd name="connsiteY211" fmla="*/ 4175494 h 6858000"/>
              <a:gd name="connsiteX212" fmla="*/ 5448069 w 7467600"/>
              <a:gd name="connsiteY212" fmla="*/ 3567554 h 6858000"/>
              <a:gd name="connsiteX213" fmla="*/ 5425834 w 7467600"/>
              <a:gd name="connsiteY213" fmla="*/ 3162785 h 6858000"/>
              <a:gd name="connsiteX214" fmla="*/ 1318687 w 7467600"/>
              <a:gd name="connsiteY214" fmla="*/ 3113840 h 6858000"/>
              <a:gd name="connsiteX215" fmla="*/ 1066793 w 7467600"/>
              <a:gd name="connsiteY215" fmla="*/ 3212171 h 6858000"/>
              <a:gd name="connsiteX216" fmla="*/ 993319 w 7467600"/>
              <a:gd name="connsiteY216" fmla="*/ 3247648 h 6858000"/>
              <a:gd name="connsiteX217" fmla="*/ 853081 w 7467600"/>
              <a:gd name="connsiteY217" fmla="*/ 3312410 h 6858000"/>
              <a:gd name="connsiteX218" fmla="*/ 805957 w 7467600"/>
              <a:gd name="connsiteY218" fmla="*/ 3330443 h 6858000"/>
              <a:gd name="connsiteX219" fmla="*/ 1318687 w 7467600"/>
              <a:gd name="connsiteY219" fmla="*/ 3113840 h 6858000"/>
              <a:gd name="connsiteX220" fmla="*/ 5453702 w 7467600"/>
              <a:gd name="connsiteY220" fmla="*/ 3090882 h 6858000"/>
              <a:gd name="connsiteX221" fmla="*/ 5480135 w 7467600"/>
              <a:gd name="connsiteY221" fmla="*/ 3565802 h 6858000"/>
              <a:gd name="connsiteX222" fmla="*/ 5499023 w 7467600"/>
              <a:gd name="connsiteY222" fmla="*/ 4166310 h 6858000"/>
              <a:gd name="connsiteX223" fmla="*/ 5547022 w 7467600"/>
              <a:gd name="connsiteY223" fmla="*/ 3607838 h 6858000"/>
              <a:gd name="connsiteX224" fmla="*/ 5515964 w 7467600"/>
              <a:gd name="connsiteY224" fmla="*/ 3378541 h 6858000"/>
              <a:gd name="connsiteX225" fmla="*/ 5453702 w 7467600"/>
              <a:gd name="connsiteY225" fmla="*/ 3090882 h 6858000"/>
              <a:gd name="connsiteX226" fmla="*/ 1238695 w 7467600"/>
              <a:gd name="connsiteY226" fmla="*/ 3076820 h 6858000"/>
              <a:gd name="connsiteX227" fmla="*/ 716371 w 7467600"/>
              <a:gd name="connsiteY227" fmla="*/ 3293249 h 6858000"/>
              <a:gd name="connsiteX228" fmla="*/ 579522 w 7467600"/>
              <a:gd name="connsiteY228" fmla="*/ 3371759 h 6858000"/>
              <a:gd name="connsiteX229" fmla="*/ 600288 w 7467600"/>
              <a:gd name="connsiteY229" fmla="*/ 3365555 h 6858000"/>
              <a:gd name="connsiteX230" fmla="*/ 840692 w 7467600"/>
              <a:gd name="connsiteY230" fmla="*/ 3284921 h 6858000"/>
              <a:gd name="connsiteX231" fmla="*/ 979248 w 7467600"/>
              <a:gd name="connsiteY231" fmla="*/ 3221003 h 6858000"/>
              <a:gd name="connsiteX232" fmla="*/ 1053282 w 7467600"/>
              <a:gd name="connsiteY232" fmla="*/ 3185247 h 6858000"/>
              <a:gd name="connsiteX233" fmla="*/ 1320603 w 7467600"/>
              <a:gd name="connsiteY233" fmla="*/ 3081281 h 6858000"/>
              <a:gd name="connsiteX234" fmla="*/ 1238695 w 7467600"/>
              <a:gd name="connsiteY234" fmla="*/ 3076820 h 6858000"/>
              <a:gd name="connsiteX235" fmla="*/ 5425627 w 7467600"/>
              <a:gd name="connsiteY235" fmla="*/ 2954192 h 6858000"/>
              <a:gd name="connsiteX236" fmla="*/ 5470770 w 7467600"/>
              <a:gd name="connsiteY236" fmla="*/ 3005435 h 6858000"/>
              <a:gd name="connsiteX237" fmla="*/ 5519779 w 7467600"/>
              <a:gd name="connsiteY237" fmla="*/ 4359223 h 6858000"/>
              <a:gd name="connsiteX238" fmla="*/ 5520293 w 7467600"/>
              <a:gd name="connsiteY238" fmla="*/ 4360602 h 6858000"/>
              <a:gd name="connsiteX239" fmla="*/ 5767221 w 7467600"/>
              <a:gd name="connsiteY239" fmla="*/ 4665564 h 6858000"/>
              <a:gd name="connsiteX240" fmla="*/ 6937169 w 7467600"/>
              <a:gd name="connsiteY240" fmla="*/ 4815941 h 6858000"/>
              <a:gd name="connsiteX241" fmla="*/ 6953922 w 7467600"/>
              <a:gd name="connsiteY241" fmla="*/ 4890068 h 6858000"/>
              <a:gd name="connsiteX242" fmla="*/ 6071359 w 7467600"/>
              <a:gd name="connsiteY242" fmla="*/ 4770770 h 6858000"/>
              <a:gd name="connsiteX243" fmla="*/ 6038839 w 7467600"/>
              <a:gd name="connsiteY243" fmla="*/ 4764474 h 6858000"/>
              <a:gd name="connsiteX244" fmla="*/ 6038706 w 7467600"/>
              <a:gd name="connsiteY244" fmla="*/ 4763847 h 6858000"/>
              <a:gd name="connsiteX245" fmla="*/ 6037784 w 7467600"/>
              <a:gd name="connsiteY245" fmla="*/ 4764270 h 6858000"/>
              <a:gd name="connsiteX246" fmla="*/ 6038839 w 7467600"/>
              <a:gd name="connsiteY246" fmla="*/ 4764474 h 6858000"/>
              <a:gd name="connsiteX247" fmla="*/ 6040338 w 7467600"/>
              <a:gd name="connsiteY247" fmla="*/ 4771418 h 6858000"/>
              <a:gd name="connsiteX248" fmla="*/ 6024488 w 7467600"/>
              <a:gd name="connsiteY248" fmla="*/ 4809903 h 6858000"/>
              <a:gd name="connsiteX249" fmla="*/ 5599771 w 7467600"/>
              <a:gd name="connsiteY249" fmla="*/ 5509652 h 6858000"/>
              <a:gd name="connsiteX250" fmla="*/ 5548843 w 7467600"/>
              <a:gd name="connsiteY250" fmla="*/ 5563845 h 6858000"/>
              <a:gd name="connsiteX251" fmla="*/ 5940952 w 7467600"/>
              <a:gd name="connsiteY251" fmla="*/ 6250028 h 6858000"/>
              <a:gd name="connsiteX252" fmla="*/ 6043441 w 7467600"/>
              <a:gd name="connsiteY252" fmla="*/ 6665847 h 6858000"/>
              <a:gd name="connsiteX253" fmla="*/ 6093432 w 7467600"/>
              <a:gd name="connsiteY253" fmla="*/ 6858000 h 6858000"/>
              <a:gd name="connsiteX254" fmla="*/ 6034344 w 7467600"/>
              <a:gd name="connsiteY254" fmla="*/ 6858000 h 6858000"/>
              <a:gd name="connsiteX255" fmla="*/ 6026679 w 7467600"/>
              <a:gd name="connsiteY255" fmla="*/ 6836959 h 6858000"/>
              <a:gd name="connsiteX256" fmla="*/ 5800441 w 7467600"/>
              <a:gd name="connsiteY256" fmla="*/ 6335286 h 6858000"/>
              <a:gd name="connsiteX257" fmla="*/ 5526562 w 7467600"/>
              <a:gd name="connsiteY257" fmla="*/ 5705388 h 6858000"/>
              <a:gd name="connsiteX258" fmla="*/ 5519640 w 7467600"/>
              <a:gd name="connsiteY258" fmla="*/ 5683774 h 6858000"/>
              <a:gd name="connsiteX259" fmla="*/ 5844559 w 7467600"/>
              <a:gd name="connsiteY259" fmla="*/ 6553349 h 6858000"/>
              <a:gd name="connsiteX260" fmla="*/ 5975994 w 7467600"/>
              <a:gd name="connsiteY260" fmla="*/ 6858000 h 6858000"/>
              <a:gd name="connsiteX261" fmla="*/ 5898547 w 7467600"/>
              <a:gd name="connsiteY261" fmla="*/ 6858000 h 6858000"/>
              <a:gd name="connsiteX262" fmla="*/ 5682041 w 7467600"/>
              <a:gd name="connsiteY262" fmla="*/ 6355860 h 6858000"/>
              <a:gd name="connsiteX263" fmla="*/ 5461758 w 7467600"/>
              <a:gd name="connsiteY263" fmla="*/ 5820220 h 6858000"/>
              <a:gd name="connsiteX264" fmla="*/ 5237282 w 7467600"/>
              <a:gd name="connsiteY264" fmla="*/ 6579086 h 6858000"/>
              <a:gd name="connsiteX265" fmla="*/ 5115009 w 7467600"/>
              <a:gd name="connsiteY265" fmla="*/ 6858000 h 6858000"/>
              <a:gd name="connsiteX266" fmla="*/ 5028074 w 7467600"/>
              <a:gd name="connsiteY266" fmla="*/ 6858000 h 6858000"/>
              <a:gd name="connsiteX267" fmla="*/ 5079508 w 7467600"/>
              <a:gd name="connsiteY267" fmla="*/ 6749074 h 6858000"/>
              <a:gd name="connsiteX268" fmla="*/ 5371846 w 7467600"/>
              <a:gd name="connsiteY268" fmla="*/ 5924413 h 6858000"/>
              <a:gd name="connsiteX269" fmla="*/ 5270512 w 7467600"/>
              <a:gd name="connsiteY269" fmla="*/ 6138975 h 6858000"/>
              <a:gd name="connsiteX270" fmla="*/ 5062409 w 7467600"/>
              <a:gd name="connsiteY270" fmla="*/ 6653544 h 6858000"/>
              <a:gd name="connsiteX271" fmla="*/ 5036628 w 7467600"/>
              <a:gd name="connsiteY271" fmla="*/ 6754247 h 6858000"/>
              <a:gd name="connsiteX272" fmla="*/ 5009112 w 7467600"/>
              <a:gd name="connsiteY272" fmla="*/ 6858000 h 6858000"/>
              <a:gd name="connsiteX273" fmla="*/ 4976679 w 7467600"/>
              <a:gd name="connsiteY273" fmla="*/ 6858000 h 6858000"/>
              <a:gd name="connsiteX274" fmla="*/ 5006537 w 7467600"/>
              <a:gd name="connsiteY274" fmla="*/ 6747068 h 6858000"/>
              <a:gd name="connsiteX275" fmla="*/ 5032723 w 7467600"/>
              <a:gd name="connsiteY275" fmla="*/ 6644957 h 6858000"/>
              <a:gd name="connsiteX276" fmla="*/ 5242949 w 7467600"/>
              <a:gd name="connsiteY276" fmla="*/ 6125175 h 6858000"/>
              <a:gd name="connsiteX277" fmla="*/ 5286321 w 7467600"/>
              <a:gd name="connsiteY277" fmla="*/ 6033555 h 6858000"/>
              <a:gd name="connsiteX278" fmla="*/ 5008210 w 7467600"/>
              <a:gd name="connsiteY278" fmla="*/ 6649194 h 6858000"/>
              <a:gd name="connsiteX279" fmla="*/ 4986321 w 7467600"/>
              <a:gd name="connsiteY279" fmla="*/ 6765687 h 6858000"/>
              <a:gd name="connsiteX280" fmla="*/ 4973474 w 7467600"/>
              <a:gd name="connsiteY280" fmla="*/ 6858000 h 6858000"/>
              <a:gd name="connsiteX281" fmla="*/ 4907178 w 7467600"/>
              <a:gd name="connsiteY281" fmla="*/ 6858000 h 6858000"/>
              <a:gd name="connsiteX282" fmla="*/ 4910810 w 7467600"/>
              <a:gd name="connsiteY282" fmla="*/ 6829660 h 6858000"/>
              <a:gd name="connsiteX283" fmla="*/ 4987461 w 7467600"/>
              <a:gd name="connsiteY283" fmla="*/ 6432994 h 6858000"/>
              <a:gd name="connsiteX284" fmla="*/ 5179262 w 7467600"/>
              <a:gd name="connsiteY284" fmla="*/ 6035044 h 6858000"/>
              <a:gd name="connsiteX285" fmla="*/ 4689678 w 7467600"/>
              <a:gd name="connsiteY285" fmla="*/ 6440241 h 6858000"/>
              <a:gd name="connsiteX286" fmla="*/ 4477543 w 7467600"/>
              <a:gd name="connsiteY286" fmla="*/ 6674836 h 6858000"/>
              <a:gd name="connsiteX287" fmla="*/ 4329957 w 7467600"/>
              <a:gd name="connsiteY287" fmla="*/ 6858000 h 6858000"/>
              <a:gd name="connsiteX288" fmla="*/ 4218595 w 7467600"/>
              <a:gd name="connsiteY288" fmla="*/ 6858000 h 6858000"/>
              <a:gd name="connsiteX289" fmla="*/ 4368888 w 7467600"/>
              <a:gd name="connsiteY289" fmla="*/ 6668412 h 6858000"/>
              <a:gd name="connsiteX290" fmla="*/ 4563091 w 7467600"/>
              <a:gd name="connsiteY290" fmla="*/ 6442508 h 6858000"/>
              <a:gd name="connsiteX291" fmla="*/ 5387324 w 7467600"/>
              <a:gd name="connsiteY291" fmla="*/ 5705830 h 6858000"/>
              <a:gd name="connsiteX292" fmla="*/ 5073620 w 7467600"/>
              <a:gd name="connsiteY292" fmla="*/ 5955437 h 6858000"/>
              <a:gd name="connsiteX293" fmla="*/ 4689789 w 7467600"/>
              <a:gd name="connsiteY293" fmla="*/ 6268382 h 6858000"/>
              <a:gd name="connsiteX294" fmla="*/ 4418722 w 7467600"/>
              <a:gd name="connsiteY294" fmla="*/ 6570886 h 6858000"/>
              <a:gd name="connsiteX295" fmla="*/ 4214944 w 7467600"/>
              <a:gd name="connsiteY295" fmla="*/ 6858000 h 6858000"/>
              <a:gd name="connsiteX296" fmla="*/ 4177898 w 7467600"/>
              <a:gd name="connsiteY296" fmla="*/ 6858000 h 6858000"/>
              <a:gd name="connsiteX297" fmla="*/ 4391597 w 7467600"/>
              <a:gd name="connsiteY297" fmla="*/ 6556370 h 6858000"/>
              <a:gd name="connsiteX298" fmla="*/ 4668889 w 7467600"/>
              <a:gd name="connsiteY298" fmla="*/ 6246399 h 6858000"/>
              <a:gd name="connsiteX299" fmla="*/ 5055427 w 7467600"/>
              <a:gd name="connsiteY299" fmla="*/ 5931476 h 6858000"/>
              <a:gd name="connsiteX300" fmla="*/ 5371814 w 7467600"/>
              <a:gd name="connsiteY300" fmla="*/ 5678975 h 6858000"/>
              <a:gd name="connsiteX301" fmla="*/ 4987918 w 7467600"/>
              <a:gd name="connsiteY301" fmla="*/ 5838701 h 6858000"/>
              <a:gd name="connsiteX302" fmla="*/ 4317146 w 7467600"/>
              <a:gd name="connsiteY302" fmla="*/ 6587716 h 6858000"/>
              <a:gd name="connsiteX303" fmla="*/ 4171627 w 7467600"/>
              <a:gd name="connsiteY303" fmla="*/ 6858000 h 6858000"/>
              <a:gd name="connsiteX304" fmla="*/ 4081585 w 7467600"/>
              <a:gd name="connsiteY304" fmla="*/ 6858000 h 6858000"/>
              <a:gd name="connsiteX305" fmla="*/ 4238603 w 7467600"/>
              <a:gd name="connsiteY305" fmla="*/ 6559341 h 6858000"/>
              <a:gd name="connsiteX306" fmla="*/ 4778333 w 7467600"/>
              <a:gd name="connsiteY306" fmla="*/ 5873626 h 6858000"/>
              <a:gd name="connsiteX307" fmla="*/ 5414185 w 7467600"/>
              <a:gd name="connsiteY307" fmla="*/ 5573882 h 6858000"/>
              <a:gd name="connsiteX308" fmla="*/ 5959648 w 7467600"/>
              <a:gd name="connsiteY308" fmla="*/ 4760797 h 6858000"/>
              <a:gd name="connsiteX309" fmla="*/ 5355019 w 7467600"/>
              <a:gd name="connsiteY309" fmla="*/ 4734672 h 6858000"/>
              <a:gd name="connsiteX310" fmla="*/ 5083565 w 7467600"/>
              <a:gd name="connsiteY310" fmla="*/ 5179121 h 6858000"/>
              <a:gd name="connsiteX311" fmla="*/ 4713577 w 7467600"/>
              <a:gd name="connsiteY311" fmla="*/ 5616803 h 6858000"/>
              <a:gd name="connsiteX312" fmla="*/ 3989559 w 7467600"/>
              <a:gd name="connsiteY312" fmla="*/ 6145945 h 6858000"/>
              <a:gd name="connsiteX313" fmla="*/ 3939824 w 7467600"/>
              <a:gd name="connsiteY313" fmla="*/ 6066900 h 6858000"/>
              <a:gd name="connsiteX314" fmla="*/ 4584537 w 7467600"/>
              <a:gd name="connsiteY314" fmla="*/ 5324826 h 6858000"/>
              <a:gd name="connsiteX315" fmla="*/ 5037105 w 7467600"/>
              <a:gd name="connsiteY315" fmla="*/ 5088765 h 6858000"/>
              <a:gd name="connsiteX316" fmla="*/ 5039930 w 7467600"/>
              <a:gd name="connsiteY316" fmla="*/ 5089585 h 6858000"/>
              <a:gd name="connsiteX317" fmla="*/ 5263764 w 7467600"/>
              <a:gd name="connsiteY317" fmla="*/ 4735525 h 6858000"/>
              <a:gd name="connsiteX318" fmla="*/ 4086300 w 7467600"/>
              <a:gd name="connsiteY318" fmla="*/ 4884599 h 6858000"/>
              <a:gd name="connsiteX319" fmla="*/ 4085485 w 7467600"/>
              <a:gd name="connsiteY319" fmla="*/ 4899070 h 6858000"/>
              <a:gd name="connsiteX320" fmla="*/ 3871915 w 7467600"/>
              <a:gd name="connsiteY320" fmla="*/ 5253645 h 6858000"/>
              <a:gd name="connsiteX321" fmla="*/ 3799374 w 7467600"/>
              <a:gd name="connsiteY321" fmla="*/ 5466127 h 6858000"/>
              <a:gd name="connsiteX322" fmla="*/ 3498850 w 7467600"/>
              <a:gd name="connsiteY322" fmla="*/ 6661888 h 6858000"/>
              <a:gd name="connsiteX323" fmla="*/ 3399216 w 7467600"/>
              <a:gd name="connsiteY323" fmla="*/ 6858000 h 6858000"/>
              <a:gd name="connsiteX324" fmla="*/ 3303688 w 7467600"/>
              <a:gd name="connsiteY324" fmla="*/ 6858000 h 6858000"/>
              <a:gd name="connsiteX325" fmla="*/ 3391774 w 7467600"/>
              <a:gd name="connsiteY325" fmla="*/ 6697181 h 6858000"/>
              <a:gd name="connsiteX326" fmla="*/ 3735540 w 7467600"/>
              <a:gd name="connsiteY326" fmla="*/ 5546923 h 6858000"/>
              <a:gd name="connsiteX327" fmla="*/ 3729438 w 7467600"/>
              <a:gd name="connsiteY327" fmla="*/ 5569058 h 6858000"/>
              <a:gd name="connsiteX328" fmla="*/ 3707782 w 7467600"/>
              <a:gd name="connsiteY328" fmla="*/ 5644908 h 6858000"/>
              <a:gd name="connsiteX329" fmla="*/ 3583827 w 7467600"/>
              <a:gd name="connsiteY329" fmla="*/ 6039215 h 6858000"/>
              <a:gd name="connsiteX330" fmla="*/ 3547861 w 7467600"/>
              <a:gd name="connsiteY330" fmla="*/ 6129609 h 6858000"/>
              <a:gd name="connsiteX331" fmla="*/ 3490905 w 7467600"/>
              <a:gd name="connsiteY331" fmla="*/ 6277660 h 6858000"/>
              <a:gd name="connsiteX332" fmla="*/ 3455859 w 7467600"/>
              <a:gd name="connsiteY332" fmla="*/ 6391301 h 6858000"/>
              <a:gd name="connsiteX333" fmla="*/ 3429112 w 7467600"/>
              <a:gd name="connsiteY333" fmla="*/ 6479469 h 6858000"/>
              <a:gd name="connsiteX334" fmla="*/ 3304862 w 7467600"/>
              <a:gd name="connsiteY334" fmla="*/ 6796476 h 6858000"/>
              <a:gd name="connsiteX335" fmla="*/ 3276071 w 7467600"/>
              <a:gd name="connsiteY335" fmla="*/ 6858000 h 6858000"/>
              <a:gd name="connsiteX336" fmla="*/ 3240805 w 7467600"/>
              <a:gd name="connsiteY336" fmla="*/ 6858000 h 6858000"/>
              <a:gd name="connsiteX337" fmla="*/ 3275917 w 7467600"/>
              <a:gd name="connsiteY337" fmla="*/ 6783192 h 6858000"/>
              <a:gd name="connsiteX338" fmla="*/ 3399358 w 7467600"/>
              <a:gd name="connsiteY338" fmla="*/ 6469011 h 6858000"/>
              <a:gd name="connsiteX339" fmla="*/ 3425650 w 7467600"/>
              <a:gd name="connsiteY339" fmla="*/ 6381333 h 6858000"/>
              <a:gd name="connsiteX340" fmla="*/ 3460661 w 7467600"/>
              <a:gd name="connsiteY340" fmla="*/ 6266763 h 6858000"/>
              <a:gd name="connsiteX341" fmla="*/ 3518021 w 7467600"/>
              <a:gd name="connsiteY341" fmla="*/ 6117298 h 6858000"/>
              <a:gd name="connsiteX342" fmla="*/ 3554035 w 7467600"/>
              <a:gd name="connsiteY342" fmla="*/ 6027832 h 6858000"/>
              <a:gd name="connsiteX343" fmla="*/ 3677174 w 7467600"/>
              <a:gd name="connsiteY343" fmla="*/ 5636351 h 6858000"/>
              <a:gd name="connsiteX344" fmla="*/ 3698819 w 7467600"/>
              <a:gd name="connsiteY344" fmla="*/ 5560503 h 6858000"/>
              <a:gd name="connsiteX345" fmla="*/ 3702094 w 7467600"/>
              <a:gd name="connsiteY345" fmla="*/ 5549194 h 6858000"/>
              <a:gd name="connsiteX346" fmla="*/ 3398355 w 7467600"/>
              <a:gd name="connsiteY346" fmla="*/ 6094603 h 6858000"/>
              <a:gd name="connsiteX347" fmla="*/ 3193941 w 7467600"/>
              <a:gd name="connsiteY347" fmla="*/ 6798775 h 6858000"/>
              <a:gd name="connsiteX348" fmla="*/ 3184140 w 7467600"/>
              <a:gd name="connsiteY348" fmla="*/ 6858000 h 6858000"/>
              <a:gd name="connsiteX349" fmla="*/ 3099978 w 7467600"/>
              <a:gd name="connsiteY349" fmla="*/ 6858000 h 6858000"/>
              <a:gd name="connsiteX350" fmla="*/ 3101556 w 7467600"/>
              <a:gd name="connsiteY350" fmla="*/ 6843337 h 6858000"/>
              <a:gd name="connsiteX351" fmla="*/ 3370162 w 7467600"/>
              <a:gd name="connsiteY351" fmla="*/ 5785550 h 6858000"/>
              <a:gd name="connsiteX352" fmla="*/ 3746477 w 7467600"/>
              <a:gd name="connsiteY352" fmla="*/ 5377889 h 6858000"/>
              <a:gd name="connsiteX353" fmla="*/ 3863399 w 7467600"/>
              <a:gd name="connsiteY353" fmla="*/ 5087257 h 6858000"/>
              <a:gd name="connsiteX354" fmla="*/ 3968712 w 7467600"/>
              <a:gd name="connsiteY354" fmla="*/ 4913989 h 6858000"/>
              <a:gd name="connsiteX355" fmla="*/ 2792390 w 7467600"/>
              <a:gd name="connsiteY355" fmla="*/ 5382974 h 6858000"/>
              <a:gd name="connsiteX356" fmla="*/ 2714982 w 7467600"/>
              <a:gd name="connsiteY356" fmla="*/ 5427051 h 6858000"/>
              <a:gd name="connsiteX357" fmla="*/ 2813361 w 7467600"/>
              <a:gd name="connsiteY357" fmla="*/ 6023912 h 6858000"/>
              <a:gd name="connsiteX358" fmla="*/ 2688430 w 7467600"/>
              <a:gd name="connsiteY358" fmla="*/ 6801564 h 6858000"/>
              <a:gd name="connsiteX359" fmla="*/ 2629626 w 7467600"/>
              <a:gd name="connsiteY359" fmla="*/ 6763394 h 6858000"/>
              <a:gd name="connsiteX360" fmla="*/ 2565328 w 7467600"/>
              <a:gd name="connsiteY360" fmla="*/ 5516399 h 6858000"/>
              <a:gd name="connsiteX361" fmla="*/ 1922999 w 7467600"/>
              <a:gd name="connsiteY361" fmla="*/ 5980343 h 6858000"/>
              <a:gd name="connsiteX362" fmla="*/ 1950261 w 7467600"/>
              <a:gd name="connsiteY362" fmla="*/ 6405858 h 6858000"/>
              <a:gd name="connsiteX363" fmla="*/ 2365554 w 7467600"/>
              <a:gd name="connsiteY363" fmla="*/ 6759107 h 6858000"/>
              <a:gd name="connsiteX364" fmla="*/ 2424142 w 7467600"/>
              <a:gd name="connsiteY364" fmla="*/ 6858000 h 6858000"/>
              <a:gd name="connsiteX365" fmla="*/ 2395994 w 7467600"/>
              <a:gd name="connsiteY365" fmla="*/ 6858000 h 6858000"/>
              <a:gd name="connsiteX366" fmla="*/ 2392863 w 7467600"/>
              <a:gd name="connsiteY366" fmla="*/ 6852964 h 6858000"/>
              <a:gd name="connsiteX367" fmla="*/ 2017589 w 7467600"/>
              <a:gd name="connsiteY367" fmla="*/ 6493982 h 6858000"/>
              <a:gd name="connsiteX368" fmla="*/ 2147336 w 7467600"/>
              <a:gd name="connsiteY368" fmla="*/ 6594052 h 6858000"/>
              <a:gd name="connsiteX369" fmla="*/ 2207047 w 7467600"/>
              <a:gd name="connsiteY369" fmla="*/ 6654540 h 6858000"/>
              <a:gd name="connsiteX370" fmla="*/ 2299106 w 7467600"/>
              <a:gd name="connsiteY370" fmla="*/ 6778931 h 6858000"/>
              <a:gd name="connsiteX371" fmla="*/ 2314430 w 7467600"/>
              <a:gd name="connsiteY371" fmla="*/ 6801144 h 6858000"/>
              <a:gd name="connsiteX372" fmla="*/ 2352406 w 7467600"/>
              <a:gd name="connsiteY372" fmla="*/ 6858000 h 6858000"/>
              <a:gd name="connsiteX373" fmla="*/ 2314492 w 7467600"/>
              <a:gd name="connsiteY373" fmla="*/ 6858000 h 6858000"/>
              <a:gd name="connsiteX374" fmla="*/ 2288095 w 7467600"/>
              <a:gd name="connsiteY374" fmla="*/ 6818030 h 6858000"/>
              <a:gd name="connsiteX375" fmla="*/ 2272768 w 7467600"/>
              <a:gd name="connsiteY375" fmla="*/ 6795822 h 6858000"/>
              <a:gd name="connsiteX376" fmla="*/ 2182715 w 7467600"/>
              <a:gd name="connsiteY376" fmla="*/ 6675071 h 6858000"/>
              <a:gd name="connsiteX377" fmla="*/ 2032061 w 7467600"/>
              <a:gd name="connsiteY377" fmla="*/ 6541380 h 6858000"/>
              <a:gd name="connsiteX378" fmla="*/ 2257220 w 7467600"/>
              <a:gd name="connsiteY378" fmla="*/ 6826257 h 6858000"/>
              <a:gd name="connsiteX379" fmla="*/ 2281324 w 7467600"/>
              <a:gd name="connsiteY379" fmla="*/ 6858000 h 6858000"/>
              <a:gd name="connsiteX380" fmla="*/ 2242860 w 7467600"/>
              <a:gd name="connsiteY380" fmla="*/ 6858000 h 6858000"/>
              <a:gd name="connsiteX381" fmla="*/ 2232818 w 7467600"/>
              <a:gd name="connsiteY381" fmla="*/ 6844926 h 6858000"/>
              <a:gd name="connsiteX382" fmla="*/ 1990172 w 7467600"/>
              <a:gd name="connsiteY382" fmla="*/ 6542121 h 6858000"/>
              <a:gd name="connsiteX383" fmla="*/ 2124090 w 7467600"/>
              <a:gd name="connsiteY383" fmla="*/ 6761017 h 6858000"/>
              <a:gd name="connsiteX384" fmla="*/ 2200380 w 7467600"/>
              <a:gd name="connsiteY384" fmla="*/ 6858000 h 6858000"/>
              <a:gd name="connsiteX385" fmla="*/ 2147507 w 7467600"/>
              <a:gd name="connsiteY385" fmla="*/ 6858000 h 6858000"/>
              <a:gd name="connsiteX386" fmla="*/ 2070668 w 7467600"/>
              <a:gd name="connsiteY386" fmla="*/ 6761520 h 6858000"/>
              <a:gd name="connsiteX387" fmla="*/ 1975142 w 7467600"/>
              <a:gd name="connsiteY387" fmla="*/ 6585570 h 6858000"/>
              <a:gd name="connsiteX388" fmla="*/ 2050035 w 7467600"/>
              <a:gd name="connsiteY388" fmla="*/ 6813345 h 6858000"/>
              <a:gd name="connsiteX389" fmla="*/ 2063025 w 7467600"/>
              <a:gd name="connsiteY389" fmla="*/ 6858000 h 6858000"/>
              <a:gd name="connsiteX390" fmla="*/ 2021675 w 7467600"/>
              <a:gd name="connsiteY390" fmla="*/ 6858000 h 6858000"/>
              <a:gd name="connsiteX391" fmla="*/ 2019308 w 7467600"/>
              <a:gd name="connsiteY391" fmla="*/ 6847118 h 6858000"/>
              <a:gd name="connsiteX392" fmla="*/ 1938835 w 7467600"/>
              <a:gd name="connsiteY392" fmla="*/ 6551160 h 6858000"/>
              <a:gd name="connsiteX393" fmla="*/ 1953230 w 7467600"/>
              <a:gd name="connsiteY393" fmla="*/ 6759699 h 6858000"/>
              <a:gd name="connsiteX394" fmla="*/ 1956763 w 7467600"/>
              <a:gd name="connsiteY394" fmla="*/ 6778191 h 6858000"/>
              <a:gd name="connsiteX395" fmla="*/ 1967925 w 7467600"/>
              <a:gd name="connsiteY395" fmla="*/ 6858000 h 6858000"/>
              <a:gd name="connsiteX396" fmla="*/ 1936622 w 7467600"/>
              <a:gd name="connsiteY396" fmla="*/ 6858000 h 6858000"/>
              <a:gd name="connsiteX397" fmla="*/ 1926261 w 7467600"/>
              <a:gd name="connsiteY397" fmla="*/ 6784064 h 6858000"/>
              <a:gd name="connsiteX398" fmla="*/ 1922724 w 7467600"/>
              <a:gd name="connsiteY398" fmla="*/ 6765577 h 6858000"/>
              <a:gd name="connsiteX399" fmla="*/ 1904650 w 7467600"/>
              <a:gd name="connsiteY399" fmla="*/ 6639616 h 6858000"/>
              <a:gd name="connsiteX400" fmla="*/ 1885273 w 7467600"/>
              <a:gd name="connsiteY400" fmla="*/ 6858000 h 6858000"/>
              <a:gd name="connsiteX401" fmla="*/ 1854363 w 7467600"/>
              <a:gd name="connsiteY401" fmla="*/ 6858000 h 6858000"/>
              <a:gd name="connsiteX402" fmla="*/ 1880391 w 7467600"/>
              <a:gd name="connsiteY402" fmla="*/ 6603796 h 6858000"/>
              <a:gd name="connsiteX403" fmla="*/ 1818273 w 7467600"/>
              <a:gd name="connsiteY403" fmla="*/ 6715729 h 6858000"/>
              <a:gd name="connsiteX404" fmla="*/ 1794691 w 7467600"/>
              <a:gd name="connsiteY404" fmla="*/ 6843239 h 6858000"/>
              <a:gd name="connsiteX405" fmla="*/ 1794914 w 7467600"/>
              <a:gd name="connsiteY405" fmla="*/ 6858000 h 6858000"/>
              <a:gd name="connsiteX406" fmla="*/ 1746128 w 7467600"/>
              <a:gd name="connsiteY406" fmla="*/ 6858000 h 6858000"/>
              <a:gd name="connsiteX407" fmla="*/ 1753934 w 7467600"/>
              <a:gd name="connsiteY407" fmla="*/ 6724796 h 6858000"/>
              <a:gd name="connsiteX408" fmla="*/ 1792053 w 7467600"/>
              <a:gd name="connsiteY408" fmla="*/ 6572396 h 6858000"/>
              <a:gd name="connsiteX409" fmla="*/ 1862248 w 7467600"/>
              <a:gd name="connsiteY409" fmla="*/ 6266397 h 6858000"/>
              <a:gd name="connsiteX410" fmla="*/ 1862250 w 7467600"/>
              <a:gd name="connsiteY410" fmla="*/ 6033531 h 6858000"/>
              <a:gd name="connsiteX411" fmla="*/ 1211999 w 7467600"/>
              <a:gd name="connsiteY411" fmla="*/ 6683610 h 6858000"/>
              <a:gd name="connsiteX412" fmla="*/ 1213266 w 7467600"/>
              <a:gd name="connsiteY412" fmla="*/ 6691947 h 6858000"/>
              <a:gd name="connsiteX413" fmla="*/ 1203370 w 7467600"/>
              <a:gd name="connsiteY413" fmla="*/ 6850676 h 6858000"/>
              <a:gd name="connsiteX414" fmla="*/ 1203671 w 7467600"/>
              <a:gd name="connsiteY414" fmla="*/ 6858000 h 6858000"/>
              <a:gd name="connsiteX415" fmla="*/ 1143180 w 7467600"/>
              <a:gd name="connsiteY415" fmla="*/ 6858000 h 6858000"/>
              <a:gd name="connsiteX416" fmla="*/ 1142176 w 7467600"/>
              <a:gd name="connsiteY416" fmla="*/ 6766045 h 6858000"/>
              <a:gd name="connsiteX417" fmla="*/ 1067484 w 7467600"/>
              <a:gd name="connsiteY417" fmla="*/ 6858000 h 6858000"/>
              <a:gd name="connsiteX418" fmla="*/ 953928 w 7467600"/>
              <a:gd name="connsiteY418" fmla="*/ 6858000 h 6858000"/>
              <a:gd name="connsiteX419" fmla="*/ 959715 w 7467600"/>
              <a:gd name="connsiteY419" fmla="*/ 6850185 h 6858000"/>
              <a:gd name="connsiteX420" fmla="*/ 1483788 w 7467600"/>
              <a:gd name="connsiteY420" fmla="*/ 6259174 h 6858000"/>
              <a:gd name="connsiteX421" fmla="*/ 1100671 w 7467600"/>
              <a:gd name="connsiteY421" fmla="*/ 6252137 h 6858000"/>
              <a:gd name="connsiteX422" fmla="*/ 1090144 w 7467600"/>
              <a:gd name="connsiteY422" fmla="*/ 6256748 h 6858000"/>
              <a:gd name="connsiteX423" fmla="*/ 1095872 w 7467600"/>
              <a:gd name="connsiteY423" fmla="*/ 6271892 h 6858000"/>
              <a:gd name="connsiteX424" fmla="*/ 262785 w 7467600"/>
              <a:gd name="connsiteY424" fmla="*/ 6845450 h 6858000"/>
              <a:gd name="connsiteX425" fmla="*/ 209968 w 7467600"/>
              <a:gd name="connsiteY425" fmla="*/ 6770713 h 6858000"/>
              <a:gd name="connsiteX426" fmla="*/ 873460 w 7467600"/>
              <a:gd name="connsiteY426" fmla="*/ 6253768 h 6858000"/>
              <a:gd name="connsiteX427" fmla="*/ 192686 w 7467600"/>
              <a:gd name="connsiteY427" fmla="*/ 5849257 h 6858000"/>
              <a:gd name="connsiteX428" fmla="*/ 4696 w 7467600"/>
              <a:gd name="connsiteY428" fmla="*/ 5697668 h 6858000"/>
              <a:gd name="connsiteX429" fmla="*/ 0 w 7467600"/>
              <a:gd name="connsiteY429" fmla="*/ 5689984 h 6858000"/>
              <a:gd name="connsiteX430" fmla="*/ 0 w 7467600"/>
              <a:gd name="connsiteY430" fmla="*/ 5513472 h 6858000"/>
              <a:gd name="connsiteX431" fmla="*/ 174101 w 7467600"/>
              <a:gd name="connsiteY431" fmla="*/ 5620277 h 6858000"/>
              <a:gd name="connsiteX432" fmla="*/ 891800 w 7467600"/>
              <a:gd name="connsiteY432" fmla="*/ 6036935 h 6858000"/>
              <a:gd name="connsiteX433" fmla="*/ 1072219 w 7467600"/>
              <a:gd name="connsiteY433" fmla="*/ 6169443 h 6858000"/>
              <a:gd name="connsiteX434" fmla="*/ 1074117 w 7467600"/>
              <a:gd name="connsiteY434" fmla="*/ 6170301 h 6858000"/>
              <a:gd name="connsiteX435" fmla="*/ 1083114 w 7467600"/>
              <a:gd name="connsiteY435" fmla="*/ 6174131 h 6858000"/>
              <a:gd name="connsiteX436" fmla="*/ 1543010 w 7467600"/>
              <a:gd name="connsiteY436" fmla="*/ 6191140 h 6858000"/>
              <a:gd name="connsiteX437" fmla="*/ 1551080 w 7467600"/>
              <a:gd name="connsiteY437" fmla="*/ 6195006 h 6858000"/>
              <a:gd name="connsiteX438" fmla="*/ 2345443 w 7467600"/>
              <a:gd name="connsiteY438" fmla="*/ 5549882 h 6858000"/>
              <a:gd name="connsiteX439" fmla="*/ 1721499 w 7467600"/>
              <a:gd name="connsiteY439" fmla="*/ 5599969 h 6858000"/>
              <a:gd name="connsiteX440" fmla="*/ 767716 w 7467600"/>
              <a:gd name="connsiteY440" fmla="*/ 5472768 h 6858000"/>
              <a:gd name="connsiteX441" fmla="*/ 722147 w 7467600"/>
              <a:gd name="connsiteY441" fmla="*/ 5393091 h 6858000"/>
              <a:gd name="connsiteX442" fmla="*/ 1485552 w 7467600"/>
              <a:gd name="connsiteY442" fmla="*/ 5313202 h 6858000"/>
              <a:gd name="connsiteX443" fmla="*/ 2143004 w 7467600"/>
              <a:gd name="connsiteY443" fmla="*/ 5402420 h 6858000"/>
              <a:gd name="connsiteX444" fmla="*/ 1933391 w 7467600"/>
              <a:gd name="connsiteY444" fmla="*/ 5156971 h 6858000"/>
              <a:gd name="connsiteX445" fmla="*/ 1827118 w 7467600"/>
              <a:gd name="connsiteY445" fmla="*/ 4968410 h 6858000"/>
              <a:gd name="connsiteX446" fmla="*/ 1837349 w 7467600"/>
              <a:gd name="connsiteY446" fmla="*/ 4956357 h 6858000"/>
              <a:gd name="connsiteX447" fmla="*/ 2162835 w 7467600"/>
              <a:gd name="connsiteY447" fmla="*/ 5187853 h 6858000"/>
              <a:gd name="connsiteX448" fmla="*/ 2257167 w 7467600"/>
              <a:gd name="connsiteY448" fmla="*/ 5462123 h 6858000"/>
              <a:gd name="connsiteX449" fmla="*/ 2261598 w 7467600"/>
              <a:gd name="connsiteY449" fmla="*/ 5467998 h 6858000"/>
              <a:gd name="connsiteX450" fmla="*/ 2437177 w 7467600"/>
              <a:gd name="connsiteY450" fmla="*/ 5479608 h 6858000"/>
              <a:gd name="connsiteX451" fmla="*/ 2445247 w 7467600"/>
              <a:gd name="connsiteY451" fmla="*/ 5483476 h 6858000"/>
              <a:gd name="connsiteX452" fmla="*/ 2743626 w 7467600"/>
              <a:gd name="connsiteY452" fmla="*/ 5304819 h 6858000"/>
              <a:gd name="connsiteX453" fmla="*/ 3048102 w 7467600"/>
              <a:gd name="connsiteY453" fmla="*/ 5150595 h 6858000"/>
              <a:gd name="connsiteX454" fmla="*/ 1799414 w 7467600"/>
              <a:gd name="connsiteY454" fmla="*/ 4694732 h 6858000"/>
              <a:gd name="connsiteX455" fmla="*/ 1771735 w 7467600"/>
              <a:gd name="connsiteY455" fmla="*/ 4619929 h 6858000"/>
              <a:gd name="connsiteX456" fmla="*/ 3104273 w 7467600"/>
              <a:gd name="connsiteY456" fmla="*/ 5076159 h 6858000"/>
              <a:gd name="connsiteX457" fmla="*/ 3113245 w 7467600"/>
              <a:gd name="connsiteY457" fmla="*/ 5090705 h 6858000"/>
              <a:gd name="connsiteX458" fmla="*/ 3126294 w 7467600"/>
              <a:gd name="connsiteY458" fmla="*/ 5114400 h 6858000"/>
              <a:gd name="connsiteX459" fmla="*/ 3937433 w 7467600"/>
              <a:gd name="connsiteY459" fmla="*/ 4830473 h 6858000"/>
              <a:gd name="connsiteX460" fmla="*/ 3590475 w 7467600"/>
              <a:gd name="connsiteY460" fmla="*/ 4597974 h 6858000"/>
              <a:gd name="connsiteX461" fmla="*/ 3100264 w 7467600"/>
              <a:gd name="connsiteY461" fmla="*/ 4579845 h 6858000"/>
              <a:gd name="connsiteX462" fmla="*/ 2183576 w 7467600"/>
              <a:gd name="connsiteY462" fmla="*/ 4227150 h 6858000"/>
              <a:gd name="connsiteX463" fmla="*/ 2151029 w 7467600"/>
              <a:gd name="connsiteY463" fmla="*/ 4146947 h 6858000"/>
              <a:gd name="connsiteX464" fmla="*/ 3563434 w 7467600"/>
              <a:gd name="connsiteY464" fmla="*/ 4469115 h 6858000"/>
              <a:gd name="connsiteX465" fmla="*/ 3177952 w 7467600"/>
              <a:gd name="connsiteY465" fmla="*/ 3657386 h 6858000"/>
              <a:gd name="connsiteX466" fmla="*/ 3189263 w 7467600"/>
              <a:gd name="connsiteY466" fmla="*/ 3625726 h 6858000"/>
              <a:gd name="connsiteX467" fmla="*/ 3560912 w 7467600"/>
              <a:gd name="connsiteY467" fmla="*/ 4079863 h 6858000"/>
              <a:gd name="connsiteX468" fmla="*/ 3626636 w 7467600"/>
              <a:gd name="connsiteY468" fmla="*/ 4512230 h 6858000"/>
              <a:gd name="connsiteX469" fmla="*/ 3653088 w 7467600"/>
              <a:gd name="connsiteY469" fmla="*/ 4521417 h 6858000"/>
              <a:gd name="connsiteX470" fmla="*/ 3988128 w 7467600"/>
              <a:gd name="connsiteY470" fmla="*/ 4817267 h 6858000"/>
              <a:gd name="connsiteX471" fmla="*/ 4830582 w 7467600"/>
              <a:gd name="connsiteY471" fmla="*/ 4676000 h 6858000"/>
              <a:gd name="connsiteX472" fmla="*/ 4830100 w 7467600"/>
              <a:gd name="connsiteY472" fmla="*/ 4675554 h 6858000"/>
              <a:gd name="connsiteX473" fmla="*/ 4036318 w 7467600"/>
              <a:gd name="connsiteY473" fmla="*/ 4147013 h 6858000"/>
              <a:gd name="connsiteX474" fmla="*/ 3432098 w 7467600"/>
              <a:gd name="connsiteY474" fmla="*/ 3537312 h 6858000"/>
              <a:gd name="connsiteX475" fmla="*/ 3446761 w 7467600"/>
              <a:gd name="connsiteY475" fmla="*/ 3461278 h 6858000"/>
              <a:gd name="connsiteX476" fmla="*/ 4419733 w 7467600"/>
              <a:gd name="connsiteY476" fmla="*/ 3963555 h 6858000"/>
              <a:gd name="connsiteX477" fmla="*/ 4781371 w 7467600"/>
              <a:gd name="connsiteY477" fmla="*/ 4458604 h 6858000"/>
              <a:gd name="connsiteX478" fmla="*/ 4780440 w 7467600"/>
              <a:gd name="connsiteY478" fmla="*/ 4470290 h 6858000"/>
              <a:gd name="connsiteX479" fmla="*/ 4898954 w 7467600"/>
              <a:gd name="connsiteY479" fmla="*/ 4662092 h 6858000"/>
              <a:gd name="connsiteX480" fmla="*/ 4900699 w 7467600"/>
              <a:gd name="connsiteY480" fmla="*/ 4670867 h 6858000"/>
              <a:gd name="connsiteX481" fmla="*/ 5714511 w 7467600"/>
              <a:gd name="connsiteY481" fmla="*/ 4663483 h 6858000"/>
              <a:gd name="connsiteX482" fmla="*/ 5464793 w 7467600"/>
              <a:gd name="connsiteY482" fmla="*/ 4393556 h 6858000"/>
              <a:gd name="connsiteX483" fmla="*/ 5461897 w 7467600"/>
              <a:gd name="connsiteY483" fmla="*/ 4390879 h 6858000"/>
              <a:gd name="connsiteX484" fmla="*/ 4294126 w 7467600"/>
              <a:gd name="connsiteY484" fmla="*/ 3303048 h 6858000"/>
              <a:gd name="connsiteX485" fmla="*/ 4305321 w 7467600"/>
              <a:gd name="connsiteY485" fmla="*/ 3256953 h 6858000"/>
              <a:gd name="connsiteX486" fmla="*/ 4949299 w 7467600"/>
              <a:gd name="connsiteY486" fmla="*/ 3766336 h 6858000"/>
              <a:gd name="connsiteX487" fmla="*/ 5291452 w 7467600"/>
              <a:gd name="connsiteY487" fmla="*/ 4076801 h 6858000"/>
              <a:gd name="connsiteX488" fmla="*/ 5434998 w 7467600"/>
              <a:gd name="connsiteY488" fmla="*/ 4254100 h 6858000"/>
              <a:gd name="connsiteX489" fmla="*/ 5351015 w 7467600"/>
              <a:gd name="connsiteY489" fmla="*/ 3760989 h 6858000"/>
              <a:gd name="connsiteX490" fmla="*/ 5413780 w 7467600"/>
              <a:gd name="connsiteY490" fmla="*/ 2966265 h 6858000"/>
              <a:gd name="connsiteX491" fmla="*/ 5425627 w 7467600"/>
              <a:gd name="connsiteY491" fmla="*/ 2954192 h 6858000"/>
              <a:gd name="connsiteX492" fmla="*/ 6604735 w 7467600"/>
              <a:gd name="connsiteY492" fmla="*/ 2041381 h 6858000"/>
              <a:gd name="connsiteX493" fmla="*/ 7204487 w 7467600"/>
              <a:gd name="connsiteY493" fmla="*/ 2742112 h 6858000"/>
              <a:gd name="connsiteX494" fmla="*/ 7131592 w 7467600"/>
              <a:gd name="connsiteY494" fmla="*/ 2672096 h 6858000"/>
              <a:gd name="connsiteX495" fmla="*/ 6996344 w 7467600"/>
              <a:gd name="connsiteY495" fmla="*/ 2518310 h 6858000"/>
              <a:gd name="connsiteX496" fmla="*/ 6735495 w 7467600"/>
              <a:gd name="connsiteY496" fmla="*/ 2196890 h 6858000"/>
              <a:gd name="connsiteX497" fmla="*/ 6721901 w 7467600"/>
              <a:gd name="connsiteY497" fmla="*/ 2179274 h 6858000"/>
              <a:gd name="connsiteX498" fmla="*/ 6604735 w 7467600"/>
              <a:gd name="connsiteY498" fmla="*/ 2041381 h 6858000"/>
              <a:gd name="connsiteX499" fmla="*/ 6591670 w 7467600"/>
              <a:gd name="connsiteY499" fmla="*/ 1988277 h 6858000"/>
              <a:gd name="connsiteX500" fmla="*/ 6747349 w 7467600"/>
              <a:gd name="connsiteY500" fmla="*/ 2160069 h 6858000"/>
              <a:gd name="connsiteX501" fmla="*/ 6760943 w 7467600"/>
              <a:gd name="connsiteY501" fmla="*/ 2177686 h 6858000"/>
              <a:gd name="connsiteX502" fmla="*/ 7021065 w 7467600"/>
              <a:gd name="connsiteY502" fmla="*/ 2498102 h 6858000"/>
              <a:gd name="connsiteX503" fmla="*/ 7155223 w 7467600"/>
              <a:gd name="connsiteY503" fmla="*/ 2650386 h 6858000"/>
              <a:gd name="connsiteX504" fmla="*/ 7203167 w 7467600"/>
              <a:gd name="connsiteY504" fmla="*/ 2697288 h 6858000"/>
              <a:gd name="connsiteX505" fmla="*/ 6937703 w 7467600"/>
              <a:gd name="connsiteY505" fmla="*/ 2321981 h 6858000"/>
              <a:gd name="connsiteX506" fmla="*/ 6591670 w 7467600"/>
              <a:gd name="connsiteY506" fmla="*/ 1988277 h 6858000"/>
              <a:gd name="connsiteX507" fmla="*/ 5798671 w 7467600"/>
              <a:gd name="connsiteY507" fmla="*/ 1981601 h 6858000"/>
              <a:gd name="connsiteX508" fmla="*/ 5754709 w 7467600"/>
              <a:gd name="connsiteY508" fmla="*/ 2071454 h 6858000"/>
              <a:gd name="connsiteX509" fmla="*/ 5763044 w 7467600"/>
              <a:gd name="connsiteY509" fmla="*/ 2842206 h 6858000"/>
              <a:gd name="connsiteX510" fmla="*/ 5764974 w 7467600"/>
              <a:gd name="connsiteY510" fmla="*/ 2799609 h 6858000"/>
              <a:gd name="connsiteX511" fmla="*/ 5767665 w 7467600"/>
              <a:gd name="connsiteY511" fmla="*/ 2666409 h 6858000"/>
              <a:gd name="connsiteX512" fmla="*/ 5763055 w 7467600"/>
              <a:gd name="connsiteY512" fmla="*/ 2579705 h 6858000"/>
              <a:gd name="connsiteX513" fmla="*/ 5758079 w 7467600"/>
              <a:gd name="connsiteY513" fmla="*/ 2492508 h 6858000"/>
              <a:gd name="connsiteX514" fmla="*/ 5779325 w 7467600"/>
              <a:gd name="connsiteY514" fmla="*/ 2197069 h 6858000"/>
              <a:gd name="connsiteX515" fmla="*/ 5798671 w 7467600"/>
              <a:gd name="connsiteY515" fmla="*/ 1981601 h 6858000"/>
              <a:gd name="connsiteX516" fmla="*/ 5829202 w 7467600"/>
              <a:gd name="connsiteY516" fmla="*/ 1971679 h 6858000"/>
              <a:gd name="connsiteX517" fmla="*/ 5809558 w 7467600"/>
              <a:gd name="connsiteY517" fmla="*/ 2198043 h 6858000"/>
              <a:gd name="connsiteX518" fmla="*/ 5788653 w 7467600"/>
              <a:gd name="connsiteY518" fmla="*/ 2489430 h 6858000"/>
              <a:gd name="connsiteX519" fmla="*/ 5793439 w 7467600"/>
              <a:gd name="connsiteY519" fmla="*/ 2575235 h 6858000"/>
              <a:gd name="connsiteX520" fmla="*/ 5796837 w 7467600"/>
              <a:gd name="connsiteY520" fmla="*/ 2637633 h 6858000"/>
              <a:gd name="connsiteX521" fmla="*/ 5818614 w 7467600"/>
              <a:gd name="connsiteY521" fmla="*/ 2473055 h 6858000"/>
              <a:gd name="connsiteX522" fmla="*/ 5829202 w 7467600"/>
              <a:gd name="connsiteY522" fmla="*/ 1971679 h 6858000"/>
              <a:gd name="connsiteX523" fmla="*/ 5911389 w 7467600"/>
              <a:gd name="connsiteY523" fmla="*/ 1898371 h 6858000"/>
              <a:gd name="connsiteX524" fmla="*/ 6237627 w 7467600"/>
              <a:gd name="connsiteY524" fmla="*/ 2231921 h 6858000"/>
              <a:gd name="connsiteX525" fmla="*/ 5911389 w 7467600"/>
              <a:gd name="connsiteY525" fmla="*/ 1898371 h 6858000"/>
              <a:gd name="connsiteX526" fmla="*/ 6944437 w 7467600"/>
              <a:gd name="connsiteY526" fmla="*/ 1575402 h 6858000"/>
              <a:gd name="connsiteX527" fmla="*/ 6304730 w 7467600"/>
              <a:gd name="connsiteY527" fmla="*/ 1766654 h 6858000"/>
              <a:gd name="connsiteX528" fmla="*/ 6944437 w 7467600"/>
              <a:gd name="connsiteY528" fmla="*/ 1575402 h 6858000"/>
              <a:gd name="connsiteX529" fmla="*/ 7019523 w 7467600"/>
              <a:gd name="connsiteY529" fmla="*/ 1519450 h 6858000"/>
              <a:gd name="connsiteX530" fmla="*/ 6298091 w 7467600"/>
              <a:gd name="connsiteY530" fmla="*/ 1737122 h 6858000"/>
              <a:gd name="connsiteX531" fmla="*/ 7019523 w 7467600"/>
              <a:gd name="connsiteY531" fmla="*/ 1519450 h 6858000"/>
              <a:gd name="connsiteX532" fmla="*/ 2399523 w 7467600"/>
              <a:gd name="connsiteY532" fmla="*/ 1428234 h 6858000"/>
              <a:gd name="connsiteX533" fmla="*/ 2224982 w 7467600"/>
              <a:gd name="connsiteY533" fmla="*/ 1826201 h 6858000"/>
              <a:gd name="connsiteX534" fmla="*/ 2096099 w 7467600"/>
              <a:gd name="connsiteY534" fmla="*/ 2345900 h 6858000"/>
              <a:gd name="connsiteX535" fmla="*/ 2283317 w 7467600"/>
              <a:gd name="connsiteY535" fmla="*/ 1796925 h 6858000"/>
              <a:gd name="connsiteX536" fmla="*/ 2399523 w 7467600"/>
              <a:gd name="connsiteY536" fmla="*/ 1428234 h 6858000"/>
              <a:gd name="connsiteX537" fmla="*/ 2448558 w 7467600"/>
              <a:gd name="connsiteY537" fmla="*/ 1373435 h 6858000"/>
              <a:gd name="connsiteX538" fmla="*/ 2312521 w 7467600"/>
              <a:gd name="connsiteY538" fmla="*/ 1806140 h 6858000"/>
              <a:gd name="connsiteX539" fmla="*/ 2127533 w 7467600"/>
              <a:gd name="connsiteY539" fmla="*/ 2348380 h 6858000"/>
              <a:gd name="connsiteX540" fmla="*/ 2358080 w 7467600"/>
              <a:gd name="connsiteY540" fmla="*/ 1866134 h 6858000"/>
              <a:gd name="connsiteX541" fmla="*/ 2407436 w 7467600"/>
              <a:gd name="connsiteY541" fmla="*/ 1651070 h 6858000"/>
              <a:gd name="connsiteX542" fmla="*/ 2448558 w 7467600"/>
              <a:gd name="connsiteY542" fmla="*/ 1373435 h 6858000"/>
              <a:gd name="connsiteX543" fmla="*/ 278707 w 7467600"/>
              <a:gd name="connsiteY543" fmla="*/ 1352270 h 6858000"/>
              <a:gd name="connsiteX544" fmla="*/ 321570 w 7467600"/>
              <a:gd name="connsiteY544" fmla="*/ 1861610 h 6858000"/>
              <a:gd name="connsiteX545" fmla="*/ 294281 w 7467600"/>
              <a:gd name="connsiteY545" fmla="*/ 1440658 h 6858000"/>
              <a:gd name="connsiteX546" fmla="*/ 278707 w 7467600"/>
              <a:gd name="connsiteY546" fmla="*/ 1352270 h 6858000"/>
              <a:gd name="connsiteX547" fmla="*/ 1423821 w 7467600"/>
              <a:gd name="connsiteY547" fmla="*/ 1351958 h 6858000"/>
              <a:gd name="connsiteX548" fmla="*/ 1638521 w 7467600"/>
              <a:gd name="connsiteY548" fmla="*/ 1908470 h 6858000"/>
              <a:gd name="connsiteX549" fmla="*/ 1754199 w 7467600"/>
              <a:gd name="connsiteY549" fmla="*/ 2149284 h 6858000"/>
              <a:gd name="connsiteX550" fmla="*/ 1908359 w 7467600"/>
              <a:gd name="connsiteY550" fmla="*/ 2364988 h 6858000"/>
              <a:gd name="connsiteX551" fmla="*/ 1647661 w 7467600"/>
              <a:gd name="connsiteY551" fmla="*/ 1825945 h 6858000"/>
              <a:gd name="connsiteX552" fmla="*/ 1423821 w 7467600"/>
              <a:gd name="connsiteY552" fmla="*/ 1351958 h 6858000"/>
              <a:gd name="connsiteX553" fmla="*/ 1431890 w 7467600"/>
              <a:gd name="connsiteY553" fmla="*/ 1306475 h 6858000"/>
              <a:gd name="connsiteX554" fmla="*/ 1507597 w 7467600"/>
              <a:gd name="connsiteY554" fmla="*/ 1446132 h 6858000"/>
              <a:gd name="connsiteX555" fmla="*/ 1674586 w 7467600"/>
              <a:gd name="connsiteY555" fmla="*/ 1813832 h 6858000"/>
              <a:gd name="connsiteX556" fmla="*/ 1815950 w 7467600"/>
              <a:gd name="connsiteY556" fmla="*/ 2128564 h 6858000"/>
              <a:gd name="connsiteX557" fmla="*/ 1984242 w 7467600"/>
              <a:gd name="connsiteY557" fmla="*/ 2430829 h 6858000"/>
              <a:gd name="connsiteX558" fmla="*/ 2014023 w 7467600"/>
              <a:gd name="connsiteY558" fmla="*/ 2450995 h 6858000"/>
              <a:gd name="connsiteX559" fmla="*/ 1747337 w 7467600"/>
              <a:gd name="connsiteY559" fmla="*/ 1855264 h 6858000"/>
              <a:gd name="connsiteX560" fmla="*/ 1533749 w 7467600"/>
              <a:gd name="connsiteY560" fmla="*/ 1478656 h 6858000"/>
              <a:gd name="connsiteX561" fmla="*/ 1431890 w 7467600"/>
              <a:gd name="connsiteY561" fmla="*/ 1306475 h 6858000"/>
              <a:gd name="connsiteX562" fmla="*/ 5052692 w 7467600"/>
              <a:gd name="connsiteY562" fmla="*/ 1292994 h 6858000"/>
              <a:gd name="connsiteX563" fmla="*/ 5200661 w 7467600"/>
              <a:gd name="connsiteY563" fmla="*/ 1635186 h 6858000"/>
              <a:gd name="connsiteX564" fmla="*/ 5297138 w 7467600"/>
              <a:gd name="connsiteY564" fmla="*/ 1906351 h 6858000"/>
              <a:gd name="connsiteX565" fmla="*/ 5052692 w 7467600"/>
              <a:gd name="connsiteY565" fmla="*/ 1292994 h 6858000"/>
              <a:gd name="connsiteX566" fmla="*/ 5009948 w 7467600"/>
              <a:gd name="connsiteY566" fmla="*/ 1273619 h 6858000"/>
              <a:gd name="connsiteX567" fmla="*/ 5121777 w 7467600"/>
              <a:gd name="connsiteY567" fmla="*/ 1654213 h 6858000"/>
              <a:gd name="connsiteX568" fmla="*/ 5293545 w 7467600"/>
              <a:gd name="connsiteY568" fmla="*/ 2072247 h 6858000"/>
              <a:gd name="connsiteX569" fmla="*/ 5294042 w 7467600"/>
              <a:gd name="connsiteY569" fmla="*/ 2065019 h 6858000"/>
              <a:gd name="connsiteX570" fmla="*/ 5171936 w 7467600"/>
              <a:gd name="connsiteY570" fmla="*/ 1647613 h 6858000"/>
              <a:gd name="connsiteX571" fmla="*/ 5009948 w 7467600"/>
              <a:gd name="connsiteY571" fmla="*/ 1273619 h 6858000"/>
              <a:gd name="connsiteX572" fmla="*/ 655236 w 7467600"/>
              <a:gd name="connsiteY572" fmla="*/ 1268632 h 6858000"/>
              <a:gd name="connsiteX573" fmla="*/ 839521 w 7467600"/>
              <a:gd name="connsiteY573" fmla="*/ 1685315 h 6858000"/>
              <a:gd name="connsiteX574" fmla="*/ 1109416 w 7467600"/>
              <a:gd name="connsiteY574" fmla="*/ 2061663 h 6858000"/>
              <a:gd name="connsiteX575" fmla="*/ 1298300 w 7467600"/>
              <a:gd name="connsiteY575" fmla="*/ 2247742 h 6858000"/>
              <a:gd name="connsiteX576" fmla="*/ 1125871 w 7467600"/>
              <a:gd name="connsiteY576" fmla="*/ 1989513 h 6858000"/>
              <a:gd name="connsiteX577" fmla="*/ 981574 w 7467600"/>
              <a:gd name="connsiteY577" fmla="*/ 1783157 h 6858000"/>
              <a:gd name="connsiteX578" fmla="*/ 922198 w 7467600"/>
              <a:gd name="connsiteY578" fmla="*/ 1677437 h 6858000"/>
              <a:gd name="connsiteX579" fmla="*/ 869293 w 7467600"/>
              <a:gd name="connsiteY579" fmla="*/ 1583214 h 6858000"/>
              <a:gd name="connsiteX580" fmla="*/ 751431 w 7467600"/>
              <a:gd name="connsiteY580" fmla="*/ 1405731 h 6858000"/>
              <a:gd name="connsiteX581" fmla="*/ 655236 w 7467600"/>
              <a:gd name="connsiteY581" fmla="*/ 1268632 h 6858000"/>
              <a:gd name="connsiteX582" fmla="*/ 6516292 w 7467600"/>
              <a:gd name="connsiteY582" fmla="*/ 1263064 h 6858000"/>
              <a:gd name="connsiteX583" fmla="*/ 5736320 w 7467600"/>
              <a:gd name="connsiteY583" fmla="*/ 1501803 h 6858000"/>
              <a:gd name="connsiteX584" fmla="*/ 6516292 w 7467600"/>
              <a:gd name="connsiteY584" fmla="*/ 1263064 h 6858000"/>
              <a:gd name="connsiteX585" fmla="*/ 291466 w 7467600"/>
              <a:gd name="connsiteY585" fmla="*/ 1250369 h 6858000"/>
              <a:gd name="connsiteX586" fmla="*/ 323180 w 7467600"/>
              <a:gd name="connsiteY586" fmla="*/ 1435283 h 6858000"/>
              <a:gd name="connsiteX587" fmla="*/ 349381 w 7467600"/>
              <a:gd name="connsiteY587" fmla="*/ 1875041 h 6858000"/>
              <a:gd name="connsiteX588" fmla="*/ 374363 w 7467600"/>
              <a:gd name="connsiteY588" fmla="*/ 1506494 h 6858000"/>
              <a:gd name="connsiteX589" fmla="*/ 302168 w 7467600"/>
              <a:gd name="connsiteY589" fmla="*/ 1274495 h 6858000"/>
              <a:gd name="connsiteX590" fmla="*/ 291466 w 7467600"/>
              <a:gd name="connsiteY590" fmla="*/ 1250369 h 6858000"/>
              <a:gd name="connsiteX591" fmla="*/ 678222 w 7467600"/>
              <a:gd name="connsiteY591" fmla="*/ 1248670 h 6858000"/>
              <a:gd name="connsiteX592" fmla="*/ 775536 w 7467600"/>
              <a:gd name="connsiteY592" fmla="*/ 1388015 h 6858000"/>
              <a:gd name="connsiteX593" fmla="*/ 894529 w 7467600"/>
              <a:gd name="connsiteY593" fmla="*/ 1567739 h 6858000"/>
              <a:gd name="connsiteX594" fmla="*/ 948000 w 7467600"/>
              <a:gd name="connsiteY594" fmla="*/ 1663088 h 6858000"/>
              <a:gd name="connsiteX595" fmla="*/ 1006812 w 7467600"/>
              <a:gd name="connsiteY595" fmla="*/ 1767683 h 6858000"/>
              <a:gd name="connsiteX596" fmla="*/ 1149133 w 7467600"/>
              <a:gd name="connsiteY596" fmla="*/ 1971513 h 6858000"/>
              <a:gd name="connsiteX597" fmla="*/ 1333952 w 7467600"/>
              <a:gd name="connsiteY597" fmla="*/ 2251620 h 6858000"/>
              <a:gd name="connsiteX598" fmla="*/ 1337329 w 7467600"/>
              <a:gd name="connsiteY598" fmla="*/ 2258350 h 6858000"/>
              <a:gd name="connsiteX599" fmla="*/ 1014726 w 7467600"/>
              <a:gd name="connsiteY599" fmla="*/ 1615556 h 6858000"/>
              <a:gd name="connsiteX600" fmla="*/ 678222 w 7467600"/>
              <a:gd name="connsiteY600" fmla="*/ 1248670 h 6858000"/>
              <a:gd name="connsiteX601" fmla="*/ 6691602 w 7467600"/>
              <a:gd name="connsiteY601" fmla="*/ 1140573 h 6858000"/>
              <a:gd name="connsiteX602" fmla="*/ 6571100 w 7467600"/>
              <a:gd name="connsiteY602" fmla="*/ 1183662 h 6858000"/>
              <a:gd name="connsiteX603" fmla="*/ 6241687 w 7467600"/>
              <a:gd name="connsiteY603" fmla="*/ 1257600 h 6858000"/>
              <a:gd name="connsiteX604" fmla="*/ 5693009 w 7467600"/>
              <a:gd name="connsiteY604" fmla="*/ 1478256 h 6858000"/>
              <a:gd name="connsiteX605" fmla="*/ 6548420 w 7467600"/>
              <a:gd name="connsiteY605" fmla="*/ 1214599 h 6858000"/>
              <a:gd name="connsiteX606" fmla="*/ 6605473 w 7467600"/>
              <a:gd name="connsiteY606" fmla="*/ 1184686 h 6858000"/>
              <a:gd name="connsiteX607" fmla="*/ 6691602 w 7467600"/>
              <a:gd name="connsiteY607" fmla="*/ 1140573 h 6858000"/>
              <a:gd name="connsiteX608" fmla="*/ 4002475 w 7467600"/>
              <a:gd name="connsiteY608" fmla="*/ 1037802 h 6858000"/>
              <a:gd name="connsiteX609" fmla="*/ 4000324 w 7467600"/>
              <a:gd name="connsiteY609" fmla="*/ 1039362 h 6858000"/>
              <a:gd name="connsiteX610" fmla="*/ 4002862 w 7467600"/>
              <a:gd name="connsiteY610" fmla="*/ 1042866 h 6858000"/>
              <a:gd name="connsiteX611" fmla="*/ 4002475 w 7467600"/>
              <a:gd name="connsiteY611" fmla="*/ 1037802 h 6858000"/>
              <a:gd name="connsiteX612" fmla="*/ 506322 w 7467600"/>
              <a:gd name="connsiteY612" fmla="*/ 1020997 h 6858000"/>
              <a:gd name="connsiteX613" fmla="*/ 533068 w 7467600"/>
              <a:gd name="connsiteY613" fmla="*/ 1029409 h 6858000"/>
              <a:gd name="connsiteX614" fmla="*/ 1232525 w 7467600"/>
              <a:gd name="connsiteY614" fmla="*/ 1804675 h 6858000"/>
              <a:gd name="connsiteX615" fmla="*/ 1388858 w 7467600"/>
              <a:gd name="connsiteY615" fmla="*/ 2368011 h 6858000"/>
              <a:gd name="connsiteX616" fmla="*/ 1384098 w 7467600"/>
              <a:gd name="connsiteY616" fmla="*/ 2378125 h 6858000"/>
              <a:gd name="connsiteX617" fmla="*/ 1425393 w 7467600"/>
              <a:gd name="connsiteY617" fmla="*/ 2589124 h 6858000"/>
              <a:gd name="connsiteX618" fmla="*/ 1424001 w 7467600"/>
              <a:gd name="connsiteY618" fmla="*/ 2597541 h 6858000"/>
              <a:gd name="connsiteX619" fmla="*/ 2152729 w 7467600"/>
              <a:gd name="connsiteY619" fmla="*/ 2864487 h 6858000"/>
              <a:gd name="connsiteX620" fmla="*/ 2020609 w 7467600"/>
              <a:gd name="connsiteY620" fmla="*/ 2539671 h 6858000"/>
              <a:gd name="connsiteX621" fmla="*/ 2018920 w 7467600"/>
              <a:gd name="connsiteY621" fmla="*/ 2536309 h 6858000"/>
              <a:gd name="connsiteX622" fmla="*/ 1342441 w 7467600"/>
              <a:gd name="connsiteY622" fmla="*/ 1173017 h 6858000"/>
              <a:gd name="connsiteX623" fmla="*/ 1367925 w 7467600"/>
              <a:gd name="connsiteY623" fmla="*/ 1135648 h 6858000"/>
              <a:gd name="connsiteX624" fmla="*/ 1771401 w 7467600"/>
              <a:gd name="connsiteY624" fmla="*/ 1806673 h 6858000"/>
              <a:gd name="connsiteX625" fmla="*/ 1972385 w 7467600"/>
              <a:gd name="connsiteY625" fmla="*/ 2198735 h 6858000"/>
              <a:gd name="connsiteX626" fmla="*/ 2040892 w 7467600"/>
              <a:gd name="connsiteY626" fmla="*/ 2405205 h 6858000"/>
              <a:gd name="connsiteX627" fmla="*/ 2131689 w 7467600"/>
              <a:gd name="connsiteY627" fmla="*/ 1936926 h 6858000"/>
              <a:gd name="connsiteX628" fmla="*/ 2454820 w 7467600"/>
              <a:gd name="connsiteY628" fmla="*/ 1248808 h 6858000"/>
              <a:gd name="connsiteX629" fmla="*/ 2492512 w 7467600"/>
              <a:gd name="connsiteY629" fmla="*/ 1302920 h 6858000"/>
              <a:gd name="connsiteX630" fmla="*/ 2081216 w 7467600"/>
              <a:gd name="connsiteY630" fmla="*/ 2527513 h 6858000"/>
              <a:gd name="connsiteX631" fmla="*/ 2081211 w 7467600"/>
              <a:gd name="connsiteY631" fmla="*/ 2528916 h 6858000"/>
              <a:gd name="connsiteX632" fmla="*/ 2199067 w 7467600"/>
              <a:gd name="connsiteY632" fmla="*/ 2884061 h 6858000"/>
              <a:gd name="connsiteX633" fmla="*/ 3192586 w 7467600"/>
              <a:gd name="connsiteY633" fmla="*/ 3411496 h 6858000"/>
              <a:gd name="connsiteX634" fmla="*/ 3182620 w 7467600"/>
              <a:gd name="connsiteY634" fmla="*/ 3483279 h 6858000"/>
              <a:gd name="connsiteX635" fmla="*/ 2435119 w 7467600"/>
              <a:gd name="connsiteY635" fmla="*/ 3080173 h 6858000"/>
              <a:gd name="connsiteX636" fmla="*/ 2410152 w 7467600"/>
              <a:gd name="connsiteY636" fmla="*/ 3063751 h 6858000"/>
              <a:gd name="connsiteX637" fmla="*/ 2408099 w 7467600"/>
              <a:gd name="connsiteY637" fmla="*/ 3064403 h 6858000"/>
              <a:gd name="connsiteX638" fmla="*/ 2407218 w 7467600"/>
              <a:gd name="connsiteY638" fmla="*/ 3070324 h 6858000"/>
              <a:gd name="connsiteX639" fmla="*/ 2380138 w 7467600"/>
              <a:gd name="connsiteY639" fmla="*/ 3099341 h 6858000"/>
              <a:gd name="connsiteX640" fmla="*/ 1765923 w 7467600"/>
              <a:gd name="connsiteY640" fmla="*/ 3581043 h 6858000"/>
              <a:gd name="connsiteX641" fmla="*/ 1702258 w 7467600"/>
              <a:gd name="connsiteY641" fmla="*/ 3612286 h 6858000"/>
              <a:gd name="connsiteX642" fmla="*/ 1538370 w 7467600"/>
              <a:gd name="connsiteY642" fmla="*/ 3811804 h 6858000"/>
              <a:gd name="connsiteX643" fmla="*/ 542867 w 7467600"/>
              <a:gd name="connsiteY643" fmla="*/ 4944092 h 6858000"/>
              <a:gd name="connsiteX644" fmla="*/ 515800 w 7467600"/>
              <a:gd name="connsiteY644" fmla="*/ 4862180 h 6858000"/>
              <a:gd name="connsiteX645" fmla="*/ 909145 w 7467600"/>
              <a:gd name="connsiteY645" fmla="*/ 4199225 h 6858000"/>
              <a:gd name="connsiteX646" fmla="*/ 1214067 w 7467600"/>
              <a:gd name="connsiteY646" fmla="*/ 3908561 h 6858000"/>
              <a:gd name="connsiteX647" fmla="*/ 640967 w 7467600"/>
              <a:gd name="connsiteY647" fmla="*/ 4105601 h 6858000"/>
              <a:gd name="connsiteX648" fmla="*/ 112563 w 7467600"/>
              <a:gd name="connsiteY648" fmla="*/ 4396952 h 6858000"/>
              <a:gd name="connsiteX649" fmla="*/ 0 w 7467600"/>
              <a:gd name="connsiteY649" fmla="*/ 4466006 h 6858000"/>
              <a:gd name="connsiteX650" fmla="*/ 0 w 7467600"/>
              <a:gd name="connsiteY650" fmla="*/ 4233763 h 6858000"/>
              <a:gd name="connsiteX651" fmla="*/ 36881 w 7467600"/>
              <a:gd name="connsiteY651" fmla="*/ 4200118 h 6858000"/>
              <a:gd name="connsiteX652" fmla="*/ 910534 w 7467600"/>
              <a:gd name="connsiteY652" fmla="*/ 3629753 h 6858000"/>
              <a:gd name="connsiteX653" fmla="*/ 1578717 w 7467600"/>
              <a:gd name="connsiteY653" fmla="*/ 3575982 h 6858000"/>
              <a:gd name="connsiteX654" fmla="*/ 2338780 w 7467600"/>
              <a:gd name="connsiteY654" fmla="*/ 3033725 h 6858000"/>
              <a:gd name="connsiteX655" fmla="*/ 1807991 w 7467600"/>
              <a:gd name="connsiteY655" fmla="*/ 2807184 h 6858000"/>
              <a:gd name="connsiteX656" fmla="*/ 1416358 w 7467600"/>
              <a:gd name="connsiteY656" fmla="*/ 3112571 h 6858000"/>
              <a:gd name="connsiteX657" fmla="*/ 939066 w 7467600"/>
              <a:gd name="connsiteY657" fmla="*/ 3378798 h 6858000"/>
              <a:gd name="connsiteX658" fmla="*/ 115099 w 7467600"/>
              <a:gd name="connsiteY658" fmla="*/ 3607650 h 6858000"/>
              <a:gd name="connsiteX659" fmla="*/ 97284 w 7467600"/>
              <a:gd name="connsiteY659" fmla="*/ 3520393 h 6858000"/>
              <a:gd name="connsiteX660" fmla="*/ 922050 w 7467600"/>
              <a:gd name="connsiteY660" fmla="*/ 3074867 h 6858000"/>
              <a:gd name="connsiteX661" fmla="*/ 1405265 w 7467600"/>
              <a:gd name="connsiteY661" fmla="*/ 3016319 h 6858000"/>
              <a:gd name="connsiteX662" fmla="*/ 1407512 w 7467600"/>
              <a:gd name="connsiteY662" fmla="*/ 3018001 h 6858000"/>
              <a:gd name="connsiteX663" fmla="*/ 1726266 w 7467600"/>
              <a:gd name="connsiteY663" fmla="*/ 2777274 h 6858000"/>
              <a:gd name="connsiteX664" fmla="*/ 625390 w 7467600"/>
              <a:gd name="connsiteY664" fmla="*/ 2514541 h 6858000"/>
              <a:gd name="connsiteX665" fmla="*/ 619799 w 7467600"/>
              <a:gd name="connsiteY665" fmla="*/ 2527180 h 6858000"/>
              <a:gd name="connsiteX666" fmla="*/ 310030 w 7467600"/>
              <a:gd name="connsiteY666" fmla="*/ 2771818 h 6858000"/>
              <a:gd name="connsiteX667" fmla="*/ 173877 w 7467600"/>
              <a:gd name="connsiteY667" fmla="*/ 2937056 h 6858000"/>
              <a:gd name="connsiteX668" fmla="*/ 77889 w 7467600"/>
              <a:gd name="connsiteY668" fmla="*/ 3138440 h 6858000"/>
              <a:gd name="connsiteX669" fmla="*/ 0 w 7467600"/>
              <a:gd name="connsiteY669" fmla="*/ 3271395 h 6858000"/>
              <a:gd name="connsiteX670" fmla="*/ 0 w 7467600"/>
              <a:gd name="connsiteY670" fmla="*/ 3153002 h 6858000"/>
              <a:gd name="connsiteX671" fmla="*/ 2386 w 7467600"/>
              <a:gd name="connsiteY671" fmla="*/ 3149203 h 6858000"/>
              <a:gd name="connsiteX672" fmla="*/ 89753 w 7467600"/>
              <a:gd name="connsiteY672" fmla="*/ 2987702 h 6858000"/>
              <a:gd name="connsiteX673" fmla="*/ 76869 w 7467600"/>
              <a:gd name="connsiteY673" fmla="*/ 3005404 h 6858000"/>
              <a:gd name="connsiteX674" fmla="*/ 32049 w 7467600"/>
              <a:gd name="connsiteY674" fmla="*/ 3065814 h 6858000"/>
              <a:gd name="connsiteX675" fmla="*/ 0 w 7467600"/>
              <a:gd name="connsiteY675" fmla="*/ 3108744 h 6858000"/>
              <a:gd name="connsiteX676" fmla="*/ 0 w 7467600"/>
              <a:gd name="connsiteY676" fmla="*/ 3058059 h 6858000"/>
              <a:gd name="connsiteX677" fmla="*/ 7610 w 7467600"/>
              <a:gd name="connsiteY677" fmla="*/ 3047889 h 6858000"/>
              <a:gd name="connsiteX678" fmla="*/ 52419 w 7467600"/>
              <a:gd name="connsiteY678" fmla="*/ 2987479 h 6858000"/>
              <a:gd name="connsiteX679" fmla="*/ 59142 w 7467600"/>
              <a:gd name="connsiteY679" fmla="*/ 2978488 h 6858000"/>
              <a:gd name="connsiteX680" fmla="*/ 0 w 7467600"/>
              <a:gd name="connsiteY680" fmla="*/ 3015334 h 6858000"/>
              <a:gd name="connsiteX681" fmla="*/ 0 w 7467600"/>
              <a:gd name="connsiteY681" fmla="*/ 2914286 h 6858000"/>
              <a:gd name="connsiteX682" fmla="*/ 36383 w 7467600"/>
              <a:gd name="connsiteY682" fmla="*/ 2901128 h 6858000"/>
              <a:gd name="connsiteX683" fmla="*/ 156329 w 7467600"/>
              <a:gd name="connsiteY683" fmla="*/ 2840533 h 6858000"/>
              <a:gd name="connsiteX684" fmla="*/ 358355 w 7467600"/>
              <a:gd name="connsiteY684" fmla="*/ 2620471 h 6858000"/>
              <a:gd name="connsiteX685" fmla="*/ 510577 w 7467600"/>
              <a:gd name="connsiteY685" fmla="*/ 2501244 h 6858000"/>
              <a:gd name="connsiteX686" fmla="*/ 211967 w 7467600"/>
              <a:gd name="connsiteY686" fmla="*/ 2479171 h 6858000"/>
              <a:gd name="connsiteX687" fmla="*/ 0 w 7467600"/>
              <a:gd name="connsiteY687" fmla="*/ 2476398 h 6858000"/>
              <a:gd name="connsiteX688" fmla="*/ 0 w 7467600"/>
              <a:gd name="connsiteY688" fmla="*/ 2389189 h 6858000"/>
              <a:gd name="connsiteX689" fmla="*/ 103062 w 7467600"/>
              <a:gd name="connsiteY689" fmla="*/ 2389518 h 6858000"/>
              <a:gd name="connsiteX690" fmla="*/ 510734 w 7467600"/>
              <a:gd name="connsiteY690" fmla="*/ 2416201 h 6858000"/>
              <a:gd name="connsiteX691" fmla="*/ 279257 w 7467600"/>
              <a:gd name="connsiteY691" fmla="*/ 2092102 h 6858000"/>
              <a:gd name="connsiteX692" fmla="*/ 65265 w 7467600"/>
              <a:gd name="connsiteY692" fmla="*/ 2006049 h 6858000"/>
              <a:gd name="connsiteX693" fmla="*/ 0 w 7467600"/>
              <a:gd name="connsiteY693" fmla="*/ 1982532 h 6858000"/>
              <a:gd name="connsiteX694" fmla="*/ 0 w 7467600"/>
              <a:gd name="connsiteY694" fmla="*/ 1912789 h 6858000"/>
              <a:gd name="connsiteX695" fmla="*/ 97460 w 7467600"/>
              <a:gd name="connsiteY695" fmla="*/ 1953725 h 6858000"/>
              <a:gd name="connsiteX696" fmla="*/ 221272 w 7467600"/>
              <a:gd name="connsiteY696" fmla="*/ 1980766 h 6858000"/>
              <a:gd name="connsiteX697" fmla="*/ 116765 w 7467600"/>
              <a:gd name="connsiteY697" fmla="*/ 1911033 h 6858000"/>
              <a:gd name="connsiteX698" fmla="*/ 16405 w 7467600"/>
              <a:gd name="connsiteY698" fmla="*/ 1803412 h 6858000"/>
              <a:gd name="connsiteX699" fmla="*/ 0 w 7467600"/>
              <a:gd name="connsiteY699" fmla="*/ 1784777 h 6858000"/>
              <a:gd name="connsiteX700" fmla="*/ 0 w 7467600"/>
              <a:gd name="connsiteY700" fmla="*/ 1740082 h 6858000"/>
              <a:gd name="connsiteX701" fmla="*/ 39394 w 7467600"/>
              <a:gd name="connsiteY701" fmla="*/ 1784856 h 6858000"/>
              <a:gd name="connsiteX702" fmla="*/ 135813 w 7467600"/>
              <a:gd name="connsiteY702" fmla="*/ 1888838 h 6858000"/>
              <a:gd name="connsiteX703" fmla="*/ 242575 w 7467600"/>
              <a:gd name="connsiteY703" fmla="*/ 1958841 h 6858000"/>
              <a:gd name="connsiteX704" fmla="*/ 82197 w 7467600"/>
              <a:gd name="connsiteY704" fmla="*/ 1754826 h 6858000"/>
              <a:gd name="connsiteX705" fmla="*/ 0 w 7467600"/>
              <a:gd name="connsiteY705" fmla="*/ 1679650 h 6858000"/>
              <a:gd name="connsiteX706" fmla="*/ 0 w 7467600"/>
              <a:gd name="connsiteY706" fmla="*/ 1602463 h 6858000"/>
              <a:gd name="connsiteX707" fmla="*/ 84689 w 7467600"/>
              <a:gd name="connsiteY707" fmla="*/ 1677442 h 6858000"/>
              <a:gd name="connsiteX708" fmla="*/ 298437 w 7467600"/>
              <a:gd name="connsiteY708" fmla="*/ 1968019 h 6858000"/>
              <a:gd name="connsiteX709" fmla="*/ 227269 w 7467600"/>
              <a:gd name="connsiteY709" fmla="*/ 1114064 h 6858000"/>
              <a:gd name="connsiteX710" fmla="*/ 248003 w 7467600"/>
              <a:gd name="connsiteY710" fmla="*/ 1089613 h 6858000"/>
              <a:gd name="connsiteX711" fmla="*/ 427020 w 7467600"/>
              <a:gd name="connsiteY711" fmla="*/ 1619803 h 6858000"/>
              <a:gd name="connsiteX712" fmla="*/ 340345 w 7467600"/>
              <a:gd name="connsiteY712" fmla="*/ 2027739 h 6858000"/>
              <a:gd name="connsiteX713" fmla="*/ 360865 w 7467600"/>
              <a:gd name="connsiteY713" fmla="*/ 2044827 h 6858000"/>
              <a:gd name="connsiteX714" fmla="*/ 560414 w 7467600"/>
              <a:gd name="connsiteY714" fmla="*/ 2421457 h 6858000"/>
              <a:gd name="connsiteX715" fmla="*/ 1359703 w 7467600"/>
              <a:gd name="connsiteY715" fmla="*/ 2578554 h 6858000"/>
              <a:gd name="connsiteX716" fmla="*/ 1359422 w 7467600"/>
              <a:gd name="connsiteY716" fmla="*/ 2577994 h 6858000"/>
              <a:gd name="connsiteX717" fmla="*/ 828701 w 7467600"/>
              <a:gd name="connsiteY717" fmla="*/ 1839520 h 6858000"/>
              <a:gd name="connsiteX718" fmla="*/ 494427 w 7467600"/>
              <a:gd name="connsiteY718" fmla="*/ 1092333 h 6858000"/>
              <a:gd name="connsiteX719" fmla="*/ 506322 w 7467600"/>
              <a:gd name="connsiteY719" fmla="*/ 1020997 h 6858000"/>
              <a:gd name="connsiteX720" fmla="*/ 4570198 w 7467600"/>
              <a:gd name="connsiteY720" fmla="*/ 978081 h 6858000"/>
              <a:gd name="connsiteX721" fmla="*/ 4523691 w 7467600"/>
              <a:gd name="connsiteY721" fmla="*/ 1127776 h 6858000"/>
              <a:gd name="connsiteX722" fmla="*/ 4509875 w 7467600"/>
              <a:gd name="connsiteY722" fmla="*/ 1167552 h 6858000"/>
              <a:gd name="connsiteX723" fmla="*/ 4478168 w 7467600"/>
              <a:gd name="connsiteY723" fmla="*/ 1260735 h 6858000"/>
              <a:gd name="connsiteX724" fmla="*/ 4409309 w 7467600"/>
              <a:gd name="connsiteY724" fmla="*/ 1666996 h 6858000"/>
              <a:gd name="connsiteX725" fmla="*/ 4370031 w 7467600"/>
              <a:gd name="connsiteY725" fmla="*/ 1955666 h 6858000"/>
              <a:gd name="connsiteX726" fmla="*/ 4570198 w 7467600"/>
              <a:gd name="connsiteY726" fmla="*/ 978081 h 6858000"/>
              <a:gd name="connsiteX727" fmla="*/ 4557898 w 7467600"/>
              <a:gd name="connsiteY727" fmla="*/ 900011 h 6858000"/>
              <a:gd name="connsiteX728" fmla="*/ 4344840 w 7467600"/>
              <a:gd name="connsiteY728" fmla="*/ 1922038 h 6858000"/>
              <a:gd name="connsiteX729" fmla="*/ 4378710 w 7467600"/>
              <a:gd name="connsiteY729" fmla="*/ 1665516 h 6858000"/>
              <a:gd name="connsiteX730" fmla="*/ 4448798 w 7467600"/>
              <a:gd name="connsiteY730" fmla="*/ 1253024 h 6858000"/>
              <a:gd name="connsiteX731" fmla="*/ 4480315 w 7467600"/>
              <a:gd name="connsiteY731" fmla="*/ 1158454 h 6858000"/>
              <a:gd name="connsiteX732" fmla="*/ 4494133 w 7467600"/>
              <a:gd name="connsiteY732" fmla="*/ 1118676 h 6858000"/>
              <a:gd name="connsiteX733" fmla="*/ 4557898 w 7467600"/>
              <a:gd name="connsiteY733" fmla="*/ 900011 h 6858000"/>
              <a:gd name="connsiteX734" fmla="*/ 5870151 w 7467600"/>
              <a:gd name="connsiteY734" fmla="*/ 898890 h 6858000"/>
              <a:gd name="connsiteX735" fmla="*/ 5861335 w 7467600"/>
              <a:gd name="connsiteY735" fmla="*/ 899177 h 6858000"/>
              <a:gd name="connsiteX736" fmla="*/ 5843702 w 7467600"/>
              <a:gd name="connsiteY736" fmla="*/ 899748 h 6858000"/>
              <a:gd name="connsiteX737" fmla="*/ 5651107 w 7467600"/>
              <a:gd name="connsiteY737" fmla="*/ 920306 h 6858000"/>
              <a:gd name="connsiteX738" fmla="*/ 5459407 w 7467600"/>
              <a:gd name="connsiteY738" fmla="*/ 940975 h 6858000"/>
              <a:gd name="connsiteX739" fmla="*/ 5374846 w 7467600"/>
              <a:gd name="connsiteY739" fmla="*/ 941988 h 6858000"/>
              <a:gd name="connsiteX740" fmla="*/ 5256105 w 7467600"/>
              <a:gd name="connsiteY740" fmla="*/ 945632 h 6858000"/>
              <a:gd name="connsiteX741" fmla="*/ 5107071 w 7467600"/>
              <a:gd name="connsiteY741" fmla="*/ 969720 h 6858000"/>
              <a:gd name="connsiteX742" fmla="*/ 4998681 w 7467600"/>
              <a:gd name="connsiteY742" fmla="*/ 988771 h 6858000"/>
              <a:gd name="connsiteX743" fmla="*/ 5870151 w 7467600"/>
              <a:gd name="connsiteY743" fmla="*/ 898890 h 6858000"/>
              <a:gd name="connsiteX744" fmla="*/ 5504425 w 7467600"/>
              <a:gd name="connsiteY744" fmla="*/ 848067 h 6858000"/>
              <a:gd name="connsiteX745" fmla="*/ 4968849 w 7467600"/>
              <a:gd name="connsiteY745" fmla="*/ 962318 h 6858000"/>
              <a:gd name="connsiteX746" fmla="*/ 5104039 w 7467600"/>
              <a:gd name="connsiteY746" fmla="*/ 940634 h 6858000"/>
              <a:gd name="connsiteX747" fmla="*/ 5256311 w 7467600"/>
              <a:gd name="connsiteY747" fmla="*/ 916490 h 6858000"/>
              <a:gd name="connsiteX748" fmla="*/ 5377381 w 7467600"/>
              <a:gd name="connsiteY748" fmla="*/ 912671 h 6858000"/>
              <a:gd name="connsiteX749" fmla="*/ 5460148 w 7467600"/>
              <a:gd name="connsiteY749" fmla="*/ 911442 h 6858000"/>
              <a:gd name="connsiteX750" fmla="*/ 5648971 w 7467600"/>
              <a:gd name="connsiteY750" fmla="*/ 891331 h 6858000"/>
              <a:gd name="connsiteX751" fmla="*/ 5844807 w 7467600"/>
              <a:gd name="connsiteY751" fmla="*/ 870718 h 6858000"/>
              <a:gd name="connsiteX752" fmla="*/ 5862975 w 7467600"/>
              <a:gd name="connsiteY752" fmla="*/ 869756 h 6858000"/>
              <a:gd name="connsiteX753" fmla="*/ 5920887 w 7467600"/>
              <a:gd name="connsiteY753" fmla="*/ 865929 h 6858000"/>
              <a:gd name="connsiteX754" fmla="*/ 5504425 w 7467600"/>
              <a:gd name="connsiteY754" fmla="*/ 848067 h 6858000"/>
              <a:gd name="connsiteX755" fmla="*/ 3607114 w 7467600"/>
              <a:gd name="connsiteY755" fmla="*/ 467441 h 6858000"/>
              <a:gd name="connsiteX756" fmla="*/ 3296242 w 7467600"/>
              <a:gd name="connsiteY756" fmla="*/ 807991 h 6858000"/>
              <a:gd name="connsiteX757" fmla="*/ 3174674 w 7467600"/>
              <a:gd name="connsiteY757" fmla="*/ 919759 h 6858000"/>
              <a:gd name="connsiteX758" fmla="*/ 3042978 w 7467600"/>
              <a:gd name="connsiteY758" fmla="*/ 1054894 h 6858000"/>
              <a:gd name="connsiteX759" fmla="*/ 2968914 w 7467600"/>
              <a:gd name="connsiteY759" fmla="*/ 1133756 h 6858000"/>
              <a:gd name="connsiteX760" fmla="*/ 3103823 w 7467600"/>
              <a:gd name="connsiteY760" fmla="*/ 1026814 h 6858000"/>
              <a:gd name="connsiteX761" fmla="*/ 3607114 w 7467600"/>
              <a:gd name="connsiteY761" fmla="*/ 467441 h 6858000"/>
              <a:gd name="connsiteX762" fmla="*/ 3744487 w 7467600"/>
              <a:gd name="connsiteY762" fmla="*/ 383136 h 6858000"/>
              <a:gd name="connsiteX763" fmla="*/ 3970213 w 7467600"/>
              <a:gd name="connsiteY763" fmla="*/ 995559 h 6858000"/>
              <a:gd name="connsiteX764" fmla="*/ 3744487 w 7467600"/>
              <a:gd name="connsiteY764" fmla="*/ 383136 h 6858000"/>
              <a:gd name="connsiteX765" fmla="*/ 3624562 w 7467600"/>
              <a:gd name="connsiteY765" fmla="*/ 367041 h 6858000"/>
              <a:gd name="connsiteX766" fmla="*/ 3489712 w 7467600"/>
              <a:gd name="connsiteY766" fmla="*/ 485386 h 6858000"/>
              <a:gd name="connsiteX767" fmla="*/ 3182994 w 7467600"/>
              <a:gd name="connsiteY767" fmla="*/ 828265 h 6858000"/>
              <a:gd name="connsiteX768" fmla="*/ 2892114 w 7467600"/>
              <a:gd name="connsiteY768" fmla="*/ 1172635 h 6858000"/>
              <a:gd name="connsiteX769" fmla="*/ 3021459 w 7467600"/>
              <a:gd name="connsiteY769" fmla="*/ 1035385 h 6858000"/>
              <a:gd name="connsiteX770" fmla="*/ 3153873 w 7467600"/>
              <a:gd name="connsiteY770" fmla="*/ 898971 h 6858000"/>
              <a:gd name="connsiteX771" fmla="*/ 3276511 w 7467600"/>
              <a:gd name="connsiteY771" fmla="*/ 786423 h 6858000"/>
              <a:gd name="connsiteX772" fmla="*/ 3584154 w 7467600"/>
              <a:gd name="connsiteY772" fmla="*/ 448218 h 6858000"/>
              <a:gd name="connsiteX773" fmla="*/ 3624562 w 7467600"/>
              <a:gd name="connsiteY773" fmla="*/ 367041 h 6858000"/>
              <a:gd name="connsiteX774" fmla="*/ 3766672 w 7467600"/>
              <a:gd name="connsiteY774" fmla="*/ 359429 h 6858000"/>
              <a:gd name="connsiteX775" fmla="*/ 3996338 w 7467600"/>
              <a:gd name="connsiteY775" fmla="*/ 968237 h 6858000"/>
              <a:gd name="connsiteX776" fmla="*/ 3766672 w 7467600"/>
              <a:gd name="connsiteY776" fmla="*/ 359429 h 6858000"/>
              <a:gd name="connsiteX777" fmla="*/ 5805386 w 7467600"/>
              <a:gd name="connsiteY777" fmla="*/ 239240 h 6858000"/>
              <a:gd name="connsiteX778" fmla="*/ 5736947 w 7467600"/>
              <a:gd name="connsiteY778" fmla="*/ 261367 h 6858000"/>
              <a:gd name="connsiteX779" fmla="*/ 5427012 w 7467600"/>
              <a:gd name="connsiteY779" fmla="*/ 311272 h 6858000"/>
              <a:gd name="connsiteX780" fmla="*/ 5147818 w 7467600"/>
              <a:gd name="connsiteY780" fmla="*/ 322112 h 6858000"/>
              <a:gd name="connsiteX781" fmla="*/ 5060854 w 7467600"/>
              <a:gd name="connsiteY781" fmla="*/ 311882 h 6858000"/>
              <a:gd name="connsiteX782" fmla="*/ 4945989 w 7467600"/>
              <a:gd name="connsiteY782" fmla="*/ 300516 h 6858000"/>
              <a:gd name="connsiteX783" fmla="*/ 5410479 w 7467600"/>
              <a:gd name="connsiteY783" fmla="*/ 348434 h 6858000"/>
              <a:gd name="connsiteX784" fmla="*/ 5805386 w 7467600"/>
              <a:gd name="connsiteY784" fmla="*/ 239240 h 6858000"/>
              <a:gd name="connsiteX785" fmla="*/ 5905192 w 7467600"/>
              <a:gd name="connsiteY785" fmla="*/ 163079 h 6858000"/>
              <a:gd name="connsiteX786" fmla="*/ 5865655 w 7467600"/>
              <a:gd name="connsiteY786" fmla="*/ 171901 h 6858000"/>
              <a:gd name="connsiteX787" fmla="*/ 5259740 w 7467600"/>
              <a:gd name="connsiteY787" fmla="*/ 257013 h 6858000"/>
              <a:gd name="connsiteX788" fmla="*/ 5208466 w 7467600"/>
              <a:gd name="connsiteY788" fmla="*/ 257550 h 6858000"/>
              <a:gd name="connsiteX789" fmla="*/ 4980204 w 7467600"/>
              <a:gd name="connsiteY789" fmla="*/ 271903 h 6858000"/>
              <a:gd name="connsiteX790" fmla="*/ 5068068 w 7467600"/>
              <a:gd name="connsiteY790" fmla="*/ 282244 h 6858000"/>
              <a:gd name="connsiteX791" fmla="*/ 5153231 w 7467600"/>
              <a:gd name="connsiteY791" fmla="*/ 292240 h 6858000"/>
              <a:gd name="connsiteX792" fmla="*/ 5426491 w 7467600"/>
              <a:gd name="connsiteY792" fmla="*/ 281128 h 6858000"/>
              <a:gd name="connsiteX793" fmla="*/ 5731212 w 7467600"/>
              <a:gd name="connsiteY793" fmla="*/ 231951 h 6858000"/>
              <a:gd name="connsiteX794" fmla="*/ 5905192 w 7467600"/>
              <a:gd name="connsiteY794" fmla="*/ 163079 h 6858000"/>
              <a:gd name="connsiteX795" fmla="*/ 5944437 w 7467600"/>
              <a:gd name="connsiteY795" fmla="*/ 113829 h 6858000"/>
              <a:gd name="connsiteX796" fmla="*/ 5825032 w 7467600"/>
              <a:gd name="connsiteY796" fmla="*/ 146405 h 6858000"/>
              <a:gd name="connsiteX797" fmla="*/ 4955599 w 7467600"/>
              <a:gd name="connsiteY797" fmla="*/ 247008 h 6858000"/>
              <a:gd name="connsiteX798" fmla="*/ 5210104 w 7467600"/>
              <a:gd name="connsiteY798" fmla="*/ 228123 h 6858000"/>
              <a:gd name="connsiteX799" fmla="*/ 5261015 w 7467600"/>
              <a:gd name="connsiteY799" fmla="*/ 227087 h 6858000"/>
              <a:gd name="connsiteX800" fmla="*/ 5861181 w 7467600"/>
              <a:gd name="connsiteY800" fmla="*/ 143093 h 6858000"/>
              <a:gd name="connsiteX801" fmla="*/ 5961252 w 7467600"/>
              <a:gd name="connsiteY801" fmla="*/ 114820 h 6858000"/>
              <a:gd name="connsiteX802" fmla="*/ 5944437 w 7467600"/>
              <a:gd name="connsiteY802" fmla="*/ 113829 h 6858000"/>
              <a:gd name="connsiteX803" fmla="*/ 3882765 w 7467600"/>
              <a:gd name="connsiteY803" fmla="*/ 0 h 6858000"/>
              <a:gd name="connsiteX804" fmla="*/ 3995099 w 7467600"/>
              <a:gd name="connsiteY804" fmla="*/ 0 h 6858000"/>
              <a:gd name="connsiteX805" fmla="*/ 4163818 w 7467600"/>
              <a:gd name="connsiteY805" fmla="*/ 234104 h 6858000"/>
              <a:gd name="connsiteX806" fmla="*/ 4172099 w 7467600"/>
              <a:gd name="connsiteY806" fmla="*/ 234207 h 6858000"/>
              <a:gd name="connsiteX807" fmla="*/ 4784282 w 7467600"/>
              <a:gd name="connsiteY807" fmla="*/ 276561 h 6858000"/>
              <a:gd name="connsiteX808" fmla="*/ 4801687 w 7467600"/>
              <a:gd name="connsiteY808" fmla="*/ 267764 h 6858000"/>
              <a:gd name="connsiteX809" fmla="*/ 6082788 w 7467600"/>
              <a:gd name="connsiteY809" fmla="*/ 64119 h 6858000"/>
              <a:gd name="connsiteX810" fmla="*/ 6099442 w 7467600"/>
              <a:gd name="connsiteY810" fmla="*/ 82568 h 6858000"/>
              <a:gd name="connsiteX811" fmla="*/ 4804137 w 7467600"/>
              <a:gd name="connsiteY811" fmla="*/ 320931 h 6858000"/>
              <a:gd name="connsiteX812" fmla="*/ 4227047 w 7467600"/>
              <a:gd name="connsiteY812" fmla="*/ 313415 h 6858000"/>
              <a:gd name="connsiteX813" fmla="*/ 4346041 w 7467600"/>
              <a:gd name="connsiteY813" fmla="*/ 456086 h 6858000"/>
              <a:gd name="connsiteX814" fmla="*/ 4870967 w 7467600"/>
              <a:gd name="connsiteY814" fmla="*/ 963061 h 6858000"/>
              <a:gd name="connsiteX815" fmla="*/ 4889647 w 7467600"/>
              <a:gd name="connsiteY815" fmla="*/ 957147 h 6858000"/>
              <a:gd name="connsiteX816" fmla="*/ 5422504 w 7467600"/>
              <a:gd name="connsiteY816" fmla="*/ 805191 h 6858000"/>
              <a:gd name="connsiteX817" fmla="*/ 6087656 w 7467600"/>
              <a:gd name="connsiteY817" fmla="*/ 826703 h 6858000"/>
              <a:gd name="connsiteX818" fmla="*/ 6058717 w 7467600"/>
              <a:gd name="connsiteY818" fmla="*/ 865992 h 6858000"/>
              <a:gd name="connsiteX819" fmla="*/ 4974153 w 7467600"/>
              <a:gd name="connsiteY819" fmla="*/ 1045456 h 6858000"/>
              <a:gd name="connsiteX820" fmla="*/ 5627835 w 7467600"/>
              <a:gd name="connsiteY820" fmla="*/ 1472077 h 6858000"/>
              <a:gd name="connsiteX821" fmla="*/ 5629817 w 7467600"/>
              <a:gd name="connsiteY821" fmla="*/ 1471412 h 6858000"/>
              <a:gd name="connsiteX822" fmla="*/ 5634124 w 7467600"/>
              <a:gd name="connsiteY822" fmla="*/ 1470572 h 6858000"/>
              <a:gd name="connsiteX823" fmla="*/ 5755832 w 7467600"/>
              <a:gd name="connsiteY823" fmla="*/ 1383886 h 6858000"/>
              <a:gd name="connsiteX824" fmla="*/ 6014186 w 7467600"/>
              <a:gd name="connsiteY824" fmla="*/ 1279799 h 6858000"/>
              <a:gd name="connsiteX825" fmla="*/ 6901619 w 7467600"/>
              <a:gd name="connsiteY825" fmla="*/ 1047874 h 6858000"/>
              <a:gd name="connsiteX826" fmla="*/ 6931566 w 7467600"/>
              <a:gd name="connsiteY826" fmla="*/ 1062034 h 6858000"/>
              <a:gd name="connsiteX827" fmla="*/ 5790982 w 7467600"/>
              <a:gd name="connsiteY827" fmla="*/ 1561380 h 6858000"/>
              <a:gd name="connsiteX828" fmla="*/ 6188971 w 7467600"/>
              <a:gd name="connsiteY828" fmla="*/ 1755168 h 6858000"/>
              <a:gd name="connsiteX829" fmla="*/ 6202446 w 7467600"/>
              <a:gd name="connsiteY829" fmla="*/ 1752268 h 6858000"/>
              <a:gd name="connsiteX830" fmla="*/ 7179560 w 7467600"/>
              <a:gd name="connsiteY830" fmla="*/ 1467551 h 6858000"/>
              <a:gd name="connsiteX831" fmla="*/ 7158730 w 7467600"/>
              <a:gd name="connsiteY831" fmla="*/ 1507835 h 6858000"/>
              <a:gd name="connsiteX832" fmla="*/ 6326959 w 7467600"/>
              <a:gd name="connsiteY832" fmla="*/ 1817686 h 6858000"/>
              <a:gd name="connsiteX833" fmla="*/ 6537433 w 7467600"/>
              <a:gd name="connsiteY833" fmla="*/ 1907790 h 6858000"/>
              <a:gd name="connsiteX834" fmla="*/ 6550221 w 7467600"/>
              <a:gd name="connsiteY834" fmla="*/ 1910729 h 6858000"/>
              <a:gd name="connsiteX835" fmla="*/ 6964438 w 7467600"/>
              <a:gd name="connsiteY835" fmla="*/ 2209505 h 6858000"/>
              <a:gd name="connsiteX836" fmla="*/ 7367862 w 7467600"/>
              <a:gd name="connsiteY836" fmla="*/ 2806833 h 6858000"/>
              <a:gd name="connsiteX837" fmla="*/ 7364329 w 7467600"/>
              <a:gd name="connsiteY837" fmla="*/ 2826907 h 6858000"/>
              <a:gd name="connsiteX838" fmla="*/ 7290545 w 7467600"/>
              <a:gd name="connsiteY838" fmla="*/ 2850663 h 6858000"/>
              <a:gd name="connsiteX839" fmla="*/ 6472036 w 7467600"/>
              <a:gd name="connsiteY839" fmla="*/ 1959003 h 6858000"/>
              <a:gd name="connsiteX840" fmla="*/ 5792897 w 7467600"/>
              <a:gd name="connsiteY840" fmla="*/ 1647747 h 6858000"/>
              <a:gd name="connsiteX841" fmla="*/ 5842751 w 7467600"/>
              <a:gd name="connsiteY841" fmla="*/ 1816112 h 6858000"/>
              <a:gd name="connsiteX842" fmla="*/ 5847424 w 7467600"/>
              <a:gd name="connsiteY842" fmla="*/ 1815776 h 6858000"/>
              <a:gd name="connsiteX843" fmla="*/ 6399821 w 7467600"/>
              <a:gd name="connsiteY843" fmla="*/ 2344799 h 6858000"/>
              <a:gd name="connsiteX844" fmla="*/ 6323232 w 7467600"/>
              <a:gd name="connsiteY844" fmla="*/ 2389634 h 6858000"/>
              <a:gd name="connsiteX845" fmla="*/ 5942958 w 7467600"/>
              <a:gd name="connsiteY845" fmla="*/ 2077708 h 6858000"/>
              <a:gd name="connsiteX846" fmla="*/ 5921559 w 7467600"/>
              <a:gd name="connsiteY846" fmla="*/ 2378596 h 6858000"/>
              <a:gd name="connsiteX847" fmla="*/ 5817651 w 7467600"/>
              <a:gd name="connsiteY847" fmla="*/ 3023919 h 6858000"/>
              <a:gd name="connsiteX848" fmla="*/ 5729634 w 7467600"/>
              <a:gd name="connsiteY848" fmla="*/ 3051849 h 6858000"/>
              <a:gd name="connsiteX849" fmla="*/ 5611018 w 7467600"/>
              <a:gd name="connsiteY849" fmla="*/ 2316769 h 6858000"/>
              <a:gd name="connsiteX850" fmla="*/ 5687608 w 7467600"/>
              <a:gd name="connsiteY850" fmla="*/ 2039972 h 6858000"/>
              <a:gd name="connsiteX851" fmla="*/ 5657554 w 7467600"/>
              <a:gd name="connsiteY851" fmla="*/ 1576445 h 6858000"/>
              <a:gd name="connsiteX852" fmla="*/ 5150475 w 7467600"/>
              <a:gd name="connsiteY852" fmla="*/ 1274012 h 6858000"/>
              <a:gd name="connsiteX853" fmla="*/ 5349142 w 7467600"/>
              <a:gd name="connsiteY853" fmla="*/ 2204405 h 6858000"/>
              <a:gd name="connsiteX854" fmla="*/ 5262214 w 7467600"/>
              <a:gd name="connsiteY854" fmla="*/ 2233836 h 6858000"/>
              <a:gd name="connsiteX855" fmla="*/ 4981539 w 7467600"/>
              <a:gd name="connsiteY855" fmla="*/ 1542201 h 6858000"/>
              <a:gd name="connsiteX856" fmla="*/ 4958461 w 7467600"/>
              <a:gd name="connsiteY856" fmla="*/ 1136957 h 6858000"/>
              <a:gd name="connsiteX857" fmla="*/ 4655015 w 7467600"/>
              <a:gd name="connsiteY857" fmla="*/ 891426 h 6858000"/>
              <a:gd name="connsiteX858" fmla="*/ 4348002 w 7467600"/>
              <a:gd name="connsiteY858" fmla="*/ 2205895 h 6858000"/>
              <a:gd name="connsiteX859" fmla="*/ 4262250 w 7467600"/>
              <a:gd name="connsiteY859" fmla="*/ 2219972 h 6858000"/>
              <a:gd name="connsiteX860" fmla="*/ 4550611 w 7467600"/>
              <a:gd name="connsiteY860" fmla="*/ 817540 h 6858000"/>
              <a:gd name="connsiteX861" fmla="*/ 4564418 w 7467600"/>
              <a:gd name="connsiteY861" fmla="*/ 808293 h 6858000"/>
              <a:gd name="connsiteX862" fmla="*/ 4266388 w 7467600"/>
              <a:gd name="connsiteY862" fmla="*/ 500083 h 6858000"/>
              <a:gd name="connsiteX863" fmla="*/ 4032842 w 7467600"/>
              <a:gd name="connsiteY863" fmla="*/ 211809 h 6858000"/>
              <a:gd name="connsiteX864" fmla="*/ 3882765 w 7467600"/>
              <a:gd name="connsiteY864" fmla="*/ 0 h 6858000"/>
              <a:gd name="connsiteX865" fmla="*/ 3721337 w 7467600"/>
              <a:gd name="connsiteY865" fmla="*/ 0 h 6858000"/>
              <a:gd name="connsiteX866" fmla="*/ 3797544 w 7467600"/>
              <a:gd name="connsiteY866" fmla="*/ 0 h 6858000"/>
              <a:gd name="connsiteX867" fmla="*/ 3775734 w 7467600"/>
              <a:gd name="connsiteY867" fmla="*/ 95131 h 6858000"/>
              <a:gd name="connsiteX868" fmla="*/ 3724807 w 7467600"/>
              <a:gd name="connsiteY868" fmla="*/ 272257 h 6858000"/>
              <a:gd name="connsiteX869" fmla="*/ 3726844 w 7467600"/>
              <a:gd name="connsiteY869" fmla="*/ 282988 h 6858000"/>
              <a:gd name="connsiteX870" fmla="*/ 3742664 w 7467600"/>
              <a:gd name="connsiteY870" fmla="*/ 279918 h 6858000"/>
              <a:gd name="connsiteX871" fmla="*/ 4103910 w 7467600"/>
              <a:gd name="connsiteY871" fmla="*/ 1161917 h 6858000"/>
              <a:gd name="connsiteX872" fmla="*/ 4020269 w 7467600"/>
              <a:gd name="connsiteY872" fmla="*/ 1200406 h 6858000"/>
              <a:gd name="connsiteX873" fmla="*/ 3674882 w 7467600"/>
              <a:gd name="connsiteY873" fmla="*/ 488524 h 6858000"/>
              <a:gd name="connsiteX874" fmla="*/ 3132682 w 7467600"/>
              <a:gd name="connsiteY874" fmla="*/ 1072284 h 6858000"/>
              <a:gd name="connsiteX875" fmla="*/ 2716346 w 7467600"/>
              <a:gd name="connsiteY875" fmla="*/ 1276376 h 6858000"/>
              <a:gd name="connsiteX876" fmla="*/ 2716772 w 7467600"/>
              <a:gd name="connsiteY876" fmla="*/ 1255462 h 6858000"/>
              <a:gd name="connsiteX877" fmla="*/ 3471096 w 7467600"/>
              <a:gd name="connsiteY877" fmla="*/ 437072 h 6858000"/>
              <a:gd name="connsiteX878" fmla="*/ 3639057 w 7467600"/>
              <a:gd name="connsiteY878" fmla="*/ 286334 h 6858000"/>
              <a:gd name="connsiteX879" fmla="*/ 3640309 w 7467600"/>
              <a:gd name="connsiteY879" fmla="*/ 284664 h 6858000"/>
              <a:gd name="connsiteX880" fmla="*/ 3646022 w 7467600"/>
              <a:gd name="connsiteY880" fmla="*/ 276711 h 6858000"/>
              <a:gd name="connsiteX881" fmla="*/ 3707943 w 7467600"/>
              <a:gd name="connsiteY881" fmla="*/ 65958 h 6858000"/>
              <a:gd name="connsiteX882" fmla="*/ 3721337 w 7467600"/>
              <a:gd name="connsiteY882" fmla="*/ 0 h 6858000"/>
              <a:gd name="connsiteX883" fmla="*/ 2867960 w 7467600"/>
              <a:gd name="connsiteY883" fmla="*/ 0 h 6858000"/>
              <a:gd name="connsiteX884" fmla="*/ 2926351 w 7467600"/>
              <a:gd name="connsiteY884" fmla="*/ 0 h 6858000"/>
              <a:gd name="connsiteX885" fmla="*/ 2902823 w 7467600"/>
              <a:gd name="connsiteY885" fmla="*/ 262929 h 6858000"/>
              <a:gd name="connsiteX886" fmla="*/ 2940663 w 7467600"/>
              <a:gd name="connsiteY886" fmla="*/ 140884 h 6858000"/>
              <a:gd name="connsiteX887" fmla="*/ 2947039 w 7467600"/>
              <a:gd name="connsiteY887" fmla="*/ 122524 h 6858000"/>
              <a:gd name="connsiteX888" fmla="*/ 2984316 w 7467600"/>
              <a:gd name="connsiteY888" fmla="*/ 0 h 6858000"/>
              <a:gd name="connsiteX889" fmla="*/ 3016114 w 7467600"/>
              <a:gd name="connsiteY889" fmla="*/ 0 h 6858000"/>
              <a:gd name="connsiteX890" fmla="*/ 2979949 w 7467600"/>
              <a:gd name="connsiteY890" fmla="*/ 119274 h 6858000"/>
              <a:gd name="connsiteX891" fmla="*/ 3023879 w 7467600"/>
              <a:gd name="connsiteY891" fmla="*/ 0 h 6858000"/>
              <a:gd name="connsiteX892" fmla="*/ 3105400 w 7467600"/>
              <a:gd name="connsiteY892" fmla="*/ 0 h 6858000"/>
              <a:gd name="connsiteX893" fmla="*/ 3094669 w 7467600"/>
              <a:gd name="connsiteY893" fmla="*/ 30308 h 6858000"/>
              <a:gd name="connsiteX894" fmla="*/ 2901945 w 7467600"/>
              <a:gd name="connsiteY894" fmla="*/ 466538 h 6858000"/>
              <a:gd name="connsiteX895" fmla="*/ 2815209 w 7467600"/>
              <a:gd name="connsiteY895" fmla="*/ 497361 h 6858000"/>
              <a:gd name="connsiteX896" fmla="*/ 2844845 w 7467600"/>
              <a:gd name="connsiteY896" fmla="*/ 127638 h 6858000"/>
              <a:gd name="connsiteX897" fmla="*/ 2867960 w 7467600"/>
              <a:gd name="connsiteY897" fmla="*/ 0 h 6858000"/>
              <a:gd name="connsiteX898" fmla="*/ 1057230 w 7467600"/>
              <a:gd name="connsiteY898" fmla="*/ 0 h 6858000"/>
              <a:gd name="connsiteX899" fmla="*/ 1111003 w 7467600"/>
              <a:gd name="connsiteY899" fmla="*/ 0 h 6858000"/>
              <a:gd name="connsiteX900" fmla="*/ 1125553 w 7467600"/>
              <a:gd name="connsiteY900" fmla="*/ 52588 h 6858000"/>
              <a:gd name="connsiteX901" fmla="*/ 1304276 w 7467600"/>
              <a:gd name="connsiteY901" fmla="*/ 476275 h 6858000"/>
              <a:gd name="connsiteX902" fmla="*/ 1492066 w 7467600"/>
              <a:gd name="connsiteY902" fmla="*/ 886333 h 6858000"/>
              <a:gd name="connsiteX903" fmla="*/ 1423698 w 7467600"/>
              <a:gd name="connsiteY903" fmla="*/ 710817 h 6858000"/>
              <a:gd name="connsiteX904" fmla="*/ 1357609 w 7467600"/>
              <a:gd name="connsiteY904" fmla="*/ 532892 h 6858000"/>
              <a:gd name="connsiteX905" fmla="*/ 1309550 w 7467600"/>
              <a:gd name="connsiteY905" fmla="*/ 374031 h 6858000"/>
              <a:gd name="connsiteX906" fmla="*/ 1193673 w 7467600"/>
              <a:gd name="connsiteY906" fmla="*/ 49533 h 6858000"/>
              <a:gd name="connsiteX907" fmla="*/ 1164391 w 7467600"/>
              <a:gd name="connsiteY907" fmla="*/ 0 h 6858000"/>
              <a:gd name="connsiteX908" fmla="*/ 1200666 w 7467600"/>
              <a:gd name="connsiteY908" fmla="*/ 0 h 6858000"/>
              <a:gd name="connsiteX909" fmla="*/ 1223408 w 7467600"/>
              <a:gd name="connsiteY909" fmla="*/ 38996 h 6858000"/>
              <a:gd name="connsiteX910" fmla="*/ 1339635 w 7467600"/>
              <a:gd name="connsiteY910" fmla="*/ 365517 h 6858000"/>
              <a:gd name="connsiteX911" fmla="*/ 1387469 w 7467600"/>
              <a:gd name="connsiteY911" fmla="*/ 523079 h 6858000"/>
              <a:gd name="connsiteX912" fmla="*/ 1452685 w 7467600"/>
              <a:gd name="connsiteY912" fmla="*/ 699806 h 6858000"/>
              <a:gd name="connsiteX913" fmla="*/ 1492092 w 7467600"/>
              <a:gd name="connsiteY913" fmla="*/ 800424 h 6858000"/>
              <a:gd name="connsiteX914" fmla="*/ 1455302 w 7467600"/>
              <a:gd name="connsiteY914" fmla="*/ 632913 h 6858000"/>
              <a:gd name="connsiteX915" fmla="*/ 1222336 w 7467600"/>
              <a:gd name="connsiteY915" fmla="*/ 9480 h 6858000"/>
              <a:gd name="connsiteX916" fmla="*/ 1214634 w 7467600"/>
              <a:gd name="connsiteY916" fmla="*/ 0 h 6858000"/>
              <a:gd name="connsiteX917" fmla="*/ 1289827 w 7467600"/>
              <a:gd name="connsiteY917" fmla="*/ 0 h 6858000"/>
              <a:gd name="connsiteX918" fmla="*/ 1321076 w 7467600"/>
              <a:gd name="connsiteY918" fmla="*/ 59722 h 6858000"/>
              <a:gd name="connsiteX919" fmla="*/ 1512579 w 7467600"/>
              <a:gd name="connsiteY919" fmla="*/ 626441 h 6858000"/>
              <a:gd name="connsiteX920" fmla="*/ 1506076 w 7467600"/>
              <a:gd name="connsiteY920" fmla="*/ 1089289 h 6858000"/>
              <a:gd name="connsiteX921" fmla="*/ 1486346 w 7467600"/>
              <a:gd name="connsiteY921" fmla="*/ 1079919 h 6858000"/>
              <a:gd name="connsiteX922" fmla="*/ 1070511 w 7467600"/>
              <a:gd name="connsiteY922" fmla="*/ 48609 h 6858000"/>
              <a:gd name="connsiteX923" fmla="*/ 1057230 w 7467600"/>
              <a:gd name="connsiteY923" fmla="*/ 0 h 6858000"/>
              <a:gd name="connsiteX924" fmla="*/ 43151 w 7467600"/>
              <a:gd name="connsiteY924" fmla="*/ 0 h 6858000"/>
              <a:gd name="connsiteX925" fmla="*/ 95283 w 7467600"/>
              <a:gd name="connsiteY925" fmla="*/ 0 h 6858000"/>
              <a:gd name="connsiteX926" fmla="*/ 300708 w 7467600"/>
              <a:gd name="connsiteY926" fmla="*/ 154571 h 6858000"/>
              <a:gd name="connsiteX927" fmla="*/ 530414 w 7467600"/>
              <a:gd name="connsiteY927" fmla="*/ 354673 h 6858000"/>
              <a:gd name="connsiteX928" fmla="*/ 333785 w 7467600"/>
              <a:gd name="connsiteY928" fmla="*/ 161564 h 6858000"/>
              <a:gd name="connsiteX929" fmla="*/ 147005 w 7467600"/>
              <a:gd name="connsiteY929" fmla="*/ 0 h 6858000"/>
              <a:gd name="connsiteX930" fmla="*/ 272509 w 7467600"/>
              <a:gd name="connsiteY930" fmla="*/ 0 h 6858000"/>
              <a:gd name="connsiteX931" fmla="*/ 326276 w 7467600"/>
              <a:gd name="connsiteY931" fmla="*/ 45847 h 6858000"/>
              <a:gd name="connsiteX932" fmla="*/ 823759 w 7467600"/>
              <a:gd name="connsiteY932" fmla="*/ 574145 h 6858000"/>
              <a:gd name="connsiteX933" fmla="*/ 811254 w 7467600"/>
              <a:gd name="connsiteY933" fmla="*/ 665546 h 6858000"/>
              <a:gd name="connsiteX934" fmla="*/ 154042 w 7467600"/>
              <a:gd name="connsiteY934" fmla="*/ 261522 h 6858000"/>
              <a:gd name="connsiteX935" fmla="*/ 13550 w 7467600"/>
              <a:gd name="connsiteY935" fmla="*/ 158423 h 6858000"/>
              <a:gd name="connsiteX936" fmla="*/ 0 w 7467600"/>
              <a:gd name="connsiteY936" fmla="*/ 146618 h 6858000"/>
              <a:gd name="connsiteX937" fmla="*/ 0 w 7467600"/>
              <a:gd name="connsiteY937" fmla="*/ 59161 h 6858000"/>
              <a:gd name="connsiteX938" fmla="*/ 45427 w 7467600"/>
              <a:gd name="connsiteY938" fmla="*/ 101078 h 6858000"/>
              <a:gd name="connsiteX939" fmla="*/ 630103 w 7467600"/>
              <a:gd name="connsiteY939" fmla="*/ 485885 h 6858000"/>
              <a:gd name="connsiteX940" fmla="*/ 532040 w 7467600"/>
              <a:gd name="connsiteY940" fmla="*/ 399359 h 6858000"/>
              <a:gd name="connsiteX941" fmla="*/ 517618 w 7467600"/>
              <a:gd name="connsiteY941" fmla="*/ 385726 h 6858000"/>
              <a:gd name="connsiteX942" fmla="*/ 285074 w 7467600"/>
              <a:gd name="connsiteY942" fmla="*/ 182755 h 6858000"/>
              <a:gd name="connsiteX943" fmla="*/ 43151 w 7467600"/>
              <a:gd name="connsiteY94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289862 w 7467600"/>
              <a:gd name="connsiteY10" fmla="*/ 6659827 h 6858000"/>
              <a:gd name="connsiteX11" fmla="*/ 1019354 w 7467600"/>
              <a:gd name="connsiteY11" fmla="*/ 6315006 h 6858000"/>
              <a:gd name="connsiteX12" fmla="*/ 441046 w 7467600"/>
              <a:gd name="connsiteY12" fmla="*/ 6691153 h 6858000"/>
              <a:gd name="connsiteX13" fmla="*/ 1019354 w 7467600"/>
              <a:gd name="connsiteY13" fmla="*/ 6315006 h 6858000"/>
              <a:gd name="connsiteX14" fmla="*/ 991680 w 7467600"/>
              <a:gd name="connsiteY14" fmla="*/ 6298413 h 6858000"/>
              <a:gd name="connsiteX15" fmla="*/ 409060 w 7467600"/>
              <a:gd name="connsiteY15" fmla="*/ 6671470 h 6858000"/>
              <a:gd name="connsiteX16" fmla="*/ 991680 w 7467600"/>
              <a:gd name="connsiteY16" fmla="*/ 6298413 h 6858000"/>
              <a:gd name="connsiteX17" fmla="*/ 103333 w 7467600"/>
              <a:gd name="connsiteY17" fmla="*/ 5699602 h 6858000"/>
              <a:gd name="connsiteX18" fmla="*/ 233938 w 7467600"/>
              <a:gd name="connsiteY18" fmla="*/ 5809416 h 6858000"/>
              <a:gd name="connsiteX19" fmla="*/ 883580 w 7467600"/>
              <a:gd name="connsiteY19" fmla="*/ 6180710 h 6858000"/>
              <a:gd name="connsiteX20" fmla="*/ 487337 w 7467600"/>
              <a:gd name="connsiteY20" fmla="*/ 5950182 h 6858000"/>
              <a:gd name="connsiteX21" fmla="*/ 354051 w 7467600"/>
              <a:gd name="connsiteY21" fmla="*/ 5854912 h 6858000"/>
              <a:gd name="connsiteX22" fmla="*/ 195436 w 7467600"/>
              <a:gd name="connsiteY22" fmla="*/ 5755068 h 6858000"/>
              <a:gd name="connsiteX23" fmla="*/ 103333 w 7467600"/>
              <a:gd name="connsiteY23" fmla="*/ 5699602 h 6858000"/>
              <a:gd name="connsiteX24" fmla="*/ 5539432 w 7467600"/>
              <a:gd name="connsiteY24" fmla="*/ 5642928 h 6858000"/>
              <a:gd name="connsiteX25" fmla="*/ 5555462 w 7467600"/>
              <a:gd name="connsiteY25" fmla="*/ 5694454 h 6858000"/>
              <a:gd name="connsiteX26" fmla="*/ 5828270 w 7467600"/>
              <a:gd name="connsiteY26" fmla="*/ 6320663 h 6858000"/>
              <a:gd name="connsiteX27" fmla="*/ 5947416 w 7467600"/>
              <a:gd name="connsiteY27" fmla="*/ 6574846 h 6858000"/>
              <a:gd name="connsiteX28" fmla="*/ 5539432 w 7467600"/>
              <a:gd name="connsiteY28" fmla="*/ 5642928 h 6858000"/>
              <a:gd name="connsiteX29" fmla="*/ 51253 w 7467600"/>
              <a:gd name="connsiteY29" fmla="*/ 5631825 h 6858000"/>
              <a:gd name="connsiteX30" fmla="*/ 211622 w 7467600"/>
              <a:gd name="connsiteY30" fmla="*/ 5728803 h 6858000"/>
              <a:gd name="connsiteX31" fmla="*/ 371652 w 7467600"/>
              <a:gd name="connsiteY31" fmla="*/ 5829062 h 6858000"/>
              <a:gd name="connsiteX32" fmla="*/ 505903 w 7467600"/>
              <a:gd name="connsiteY32" fmla="*/ 5925221 h 6858000"/>
              <a:gd name="connsiteX33" fmla="*/ 899240 w 7467600"/>
              <a:gd name="connsiteY33" fmla="*/ 6153068 h 6858000"/>
              <a:gd name="connsiteX34" fmla="*/ 988114 w 7467600"/>
              <a:gd name="connsiteY34" fmla="*/ 6174204 h 6858000"/>
              <a:gd name="connsiteX35" fmla="*/ 845971 w 7467600"/>
              <a:gd name="connsiteY35" fmla="*/ 6067177 h 6858000"/>
              <a:gd name="connsiteX36" fmla="*/ 448057 w 7467600"/>
              <a:gd name="connsiteY36" fmla="*/ 5841376 h 6858000"/>
              <a:gd name="connsiteX37" fmla="*/ 51253 w 7467600"/>
              <a:gd name="connsiteY37" fmla="*/ 5631825 h 6858000"/>
              <a:gd name="connsiteX38" fmla="*/ 2606687 w 7467600"/>
              <a:gd name="connsiteY38" fmla="*/ 5630718 h 6858000"/>
              <a:gd name="connsiteX39" fmla="*/ 2645658 w 7467600"/>
              <a:gd name="connsiteY39" fmla="*/ 6640259 h 6858000"/>
              <a:gd name="connsiteX40" fmla="*/ 2606687 w 7467600"/>
              <a:gd name="connsiteY40" fmla="*/ 5630718 h 6858000"/>
              <a:gd name="connsiteX41" fmla="*/ 3642057 w 7467600"/>
              <a:gd name="connsiteY41" fmla="*/ 5573487 h 6858000"/>
              <a:gd name="connsiteX42" fmla="*/ 3632981 w 7467600"/>
              <a:gd name="connsiteY42" fmla="*/ 5579437 h 6858000"/>
              <a:gd name="connsiteX43" fmla="*/ 3382436 w 7467600"/>
              <a:gd name="connsiteY43" fmla="*/ 5952726 h 6858000"/>
              <a:gd name="connsiteX44" fmla="*/ 3191929 w 7467600"/>
              <a:gd name="connsiteY44" fmla="*/ 6662669 h 6858000"/>
              <a:gd name="connsiteX45" fmla="*/ 3369898 w 7467600"/>
              <a:gd name="connsiteY45" fmla="*/ 6081771 h 6858000"/>
              <a:gd name="connsiteX46" fmla="*/ 3642057 w 7467600"/>
              <a:gd name="connsiteY46" fmla="*/ 5573487 h 6858000"/>
              <a:gd name="connsiteX47" fmla="*/ 2650666 w 7467600"/>
              <a:gd name="connsiteY47" fmla="*/ 5530686 h 6858000"/>
              <a:gd name="connsiteX48" fmla="*/ 2650249 w 7467600"/>
              <a:gd name="connsiteY48" fmla="*/ 5532101 h 6858000"/>
              <a:gd name="connsiteX49" fmla="*/ 2663808 w 7467600"/>
              <a:gd name="connsiteY49" fmla="*/ 6535215 h 6858000"/>
              <a:gd name="connsiteX50" fmla="*/ 2665418 w 7467600"/>
              <a:gd name="connsiteY50" fmla="*/ 6132756 h 6858000"/>
              <a:gd name="connsiteX51" fmla="*/ 2650666 w 7467600"/>
              <a:gd name="connsiteY51" fmla="*/ 5530686 h 6858000"/>
              <a:gd name="connsiteX52" fmla="*/ 2680277 w 7467600"/>
              <a:gd name="connsiteY52" fmla="*/ 5479204 h 6858000"/>
              <a:gd name="connsiteX53" fmla="*/ 2678972 w 7467600"/>
              <a:gd name="connsiteY53" fmla="*/ 5481582 h 6858000"/>
              <a:gd name="connsiteX54" fmla="*/ 2696666 w 7467600"/>
              <a:gd name="connsiteY54" fmla="*/ 6133836 h 6858000"/>
              <a:gd name="connsiteX55" fmla="*/ 2695769 w 7467600"/>
              <a:gd name="connsiteY55" fmla="*/ 6390955 h 6858000"/>
              <a:gd name="connsiteX56" fmla="*/ 2739893 w 7467600"/>
              <a:gd name="connsiteY56" fmla="*/ 6108357 h 6858000"/>
              <a:gd name="connsiteX57" fmla="*/ 2680277 w 7467600"/>
              <a:gd name="connsiteY57" fmla="*/ 5479204 h 6858000"/>
              <a:gd name="connsiteX58" fmla="*/ 1132195 w 7467600"/>
              <a:gd name="connsiteY58" fmla="*/ 5467980 h 6858000"/>
              <a:gd name="connsiteX59" fmla="*/ 1679056 w 7467600"/>
              <a:gd name="connsiteY59" fmla="*/ 5516907 h 6858000"/>
              <a:gd name="connsiteX60" fmla="*/ 2128648 w 7467600"/>
              <a:gd name="connsiteY60" fmla="*/ 5474249 h 6858000"/>
              <a:gd name="connsiteX61" fmla="*/ 1825619 w 7467600"/>
              <a:gd name="connsiteY61" fmla="*/ 5478447 h 6858000"/>
              <a:gd name="connsiteX62" fmla="*/ 1737798 w 7467600"/>
              <a:gd name="connsiteY62" fmla="*/ 5483353 h 6858000"/>
              <a:gd name="connsiteX63" fmla="*/ 1132195 w 7467600"/>
              <a:gd name="connsiteY63" fmla="*/ 5467980 h 6858000"/>
              <a:gd name="connsiteX64" fmla="*/ 1456157 w 7467600"/>
              <a:gd name="connsiteY64" fmla="*/ 5371404 h 6858000"/>
              <a:gd name="connsiteX65" fmla="*/ 1244432 w 7467600"/>
              <a:gd name="connsiteY65" fmla="*/ 5385601 h 6858000"/>
              <a:gd name="connsiteX66" fmla="*/ 973990 w 7467600"/>
              <a:gd name="connsiteY66" fmla="*/ 5424940 h 6858000"/>
              <a:gd name="connsiteX67" fmla="*/ 1103809 w 7467600"/>
              <a:gd name="connsiteY67" fmla="*/ 5433720 h 6858000"/>
              <a:gd name="connsiteX68" fmla="*/ 1123454 w 7467600"/>
              <a:gd name="connsiteY68" fmla="*/ 5435727 h 6858000"/>
              <a:gd name="connsiteX69" fmla="*/ 1737017 w 7467600"/>
              <a:gd name="connsiteY69" fmla="*/ 5452183 h 6858000"/>
              <a:gd name="connsiteX70" fmla="*/ 1824397 w 7467600"/>
              <a:gd name="connsiteY70" fmla="*/ 5447757 h 6858000"/>
              <a:gd name="connsiteX71" fmla="*/ 2070059 w 7467600"/>
              <a:gd name="connsiteY71" fmla="*/ 5441660 h 6858000"/>
              <a:gd name="connsiteX72" fmla="*/ 1456157 w 7467600"/>
              <a:gd name="connsiteY72" fmla="*/ 5371404 h 6858000"/>
              <a:gd name="connsiteX73" fmla="*/ 4988186 w 7467600"/>
              <a:gd name="connsiteY73" fmla="*/ 5216467 h 6858000"/>
              <a:gd name="connsiteX74" fmla="*/ 4777334 w 7467600"/>
              <a:gd name="connsiteY74" fmla="*/ 5406072 h 6858000"/>
              <a:gd name="connsiteX75" fmla="*/ 4718341 w 7467600"/>
              <a:gd name="connsiteY75" fmla="*/ 5468043 h 6858000"/>
              <a:gd name="connsiteX76" fmla="*/ 4604655 w 7467600"/>
              <a:gd name="connsiteY76" fmla="*/ 5583434 h 6858000"/>
              <a:gd name="connsiteX77" fmla="*/ 4565074 w 7467600"/>
              <a:gd name="connsiteY77" fmla="*/ 5618550 h 6858000"/>
              <a:gd name="connsiteX78" fmla="*/ 4988186 w 7467600"/>
              <a:gd name="connsiteY78" fmla="*/ 5216467 h 6858000"/>
              <a:gd name="connsiteX79" fmla="*/ 4978032 w 7467600"/>
              <a:gd name="connsiteY79" fmla="*/ 5183809 h 6858000"/>
              <a:gd name="connsiteX80" fmla="*/ 4463413 w 7467600"/>
              <a:gd name="connsiteY80" fmla="*/ 5615162 h 6858000"/>
              <a:gd name="connsiteX81" fmla="*/ 4358134 w 7467600"/>
              <a:gd name="connsiteY81" fmla="*/ 5742791 h 6858000"/>
              <a:gd name="connsiteX82" fmla="*/ 4376219 w 7467600"/>
              <a:gd name="connsiteY82" fmla="*/ 5729027 h 6858000"/>
              <a:gd name="connsiteX83" fmla="*/ 4582340 w 7467600"/>
              <a:gd name="connsiteY83" fmla="*/ 5561037 h 6858000"/>
              <a:gd name="connsiteX84" fmla="*/ 4694684 w 7467600"/>
              <a:gd name="connsiteY84" fmla="*/ 5447098 h 6858000"/>
              <a:gd name="connsiteX85" fmla="*/ 4754123 w 7467600"/>
              <a:gd name="connsiteY85" fmla="*/ 5384643 h 6858000"/>
              <a:gd name="connsiteX86" fmla="*/ 4978032 w 7467600"/>
              <a:gd name="connsiteY86" fmla="*/ 5183809 h 6858000"/>
              <a:gd name="connsiteX87" fmla="*/ 1903353 w 7467600"/>
              <a:gd name="connsiteY87" fmla="*/ 5044827 h 6858000"/>
              <a:gd name="connsiteX88" fmla="*/ 1936931 w 7467600"/>
              <a:gd name="connsiteY88" fmla="*/ 5093954 h 6858000"/>
              <a:gd name="connsiteX89" fmla="*/ 2195868 w 7467600"/>
              <a:gd name="connsiteY89" fmla="*/ 5396574 h 6858000"/>
              <a:gd name="connsiteX90" fmla="*/ 2088852 w 7467600"/>
              <a:gd name="connsiteY90" fmla="*/ 5166123 h 6858000"/>
              <a:gd name="connsiteX91" fmla="*/ 1958241 w 7467600"/>
              <a:gd name="connsiteY91" fmla="*/ 5067955 h 6858000"/>
              <a:gd name="connsiteX92" fmla="*/ 1903353 w 7467600"/>
              <a:gd name="connsiteY92" fmla="*/ 5044827 h 6858000"/>
              <a:gd name="connsiteX93" fmla="*/ 1979378 w 7467600"/>
              <a:gd name="connsiteY93" fmla="*/ 4769504 h 6858000"/>
              <a:gd name="connsiteX94" fmla="*/ 2882120 w 7467600"/>
              <a:gd name="connsiteY94" fmla="*/ 5064547 h 6858000"/>
              <a:gd name="connsiteX95" fmla="*/ 2793103 w 7467600"/>
              <a:gd name="connsiteY95" fmla="*/ 5039699 h 6858000"/>
              <a:gd name="connsiteX96" fmla="*/ 2770041 w 7467600"/>
              <a:gd name="connsiteY96" fmla="*/ 5033634 h 6858000"/>
              <a:gd name="connsiteX97" fmla="*/ 1979378 w 7467600"/>
              <a:gd name="connsiteY97" fmla="*/ 4769504 h 6858000"/>
              <a:gd name="connsiteX98" fmla="*/ 1927410 w 7467600"/>
              <a:gd name="connsiteY98" fmla="*/ 4716164 h 6858000"/>
              <a:gd name="connsiteX99" fmla="*/ 1959587 w 7467600"/>
              <a:gd name="connsiteY99" fmla="*/ 4728849 h 6858000"/>
              <a:gd name="connsiteX100" fmla="*/ 2777707 w 7467600"/>
              <a:gd name="connsiteY100" fmla="*/ 5003991 h 6858000"/>
              <a:gd name="connsiteX101" fmla="*/ 2800768 w 7467600"/>
              <a:gd name="connsiteY101" fmla="*/ 5010056 h 6858000"/>
              <a:gd name="connsiteX102" fmla="*/ 2879408 w 7467600"/>
              <a:gd name="connsiteY102" fmla="*/ 5031590 h 6858000"/>
              <a:gd name="connsiteX103" fmla="*/ 2862295 w 7467600"/>
              <a:gd name="connsiteY103" fmla="*/ 5022958 h 6858000"/>
              <a:gd name="connsiteX104" fmla="*/ 2813343 w 7467600"/>
              <a:gd name="connsiteY104" fmla="*/ 4998369 h 6858000"/>
              <a:gd name="connsiteX105" fmla="*/ 2646245 w 7467600"/>
              <a:gd name="connsiteY105" fmla="*/ 4930999 h 6858000"/>
              <a:gd name="connsiteX106" fmla="*/ 1999243 w 7467600"/>
              <a:gd name="connsiteY106" fmla="*/ 4730524 h 6858000"/>
              <a:gd name="connsiteX107" fmla="*/ 1979527 w 7467600"/>
              <a:gd name="connsiteY107" fmla="*/ 4726651 h 6858000"/>
              <a:gd name="connsiteX108" fmla="*/ 1927410 w 7467600"/>
              <a:gd name="connsiteY108" fmla="*/ 4716164 h 6858000"/>
              <a:gd name="connsiteX109" fmla="*/ 1997014 w 7467600"/>
              <a:gd name="connsiteY109" fmla="*/ 4698007 h 6858000"/>
              <a:gd name="connsiteX110" fmla="*/ 2005458 w 7467600"/>
              <a:gd name="connsiteY110" fmla="*/ 4699540 h 6858000"/>
              <a:gd name="connsiteX111" fmla="*/ 2657186 w 7467600"/>
              <a:gd name="connsiteY111" fmla="*/ 4901687 h 6858000"/>
              <a:gd name="connsiteX112" fmla="*/ 2826662 w 7467600"/>
              <a:gd name="connsiteY112" fmla="*/ 4970362 h 6858000"/>
              <a:gd name="connsiteX113" fmla="*/ 2876100 w 7467600"/>
              <a:gd name="connsiteY113" fmla="*/ 4995397 h 6858000"/>
              <a:gd name="connsiteX114" fmla="*/ 3042600 w 7467600"/>
              <a:gd name="connsiteY114" fmla="*/ 5059532 h 6858000"/>
              <a:gd name="connsiteX115" fmla="*/ 1997014 w 7467600"/>
              <a:gd name="connsiteY115" fmla="*/ 4698007 h 6858000"/>
              <a:gd name="connsiteX116" fmla="*/ 2305292 w 7467600"/>
              <a:gd name="connsiteY116" fmla="*/ 4219492 h 6858000"/>
              <a:gd name="connsiteX117" fmla="*/ 3360922 w 7467600"/>
              <a:gd name="connsiteY117" fmla="*/ 4529373 h 6858000"/>
              <a:gd name="connsiteX118" fmla="*/ 3492420 w 7467600"/>
              <a:gd name="connsiteY118" fmla="*/ 4510145 h 6858000"/>
              <a:gd name="connsiteX119" fmla="*/ 3364086 w 7467600"/>
              <a:gd name="connsiteY119" fmla="*/ 4480340 h 6858000"/>
              <a:gd name="connsiteX120" fmla="*/ 3225818 w 7467600"/>
              <a:gd name="connsiteY120" fmla="*/ 4411822 h 6858000"/>
              <a:gd name="connsiteX121" fmla="*/ 3129696 w 7467600"/>
              <a:gd name="connsiteY121" fmla="*/ 4360704 h 6858000"/>
              <a:gd name="connsiteX122" fmla="*/ 2814545 w 7467600"/>
              <a:gd name="connsiteY122" fmla="*/ 4282955 h 6858000"/>
              <a:gd name="connsiteX123" fmla="*/ 2305292 w 7467600"/>
              <a:gd name="connsiteY123" fmla="*/ 4219492 h 6858000"/>
              <a:gd name="connsiteX124" fmla="*/ 2626982 w 7467600"/>
              <a:gd name="connsiteY124" fmla="*/ 4206450 h 6858000"/>
              <a:gd name="connsiteX125" fmla="*/ 2490617 w 7467600"/>
              <a:gd name="connsiteY125" fmla="*/ 4206951 h 6858000"/>
              <a:gd name="connsiteX126" fmla="*/ 2819869 w 7467600"/>
              <a:gd name="connsiteY126" fmla="*/ 4252936 h 6858000"/>
              <a:gd name="connsiteX127" fmla="*/ 3143018 w 7467600"/>
              <a:gd name="connsiteY127" fmla="*/ 4332698 h 6858000"/>
              <a:gd name="connsiteX128" fmla="*/ 3241520 w 7467600"/>
              <a:gd name="connsiteY128" fmla="*/ 4385112 h 6858000"/>
              <a:gd name="connsiteX129" fmla="*/ 3374575 w 7467600"/>
              <a:gd name="connsiteY129" fmla="*/ 4451517 h 6858000"/>
              <a:gd name="connsiteX130" fmla="*/ 3505221 w 7467600"/>
              <a:gd name="connsiteY130" fmla="*/ 4480757 h 6858000"/>
              <a:gd name="connsiteX131" fmla="*/ 2626982 w 7467600"/>
              <a:gd name="connsiteY131" fmla="*/ 4206450 h 6858000"/>
              <a:gd name="connsiteX132" fmla="*/ 1310106 w 7467600"/>
              <a:gd name="connsiteY132" fmla="*/ 3943217 h 6858000"/>
              <a:gd name="connsiteX133" fmla="*/ 854994 w 7467600"/>
              <a:gd name="connsiteY133" fmla="*/ 4399136 h 6858000"/>
              <a:gd name="connsiteX134" fmla="*/ 742462 w 7467600"/>
              <a:gd name="connsiteY134" fmla="*/ 4594648 h 6858000"/>
              <a:gd name="connsiteX135" fmla="*/ 820602 w 7467600"/>
              <a:gd name="connsiteY135" fmla="*/ 4485915 h 6858000"/>
              <a:gd name="connsiteX136" fmla="*/ 878295 w 7467600"/>
              <a:gd name="connsiteY136" fmla="*/ 4403594 h 6858000"/>
              <a:gd name="connsiteX137" fmla="*/ 1240607 w 7467600"/>
              <a:gd name="connsiteY137" fmla="*/ 4010401 h 6858000"/>
              <a:gd name="connsiteX138" fmla="*/ 1310106 w 7467600"/>
              <a:gd name="connsiteY138" fmla="*/ 3943217 h 6858000"/>
              <a:gd name="connsiteX139" fmla="*/ 1423113 w 7467600"/>
              <a:gd name="connsiteY139" fmla="*/ 3874565 h 6858000"/>
              <a:gd name="connsiteX140" fmla="*/ 1260565 w 7467600"/>
              <a:gd name="connsiteY140" fmla="*/ 4031982 h 6858000"/>
              <a:gd name="connsiteX141" fmla="*/ 901900 w 7467600"/>
              <a:gd name="connsiteY141" fmla="*/ 4421236 h 6858000"/>
              <a:gd name="connsiteX142" fmla="*/ 845044 w 7467600"/>
              <a:gd name="connsiteY142" fmla="*/ 4502436 h 6858000"/>
              <a:gd name="connsiteX143" fmla="*/ 685926 w 7467600"/>
              <a:gd name="connsiteY143" fmla="*/ 4703069 h 6858000"/>
              <a:gd name="connsiteX144" fmla="*/ 684248 w 7467600"/>
              <a:gd name="connsiteY144" fmla="*/ 4706721 h 6858000"/>
              <a:gd name="connsiteX145" fmla="*/ 1423113 w 7467600"/>
              <a:gd name="connsiteY145" fmla="*/ 3874565 h 6858000"/>
              <a:gd name="connsiteX146" fmla="*/ 3316479 w 7467600"/>
              <a:gd name="connsiteY146" fmla="*/ 3872136 h 6858000"/>
              <a:gd name="connsiteX147" fmla="*/ 3546806 w 7467600"/>
              <a:gd name="connsiteY147" fmla="*/ 4356139 h 6858000"/>
              <a:gd name="connsiteX148" fmla="*/ 3364433 w 7467600"/>
              <a:gd name="connsiteY148" fmla="*/ 3953121 h 6858000"/>
              <a:gd name="connsiteX149" fmla="*/ 3316479 w 7467600"/>
              <a:gd name="connsiteY149" fmla="*/ 3872136 h 6858000"/>
              <a:gd name="connsiteX150" fmla="*/ 3291335 w 7467600"/>
              <a:gd name="connsiteY150" fmla="*/ 3767420 h 6858000"/>
              <a:gd name="connsiteX151" fmla="*/ 3390805 w 7467600"/>
              <a:gd name="connsiteY151" fmla="*/ 3937163 h 6858000"/>
              <a:gd name="connsiteX152" fmla="*/ 3579062 w 7467600"/>
              <a:gd name="connsiteY152" fmla="*/ 4359040 h 6858000"/>
              <a:gd name="connsiteX153" fmla="*/ 3467355 w 7467600"/>
              <a:gd name="connsiteY153" fmla="*/ 3988130 h 6858000"/>
              <a:gd name="connsiteX154" fmla="*/ 3310753 w 7467600"/>
              <a:gd name="connsiteY154" fmla="*/ 3787140 h 6858000"/>
              <a:gd name="connsiteX155" fmla="*/ 3291335 w 7467600"/>
              <a:gd name="connsiteY155" fmla="*/ 3767420 h 6858000"/>
              <a:gd name="connsiteX156" fmla="*/ 1635889 w 7467600"/>
              <a:gd name="connsiteY156" fmla="*/ 3709494 h 6858000"/>
              <a:gd name="connsiteX157" fmla="*/ 1634800 w 7467600"/>
              <a:gd name="connsiteY157" fmla="*/ 3731111 h 6858000"/>
              <a:gd name="connsiteX158" fmla="*/ 1635889 w 7467600"/>
              <a:gd name="connsiteY158" fmla="*/ 3709494 h 6858000"/>
              <a:gd name="connsiteX159" fmla="*/ 1510397 w 7467600"/>
              <a:gd name="connsiteY159" fmla="*/ 3684705 h 6858000"/>
              <a:gd name="connsiteX160" fmla="*/ 1146550 w 7467600"/>
              <a:gd name="connsiteY160" fmla="*/ 3802012 h 6858000"/>
              <a:gd name="connsiteX161" fmla="*/ 698834 w 7467600"/>
              <a:gd name="connsiteY161" fmla="*/ 3952272 h 6858000"/>
              <a:gd name="connsiteX162" fmla="*/ 34256 w 7467600"/>
              <a:gd name="connsiteY162" fmla="*/ 4347603 h 6858000"/>
              <a:gd name="connsiteX163" fmla="*/ 527241 w 7467600"/>
              <a:gd name="connsiteY163" fmla="*/ 4065078 h 6858000"/>
              <a:gd name="connsiteX164" fmla="*/ 1510397 w 7467600"/>
              <a:gd name="connsiteY164" fmla="*/ 3684705 h 6858000"/>
              <a:gd name="connsiteX165" fmla="*/ 1313114 w 7467600"/>
              <a:gd name="connsiteY165" fmla="*/ 3655216 h 6858000"/>
              <a:gd name="connsiteX166" fmla="*/ 1109304 w 7467600"/>
              <a:gd name="connsiteY166" fmla="*/ 3669030 h 6858000"/>
              <a:gd name="connsiteX167" fmla="*/ 8129 w 7467600"/>
              <a:gd name="connsiteY167" fmla="*/ 4330519 h 6858000"/>
              <a:gd name="connsiteX168" fmla="*/ 687572 w 7467600"/>
              <a:gd name="connsiteY168" fmla="*/ 3925629 h 6858000"/>
              <a:gd name="connsiteX169" fmla="*/ 1138365 w 7467600"/>
              <a:gd name="connsiteY169" fmla="*/ 3774515 h 6858000"/>
              <a:gd name="connsiteX170" fmla="*/ 1505579 w 7467600"/>
              <a:gd name="connsiteY170" fmla="*/ 3655526 h 6858000"/>
              <a:gd name="connsiteX171" fmla="*/ 1313114 w 7467600"/>
              <a:gd name="connsiteY171" fmla="*/ 3655216 h 6858000"/>
              <a:gd name="connsiteX172" fmla="*/ 3655073 w 7467600"/>
              <a:gd name="connsiteY172" fmla="*/ 3650884 h 6858000"/>
              <a:gd name="connsiteX173" fmla="*/ 3989938 w 7467600"/>
              <a:gd name="connsiteY173" fmla="*/ 3991685 h 6858000"/>
              <a:gd name="connsiteX174" fmla="*/ 4393907 w 7467600"/>
              <a:gd name="connsiteY174" fmla="*/ 4261258 h 6858000"/>
              <a:gd name="connsiteX175" fmla="*/ 4648051 w 7467600"/>
              <a:gd name="connsiteY175" fmla="*/ 4374051 h 6858000"/>
              <a:gd name="connsiteX176" fmla="*/ 4383389 w 7467600"/>
              <a:gd name="connsiteY176" fmla="*/ 4184369 h 6858000"/>
              <a:gd name="connsiteX177" fmla="*/ 4165508 w 7467600"/>
              <a:gd name="connsiteY177" fmla="*/ 4035196 h 6858000"/>
              <a:gd name="connsiteX178" fmla="*/ 4068162 w 7467600"/>
              <a:gd name="connsiteY178" fmla="*/ 3953394 h 6858000"/>
              <a:gd name="connsiteX179" fmla="*/ 3981416 w 7467600"/>
              <a:gd name="connsiteY179" fmla="*/ 3880482 h 6858000"/>
              <a:gd name="connsiteX180" fmla="*/ 3800147 w 7467600"/>
              <a:gd name="connsiteY180" fmla="*/ 3749872 h 6858000"/>
              <a:gd name="connsiteX181" fmla="*/ 3655073 w 7467600"/>
              <a:gd name="connsiteY181" fmla="*/ 3650884 h 6858000"/>
              <a:gd name="connsiteX182" fmla="*/ 3670252 w 7467600"/>
              <a:gd name="connsiteY182" fmla="*/ 3622798 h 6858000"/>
              <a:gd name="connsiteX183" fmla="*/ 3817258 w 7467600"/>
              <a:gd name="connsiteY183" fmla="*/ 3723577 h 6858000"/>
              <a:gd name="connsiteX184" fmla="*/ 4000461 w 7467600"/>
              <a:gd name="connsiteY184" fmla="*/ 3855966 h 6858000"/>
              <a:gd name="connsiteX185" fmla="*/ 4088180 w 7467600"/>
              <a:gd name="connsiteY185" fmla="*/ 3929774 h 6858000"/>
              <a:gd name="connsiteX186" fmla="*/ 4184555 w 7467600"/>
              <a:gd name="connsiteY186" fmla="*/ 4010683 h 6858000"/>
              <a:gd name="connsiteX187" fmla="*/ 4399563 w 7467600"/>
              <a:gd name="connsiteY187" fmla="*/ 4158106 h 6858000"/>
              <a:gd name="connsiteX188" fmla="*/ 4684469 w 7467600"/>
              <a:gd name="connsiteY188" fmla="*/ 4364680 h 6858000"/>
              <a:gd name="connsiteX189" fmla="*/ 4690271 w 7467600"/>
              <a:gd name="connsiteY189" fmla="*/ 4370034 h 6858000"/>
              <a:gd name="connsiteX190" fmla="*/ 4136093 w 7467600"/>
              <a:gd name="connsiteY190" fmla="*/ 3858466 h 6858000"/>
              <a:gd name="connsiteX191" fmla="*/ 3670252 w 7467600"/>
              <a:gd name="connsiteY191" fmla="*/ 3622798 h 6858000"/>
              <a:gd name="connsiteX192" fmla="*/ 4440129 w 7467600"/>
              <a:gd name="connsiteY192" fmla="*/ 3448571 h 6858000"/>
              <a:gd name="connsiteX193" fmla="*/ 4856525 w 7467600"/>
              <a:gd name="connsiteY193" fmla="*/ 3915351 h 6858000"/>
              <a:gd name="connsiteX194" fmla="*/ 5059055 w 7467600"/>
              <a:gd name="connsiteY194" fmla="*/ 4108918 h 6858000"/>
              <a:gd name="connsiteX195" fmla="*/ 5290070 w 7467600"/>
              <a:gd name="connsiteY195" fmla="*/ 4263619 h 6858000"/>
              <a:gd name="connsiteX196" fmla="*/ 4834991 w 7467600"/>
              <a:gd name="connsiteY196" fmla="*/ 3830985 h 6858000"/>
              <a:gd name="connsiteX197" fmla="*/ 4440129 w 7467600"/>
              <a:gd name="connsiteY197" fmla="*/ 3448571 h 6858000"/>
              <a:gd name="connsiteX198" fmla="*/ 4441737 w 7467600"/>
              <a:gd name="connsiteY198" fmla="*/ 3399734 h 6858000"/>
              <a:gd name="connsiteX199" fmla="*/ 4431236 w 7467600"/>
              <a:gd name="connsiteY199" fmla="*/ 3400954 h 6858000"/>
              <a:gd name="connsiteX200" fmla="*/ 4557150 w 7467600"/>
              <a:gd name="connsiteY200" fmla="*/ 3510023 h 6858000"/>
              <a:gd name="connsiteX201" fmla="*/ 4856936 w 7467600"/>
              <a:gd name="connsiteY201" fmla="*/ 3809146 h 6858000"/>
              <a:gd name="connsiteX202" fmla="*/ 5111996 w 7467600"/>
              <a:gd name="connsiteY202" fmla="*/ 4065759 h 6858000"/>
              <a:gd name="connsiteX203" fmla="*/ 5388878 w 7467600"/>
              <a:gd name="connsiteY203" fmla="*/ 4300185 h 6858000"/>
              <a:gd name="connsiteX204" fmla="*/ 5425556 w 7467600"/>
              <a:gd name="connsiteY204" fmla="*/ 4308967 h 6858000"/>
              <a:gd name="connsiteX205" fmla="*/ 4943646 w 7467600"/>
              <a:gd name="connsiteY205" fmla="*/ 3822916 h 6858000"/>
              <a:gd name="connsiteX206" fmla="*/ 4594837 w 7467600"/>
              <a:gd name="connsiteY206" fmla="*/ 3532274 h 6858000"/>
              <a:gd name="connsiteX207" fmla="*/ 4441737 w 7467600"/>
              <a:gd name="connsiteY207" fmla="*/ 3399734 h 6858000"/>
              <a:gd name="connsiteX208" fmla="*/ 5425834 w 7467600"/>
              <a:gd name="connsiteY208" fmla="*/ 3162785 h 6858000"/>
              <a:gd name="connsiteX209" fmla="*/ 5401644 w 7467600"/>
              <a:gd name="connsiteY209" fmla="*/ 3617847 h 6858000"/>
              <a:gd name="connsiteX210" fmla="*/ 5467256 w 7467600"/>
              <a:gd name="connsiteY210" fmla="*/ 4175494 h 6858000"/>
              <a:gd name="connsiteX211" fmla="*/ 5448069 w 7467600"/>
              <a:gd name="connsiteY211" fmla="*/ 3567554 h 6858000"/>
              <a:gd name="connsiteX212" fmla="*/ 5425834 w 7467600"/>
              <a:gd name="connsiteY212" fmla="*/ 3162785 h 6858000"/>
              <a:gd name="connsiteX213" fmla="*/ 1318687 w 7467600"/>
              <a:gd name="connsiteY213" fmla="*/ 3113840 h 6858000"/>
              <a:gd name="connsiteX214" fmla="*/ 1066793 w 7467600"/>
              <a:gd name="connsiteY214" fmla="*/ 3212171 h 6858000"/>
              <a:gd name="connsiteX215" fmla="*/ 993319 w 7467600"/>
              <a:gd name="connsiteY215" fmla="*/ 3247648 h 6858000"/>
              <a:gd name="connsiteX216" fmla="*/ 853081 w 7467600"/>
              <a:gd name="connsiteY216" fmla="*/ 3312410 h 6858000"/>
              <a:gd name="connsiteX217" fmla="*/ 805957 w 7467600"/>
              <a:gd name="connsiteY217" fmla="*/ 3330443 h 6858000"/>
              <a:gd name="connsiteX218" fmla="*/ 1318687 w 7467600"/>
              <a:gd name="connsiteY218" fmla="*/ 3113840 h 6858000"/>
              <a:gd name="connsiteX219" fmla="*/ 5453702 w 7467600"/>
              <a:gd name="connsiteY219" fmla="*/ 3090882 h 6858000"/>
              <a:gd name="connsiteX220" fmla="*/ 5480135 w 7467600"/>
              <a:gd name="connsiteY220" fmla="*/ 3565802 h 6858000"/>
              <a:gd name="connsiteX221" fmla="*/ 5499023 w 7467600"/>
              <a:gd name="connsiteY221" fmla="*/ 4166310 h 6858000"/>
              <a:gd name="connsiteX222" fmla="*/ 5547022 w 7467600"/>
              <a:gd name="connsiteY222" fmla="*/ 3607838 h 6858000"/>
              <a:gd name="connsiteX223" fmla="*/ 5515964 w 7467600"/>
              <a:gd name="connsiteY223" fmla="*/ 3378541 h 6858000"/>
              <a:gd name="connsiteX224" fmla="*/ 5453702 w 7467600"/>
              <a:gd name="connsiteY224" fmla="*/ 3090882 h 6858000"/>
              <a:gd name="connsiteX225" fmla="*/ 1238695 w 7467600"/>
              <a:gd name="connsiteY225" fmla="*/ 3076820 h 6858000"/>
              <a:gd name="connsiteX226" fmla="*/ 716371 w 7467600"/>
              <a:gd name="connsiteY226" fmla="*/ 3293249 h 6858000"/>
              <a:gd name="connsiteX227" fmla="*/ 579522 w 7467600"/>
              <a:gd name="connsiteY227" fmla="*/ 3371759 h 6858000"/>
              <a:gd name="connsiteX228" fmla="*/ 600288 w 7467600"/>
              <a:gd name="connsiteY228" fmla="*/ 3365555 h 6858000"/>
              <a:gd name="connsiteX229" fmla="*/ 840692 w 7467600"/>
              <a:gd name="connsiteY229" fmla="*/ 3284921 h 6858000"/>
              <a:gd name="connsiteX230" fmla="*/ 979248 w 7467600"/>
              <a:gd name="connsiteY230" fmla="*/ 3221003 h 6858000"/>
              <a:gd name="connsiteX231" fmla="*/ 1053282 w 7467600"/>
              <a:gd name="connsiteY231" fmla="*/ 3185247 h 6858000"/>
              <a:gd name="connsiteX232" fmla="*/ 1320603 w 7467600"/>
              <a:gd name="connsiteY232" fmla="*/ 3081281 h 6858000"/>
              <a:gd name="connsiteX233" fmla="*/ 1238695 w 7467600"/>
              <a:gd name="connsiteY233" fmla="*/ 3076820 h 6858000"/>
              <a:gd name="connsiteX234" fmla="*/ 5425627 w 7467600"/>
              <a:gd name="connsiteY234" fmla="*/ 2954192 h 6858000"/>
              <a:gd name="connsiteX235" fmla="*/ 5470770 w 7467600"/>
              <a:gd name="connsiteY235" fmla="*/ 3005435 h 6858000"/>
              <a:gd name="connsiteX236" fmla="*/ 5519779 w 7467600"/>
              <a:gd name="connsiteY236" fmla="*/ 4359223 h 6858000"/>
              <a:gd name="connsiteX237" fmla="*/ 5520293 w 7467600"/>
              <a:gd name="connsiteY237" fmla="*/ 4360602 h 6858000"/>
              <a:gd name="connsiteX238" fmla="*/ 5767221 w 7467600"/>
              <a:gd name="connsiteY238" fmla="*/ 4665564 h 6858000"/>
              <a:gd name="connsiteX239" fmla="*/ 6937169 w 7467600"/>
              <a:gd name="connsiteY239" fmla="*/ 4815941 h 6858000"/>
              <a:gd name="connsiteX240" fmla="*/ 6953922 w 7467600"/>
              <a:gd name="connsiteY240" fmla="*/ 4890068 h 6858000"/>
              <a:gd name="connsiteX241" fmla="*/ 6071359 w 7467600"/>
              <a:gd name="connsiteY241" fmla="*/ 4770770 h 6858000"/>
              <a:gd name="connsiteX242" fmla="*/ 6038839 w 7467600"/>
              <a:gd name="connsiteY242" fmla="*/ 4764474 h 6858000"/>
              <a:gd name="connsiteX243" fmla="*/ 6038706 w 7467600"/>
              <a:gd name="connsiteY243" fmla="*/ 4763847 h 6858000"/>
              <a:gd name="connsiteX244" fmla="*/ 6037784 w 7467600"/>
              <a:gd name="connsiteY244" fmla="*/ 4764270 h 6858000"/>
              <a:gd name="connsiteX245" fmla="*/ 6038839 w 7467600"/>
              <a:gd name="connsiteY245" fmla="*/ 4764474 h 6858000"/>
              <a:gd name="connsiteX246" fmla="*/ 6040338 w 7467600"/>
              <a:gd name="connsiteY246" fmla="*/ 4771418 h 6858000"/>
              <a:gd name="connsiteX247" fmla="*/ 6024488 w 7467600"/>
              <a:gd name="connsiteY247" fmla="*/ 4809903 h 6858000"/>
              <a:gd name="connsiteX248" fmla="*/ 5599771 w 7467600"/>
              <a:gd name="connsiteY248" fmla="*/ 5509652 h 6858000"/>
              <a:gd name="connsiteX249" fmla="*/ 5548843 w 7467600"/>
              <a:gd name="connsiteY249" fmla="*/ 5563845 h 6858000"/>
              <a:gd name="connsiteX250" fmla="*/ 5940952 w 7467600"/>
              <a:gd name="connsiteY250" fmla="*/ 6250028 h 6858000"/>
              <a:gd name="connsiteX251" fmla="*/ 6043441 w 7467600"/>
              <a:gd name="connsiteY251" fmla="*/ 6665847 h 6858000"/>
              <a:gd name="connsiteX252" fmla="*/ 6093432 w 7467600"/>
              <a:gd name="connsiteY252" fmla="*/ 6858000 h 6858000"/>
              <a:gd name="connsiteX253" fmla="*/ 6034344 w 7467600"/>
              <a:gd name="connsiteY253" fmla="*/ 6858000 h 6858000"/>
              <a:gd name="connsiteX254" fmla="*/ 6026679 w 7467600"/>
              <a:gd name="connsiteY254" fmla="*/ 6836959 h 6858000"/>
              <a:gd name="connsiteX255" fmla="*/ 5800441 w 7467600"/>
              <a:gd name="connsiteY255" fmla="*/ 6335286 h 6858000"/>
              <a:gd name="connsiteX256" fmla="*/ 5526562 w 7467600"/>
              <a:gd name="connsiteY256" fmla="*/ 5705388 h 6858000"/>
              <a:gd name="connsiteX257" fmla="*/ 5519640 w 7467600"/>
              <a:gd name="connsiteY257" fmla="*/ 5683774 h 6858000"/>
              <a:gd name="connsiteX258" fmla="*/ 5844559 w 7467600"/>
              <a:gd name="connsiteY258" fmla="*/ 6553349 h 6858000"/>
              <a:gd name="connsiteX259" fmla="*/ 5975994 w 7467600"/>
              <a:gd name="connsiteY259" fmla="*/ 6858000 h 6858000"/>
              <a:gd name="connsiteX260" fmla="*/ 5898547 w 7467600"/>
              <a:gd name="connsiteY260" fmla="*/ 6858000 h 6858000"/>
              <a:gd name="connsiteX261" fmla="*/ 5682041 w 7467600"/>
              <a:gd name="connsiteY261" fmla="*/ 6355860 h 6858000"/>
              <a:gd name="connsiteX262" fmla="*/ 5461758 w 7467600"/>
              <a:gd name="connsiteY262" fmla="*/ 5820220 h 6858000"/>
              <a:gd name="connsiteX263" fmla="*/ 5237282 w 7467600"/>
              <a:gd name="connsiteY263" fmla="*/ 6579086 h 6858000"/>
              <a:gd name="connsiteX264" fmla="*/ 5115009 w 7467600"/>
              <a:gd name="connsiteY264" fmla="*/ 6858000 h 6858000"/>
              <a:gd name="connsiteX265" fmla="*/ 5028074 w 7467600"/>
              <a:gd name="connsiteY265" fmla="*/ 6858000 h 6858000"/>
              <a:gd name="connsiteX266" fmla="*/ 5079508 w 7467600"/>
              <a:gd name="connsiteY266" fmla="*/ 6749074 h 6858000"/>
              <a:gd name="connsiteX267" fmla="*/ 5371846 w 7467600"/>
              <a:gd name="connsiteY267" fmla="*/ 5924413 h 6858000"/>
              <a:gd name="connsiteX268" fmla="*/ 5270512 w 7467600"/>
              <a:gd name="connsiteY268" fmla="*/ 6138975 h 6858000"/>
              <a:gd name="connsiteX269" fmla="*/ 5062409 w 7467600"/>
              <a:gd name="connsiteY269" fmla="*/ 6653544 h 6858000"/>
              <a:gd name="connsiteX270" fmla="*/ 5036628 w 7467600"/>
              <a:gd name="connsiteY270" fmla="*/ 6754247 h 6858000"/>
              <a:gd name="connsiteX271" fmla="*/ 5009112 w 7467600"/>
              <a:gd name="connsiteY271" fmla="*/ 6858000 h 6858000"/>
              <a:gd name="connsiteX272" fmla="*/ 4976679 w 7467600"/>
              <a:gd name="connsiteY272" fmla="*/ 6858000 h 6858000"/>
              <a:gd name="connsiteX273" fmla="*/ 5006537 w 7467600"/>
              <a:gd name="connsiteY273" fmla="*/ 6747068 h 6858000"/>
              <a:gd name="connsiteX274" fmla="*/ 5032723 w 7467600"/>
              <a:gd name="connsiteY274" fmla="*/ 6644957 h 6858000"/>
              <a:gd name="connsiteX275" fmla="*/ 5242949 w 7467600"/>
              <a:gd name="connsiteY275" fmla="*/ 6125175 h 6858000"/>
              <a:gd name="connsiteX276" fmla="*/ 5286321 w 7467600"/>
              <a:gd name="connsiteY276" fmla="*/ 6033555 h 6858000"/>
              <a:gd name="connsiteX277" fmla="*/ 5008210 w 7467600"/>
              <a:gd name="connsiteY277" fmla="*/ 6649194 h 6858000"/>
              <a:gd name="connsiteX278" fmla="*/ 4986321 w 7467600"/>
              <a:gd name="connsiteY278" fmla="*/ 6765687 h 6858000"/>
              <a:gd name="connsiteX279" fmla="*/ 4973474 w 7467600"/>
              <a:gd name="connsiteY279" fmla="*/ 6858000 h 6858000"/>
              <a:gd name="connsiteX280" fmla="*/ 4907178 w 7467600"/>
              <a:gd name="connsiteY280" fmla="*/ 6858000 h 6858000"/>
              <a:gd name="connsiteX281" fmla="*/ 4910810 w 7467600"/>
              <a:gd name="connsiteY281" fmla="*/ 6829660 h 6858000"/>
              <a:gd name="connsiteX282" fmla="*/ 4987461 w 7467600"/>
              <a:gd name="connsiteY282" fmla="*/ 6432994 h 6858000"/>
              <a:gd name="connsiteX283" fmla="*/ 5179262 w 7467600"/>
              <a:gd name="connsiteY283" fmla="*/ 6035044 h 6858000"/>
              <a:gd name="connsiteX284" fmla="*/ 4689678 w 7467600"/>
              <a:gd name="connsiteY284" fmla="*/ 6440241 h 6858000"/>
              <a:gd name="connsiteX285" fmla="*/ 4477543 w 7467600"/>
              <a:gd name="connsiteY285" fmla="*/ 6674836 h 6858000"/>
              <a:gd name="connsiteX286" fmla="*/ 4329957 w 7467600"/>
              <a:gd name="connsiteY286" fmla="*/ 6858000 h 6858000"/>
              <a:gd name="connsiteX287" fmla="*/ 4218595 w 7467600"/>
              <a:gd name="connsiteY287" fmla="*/ 6858000 h 6858000"/>
              <a:gd name="connsiteX288" fmla="*/ 4368888 w 7467600"/>
              <a:gd name="connsiteY288" fmla="*/ 6668412 h 6858000"/>
              <a:gd name="connsiteX289" fmla="*/ 4563091 w 7467600"/>
              <a:gd name="connsiteY289" fmla="*/ 6442508 h 6858000"/>
              <a:gd name="connsiteX290" fmla="*/ 5387324 w 7467600"/>
              <a:gd name="connsiteY290" fmla="*/ 5705830 h 6858000"/>
              <a:gd name="connsiteX291" fmla="*/ 5073620 w 7467600"/>
              <a:gd name="connsiteY291" fmla="*/ 5955437 h 6858000"/>
              <a:gd name="connsiteX292" fmla="*/ 4689789 w 7467600"/>
              <a:gd name="connsiteY292" fmla="*/ 6268382 h 6858000"/>
              <a:gd name="connsiteX293" fmla="*/ 4418722 w 7467600"/>
              <a:gd name="connsiteY293" fmla="*/ 6570886 h 6858000"/>
              <a:gd name="connsiteX294" fmla="*/ 4214944 w 7467600"/>
              <a:gd name="connsiteY294" fmla="*/ 6858000 h 6858000"/>
              <a:gd name="connsiteX295" fmla="*/ 4177898 w 7467600"/>
              <a:gd name="connsiteY295" fmla="*/ 6858000 h 6858000"/>
              <a:gd name="connsiteX296" fmla="*/ 4391597 w 7467600"/>
              <a:gd name="connsiteY296" fmla="*/ 6556370 h 6858000"/>
              <a:gd name="connsiteX297" fmla="*/ 4668889 w 7467600"/>
              <a:gd name="connsiteY297" fmla="*/ 6246399 h 6858000"/>
              <a:gd name="connsiteX298" fmla="*/ 5055427 w 7467600"/>
              <a:gd name="connsiteY298" fmla="*/ 5931476 h 6858000"/>
              <a:gd name="connsiteX299" fmla="*/ 5371814 w 7467600"/>
              <a:gd name="connsiteY299" fmla="*/ 5678975 h 6858000"/>
              <a:gd name="connsiteX300" fmla="*/ 4987918 w 7467600"/>
              <a:gd name="connsiteY300" fmla="*/ 5838701 h 6858000"/>
              <a:gd name="connsiteX301" fmla="*/ 4317146 w 7467600"/>
              <a:gd name="connsiteY301" fmla="*/ 6587716 h 6858000"/>
              <a:gd name="connsiteX302" fmla="*/ 4171627 w 7467600"/>
              <a:gd name="connsiteY302" fmla="*/ 6858000 h 6858000"/>
              <a:gd name="connsiteX303" fmla="*/ 4081585 w 7467600"/>
              <a:gd name="connsiteY303" fmla="*/ 6858000 h 6858000"/>
              <a:gd name="connsiteX304" fmla="*/ 4238603 w 7467600"/>
              <a:gd name="connsiteY304" fmla="*/ 6559341 h 6858000"/>
              <a:gd name="connsiteX305" fmla="*/ 4778333 w 7467600"/>
              <a:gd name="connsiteY305" fmla="*/ 5873626 h 6858000"/>
              <a:gd name="connsiteX306" fmla="*/ 5414185 w 7467600"/>
              <a:gd name="connsiteY306" fmla="*/ 5573882 h 6858000"/>
              <a:gd name="connsiteX307" fmla="*/ 5959648 w 7467600"/>
              <a:gd name="connsiteY307" fmla="*/ 4760797 h 6858000"/>
              <a:gd name="connsiteX308" fmla="*/ 5355019 w 7467600"/>
              <a:gd name="connsiteY308" fmla="*/ 4734672 h 6858000"/>
              <a:gd name="connsiteX309" fmla="*/ 5083565 w 7467600"/>
              <a:gd name="connsiteY309" fmla="*/ 5179121 h 6858000"/>
              <a:gd name="connsiteX310" fmla="*/ 4713577 w 7467600"/>
              <a:gd name="connsiteY310" fmla="*/ 5616803 h 6858000"/>
              <a:gd name="connsiteX311" fmla="*/ 3989559 w 7467600"/>
              <a:gd name="connsiteY311" fmla="*/ 6145945 h 6858000"/>
              <a:gd name="connsiteX312" fmla="*/ 3939824 w 7467600"/>
              <a:gd name="connsiteY312" fmla="*/ 6066900 h 6858000"/>
              <a:gd name="connsiteX313" fmla="*/ 4584537 w 7467600"/>
              <a:gd name="connsiteY313" fmla="*/ 5324826 h 6858000"/>
              <a:gd name="connsiteX314" fmla="*/ 5037105 w 7467600"/>
              <a:gd name="connsiteY314" fmla="*/ 5088765 h 6858000"/>
              <a:gd name="connsiteX315" fmla="*/ 5039930 w 7467600"/>
              <a:gd name="connsiteY315" fmla="*/ 5089585 h 6858000"/>
              <a:gd name="connsiteX316" fmla="*/ 5263764 w 7467600"/>
              <a:gd name="connsiteY316" fmla="*/ 4735525 h 6858000"/>
              <a:gd name="connsiteX317" fmla="*/ 4086300 w 7467600"/>
              <a:gd name="connsiteY317" fmla="*/ 4884599 h 6858000"/>
              <a:gd name="connsiteX318" fmla="*/ 4085485 w 7467600"/>
              <a:gd name="connsiteY318" fmla="*/ 4899070 h 6858000"/>
              <a:gd name="connsiteX319" fmla="*/ 3871915 w 7467600"/>
              <a:gd name="connsiteY319" fmla="*/ 5253645 h 6858000"/>
              <a:gd name="connsiteX320" fmla="*/ 3799374 w 7467600"/>
              <a:gd name="connsiteY320" fmla="*/ 5466127 h 6858000"/>
              <a:gd name="connsiteX321" fmla="*/ 3498850 w 7467600"/>
              <a:gd name="connsiteY321" fmla="*/ 6661888 h 6858000"/>
              <a:gd name="connsiteX322" fmla="*/ 3399216 w 7467600"/>
              <a:gd name="connsiteY322" fmla="*/ 6858000 h 6858000"/>
              <a:gd name="connsiteX323" fmla="*/ 3303688 w 7467600"/>
              <a:gd name="connsiteY323" fmla="*/ 6858000 h 6858000"/>
              <a:gd name="connsiteX324" fmla="*/ 3391774 w 7467600"/>
              <a:gd name="connsiteY324" fmla="*/ 6697181 h 6858000"/>
              <a:gd name="connsiteX325" fmla="*/ 3735540 w 7467600"/>
              <a:gd name="connsiteY325" fmla="*/ 5546923 h 6858000"/>
              <a:gd name="connsiteX326" fmla="*/ 3729438 w 7467600"/>
              <a:gd name="connsiteY326" fmla="*/ 5569058 h 6858000"/>
              <a:gd name="connsiteX327" fmla="*/ 3707782 w 7467600"/>
              <a:gd name="connsiteY327" fmla="*/ 5644908 h 6858000"/>
              <a:gd name="connsiteX328" fmla="*/ 3583827 w 7467600"/>
              <a:gd name="connsiteY328" fmla="*/ 6039215 h 6858000"/>
              <a:gd name="connsiteX329" fmla="*/ 3547861 w 7467600"/>
              <a:gd name="connsiteY329" fmla="*/ 6129609 h 6858000"/>
              <a:gd name="connsiteX330" fmla="*/ 3490905 w 7467600"/>
              <a:gd name="connsiteY330" fmla="*/ 6277660 h 6858000"/>
              <a:gd name="connsiteX331" fmla="*/ 3455859 w 7467600"/>
              <a:gd name="connsiteY331" fmla="*/ 6391301 h 6858000"/>
              <a:gd name="connsiteX332" fmla="*/ 3429112 w 7467600"/>
              <a:gd name="connsiteY332" fmla="*/ 6479469 h 6858000"/>
              <a:gd name="connsiteX333" fmla="*/ 3304862 w 7467600"/>
              <a:gd name="connsiteY333" fmla="*/ 6796476 h 6858000"/>
              <a:gd name="connsiteX334" fmla="*/ 3276071 w 7467600"/>
              <a:gd name="connsiteY334" fmla="*/ 6858000 h 6858000"/>
              <a:gd name="connsiteX335" fmla="*/ 3240805 w 7467600"/>
              <a:gd name="connsiteY335" fmla="*/ 6858000 h 6858000"/>
              <a:gd name="connsiteX336" fmla="*/ 3275917 w 7467600"/>
              <a:gd name="connsiteY336" fmla="*/ 6783192 h 6858000"/>
              <a:gd name="connsiteX337" fmla="*/ 3399358 w 7467600"/>
              <a:gd name="connsiteY337" fmla="*/ 6469011 h 6858000"/>
              <a:gd name="connsiteX338" fmla="*/ 3425650 w 7467600"/>
              <a:gd name="connsiteY338" fmla="*/ 6381333 h 6858000"/>
              <a:gd name="connsiteX339" fmla="*/ 3460661 w 7467600"/>
              <a:gd name="connsiteY339" fmla="*/ 6266763 h 6858000"/>
              <a:gd name="connsiteX340" fmla="*/ 3518021 w 7467600"/>
              <a:gd name="connsiteY340" fmla="*/ 6117298 h 6858000"/>
              <a:gd name="connsiteX341" fmla="*/ 3554035 w 7467600"/>
              <a:gd name="connsiteY341" fmla="*/ 6027832 h 6858000"/>
              <a:gd name="connsiteX342" fmla="*/ 3677174 w 7467600"/>
              <a:gd name="connsiteY342" fmla="*/ 5636351 h 6858000"/>
              <a:gd name="connsiteX343" fmla="*/ 3698819 w 7467600"/>
              <a:gd name="connsiteY343" fmla="*/ 5560503 h 6858000"/>
              <a:gd name="connsiteX344" fmla="*/ 3702094 w 7467600"/>
              <a:gd name="connsiteY344" fmla="*/ 5549194 h 6858000"/>
              <a:gd name="connsiteX345" fmla="*/ 3398355 w 7467600"/>
              <a:gd name="connsiteY345" fmla="*/ 6094603 h 6858000"/>
              <a:gd name="connsiteX346" fmla="*/ 3193941 w 7467600"/>
              <a:gd name="connsiteY346" fmla="*/ 6798775 h 6858000"/>
              <a:gd name="connsiteX347" fmla="*/ 3184140 w 7467600"/>
              <a:gd name="connsiteY347" fmla="*/ 6858000 h 6858000"/>
              <a:gd name="connsiteX348" fmla="*/ 3099978 w 7467600"/>
              <a:gd name="connsiteY348" fmla="*/ 6858000 h 6858000"/>
              <a:gd name="connsiteX349" fmla="*/ 3101556 w 7467600"/>
              <a:gd name="connsiteY349" fmla="*/ 6843337 h 6858000"/>
              <a:gd name="connsiteX350" fmla="*/ 3370162 w 7467600"/>
              <a:gd name="connsiteY350" fmla="*/ 5785550 h 6858000"/>
              <a:gd name="connsiteX351" fmla="*/ 3746477 w 7467600"/>
              <a:gd name="connsiteY351" fmla="*/ 5377889 h 6858000"/>
              <a:gd name="connsiteX352" fmla="*/ 3863399 w 7467600"/>
              <a:gd name="connsiteY352" fmla="*/ 5087257 h 6858000"/>
              <a:gd name="connsiteX353" fmla="*/ 3968712 w 7467600"/>
              <a:gd name="connsiteY353" fmla="*/ 4913989 h 6858000"/>
              <a:gd name="connsiteX354" fmla="*/ 2792390 w 7467600"/>
              <a:gd name="connsiteY354" fmla="*/ 5382974 h 6858000"/>
              <a:gd name="connsiteX355" fmla="*/ 2714982 w 7467600"/>
              <a:gd name="connsiteY355" fmla="*/ 5427051 h 6858000"/>
              <a:gd name="connsiteX356" fmla="*/ 2813361 w 7467600"/>
              <a:gd name="connsiteY356" fmla="*/ 6023912 h 6858000"/>
              <a:gd name="connsiteX357" fmla="*/ 2688430 w 7467600"/>
              <a:gd name="connsiteY357" fmla="*/ 6801564 h 6858000"/>
              <a:gd name="connsiteX358" fmla="*/ 2629626 w 7467600"/>
              <a:gd name="connsiteY358" fmla="*/ 6763394 h 6858000"/>
              <a:gd name="connsiteX359" fmla="*/ 2565328 w 7467600"/>
              <a:gd name="connsiteY359" fmla="*/ 5516399 h 6858000"/>
              <a:gd name="connsiteX360" fmla="*/ 1922999 w 7467600"/>
              <a:gd name="connsiteY360" fmla="*/ 5980343 h 6858000"/>
              <a:gd name="connsiteX361" fmla="*/ 1950261 w 7467600"/>
              <a:gd name="connsiteY361" fmla="*/ 6405858 h 6858000"/>
              <a:gd name="connsiteX362" fmla="*/ 2365554 w 7467600"/>
              <a:gd name="connsiteY362" fmla="*/ 6759107 h 6858000"/>
              <a:gd name="connsiteX363" fmla="*/ 2424142 w 7467600"/>
              <a:gd name="connsiteY363" fmla="*/ 6858000 h 6858000"/>
              <a:gd name="connsiteX364" fmla="*/ 2395994 w 7467600"/>
              <a:gd name="connsiteY364" fmla="*/ 6858000 h 6858000"/>
              <a:gd name="connsiteX365" fmla="*/ 2392863 w 7467600"/>
              <a:gd name="connsiteY365" fmla="*/ 6852964 h 6858000"/>
              <a:gd name="connsiteX366" fmla="*/ 2017589 w 7467600"/>
              <a:gd name="connsiteY366" fmla="*/ 6493982 h 6858000"/>
              <a:gd name="connsiteX367" fmla="*/ 2147336 w 7467600"/>
              <a:gd name="connsiteY367" fmla="*/ 6594052 h 6858000"/>
              <a:gd name="connsiteX368" fmla="*/ 2207047 w 7467600"/>
              <a:gd name="connsiteY368" fmla="*/ 6654540 h 6858000"/>
              <a:gd name="connsiteX369" fmla="*/ 2299106 w 7467600"/>
              <a:gd name="connsiteY369" fmla="*/ 6778931 h 6858000"/>
              <a:gd name="connsiteX370" fmla="*/ 2314430 w 7467600"/>
              <a:gd name="connsiteY370" fmla="*/ 6801144 h 6858000"/>
              <a:gd name="connsiteX371" fmla="*/ 2352406 w 7467600"/>
              <a:gd name="connsiteY371" fmla="*/ 6858000 h 6858000"/>
              <a:gd name="connsiteX372" fmla="*/ 2314492 w 7467600"/>
              <a:gd name="connsiteY372" fmla="*/ 6858000 h 6858000"/>
              <a:gd name="connsiteX373" fmla="*/ 2288095 w 7467600"/>
              <a:gd name="connsiteY373" fmla="*/ 6818030 h 6858000"/>
              <a:gd name="connsiteX374" fmla="*/ 2272768 w 7467600"/>
              <a:gd name="connsiteY374" fmla="*/ 6795822 h 6858000"/>
              <a:gd name="connsiteX375" fmla="*/ 2182715 w 7467600"/>
              <a:gd name="connsiteY375" fmla="*/ 6675071 h 6858000"/>
              <a:gd name="connsiteX376" fmla="*/ 2032061 w 7467600"/>
              <a:gd name="connsiteY376" fmla="*/ 6541380 h 6858000"/>
              <a:gd name="connsiteX377" fmla="*/ 2257220 w 7467600"/>
              <a:gd name="connsiteY377" fmla="*/ 6826257 h 6858000"/>
              <a:gd name="connsiteX378" fmla="*/ 2281324 w 7467600"/>
              <a:gd name="connsiteY378" fmla="*/ 6858000 h 6858000"/>
              <a:gd name="connsiteX379" fmla="*/ 2242860 w 7467600"/>
              <a:gd name="connsiteY379" fmla="*/ 6858000 h 6858000"/>
              <a:gd name="connsiteX380" fmla="*/ 2232818 w 7467600"/>
              <a:gd name="connsiteY380" fmla="*/ 6844926 h 6858000"/>
              <a:gd name="connsiteX381" fmla="*/ 1990172 w 7467600"/>
              <a:gd name="connsiteY381" fmla="*/ 6542121 h 6858000"/>
              <a:gd name="connsiteX382" fmla="*/ 2124090 w 7467600"/>
              <a:gd name="connsiteY382" fmla="*/ 6761017 h 6858000"/>
              <a:gd name="connsiteX383" fmla="*/ 2200380 w 7467600"/>
              <a:gd name="connsiteY383" fmla="*/ 6858000 h 6858000"/>
              <a:gd name="connsiteX384" fmla="*/ 2147507 w 7467600"/>
              <a:gd name="connsiteY384" fmla="*/ 6858000 h 6858000"/>
              <a:gd name="connsiteX385" fmla="*/ 2070668 w 7467600"/>
              <a:gd name="connsiteY385" fmla="*/ 6761520 h 6858000"/>
              <a:gd name="connsiteX386" fmla="*/ 1975142 w 7467600"/>
              <a:gd name="connsiteY386" fmla="*/ 6585570 h 6858000"/>
              <a:gd name="connsiteX387" fmla="*/ 2050035 w 7467600"/>
              <a:gd name="connsiteY387" fmla="*/ 6813345 h 6858000"/>
              <a:gd name="connsiteX388" fmla="*/ 2063025 w 7467600"/>
              <a:gd name="connsiteY388" fmla="*/ 6858000 h 6858000"/>
              <a:gd name="connsiteX389" fmla="*/ 2021675 w 7467600"/>
              <a:gd name="connsiteY389" fmla="*/ 6858000 h 6858000"/>
              <a:gd name="connsiteX390" fmla="*/ 2019308 w 7467600"/>
              <a:gd name="connsiteY390" fmla="*/ 6847118 h 6858000"/>
              <a:gd name="connsiteX391" fmla="*/ 1938835 w 7467600"/>
              <a:gd name="connsiteY391" fmla="*/ 6551160 h 6858000"/>
              <a:gd name="connsiteX392" fmla="*/ 1953230 w 7467600"/>
              <a:gd name="connsiteY392" fmla="*/ 6759699 h 6858000"/>
              <a:gd name="connsiteX393" fmla="*/ 1956763 w 7467600"/>
              <a:gd name="connsiteY393" fmla="*/ 6778191 h 6858000"/>
              <a:gd name="connsiteX394" fmla="*/ 1967925 w 7467600"/>
              <a:gd name="connsiteY394" fmla="*/ 6858000 h 6858000"/>
              <a:gd name="connsiteX395" fmla="*/ 1936622 w 7467600"/>
              <a:gd name="connsiteY395" fmla="*/ 6858000 h 6858000"/>
              <a:gd name="connsiteX396" fmla="*/ 1926261 w 7467600"/>
              <a:gd name="connsiteY396" fmla="*/ 6784064 h 6858000"/>
              <a:gd name="connsiteX397" fmla="*/ 1922724 w 7467600"/>
              <a:gd name="connsiteY397" fmla="*/ 6765577 h 6858000"/>
              <a:gd name="connsiteX398" fmla="*/ 1904650 w 7467600"/>
              <a:gd name="connsiteY398" fmla="*/ 6639616 h 6858000"/>
              <a:gd name="connsiteX399" fmla="*/ 1885273 w 7467600"/>
              <a:gd name="connsiteY399" fmla="*/ 6858000 h 6858000"/>
              <a:gd name="connsiteX400" fmla="*/ 1854363 w 7467600"/>
              <a:gd name="connsiteY400" fmla="*/ 6858000 h 6858000"/>
              <a:gd name="connsiteX401" fmla="*/ 1880391 w 7467600"/>
              <a:gd name="connsiteY401" fmla="*/ 6603796 h 6858000"/>
              <a:gd name="connsiteX402" fmla="*/ 1818273 w 7467600"/>
              <a:gd name="connsiteY402" fmla="*/ 6715729 h 6858000"/>
              <a:gd name="connsiteX403" fmla="*/ 1794691 w 7467600"/>
              <a:gd name="connsiteY403" fmla="*/ 6843239 h 6858000"/>
              <a:gd name="connsiteX404" fmla="*/ 1794914 w 7467600"/>
              <a:gd name="connsiteY404" fmla="*/ 6858000 h 6858000"/>
              <a:gd name="connsiteX405" fmla="*/ 1746128 w 7467600"/>
              <a:gd name="connsiteY405" fmla="*/ 6858000 h 6858000"/>
              <a:gd name="connsiteX406" fmla="*/ 1753934 w 7467600"/>
              <a:gd name="connsiteY406" fmla="*/ 6724796 h 6858000"/>
              <a:gd name="connsiteX407" fmla="*/ 1792053 w 7467600"/>
              <a:gd name="connsiteY407" fmla="*/ 6572396 h 6858000"/>
              <a:gd name="connsiteX408" fmla="*/ 1862248 w 7467600"/>
              <a:gd name="connsiteY408" fmla="*/ 6266397 h 6858000"/>
              <a:gd name="connsiteX409" fmla="*/ 1862250 w 7467600"/>
              <a:gd name="connsiteY409" fmla="*/ 6033531 h 6858000"/>
              <a:gd name="connsiteX410" fmla="*/ 1211999 w 7467600"/>
              <a:gd name="connsiteY410" fmla="*/ 6683610 h 6858000"/>
              <a:gd name="connsiteX411" fmla="*/ 1213266 w 7467600"/>
              <a:gd name="connsiteY411" fmla="*/ 6691947 h 6858000"/>
              <a:gd name="connsiteX412" fmla="*/ 1203370 w 7467600"/>
              <a:gd name="connsiteY412" fmla="*/ 6850676 h 6858000"/>
              <a:gd name="connsiteX413" fmla="*/ 1203671 w 7467600"/>
              <a:gd name="connsiteY413" fmla="*/ 6858000 h 6858000"/>
              <a:gd name="connsiteX414" fmla="*/ 1143180 w 7467600"/>
              <a:gd name="connsiteY414" fmla="*/ 6858000 h 6858000"/>
              <a:gd name="connsiteX415" fmla="*/ 1142176 w 7467600"/>
              <a:gd name="connsiteY415" fmla="*/ 6766045 h 6858000"/>
              <a:gd name="connsiteX416" fmla="*/ 1067484 w 7467600"/>
              <a:gd name="connsiteY416" fmla="*/ 6858000 h 6858000"/>
              <a:gd name="connsiteX417" fmla="*/ 953928 w 7467600"/>
              <a:gd name="connsiteY417" fmla="*/ 6858000 h 6858000"/>
              <a:gd name="connsiteX418" fmla="*/ 959715 w 7467600"/>
              <a:gd name="connsiteY418" fmla="*/ 6850185 h 6858000"/>
              <a:gd name="connsiteX419" fmla="*/ 1483788 w 7467600"/>
              <a:gd name="connsiteY419" fmla="*/ 6259174 h 6858000"/>
              <a:gd name="connsiteX420" fmla="*/ 1100671 w 7467600"/>
              <a:gd name="connsiteY420" fmla="*/ 6252137 h 6858000"/>
              <a:gd name="connsiteX421" fmla="*/ 1090144 w 7467600"/>
              <a:gd name="connsiteY421" fmla="*/ 6256748 h 6858000"/>
              <a:gd name="connsiteX422" fmla="*/ 1095872 w 7467600"/>
              <a:gd name="connsiteY422" fmla="*/ 6271892 h 6858000"/>
              <a:gd name="connsiteX423" fmla="*/ 262785 w 7467600"/>
              <a:gd name="connsiteY423" fmla="*/ 6845450 h 6858000"/>
              <a:gd name="connsiteX424" fmla="*/ 209968 w 7467600"/>
              <a:gd name="connsiteY424" fmla="*/ 6770713 h 6858000"/>
              <a:gd name="connsiteX425" fmla="*/ 873460 w 7467600"/>
              <a:gd name="connsiteY425" fmla="*/ 6253768 h 6858000"/>
              <a:gd name="connsiteX426" fmla="*/ 192686 w 7467600"/>
              <a:gd name="connsiteY426" fmla="*/ 5849257 h 6858000"/>
              <a:gd name="connsiteX427" fmla="*/ 4696 w 7467600"/>
              <a:gd name="connsiteY427" fmla="*/ 5697668 h 6858000"/>
              <a:gd name="connsiteX428" fmla="*/ 0 w 7467600"/>
              <a:gd name="connsiteY428" fmla="*/ 5689984 h 6858000"/>
              <a:gd name="connsiteX429" fmla="*/ 0 w 7467600"/>
              <a:gd name="connsiteY429" fmla="*/ 5513472 h 6858000"/>
              <a:gd name="connsiteX430" fmla="*/ 174101 w 7467600"/>
              <a:gd name="connsiteY430" fmla="*/ 5620277 h 6858000"/>
              <a:gd name="connsiteX431" fmla="*/ 891800 w 7467600"/>
              <a:gd name="connsiteY431" fmla="*/ 6036935 h 6858000"/>
              <a:gd name="connsiteX432" fmla="*/ 1072219 w 7467600"/>
              <a:gd name="connsiteY432" fmla="*/ 6169443 h 6858000"/>
              <a:gd name="connsiteX433" fmla="*/ 1074117 w 7467600"/>
              <a:gd name="connsiteY433" fmla="*/ 6170301 h 6858000"/>
              <a:gd name="connsiteX434" fmla="*/ 1083114 w 7467600"/>
              <a:gd name="connsiteY434" fmla="*/ 6174131 h 6858000"/>
              <a:gd name="connsiteX435" fmla="*/ 1543010 w 7467600"/>
              <a:gd name="connsiteY435" fmla="*/ 6191140 h 6858000"/>
              <a:gd name="connsiteX436" fmla="*/ 1551080 w 7467600"/>
              <a:gd name="connsiteY436" fmla="*/ 6195006 h 6858000"/>
              <a:gd name="connsiteX437" fmla="*/ 2345443 w 7467600"/>
              <a:gd name="connsiteY437" fmla="*/ 5549882 h 6858000"/>
              <a:gd name="connsiteX438" fmla="*/ 1721499 w 7467600"/>
              <a:gd name="connsiteY438" fmla="*/ 5599969 h 6858000"/>
              <a:gd name="connsiteX439" fmla="*/ 767716 w 7467600"/>
              <a:gd name="connsiteY439" fmla="*/ 5472768 h 6858000"/>
              <a:gd name="connsiteX440" fmla="*/ 722147 w 7467600"/>
              <a:gd name="connsiteY440" fmla="*/ 5393091 h 6858000"/>
              <a:gd name="connsiteX441" fmla="*/ 1485552 w 7467600"/>
              <a:gd name="connsiteY441" fmla="*/ 5313202 h 6858000"/>
              <a:gd name="connsiteX442" fmla="*/ 2143004 w 7467600"/>
              <a:gd name="connsiteY442" fmla="*/ 5402420 h 6858000"/>
              <a:gd name="connsiteX443" fmla="*/ 1933391 w 7467600"/>
              <a:gd name="connsiteY443" fmla="*/ 5156971 h 6858000"/>
              <a:gd name="connsiteX444" fmla="*/ 1827118 w 7467600"/>
              <a:gd name="connsiteY444" fmla="*/ 4968410 h 6858000"/>
              <a:gd name="connsiteX445" fmla="*/ 1837349 w 7467600"/>
              <a:gd name="connsiteY445" fmla="*/ 4956357 h 6858000"/>
              <a:gd name="connsiteX446" fmla="*/ 2162835 w 7467600"/>
              <a:gd name="connsiteY446" fmla="*/ 5187853 h 6858000"/>
              <a:gd name="connsiteX447" fmla="*/ 2257167 w 7467600"/>
              <a:gd name="connsiteY447" fmla="*/ 5462123 h 6858000"/>
              <a:gd name="connsiteX448" fmla="*/ 2261598 w 7467600"/>
              <a:gd name="connsiteY448" fmla="*/ 5467998 h 6858000"/>
              <a:gd name="connsiteX449" fmla="*/ 2437177 w 7467600"/>
              <a:gd name="connsiteY449" fmla="*/ 5479608 h 6858000"/>
              <a:gd name="connsiteX450" fmla="*/ 2445247 w 7467600"/>
              <a:gd name="connsiteY450" fmla="*/ 5483476 h 6858000"/>
              <a:gd name="connsiteX451" fmla="*/ 2743626 w 7467600"/>
              <a:gd name="connsiteY451" fmla="*/ 5304819 h 6858000"/>
              <a:gd name="connsiteX452" fmla="*/ 3048102 w 7467600"/>
              <a:gd name="connsiteY452" fmla="*/ 5150595 h 6858000"/>
              <a:gd name="connsiteX453" fmla="*/ 1799414 w 7467600"/>
              <a:gd name="connsiteY453" fmla="*/ 4694732 h 6858000"/>
              <a:gd name="connsiteX454" fmla="*/ 1771735 w 7467600"/>
              <a:gd name="connsiteY454" fmla="*/ 4619929 h 6858000"/>
              <a:gd name="connsiteX455" fmla="*/ 3104273 w 7467600"/>
              <a:gd name="connsiteY455" fmla="*/ 5076159 h 6858000"/>
              <a:gd name="connsiteX456" fmla="*/ 3113245 w 7467600"/>
              <a:gd name="connsiteY456" fmla="*/ 5090705 h 6858000"/>
              <a:gd name="connsiteX457" fmla="*/ 3126294 w 7467600"/>
              <a:gd name="connsiteY457" fmla="*/ 5114400 h 6858000"/>
              <a:gd name="connsiteX458" fmla="*/ 3937433 w 7467600"/>
              <a:gd name="connsiteY458" fmla="*/ 4830473 h 6858000"/>
              <a:gd name="connsiteX459" fmla="*/ 3590475 w 7467600"/>
              <a:gd name="connsiteY459" fmla="*/ 4597974 h 6858000"/>
              <a:gd name="connsiteX460" fmla="*/ 3100264 w 7467600"/>
              <a:gd name="connsiteY460" fmla="*/ 4579845 h 6858000"/>
              <a:gd name="connsiteX461" fmla="*/ 2183576 w 7467600"/>
              <a:gd name="connsiteY461" fmla="*/ 4227150 h 6858000"/>
              <a:gd name="connsiteX462" fmla="*/ 2151029 w 7467600"/>
              <a:gd name="connsiteY462" fmla="*/ 4146947 h 6858000"/>
              <a:gd name="connsiteX463" fmla="*/ 3563434 w 7467600"/>
              <a:gd name="connsiteY463" fmla="*/ 4469115 h 6858000"/>
              <a:gd name="connsiteX464" fmla="*/ 3177952 w 7467600"/>
              <a:gd name="connsiteY464" fmla="*/ 3657386 h 6858000"/>
              <a:gd name="connsiteX465" fmla="*/ 3189263 w 7467600"/>
              <a:gd name="connsiteY465" fmla="*/ 3625726 h 6858000"/>
              <a:gd name="connsiteX466" fmla="*/ 3560912 w 7467600"/>
              <a:gd name="connsiteY466" fmla="*/ 4079863 h 6858000"/>
              <a:gd name="connsiteX467" fmla="*/ 3626636 w 7467600"/>
              <a:gd name="connsiteY467" fmla="*/ 4512230 h 6858000"/>
              <a:gd name="connsiteX468" fmla="*/ 3653088 w 7467600"/>
              <a:gd name="connsiteY468" fmla="*/ 4521417 h 6858000"/>
              <a:gd name="connsiteX469" fmla="*/ 3988128 w 7467600"/>
              <a:gd name="connsiteY469" fmla="*/ 4817267 h 6858000"/>
              <a:gd name="connsiteX470" fmla="*/ 4830582 w 7467600"/>
              <a:gd name="connsiteY470" fmla="*/ 4676000 h 6858000"/>
              <a:gd name="connsiteX471" fmla="*/ 4830100 w 7467600"/>
              <a:gd name="connsiteY471" fmla="*/ 4675554 h 6858000"/>
              <a:gd name="connsiteX472" fmla="*/ 4036318 w 7467600"/>
              <a:gd name="connsiteY472" fmla="*/ 4147013 h 6858000"/>
              <a:gd name="connsiteX473" fmla="*/ 3432098 w 7467600"/>
              <a:gd name="connsiteY473" fmla="*/ 3537312 h 6858000"/>
              <a:gd name="connsiteX474" fmla="*/ 3446761 w 7467600"/>
              <a:gd name="connsiteY474" fmla="*/ 3461278 h 6858000"/>
              <a:gd name="connsiteX475" fmla="*/ 4419733 w 7467600"/>
              <a:gd name="connsiteY475" fmla="*/ 3963555 h 6858000"/>
              <a:gd name="connsiteX476" fmla="*/ 4781371 w 7467600"/>
              <a:gd name="connsiteY476" fmla="*/ 4458604 h 6858000"/>
              <a:gd name="connsiteX477" fmla="*/ 4780440 w 7467600"/>
              <a:gd name="connsiteY477" fmla="*/ 4470290 h 6858000"/>
              <a:gd name="connsiteX478" fmla="*/ 4898954 w 7467600"/>
              <a:gd name="connsiteY478" fmla="*/ 4662092 h 6858000"/>
              <a:gd name="connsiteX479" fmla="*/ 4900699 w 7467600"/>
              <a:gd name="connsiteY479" fmla="*/ 4670867 h 6858000"/>
              <a:gd name="connsiteX480" fmla="*/ 5714511 w 7467600"/>
              <a:gd name="connsiteY480" fmla="*/ 4663483 h 6858000"/>
              <a:gd name="connsiteX481" fmla="*/ 5464793 w 7467600"/>
              <a:gd name="connsiteY481" fmla="*/ 4393556 h 6858000"/>
              <a:gd name="connsiteX482" fmla="*/ 5461897 w 7467600"/>
              <a:gd name="connsiteY482" fmla="*/ 4390879 h 6858000"/>
              <a:gd name="connsiteX483" fmla="*/ 4294126 w 7467600"/>
              <a:gd name="connsiteY483" fmla="*/ 3303048 h 6858000"/>
              <a:gd name="connsiteX484" fmla="*/ 4305321 w 7467600"/>
              <a:gd name="connsiteY484" fmla="*/ 3256953 h 6858000"/>
              <a:gd name="connsiteX485" fmla="*/ 4949299 w 7467600"/>
              <a:gd name="connsiteY485" fmla="*/ 3766336 h 6858000"/>
              <a:gd name="connsiteX486" fmla="*/ 5291452 w 7467600"/>
              <a:gd name="connsiteY486" fmla="*/ 4076801 h 6858000"/>
              <a:gd name="connsiteX487" fmla="*/ 5434998 w 7467600"/>
              <a:gd name="connsiteY487" fmla="*/ 4254100 h 6858000"/>
              <a:gd name="connsiteX488" fmla="*/ 5351015 w 7467600"/>
              <a:gd name="connsiteY488" fmla="*/ 3760989 h 6858000"/>
              <a:gd name="connsiteX489" fmla="*/ 5413780 w 7467600"/>
              <a:gd name="connsiteY489" fmla="*/ 2966265 h 6858000"/>
              <a:gd name="connsiteX490" fmla="*/ 5425627 w 7467600"/>
              <a:gd name="connsiteY490" fmla="*/ 2954192 h 6858000"/>
              <a:gd name="connsiteX491" fmla="*/ 6604735 w 7467600"/>
              <a:gd name="connsiteY491" fmla="*/ 2041381 h 6858000"/>
              <a:gd name="connsiteX492" fmla="*/ 7204487 w 7467600"/>
              <a:gd name="connsiteY492" fmla="*/ 2742112 h 6858000"/>
              <a:gd name="connsiteX493" fmla="*/ 7131592 w 7467600"/>
              <a:gd name="connsiteY493" fmla="*/ 2672096 h 6858000"/>
              <a:gd name="connsiteX494" fmla="*/ 6996344 w 7467600"/>
              <a:gd name="connsiteY494" fmla="*/ 2518310 h 6858000"/>
              <a:gd name="connsiteX495" fmla="*/ 6735495 w 7467600"/>
              <a:gd name="connsiteY495" fmla="*/ 2196890 h 6858000"/>
              <a:gd name="connsiteX496" fmla="*/ 6721901 w 7467600"/>
              <a:gd name="connsiteY496" fmla="*/ 2179274 h 6858000"/>
              <a:gd name="connsiteX497" fmla="*/ 6604735 w 7467600"/>
              <a:gd name="connsiteY497" fmla="*/ 2041381 h 6858000"/>
              <a:gd name="connsiteX498" fmla="*/ 6591670 w 7467600"/>
              <a:gd name="connsiteY498" fmla="*/ 1988277 h 6858000"/>
              <a:gd name="connsiteX499" fmla="*/ 6747349 w 7467600"/>
              <a:gd name="connsiteY499" fmla="*/ 2160069 h 6858000"/>
              <a:gd name="connsiteX500" fmla="*/ 6760943 w 7467600"/>
              <a:gd name="connsiteY500" fmla="*/ 2177686 h 6858000"/>
              <a:gd name="connsiteX501" fmla="*/ 7021065 w 7467600"/>
              <a:gd name="connsiteY501" fmla="*/ 2498102 h 6858000"/>
              <a:gd name="connsiteX502" fmla="*/ 7155223 w 7467600"/>
              <a:gd name="connsiteY502" fmla="*/ 2650386 h 6858000"/>
              <a:gd name="connsiteX503" fmla="*/ 7203167 w 7467600"/>
              <a:gd name="connsiteY503" fmla="*/ 2697288 h 6858000"/>
              <a:gd name="connsiteX504" fmla="*/ 6937703 w 7467600"/>
              <a:gd name="connsiteY504" fmla="*/ 2321981 h 6858000"/>
              <a:gd name="connsiteX505" fmla="*/ 6591670 w 7467600"/>
              <a:gd name="connsiteY505" fmla="*/ 1988277 h 6858000"/>
              <a:gd name="connsiteX506" fmla="*/ 5798671 w 7467600"/>
              <a:gd name="connsiteY506" fmla="*/ 1981601 h 6858000"/>
              <a:gd name="connsiteX507" fmla="*/ 5754709 w 7467600"/>
              <a:gd name="connsiteY507" fmla="*/ 2071454 h 6858000"/>
              <a:gd name="connsiteX508" fmla="*/ 5763044 w 7467600"/>
              <a:gd name="connsiteY508" fmla="*/ 2842206 h 6858000"/>
              <a:gd name="connsiteX509" fmla="*/ 5764974 w 7467600"/>
              <a:gd name="connsiteY509" fmla="*/ 2799609 h 6858000"/>
              <a:gd name="connsiteX510" fmla="*/ 5767665 w 7467600"/>
              <a:gd name="connsiteY510" fmla="*/ 2666409 h 6858000"/>
              <a:gd name="connsiteX511" fmla="*/ 5763055 w 7467600"/>
              <a:gd name="connsiteY511" fmla="*/ 2579705 h 6858000"/>
              <a:gd name="connsiteX512" fmla="*/ 5758079 w 7467600"/>
              <a:gd name="connsiteY512" fmla="*/ 2492508 h 6858000"/>
              <a:gd name="connsiteX513" fmla="*/ 5779325 w 7467600"/>
              <a:gd name="connsiteY513" fmla="*/ 2197069 h 6858000"/>
              <a:gd name="connsiteX514" fmla="*/ 5798671 w 7467600"/>
              <a:gd name="connsiteY514" fmla="*/ 1981601 h 6858000"/>
              <a:gd name="connsiteX515" fmla="*/ 5829202 w 7467600"/>
              <a:gd name="connsiteY515" fmla="*/ 1971679 h 6858000"/>
              <a:gd name="connsiteX516" fmla="*/ 5809558 w 7467600"/>
              <a:gd name="connsiteY516" fmla="*/ 2198043 h 6858000"/>
              <a:gd name="connsiteX517" fmla="*/ 5788653 w 7467600"/>
              <a:gd name="connsiteY517" fmla="*/ 2489430 h 6858000"/>
              <a:gd name="connsiteX518" fmla="*/ 5793439 w 7467600"/>
              <a:gd name="connsiteY518" fmla="*/ 2575235 h 6858000"/>
              <a:gd name="connsiteX519" fmla="*/ 5796837 w 7467600"/>
              <a:gd name="connsiteY519" fmla="*/ 2637633 h 6858000"/>
              <a:gd name="connsiteX520" fmla="*/ 5818614 w 7467600"/>
              <a:gd name="connsiteY520" fmla="*/ 2473055 h 6858000"/>
              <a:gd name="connsiteX521" fmla="*/ 5829202 w 7467600"/>
              <a:gd name="connsiteY521" fmla="*/ 1971679 h 6858000"/>
              <a:gd name="connsiteX522" fmla="*/ 5911389 w 7467600"/>
              <a:gd name="connsiteY522" fmla="*/ 1898371 h 6858000"/>
              <a:gd name="connsiteX523" fmla="*/ 6237627 w 7467600"/>
              <a:gd name="connsiteY523" fmla="*/ 2231921 h 6858000"/>
              <a:gd name="connsiteX524" fmla="*/ 5911389 w 7467600"/>
              <a:gd name="connsiteY524" fmla="*/ 1898371 h 6858000"/>
              <a:gd name="connsiteX525" fmla="*/ 6944437 w 7467600"/>
              <a:gd name="connsiteY525" fmla="*/ 1575402 h 6858000"/>
              <a:gd name="connsiteX526" fmla="*/ 6304730 w 7467600"/>
              <a:gd name="connsiteY526" fmla="*/ 1766654 h 6858000"/>
              <a:gd name="connsiteX527" fmla="*/ 6944437 w 7467600"/>
              <a:gd name="connsiteY527" fmla="*/ 1575402 h 6858000"/>
              <a:gd name="connsiteX528" fmla="*/ 7019523 w 7467600"/>
              <a:gd name="connsiteY528" fmla="*/ 1519450 h 6858000"/>
              <a:gd name="connsiteX529" fmla="*/ 6298091 w 7467600"/>
              <a:gd name="connsiteY529" fmla="*/ 1737122 h 6858000"/>
              <a:gd name="connsiteX530" fmla="*/ 7019523 w 7467600"/>
              <a:gd name="connsiteY530" fmla="*/ 1519450 h 6858000"/>
              <a:gd name="connsiteX531" fmla="*/ 2399523 w 7467600"/>
              <a:gd name="connsiteY531" fmla="*/ 1428234 h 6858000"/>
              <a:gd name="connsiteX532" fmla="*/ 2224982 w 7467600"/>
              <a:gd name="connsiteY532" fmla="*/ 1826201 h 6858000"/>
              <a:gd name="connsiteX533" fmla="*/ 2096099 w 7467600"/>
              <a:gd name="connsiteY533" fmla="*/ 2345900 h 6858000"/>
              <a:gd name="connsiteX534" fmla="*/ 2283317 w 7467600"/>
              <a:gd name="connsiteY534" fmla="*/ 1796925 h 6858000"/>
              <a:gd name="connsiteX535" fmla="*/ 2399523 w 7467600"/>
              <a:gd name="connsiteY535" fmla="*/ 1428234 h 6858000"/>
              <a:gd name="connsiteX536" fmla="*/ 2448558 w 7467600"/>
              <a:gd name="connsiteY536" fmla="*/ 1373435 h 6858000"/>
              <a:gd name="connsiteX537" fmla="*/ 2312521 w 7467600"/>
              <a:gd name="connsiteY537" fmla="*/ 1806140 h 6858000"/>
              <a:gd name="connsiteX538" fmla="*/ 2127533 w 7467600"/>
              <a:gd name="connsiteY538" fmla="*/ 2348380 h 6858000"/>
              <a:gd name="connsiteX539" fmla="*/ 2358080 w 7467600"/>
              <a:gd name="connsiteY539" fmla="*/ 1866134 h 6858000"/>
              <a:gd name="connsiteX540" fmla="*/ 2407436 w 7467600"/>
              <a:gd name="connsiteY540" fmla="*/ 1651070 h 6858000"/>
              <a:gd name="connsiteX541" fmla="*/ 2448558 w 7467600"/>
              <a:gd name="connsiteY541" fmla="*/ 1373435 h 6858000"/>
              <a:gd name="connsiteX542" fmla="*/ 278707 w 7467600"/>
              <a:gd name="connsiteY542" fmla="*/ 1352270 h 6858000"/>
              <a:gd name="connsiteX543" fmla="*/ 321570 w 7467600"/>
              <a:gd name="connsiteY543" fmla="*/ 1861610 h 6858000"/>
              <a:gd name="connsiteX544" fmla="*/ 294281 w 7467600"/>
              <a:gd name="connsiteY544" fmla="*/ 1440658 h 6858000"/>
              <a:gd name="connsiteX545" fmla="*/ 278707 w 7467600"/>
              <a:gd name="connsiteY545" fmla="*/ 1352270 h 6858000"/>
              <a:gd name="connsiteX546" fmla="*/ 1423821 w 7467600"/>
              <a:gd name="connsiteY546" fmla="*/ 1351958 h 6858000"/>
              <a:gd name="connsiteX547" fmla="*/ 1638521 w 7467600"/>
              <a:gd name="connsiteY547" fmla="*/ 1908470 h 6858000"/>
              <a:gd name="connsiteX548" fmla="*/ 1754199 w 7467600"/>
              <a:gd name="connsiteY548" fmla="*/ 2149284 h 6858000"/>
              <a:gd name="connsiteX549" fmla="*/ 1908359 w 7467600"/>
              <a:gd name="connsiteY549" fmla="*/ 2364988 h 6858000"/>
              <a:gd name="connsiteX550" fmla="*/ 1647661 w 7467600"/>
              <a:gd name="connsiteY550" fmla="*/ 1825945 h 6858000"/>
              <a:gd name="connsiteX551" fmla="*/ 1423821 w 7467600"/>
              <a:gd name="connsiteY551" fmla="*/ 1351958 h 6858000"/>
              <a:gd name="connsiteX552" fmla="*/ 1431890 w 7467600"/>
              <a:gd name="connsiteY552" fmla="*/ 1306475 h 6858000"/>
              <a:gd name="connsiteX553" fmla="*/ 1507597 w 7467600"/>
              <a:gd name="connsiteY553" fmla="*/ 1446132 h 6858000"/>
              <a:gd name="connsiteX554" fmla="*/ 1674586 w 7467600"/>
              <a:gd name="connsiteY554" fmla="*/ 1813832 h 6858000"/>
              <a:gd name="connsiteX555" fmla="*/ 1815950 w 7467600"/>
              <a:gd name="connsiteY555" fmla="*/ 2128564 h 6858000"/>
              <a:gd name="connsiteX556" fmla="*/ 1984242 w 7467600"/>
              <a:gd name="connsiteY556" fmla="*/ 2430829 h 6858000"/>
              <a:gd name="connsiteX557" fmla="*/ 2014023 w 7467600"/>
              <a:gd name="connsiteY557" fmla="*/ 2450995 h 6858000"/>
              <a:gd name="connsiteX558" fmla="*/ 1747337 w 7467600"/>
              <a:gd name="connsiteY558" fmla="*/ 1855264 h 6858000"/>
              <a:gd name="connsiteX559" fmla="*/ 1533749 w 7467600"/>
              <a:gd name="connsiteY559" fmla="*/ 1478656 h 6858000"/>
              <a:gd name="connsiteX560" fmla="*/ 1431890 w 7467600"/>
              <a:gd name="connsiteY560" fmla="*/ 1306475 h 6858000"/>
              <a:gd name="connsiteX561" fmla="*/ 5052692 w 7467600"/>
              <a:gd name="connsiteY561" fmla="*/ 1292994 h 6858000"/>
              <a:gd name="connsiteX562" fmla="*/ 5200661 w 7467600"/>
              <a:gd name="connsiteY562" fmla="*/ 1635186 h 6858000"/>
              <a:gd name="connsiteX563" fmla="*/ 5297138 w 7467600"/>
              <a:gd name="connsiteY563" fmla="*/ 1906351 h 6858000"/>
              <a:gd name="connsiteX564" fmla="*/ 5052692 w 7467600"/>
              <a:gd name="connsiteY564" fmla="*/ 1292994 h 6858000"/>
              <a:gd name="connsiteX565" fmla="*/ 5009948 w 7467600"/>
              <a:gd name="connsiteY565" fmla="*/ 1273619 h 6858000"/>
              <a:gd name="connsiteX566" fmla="*/ 5121777 w 7467600"/>
              <a:gd name="connsiteY566" fmla="*/ 1654213 h 6858000"/>
              <a:gd name="connsiteX567" fmla="*/ 5293545 w 7467600"/>
              <a:gd name="connsiteY567" fmla="*/ 2072247 h 6858000"/>
              <a:gd name="connsiteX568" fmla="*/ 5294042 w 7467600"/>
              <a:gd name="connsiteY568" fmla="*/ 2065019 h 6858000"/>
              <a:gd name="connsiteX569" fmla="*/ 5171936 w 7467600"/>
              <a:gd name="connsiteY569" fmla="*/ 1647613 h 6858000"/>
              <a:gd name="connsiteX570" fmla="*/ 5009948 w 7467600"/>
              <a:gd name="connsiteY570" fmla="*/ 1273619 h 6858000"/>
              <a:gd name="connsiteX571" fmla="*/ 655236 w 7467600"/>
              <a:gd name="connsiteY571" fmla="*/ 1268632 h 6858000"/>
              <a:gd name="connsiteX572" fmla="*/ 839521 w 7467600"/>
              <a:gd name="connsiteY572" fmla="*/ 1685315 h 6858000"/>
              <a:gd name="connsiteX573" fmla="*/ 1109416 w 7467600"/>
              <a:gd name="connsiteY573" fmla="*/ 2061663 h 6858000"/>
              <a:gd name="connsiteX574" fmla="*/ 1298300 w 7467600"/>
              <a:gd name="connsiteY574" fmla="*/ 2247742 h 6858000"/>
              <a:gd name="connsiteX575" fmla="*/ 1125871 w 7467600"/>
              <a:gd name="connsiteY575" fmla="*/ 1989513 h 6858000"/>
              <a:gd name="connsiteX576" fmla="*/ 981574 w 7467600"/>
              <a:gd name="connsiteY576" fmla="*/ 1783157 h 6858000"/>
              <a:gd name="connsiteX577" fmla="*/ 922198 w 7467600"/>
              <a:gd name="connsiteY577" fmla="*/ 1677437 h 6858000"/>
              <a:gd name="connsiteX578" fmla="*/ 869293 w 7467600"/>
              <a:gd name="connsiteY578" fmla="*/ 1583214 h 6858000"/>
              <a:gd name="connsiteX579" fmla="*/ 751431 w 7467600"/>
              <a:gd name="connsiteY579" fmla="*/ 1405731 h 6858000"/>
              <a:gd name="connsiteX580" fmla="*/ 655236 w 7467600"/>
              <a:gd name="connsiteY580" fmla="*/ 1268632 h 6858000"/>
              <a:gd name="connsiteX581" fmla="*/ 6516292 w 7467600"/>
              <a:gd name="connsiteY581" fmla="*/ 1263064 h 6858000"/>
              <a:gd name="connsiteX582" fmla="*/ 5736320 w 7467600"/>
              <a:gd name="connsiteY582" fmla="*/ 1501803 h 6858000"/>
              <a:gd name="connsiteX583" fmla="*/ 6516292 w 7467600"/>
              <a:gd name="connsiteY583" fmla="*/ 1263064 h 6858000"/>
              <a:gd name="connsiteX584" fmla="*/ 291466 w 7467600"/>
              <a:gd name="connsiteY584" fmla="*/ 1250369 h 6858000"/>
              <a:gd name="connsiteX585" fmla="*/ 323180 w 7467600"/>
              <a:gd name="connsiteY585" fmla="*/ 1435283 h 6858000"/>
              <a:gd name="connsiteX586" fmla="*/ 349381 w 7467600"/>
              <a:gd name="connsiteY586" fmla="*/ 1875041 h 6858000"/>
              <a:gd name="connsiteX587" fmla="*/ 374363 w 7467600"/>
              <a:gd name="connsiteY587" fmla="*/ 1506494 h 6858000"/>
              <a:gd name="connsiteX588" fmla="*/ 302168 w 7467600"/>
              <a:gd name="connsiteY588" fmla="*/ 1274495 h 6858000"/>
              <a:gd name="connsiteX589" fmla="*/ 291466 w 7467600"/>
              <a:gd name="connsiteY589" fmla="*/ 1250369 h 6858000"/>
              <a:gd name="connsiteX590" fmla="*/ 678222 w 7467600"/>
              <a:gd name="connsiteY590" fmla="*/ 1248670 h 6858000"/>
              <a:gd name="connsiteX591" fmla="*/ 775536 w 7467600"/>
              <a:gd name="connsiteY591" fmla="*/ 1388015 h 6858000"/>
              <a:gd name="connsiteX592" fmla="*/ 894529 w 7467600"/>
              <a:gd name="connsiteY592" fmla="*/ 1567739 h 6858000"/>
              <a:gd name="connsiteX593" fmla="*/ 948000 w 7467600"/>
              <a:gd name="connsiteY593" fmla="*/ 1663088 h 6858000"/>
              <a:gd name="connsiteX594" fmla="*/ 1006812 w 7467600"/>
              <a:gd name="connsiteY594" fmla="*/ 1767683 h 6858000"/>
              <a:gd name="connsiteX595" fmla="*/ 1149133 w 7467600"/>
              <a:gd name="connsiteY595" fmla="*/ 1971513 h 6858000"/>
              <a:gd name="connsiteX596" fmla="*/ 1333952 w 7467600"/>
              <a:gd name="connsiteY596" fmla="*/ 2251620 h 6858000"/>
              <a:gd name="connsiteX597" fmla="*/ 1337329 w 7467600"/>
              <a:gd name="connsiteY597" fmla="*/ 2258350 h 6858000"/>
              <a:gd name="connsiteX598" fmla="*/ 1014726 w 7467600"/>
              <a:gd name="connsiteY598" fmla="*/ 1615556 h 6858000"/>
              <a:gd name="connsiteX599" fmla="*/ 678222 w 7467600"/>
              <a:gd name="connsiteY599" fmla="*/ 1248670 h 6858000"/>
              <a:gd name="connsiteX600" fmla="*/ 6691602 w 7467600"/>
              <a:gd name="connsiteY600" fmla="*/ 1140573 h 6858000"/>
              <a:gd name="connsiteX601" fmla="*/ 6571100 w 7467600"/>
              <a:gd name="connsiteY601" fmla="*/ 1183662 h 6858000"/>
              <a:gd name="connsiteX602" fmla="*/ 6241687 w 7467600"/>
              <a:gd name="connsiteY602" fmla="*/ 1257600 h 6858000"/>
              <a:gd name="connsiteX603" fmla="*/ 5693009 w 7467600"/>
              <a:gd name="connsiteY603" fmla="*/ 1478256 h 6858000"/>
              <a:gd name="connsiteX604" fmla="*/ 6548420 w 7467600"/>
              <a:gd name="connsiteY604" fmla="*/ 1214599 h 6858000"/>
              <a:gd name="connsiteX605" fmla="*/ 6605473 w 7467600"/>
              <a:gd name="connsiteY605" fmla="*/ 1184686 h 6858000"/>
              <a:gd name="connsiteX606" fmla="*/ 6691602 w 7467600"/>
              <a:gd name="connsiteY606" fmla="*/ 1140573 h 6858000"/>
              <a:gd name="connsiteX607" fmla="*/ 4002475 w 7467600"/>
              <a:gd name="connsiteY607" fmla="*/ 1037802 h 6858000"/>
              <a:gd name="connsiteX608" fmla="*/ 4000324 w 7467600"/>
              <a:gd name="connsiteY608" fmla="*/ 1039362 h 6858000"/>
              <a:gd name="connsiteX609" fmla="*/ 4002862 w 7467600"/>
              <a:gd name="connsiteY609" fmla="*/ 1042866 h 6858000"/>
              <a:gd name="connsiteX610" fmla="*/ 4002475 w 7467600"/>
              <a:gd name="connsiteY610" fmla="*/ 1037802 h 6858000"/>
              <a:gd name="connsiteX611" fmla="*/ 506322 w 7467600"/>
              <a:gd name="connsiteY611" fmla="*/ 1020997 h 6858000"/>
              <a:gd name="connsiteX612" fmla="*/ 533068 w 7467600"/>
              <a:gd name="connsiteY612" fmla="*/ 1029409 h 6858000"/>
              <a:gd name="connsiteX613" fmla="*/ 1232525 w 7467600"/>
              <a:gd name="connsiteY613" fmla="*/ 1804675 h 6858000"/>
              <a:gd name="connsiteX614" fmla="*/ 1388858 w 7467600"/>
              <a:gd name="connsiteY614" fmla="*/ 2368011 h 6858000"/>
              <a:gd name="connsiteX615" fmla="*/ 1384098 w 7467600"/>
              <a:gd name="connsiteY615" fmla="*/ 2378125 h 6858000"/>
              <a:gd name="connsiteX616" fmla="*/ 1425393 w 7467600"/>
              <a:gd name="connsiteY616" fmla="*/ 2589124 h 6858000"/>
              <a:gd name="connsiteX617" fmla="*/ 1424001 w 7467600"/>
              <a:gd name="connsiteY617" fmla="*/ 2597541 h 6858000"/>
              <a:gd name="connsiteX618" fmla="*/ 2152729 w 7467600"/>
              <a:gd name="connsiteY618" fmla="*/ 2864487 h 6858000"/>
              <a:gd name="connsiteX619" fmla="*/ 2020609 w 7467600"/>
              <a:gd name="connsiteY619" fmla="*/ 2539671 h 6858000"/>
              <a:gd name="connsiteX620" fmla="*/ 2018920 w 7467600"/>
              <a:gd name="connsiteY620" fmla="*/ 2536309 h 6858000"/>
              <a:gd name="connsiteX621" fmla="*/ 1342441 w 7467600"/>
              <a:gd name="connsiteY621" fmla="*/ 1173017 h 6858000"/>
              <a:gd name="connsiteX622" fmla="*/ 1367925 w 7467600"/>
              <a:gd name="connsiteY622" fmla="*/ 1135648 h 6858000"/>
              <a:gd name="connsiteX623" fmla="*/ 1771401 w 7467600"/>
              <a:gd name="connsiteY623" fmla="*/ 1806673 h 6858000"/>
              <a:gd name="connsiteX624" fmla="*/ 1972385 w 7467600"/>
              <a:gd name="connsiteY624" fmla="*/ 2198735 h 6858000"/>
              <a:gd name="connsiteX625" fmla="*/ 2040892 w 7467600"/>
              <a:gd name="connsiteY625" fmla="*/ 2405205 h 6858000"/>
              <a:gd name="connsiteX626" fmla="*/ 2131689 w 7467600"/>
              <a:gd name="connsiteY626" fmla="*/ 1936926 h 6858000"/>
              <a:gd name="connsiteX627" fmla="*/ 2454820 w 7467600"/>
              <a:gd name="connsiteY627" fmla="*/ 1248808 h 6858000"/>
              <a:gd name="connsiteX628" fmla="*/ 2492512 w 7467600"/>
              <a:gd name="connsiteY628" fmla="*/ 1302920 h 6858000"/>
              <a:gd name="connsiteX629" fmla="*/ 2081216 w 7467600"/>
              <a:gd name="connsiteY629" fmla="*/ 2527513 h 6858000"/>
              <a:gd name="connsiteX630" fmla="*/ 2081211 w 7467600"/>
              <a:gd name="connsiteY630" fmla="*/ 2528916 h 6858000"/>
              <a:gd name="connsiteX631" fmla="*/ 2199067 w 7467600"/>
              <a:gd name="connsiteY631" fmla="*/ 2884061 h 6858000"/>
              <a:gd name="connsiteX632" fmla="*/ 3192586 w 7467600"/>
              <a:gd name="connsiteY632" fmla="*/ 3411496 h 6858000"/>
              <a:gd name="connsiteX633" fmla="*/ 3182620 w 7467600"/>
              <a:gd name="connsiteY633" fmla="*/ 3483279 h 6858000"/>
              <a:gd name="connsiteX634" fmla="*/ 2435119 w 7467600"/>
              <a:gd name="connsiteY634" fmla="*/ 3080173 h 6858000"/>
              <a:gd name="connsiteX635" fmla="*/ 2410152 w 7467600"/>
              <a:gd name="connsiteY635" fmla="*/ 3063751 h 6858000"/>
              <a:gd name="connsiteX636" fmla="*/ 2408099 w 7467600"/>
              <a:gd name="connsiteY636" fmla="*/ 3064403 h 6858000"/>
              <a:gd name="connsiteX637" fmla="*/ 2407218 w 7467600"/>
              <a:gd name="connsiteY637" fmla="*/ 3070324 h 6858000"/>
              <a:gd name="connsiteX638" fmla="*/ 2380138 w 7467600"/>
              <a:gd name="connsiteY638" fmla="*/ 3099341 h 6858000"/>
              <a:gd name="connsiteX639" fmla="*/ 1765923 w 7467600"/>
              <a:gd name="connsiteY639" fmla="*/ 3581043 h 6858000"/>
              <a:gd name="connsiteX640" fmla="*/ 1702258 w 7467600"/>
              <a:gd name="connsiteY640" fmla="*/ 3612286 h 6858000"/>
              <a:gd name="connsiteX641" fmla="*/ 1538370 w 7467600"/>
              <a:gd name="connsiteY641" fmla="*/ 3811804 h 6858000"/>
              <a:gd name="connsiteX642" fmla="*/ 542867 w 7467600"/>
              <a:gd name="connsiteY642" fmla="*/ 4944092 h 6858000"/>
              <a:gd name="connsiteX643" fmla="*/ 515800 w 7467600"/>
              <a:gd name="connsiteY643" fmla="*/ 4862180 h 6858000"/>
              <a:gd name="connsiteX644" fmla="*/ 909145 w 7467600"/>
              <a:gd name="connsiteY644" fmla="*/ 4199225 h 6858000"/>
              <a:gd name="connsiteX645" fmla="*/ 1214067 w 7467600"/>
              <a:gd name="connsiteY645" fmla="*/ 3908561 h 6858000"/>
              <a:gd name="connsiteX646" fmla="*/ 640967 w 7467600"/>
              <a:gd name="connsiteY646" fmla="*/ 4105601 h 6858000"/>
              <a:gd name="connsiteX647" fmla="*/ 112563 w 7467600"/>
              <a:gd name="connsiteY647" fmla="*/ 4396952 h 6858000"/>
              <a:gd name="connsiteX648" fmla="*/ 0 w 7467600"/>
              <a:gd name="connsiteY648" fmla="*/ 4466006 h 6858000"/>
              <a:gd name="connsiteX649" fmla="*/ 0 w 7467600"/>
              <a:gd name="connsiteY649" fmla="*/ 4233763 h 6858000"/>
              <a:gd name="connsiteX650" fmla="*/ 36881 w 7467600"/>
              <a:gd name="connsiteY650" fmla="*/ 4200118 h 6858000"/>
              <a:gd name="connsiteX651" fmla="*/ 910534 w 7467600"/>
              <a:gd name="connsiteY651" fmla="*/ 3629753 h 6858000"/>
              <a:gd name="connsiteX652" fmla="*/ 1578717 w 7467600"/>
              <a:gd name="connsiteY652" fmla="*/ 3575982 h 6858000"/>
              <a:gd name="connsiteX653" fmla="*/ 2338780 w 7467600"/>
              <a:gd name="connsiteY653" fmla="*/ 3033725 h 6858000"/>
              <a:gd name="connsiteX654" fmla="*/ 1807991 w 7467600"/>
              <a:gd name="connsiteY654" fmla="*/ 2807184 h 6858000"/>
              <a:gd name="connsiteX655" fmla="*/ 1416358 w 7467600"/>
              <a:gd name="connsiteY655" fmla="*/ 3112571 h 6858000"/>
              <a:gd name="connsiteX656" fmla="*/ 939066 w 7467600"/>
              <a:gd name="connsiteY656" fmla="*/ 3378798 h 6858000"/>
              <a:gd name="connsiteX657" fmla="*/ 115099 w 7467600"/>
              <a:gd name="connsiteY657" fmla="*/ 3607650 h 6858000"/>
              <a:gd name="connsiteX658" fmla="*/ 97284 w 7467600"/>
              <a:gd name="connsiteY658" fmla="*/ 3520393 h 6858000"/>
              <a:gd name="connsiteX659" fmla="*/ 922050 w 7467600"/>
              <a:gd name="connsiteY659" fmla="*/ 3074867 h 6858000"/>
              <a:gd name="connsiteX660" fmla="*/ 1405265 w 7467600"/>
              <a:gd name="connsiteY660" fmla="*/ 3016319 h 6858000"/>
              <a:gd name="connsiteX661" fmla="*/ 1407512 w 7467600"/>
              <a:gd name="connsiteY661" fmla="*/ 3018001 h 6858000"/>
              <a:gd name="connsiteX662" fmla="*/ 1726266 w 7467600"/>
              <a:gd name="connsiteY662" fmla="*/ 2777274 h 6858000"/>
              <a:gd name="connsiteX663" fmla="*/ 625390 w 7467600"/>
              <a:gd name="connsiteY663" fmla="*/ 2514541 h 6858000"/>
              <a:gd name="connsiteX664" fmla="*/ 619799 w 7467600"/>
              <a:gd name="connsiteY664" fmla="*/ 2527180 h 6858000"/>
              <a:gd name="connsiteX665" fmla="*/ 310030 w 7467600"/>
              <a:gd name="connsiteY665" fmla="*/ 2771818 h 6858000"/>
              <a:gd name="connsiteX666" fmla="*/ 173877 w 7467600"/>
              <a:gd name="connsiteY666" fmla="*/ 2937056 h 6858000"/>
              <a:gd name="connsiteX667" fmla="*/ 77889 w 7467600"/>
              <a:gd name="connsiteY667" fmla="*/ 3138440 h 6858000"/>
              <a:gd name="connsiteX668" fmla="*/ 0 w 7467600"/>
              <a:gd name="connsiteY668" fmla="*/ 3271395 h 6858000"/>
              <a:gd name="connsiteX669" fmla="*/ 0 w 7467600"/>
              <a:gd name="connsiteY669" fmla="*/ 3153002 h 6858000"/>
              <a:gd name="connsiteX670" fmla="*/ 2386 w 7467600"/>
              <a:gd name="connsiteY670" fmla="*/ 3149203 h 6858000"/>
              <a:gd name="connsiteX671" fmla="*/ 89753 w 7467600"/>
              <a:gd name="connsiteY671" fmla="*/ 2987702 h 6858000"/>
              <a:gd name="connsiteX672" fmla="*/ 76869 w 7467600"/>
              <a:gd name="connsiteY672" fmla="*/ 3005404 h 6858000"/>
              <a:gd name="connsiteX673" fmla="*/ 32049 w 7467600"/>
              <a:gd name="connsiteY673" fmla="*/ 3065814 h 6858000"/>
              <a:gd name="connsiteX674" fmla="*/ 0 w 7467600"/>
              <a:gd name="connsiteY674" fmla="*/ 3108744 h 6858000"/>
              <a:gd name="connsiteX675" fmla="*/ 0 w 7467600"/>
              <a:gd name="connsiteY675" fmla="*/ 3058059 h 6858000"/>
              <a:gd name="connsiteX676" fmla="*/ 7610 w 7467600"/>
              <a:gd name="connsiteY676" fmla="*/ 3047889 h 6858000"/>
              <a:gd name="connsiteX677" fmla="*/ 52419 w 7467600"/>
              <a:gd name="connsiteY677" fmla="*/ 2987479 h 6858000"/>
              <a:gd name="connsiteX678" fmla="*/ 59142 w 7467600"/>
              <a:gd name="connsiteY678" fmla="*/ 2978488 h 6858000"/>
              <a:gd name="connsiteX679" fmla="*/ 0 w 7467600"/>
              <a:gd name="connsiteY679" fmla="*/ 3015334 h 6858000"/>
              <a:gd name="connsiteX680" fmla="*/ 0 w 7467600"/>
              <a:gd name="connsiteY680" fmla="*/ 2914286 h 6858000"/>
              <a:gd name="connsiteX681" fmla="*/ 36383 w 7467600"/>
              <a:gd name="connsiteY681" fmla="*/ 2901128 h 6858000"/>
              <a:gd name="connsiteX682" fmla="*/ 156329 w 7467600"/>
              <a:gd name="connsiteY682" fmla="*/ 2840533 h 6858000"/>
              <a:gd name="connsiteX683" fmla="*/ 358355 w 7467600"/>
              <a:gd name="connsiteY683" fmla="*/ 2620471 h 6858000"/>
              <a:gd name="connsiteX684" fmla="*/ 510577 w 7467600"/>
              <a:gd name="connsiteY684" fmla="*/ 2501244 h 6858000"/>
              <a:gd name="connsiteX685" fmla="*/ 211967 w 7467600"/>
              <a:gd name="connsiteY685" fmla="*/ 2479171 h 6858000"/>
              <a:gd name="connsiteX686" fmla="*/ 0 w 7467600"/>
              <a:gd name="connsiteY686" fmla="*/ 2476398 h 6858000"/>
              <a:gd name="connsiteX687" fmla="*/ 0 w 7467600"/>
              <a:gd name="connsiteY687" fmla="*/ 2389189 h 6858000"/>
              <a:gd name="connsiteX688" fmla="*/ 103062 w 7467600"/>
              <a:gd name="connsiteY688" fmla="*/ 2389518 h 6858000"/>
              <a:gd name="connsiteX689" fmla="*/ 510734 w 7467600"/>
              <a:gd name="connsiteY689" fmla="*/ 2416201 h 6858000"/>
              <a:gd name="connsiteX690" fmla="*/ 279257 w 7467600"/>
              <a:gd name="connsiteY690" fmla="*/ 2092102 h 6858000"/>
              <a:gd name="connsiteX691" fmla="*/ 65265 w 7467600"/>
              <a:gd name="connsiteY691" fmla="*/ 2006049 h 6858000"/>
              <a:gd name="connsiteX692" fmla="*/ 0 w 7467600"/>
              <a:gd name="connsiteY692" fmla="*/ 1982532 h 6858000"/>
              <a:gd name="connsiteX693" fmla="*/ 0 w 7467600"/>
              <a:gd name="connsiteY693" fmla="*/ 1912789 h 6858000"/>
              <a:gd name="connsiteX694" fmla="*/ 97460 w 7467600"/>
              <a:gd name="connsiteY694" fmla="*/ 1953725 h 6858000"/>
              <a:gd name="connsiteX695" fmla="*/ 221272 w 7467600"/>
              <a:gd name="connsiteY695" fmla="*/ 1980766 h 6858000"/>
              <a:gd name="connsiteX696" fmla="*/ 116765 w 7467600"/>
              <a:gd name="connsiteY696" fmla="*/ 1911033 h 6858000"/>
              <a:gd name="connsiteX697" fmla="*/ 16405 w 7467600"/>
              <a:gd name="connsiteY697" fmla="*/ 1803412 h 6858000"/>
              <a:gd name="connsiteX698" fmla="*/ 0 w 7467600"/>
              <a:gd name="connsiteY698" fmla="*/ 1784777 h 6858000"/>
              <a:gd name="connsiteX699" fmla="*/ 0 w 7467600"/>
              <a:gd name="connsiteY699" fmla="*/ 1740082 h 6858000"/>
              <a:gd name="connsiteX700" fmla="*/ 39394 w 7467600"/>
              <a:gd name="connsiteY700" fmla="*/ 1784856 h 6858000"/>
              <a:gd name="connsiteX701" fmla="*/ 135813 w 7467600"/>
              <a:gd name="connsiteY701" fmla="*/ 1888838 h 6858000"/>
              <a:gd name="connsiteX702" fmla="*/ 242575 w 7467600"/>
              <a:gd name="connsiteY702" fmla="*/ 1958841 h 6858000"/>
              <a:gd name="connsiteX703" fmla="*/ 82197 w 7467600"/>
              <a:gd name="connsiteY703" fmla="*/ 1754826 h 6858000"/>
              <a:gd name="connsiteX704" fmla="*/ 0 w 7467600"/>
              <a:gd name="connsiteY704" fmla="*/ 1679650 h 6858000"/>
              <a:gd name="connsiteX705" fmla="*/ 0 w 7467600"/>
              <a:gd name="connsiteY705" fmla="*/ 1602463 h 6858000"/>
              <a:gd name="connsiteX706" fmla="*/ 84689 w 7467600"/>
              <a:gd name="connsiteY706" fmla="*/ 1677442 h 6858000"/>
              <a:gd name="connsiteX707" fmla="*/ 298437 w 7467600"/>
              <a:gd name="connsiteY707" fmla="*/ 1968019 h 6858000"/>
              <a:gd name="connsiteX708" fmla="*/ 227269 w 7467600"/>
              <a:gd name="connsiteY708" fmla="*/ 1114064 h 6858000"/>
              <a:gd name="connsiteX709" fmla="*/ 248003 w 7467600"/>
              <a:gd name="connsiteY709" fmla="*/ 1089613 h 6858000"/>
              <a:gd name="connsiteX710" fmla="*/ 427020 w 7467600"/>
              <a:gd name="connsiteY710" fmla="*/ 1619803 h 6858000"/>
              <a:gd name="connsiteX711" fmla="*/ 340345 w 7467600"/>
              <a:gd name="connsiteY711" fmla="*/ 2027739 h 6858000"/>
              <a:gd name="connsiteX712" fmla="*/ 360865 w 7467600"/>
              <a:gd name="connsiteY712" fmla="*/ 2044827 h 6858000"/>
              <a:gd name="connsiteX713" fmla="*/ 560414 w 7467600"/>
              <a:gd name="connsiteY713" fmla="*/ 2421457 h 6858000"/>
              <a:gd name="connsiteX714" fmla="*/ 1359703 w 7467600"/>
              <a:gd name="connsiteY714" fmla="*/ 2578554 h 6858000"/>
              <a:gd name="connsiteX715" fmla="*/ 1359422 w 7467600"/>
              <a:gd name="connsiteY715" fmla="*/ 2577994 h 6858000"/>
              <a:gd name="connsiteX716" fmla="*/ 828701 w 7467600"/>
              <a:gd name="connsiteY716" fmla="*/ 1839520 h 6858000"/>
              <a:gd name="connsiteX717" fmla="*/ 494427 w 7467600"/>
              <a:gd name="connsiteY717" fmla="*/ 1092333 h 6858000"/>
              <a:gd name="connsiteX718" fmla="*/ 506322 w 7467600"/>
              <a:gd name="connsiteY718" fmla="*/ 1020997 h 6858000"/>
              <a:gd name="connsiteX719" fmla="*/ 4570198 w 7467600"/>
              <a:gd name="connsiteY719" fmla="*/ 978081 h 6858000"/>
              <a:gd name="connsiteX720" fmla="*/ 4523691 w 7467600"/>
              <a:gd name="connsiteY720" fmla="*/ 1127776 h 6858000"/>
              <a:gd name="connsiteX721" fmla="*/ 4509875 w 7467600"/>
              <a:gd name="connsiteY721" fmla="*/ 1167552 h 6858000"/>
              <a:gd name="connsiteX722" fmla="*/ 4478168 w 7467600"/>
              <a:gd name="connsiteY722" fmla="*/ 1260735 h 6858000"/>
              <a:gd name="connsiteX723" fmla="*/ 4409309 w 7467600"/>
              <a:gd name="connsiteY723" fmla="*/ 1666996 h 6858000"/>
              <a:gd name="connsiteX724" fmla="*/ 4370031 w 7467600"/>
              <a:gd name="connsiteY724" fmla="*/ 1955666 h 6858000"/>
              <a:gd name="connsiteX725" fmla="*/ 4570198 w 7467600"/>
              <a:gd name="connsiteY725" fmla="*/ 978081 h 6858000"/>
              <a:gd name="connsiteX726" fmla="*/ 4557898 w 7467600"/>
              <a:gd name="connsiteY726" fmla="*/ 900011 h 6858000"/>
              <a:gd name="connsiteX727" fmla="*/ 4344840 w 7467600"/>
              <a:gd name="connsiteY727" fmla="*/ 1922038 h 6858000"/>
              <a:gd name="connsiteX728" fmla="*/ 4378710 w 7467600"/>
              <a:gd name="connsiteY728" fmla="*/ 1665516 h 6858000"/>
              <a:gd name="connsiteX729" fmla="*/ 4448798 w 7467600"/>
              <a:gd name="connsiteY729" fmla="*/ 1253024 h 6858000"/>
              <a:gd name="connsiteX730" fmla="*/ 4480315 w 7467600"/>
              <a:gd name="connsiteY730" fmla="*/ 1158454 h 6858000"/>
              <a:gd name="connsiteX731" fmla="*/ 4494133 w 7467600"/>
              <a:gd name="connsiteY731" fmla="*/ 1118676 h 6858000"/>
              <a:gd name="connsiteX732" fmla="*/ 4557898 w 7467600"/>
              <a:gd name="connsiteY732" fmla="*/ 900011 h 6858000"/>
              <a:gd name="connsiteX733" fmla="*/ 5870151 w 7467600"/>
              <a:gd name="connsiteY733" fmla="*/ 898890 h 6858000"/>
              <a:gd name="connsiteX734" fmla="*/ 5861335 w 7467600"/>
              <a:gd name="connsiteY734" fmla="*/ 899177 h 6858000"/>
              <a:gd name="connsiteX735" fmla="*/ 5843702 w 7467600"/>
              <a:gd name="connsiteY735" fmla="*/ 899748 h 6858000"/>
              <a:gd name="connsiteX736" fmla="*/ 5651107 w 7467600"/>
              <a:gd name="connsiteY736" fmla="*/ 920306 h 6858000"/>
              <a:gd name="connsiteX737" fmla="*/ 5459407 w 7467600"/>
              <a:gd name="connsiteY737" fmla="*/ 940975 h 6858000"/>
              <a:gd name="connsiteX738" fmla="*/ 5374846 w 7467600"/>
              <a:gd name="connsiteY738" fmla="*/ 941988 h 6858000"/>
              <a:gd name="connsiteX739" fmla="*/ 5256105 w 7467600"/>
              <a:gd name="connsiteY739" fmla="*/ 945632 h 6858000"/>
              <a:gd name="connsiteX740" fmla="*/ 5107071 w 7467600"/>
              <a:gd name="connsiteY740" fmla="*/ 969720 h 6858000"/>
              <a:gd name="connsiteX741" fmla="*/ 4998681 w 7467600"/>
              <a:gd name="connsiteY741" fmla="*/ 988771 h 6858000"/>
              <a:gd name="connsiteX742" fmla="*/ 5870151 w 7467600"/>
              <a:gd name="connsiteY742" fmla="*/ 898890 h 6858000"/>
              <a:gd name="connsiteX743" fmla="*/ 5504425 w 7467600"/>
              <a:gd name="connsiteY743" fmla="*/ 848067 h 6858000"/>
              <a:gd name="connsiteX744" fmla="*/ 4968849 w 7467600"/>
              <a:gd name="connsiteY744" fmla="*/ 962318 h 6858000"/>
              <a:gd name="connsiteX745" fmla="*/ 5104039 w 7467600"/>
              <a:gd name="connsiteY745" fmla="*/ 940634 h 6858000"/>
              <a:gd name="connsiteX746" fmla="*/ 5256311 w 7467600"/>
              <a:gd name="connsiteY746" fmla="*/ 916490 h 6858000"/>
              <a:gd name="connsiteX747" fmla="*/ 5377381 w 7467600"/>
              <a:gd name="connsiteY747" fmla="*/ 912671 h 6858000"/>
              <a:gd name="connsiteX748" fmla="*/ 5460148 w 7467600"/>
              <a:gd name="connsiteY748" fmla="*/ 911442 h 6858000"/>
              <a:gd name="connsiteX749" fmla="*/ 5648971 w 7467600"/>
              <a:gd name="connsiteY749" fmla="*/ 891331 h 6858000"/>
              <a:gd name="connsiteX750" fmla="*/ 5844807 w 7467600"/>
              <a:gd name="connsiteY750" fmla="*/ 870718 h 6858000"/>
              <a:gd name="connsiteX751" fmla="*/ 5862975 w 7467600"/>
              <a:gd name="connsiteY751" fmla="*/ 869756 h 6858000"/>
              <a:gd name="connsiteX752" fmla="*/ 5920887 w 7467600"/>
              <a:gd name="connsiteY752" fmla="*/ 865929 h 6858000"/>
              <a:gd name="connsiteX753" fmla="*/ 5504425 w 7467600"/>
              <a:gd name="connsiteY753" fmla="*/ 848067 h 6858000"/>
              <a:gd name="connsiteX754" fmla="*/ 3607114 w 7467600"/>
              <a:gd name="connsiteY754" fmla="*/ 467441 h 6858000"/>
              <a:gd name="connsiteX755" fmla="*/ 3296242 w 7467600"/>
              <a:gd name="connsiteY755" fmla="*/ 807991 h 6858000"/>
              <a:gd name="connsiteX756" fmla="*/ 3174674 w 7467600"/>
              <a:gd name="connsiteY756" fmla="*/ 919759 h 6858000"/>
              <a:gd name="connsiteX757" fmla="*/ 3042978 w 7467600"/>
              <a:gd name="connsiteY757" fmla="*/ 1054894 h 6858000"/>
              <a:gd name="connsiteX758" fmla="*/ 2968914 w 7467600"/>
              <a:gd name="connsiteY758" fmla="*/ 1133756 h 6858000"/>
              <a:gd name="connsiteX759" fmla="*/ 3103823 w 7467600"/>
              <a:gd name="connsiteY759" fmla="*/ 1026814 h 6858000"/>
              <a:gd name="connsiteX760" fmla="*/ 3607114 w 7467600"/>
              <a:gd name="connsiteY760" fmla="*/ 467441 h 6858000"/>
              <a:gd name="connsiteX761" fmla="*/ 3744487 w 7467600"/>
              <a:gd name="connsiteY761" fmla="*/ 383136 h 6858000"/>
              <a:gd name="connsiteX762" fmla="*/ 3970213 w 7467600"/>
              <a:gd name="connsiteY762" fmla="*/ 995559 h 6858000"/>
              <a:gd name="connsiteX763" fmla="*/ 3744487 w 7467600"/>
              <a:gd name="connsiteY763" fmla="*/ 383136 h 6858000"/>
              <a:gd name="connsiteX764" fmla="*/ 3624562 w 7467600"/>
              <a:gd name="connsiteY764" fmla="*/ 367041 h 6858000"/>
              <a:gd name="connsiteX765" fmla="*/ 3489712 w 7467600"/>
              <a:gd name="connsiteY765" fmla="*/ 485386 h 6858000"/>
              <a:gd name="connsiteX766" fmla="*/ 3182994 w 7467600"/>
              <a:gd name="connsiteY766" fmla="*/ 828265 h 6858000"/>
              <a:gd name="connsiteX767" fmla="*/ 2892114 w 7467600"/>
              <a:gd name="connsiteY767" fmla="*/ 1172635 h 6858000"/>
              <a:gd name="connsiteX768" fmla="*/ 3021459 w 7467600"/>
              <a:gd name="connsiteY768" fmla="*/ 1035385 h 6858000"/>
              <a:gd name="connsiteX769" fmla="*/ 3153873 w 7467600"/>
              <a:gd name="connsiteY769" fmla="*/ 898971 h 6858000"/>
              <a:gd name="connsiteX770" fmla="*/ 3276511 w 7467600"/>
              <a:gd name="connsiteY770" fmla="*/ 786423 h 6858000"/>
              <a:gd name="connsiteX771" fmla="*/ 3584154 w 7467600"/>
              <a:gd name="connsiteY771" fmla="*/ 448218 h 6858000"/>
              <a:gd name="connsiteX772" fmla="*/ 3624562 w 7467600"/>
              <a:gd name="connsiteY772" fmla="*/ 367041 h 6858000"/>
              <a:gd name="connsiteX773" fmla="*/ 3766672 w 7467600"/>
              <a:gd name="connsiteY773" fmla="*/ 359429 h 6858000"/>
              <a:gd name="connsiteX774" fmla="*/ 3996338 w 7467600"/>
              <a:gd name="connsiteY774" fmla="*/ 968237 h 6858000"/>
              <a:gd name="connsiteX775" fmla="*/ 3766672 w 7467600"/>
              <a:gd name="connsiteY775" fmla="*/ 359429 h 6858000"/>
              <a:gd name="connsiteX776" fmla="*/ 5805386 w 7467600"/>
              <a:gd name="connsiteY776" fmla="*/ 239240 h 6858000"/>
              <a:gd name="connsiteX777" fmla="*/ 5736947 w 7467600"/>
              <a:gd name="connsiteY777" fmla="*/ 261367 h 6858000"/>
              <a:gd name="connsiteX778" fmla="*/ 5427012 w 7467600"/>
              <a:gd name="connsiteY778" fmla="*/ 311272 h 6858000"/>
              <a:gd name="connsiteX779" fmla="*/ 5147818 w 7467600"/>
              <a:gd name="connsiteY779" fmla="*/ 322112 h 6858000"/>
              <a:gd name="connsiteX780" fmla="*/ 5060854 w 7467600"/>
              <a:gd name="connsiteY780" fmla="*/ 311882 h 6858000"/>
              <a:gd name="connsiteX781" fmla="*/ 4945989 w 7467600"/>
              <a:gd name="connsiteY781" fmla="*/ 300516 h 6858000"/>
              <a:gd name="connsiteX782" fmla="*/ 5410479 w 7467600"/>
              <a:gd name="connsiteY782" fmla="*/ 348434 h 6858000"/>
              <a:gd name="connsiteX783" fmla="*/ 5805386 w 7467600"/>
              <a:gd name="connsiteY783" fmla="*/ 239240 h 6858000"/>
              <a:gd name="connsiteX784" fmla="*/ 5905192 w 7467600"/>
              <a:gd name="connsiteY784" fmla="*/ 163079 h 6858000"/>
              <a:gd name="connsiteX785" fmla="*/ 5865655 w 7467600"/>
              <a:gd name="connsiteY785" fmla="*/ 171901 h 6858000"/>
              <a:gd name="connsiteX786" fmla="*/ 5259740 w 7467600"/>
              <a:gd name="connsiteY786" fmla="*/ 257013 h 6858000"/>
              <a:gd name="connsiteX787" fmla="*/ 5208466 w 7467600"/>
              <a:gd name="connsiteY787" fmla="*/ 257550 h 6858000"/>
              <a:gd name="connsiteX788" fmla="*/ 4980204 w 7467600"/>
              <a:gd name="connsiteY788" fmla="*/ 271903 h 6858000"/>
              <a:gd name="connsiteX789" fmla="*/ 5068068 w 7467600"/>
              <a:gd name="connsiteY789" fmla="*/ 282244 h 6858000"/>
              <a:gd name="connsiteX790" fmla="*/ 5153231 w 7467600"/>
              <a:gd name="connsiteY790" fmla="*/ 292240 h 6858000"/>
              <a:gd name="connsiteX791" fmla="*/ 5426491 w 7467600"/>
              <a:gd name="connsiteY791" fmla="*/ 281128 h 6858000"/>
              <a:gd name="connsiteX792" fmla="*/ 5731212 w 7467600"/>
              <a:gd name="connsiteY792" fmla="*/ 231951 h 6858000"/>
              <a:gd name="connsiteX793" fmla="*/ 5905192 w 7467600"/>
              <a:gd name="connsiteY793" fmla="*/ 163079 h 6858000"/>
              <a:gd name="connsiteX794" fmla="*/ 5944437 w 7467600"/>
              <a:gd name="connsiteY794" fmla="*/ 113829 h 6858000"/>
              <a:gd name="connsiteX795" fmla="*/ 5825032 w 7467600"/>
              <a:gd name="connsiteY795" fmla="*/ 146405 h 6858000"/>
              <a:gd name="connsiteX796" fmla="*/ 4955599 w 7467600"/>
              <a:gd name="connsiteY796" fmla="*/ 247008 h 6858000"/>
              <a:gd name="connsiteX797" fmla="*/ 5210104 w 7467600"/>
              <a:gd name="connsiteY797" fmla="*/ 228123 h 6858000"/>
              <a:gd name="connsiteX798" fmla="*/ 5261015 w 7467600"/>
              <a:gd name="connsiteY798" fmla="*/ 227087 h 6858000"/>
              <a:gd name="connsiteX799" fmla="*/ 5861181 w 7467600"/>
              <a:gd name="connsiteY799" fmla="*/ 143093 h 6858000"/>
              <a:gd name="connsiteX800" fmla="*/ 5961252 w 7467600"/>
              <a:gd name="connsiteY800" fmla="*/ 114820 h 6858000"/>
              <a:gd name="connsiteX801" fmla="*/ 5944437 w 7467600"/>
              <a:gd name="connsiteY801" fmla="*/ 113829 h 6858000"/>
              <a:gd name="connsiteX802" fmla="*/ 3882765 w 7467600"/>
              <a:gd name="connsiteY802" fmla="*/ 0 h 6858000"/>
              <a:gd name="connsiteX803" fmla="*/ 3995099 w 7467600"/>
              <a:gd name="connsiteY803" fmla="*/ 0 h 6858000"/>
              <a:gd name="connsiteX804" fmla="*/ 4163818 w 7467600"/>
              <a:gd name="connsiteY804" fmla="*/ 234104 h 6858000"/>
              <a:gd name="connsiteX805" fmla="*/ 4172099 w 7467600"/>
              <a:gd name="connsiteY805" fmla="*/ 234207 h 6858000"/>
              <a:gd name="connsiteX806" fmla="*/ 4784282 w 7467600"/>
              <a:gd name="connsiteY806" fmla="*/ 276561 h 6858000"/>
              <a:gd name="connsiteX807" fmla="*/ 4801687 w 7467600"/>
              <a:gd name="connsiteY807" fmla="*/ 267764 h 6858000"/>
              <a:gd name="connsiteX808" fmla="*/ 6082788 w 7467600"/>
              <a:gd name="connsiteY808" fmla="*/ 64119 h 6858000"/>
              <a:gd name="connsiteX809" fmla="*/ 6099442 w 7467600"/>
              <a:gd name="connsiteY809" fmla="*/ 82568 h 6858000"/>
              <a:gd name="connsiteX810" fmla="*/ 4804137 w 7467600"/>
              <a:gd name="connsiteY810" fmla="*/ 320931 h 6858000"/>
              <a:gd name="connsiteX811" fmla="*/ 4227047 w 7467600"/>
              <a:gd name="connsiteY811" fmla="*/ 313415 h 6858000"/>
              <a:gd name="connsiteX812" fmla="*/ 4346041 w 7467600"/>
              <a:gd name="connsiteY812" fmla="*/ 456086 h 6858000"/>
              <a:gd name="connsiteX813" fmla="*/ 4870967 w 7467600"/>
              <a:gd name="connsiteY813" fmla="*/ 963061 h 6858000"/>
              <a:gd name="connsiteX814" fmla="*/ 4889647 w 7467600"/>
              <a:gd name="connsiteY814" fmla="*/ 957147 h 6858000"/>
              <a:gd name="connsiteX815" fmla="*/ 5422504 w 7467600"/>
              <a:gd name="connsiteY815" fmla="*/ 805191 h 6858000"/>
              <a:gd name="connsiteX816" fmla="*/ 6087656 w 7467600"/>
              <a:gd name="connsiteY816" fmla="*/ 826703 h 6858000"/>
              <a:gd name="connsiteX817" fmla="*/ 6058717 w 7467600"/>
              <a:gd name="connsiteY817" fmla="*/ 865992 h 6858000"/>
              <a:gd name="connsiteX818" fmla="*/ 4974153 w 7467600"/>
              <a:gd name="connsiteY818" fmla="*/ 1045456 h 6858000"/>
              <a:gd name="connsiteX819" fmla="*/ 5627835 w 7467600"/>
              <a:gd name="connsiteY819" fmla="*/ 1472077 h 6858000"/>
              <a:gd name="connsiteX820" fmla="*/ 5629817 w 7467600"/>
              <a:gd name="connsiteY820" fmla="*/ 1471412 h 6858000"/>
              <a:gd name="connsiteX821" fmla="*/ 5634124 w 7467600"/>
              <a:gd name="connsiteY821" fmla="*/ 1470572 h 6858000"/>
              <a:gd name="connsiteX822" fmla="*/ 5755832 w 7467600"/>
              <a:gd name="connsiteY822" fmla="*/ 1383886 h 6858000"/>
              <a:gd name="connsiteX823" fmla="*/ 6014186 w 7467600"/>
              <a:gd name="connsiteY823" fmla="*/ 1279799 h 6858000"/>
              <a:gd name="connsiteX824" fmla="*/ 6901619 w 7467600"/>
              <a:gd name="connsiteY824" fmla="*/ 1047874 h 6858000"/>
              <a:gd name="connsiteX825" fmla="*/ 6931566 w 7467600"/>
              <a:gd name="connsiteY825" fmla="*/ 1062034 h 6858000"/>
              <a:gd name="connsiteX826" fmla="*/ 5790982 w 7467600"/>
              <a:gd name="connsiteY826" fmla="*/ 1561380 h 6858000"/>
              <a:gd name="connsiteX827" fmla="*/ 6188971 w 7467600"/>
              <a:gd name="connsiteY827" fmla="*/ 1755168 h 6858000"/>
              <a:gd name="connsiteX828" fmla="*/ 6202446 w 7467600"/>
              <a:gd name="connsiteY828" fmla="*/ 1752268 h 6858000"/>
              <a:gd name="connsiteX829" fmla="*/ 7179560 w 7467600"/>
              <a:gd name="connsiteY829" fmla="*/ 1467551 h 6858000"/>
              <a:gd name="connsiteX830" fmla="*/ 7158730 w 7467600"/>
              <a:gd name="connsiteY830" fmla="*/ 1507835 h 6858000"/>
              <a:gd name="connsiteX831" fmla="*/ 6326959 w 7467600"/>
              <a:gd name="connsiteY831" fmla="*/ 1817686 h 6858000"/>
              <a:gd name="connsiteX832" fmla="*/ 6537433 w 7467600"/>
              <a:gd name="connsiteY832" fmla="*/ 1907790 h 6858000"/>
              <a:gd name="connsiteX833" fmla="*/ 6550221 w 7467600"/>
              <a:gd name="connsiteY833" fmla="*/ 1910729 h 6858000"/>
              <a:gd name="connsiteX834" fmla="*/ 6964438 w 7467600"/>
              <a:gd name="connsiteY834" fmla="*/ 2209505 h 6858000"/>
              <a:gd name="connsiteX835" fmla="*/ 7367862 w 7467600"/>
              <a:gd name="connsiteY835" fmla="*/ 2806833 h 6858000"/>
              <a:gd name="connsiteX836" fmla="*/ 7364329 w 7467600"/>
              <a:gd name="connsiteY836" fmla="*/ 2826907 h 6858000"/>
              <a:gd name="connsiteX837" fmla="*/ 7290545 w 7467600"/>
              <a:gd name="connsiteY837" fmla="*/ 2850663 h 6858000"/>
              <a:gd name="connsiteX838" fmla="*/ 6472036 w 7467600"/>
              <a:gd name="connsiteY838" fmla="*/ 1959003 h 6858000"/>
              <a:gd name="connsiteX839" fmla="*/ 5792897 w 7467600"/>
              <a:gd name="connsiteY839" fmla="*/ 1647747 h 6858000"/>
              <a:gd name="connsiteX840" fmla="*/ 5842751 w 7467600"/>
              <a:gd name="connsiteY840" fmla="*/ 1816112 h 6858000"/>
              <a:gd name="connsiteX841" fmla="*/ 5847424 w 7467600"/>
              <a:gd name="connsiteY841" fmla="*/ 1815776 h 6858000"/>
              <a:gd name="connsiteX842" fmla="*/ 6399821 w 7467600"/>
              <a:gd name="connsiteY842" fmla="*/ 2344799 h 6858000"/>
              <a:gd name="connsiteX843" fmla="*/ 6323232 w 7467600"/>
              <a:gd name="connsiteY843" fmla="*/ 2389634 h 6858000"/>
              <a:gd name="connsiteX844" fmla="*/ 5942958 w 7467600"/>
              <a:gd name="connsiteY844" fmla="*/ 2077708 h 6858000"/>
              <a:gd name="connsiteX845" fmla="*/ 5921559 w 7467600"/>
              <a:gd name="connsiteY845" fmla="*/ 2378596 h 6858000"/>
              <a:gd name="connsiteX846" fmla="*/ 5817651 w 7467600"/>
              <a:gd name="connsiteY846" fmla="*/ 3023919 h 6858000"/>
              <a:gd name="connsiteX847" fmla="*/ 5729634 w 7467600"/>
              <a:gd name="connsiteY847" fmla="*/ 3051849 h 6858000"/>
              <a:gd name="connsiteX848" fmla="*/ 5611018 w 7467600"/>
              <a:gd name="connsiteY848" fmla="*/ 2316769 h 6858000"/>
              <a:gd name="connsiteX849" fmla="*/ 5687608 w 7467600"/>
              <a:gd name="connsiteY849" fmla="*/ 2039972 h 6858000"/>
              <a:gd name="connsiteX850" fmla="*/ 5657554 w 7467600"/>
              <a:gd name="connsiteY850" fmla="*/ 1576445 h 6858000"/>
              <a:gd name="connsiteX851" fmla="*/ 5150475 w 7467600"/>
              <a:gd name="connsiteY851" fmla="*/ 1274012 h 6858000"/>
              <a:gd name="connsiteX852" fmla="*/ 5349142 w 7467600"/>
              <a:gd name="connsiteY852" fmla="*/ 2204405 h 6858000"/>
              <a:gd name="connsiteX853" fmla="*/ 5262214 w 7467600"/>
              <a:gd name="connsiteY853" fmla="*/ 2233836 h 6858000"/>
              <a:gd name="connsiteX854" fmla="*/ 4981539 w 7467600"/>
              <a:gd name="connsiteY854" fmla="*/ 1542201 h 6858000"/>
              <a:gd name="connsiteX855" fmla="*/ 4958461 w 7467600"/>
              <a:gd name="connsiteY855" fmla="*/ 1136957 h 6858000"/>
              <a:gd name="connsiteX856" fmla="*/ 4655015 w 7467600"/>
              <a:gd name="connsiteY856" fmla="*/ 891426 h 6858000"/>
              <a:gd name="connsiteX857" fmla="*/ 4348002 w 7467600"/>
              <a:gd name="connsiteY857" fmla="*/ 2205895 h 6858000"/>
              <a:gd name="connsiteX858" fmla="*/ 4262250 w 7467600"/>
              <a:gd name="connsiteY858" fmla="*/ 2219972 h 6858000"/>
              <a:gd name="connsiteX859" fmla="*/ 4550611 w 7467600"/>
              <a:gd name="connsiteY859" fmla="*/ 817540 h 6858000"/>
              <a:gd name="connsiteX860" fmla="*/ 4564418 w 7467600"/>
              <a:gd name="connsiteY860" fmla="*/ 808293 h 6858000"/>
              <a:gd name="connsiteX861" fmla="*/ 4266388 w 7467600"/>
              <a:gd name="connsiteY861" fmla="*/ 500083 h 6858000"/>
              <a:gd name="connsiteX862" fmla="*/ 4032842 w 7467600"/>
              <a:gd name="connsiteY862" fmla="*/ 211809 h 6858000"/>
              <a:gd name="connsiteX863" fmla="*/ 3882765 w 7467600"/>
              <a:gd name="connsiteY863" fmla="*/ 0 h 6858000"/>
              <a:gd name="connsiteX864" fmla="*/ 3721337 w 7467600"/>
              <a:gd name="connsiteY864" fmla="*/ 0 h 6858000"/>
              <a:gd name="connsiteX865" fmla="*/ 3797544 w 7467600"/>
              <a:gd name="connsiteY865" fmla="*/ 0 h 6858000"/>
              <a:gd name="connsiteX866" fmla="*/ 3775734 w 7467600"/>
              <a:gd name="connsiteY866" fmla="*/ 95131 h 6858000"/>
              <a:gd name="connsiteX867" fmla="*/ 3724807 w 7467600"/>
              <a:gd name="connsiteY867" fmla="*/ 272257 h 6858000"/>
              <a:gd name="connsiteX868" fmla="*/ 3726844 w 7467600"/>
              <a:gd name="connsiteY868" fmla="*/ 282988 h 6858000"/>
              <a:gd name="connsiteX869" fmla="*/ 3742664 w 7467600"/>
              <a:gd name="connsiteY869" fmla="*/ 279918 h 6858000"/>
              <a:gd name="connsiteX870" fmla="*/ 4103910 w 7467600"/>
              <a:gd name="connsiteY870" fmla="*/ 1161917 h 6858000"/>
              <a:gd name="connsiteX871" fmla="*/ 4020269 w 7467600"/>
              <a:gd name="connsiteY871" fmla="*/ 1200406 h 6858000"/>
              <a:gd name="connsiteX872" fmla="*/ 3674882 w 7467600"/>
              <a:gd name="connsiteY872" fmla="*/ 488524 h 6858000"/>
              <a:gd name="connsiteX873" fmla="*/ 3132682 w 7467600"/>
              <a:gd name="connsiteY873" fmla="*/ 1072284 h 6858000"/>
              <a:gd name="connsiteX874" fmla="*/ 2716346 w 7467600"/>
              <a:gd name="connsiteY874" fmla="*/ 1276376 h 6858000"/>
              <a:gd name="connsiteX875" fmla="*/ 2716772 w 7467600"/>
              <a:gd name="connsiteY875" fmla="*/ 1255462 h 6858000"/>
              <a:gd name="connsiteX876" fmla="*/ 3471096 w 7467600"/>
              <a:gd name="connsiteY876" fmla="*/ 437072 h 6858000"/>
              <a:gd name="connsiteX877" fmla="*/ 3639057 w 7467600"/>
              <a:gd name="connsiteY877" fmla="*/ 286334 h 6858000"/>
              <a:gd name="connsiteX878" fmla="*/ 3640309 w 7467600"/>
              <a:gd name="connsiteY878" fmla="*/ 284664 h 6858000"/>
              <a:gd name="connsiteX879" fmla="*/ 3646022 w 7467600"/>
              <a:gd name="connsiteY879" fmla="*/ 276711 h 6858000"/>
              <a:gd name="connsiteX880" fmla="*/ 3707943 w 7467600"/>
              <a:gd name="connsiteY880" fmla="*/ 65958 h 6858000"/>
              <a:gd name="connsiteX881" fmla="*/ 3721337 w 7467600"/>
              <a:gd name="connsiteY881" fmla="*/ 0 h 6858000"/>
              <a:gd name="connsiteX882" fmla="*/ 2867960 w 7467600"/>
              <a:gd name="connsiteY882" fmla="*/ 0 h 6858000"/>
              <a:gd name="connsiteX883" fmla="*/ 2926351 w 7467600"/>
              <a:gd name="connsiteY883" fmla="*/ 0 h 6858000"/>
              <a:gd name="connsiteX884" fmla="*/ 2902823 w 7467600"/>
              <a:gd name="connsiteY884" fmla="*/ 262929 h 6858000"/>
              <a:gd name="connsiteX885" fmla="*/ 2940663 w 7467600"/>
              <a:gd name="connsiteY885" fmla="*/ 140884 h 6858000"/>
              <a:gd name="connsiteX886" fmla="*/ 2947039 w 7467600"/>
              <a:gd name="connsiteY886" fmla="*/ 122524 h 6858000"/>
              <a:gd name="connsiteX887" fmla="*/ 2984316 w 7467600"/>
              <a:gd name="connsiteY887" fmla="*/ 0 h 6858000"/>
              <a:gd name="connsiteX888" fmla="*/ 3016114 w 7467600"/>
              <a:gd name="connsiteY888" fmla="*/ 0 h 6858000"/>
              <a:gd name="connsiteX889" fmla="*/ 2979949 w 7467600"/>
              <a:gd name="connsiteY889" fmla="*/ 119274 h 6858000"/>
              <a:gd name="connsiteX890" fmla="*/ 3023879 w 7467600"/>
              <a:gd name="connsiteY890" fmla="*/ 0 h 6858000"/>
              <a:gd name="connsiteX891" fmla="*/ 3105400 w 7467600"/>
              <a:gd name="connsiteY891" fmla="*/ 0 h 6858000"/>
              <a:gd name="connsiteX892" fmla="*/ 3094669 w 7467600"/>
              <a:gd name="connsiteY892" fmla="*/ 30308 h 6858000"/>
              <a:gd name="connsiteX893" fmla="*/ 2901945 w 7467600"/>
              <a:gd name="connsiteY893" fmla="*/ 466538 h 6858000"/>
              <a:gd name="connsiteX894" fmla="*/ 2815209 w 7467600"/>
              <a:gd name="connsiteY894" fmla="*/ 497361 h 6858000"/>
              <a:gd name="connsiteX895" fmla="*/ 2844845 w 7467600"/>
              <a:gd name="connsiteY895" fmla="*/ 127638 h 6858000"/>
              <a:gd name="connsiteX896" fmla="*/ 2867960 w 7467600"/>
              <a:gd name="connsiteY896" fmla="*/ 0 h 6858000"/>
              <a:gd name="connsiteX897" fmla="*/ 1057230 w 7467600"/>
              <a:gd name="connsiteY897" fmla="*/ 0 h 6858000"/>
              <a:gd name="connsiteX898" fmla="*/ 1111003 w 7467600"/>
              <a:gd name="connsiteY898" fmla="*/ 0 h 6858000"/>
              <a:gd name="connsiteX899" fmla="*/ 1125553 w 7467600"/>
              <a:gd name="connsiteY899" fmla="*/ 52588 h 6858000"/>
              <a:gd name="connsiteX900" fmla="*/ 1304276 w 7467600"/>
              <a:gd name="connsiteY900" fmla="*/ 476275 h 6858000"/>
              <a:gd name="connsiteX901" fmla="*/ 1492066 w 7467600"/>
              <a:gd name="connsiteY901" fmla="*/ 886333 h 6858000"/>
              <a:gd name="connsiteX902" fmla="*/ 1423698 w 7467600"/>
              <a:gd name="connsiteY902" fmla="*/ 710817 h 6858000"/>
              <a:gd name="connsiteX903" fmla="*/ 1357609 w 7467600"/>
              <a:gd name="connsiteY903" fmla="*/ 532892 h 6858000"/>
              <a:gd name="connsiteX904" fmla="*/ 1309550 w 7467600"/>
              <a:gd name="connsiteY904" fmla="*/ 374031 h 6858000"/>
              <a:gd name="connsiteX905" fmla="*/ 1193673 w 7467600"/>
              <a:gd name="connsiteY905" fmla="*/ 49533 h 6858000"/>
              <a:gd name="connsiteX906" fmla="*/ 1164391 w 7467600"/>
              <a:gd name="connsiteY906" fmla="*/ 0 h 6858000"/>
              <a:gd name="connsiteX907" fmla="*/ 1200666 w 7467600"/>
              <a:gd name="connsiteY907" fmla="*/ 0 h 6858000"/>
              <a:gd name="connsiteX908" fmla="*/ 1223408 w 7467600"/>
              <a:gd name="connsiteY908" fmla="*/ 38996 h 6858000"/>
              <a:gd name="connsiteX909" fmla="*/ 1339635 w 7467600"/>
              <a:gd name="connsiteY909" fmla="*/ 365517 h 6858000"/>
              <a:gd name="connsiteX910" fmla="*/ 1387469 w 7467600"/>
              <a:gd name="connsiteY910" fmla="*/ 523079 h 6858000"/>
              <a:gd name="connsiteX911" fmla="*/ 1452685 w 7467600"/>
              <a:gd name="connsiteY911" fmla="*/ 699806 h 6858000"/>
              <a:gd name="connsiteX912" fmla="*/ 1492092 w 7467600"/>
              <a:gd name="connsiteY912" fmla="*/ 800424 h 6858000"/>
              <a:gd name="connsiteX913" fmla="*/ 1455302 w 7467600"/>
              <a:gd name="connsiteY913" fmla="*/ 632913 h 6858000"/>
              <a:gd name="connsiteX914" fmla="*/ 1222336 w 7467600"/>
              <a:gd name="connsiteY914" fmla="*/ 9480 h 6858000"/>
              <a:gd name="connsiteX915" fmla="*/ 1214634 w 7467600"/>
              <a:gd name="connsiteY915" fmla="*/ 0 h 6858000"/>
              <a:gd name="connsiteX916" fmla="*/ 1289827 w 7467600"/>
              <a:gd name="connsiteY916" fmla="*/ 0 h 6858000"/>
              <a:gd name="connsiteX917" fmla="*/ 1321076 w 7467600"/>
              <a:gd name="connsiteY917" fmla="*/ 59722 h 6858000"/>
              <a:gd name="connsiteX918" fmla="*/ 1512579 w 7467600"/>
              <a:gd name="connsiteY918" fmla="*/ 626441 h 6858000"/>
              <a:gd name="connsiteX919" fmla="*/ 1506076 w 7467600"/>
              <a:gd name="connsiteY919" fmla="*/ 1089289 h 6858000"/>
              <a:gd name="connsiteX920" fmla="*/ 1486346 w 7467600"/>
              <a:gd name="connsiteY920" fmla="*/ 1079919 h 6858000"/>
              <a:gd name="connsiteX921" fmla="*/ 1070511 w 7467600"/>
              <a:gd name="connsiteY921" fmla="*/ 48609 h 6858000"/>
              <a:gd name="connsiteX922" fmla="*/ 1057230 w 7467600"/>
              <a:gd name="connsiteY922" fmla="*/ 0 h 6858000"/>
              <a:gd name="connsiteX923" fmla="*/ 43151 w 7467600"/>
              <a:gd name="connsiteY923" fmla="*/ 0 h 6858000"/>
              <a:gd name="connsiteX924" fmla="*/ 95283 w 7467600"/>
              <a:gd name="connsiteY924" fmla="*/ 0 h 6858000"/>
              <a:gd name="connsiteX925" fmla="*/ 300708 w 7467600"/>
              <a:gd name="connsiteY925" fmla="*/ 154571 h 6858000"/>
              <a:gd name="connsiteX926" fmla="*/ 530414 w 7467600"/>
              <a:gd name="connsiteY926" fmla="*/ 354673 h 6858000"/>
              <a:gd name="connsiteX927" fmla="*/ 333785 w 7467600"/>
              <a:gd name="connsiteY927" fmla="*/ 161564 h 6858000"/>
              <a:gd name="connsiteX928" fmla="*/ 147005 w 7467600"/>
              <a:gd name="connsiteY928" fmla="*/ 0 h 6858000"/>
              <a:gd name="connsiteX929" fmla="*/ 272509 w 7467600"/>
              <a:gd name="connsiteY929" fmla="*/ 0 h 6858000"/>
              <a:gd name="connsiteX930" fmla="*/ 326276 w 7467600"/>
              <a:gd name="connsiteY930" fmla="*/ 45847 h 6858000"/>
              <a:gd name="connsiteX931" fmla="*/ 823759 w 7467600"/>
              <a:gd name="connsiteY931" fmla="*/ 574145 h 6858000"/>
              <a:gd name="connsiteX932" fmla="*/ 811254 w 7467600"/>
              <a:gd name="connsiteY932" fmla="*/ 665546 h 6858000"/>
              <a:gd name="connsiteX933" fmla="*/ 154042 w 7467600"/>
              <a:gd name="connsiteY933" fmla="*/ 261522 h 6858000"/>
              <a:gd name="connsiteX934" fmla="*/ 13550 w 7467600"/>
              <a:gd name="connsiteY934" fmla="*/ 158423 h 6858000"/>
              <a:gd name="connsiteX935" fmla="*/ 0 w 7467600"/>
              <a:gd name="connsiteY935" fmla="*/ 146618 h 6858000"/>
              <a:gd name="connsiteX936" fmla="*/ 0 w 7467600"/>
              <a:gd name="connsiteY936" fmla="*/ 59161 h 6858000"/>
              <a:gd name="connsiteX937" fmla="*/ 45427 w 7467600"/>
              <a:gd name="connsiteY937" fmla="*/ 101078 h 6858000"/>
              <a:gd name="connsiteX938" fmla="*/ 630103 w 7467600"/>
              <a:gd name="connsiteY938" fmla="*/ 485885 h 6858000"/>
              <a:gd name="connsiteX939" fmla="*/ 532040 w 7467600"/>
              <a:gd name="connsiteY939" fmla="*/ 399359 h 6858000"/>
              <a:gd name="connsiteX940" fmla="*/ 517618 w 7467600"/>
              <a:gd name="connsiteY940" fmla="*/ 385726 h 6858000"/>
              <a:gd name="connsiteX941" fmla="*/ 285074 w 7467600"/>
              <a:gd name="connsiteY941" fmla="*/ 182755 h 6858000"/>
              <a:gd name="connsiteX942" fmla="*/ 43151 w 7467600"/>
              <a:gd name="connsiteY94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289862 w 7467600"/>
              <a:gd name="connsiteY9" fmla="*/ 6659827 h 6858000"/>
              <a:gd name="connsiteX10" fmla="*/ 1019354 w 7467600"/>
              <a:gd name="connsiteY10" fmla="*/ 6315006 h 6858000"/>
              <a:gd name="connsiteX11" fmla="*/ 441046 w 7467600"/>
              <a:gd name="connsiteY11" fmla="*/ 6691153 h 6858000"/>
              <a:gd name="connsiteX12" fmla="*/ 1019354 w 7467600"/>
              <a:gd name="connsiteY12" fmla="*/ 6315006 h 6858000"/>
              <a:gd name="connsiteX13" fmla="*/ 991680 w 7467600"/>
              <a:gd name="connsiteY13" fmla="*/ 6298413 h 6858000"/>
              <a:gd name="connsiteX14" fmla="*/ 409060 w 7467600"/>
              <a:gd name="connsiteY14" fmla="*/ 6671470 h 6858000"/>
              <a:gd name="connsiteX15" fmla="*/ 991680 w 7467600"/>
              <a:gd name="connsiteY15" fmla="*/ 6298413 h 6858000"/>
              <a:gd name="connsiteX16" fmla="*/ 103333 w 7467600"/>
              <a:gd name="connsiteY16" fmla="*/ 5699602 h 6858000"/>
              <a:gd name="connsiteX17" fmla="*/ 233938 w 7467600"/>
              <a:gd name="connsiteY17" fmla="*/ 5809416 h 6858000"/>
              <a:gd name="connsiteX18" fmla="*/ 883580 w 7467600"/>
              <a:gd name="connsiteY18" fmla="*/ 6180710 h 6858000"/>
              <a:gd name="connsiteX19" fmla="*/ 487337 w 7467600"/>
              <a:gd name="connsiteY19" fmla="*/ 5950182 h 6858000"/>
              <a:gd name="connsiteX20" fmla="*/ 354051 w 7467600"/>
              <a:gd name="connsiteY20" fmla="*/ 5854912 h 6858000"/>
              <a:gd name="connsiteX21" fmla="*/ 195436 w 7467600"/>
              <a:gd name="connsiteY21" fmla="*/ 5755068 h 6858000"/>
              <a:gd name="connsiteX22" fmla="*/ 103333 w 7467600"/>
              <a:gd name="connsiteY22" fmla="*/ 5699602 h 6858000"/>
              <a:gd name="connsiteX23" fmla="*/ 5539432 w 7467600"/>
              <a:gd name="connsiteY23" fmla="*/ 5642928 h 6858000"/>
              <a:gd name="connsiteX24" fmla="*/ 5555462 w 7467600"/>
              <a:gd name="connsiteY24" fmla="*/ 5694454 h 6858000"/>
              <a:gd name="connsiteX25" fmla="*/ 5828270 w 7467600"/>
              <a:gd name="connsiteY25" fmla="*/ 6320663 h 6858000"/>
              <a:gd name="connsiteX26" fmla="*/ 5947416 w 7467600"/>
              <a:gd name="connsiteY26" fmla="*/ 6574846 h 6858000"/>
              <a:gd name="connsiteX27" fmla="*/ 5539432 w 7467600"/>
              <a:gd name="connsiteY27" fmla="*/ 5642928 h 6858000"/>
              <a:gd name="connsiteX28" fmla="*/ 51253 w 7467600"/>
              <a:gd name="connsiteY28" fmla="*/ 5631825 h 6858000"/>
              <a:gd name="connsiteX29" fmla="*/ 211622 w 7467600"/>
              <a:gd name="connsiteY29" fmla="*/ 5728803 h 6858000"/>
              <a:gd name="connsiteX30" fmla="*/ 371652 w 7467600"/>
              <a:gd name="connsiteY30" fmla="*/ 5829062 h 6858000"/>
              <a:gd name="connsiteX31" fmla="*/ 505903 w 7467600"/>
              <a:gd name="connsiteY31" fmla="*/ 5925221 h 6858000"/>
              <a:gd name="connsiteX32" fmla="*/ 899240 w 7467600"/>
              <a:gd name="connsiteY32" fmla="*/ 6153068 h 6858000"/>
              <a:gd name="connsiteX33" fmla="*/ 988114 w 7467600"/>
              <a:gd name="connsiteY33" fmla="*/ 6174204 h 6858000"/>
              <a:gd name="connsiteX34" fmla="*/ 845971 w 7467600"/>
              <a:gd name="connsiteY34" fmla="*/ 6067177 h 6858000"/>
              <a:gd name="connsiteX35" fmla="*/ 448057 w 7467600"/>
              <a:gd name="connsiteY35" fmla="*/ 5841376 h 6858000"/>
              <a:gd name="connsiteX36" fmla="*/ 51253 w 7467600"/>
              <a:gd name="connsiteY36" fmla="*/ 5631825 h 6858000"/>
              <a:gd name="connsiteX37" fmla="*/ 2606687 w 7467600"/>
              <a:gd name="connsiteY37" fmla="*/ 5630718 h 6858000"/>
              <a:gd name="connsiteX38" fmla="*/ 2645658 w 7467600"/>
              <a:gd name="connsiteY38" fmla="*/ 6640259 h 6858000"/>
              <a:gd name="connsiteX39" fmla="*/ 2606687 w 7467600"/>
              <a:gd name="connsiteY39" fmla="*/ 5630718 h 6858000"/>
              <a:gd name="connsiteX40" fmla="*/ 3642057 w 7467600"/>
              <a:gd name="connsiteY40" fmla="*/ 5573487 h 6858000"/>
              <a:gd name="connsiteX41" fmla="*/ 3632981 w 7467600"/>
              <a:gd name="connsiteY41" fmla="*/ 5579437 h 6858000"/>
              <a:gd name="connsiteX42" fmla="*/ 3382436 w 7467600"/>
              <a:gd name="connsiteY42" fmla="*/ 5952726 h 6858000"/>
              <a:gd name="connsiteX43" fmla="*/ 3191929 w 7467600"/>
              <a:gd name="connsiteY43" fmla="*/ 6662669 h 6858000"/>
              <a:gd name="connsiteX44" fmla="*/ 3369898 w 7467600"/>
              <a:gd name="connsiteY44" fmla="*/ 6081771 h 6858000"/>
              <a:gd name="connsiteX45" fmla="*/ 3642057 w 7467600"/>
              <a:gd name="connsiteY45" fmla="*/ 5573487 h 6858000"/>
              <a:gd name="connsiteX46" fmla="*/ 2650666 w 7467600"/>
              <a:gd name="connsiteY46" fmla="*/ 5530686 h 6858000"/>
              <a:gd name="connsiteX47" fmla="*/ 2650249 w 7467600"/>
              <a:gd name="connsiteY47" fmla="*/ 5532101 h 6858000"/>
              <a:gd name="connsiteX48" fmla="*/ 2663808 w 7467600"/>
              <a:gd name="connsiteY48" fmla="*/ 6535215 h 6858000"/>
              <a:gd name="connsiteX49" fmla="*/ 2665418 w 7467600"/>
              <a:gd name="connsiteY49" fmla="*/ 6132756 h 6858000"/>
              <a:gd name="connsiteX50" fmla="*/ 2650666 w 7467600"/>
              <a:gd name="connsiteY50" fmla="*/ 5530686 h 6858000"/>
              <a:gd name="connsiteX51" fmla="*/ 2680277 w 7467600"/>
              <a:gd name="connsiteY51" fmla="*/ 5479204 h 6858000"/>
              <a:gd name="connsiteX52" fmla="*/ 2678972 w 7467600"/>
              <a:gd name="connsiteY52" fmla="*/ 5481582 h 6858000"/>
              <a:gd name="connsiteX53" fmla="*/ 2696666 w 7467600"/>
              <a:gd name="connsiteY53" fmla="*/ 6133836 h 6858000"/>
              <a:gd name="connsiteX54" fmla="*/ 2695769 w 7467600"/>
              <a:gd name="connsiteY54" fmla="*/ 6390955 h 6858000"/>
              <a:gd name="connsiteX55" fmla="*/ 2739893 w 7467600"/>
              <a:gd name="connsiteY55" fmla="*/ 6108357 h 6858000"/>
              <a:gd name="connsiteX56" fmla="*/ 2680277 w 7467600"/>
              <a:gd name="connsiteY56" fmla="*/ 5479204 h 6858000"/>
              <a:gd name="connsiteX57" fmla="*/ 1132195 w 7467600"/>
              <a:gd name="connsiteY57" fmla="*/ 5467980 h 6858000"/>
              <a:gd name="connsiteX58" fmla="*/ 1679056 w 7467600"/>
              <a:gd name="connsiteY58" fmla="*/ 5516907 h 6858000"/>
              <a:gd name="connsiteX59" fmla="*/ 2128648 w 7467600"/>
              <a:gd name="connsiteY59" fmla="*/ 5474249 h 6858000"/>
              <a:gd name="connsiteX60" fmla="*/ 1825619 w 7467600"/>
              <a:gd name="connsiteY60" fmla="*/ 5478447 h 6858000"/>
              <a:gd name="connsiteX61" fmla="*/ 1737798 w 7467600"/>
              <a:gd name="connsiteY61" fmla="*/ 5483353 h 6858000"/>
              <a:gd name="connsiteX62" fmla="*/ 1132195 w 7467600"/>
              <a:gd name="connsiteY62" fmla="*/ 5467980 h 6858000"/>
              <a:gd name="connsiteX63" fmla="*/ 1456157 w 7467600"/>
              <a:gd name="connsiteY63" fmla="*/ 5371404 h 6858000"/>
              <a:gd name="connsiteX64" fmla="*/ 1244432 w 7467600"/>
              <a:gd name="connsiteY64" fmla="*/ 5385601 h 6858000"/>
              <a:gd name="connsiteX65" fmla="*/ 973990 w 7467600"/>
              <a:gd name="connsiteY65" fmla="*/ 5424940 h 6858000"/>
              <a:gd name="connsiteX66" fmla="*/ 1103809 w 7467600"/>
              <a:gd name="connsiteY66" fmla="*/ 5433720 h 6858000"/>
              <a:gd name="connsiteX67" fmla="*/ 1123454 w 7467600"/>
              <a:gd name="connsiteY67" fmla="*/ 5435727 h 6858000"/>
              <a:gd name="connsiteX68" fmla="*/ 1737017 w 7467600"/>
              <a:gd name="connsiteY68" fmla="*/ 5452183 h 6858000"/>
              <a:gd name="connsiteX69" fmla="*/ 1824397 w 7467600"/>
              <a:gd name="connsiteY69" fmla="*/ 5447757 h 6858000"/>
              <a:gd name="connsiteX70" fmla="*/ 2070059 w 7467600"/>
              <a:gd name="connsiteY70" fmla="*/ 5441660 h 6858000"/>
              <a:gd name="connsiteX71" fmla="*/ 1456157 w 7467600"/>
              <a:gd name="connsiteY71" fmla="*/ 5371404 h 6858000"/>
              <a:gd name="connsiteX72" fmla="*/ 4988186 w 7467600"/>
              <a:gd name="connsiteY72" fmla="*/ 5216467 h 6858000"/>
              <a:gd name="connsiteX73" fmla="*/ 4777334 w 7467600"/>
              <a:gd name="connsiteY73" fmla="*/ 5406072 h 6858000"/>
              <a:gd name="connsiteX74" fmla="*/ 4718341 w 7467600"/>
              <a:gd name="connsiteY74" fmla="*/ 5468043 h 6858000"/>
              <a:gd name="connsiteX75" fmla="*/ 4604655 w 7467600"/>
              <a:gd name="connsiteY75" fmla="*/ 5583434 h 6858000"/>
              <a:gd name="connsiteX76" fmla="*/ 4565074 w 7467600"/>
              <a:gd name="connsiteY76" fmla="*/ 5618550 h 6858000"/>
              <a:gd name="connsiteX77" fmla="*/ 4988186 w 7467600"/>
              <a:gd name="connsiteY77" fmla="*/ 5216467 h 6858000"/>
              <a:gd name="connsiteX78" fmla="*/ 4978032 w 7467600"/>
              <a:gd name="connsiteY78" fmla="*/ 5183809 h 6858000"/>
              <a:gd name="connsiteX79" fmla="*/ 4463413 w 7467600"/>
              <a:gd name="connsiteY79" fmla="*/ 5615162 h 6858000"/>
              <a:gd name="connsiteX80" fmla="*/ 4358134 w 7467600"/>
              <a:gd name="connsiteY80" fmla="*/ 5742791 h 6858000"/>
              <a:gd name="connsiteX81" fmla="*/ 4376219 w 7467600"/>
              <a:gd name="connsiteY81" fmla="*/ 5729027 h 6858000"/>
              <a:gd name="connsiteX82" fmla="*/ 4582340 w 7467600"/>
              <a:gd name="connsiteY82" fmla="*/ 5561037 h 6858000"/>
              <a:gd name="connsiteX83" fmla="*/ 4694684 w 7467600"/>
              <a:gd name="connsiteY83" fmla="*/ 5447098 h 6858000"/>
              <a:gd name="connsiteX84" fmla="*/ 4754123 w 7467600"/>
              <a:gd name="connsiteY84" fmla="*/ 5384643 h 6858000"/>
              <a:gd name="connsiteX85" fmla="*/ 4978032 w 7467600"/>
              <a:gd name="connsiteY85" fmla="*/ 5183809 h 6858000"/>
              <a:gd name="connsiteX86" fmla="*/ 1903353 w 7467600"/>
              <a:gd name="connsiteY86" fmla="*/ 5044827 h 6858000"/>
              <a:gd name="connsiteX87" fmla="*/ 1936931 w 7467600"/>
              <a:gd name="connsiteY87" fmla="*/ 5093954 h 6858000"/>
              <a:gd name="connsiteX88" fmla="*/ 2195868 w 7467600"/>
              <a:gd name="connsiteY88" fmla="*/ 5396574 h 6858000"/>
              <a:gd name="connsiteX89" fmla="*/ 2088852 w 7467600"/>
              <a:gd name="connsiteY89" fmla="*/ 5166123 h 6858000"/>
              <a:gd name="connsiteX90" fmla="*/ 1958241 w 7467600"/>
              <a:gd name="connsiteY90" fmla="*/ 5067955 h 6858000"/>
              <a:gd name="connsiteX91" fmla="*/ 1903353 w 7467600"/>
              <a:gd name="connsiteY91" fmla="*/ 5044827 h 6858000"/>
              <a:gd name="connsiteX92" fmla="*/ 1979378 w 7467600"/>
              <a:gd name="connsiteY92" fmla="*/ 4769504 h 6858000"/>
              <a:gd name="connsiteX93" fmla="*/ 2882120 w 7467600"/>
              <a:gd name="connsiteY93" fmla="*/ 5064547 h 6858000"/>
              <a:gd name="connsiteX94" fmla="*/ 2793103 w 7467600"/>
              <a:gd name="connsiteY94" fmla="*/ 5039699 h 6858000"/>
              <a:gd name="connsiteX95" fmla="*/ 2770041 w 7467600"/>
              <a:gd name="connsiteY95" fmla="*/ 5033634 h 6858000"/>
              <a:gd name="connsiteX96" fmla="*/ 1979378 w 7467600"/>
              <a:gd name="connsiteY96" fmla="*/ 4769504 h 6858000"/>
              <a:gd name="connsiteX97" fmla="*/ 1927410 w 7467600"/>
              <a:gd name="connsiteY97" fmla="*/ 4716164 h 6858000"/>
              <a:gd name="connsiteX98" fmla="*/ 1959587 w 7467600"/>
              <a:gd name="connsiteY98" fmla="*/ 4728849 h 6858000"/>
              <a:gd name="connsiteX99" fmla="*/ 2777707 w 7467600"/>
              <a:gd name="connsiteY99" fmla="*/ 5003991 h 6858000"/>
              <a:gd name="connsiteX100" fmla="*/ 2800768 w 7467600"/>
              <a:gd name="connsiteY100" fmla="*/ 5010056 h 6858000"/>
              <a:gd name="connsiteX101" fmla="*/ 2879408 w 7467600"/>
              <a:gd name="connsiteY101" fmla="*/ 5031590 h 6858000"/>
              <a:gd name="connsiteX102" fmla="*/ 2862295 w 7467600"/>
              <a:gd name="connsiteY102" fmla="*/ 5022958 h 6858000"/>
              <a:gd name="connsiteX103" fmla="*/ 2813343 w 7467600"/>
              <a:gd name="connsiteY103" fmla="*/ 4998369 h 6858000"/>
              <a:gd name="connsiteX104" fmla="*/ 2646245 w 7467600"/>
              <a:gd name="connsiteY104" fmla="*/ 4930999 h 6858000"/>
              <a:gd name="connsiteX105" fmla="*/ 1999243 w 7467600"/>
              <a:gd name="connsiteY105" fmla="*/ 4730524 h 6858000"/>
              <a:gd name="connsiteX106" fmla="*/ 1979527 w 7467600"/>
              <a:gd name="connsiteY106" fmla="*/ 4726651 h 6858000"/>
              <a:gd name="connsiteX107" fmla="*/ 1927410 w 7467600"/>
              <a:gd name="connsiteY107" fmla="*/ 4716164 h 6858000"/>
              <a:gd name="connsiteX108" fmla="*/ 1997014 w 7467600"/>
              <a:gd name="connsiteY108" fmla="*/ 4698007 h 6858000"/>
              <a:gd name="connsiteX109" fmla="*/ 2005458 w 7467600"/>
              <a:gd name="connsiteY109" fmla="*/ 4699540 h 6858000"/>
              <a:gd name="connsiteX110" fmla="*/ 2657186 w 7467600"/>
              <a:gd name="connsiteY110" fmla="*/ 4901687 h 6858000"/>
              <a:gd name="connsiteX111" fmla="*/ 2826662 w 7467600"/>
              <a:gd name="connsiteY111" fmla="*/ 4970362 h 6858000"/>
              <a:gd name="connsiteX112" fmla="*/ 2876100 w 7467600"/>
              <a:gd name="connsiteY112" fmla="*/ 4995397 h 6858000"/>
              <a:gd name="connsiteX113" fmla="*/ 3042600 w 7467600"/>
              <a:gd name="connsiteY113" fmla="*/ 5059532 h 6858000"/>
              <a:gd name="connsiteX114" fmla="*/ 1997014 w 7467600"/>
              <a:gd name="connsiteY114" fmla="*/ 4698007 h 6858000"/>
              <a:gd name="connsiteX115" fmla="*/ 2305292 w 7467600"/>
              <a:gd name="connsiteY115" fmla="*/ 4219492 h 6858000"/>
              <a:gd name="connsiteX116" fmla="*/ 3360922 w 7467600"/>
              <a:gd name="connsiteY116" fmla="*/ 4529373 h 6858000"/>
              <a:gd name="connsiteX117" fmla="*/ 3492420 w 7467600"/>
              <a:gd name="connsiteY117" fmla="*/ 4510145 h 6858000"/>
              <a:gd name="connsiteX118" fmla="*/ 3364086 w 7467600"/>
              <a:gd name="connsiteY118" fmla="*/ 4480340 h 6858000"/>
              <a:gd name="connsiteX119" fmla="*/ 3225818 w 7467600"/>
              <a:gd name="connsiteY119" fmla="*/ 4411822 h 6858000"/>
              <a:gd name="connsiteX120" fmla="*/ 3129696 w 7467600"/>
              <a:gd name="connsiteY120" fmla="*/ 4360704 h 6858000"/>
              <a:gd name="connsiteX121" fmla="*/ 2814545 w 7467600"/>
              <a:gd name="connsiteY121" fmla="*/ 4282955 h 6858000"/>
              <a:gd name="connsiteX122" fmla="*/ 2305292 w 7467600"/>
              <a:gd name="connsiteY122" fmla="*/ 4219492 h 6858000"/>
              <a:gd name="connsiteX123" fmla="*/ 2626982 w 7467600"/>
              <a:gd name="connsiteY123" fmla="*/ 4206450 h 6858000"/>
              <a:gd name="connsiteX124" fmla="*/ 2490617 w 7467600"/>
              <a:gd name="connsiteY124" fmla="*/ 4206951 h 6858000"/>
              <a:gd name="connsiteX125" fmla="*/ 2819869 w 7467600"/>
              <a:gd name="connsiteY125" fmla="*/ 4252936 h 6858000"/>
              <a:gd name="connsiteX126" fmla="*/ 3143018 w 7467600"/>
              <a:gd name="connsiteY126" fmla="*/ 4332698 h 6858000"/>
              <a:gd name="connsiteX127" fmla="*/ 3241520 w 7467600"/>
              <a:gd name="connsiteY127" fmla="*/ 4385112 h 6858000"/>
              <a:gd name="connsiteX128" fmla="*/ 3374575 w 7467600"/>
              <a:gd name="connsiteY128" fmla="*/ 4451517 h 6858000"/>
              <a:gd name="connsiteX129" fmla="*/ 3505221 w 7467600"/>
              <a:gd name="connsiteY129" fmla="*/ 4480757 h 6858000"/>
              <a:gd name="connsiteX130" fmla="*/ 2626982 w 7467600"/>
              <a:gd name="connsiteY130" fmla="*/ 4206450 h 6858000"/>
              <a:gd name="connsiteX131" fmla="*/ 1310106 w 7467600"/>
              <a:gd name="connsiteY131" fmla="*/ 3943217 h 6858000"/>
              <a:gd name="connsiteX132" fmla="*/ 854994 w 7467600"/>
              <a:gd name="connsiteY132" fmla="*/ 4399136 h 6858000"/>
              <a:gd name="connsiteX133" fmla="*/ 742462 w 7467600"/>
              <a:gd name="connsiteY133" fmla="*/ 4594648 h 6858000"/>
              <a:gd name="connsiteX134" fmla="*/ 820602 w 7467600"/>
              <a:gd name="connsiteY134" fmla="*/ 4485915 h 6858000"/>
              <a:gd name="connsiteX135" fmla="*/ 878295 w 7467600"/>
              <a:gd name="connsiteY135" fmla="*/ 4403594 h 6858000"/>
              <a:gd name="connsiteX136" fmla="*/ 1240607 w 7467600"/>
              <a:gd name="connsiteY136" fmla="*/ 4010401 h 6858000"/>
              <a:gd name="connsiteX137" fmla="*/ 1310106 w 7467600"/>
              <a:gd name="connsiteY137" fmla="*/ 3943217 h 6858000"/>
              <a:gd name="connsiteX138" fmla="*/ 1423113 w 7467600"/>
              <a:gd name="connsiteY138" fmla="*/ 3874565 h 6858000"/>
              <a:gd name="connsiteX139" fmla="*/ 1260565 w 7467600"/>
              <a:gd name="connsiteY139" fmla="*/ 4031982 h 6858000"/>
              <a:gd name="connsiteX140" fmla="*/ 901900 w 7467600"/>
              <a:gd name="connsiteY140" fmla="*/ 4421236 h 6858000"/>
              <a:gd name="connsiteX141" fmla="*/ 845044 w 7467600"/>
              <a:gd name="connsiteY141" fmla="*/ 4502436 h 6858000"/>
              <a:gd name="connsiteX142" fmla="*/ 685926 w 7467600"/>
              <a:gd name="connsiteY142" fmla="*/ 4703069 h 6858000"/>
              <a:gd name="connsiteX143" fmla="*/ 684248 w 7467600"/>
              <a:gd name="connsiteY143" fmla="*/ 4706721 h 6858000"/>
              <a:gd name="connsiteX144" fmla="*/ 1423113 w 7467600"/>
              <a:gd name="connsiteY144" fmla="*/ 3874565 h 6858000"/>
              <a:gd name="connsiteX145" fmla="*/ 3316479 w 7467600"/>
              <a:gd name="connsiteY145" fmla="*/ 3872136 h 6858000"/>
              <a:gd name="connsiteX146" fmla="*/ 3546806 w 7467600"/>
              <a:gd name="connsiteY146" fmla="*/ 4356139 h 6858000"/>
              <a:gd name="connsiteX147" fmla="*/ 3364433 w 7467600"/>
              <a:gd name="connsiteY147" fmla="*/ 3953121 h 6858000"/>
              <a:gd name="connsiteX148" fmla="*/ 3316479 w 7467600"/>
              <a:gd name="connsiteY148" fmla="*/ 3872136 h 6858000"/>
              <a:gd name="connsiteX149" fmla="*/ 3291335 w 7467600"/>
              <a:gd name="connsiteY149" fmla="*/ 3767420 h 6858000"/>
              <a:gd name="connsiteX150" fmla="*/ 3390805 w 7467600"/>
              <a:gd name="connsiteY150" fmla="*/ 3937163 h 6858000"/>
              <a:gd name="connsiteX151" fmla="*/ 3579062 w 7467600"/>
              <a:gd name="connsiteY151" fmla="*/ 4359040 h 6858000"/>
              <a:gd name="connsiteX152" fmla="*/ 3467355 w 7467600"/>
              <a:gd name="connsiteY152" fmla="*/ 3988130 h 6858000"/>
              <a:gd name="connsiteX153" fmla="*/ 3310753 w 7467600"/>
              <a:gd name="connsiteY153" fmla="*/ 3787140 h 6858000"/>
              <a:gd name="connsiteX154" fmla="*/ 3291335 w 7467600"/>
              <a:gd name="connsiteY154" fmla="*/ 3767420 h 6858000"/>
              <a:gd name="connsiteX155" fmla="*/ 1635889 w 7467600"/>
              <a:gd name="connsiteY155" fmla="*/ 3709494 h 6858000"/>
              <a:gd name="connsiteX156" fmla="*/ 1634800 w 7467600"/>
              <a:gd name="connsiteY156" fmla="*/ 3731111 h 6858000"/>
              <a:gd name="connsiteX157" fmla="*/ 1635889 w 7467600"/>
              <a:gd name="connsiteY157" fmla="*/ 3709494 h 6858000"/>
              <a:gd name="connsiteX158" fmla="*/ 1510397 w 7467600"/>
              <a:gd name="connsiteY158" fmla="*/ 3684705 h 6858000"/>
              <a:gd name="connsiteX159" fmla="*/ 1146550 w 7467600"/>
              <a:gd name="connsiteY159" fmla="*/ 3802012 h 6858000"/>
              <a:gd name="connsiteX160" fmla="*/ 698834 w 7467600"/>
              <a:gd name="connsiteY160" fmla="*/ 3952272 h 6858000"/>
              <a:gd name="connsiteX161" fmla="*/ 34256 w 7467600"/>
              <a:gd name="connsiteY161" fmla="*/ 4347603 h 6858000"/>
              <a:gd name="connsiteX162" fmla="*/ 527241 w 7467600"/>
              <a:gd name="connsiteY162" fmla="*/ 4065078 h 6858000"/>
              <a:gd name="connsiteX163" fmla="*/ 1510397 w 7467600"/>
              <a:gd name="connsiteY163" fmla="*/ 3684705 h 6858000"/>
              <a:gd name="connsiteX164" fmla="*/ 1313114 w 7467600"/>
              <a:gd name="connsiteY164" fmla="*/ 3655216 h 6858000"/>
              <a:gd name="connsiteX165" fmla="*/ 1109304 w 7467600"/>
              <a:gd name="connsiteY165" fmla="*/ 3669030 h 6858000"/>
              <a:gd name="connsiteX166" fmla="*/ 8129 w 7467600"/>
              <a:gd name="connsiteY166" fmla="*/ 4330519 h 6858000"/>
              <a:gd name="connsiteX167" fmla="*/ 687572 w 7467600"/>
              <a:gd name="connsiteY167" fmla="*/ 3925629 h 6858000"/>
              <a:gd name="connsiteX168" fmla="*/ 1138365 w 7467600"/>
              <a:gd name="connsiteY168" fmla="*/ 3774515 h 6858000"/>
              <a:gd name="connsiteX169" fmla="*/ 1505579 w 7467600"/>
              <a:gd name="connsiteY169" fmla="*/ 3655526 h 6858000"/>
              <a:gd name="connsiteX170" fmla="*/ 1313114 w 7467600"/>
              <a:gd name="connsiteY170" fmla="*/ 3655216 h 6858000"/>
              <a:gd name="connsiteX171" fmla="*/ 3655073 w 7467600"/>
              <a:gd name="connsiteY171" fmla="*/ 3650884 h 6858000"/>
              <a:gd name="connsiteX172" fmla="*/ 3989938 w 7467600"/>
              <a:gd name="connsiteY172" fmla="*/ 3991685 h 6858000"/>
              <a:gd name="connsiteX173" fmla="*/ 4393907 w 7467600"/>
              <a:gd name="connsiteY173" fmla="*/ 4261258 h 6858000"/>
              <a:gd name="connsiteX174" fmla="*/ 4648051 w 7467600"/>
              <a:gd name="connsiteY174" fmla="*/ 4374051 h 6858000"/>
              <a:gd name="connsiteX175" fmla="*/ 4383389 w 7467600"/>
              <a:gd name="connsiteY175" fmla="*/ 4184369 h 6858000"/>
              <a:gd name="connsiteX176" fmla="*/ 4165508 w 7467600"/>
              <a:gd name="connsiteY176" fmla="*/ 4035196 h 6858000"/>
              <a:gd name="connsiteX177" fmla="*/ 4068162 w 7467600"/>
              <a:gd name="connsiteY177" fmla="*/ 3953394 h 6858000"/>
              <a:gd name="connsiteX178" fmla="*/ 3981416 w 7467600"/>
              <a:gd name="connsiteY178" fmla="*/ 3880482 h 6858000"/>
              <a:gd name="connsiteX179" fmla="*/ 3800147 w 7467600"/>
              <a:gd name="connsiteY179" fmla="*/ 3749872 h 6858000"/>
              <a:gd name="connsiteX180" fmla="*/ 3655073 w 7467600"/>
              <a:gd name="connsiteY180" fmla="*/ 3650884 h 6858000"/>
              <a:gd name="connsiteX181" fmla="*/ 3670252 w 7467600"/>
              <a:gd name="connsiteY181" fmla="*/ 3622798 h 6858000"/>
              <a:gd name="connsiteX182" fmla="*/ 3817258 w 7467600"/>
              <a:gd name="connsiteY182" fmla="*/ 3723577 h 6858000"/>
              <a:gd name="connsiteX183" fmla="*/ 4000461 w 7467600"/>
              <a:gd name="connsiteY183" fmla="*/ 3855966 h 6858000"/>
              <a:gd name="connsiteX184" fmla="*/ 4088180 w 7467600"/>
              <a:gd name="connsiteY184" fmla="*/ 3929774 h 6858000"/>
              <a:gd name="connsiteX185" fmla="*/ 4184555 w 7467600"/>
              <a:gd name="connsiteY185" fmla="*/ 4010683 h 6858000"/>
              <a:gd name="connsiteX186" fmla="*/ 4399563 w 7467600"/>
              <a:gd name="connsiteY186" fmla="*/ 4158106 h 6858000"/>
              <a:gd name="connsiteX187" fmla="*/ 4684469 w 7467600"/>
              <a:gd name="connsiteY187" fmla="*/ 4364680 h 6858000"/>
              <a:gd name="connsiteX188" fmla="*/ 4690271 w 7467600"/>
              <a:gd name="connsiteY188" fmla="*/ 4370034 h 6858000"/>
              <a:gd name="connsiteX189" fmla="*/ 4136093 w 7467600"/>
              <a:gd name="connsiteY189" fmla="*/ 3858466 h 6858000"/>
              <a:gd name="connsiteX190" fmla="*/ 3670252 w 7467600"/>
              <a:gd name="connsiteY190" fmla="*/ 3622798 h 6858000"/>
              <a:gd name="connsiteX191" fmla="*/ 4440129 w 7467600"/>
              <a:gd name="connsiteY191" fmla="*/ 3448571 h 6858000"/>
              <a:gd name="connsiteX192" fmla="*/ 4856525 w 7467600"/>
              <a:gd name="connsiteY192" fmla="*/ 3915351 h 6858000"/>
              <a:gd name="connsiteX193" fmla="*/ 5059055 w 7467600"/>
              <a:gd name="connsiteY193" fmla="*/ 4108918 h 6858000"/>
              <a:gd name="connsiteX194" fmla="*/ 5290070 w 7467600"/>
              <a:gd name="connsiteY194" fmla="*/ 4263619 h 6858000"/>
              <a:gd name="connsiteX195" fmla="*/ 4834991 w 7467600"/>
              <a:gd name="connsiteY195" fmla="*/ 3830985 h 6858000"/>
              <a:gd name="connsiteX196" fmla="*/ 4440129 w 7467600"/>
              <a:gd name="connsiteY196" fmla="*/ 3448571 h 6858000"/>
              <a:gd name="connsiteX197" fmla="*/ 4441737 w 7467600"/>
              <a:gd name="connsiteY197" fmla="*/ 3399734 h 6858000"/>
              <a:gd name="connsiteX198" fmla="*/ 4431236 w 7467600"/>
              <a:gd name="connsiteY198" fmla="*/ 3400954 h 6858000"/>
              <a:gd name="connsiteX199" fmla="*/ 4557150 w 7467600"/>
              <a:gd name="connsiteY199" fmla="*/ 3510023 h 6858000"/>
              <a:gd name="connsiteX200" fmla="*/ 4856936 w 7467600"/>
              <a:gd name="connsiteY200" fmla="*/ 3809146 h 6858000"/>
              <a:gd name="connsiteX201" fmla="*/ 5111996 w 7467600"/>
              <a:gd name="connsiteY201" fmla="*/ 4065759 h 6858000"/>
              <a:gd name="connsiteX202" fmla="*/ 5388878 w 7467600"/>
              <a:gd name="connsiteY202" fmla="*/ 4300185 h 6858000"/>
              <a:gd name="connsiteX203" fmla="*/ 5425556 w 7467600"/>
              <a:gd name="connsiteY203" fmla="*/ 4308967 h 6858000"/>
              <a:gd name="connsiteX204" fmla="*/ 4943646 w 7467600"/>
              <a:gd name="connsiteY204" fmla="*/ 3822916 h 6858000"/>
              <a:gd name="connsiteX205" fmla="*/ 4594837 w 7467600"/>
              <a:gd name="connsiteY205" fmla="*/ 3532274 h 6858000"/>
              <a:gd name="connsiteX206" fmla="*/ 4441737 w 7467600"/>
              <a:gd name="connsiteY206" fmla="*/ 3399734 h 6858000"/>
              <a:gd name="connsiteX207" fmla="*/ 5425834 w 7467600"/>
              <a:gd name="connsiteY207" fmla="*/ 3162785 h 6858000"/>
              <a:gd name="connsiteX208" fmla="*/ 5401644 w 7467600"/>
              <a:gd name="connsiteY208" fmla="*/ 3617847 h 6858000"/>
              <a:gd name="connsiteX209" fmla="*/ 5467256 w 7467600"/>
              <a:gd name="connsiteY209" fmla="*/ 4175494 h 6858000"/>
              <a:gd name="connsiteX210" fmla="*/ 5448069 w 7467600"/>
              <a:gd name="connsiteY210" fmla="*/ 3567554 h 6858000"/>
              <a:gd name="connsiteX211" fmla="*/ 5425834 w 7467600"/>
              <a:gd name="connsiteY211" fmla="*/ 3162785 h 6858000"/>
              <a:gd name="connsiteX212" fmla="*/ 1318687 w 7467600"/>
              <a:gd name="connsiteY212" fmla="*/ 3113840 h 6858000"/>
              <a:gd name="connsiteX213" fmla="*/ 1066793 w 7467600"/>
              <a:gd name="connsiteY213" fmla="*/ 3212171 h 6858000"/>
              <a:gd name="connsiteX214" fmla="*/ 993319 w 7467600"/>
              <a:gd name="connsiteY214" fmla="*/ 3247648 h 6858000"/>
              <a:gd name="connsiteX215" fmla="*/ 853081 w 7467600"/>
              <a:gd name="connsiteY215" fmla="*/ 3312410 h 6858000"/>
              <a:gd name="connsiteX216" fmla="*/ 805957 w 7467600"/>
              <a:gd name="connsiteY216" fmla="*/ 3330443 h 6858000"/>
              <a:gd name="connsiteX217" fmla="*/ 1318687 w 7467600"/>
              <a:gd name="connsiteY217" fmla="*/ 3113840 h 6858000"/>
              <a:gd name="connsiteX218" fmla="*/ 5453702 w 7467600"/>
              <a:gd name="connsiteY218" fmla="*/ 3090882 h 6858000"/>
              <a:gd name="connsiteX219" fmla="*/ 5480135 w 7467600"/>
              <a:gd name="connsiteY219" fmla="*/ 3565802 h 6858000"/>
              <a:gd name="connsiteX220" fmla="*/ 5499023 w 7467600"/>
              <a:gd name="connsiteY220" fmla="*/ 4166310 h 6858000"/>
              <a:gd name="connsiteX221" fmla="*/ 5547022 w 7467600"/>
              <a:gd name="connsiteY221" fmla="*/ 3607838 h 6858000"/>
              <a:gd name="connsiteX222" fmla="*/ 5515964 w 7467600"/>
              <a:gd name="connsiteY222" fmla="*/ 3378541 h 6858000"/>
              <a:gd name="connsiteX223" fmla="*/ 5453702 w 7467600"/>
              <a:gd name="connsiteY223" fmla="*/ 3090882 h 6858000"/>
              <a:gd name="connsiteX224" fmla="*/ 1238695 w 7467600"/>
              <a:gd name="connsiteY224" fmla="*/ 3076820 h 6858000"/>
              <a:gd name="connsiteX225" fmla="*/ 716371 w 7467600"/>
              <a:gd name="connsiteY225" fmla="*/ 3293249 h 6858000"/>
              <a:gd name="connsiteX226" fmla="*/ 579522 w 7467600"/>
              <a:gd name="connsiteY226" fmla="*/ 3371759 h 6858000"/>
              <a:gd name="connsiteX227" fmla="*/ 600288 w 7467600"/>
              <a:gd name="connsiteY227" fmla="*/ 3365555 h 6858000"/>
              <a:gd name="connsiteX228" fmla="*/ 840692 w 7467600"/>
              <a:gd name="connsiteY228" fmla="*/ 3284921 h 6858000"/>
              <a:gd name="connsiteX229" fmla="*/ 979248 w 7467600"/>
              <a:gd name="connsiteY229" fmla="*/ 3221003 h 6858000"/>
              <a:gd name="connsiteX230" fmla="*/ 1053282 w 7467600"/>
              <a:gd name="connsiteY230" fmla="*/ 3185247 h 6858000"/>
              <a:gd name="connsiteX231" fmla="*/ 1320603 w 7467600"/>
              <a:gd name="connsiteY231" fmla="*/ 3081281 h 6858000"/>
              <a:gd name="connsiteX232" fmla="*/ 1238695 w 7467600"/>
              <a:gd name="connsiteY232" fmla="*/ 3076820 h 6858000"/>
              <a:gd name="connsiteX233" fmla="*/ 5425627 w 7467600"/>
              <a:gd name="connsiteY233" fmla="*/ 2954192 h 6858000"/>
              <a:gd name="connsiteX234" fmla="*/ 5470770 w 7467600"/>
              <a:gd name="connsiteY234" fmla="*/ 3005435 h 6858000"/>
              <a:gd name="connsiteX235" fmla="*/ 5519779 w 7467600"/>
              <a:gd name="connsiteY235" fmla="*/ 4359223 h 6858000"/>
              <a:gd name="connsiteX236" fmla="*/ 5520293 w 7467600"/>
              <a:gd name="connsiteY236" fmla="*/ 4360602 h 6858000"/>
              <a:gd name="connsiteX237" fmla="*/ 5767221 w 7467600"/>
              <a:gd name="connsiteY237" fmla="*/ 4665564 h 6858000"/>
              <a:gd name="connsiteX238" fmla="*/ 6937169 w 7467600"/>
              <a:gd name="connsiteY238" fmla="*/ 4815941 h 6858000"/>
              <a:gd name="connsiteX239" fmla="*/ 6953922 w 7467600"/>
              <a:gd name="connsiteY239" fmla="*/ 4890068 h 6858000"/>
              <a:gd name="connsiteX240" fmla="*/ 6071359 w 7467600"/>
              <a:gd name="connsiteY240" fmla="*/ 4770770 h 6858000"/>
              <a:gd name="connsiteX241" fmla="*/ 6038839 w 7467600"/>
              <a:gd name="connsiteY241" fmla="*/ 4764474 h 6858000"/>
              <a:gd name="connsiteX242" fmla="*/ 6038706 w 7467600"/>
              <a:gd name="connsiteY242" fmla="*/ 4763847 h 6858000"/>
              <a:gd name="connsiteX243" fmla="*/ 6037784 w 7467600"/>
              <a:gd name="connsiteY243" fmla="*/ 4764270 h 6858000"/>
              <a:gd name="connsiteX244" fmla="*/ 6038839 w 7467600"/>
              <a:gd name="connsiteY244" fmla="*/ 4764474 h 6858000"/>
              <a:gd name="connsiteX245" fmla="*/ 6040338 w 7467600"/>
              <a:gd name="connsiteY245" fmla="*/ 4771418 h 6858000"/>
              <a:gd name="connsiteX246" fmla="*/ 6024488 w 7467600"/>
              <a:gd name="connsiteY246" fmla="*/ 4809903 h 6858000"/>
              <a:gd name="connsiteX247" fmla="*/ 5599771 w 7467600"/>
              <a:gd name="connsiteY247" fmla="*/ 5509652 h 6858000"/>
              <a:gd name="connsiteX248" fmla="*/ 5548843 w 7467600"/>
              <a:gd name="connsiteY248" fmla="*/ 5563845 h 6858000"/>
              <a:gd name="connsiteX249" fmla="*/ 5940952 w 7467600"/>
              <a:gd name="connsiteY249" fmla="*/ 6250028 h 6858000"/>
              <a:gd name="connsiteX250" fmla="*/ 6043441 w 7467600"/>
              <a:gd name="connsiteY250" fmla="*/ 6665847 h 6858000"/>
              <a:gd name="connsiteX251" fmla="*/ 6093432 w 7467600"/>
              <a:gd name="connsiteY251" fmla="*/ 6858000 h 6858000"/>
              <a:gd name="connsiteX252" fmla="*/ 6034344 w 7467600"/>
              <a:gd name="connsiteY252" fmla="*/ 6858000 h 6858000"/>
              <a:gd name="connsiteX253" fmla="*/ 6026679 w 7467600"/>
              <a:gd name="connsiteY253" fmla="*/ 6836959 h 6858000"/>
              <a:gd name="connsiteX254" fmla="*/ 5800441 w 7467600"/>
              <a:gd name="connsiteY254" fmla="*/ 6335286 h 6858000"/>
              <a:gd name="connsiteX255" fmla="*/ 5526562 w 7467600"/>
              <a:gd name="connsiteY255" fmla="*/ 5705388 h 6858000"/>
              <a:gd name="connsiteX256" fmla="*/ 5519640 w 7467600"/>
              <a:gd name="connsiteY256" fmla="*/ 5683774 h 6858000"/>
              <a:gd name="connsiteX257" fmla="*/ 5844559 w 7467600"/>
              <a:gd name="connsiteY257" fmla="*/ 6553349 h 6858000"/>
              <a:gd name="connsiteX258" fmla="*/ 5975994 w 7467600"/>
              <a:gd name="connsiteY258" fmla="*/ 6858000 h 6858000"/>
              <a:gd name="connsiteX259" fmla="*/ 5898547 w 7467600"/>
              <a:gd name="connsiteY259" fmla="*/ 6858000 h 6858000"/>
              <a:gd name="connsiteX260" fmla="*/ 5682041 w 7467600"/>
              <a:gd name="connsiteY260" fmla="*/ 6355860 h 6858000"/>
              <a:gd name="connsiteX261" fmla="*/ 5461758 w 7467600"/>
              <a:gd name="connsiteY261" fmla="*/ 5820220 h 6858000"/>
              <a:gd name="connsiteX262" fmla="*/ 5237282 w 7467600"/>
              <a:gd name="connsiteY262" fmla="*/ 6579086 h 6858000"/>
              <a:gd name="connsiteX263" fmla="*/ 5115009 w 7467600"/>
              <a:gd name="connsiteY263" fmla="*/ 6858000 h 6858000"/>
              <a:gd name="connsiteX264" fmla="*/ 5028074 w 7467600"/>
              <a:gd name="connsiteY264" fmla="*/ 6858000 h 6858000"/>
              <a:gd name="connsiteX265" fmla="*/ 5079508 w 7467600"/>
              <a:gd name="connsiteY265" fmla="*/ 6749074 h 6858000"/>
              <a:gd name="connsiteX266" fmla="*/ 5371846 w 7467600"/>
              <a:gd name="connsiteY266" fmla="*/ 5924413 h 6858000"/>
              <a:gd name="connsiteX267" fmla="*/ 5270512 w 7467600"/>
              <a:gd name="connsiteY267" fmla="*/ 6138975 h 6858000"/>
              <a:gd name="connsiteX268" fmla="*/ 5062409 w 7467600"/>
              <a:gd name="connsiteY268" fmla="*/ 6653544 h 6858000"/>
              <a:gd name="connsiteX269" fmla="*/ 5036628 w 7467600"/>
              <a:gd name="connsiteY269" fmla="*/ 6754247 h 6858000"/>
              <a:gd name="connsiteX270" fmla="*/ 5009112 w 7467600"/>
              <a:gd name="connsiteY270" fmla="*/ 6858000 h 6858000"/>
              <a:gd name="connsiteX271" fmla="*/ 4976679 w 7467600"/>
              <a:gd name="connsiteY271" fmla="*/ 6858000 h 6858000"/>
              <a:gd name="connsiteX272" fmla="*/ 5006537 w 7467600"/>
              <a:gd name="connsiteY272" fmla="*/ 6747068 h 6858000"/>
              <a:gd name="connsiteX273" fmla="*/ 5032723 w 7467600"/>
              <a:gd name="connsiteY273" fmla="*/ 6644957 h 6858000"/>
              <a:gd name="connsiteX274" fmla="*/ 5242949 w 7467600"/>
              <a:gd name="connsiteY274" fmla="*/ 6125175 h 6858000"/>
              <a:gd name="connsiteX275" fmla="*/ 5286321 w 7467600"/>
              <a:gd name="connsiteY275" fmla="*/ 6033555 h 6858000"/>
              <a:gd name="connsiteX276" fmla="*/ 5008210 w 7467600"/>
              <a:gd name="connsiteY276" fmla="*/ 6649194 h 6858000"/>
              <a:gd name="connsiteX277" fmla="*/ 4986321 w 7467600"/>
              <a:gd name="connsiteY277" fmla="*/ 6765687 h 6858000"/>
              <a:gd name="connsiteX278" fmla="*/ 4973474 w 7467600"/>
              <a:gd name="connsiteY278" fmla="*/ 6858000 h 6858000"/>
              <a:gd name="connsiteX279" fmla="*/ 4907178 w 7467600"/>
              <a:gd name="connsiteY279" fmla="*/ 6858000 h 6858000"/>
              <a:gd name="connsiteX280" fmla="*/ 4910810 w 7467600"/>
              <a:gd name="connsiteY280" fmla="*/ 6829660 h 6858000"/>
              <a:gd name="connsiteX281" fmla="*/ 4987461 w 7467600"/>
              <a:gd name="connsiteY281" fmla="*/ 6432994 h 6858000"/>
              <a:gd name="connsiteX282" fmla="*/ 5179262 w 7467600"/>
              <a:gd name="connsiteY282" fmla="*/ 6035044 h 6858000"/>
              <a:gd name="connsiteX283" fmla="*/ 4689678 w 7467600"/>
              <a:gd name="connsiteY283" fmla="*/ 6440241 h 6858000"/>
              <a:gd name="connsiteX284" fmla="*/ 4477543 w 7467600"/>
              <a:gd name="connsiteY284" fmla="*/ 6674836 h 6858000"/>
              <a:gd name="connsiteX285" fmla="*/ 4329957 w 7467600"/>
              <a:gd name="connsiteY285" fmla="*/ 6858000 h 6858000"/>
              <a:gd name="connsiteX286" fmla="*/ 4218595 w 7467600"/>
              <a:gd name="connsiteY286" fmla="*/ 6858000 h 6858000"/>
              <a:gd name="connsiteX287" fmla="*/ 4368888 w 7467600"/>
              <a:gd name="connsiteY287" fmla="*/ 6668412 h 6858000"/>
              <a:gd name="connsiteX288" fmla="*/ 4563091 w 7467600"/>
              <a:gd name="connsiteY288" fmla="*/ 6442508 h 6858000"/>
              <a:gd name="connsiteX289" fmla="*/ 5387324 w 7467600"/>
              <a:gd name="connsiteY289" fmla="*/ 5705830 h 6858000"/>
              <a:gd name="connsiteX290" fmla="*/ 5073620 w 7467600"/>
              <a:gd name="connsiteY290" fmla="*/ 5955437 h 6858000"/>
              <a:gd name="connsiteX291" fmla="*/ 4689789 w 7467600"/>
              <a:gd name="connsiteY291" fmla="*/ 6268382 h 6858000"/>
              <a:gd name="connsiteX292" fmla="*/ 4418722 w 7467600"/>
              <a:gd name="connsiteY292" fmla="*/ 6570886 h 6858000"/>
              <a:gd name="connsiteX293" fmla="*/ 4214944 w 7467600"/>
              <a:gd name="connsiteY293" fmla="*/ 6858000 h 6858000"/>
              <a:gd name="connsiteX294" fmla="*/ 4177898 w 7467600"/>
              <a:gd name="connsiteY294" fmla="*/ 6858000 h 6858000"/>
              <a:gd name="connsiteX295" fmla="*/ 4391597 w 7467600"/>
              <a:gd name="connsiteY295" fmla="*/ 6556370 h 6858000"/>
              <a:gd name="connsiteX296" fmla="*/ 4668889 w 7467600"/>
              <a:gd name="connsiteY296" fmla="*/ 6246399 h 6858000"/>
              <a:gd name="connsiteX297" fmla="*/ 5055427 w 7467600"/>
              <a:gd name="connsiteY297" fmla="*/ 5931476 h 6858000"/>
              <a:gd name="connsiteX298" fmla="*/ 5371814 w 7467600"/>
              <a:gd name="connsiteY298" fmla="*/ 5678975 h 6858000"/>
              <a:gd name="connsiteX299" fmla="*/ 4987918 w 7467600"/>
              <a:gd name="connsiteY299" fmla="*/ 5838701 h 6858000"/>
              <a:gd name="connsiteX300" fmla="*/ 4317146 w 7467600"/>
              <a:gd name="connsiteY300" fmla="*/ 6587716 h 6858000"/>
              <a:gd name="connsiteX301" fmla="*/ 4171627 w 7467600"/>
              <a:gd name="connsiteY301" fmla="*/ 6858000 h 6858000"/>
              <a:gd name="connsiteX302" fmla="*/ 4081585 w 7467600"/>
              <a:gd name="connsiteY302" fmla="*/ 6858000 h 6858000"/>
              <a:gd name="connsiteX303" fmla="*/ 4238603 w 7467600"/>
              <a:gd name="connsiteY303" fmla="*/ 6559341 h 6858000"/>
              <a:gd name="connsiteX304" fmla="*/ 4778333 w 7467600"/>
              <a:gd name="connsiteY304" fmla="*/ 5873626 h 6858000"/>
              <a:gd name="connsiteX305" fmla="*/ 5414185 w 7467600"/>
              <a:gd name="connsiteY305" fmla="*/ 5573882 h 6858000"/>
              <a:gd name="connsiteX306" fmla="*/ 5959648 w 7467600"/>
              <a:gd name="connsiteY306" fmla="*/ 4760797 h 6858000"/>
              <a:gd name="connsiteX307" fmla="*/ 5355019 w 7467600"/>
              <a:gd name="connsiteY307" fmla="*/ 4734672 h 6858000"/>
              <a:gd name="connsiteX308" fmla="*/ 5083565 w 7467600"/>
              <a:gd name="connsiteY308" fmla="*/ 5179121 h 6858000"/>
              <a:gd name="connsiteX309" fmla="*/ 4713577 w 7467600"/>
              <a:gd name="connsiteY309" fmla="*/ 5616803 h 6858000"/>
              <a:gd name="connsiteX310" fmla="*/ 3989559 w 7467600"/>
              <a:gd name="connsiteY310" fmla="*/ 6145945 h 6858000"/>
              <a:gd name="connsiteX311" fmla="*/ 3939824 w 7467600"/>
              <a:gd name="connsiteY311" fmla="*/ 6066900 h 6858000"/>
              <a:gd name="connsiteX312" fmla="*/ 4584537 w 7467600"/>
              <a:gd name="connsiteY312" fmla="*/ 5324826 h 6858000"/>
              <a:gd name="connsiteX313" fmla="*/ 5037105 w 7467600"/>
              <a:gd name="connsiteY313" fmla="*/ 5088765 h 6858000"/>
              <a:gd name="connsiteX314" fmla="*/ 5039930 w 7467600"/>
              <a:gd name="connsiteY314" fmla="*/ 5089585 h 6858000"/>
              <a:gd name="connsiteX315" fmla="*/ 5263764 w 7467600"/>
              <a:gd name="connsiteY315" fmla="*/ 4735525 h 6858000"/>
              <a:gd name="connsiteX316" fmla="*/ 4086300 w 7467600"/>
              <a:gd name="connsiteY316" fmla="*/ 4884599 h 6858000"/>
              <a:gd name="connsiteX317" fmla="*/ 4085485 w 7467600"/>
              <a:gd name="connsiteY317" fmla="*/ 4899070 h 6858000"/>
              <a:gd name="connsiteX318" fmla="*/ 3871915 w 7467600"/>
              <a:gd name="connsiteY318" fmla="*/ 5253645 h 6858000"/>
              <a:gd name="connsiteX319" fmla="*/ 3799374 w 7467600"/>
              <a:gd name="connsiteY319" fmla="*/ 5466127 h 6858000"/>
              <a:gd name="connsiteX320" fmla="*/ 3498850 w 7467600"/>
              <a:gd name="connsiteY320" fmla="*/ 6661888 h 6858000"/>
              <a:gd name="connsiteX321" fmla="*/ 3399216 w 7467600"/>
              <a:gd name="connsiteY321" fmla="*/ 6858000 h 6858000"/>
              <a:gd name="connsiteX322" fmla="*/ 3303688 w 7467600"/>
              <a:gd name="connsiteY322" fmla="*/ 6858000 h 6858000"/>
              <a:gd name="connsiteX323" fmla="*/ 3391774 w 7467600"/>
              <a:gd name="connsiteY323" fmla="*/ 6697181 h 6858000"/>
              <a:gd name="connsiteX324" fmla="*/ 3735540 w 7467600"/>
              <a:gd name="connsiteY324" fmla="*/ 5546923 h 6858000"/>
              <a:gd name="connsiteX325" fmla="*/ 3729438 w 7467600"/>
              <a:gd name="connsiteY325" fmla="*/ 5569058 h 6858000"/>
              <a:gd name="connsiteX326" fmla="*/ 3707782 w 7467600"/>
              <a:gd name="connsiteY326" fmla="*/ 5644908 h 6858000"/>
              <a:gd name="connsiteX327" fmla="*/ 3583827 w 7467600"/>
              <a:gd name="connsiteY327" fmla="*/ 6039215 h 6858000"/>
              <a:gd name="connsiteX328" fmla="*/ 3547861 w 7467600"/>
              <a:gd name="connsiteY328" fmla="*/ 6129609 h 6858000"/>
              <a:gd name="connsiteX329" fmla="*/ 3490905 w 7467600"/>
              <a:gd name="connsiteY329" fmla="*/ 6277660 h 6858000"/>
              <a:gd name="connsiteX330" fmla="*/ 3455859 w 7467600"/>
              <a:gd name="connsiteY330" fmla="*/ 6391301 h 6858000"/>
              <a:gd name="connsiteX331" fmla="*/ 3429112 w 7467600"/>
              <a:gd name="connsiteY331" fmla="*/ 6479469 h 6858000"/>
              <a:gd name="connsiteX332" fmla="*/ 3304862 w 7467600"/>
              <a:gd name="connsiteY332" fmla="*/ 6796476 h 6858000"/>
              <a:gd name="connsiteX333" fmla="*/ 3276071 w 7467600"/>
              <a:gd name="connsiteY333" fmla="*/ 6858000 h 6858000"/>
              <a:gd name="connsiteX334" fmla="*/ 3240805 w 7467600"/>
              <a:gd name="connsiteY334" fmla="*/ 6858000 h 6858000"/>
              <a:gd name="connsiteX335" fmla="*/ 3275917 w 7467600"/>
              <a:gd name="connsiteY335" fmla="*/ 6783192 h 6858000"/>
              <a:gd name="connsiteX336" fmla="*/ 3399358 w 7467600"/>
              <a:gd name="connsiteY336" fmla="*/ 6469011 h 6858000"/>
              <a:gd name="connsiteX337" fmla="*/ 3425650 w 7467600"/>
              <a:gd name="connsiteY337" fmla="*/ 6381333 h 6858000"/>
              <a:gd name="connsiteX338" fmla="*/ 3460661 w 7467600"/>
              <a:gd name="connsiteY338" fmla="*/ 6266763 h 6858000"/>
              <a:gd name="connsiteX339" fmla="*/ 3518021 w 7467600"/>
              <a:gd name="connsiteY339" fmla="*/ 6117298 h 6858000"/>
              <a:gd name="connsiteX340" fmla="*/ 3554035 w 7467600"/>
              <a:gd name="connsiteY340" fmla="*/ 6027832 h 6858000"/>
              <a:gd name="connsiteX341" fmla="*/ 3677174 w 7467600"/>
              <a:gd name="connsiteY341" fmla="*/ 5636351 h 6858000"/>
              <a:gd name="connsiteX342" fmla="*/ 3698819 w 7467600"/>
              <a:gd name="connsiteY342" fmla="*/ 5560503 h 6858000"/>
              <a:gd name="connsiteX343" fmla="*/ 3702094 w 7467600"/>
              <a:gd name="connsiteY343" fmla="*/ 5549194 h 6858000"/>
              <a:gd name="connsiteX344" fmla="*/ 3398355 w 7467600"/>
              <a:gd name="connsiteY344" fmla="*/ 6094603 h 6858000"/>
              <a:gd name="connsiteX345" fmla="*/ 3193941 w 7467600"/>
              <a:gd name="connsiteY345" fmla="*/ 6798775 h 6858000"/>
              <a:gd name="connsiteX346" fmla="*/ 3184140 w 7467600"/>
              <a:gd name="connsiteY346" fmla="*/ 6858000 h 6858000"/>
              <a:gd name="connsiteX347" fmla="*/ 3099978 w 7467600"/>
              <a:gd name="connsiteY347" fmla="*/ 6858000 h 6858000"/>
              <a:gd name="connsiteX348" fmla="*/ 3101556 w 7467600"/>
              <a:gd name="connsiteY348" fmla="*/ 6843337 h 6858000"/>
              <a:gd name="connsiteX349" fmla="*/ 3370162 w 7467600"/>
              <a:gd name="connsiteY349" fmla="*/ 5785550 h 6858000"/>
              <a:gd name="connsiteX350" fmla="*/ 3746477 w 7467600"/>
              <a:gd name="connsiteY350" fmla="*/ 5377889 h 6858000"/>
              <a:gd name="connsiteX351" fmla="*/ 3863399 w 7467600"/>
              <a:gd name="connsiteY351" fmla="*/ 5087257 h 6858000"/>
              <a:gd name="connsiteX352" fmla="*/ 3968712 w 7467600"/>
              <a:gd name="connsiteY352" fmla="*/ 4913989 h 6858000"/>
              <a:gd name="connsiteX353" fmla="*/ 2792390 w 7467600"/>
              <a:gd name="connsiteY353" fmla="*/ 5382974 h 6858000"/>
              <a:gd name="connsiteX354" fmla="*/ 2714982 w 7467600"/>
              <a:gd name="connsiteY354" fmla="*/ 5427051 h 6858000"/>
              <a:gd name="connsiteX355" fmla="*/ 2813361 w 7467600"/>
              <a:gd name="connsiteY355" fmla="*/ 6023912 h 6858000"/>
              <a:gd name="connsiteX356" fmla="*/ 2688430 w 7467600"/>
              <a:gd name="connsiteY356" fmla="*/ 6801564 h 6858000"/>
              <a:gd name="connsiteX357" fmla="*/ 2629626 w 7467600"/>
              <a:gd name="connsiteY357" fmla="*/ 6763394 h 6858000"/>
              <a:gd name="connsiteX358" fmla="*/ 2565328 w 7467600"/>
              <a:gd name="connsiteY358" fmla="*/ 5516399 h 6858000"/>
              <a:gd name="connsiteX359" fmla="*/ 1922999 w 7467600"/>
              <a:gd name="connsiteY359" fmla="*/ 5980343 h 6858000"/>
              <a:gd name="connsiteX360" fmla="*/ 1950261 w 7467600"/>
              <a:gd name="connsiteY360" fmla="*/ 6405858 h 6858000"/>
              <a:gd name="connsiteX361" fmla="*/ 2365554 w 7467600"/>
              <a:gd name="connsiteY361" fmla="*/ 6759107 h 6858000"/>
              <a:gd name="connsiteX362" fmla="*/ 2424142 w 7467600"/>
              <a:gd name="connsiteY362" fmla="*/ 6858000 h 6858000"/>
              <a:gd name="connsiteX363" fmla="*/ 2395994 w 7467600"/>
              <a:gd name="connsiteY363" fmla="*/ 6858000 h 6858000"/>
              <a:gd name="connsiteX364" fmla="*/ 2392863 w 7467600"/>
              <a:gd name="connsiteY364" fmla="*/ 6852964 h 6858000"/>
              <a:gd name="connsiteX365" fmla="*/ 2017589 w 7467600"/>
              <a:gd name="connsiteY365" fmla="*/ 6493982 h 6858000"/>
              <a:gd name="connsiteX366" fmla="*/ 2147336 w 7467600"/>
              <a:gd name="connsiteY366" fmla="*/ 6594052 h 6858000"/>
              <a:gd name="connsiteX367" fmla="*/ 2207047 w 7467600"/>
              <a:gd name="connsiteY367" fmla="*/ 6654540 h 6858000"/>
              <a:gd name="connsiteX368" fmla="*/ 2299106 w 7467600"/>
              <a:gd name="connsiteY368" fmla="*/ 6778931 h 6858000"/>
              <a:gd name="connsiteX369" fmla="*/ 2314430 w 7467600"/>
              <a:gd name="connsiteY369" fmla="*/ 6801144 h 6858000"/>
              <a:gd name="connsiteX370" fmla="*/ 2352406 w 7467600"/>
              <a:gd name="connsiteY370" fmla="*/ 6858000 h 6858000"/>
              <a:gd name="connsiteX371" fmla="*/ 2314492 w 7467600"/>
              <a:gd name="connsiteY371" fmla="*/ 6858000 h 6858000"/>
              <a:gd name="connsiteX372" fmla="*/ 2288095 w 7467600"/>
              <a:gd name="connsiteY372" fmla="*/ 6818030 h 6858000"/>
              <a:gd name="connsiteX373" fmla="*/ 2272768 w 7467600"/>
              <a:gd name="connsiteY373" fmla="*/ 6795822 h 6858000"/>
              <a:gd name="connsiteX374" fmla="*/ 2182715 w 7467600"/>
              <a:gd name="connsiteY374" fmla="*/ 6675071 h 6858000"/>
              <a:gd name="connsiteX375" fmla="*/ 2032061 w 7467600"/>
              <a:gd name="connsiteY375" fmla="*/ 6541380 h 6858000"/>
              <a:gd name="connsiteX376" fmla="*/ 2257220 w 7467600"/>
              <a:gd name="connsiteY376" fmla="*/ 6826257 h 6858000"/>
              <a:gd name="connsiteX377" fmla="*/ 2281324 w 7467600"/>
              <a:gd name="connsiteY377" fmla="*/ 6858000 h 6858000"/>
              <a:gd name="connsiteX378" fmla="*/ 2242860 w 7467600"/>
              <a:gd name="connsiteY378" fmla="*/ 6858000 h 6858000"/>
              <a:gd name="connsiteX379" fmla="*/ 2232818 w 7467600"/>
              <a:gd name="connsiteY379" fmla="*/ 6844926 h 6858000"/>
              <a:gd name="connsiteX380" fmla="*/ 1990172 w 7467600"/>
              <a:gd name="connsiteY380" fmla="*/ 6542121 h 6858000"/>
              <a:gd name="connsiteX381" fmla="*/ 2124090 w 7467600"/>
              <a:gd name="connsiteY381" fmla="*/ 6761017 h 6858000"/>
              <a:gd name="connsiteX382" fmla="*/ 2200380 w 7467600"/>
              <a:gd name="connsiteY382" fmla="*/ 6858000 h 6858000"/>
              <a:gd name="connsiteX383" fmla="*/ 2147507 w 7467600"/>
              <a:gd name="connsiteY383" fmla="*/ 6858000 h 6858000"/>
              <a:gd name="connsiteX384" fmla="*/ 2070668 w 7467600"/>
              <a:gd name="connsiteY384" fmla="*/ 6761520 h 6858000"/>
              <a:gd name="connsiteX385" fmla="*/ 1975142 w 7467600"/>
              <a:gd name="connsiteY385" fmla="*/ 6585570 h 6858000"/>
              <a:gd name="connsiteX386" fmla="*/ 2050035 w 7467600"/>
              <a:gd name="connsiteY386" fmla="*/ 6813345 h 6858000"/>
              <a:gd name="connsiteX387" fmla="*/ 2063025 w 7467600"/>
              <a:gd name="connsiteY387" fmla="*/ 6858000 h 6858000"/>
              <a:gd name="connsiteX388" fmla="*/ 2021675 w 7467600"/>
              <a:gd name="connsiteY388" fmla="*/ 6858000 h 6858000"/>
              <a:gd name="connsiteX389" fmla="*/ 2019308 w 7467600"/>
              <a:gd name="connsiteY389" fmla="*/ 6847118 h 6858000"/>
              <a:gd name="connsiteX390" fmla="*/ 1938835 w 7467600"/>
              <a:gd name="connsiteY390" fmla="*/ 6551160 h 6858000"/>
              <a:gd name="connsiteX391" fmla="*/ 1953230 w 7467600"/>
              <a:gd name="connsiteY391" fmla="*/ 6759699 h 6858000"/>
              <a:gd name="connsiteX392" fmla="*/ 1956763 w 7467600"/>
              <a:gd name="connsiteY392" fmla="*/ 6778191 h 6858000"/>
              <a:gd name="connsiteX393" fmla="*/ 1967925 w 7467600"/>
              <a:gd name="connsiteY393" fmla="*/ 6858000 h 6858000"/>
              <a:gd name="connsiteX394" fmla="*/ 1936622 w 7467600"/>
              <a:gd name="connsiteY394" fmla="*/ 6858000 h 6858000"/>
              <a:gd name="connsiteX395" fmla="*/ 1926261 w 7467600"/>
              <a:gd name="connsiteY395" fmla="*/ 6784064 h 6858000"/>
              <a:gd name="connsiteX396" fmla="*/ 1922724 w 7467600"/>
              <a:gd name="connsiteY396" fmla="*/ 6765577 h 6858000"/>
              <a:gd name="connsiteX397" fmla="*/ 1904650 w 7467600"/>
              <a:gd name="connsiteY397" fmla="*/ 6639616 h 6858000"/>
              <a:gd name="connsiteX398" fmla="*/ 1885273 w 7467600"/>
              <a:gd name="connsiteY398" fmla="*/ 6858000 h 6858000"/>
              <a:gd name="connsiteX399" fmla="*/ 1854363 w 7467600"/>
              <a:gd name="connsiteY399" fmla="*/ 6858000 h 6858000"/>
              <a:gd name="connsiteX400" fmla="*/ 1880391 w 7467600"/>
              <a:gd name="connsiteY400" fmla="*/ 6603796 h 6858000"/>
              <a:gd name="connsiteX401" fmla="*/ 1818273 w 7467600"/>
              <a:gd name="connsiteY401" fmla="*/ 6715729 h 6858000"/>
              <a:gd name="connsiteX402" fmla="*/ 1794691 w 7467600"/>
              <a:gd name="connsiteY402" fmla="*/ 6843239 h 6858000"/>
              <a:gd name="connsiteX403" fmla="*/ 1794914 w 7467600"/>
              <a:gd name="connsiteY403" fmla="*/ 6858000 h 6858000"/>
              <a:gd name="connsiteX404" fmla="*/ 1746128 w 7467600"/>
              <a:gd name="connsiteY404" fmla="*/ 6858000 h 6858000"/>
              <a:gd name="connsiteX405" fmla="*/ 1753934 w 7467600"/>
              <a:gd name="connsiteY405" fmla="*/ 6724796 h 6858000"/>
              <a:gd name="connsiteX406" fmla="*/ 1792053 w 7467600"/>
              <a:gd name="connsiteY406" fmla="*/ 6572396 h 6858000"/>
              <a:gd name="connsiteX407" fmla="*/ 1862248 w 7467600"/>
              <a:gd name="connsiteY407" fmla="*/ 6266397 h 6858000"/>
              <a:gd name="connsiteX408" fmla="*/ 1862250 w 7467600"/>
              <a:gd name="connsiteY408" fmla="*/ 6033531 h 6858000"/>
              <a:gd name="connsiteX409" fmla="*/ 1211999 w 7467600"/>
              <a:gd name="connsiteY409" fmla="*/ 6683610 h 6858000"/>
              <a:gd name="connsiteX410" fmla="*/ 1213266 w 7467600"/>
              <a:gd name="connsiteY410" fmla="*/ 6691947 h 6858000"/>
              <a:gd name="connsiteX411" fmla="*/ 1203370 w 7467600"/>
              <a:gd name="connsiteY411" fmla="*/ 6850676 h 6858000"/>
              <a:gd name="connsiteX412" fmla="*/ 1203671 w 7467600"/>
              <a:gd name="connsiteY412" fmla="*/ 6858000 h 6858000"/>
              <a:gd name="connsiteX413" fmla="*/ 1143180 w 7467600"/>
              <a:gd name="connsiteY413" fmla="*/ 6858000 h 6858000"/>
              <a:gd name="connsiteX414" fmla="*/ 1142176 w 7467600"/>
              <a:gd name="connsiteY414" fmla="*/ 6766045 h 6858000"/>
              <a:gd name="connsiteX415" fmla="*/ 1067484 w 7467600"/>
              <a:gd name="connsiteY415" fmla="*/ 6858000 h 6858000"/>
              <a:gd name="connsiteX416" fmla="*/ 953928 w 7467600"/>
              <a:gd name="connsiteY416" fmla="*/ 6858000 h 6858000"/>
              <a:gd name="connsiteX417" fmla="*/ 959715 w 7467600"/>
              <a:gd name="connsiteY417" fmla="*/ 6850185 h 6858000"/>
              <a:gd name="connsiteX418" fmla="*/ 1483788 w 7467600"/>
              <a:gd name="connsiteY418" fmla="*/ 6259174 h 6858000"/>
              <a:gd name="connsiteX419" fmla="*/ 1100671 w 7467600"/>
              <a:gd name="connsiteY419" fmla="*/ 6252137 h 6858000"/>
              <a:gd name="connsiteX420" fmla="*/ 1090144 w 7467600"/>
              <a:gd name="connsiteY420" fmla="*/ 6256748 h 6858000"/>
              <a:gd name="connsiteX421" fmla="*/ 1095872 w 7467600"/>
              <a:gd name="connsiteY421" fmla="*/ 6271892 h 6858000"/>
              <a:gd name="connsiteX422" fmla="*/ 262785 w 7467600"/>
              <a:gd name="connsiteY422" fmla="*/ 6845450 h 6858000"/>
              <a:gd name="connsiteX423" fmla="*/ 209968 w 7467600"/>
              <a:gd name="connsiteY423" fmla="*/ 6770713 h 6858000"/>
              <a:gd name="connsiteX424" fmla="*/ 873460 w 7467600"/>
              <a:gd name="connsiteY424" fmla="*/ 6253768 h 6858000"/>
              <a:gd name="connsiteX425" fmla="*/ 192686 w 7467600"/>
              <a:gd name="connsiteY425" fmla="*/ 5849257 h 6858000"/>
              <a:gd name="connsiteX426" fmla="*/ 4696 w 7467600"/>
              <a:gd name="connsiteY426" fmla="*/ 5697668 h 6858000"/>
              <a:gd name="connsiteX427" fmla="*/ 0 w 7467600"/>
              <a:gd name="connsiteY427" fmla="*/ 5689984 h 6858000"/>
              <a:gd name="connsiteX428" fmla="*/ 0 w 7467600"/>
              <a:gd name="connsiteY428" fmla="*/ 5513472 h 6858000"/>
              <a:gd name="connsiteX429" fmla="*/ 174101 w 7467600"/>
              <a:gd name="connsiteY429" fmla="*/ 5620277 h 6858000"/>
              <a:gd name="connsiteX430" fmla="*/ 891800 w 7467600"/>
              <a:gd name="connsiteY430" fmla="*/ 6036935 h 6858000"/>
              <a:gd name="connsiteX431" fmla="*/ 1072219 w 7467600"/>
              <a:gd name="connsiteY431" fmla="*/ 6169443 h 6858000"/>
              <a:gd name="connsiteX432" fmla="*/ 1074117 w 7467600"/>
              <a:gd name="connsiteY432" fmla="*/ 6170301 h 6858000"/>
              <a:gd name="connsiteX433" fmla="*/ 1083114 w 7467600"/>
              <a:gd name="connsiteY433" fmla="*/ 6174131 h 6858000"/>
              <a:gd name="connsiteX434" fmla="*/ 1543010 w 7467600"/>
              <a:gd name="connsiteY434" fmla="*/ 6191140 h 6858000"/>
              <a:gd name="connsiteX435" fmla="*/ 1551080 w 7467600"/>
              <a:gd name="connsiteY435" fmla="*/ 6195006 h 6858000"/>
              <a:gd name="connsiteX436" fmla="*/ 2345443 w 7467600"/>
              <a:gd name="connsiteY436" fmla="*/ 5549882 h 6858000"/>
              <a:gd name="connsiteX437" fmla="*/ 1721499 w 7467600"/>
              <a:gd name="connsiteY437" fmla="*/ 5599969 h 6858000"/>
              <a:gd name="connsiteX438" fmla="*/ 767716 w 7467600"/>
              <a:gd name="connsiteY438" fmla="*/ 5472768 h 6858000"/>
              <a:gd name="connsiteX439" fmla="*/ 722147 w 7467600"/>
              <a:gd name="connsiteY439" fmla="*/ 5393091 h 6858000"/>
              <a:gd name="connsiteX440" fmla="*/ 1485552 w 7467600"/>
              <a:gd name="connsiteY440" fmla="*/ 5313202 h 6858000"/>
              <a:gd name="connsiteX441" fmla="*/ 2143004 w 7467600"/>
              <a:gd name="connsiteY441" fmla="*/ 5402420 h 6858000"/>
              <a:gd name="connsiteX442" fmla="*/ 1933391 w 7467600"/>
              <a:gd name="connsiteY442" fmla="*/ 5156971 h 6858000"/>
              <a:gd name="connsiteX443" fmla="*/ 1827118 w 7467600"/>
              <a:gd name="connsiteY443" fmla="*/ 4968410 h 6858000"/>
              <a:gd name="connsiteX444" fmla="*/ 1837349 w 7467600"/>
              <a:gd name="connsiteY444" fmla="*/ 4956357 h 6858000"/>
              <a:gd name="connsiteX445" fmla="*/ 2162835 w 7467600"/>
              <a:gd name="connsiteY445" fmla="*/ 5187853 h 6858000"/>
              <a:gd name="connsiteX446" fmla="*/ 2257167 w 7467600"/>
              <a:gd name="connsiteY446" fmla="*/ 5462123 h 6858000"/>
              <a:gd name="connsiteX447" fmla="*/ 2261598 w 7467600"/>
              <a:gd name="connsiteY447" fmla="*/ 5467998 h 6858000"/>
              <a:gd name="connsiteX448" fmla="*/ 2437177 w 7467600"/>
              <a:gd name="connsiteY448" fmla="*/ 5479608 h 6858000"/>
              <a:gd name="connsiteX449" fmla="*/ 2445247 w 7467600"/>
              <a:gd name="connsiteY449" fmla="*/ 5483476 h 6858000"/>
              <a:gd name="connsiteX450" fmla="*/ 2743626 w 7467600"/>
              <a:gd name="connsiteY450" fmla="*/ 5304819 h 6858000"/>
              <a:gd name="connsiteX451" fmla="*/ 3048102 w 7467600"/>
              <a:gd name="connsiteY451" fmla="*/ 5150595 h 6858000"/>
              <a:gd name="connsiteX452" fmla="*/ 1799414 w 7467600"/>
              <a:gd name="connsiteY452" fmla="*/ 4694732 h 6858000"/>
              <a:gd name="connsiteX453" fmla="*/ 1771735 w 7467600"/>
              <a:gd name="connsiteY453" fmla="*/ 4619929 h 6858000"/>
              <a:gd name="connsiteX454" fmla="*/ 3104273 w 7467600"/>
              <a:gd name="connsiteY454" fmla="*/ 5076159 h 6858000"/>
              <a:gd name="connsiteX455" fmla="*/ 3113245 w 7467600"/>
              <a:gd name="connsiteY455" fmla="*/ 5090705 h 6858000"/>
              <a:gd name="connsiteX456" fmla="*/ 3126294 w 7467600"/>
              <a:gd name="connsiteY456" fmla="*/ 5114400 h 6858000"/>
              <a:gd name="connsiteX457" fmla="*/ 3937433 w 7467600"/>
              <a:gd name="connsiteY457" fmla="*/ 4830473 h 6858000"/>
              <a:gd name="connsiteX458" fmla="*/ 3590475 w 7467600"/>
              <a:gd name="connsiteY458" fmla="*/ 4597974 h 6858000"/>
              <a:gd name="connsiteX459" fmla="*/ 3100264 w 7467600"/>
              <a:gd name="connsiteY459" fmla="*/ 4579845 h 6858000"/>
              <a:gd name="connsiteX460" fmla="*/ 2183576 w 7467600"/>
              <a:gd name="connsiteY460" fmla="*/ 4227150 h 6858000"/>
              <a:gd name="connsiteX461" fmla="*/ 2151029 w 7467600"/>
              <a:gd name="connsiteY461" fmla="*/ 4146947 h 6858000"/>
              <a:gd name="connsiteX462" fmla="*/ 3563434 w 7467600"/>
              <a:gd name="connsiteY462" fmla="*/ 4469115 h 6858000"/>
              <a:gd name="connsiteX463" fmla="*/ 3177952 w 7467600"/>
              <a:gd name="connsiteY463" fmla="*/ 3657386 h 6858000"/>
              <a:gd name="connsiteX464" fmla="*/ 3189263 w 7467600"/>
              <a:gd name="connsiteY464" fmla="*/ 3625726 h 6858000"/>
              <a:gd name="connsiteX465" fmla="*/ 3560912 w 7467600"/>
              <a:gd name="connsiteY465" fmla="*/ 4079863 h 6858000"/>
              <a:gd name="connsiteX466" fmla="*/ 3626636 w 7467600"/>
              <a:gd name="connsiteY466" fmla="*/ 4512230 h 6858000"/>
              <a:gd name="connsiteX467" fmla="*/ 3653088 w 7467600"/>
              <a:gd name="connsiteY467" fmla="*/ 4521417 h 6858000"/>
              <a:gd name="connsiteX468" fmla="*/ 3988128 w 7467600"/>
              <a:gd name="connsiteY468" fmla="*/ 4817267 h 6858000"/>
              <a:gd name="connsiteX469" fmla="*/ 4830582 w 7467600"/>
              <a:gd name="connsiteY469" fmla="*/ 4676000 h 6858000"/>
              <a:gd name="connsiteX470" fmla="*/ 4830100 w 7467600"/>
              <a:gd name="connsiteY470" fmla="*/ 4675554 h 6858000"/>
              <a:gd name="connsiteX471" fmla="*/ 4036318 w 7467600"/>
              <a:gd name="connsiteY471" fmla="*/ 4147013 h 6858000"/>
              <a:gd name="connsiteX472" fmla="*/ 3432098 w 7467600"/>
              <a:gd name="connsiteY472" fmla="*/ 3537312 h 6858000"/>
              <a:gd name="connsiteX473" fmla="*/ 3446761 w 7467600"/>
              <a:gd name="connsiteY473" fmla="*/ 3461278 h 6858000"/>
              <a:gd name="connsiteX474" fmla="*/ 4419733 w 7467600"/>
              <a:gd name="connsiteY474" fmla="*/ 3963555 h 6858000"/>
              <a:gd name="connsiteX475" fmla="*/ 4781371 w 7467600"/>
              <a:gd name="connsiteY475" fmla="*/ 4458604 h 6858000"/>
              <a:gd name="connsiteX476" fmla="*/ 4780440 w 7467600"/>
              <a:gd name="connsiteY476" fmla="*/ 4470290 h 6858000"/>
              <a:gd name="connsiteX477" fmla="*/ 4898954 w 7467600"/>
              <a:gd name="connsiteY477" fmla="*/ 4662092 h 6858000"/>
              <a:gd name="connsiteX478" fmla="*/ 4900699 w 7467600"/>
              <a:gd name="connsiteY478" fmla="*/ 4670867 h 6858000"/>
              <a:gd name="connsiteX479" fmla="*/ 5714511 w 7467600"/>
              <a:gd name="connsiteY479" fmla="*/ 4663483 h 6858000"/>
              <a:gd name="connsiteX480" fmla="*/ 5464793 w 7467600"/>
              <a:gd name="connsiteY480" fmla="*/ 4393556 h 6858000"/>
              <a:gd name="connsiteX481" fmla="*/ 5461897 w 7467600"/>
              <a:gd name="connsiteY481" fmla="*/ 4390879 h 6858000"/>
              <a:gd name="connsiteX482" fmla="*/ 4294126 w 7467600"/>
              <a:gd name="connsiteY482" fmla="*/ 3303048 h 6858000"/>
              <a:gd name="connsiteX483" fmla="*/ 4305321 w 7467600"/>
              <a:gd name="connsiteY483" fmla="*/ 3256953 h 6858000"/>
              <a:gd name="connsiteX484" fmla="*/ 4949299 w 7467600"/>
              <a:gd name="connsiteY484" fmla="*/ 3766336 h 6858000"/>
              <a:gd name="connsiteX485" fmla="*/ 5291452 w 7467600"/>
              <a:gd name="connsiteY485" fmla="*/ 4076801 h 6858000"/>
              <a:gd name="connsiteX486" fmla="*/ 5434998 w 7467600"/>
              <a:gd name="connsiteY486" fmla="*/ 4254100 h 6858000"/>
              <a:gd name="connsiteX487" fmla="*/ 5351015 w 7467600"/>
              <a:gd name="connsiteY487" fmla="*/ 3760989 h 6858000"/>
              <a:gd name="connsiteX488" fmla="*/ 5413780 w 7467600"/>
              <a:gd name="connsiteY488" fmla="*/ 2966265 h 6858000"/>
              <a:gd name="connsiteX489" fmla="*/ 5425627 w 7467600"/>
              <a:gd name="connsiteY489" fmla="*/ 2954192 h 6858000"/>
              <a:gd name="connsiteX490" fmla="*/ 6604735 w 7467600"/>
              <a:gd name="connsiteY490" fmla="*/ 2041381 h 6858000"/>
              <a:gd name="connsiteX491" fmla="*/ 7204487 w 7467600"/>
              <a:gd name="connsiteY491" fmla="*/ 2742112 h 6858000"/>
              <a:gd name="connsiteX492" fmla="*/ 7131592 w 7467600"/>
              <a:gd name="connsiteY492" fmla="*/ 2672096 h 6858000"/>
              <a:gd name="connsiteX493" fmla="*/ 6996344 w 7467600"/>
              <a:gd name="connsiteY493" fmla="*/ 2518310 h 6858000"/>
              <a:gd name="connsiteX494" fmla="*/ 6735495 w 7467600"/>
              <a:gd name="connsiteY494" fmla="*/ 2196890 h 6858000"/>
              <a:gd name="connsiteX495" fmla="*/ 6721901 w 7467600"/>
              <a:gd name="connsiteY495" fmla="*/ 2179274 h 6858000"/>
              <a:gd name="connsiteX496" fmla="*/ 6604735 w 7467600"/>
              <a:gd name="connsiteY496" fmla="*/ 2041381 h 6858000"/>
              <a:gd name="connsiteX497" fmla="*/ 6591670 w 7467600"/>
              <a:gd name="connsiteY497" fmla="*/ 1988277 h 6858000"/>
              <a:gd name="connsiteX498" fmla="*/ 6747349 w 7467600"/>
              <a:gd name="connsiteY498" fmla="*/ 2160069 h 6858000"/>
              <a:gd name="connsiteX499" fmla="*/ 6760943 w 7467600"/>
              <a:gd name="connsiteY499" fmla="*/ 2177686 h 6858000"/>
              <a:gd name="connsiteX500" fmla="*/ 7021065 w 7467600"/>
              <a:gd name="connsiteY500" fmla="*/ 2498102 h 6858000"/>
              <a:gd name="connsiteX501" fmla="*/ 7155223 w 7467600"/>
              <a:gd name="connsiteY501" fmla="*/ 2650386 h 6858000"/>
              <a:gd name="connsiteX502" fmla="*/ 7203167 w 7467600"/>
              <a:gd name="connsiteY502" fmla="*/ 2697288 h 6858000"/>
              <a:gd name="connsiteX503" fmla="*/ 6937703 w 7467600"/>
              <a:gd name="connsiteY503" fmla="*/ 2321981 h 6858000"/>
              <a:gd name="connsiteX504" fmla="*/ 6591670 w 7467600"/>
              <a:gd name="connsiteY504" fmla="*/ 1988277 h 6858000"/>
              <a:gd name="connsiteX505" fmla="*/ 5798671 w 7467600"/>
              <a:gd name="connsiteY505" fmla="*/ 1981601 h 6858000"/>
              <a:gd name="connsiteX506" fmla="*/ 5754709 w 7467600"/>
              <a:gd name="connsiteY506" fmla="*/ 2071454 h 6858000"/>
              <a:gd name="connsiteX507" fmla="*/ 5763044 w 7467600"/>
              <a:gd name="connsiteY507" fmla="*/ 2842206 h 6858000"/>
              <a:gd name="connsiteX508" fmla="*/ 5764974 w 7467600"/>
              <a:gd name="connsiteY508" fmla="*/ 2799609 h 6858000"/>
              <a:gd name="connsiteX509" fmla="*/ 5767665 w 7467600"/>
              <a:gd name="connsiteY509" fmla="*/ 2666409 h 6858000"/>
              <a:gd name="connsiteX510" fmla="*/ 5763055 w 7467600"/>
              <a:gd name="connsiteY510" fmla="*/ 2579705 h 6858000"/>
              <a:gd name="connsiteX511" fmla="*/ 5758079 w 7467600"/>
              <a:gd name="connsiteY511" fmla="*/ 2492508 h 6858000"/>
              <a:gd name="connsiteX512" fmla="*/ 5779325 w 7467600"/>
              <a:gd name="connsiteY512" fmla="*/ 2197069 h 6858000"/>
              <a:gd name="connsiteX513" fmla="*/ 5798671 w 7467600"/>
              <a:gd name="connsiteY513" fmla="*/ 1981601 h 6858000"/>
              <a:gd name="connsiteX514" fmla="*/ 5829202 w 7467600"/>
              <a:gd name="connsiteY514" fmla="*/ 1971679 h 6858000"/>
              <a:gd name="connsiteX515" fmla="*/ 5809558 w 7467600"/>
              <a:gd name="connsiteY515" fmla="*/ 2198043 h 6858000"/>
              <a:gd name="connsiteX516" fmla="*/ 5788653 w 7467600"/>
              <a:gd name="connsiteY516" fmla="*/ 2489430 h 6858000"/>
              <a:gd name="connsiteX517" fmla="*/ 5793439 w 7467600"/>
              <a:gd name="connsiteY517" fmla="*/ 2575235 h 6858000"/>
              <a:gd name="connsiteX518" fmla="*/ 5796837 w 7467600"/>
              <a:gd name="connsiteY518" fmla="*/ 2637633 h 6858000"/>
              <a:gd name="connsiteX519" fmla="*/ 5818614 w 7467600"/>
              <a:gd name="connsiteY519" fmla="*/ 2473055 h 6858000"/>
              <a:gd name="connsiteX520" fmla="*/ 5829202 w 7467600"/>
              <a:gd name="connsiteY520" fmla="*/ 1971679 h 6858000"/>
              <a:gd name="connsiteX521" fmla="*/ 5911389 w 7467600"/>
              <a:gd name="connsiteY521" fmla="*/ 1898371 h 6858000"/>
              <a:gd name="connsiteX522" fmla="*/ 6237627 w 7467600"/>
              <a:gd name="connsiteY522" fmla="*/ 2231921 h 6858000"/>
              <a:gd name="connsiteX523" fmla="*/ 5911389 w 7467600"/>
              <a:gd name="connsiteY523" fmla="*/ 1898371 h 6858000"/>
              <a:gd name="connsiteX524" fmla="*/ 6944437 w 7467600"/>
              <a:gd name="connsiteY524" fmla="*/ 1575402 h 6858000"/>
              <a:gd name="connsiteX525" fmla="*/ 6304730 w 7467600"/>
              <a:gd name="connsiteY525" fmla="*/ 1766654 h 6858000"/>
              <a:gd name="connsiteX526" fmla="*/ 6944437 w 7467600"/>
              <a:gd name="connsiteY526" fmla="*/ 1575402 h 6858000"/>
              <a:gd name="connsiteX527" fmla="*/ 7019523 w 7467600"/>
              <a:gd name="connsiteY527" fmla="*/ 1519450 h 6858000"/>
              <a:gd name="connsiteX528" fmla="*/ 6298091 w 7467600"/>
              <a:gd name="connsiteY528" fmla="*/ 1737122 h 6858000"/>
              <a:gd name="connsiteX529" fmla="*/ 7019523 w 7467600"/>
              <a:gd name="connsiteY529" fmla="*/ 1519450 h 6858000"/>
              <a:gd name="connsiteX530" fmla="*/ 2399523 w 7467600"/>
              <a:gd name="connsiteY530" fmla="*/ 1428234 h 6858000"/>
              <a:gd name="connsiteX531" fmla="*/ 2224982 w 7467600"/>
              <a:gd name="connsiteY531" fmla="*/ 1826201 h 6858000"/>
              <a:gd name="connsiteX532" fmla="*/ 2096099 w 7467600"/>
              <a:gd name="connsiteY532" fmla="*/ 2345900 h 6858000"/>
              <a:gd name="connsiteX533" fmla="*/ 2283317 w 7467600"/>
              <a:gd name="connsiteY533" fmla="*/ 1796925 h 6858000"/>
              <a:gd name="connsiteX534" fmla="*/ 2399523 w 7467600"/>
              <a:gd name="connsiteY534" fmla="*/ 1428234 h 6858000"/>
              <a:gd name="connsiteX535" fmla="*/ 2448558 w 7467600"/>
              <a:gd name="connsiteY535" fmla="*/ 1373435 h 6858000"/>
              <a:gd name="connsiteX536" fmla="*/ 2312521 w 7467600"/>
              <a:gd name="connsiteY536" fmla="*/ 1806140 h 6858000"/>
              <a:gd name="connsiteX537" fmla="*/ 2127533 w 7467600"/>
              <a:gd name="connsiteY537" fmla="*/ 2348380 h 6858000"/>
              <a:gd name="connsiteX538" fmla="*/ 2358080 w 7467600"/>
              <a:gd name="connsiteY538" fmla="*/ 1866134 h 6858000"/>
              <a:gd name="connsiteX539" fmla="*/ 2407436 w 7467600"/>
              <a:gd name="connsiteY539" fmla="*/ 1651070 h 6858000"/>
              <a:gd name="connsiteX540" fmla="*/ 2448558 w 7467600"/>
              <a:gd name="connsiteY540" fmla="*/ 1373435 h 6858000"/>
              <a:gd name="connsiteX541" fmla="*/ 278707 w 7467600"/>
              <a:gd name="connsiteY541" fmla="*/ 1352270 h 6858000"/>
              <a:gd name="connsiteX542" fmla="*/ 321570 w 7467600"/>
              <a:gd name="connsiteY542" fmla="*/ 1861610 h 6858000"/>
              <a:gd name="connsiteX543" fmla="*/ 294281 w 7467600"/>
              <a:gd name="connsiteY543" fmla="*/ 1440658 h 6858000"/>
              <a:gd name="connsiteX544" fmla="*/ 278707 w 7467600"/>
              <a:gd name="connsiteY544" fmla="*/ 1352270 h 6858000"/>
              <a:gd name="connsiteX545" fmla="*/ 1423821 w 7467600"/>
              <a:gd name="connsiteY545" fmla="*/ 1351958 h 6858000"/>
              <a:gd name="connsiteX546" fmla="*/ 1638521 w 7467600"/>
              <a:gd name="connsiteY546" fmla="*/ 1908470 h 6858000"/>
              <a:gd name="connsiteX547" fmla="*/ 1754199 w 7467600"/>
              <a:gd name="connsiteY547" fmla="*/ 2149284 h 6858000"/>
              <a:gd name="connsiteX548" fmla="*/ 1908359 w 7467600"/>
              <a:gd name="connsiteY548" fmla="*/ 2364988 h 6858000"/>
              <a:gd name="connsiteX549" fmla="*/ 1647661 w 7467600"/>
              <a:gd name="connsiteY549" fmla="*/ 1825945 h 6858000"/>
              <a:gd name="connsiteX550" fmla="*/ 1423821 w 7467600"/>
              <a:gd name="connsiteY550" fmla="*/ 1351958 h 6858000"/>
              <a:gd name="connsiteX551" fmla="*/ 1431890 w 7467600"/>
              <a:gd name="connsiteY551" fmla="*/ 1306475 h 6858000"/>
              <a:gd name="connsiteX552" fmla="*/ 1507597 w 7467600"/>
              <a:gd name="connsiteY552" fmla="*/ 1446132 h 6858000"/>
              <a:gd name="connsiteX553" fmla="*/ 1674586 w 7467600"/>
              <a:gd name="connsiteY553" fmla="*/ 1813832 h 6858000"/>
              <a:gd name="connsiteX554" fmla="*/ 1815950 w 7467600"/>
              <a:gd name="connsiteY554" fmla="*/ 2128564 h 6858000"/>
              <a:gd name="connsiteX555" fmla="*/ 1984242 w 7467600"/>
              <a:gd name="connsiteY555" fmla="*/ 2430829 h 6858000"/>
              <a:gd name="connsiteX556" fmla="*/ 2014023 w 7467600"/>
              <a:gd name="connsiteY556" fmla="*/ 2450995 h 6858000"/>
              <a:gd name="connsiteX557" fmla="*/ 1747337 w 7467600"/>
              <a:gd name="connsiteY557" fmla="*/ 1855264 h 6858000"/>
              <a:gd name="connsiteX558" fmla="*/ 1533749 w 7467600"/>
              <a:gd name="connsiteY558" fmla="*/ 1478656 h 6858000"/>
              <a:gd name="connsiteX559" fmla="*/ 1431890 w 7467600"/>
              <a:gd name="connsiteY559" fmla="*/ 1306475 h 6858000"/>
              <a:gd name="connsiteX560" fmla="*/ 5052692 w 7467600"/>
              <a:gd name="connsiteY560" fmla="*/ 1292994 h 6858000"/>
              <a:gd name="connsiteX561" fmla="*/ 5200661 w 7467600"/>
              <a:gd name="connsiteY561" fmla="*/ 1635186 h 6858000"/>
              <a:gd name="connsiteX562" fmla="*/ 5297138 w 7467600"/>
              <a:gd name="connsiteY562" fmla="*/ 1906351 h 6858000"/>
              <a:gd name="connsiteX563" fmla="*/ 5052692 w 7467600"/>
              <a:gd name="connsiteY563" fmla="*/ 1292994 h 6858000"/>
              <a:gd name="connsiteX564" fmla="*/ 5009948 w 7467600"/>
              <a:gd name="connsiteY564" fmla="*/ 1273619 h 6858000"/>
              <a:gd name="connsiteX565" fmla="*/ 5121777 w 7467600"/>
              <a:gd name="connsiteY565" fmla="*/ 1654213 h 6858000"/>
              <a:gd name="connsiteX566" fmla="*/ 5293545 w 7467600"/>
              <a:gd name="connsiteY566" fmla="*/ 2072247 h 6858000"/>
              <a:gd name="connsiteX567" fmla="*/ 5294042 w 7467600"/>
              <a:gd name="connsiteY567" fmla="*/ 2065019 h 6858000"/>
              <a:gd name="connsiteX568" fmla="*/ 5171936 w 7467600"/>
              <a:gd name="connsiteY568" fmla="*/ 1647613 h 6858000"/>
              <a:gd name="connsiteX569" fmla="*/ 5009948 w 7467600"/>
              <a:gd name="connsiteY569" fmla="*/ 1273619 h 6858000"/>
              <a:gd name="connsiteX570" fmla="*/ 655236 w 7467600"/>
              <a:gd name="connsiteY570" fmla="*/ 1268632 h 6858000"/>
              <a:gd name="connsiteX571" fmla="*/ 839521 w 7467600"/>
              <a:gd name="connsiteY571" fmla="*/ 1685315 h 6858000"/>
              <a:gd name="connsiteX572" fmla="*/ 1109416 w 7467600"/>
              <a:gd name="connsiteY572" fmla="*/ 2061663 h 6858000"/>
              <a:gd name="connsiteX573" fmla="*/ 1298300 w 7467600"/>
              <a:gd name="connsiteY573" fmla="*/ 2247742 h 6858000"/>
              <a:gd name="connsiteX574" fmla="*/ 1125871 w 7467600"/>
              <a:gd name="connsiteY574" fmla="*/ 1989513 h 6858000"/>
              <a:gd name="connsiteX575" fmla="*/ 981574 w 7467600"/>
              <a:gd name="connsiteY575" fmla="*/ 1783157 h 6858000"/>
              <a:gd name="connsiteX576" fmla="*/ 922198 w 7467600"/>
              <a:gd name="connsiteY576" fmla="*/ 1677437 h 6858000"/>
              <a:gd name="connsiteX577" fmla="*/ 869293 w 7467600"/>
              <a:gd name="connsiteY577" fmla="*/ 1583214 h 6858000"/>
              <a:gd name="connsiteX578" fmla="*/ 751431 w 7467600"/>
              <a:gd name="connsiteY578" fmla="*/ 1405731 h 6858000"/>
              <a:gd name="connsiteX579" fmla="*/ 655236 w 7467600"/>
              <a:gd name="connsiteY579" fmla="*/ 1268632 h 6858000"/>
              <a:gd name="connsiteX580" fmla="*/ 6516292 w 7467600"/>
              <a:gd name="connsiteY580" fmla="*/ 1263064 h 6858000"/>
              <a:gd name="connsiteX581" fmla="*/ 5736320 w 7467600"/>
              <a:gd name="connsiteY581" fmla="*/ 1501803 h 6858000"/>
              <a:gd name="connsiteX582" fmla="*/ 6516292 w 7467600"/>
              <a:gd name="connsiteY582" fmla="*/ 1263064 h 6858000"/>
              <a:gd name="connsiteX583" fmla="*/ 291466 w 7467600"/>
              <a:gd name="connsiteY583" fmla="*/ 1250369 h 6858000"/>
              <a:gd name="connsiteX584" fmla="*/ 323180 w 7467600"/>
              <a:gd name="connsiteY584" fmla="*/ 1435283 h 6858000"/>
              <a:gd name="connsiteX585" fmla="*/ 349381 w 7467600"/>
              <a:gd name="connsiteY585" fmla="*/ 1875041 h 6858000"/>
              <a:gd name="connsiteX586" fmla="*/ 374363 w 7467600"/>
              <a:gd name="connsiteY586" fmla="*/ 1506494 h 6858000"/>
              <a:gd name="connsiteX587" fmla="*/ 302168 w 7467600"/>
              <a:gd name="connsiteY587" fmla="*/ 1274495 h 6858000"/>
              <a:gd name="connsiteX588" fmla="*/ 291466 w 7467600"/>
              <a:gd name="connsiteY588" fmla="*/ 1250369 h 6858000"/>
              <a:gd name="connsiteX589" fmla="*/ 678222 w 7467600"/>
              <a:gd name="connsiteY589" fmla="*/ 1248670 h 6858000"/>
              <a:gd name="connsiteX590" fmla="*/ 775536 w 7467600"/>
              <a:gd name="connsiteY590" fmla="*/ 1388015 h 6858000"/>
              <a:gd name="connsiteX591" fmla="*/ 894529 w 7467600"/>
              <a:gd name="connsiteY591" fmla="*/ 1567739 h 6858000"/>
              <a:gd name="connsiteX592" fmla="*/ 948000 w 7467600"/>
              <a:gd name="connsiteY592" fmla="*/ 1663088 h 6858000"/>
              <a:gd name="connsiteX593" fmla="*/ 1006812 w 7467600"/>
              <a:gd name="connsiteY593" fmla="*/ 1767683 h 6858000"/>
              <a:gd name="connsiteX594" fmla="*/ 1149133 w 7467600"/>
              <a:gd name="connsiteY594" fmla="*/ 1971513 h 6858000"/>
              <a:gd name="connsiteX595" fmla="*/ 1333952 w 7467600"/>
              <a:gd name="connsiteY595" fmla="*/ 2251620 h 6858000"/>
              <a:gd name="connsiteX596" fmla="*/ 1337329 w 7467600"/>
              <a:gd name="connsiteY596" fmla="*/ 2258350 h 6858000"/>
              <a:gd name="connsiteX597" fmla="*/ 1014726 w 7467600"/>
              <a:gd name="connsiteY597" fmla="*/ 1615556 h 6858000"/>
              <a:gd name="connsiteX598" fmla="*/ 678222 w 7467600"/>
              <a:gd name="connsiteY598" fmla="*/ 1248670 h 6858000"/>
              <a:gd name="connsiteX599" fmla="*/ 6691602 w 7467600"/>
              <a:gd name="connsiteY599" fmla="*/ 1140573 h 6858000"/>
              <a:gd name="connsiteX600" fmla="*/ 6571100 w 7467600"/>
              <a:gd name="connsiteY600" fmla="*/ 1183662 h 6858000"/>
              <a:gd name="connsiteX601" fmla="*/ 6241687 w 7467600"/>
              <a:gd name="connsiteY601" fmla="*/ 1257600 h 6858000"/>
              <a:gd name="connsiteX602" fmla="*/ 5693009 w 7467600"/>
              <a:gd name="connsiteY602" fmla="*/ 1478256 h 6858000"/>
              <a:gd name="connsiteX603" fmla="*/ 6548420 w 7467600"/>
              <a:gd name="connsiteY603" fmla="*/ 1214599 h 6858000"/>
              <a:gd name="connsiteX604" fmla="*/ 6605473 w 7467600"/>
              <a:gd name="connsiteY604" fmla="*/ 1184686 h 6858000"/>
              <a:gd name="connsiteX605" fmla="*/ 6691602 w 7467600"/>
              <a:gd name="connsiteY605" fmla="*/ 1140573 h 6858000"/>
              <a:gd name="connsiteX606" fmla="*/ 4002475 w 7467600"/>
              <a:gd name="connsiteY606" fmla="*/ 1037802 h 6858000"/>
              <a:gd name="connsiteX607" fmla="*/ 4000324 w 7467600"/>
              <a:gd name="connsiteY607" fmla="*/ 1039362 h 6858000"/>
              <a:gd name="connsiteX608" fmla="*/ 4002862 w 7467600"/>
              <a:gd name="connsiteY608" fmla="*/ 1042866 h 6858000"/>
              <a:gd name="connsiteX609" fmla="*/ 4002475 w 7467600"/>
              <a:gd name="connsiteY609" fmla="*/ 1037802 h 6858000"/>
              <a:gd name="connsiteX610" fmla="*/ 506322 w 7467600"/>
              <a:gd name="connsiteY610" fmla="*/ 1020997 h 6858000"/>
              <a:gd name="connsiteX611" fmla="*/ 533068 w 7467600"/>
              <a:gd name="connsiteY611" fmla="*/ 1029409 h 6858000"/>
              <a:gd name="connsiteX612" fmla="*/ 1232525 w 7467600"/>
              <a:gd name="connsiteY612" fmla="*/ 1804675 h 6858000"/>
              <a:gd name="connsiteX613" fmla="*/ 1388858 w 7467600"/>
              <a:gd name="connsiteY613" fmla="*/ 2368011 h 6858000"/>
              <a:gd name="connsiteX614" fmla="*/ 1384098 w 7467600"/>
              <a:gd name="connsiteY614" fmla="*/ 2378125 h 6858000"/>
              <a:gd name="connsiteX615" fmla="*/ 1425393 w 7467600"/>
              <a:gd name="connsiteY615" fmla="*/ 2589124 h 6858000"/>
              <a:gd name="connsiteX616" fmla="*/ 1424001 w 7467600"/>
              <a:gd name="connsiteY616" fmla="*/ 2597541 h 6858000"/>
              <a:gd name="connsiteX617" fmla="*/ 2152729 w 7467600"/>
              <a:gd name="connsiteY617" fmla="*/ 2864487 h 6858000"/>
              <a:gd name="connsiteX618" fmla="*/ 2020609 w 7467600"/>
              <a:gd name="connsiteY618" fmla="*/ 2539671 h 6858000"/>
              <a:gd name="connsiteX619" fmla="*/ 2018920 w 7467600"/>
              <a:gd name="connsiteY619" fmla="*/ 2536309 h 6858000"/>
              <a:gd name="connsiteX620" fmla="*/ 1342441 w 7467600"/>
              <a:gd name="connsiteY620" fmla="*/ 1173017 h 6858000"/>
              <a:gd name="connsiteX621" fmla="*/ 1367925 w 7467600"/>
              <a:gd name="connsiteY621" fmla="*/ 1135648 h 6858000"/>
              <a:gd name="connsiteX622" fmla="*/ 1771401 w 7467600"/>
              <a:gd name="connsiteY622" fmla="*/ 1806673 h 6858000"/>
              <a:gd name="connsiteX623" fmla="*/ 1972385 w 7467600"/>
              <a:gd name="connsiteY623" fmla="*/ 2198735 h 6858000"/>
              <a:gd name="connsiteX624" fmla="*/ 2040892 w 7467600"/>
              <a:gd name="connsiteY624" fmla="*/ 2405205 h 6858000"/>
              <a:gd name="connsiteX625" fmla="*/ 2131689 w 7467600"/>
              <a:gd name="connsiteY625" fmla="*/ 1936926 h 6858000"/>
              <a:gd name="connsiteX626" fmla="*/ 2454820 w 7467600"/>
              <a:gd name="connsiteY626" fmla="*/ 1248808 h 6858000"/>
              <a:gd name="connsiteX627" fmla="*/ 2492512 w 7467600"/>
              <a:gd name="connsiteY627" fmla="*/ 1302920 h 6858000"/>
              <a:gd name="connsiteX628" fmla="*/ 2081216 w 7467600"/>
              <a:gd name="connsiteY628" fmla="*/ 2527513 h 6858000"/>
              <a:gd name="connsiteX629" fmla="*/ 2081211 w 7467600"/>
              <a:gd name="connsiteY629" fmla="*/ 2528916 h 6858000"/>
              <a:gd name="connsiteX630" fmla="*/ 2199067 w 7467600"/>
              <a:gd name="connsiteY630" fmla="*/ 2884061 h 6858000"/>
              <a:gd name="connsiteX631" fmla="*/ 3192586 w 7467600"/>
              <a:gd name="connsiteY631" fmla="*/ 3411496 h 6858000"/>
              <a:gd name="connsiteX632" fmla="*/ 3182620 w 7467600"/>
              <a:gd name="connsiteY632" fmla="*/ 3483279 h 6858000"/>
              <a:gd name="connsiteX633" fmla="*/ 2435119 w 7467600"/>
              <a:gd name="connsiteY633" fmla="*/ 3080173 h 6858000"/>
              <a:gd name="connsiteX634" fmla="*/ 2410152 w 7467600"/>
              <a:gd name="connsiteY634" fmla="*/ 3063751 h 6858000"/>
              <a:gd name="connsiteX635" fmla="*/ 2408099 w 7467600"/>
              <a:gd name="connsiteY635" fmla="*/ 3064403 h 6858000"/>
              <a:gd name="connsiteX636" fmla="*/ 2407218 w 7467600"/>
              <a:gd name="connsiteY636" fmla="*/ 3070324 h 6858000"/>
              <a:gd name="connsiteX637" fmla="*/ 2380138 w 7467600"/>
              <a:gd name="connsiteY637" fmla="*/ 3099341 h 6858000"/>
              <a:gd name="connsiteX638" fmla="*/ 1765923 w 7467600"/>
              <a:gd name="connsiteY638" fmla="*/ 3581043 h 6858000"/>
              <a:gd name="connsiteX639" fmla="*/ 1702258 w 7467600"/>
              <a:gd name="connsiteY639" fmla="*/ 3612286 h 6858000"/>
              <a:gd name="connsiteX640" fmla="*/ 1538370 w 7467600"/>
              <a:gd name="connsiteY640" fmla="*/ 3811804 h 6858000"/>
              <a:gd name="connsiteX641" fmla="*/ 542867 w 7467600"/>
              <a:gd name="connsiteY641" fmla="*/ 4944092 h 6858000"/>
              <a:gd name="connsiteX642" fmla="*/ 515800 w 7467600"/>
              <a:gd name="connsiteY642" fmla="*/ 4862180 h 6858000"/>
              <a:gd name="connsiteX643" fmla="*/ 909145 w 7467600"/>
              <a:gd name="connsiteY643" fmla="*/ 4199225 h 6858000"/>
              <a:gd name="connsiteX644" fmla="*/ 1214067 w 7467600"/>
              <a:gd name="connsiteY644" fmla="*/ 3908561 h 6858000"/>
              <a:gd name="connsiteX645" fmla="*/ 640967 w 7467600"/>
              <a:gd name="connsiteY645" fmla="*/ 4105601 h 6858000"/>
              <a:gd name="connsiteX646" fmla="*/ 112563 w 7467600"/>
              <a:gd name="connsiteY646" fmla="*/ 4396952 h 6858000"/>
              <a:gd name="connsiteX647" fmla="*/ 0 w 7467600"/>
              <a:gd name="connsiteY647" fmla="*/ 4466006 h 6858000"/>
              <a:gd name="connsiteX648" fmla="*/ 0 w 7467600"/>
              <a:gd name="connsiteY648" fmla="*/ 4233763 h 6858000"/>
              <a:gd name="connsiteX649" fmla="*/ 36881 w 7467600"/>
              <a:gd name="connsiteY649" fmla="*/ 4200118 h 6858000"/>
              <a:gd name="connsiteX650" fmla="*/ 910534 w 7467600"/>
              <a:gd name="connsiteY650" fmla="*/ 3629753 h 6858000"/>
              <a:gd name="connsiteX651" fmla="*/ 1578717 w 7467600"/>
              <a:gd name="connsiteY651" fmla="*/ 3575982 h 6858000"/>
              <a:gd name="connsiteX652" fmla="*/ 2338780 w 7467600"/>
              <a:gd name="connsiteY652" fmla="*/ 3033725 h 6858000"/>
              <a:gd name="connsiteX653" fmla="*/ 1807991 w 7467600"/>
              <a:gd name="connsiteY653" fmla="*/ 2807184 h 6858000"/>
              <a:gd name="connsiteX654" fmla="*/ 1416358 w 7467600"/>
              <a:gd name="connsiteY654" fmla="*/ 3112571 h 6858000"/>
              <a:gd name="connsiteX655" fmla="*/ 939066 w 7467600"/>
              <a:gd name="connsiteY655" fmla="*/ 3378798 h 6858000"/>
              <a:gd name="connsiteX656" fmla="*/ 115099 w 7467600"/>
              <a:gd name="connsiteY656" fmla="*/ 3607650 h 6858000"/>
              <a:gd name="connsiteX657" fmla="*/ 97284 w 7467600"/>
              <a:gd name="connsiteY657" fmla="*/ 3520393 h 6858000"/>
              <a:gd name="connsiteX658" fmla="*/ 922050 w 7467600"/>
              <a:gd name="connsiteY658" fmla="*/ 3074867 h 6858000"/>
              <a:gd name="connsiteX659" fmla="*/ 1405265 w 7467600"/>
              <a:gd name="connsiteY659" fmla="*/ 3016319 h 6858000"/>
              <a:gd name="connsiteX660" fmla="*/ 1407512 w 7467600"/>
              <a:gd name="connsiteY660" fmla="*/ 3018001 h 6858000"/>
              <a:gd name="connsiteX661" fmla="*/ 1726266 w 7467600"/>
              <a:gd name="connsiteY661" fmla="*/ 2777274 h 6858000"/>
              <a:gd name="connsiteX662" fmla="*/ 625390 w 7467600"/>
              <a:gd name="connsiteY662" fmla="*/ 2514541 h 6858000"/>
              <a:gd name="connsiteX663" fmla="*/ 619799 w 7467600"/>
              <a:gd name="connsiteY663" fmla="*/ 2527180 h 6858000"/>
              <a:gd name="connsiteX664" fmla="*/ 310030 w 7467600"/>
              <a:gd name="connsiteY664" fmla="*/ 2771818 h 6858000"/>
              <a:gd name="connsiteX665" fmla="*/ 173877 w 7467600"/>
              <a:gd name="connsiteY665" fmla="*/ 2937056 h 6858000"/>
              <a:gd name="connsiteX666" fmla="*/ 77889 w 7467600"/>
              <a:gd name="connsiteY666" fmla="*/ 3138440 h 6858000"/>
              <a:gd name="connsiteX667" fmla="*/ 0 w 7467600"/>
              <a:gd name="connsiteY667" fmla="*/ 3271395 h 6858000"/>
              <a:gd name="connsiteX668" fmla="*/ 0 w 7467600"/>
              <a:gd name="connsiteY668" fmla="*/ 3153002 h 6858000"/>
              <a:gd name="connsiteX669" fmla="*/ 2386 w 7467600"/>
              <a:gd name="connsiteY669" fmla="*/ 3149203 h 6858000"/>
              <a:gd name="connsiteX670" fmla="*/ 89753 w 7467600"/>
              <a:gd name="connsiteY670" fmla="*/ 2987702 h 6858000"/>
              <a:gd name="connsiteX671" fmla="*/ 76869 w 7467600"/>
              <a:gd name="connsiteY671" fmla="*/ 3005404 h 6858000"/>
              <a:gd name="connsiteX672" fmla="*/ 32049 w 7467600"/>
              <a:gd name="connsiteY672" fmla="*/ 3065814 h 6858000"/>
              <a:gd name="connsiteX673" fmla="*/ 0 w 7467600"/>
              <a:gd name="connsiteY673" fmla="*/ 3108744 h 6858000"/>
              <a:gd name="connsiteX674" fmla="*/ 0 w 7467600"/>
              <a:gd name="connsiteY674" fmla="*/ 3058059 h 6858000"/>
              <a:gd name="connsiteX675" fmla="*/ 7610 w 7467600"/>
              <a:gd name="connsiteY675" fmla="*/ 3047889 h 6858000"/>
              <a:gd name="connsiteX676" fmla="*/ 52419 w 7467600"/>
              <a:gd name="connsiteY676" fmla="*/ 2987479 h 6858000"/>
              <a:gd name="connsiteX677" fmla="*/ 59142 w 7467600"/>
              <a:gd name="connsiteY677" fmla="*/ 2978488 h 6858000"/>
              <a:gd name="connsiteX678" fmla="*/ 0 w 7467600"/>
              <a:gd name="connsiteY678" fmla="*/ 3015334 h 6858000"/>
              <a:gd name="connsiteX679" fmla="*/ 0 w 7467600"/>
              <a:gd name="connsiteY679" fmla="*/ 2914286 h 6858000"/>
              <a:gd name="connsiteX680" fmla="*/ 36383 w 7467600"/>
              <a:gd name="connsiteY680" fmla="*/ 2901128 h 6858000"/>
              <a:gd name="connsiteX681" fmla="*/ 156329 w 7467600"/>
              <a:gd name="connsiteY681" fmla="*/ 2840533 h 6858000"/>
              <a:gd name="connsiteX682" fmla="*/ 358355 w 7467600"/>
              <a:gd name="connsiteY682" fmla="*/ 2620471 h 6858000"/>
              <a:gd name="connsiteX683" fmla="*/ 510577 w 7467600"/>
              <a:gd name="connsiteY683" fmla="*/ 2501244 h 6858000"/>
              <a:gd name="connsiteX684" fmla="*/ 211967 w 7467600"/>
              <a:gd name="connsiteY684" fmla="*/ 2479171 h 6858000"/>
              <a:gd name="connsiteX685" fmla="*/ 0 w 7467600"/>
              <a:gd name="connsiteY685" fmla="*/ 2476398 h 6858000"/>
              <a:gd name="connsiteX686" fmla="*/ 0 w 7467600"/>
              <a:gd name="connsiteY686" fmla="*/ 2389189 h 6858000"/>
              <a:gd name="connsiteX687" fmla="*/ 103062 w 7467600"/>
              <a:gd name="connsiteY687" fmla="*/ 2389518 h 6858000"/>
              <a:gd name="connsiteX688" fmla="*/ 510734 w 7467600"/>
              <a:gd name="connsiteY688" fmla="*/ 2416201 h 6858000"/>
              <a:gd name="connsiteX689" fmla="*/ 279257 w 7467600"/>
              <a:gd name="connsiteY689" fmla="*/ 2092102 h 6858000"/>
              <a:gd name="connsiteX690" fmla="*/ 65265 w 7467600"/>
              <a:gd name="connsiteY690" fmla="*/ 2006049 h 6858000"/>
              <a:gd name="connsiteX691" fmla="*/ 0 w 7467600"/>
              <a:gd name="connsiteY691" fmla="*/ 1982532 h 6858000"/>
              <a:gd name="connsiteX692" fmla="*/ 0 w 7467600"/>
              <a:gd name="connsiteY692" fmla="*/ 1912789 h 6858000"/>
              <a:gd name="connsiteX693" fmla="*/ 97460 w 7467600"/>
              <a:gd name="connsiteY693" fmla="*/ 1953725 h 6858000"/>
              <a:gd name="connsiteX694" fmla="*/ 221272 w 7467600"/>
              <a:gd name="connsiteY694" fmla="*/ 1980766 h 6858000"/>
              <a:gd name="connsiteX695" fmla="*/ 116765 w 7467600"/>
              <a:gd name="connsiteY695" fmla="*/ 1911033 h 6858000"/>
              <a:gd name="connsiteX696" fmla="*/ 16405 w 7467600"/>
              <a:gd name="connsiteY696" fmla="*/ 1803412 h 6858000"/>
              <a:gd name="connsiteX697" fmla="*/ 0 w 7467600"/>
              <a:gd name="connsiteY697" fmla="*/ 1784777 h 6858000"/>
              <a:gd name="connsiteX698" fmla="*/ 0 w 7467600"/>
              <a:gd name="connsiteY698" fmla="*/ 1740082 h 6858000"/>
              <a:gd name="connsiteX699" fmla="*/ 39394 w 7467600"/>
              <a:gd name="connsiteY699" fmla="*/ 1784856 h 6858000"/>
              <a:gd name="connsiteX700" fmla="*/ 135813 w 7467600"/>
              <a:gd name="connsiteY700" fmla="*/ 1888838 h 6858000"/>
              <a:gd name="connsiteX701" fmla="*/ 242575 w 7467600"/>
              <a:gd name="connsiteY701" fmla="*/ 1958841 h 6858000"/>
              <a:gd name="connsiteX702" fmla="*/ 82197 w 7467600"/>
              <a:gd name="connsiteY702" fmla="*/ 1754826 h 6858000"/>
              <a:gd name="connsiteX703" fmla="*/ 0 w 7467600"/>
              <a:gd name="connsiteY703" fmla="*/ 1679650 h 6858000"/>
              <a:gd name="connsiteX704" fmla="*/ 0 w 7467600"/>
              <a:gd name="connsiteY704" fmla="*/ 1602463 h 6858000"/>
              <a:gd name="connsiteX705" fmla="*/ 84689 w 7467600"/>
              <a:gd name="connsiteY705" fmla="*/ 1677442 h 6858000"/>
              <a:gd name="connsiteX706" fmla="*/ 298437 w 7467600"/>
              <a:gd name="connsiteY706" fmla="*/ 1968019 h 6858000"/>
              <a:gd name="connsiteX707" fmla="*/ 227269 w 7467600"/>
              <a:gd name="connsiteY707" fmla="*/ 1114064 h 6858000"/>
              <a:gd name="connsiteX708" fmla="*/ 248003 w 7467600"/>
              <a:gd name="connsiteY708" fmla="*/ 1089613 h 6858000"/>
              <a:gd name="connsiteX709" fmla="*/ 427020 w 7467600"/>
              <a:gd name="connsiteY709" fmla="*/ 1619803 h 6858000"/>
              <a:gd name="connsiteX710" fmla="*/ 340345 w 7467600"/>
              <a:gd name="connsiteY710" fmla="*/ 2027739 h 6858000"/>
              <a:gd name="connsiteX711" fmla="*/ 360865 w 7467600"/>
              <a:gd name="connsiteY711" fmla="*/ 2044827 h 6858000"/>
              <a:gd name="connsiteX712" fmla="*/ 560414 w 7467600"/>
              <a:gd name="connsiteY712" fmla="*/ 2421457 h 6858000"/>
              <a:gd name="connsiteX713" fmla="*/ 1359703 w 7467600"/>
              <a:gd name="connsiteY713" fmla="*/ 2578554 h 6858000"/>
              <a:gd name="connsiteX714" fmla="*/ 1359422 w 7467600"/>
              <a:gd name="connsiteY714" fmla="*/ 2577994 h 6858000"/>
              <a:gd name="connsiteX715" fmla="*/ 828701 w 7467600"/>
              <a:gd name="connsiteY715" fmla="*/ 1839520 h 6858000"/>
              <a:gd name="connsiteX716" fmla="*/ 494427 w 7467600"/>
              <a:gd name="connsiteY716" fmla="*/ 1092333 h 6858000"/>
              <a:gd name="connsiteX717" fmla="*/ 506322 w 7467600"/>
              <a:gd name="connsiteY717" fmla="*/ 1020997 h 6858000"/>
              <a:gd name="connsiteX718" fmla="*/ 4570198 w 7467600"/>
              <a:gd name="connsiteY718" fmla="*/ 978081 h 6858000"/>
              <a:gd name="connsiteX719" fmla="*/ 4523691 w 7467600"/>
              <a:gd name="connsiteY719" fmla="*/ 1127776 h 6858000"/>
              <a:gd name="connsiteX720" fmla="*/ 4509875 w 7467600"/>
              <a:gd name="connsiteY720" fmla="*/ 1167552 h 6858000"/>
              <a:gd name="connsiteX721" fmla="*/ 4478168 w 7467600"/>
              <a:gd name="connsiteY721" fmla="*/ 1260735 h 6858000"/>
              <a:gd name="connsiteX722" fmla="*/ 4409309 w 7467600"/>
              <a:gd name="connsiteY722" fmla="*/ 1666996 h 6858000"/>
              <a:gd name="connsiteX723" fmla="*/ 4370031 w 7467600"/>
              <a:gd name="connsiteY723" fmla="*/ 1955666 h 6858000"/>
              <a:gd name="connsiteX724" fmla="*/ 4570198 w 7467600"/>
              <a:gd name="connsiteY724" fmla="*/ 978081 h 6858000"/>
              <a:gd name="connsiteX725" fmla="*/ 4557898 w 7467600"/>
              <a:gd name="connsiteY725" fmla="*/ 900011 h 6858000"/>
              <a:gd name="connsiteX726" fmla="*/ 4344840 w 7467600"/>
              <a:gd name="connsiteY726" fmla="*/ 1922038 h 6858000"/>
              <a:gd name="connsiteX727" fmla="*/ 4378710 w 7467600"/>
              <a:gd name="connsiteY727" fmla="*/ 1665516 h 6858000"/>
              <a:gd name="connsiteX728" fmla="*/ 4448798 w 7467600"/>
              <a:gd name="connsiteY728" fmla="*/ 1253024 h 6858000"/>
              <a:gd name="connsiteX729" fmla="*/ 4480315 w 7467600"/>
              <a:gd name="connsiteY729" fmla="*/ 1158454 h 6858000"/>
              <a:gd name="connsiteX730" fmla="*/ 4494133 w 7467600"/>
              <a:gd name="connsiteY730" fmla="*/ 1118676 h 6858000"/>
              <a:gd name="connsiteX731" fmla="*/ 4557898 w 7467600"/>
              <a:gd name="connsiteY731" fmla="*/ 900011 h 6858000"/>
              <a:gd name="connsiteX732" fmla="*/ 5870151 w 7467600"/>
              <a:gd name="connsiteY732" fmla="*/ 898890 h 6858000"/>
              <a:gd name="connsiteX733" fmla="*/ 5861335 w 7467600"/>
              <a:gd name="connsiteY733" fmla="*/ 899177 h 6858000"/>
              <a:gd name="connsiteX734" fmla="*/ 5843702 w 7467600"/>
              <a:gd name="connsiteY734" fmla="*/ 899748 h 6858000"/>
              <a:gd name="connsiteX735" fmla="*/ 5651107 w 7467600"/>
              <a:gd name="connsiteY735" fmla="*/ 920306 h 6858000"/>
              <a:gd name="connsiteX736" fmla="*/ 5459407 w 7467600"/>
              <a:gd name="connsiteY736" fmla="*/ 940975 h 6858000"/>
              <a:gd name="connsiteX737" fmla="*/ 5374846 w 7467600"/>
              <a:gd name="connsiteY737" fmla="*/ 941988 h 6858000"/>
              <a:gd name="connsiteX738" fmla="*/ 5256105 w 7467600"/>
              <a:gd name="connsiteY738" fmla="*/ 945632 h 6858000"/>
              <a:gd name="connsiteX739" fmla="*/ 5107071 w 7467600"/>
              <a:gd name="connsiteY739" fmla="*/ 969720 h 6858000"/>
              <a:gd name="connsiteX740" fmla="*/ 4998681 w 7467600"/>
              <a:gd name="connsiteY740" fmla="*/ 988771 h 6858000"/>
              <a:gd name="connsiteX741" fmla="*/ 5870151 w 7467600"/>
              <a:gd name="connsiteY741" fmla="*/ 898890 h 6858000"/>
              <a:gd name="connsiteX742" fmla="*/ 5504425 w 7467600"/>
              <a:gd name="connsiteY742" fmla="*/ 848067 h 6858000"/>
              <a:gd name="connsiteX743" fmla="*/ 4968849 w 7467600"/>
              <a:gd name="connsiteY743" fmla="*/ 962318 h 6858000"/>
              <a:gd name="connsiteX744" fmla="*/ 5104039 w 7467600"/>
              <a:gd name="connsiteY744" fmla="*/ 940634 h 6858000"/>
              <a:gd name="connsiteX745" fmla="*/ 5256311 w 7467600"/>
              <a:gd name="connsiteY745" fmla="*/ 916490 h 6858000"/>
              <a:gd name="connsiteX746" fmla="*/ 5377381 w 7467600"/>
              <a:gd name="connsiteY746" fmla="*/ 912671 h 6858000"/>
              <a:gd name="connsiteX747" fmla="*/ 5460148 w 7467600"/>
              <a:gd name="connsiteY747" fmla="*/ 911442 h 6858000"/>
              <a:gd name="connsiteX748" fmla="*/ 5648971 w 7467600"/>
              <a:gd name="connsiteY748" fmla="*/ 891331 h 6858000"/>
              <a:gd name="connsiteX749" fmla="*/ 5844807 w 7467600"/>
              <a:gd name="connsiteY749" fmla="*/ 870718 h 6858000"/>
              <a:gd name="connsiteX750" fmla="*/ 5862975 w 7467600"/>
              <a:gd name="connsiteY750" fmla="*/ 869756 h 6858000"/>
              <a:gd name="connsiteX751" fmla="*/ 5920887 w 7467600"/>
              <a:gd name="connsiteY751" fmla="*/ 865929 h 6858000"/>
              <a:gd name="connsiteX752" fmla="*/ 5504425 w 7467600"/>
              <a:gd name="connsiteY752" fmla="*/ 848067 h 6858000"/>
              <a:gd name="connsiteX753" fmla="*/ 3607114 w 7467600"/>
              <a:gd name="connsiteY753" fmla="*/ 467441 h 6858000"/>
              <a:gd name="connsiteX754" fmla="*/ 3296242 w 7467600"/>
              <a:gd name="connsiteY754" fmla="*/ 807991 h 6858000"/>
              <a:gd name="connsiteX755" fmla="*/ 3174674 w 7467600"/>
              <a:gd name="connsiteY755" fmla="*/ 919759 h 6858000"/>
              <a:gd name="connsiteX756" fmla="*/ 3042978 w 7467600"/>
              <a:gd name="connsiteY756" fmla="*/ 1054894 h 6858000"/>
              <a:gd name="connsiteX757" fmla="*/ 2968914 w 7467600"/>
              <a:gd name="connsiteY757" fmla="*/ 1133756 h 6858000"/>
              <a:gd name="connsiteX758" fmla="*/ 3103823 w 7467600"/>
              <a:gd name="connsiteY758" fmla="*/ 1026814 h 6858000"/>
              <a:gd name="connsiteX759" fmla="*/ 3607114 w 7467600"/>
              <a:gd name="connsiteY759" fmla="*/ 467441 h 6858000"/>
              <a:gd name="connsiteX760" fmla="*/ 3744487 w 7467600"/>
              <a:gd name="connsiteY760" fmla="*/ 383136 h 6858000"/>
              <a:gd name="connsiteX761" fmla="*/ 3970213 w 7467600"/>
              <a:gd name="connsiteY761" fmla="*/ 995559 h 6858000"/>
              <a:gd name="connsiteX762" fmla="*/ 3744487 w 7467600"/>
              <a:gd name="connsiteY762" fmla="*/ 383136 h 6858000"/>
              <a:gd name="connsiteX763" fmla="*/ 3624562 w 7467600"/>
              <a:gd name="connsiteY763" fmla="*/ 367041 h 6858000"/>
              <a:gd name="connsiteX764" fmla="*/ 3489712 w 7467600"/>
              <a:gd name="connsiteY764" fmla="*/ 485386 h 6858000"/>
              <a:gd name="connsiteX765" fmla="*/ 3182994 w 7467600"/>
              <a:gd name="connsiteY765" fmla="*/ 828265 h 6858000"/>
              <a:gd name="connsiteX766" fmla="*/ 2892114 w 7467600"/>
              <a:gd name="connsiteY766" fmla="*/ 1172635 h 6858000"/>
              <a:gd name="connsiteX767" fmla="*/ 3021459 w 7467600"/>
              <a:gd name="connsiteY767" fmla="*/ 1035385 h 6858000"/>
              <a:gd name="connsiteX768" fmla="*/ 3153873 w 7467600"/>
              <a:gd name="connsiteY768" fmla="*/ 898971 h 6858000"/>
              <a:gd name="connsiteX769" fmla="*/ 3276511 w 7467600"/>
              <a:gd name="connsiteY769" fmla="*/ 786423 h 6858000"/>
              <a:gd name="connsiteX770" fmla="*/ 3584154 w 7467600"/>
              <a:gd name="connsiteY770" fmla="*/ 448218 h 6858000"/>
              <a:gd name="connsiteX771" fmla="*/ 3624562 w 7467600"/>
              <a:gd name="connsiteY771" fmla="*/ 367041 h 6858000"/>
              <a:gd name="connsiteX772" fmla="*/ 3766672 w 7467600"/>
              <a:gd name="connsiteY772" fmla="*/ 359429 h 6858000"/>
              <a:gd name="connsiteX773" fmla="*/ 3996338 w 7467600"/>
              <a:gd name="connsiteY773" fmla="*/ 968237 h 6858000"/>
              <a:gd name="connsiteX774" fmla="*/ 3766672 w 7467600"/>
              <a:gd name="connsiteY774" fmla="*/ 359429 h 6858000"/>
              <a:gd name="connsiteX775" fmla="*/ 5805386 w 7467600"/>
              <a:gd name="connsiteY775" fmla="*/ 239240 h 6858000"/>
              <a:gd name="connsiteX776" fmla="*/ 5736947 w 7467600"/>
              <a:gd name="connsiteY776" fmla="*/ 261367 h 6858000"/>
              <a:gd name="connsiteX777" fmla="*/ 5427012 w 7467600"/>
              <a:gd name="connsiteY777" fmla="*/ 311272 h 6858000"/>
              <a:gd name="connsiteX778" fmla="*/ 5147818 w 7467600"/>
              <a:gd name="connsiteY778" fmla="*/ 322112 h 6858000"/>
              <a:gd name="connsiteX779" fmla="*/ 5060854 w 7467600"/>
              <a:gd name="connsiteY779" fmla="*/ 311882 h 6858000"/>
              <a:gd name="connsiteX780" fmla="*/ 4945989 w 7467600"/>
              <a:gd name="connsiteY780" fmla="*/ 300516 h 6858000"/>
              <a:gd name="connsiteX781" fmla="*/ 5410479 w 7467600"/>
              <a:gd name="connsiteY781" fmla="*/ 348434 h 6858000"/>
              <a:gd name="connsiteX782" fmla="*/ 5805386 w 7467600"/>
              <a:gd name="connsiteY782" fmla="*/ 239240 h 6858000"/>
              <a:gd name="connsiteX783" fmla="*/ 5905192 w 7467600"/>
              <a:gd name="connsiteY783" fmla="*/ 163079 h 6858000"/>
              <a:gd name="connsiteX784" fmla="*/ 5865655 w 7467600"/>
              <a:gd name="connsiteY784" fmla="*/ 171901 h 6858000"/>
              <a:gd name="connsiteX785" fmla="*/ 5259740 w 7467600"/>
              <a:gd name="connsiteY785" fmla="*/ 257013 h 6858000"/>
              <a:gd name="connsiteX786" fmla="*/ 5208466 w 7467600"/>
              <a:gd name="connsiteY786" fmla="*/ 257550 h 6858000"/>
              <a:gd name="connsiteX787" fmla="*/ 4980204 w 7467600"/>
              <a:gd name="connsiteY787" fmla="*/ 271903 h 6858000"/>
              <a:gd name="connsiteX788" fmla="*/ 5068068 w 7467600"/>
              <a:gd name="connsiteY788" fmla="*/ 282244 h 6858000"/>
              <a:gd name="connsiteX789" fmla="*/ 5153231 w 7467600"/>
              <a:gd name="connsiteY789" fmla="*/ 292240 h 6858000"/>
              <a:gd name="connsiteX790" fmla="*/ 5426491 w 7467600"/>
              <a:gd name="connsiteY790" fmla="*/ 281128 h 6858000"/>
              <a:gd name="connsiteX791" fmla="*/ 5731212 w 7467600"/>
              <a:gd name="connsiteY791" fmla="*/ 231951 h 6858000"/>
              <a:gd name="connsiteX792" fmla="*/ 5905192 w 7467600"/>
              <a:gd name="connsiteY792" fmla="*/ 163079 h 6858000"/>
              <a:gd name="connsiteX793" fmla="*/ 5944437 w 7467600"/>
              <a:gd name="connsiteY793" fmla="*/ 113829 h 6858000"/>
              <a:gd name="connsiteX794" fmla="*/ 5825032 w 7467600"/>
              <a:gd name="connsiteY794" fmla="*/ 146405 h 6858000"/>
              <a:gd name="connsiteX795" fmla="*/ 4955599 w 7467600"/>
              <a:gd name="connsiteY795" fmla="*/ 247008 h 6858000"/>
              <a:gd name="connsiteX796" fmla="*/ 5210104 w 7467600"/>
              <a:gd name="connsiteY796" fmla="*/ 228123 h 6858000"/>
              <a:gd name="connsiteX797" fmla="*/ 5261015 w 7467600"/>
              <a:gd name="connsiteY797" fmla="*/ 227087 h 6858000"/>
              <a:gd name="connsiteX798" fmla="*/ 5861181 w 7467600"/>
              <a:gd name="connsiteY798" fmla="*/ 143093 h 6858000"/>
              <a:gd name="connsiteX799" fmla="*/ 5961252 w 7467600"/>
              <a:gd name="connsiteY799" fmla="*/ 114820 h 6858000"/>
              <a:gd name="connsiteX800" fmla="*/ 5944437 w 7467600"/>
              <a:gd name="connsiteY800" fmla="*/ 113829 h 6858000"/>
              <a:gd name="connsiteX801" fmla="*/ 3882765 w 7467600"/>
              <a:gd name="connsiteY801" fmla="*/ 0 h 6858000"/>
              <a:gd name="connsiteX802" fmla="*/ 3995099 w 7467600"/>
              <a:gd name="connsiteY802" fmla="*/ 0 h 6858000"/>
              <a:gd name="connsiteX803" fmla="*/ 4163818 w 7467600"/>
              <a:gd name="connsiteY803" fmla="*/ 234104 h 6858000"/>
              <a:gd name="connsiteX804" fmla="*/ 4172099 w 7467600"/>
              <a:gd name="connsiteY804" fmla="*/ 234207 h 6858000"/>
              <a:gd name="connsiteX805" fmla="*/ 4784282 w 7467600"/>
              <a:gd name="connsiteY805" fmla="*/ 276561 h 6858000"/>
              <a:gd name="connsiteX806" fmla="*/ 4801687 w 7467600"/>
              <a:gd name="connsiteY806" fmla="*/ 267764 h 6858000"/>
              <a:gd name="connsiteX807" fmla="*/ 6082788 w 7467600"/>
              <a:gd name="connsiteY807" fmla="*/ 64119 h 6858000"/>
              <a:gd name="connsiteX808" fmla="*/ 6099442 w 7467600"/>
              <a:gd name="connsiteY808" fmla="*/ 82568 h 6858000"/>
              <a:gd name="connsiteX809" fmla="*/ 4804137 w 7467600"/>
              <a:gd name="connsiteY809" fmla="*/ 320931 h 6858000"/>
              <a:gd name="connsiteX810" fmla="*/ 4227047 w 7467600"/>
              <a:gd name="connsiteY810" fmla="*/ 313415 h 6858000"/>
              <a:gd name="connsiteX811" fmla="*/ 4346041 w 7467600"/>
              <a:gd name="connsiteY811" fmla="*/ 456086 h 6858000"/>
              <a:gd name="connsiteX812" fmla="*/ 4870967 w 7467600"/>
              <a:gd name="connsiteY812" fmla="*/ 963061 h 6858000"/>
              <a:gd name="connsiteX813" fmla="*/ 4889647 w 7467600"/>
              <a:gd name="connsiteY813" fmla="*/ 957147 h 6858000"/>
              <a:gd name="connsiteX814" fmla="*/ 5422504 w 7467600"/>
              <a:gd name="connsiteY814" fmla="*/ 805191 h 6858000"/>
              <a:gd name="connsiteX815" fmla="*/ 6087656 w 7467600"/>
              <a:gd name="connsiteY815" fmla="*/ 826703 h 6858000"/>
              <a:gd name="connsiteX816" fmla="*/ 6058717 w 7467600"/>
              <a:gd name="connsiteY816" fmla="*/ 865992 h 6858000"/>
              <a:gd name="connsiteX817" fmla="*/ 4974153 w 7467600"/>
              <a:gd name="connsiteY817" fmla="*/ 1045456 h 6858000"/>
              <a:gd name="connsiteX818" fmla="*/ 5627835 w 7467600"/>
              <a:gd name="connsiteY818" fmla="*/ 1472077 h 6858000"/>
              <a:gd name="connsiteX819" fmla="*/ 5629817 w 7467600"/>
              <a:gd name="connsiteY819" fmla="*/ 1471412 h 6858000"/>
              <a:gd name="connsiteX820" fmla="*/ 5634124 w 7467600"/>
              <a:gd name="connsiteY820" fmla="*/ 1470572 h 6858000"/>
              <a:gd name="connsiteX821" fmla="*/ 5755832 w 7467600"/>
              <a:gd name="connsiteY821" fmla="*/ 1383886 h 6858000"/>
              <a:gd name="connsiteX822" fmla="*/ 6014186 w 7467600"/>
              <a:gd name="connsiteY822" fmla="*/ 1279799 h 6858000"/>
              <a:gd name="connsiteX823" fmla="*/ 6901619 w 7467600"/>
              <a:gd name="connsiteY823" fmla="*/ 1047874 h 6858000"/>
              <a:gd name="connsiteX824" fmla="*/ 6931566 w 7467600"/>
              <a:gd name="connsiteY824" fmla="*/ 1062034 h 6858000"/>
              <a:gd name="connsiteX825" fmla="*/ 5790982 w 7467600"/>
              <a:gd name="connsiteY825" fmla="*/ 1561380 h 6858000"/>
              <a:gd name="connsiteX826" fmla="*/ 6188971 w 7467600"/>
              <a:gd name="connsiteY826" fmla="*/ 1755168 h 6858000"/>
              <a:gd name="connsiteX827" fmla="*/ 6202446 w 7467600"/>
              <a:gd name="connsiteY827" fmla="*/ 1752268 h 6858000"/>
              <a:gd name="connsiteX828" fmla="*/ 7179560 w 7467600"/>
              <a:gd name="connsiteY828" fmla="*/ 1467551 h 6858000"/>
              <a:gd name="connsiteX829" fmla="*/ 7158730 w 7467600"/>
              <a:gd name="connsiteY829" fmla="*/ 1507835 h 6858000"/>
              <a:gd name="connsiteX830" fmla="*/ 6326959 w 7467600"/>
              <a:gd name="connsiteY830" fmla="*/ 1817686 h 6858000"/>
              <a:gd name="connsiteX831" fmla="*/ 6537433 w 7467600"/>
              <a:gd name="connsiteY831" fmla="*/ 1907790 h 6858000"/>
              <a:gd name="connsiteX832" fmla="*/ 6550221 w 7467600"/>
              <a:gd name="connsiteY832" fmla="*/ 1910729 h 6858000"/>
              <a:gd name="connsiteX833" fmla="*/ 6964438 w 7467600"/>
              <a:gd name="connsiteY833" fmla="*/ 2209505 h 6858000"/>
              <a:gd name="connsiteX834" fmla="*/ 7367862 w 7467600"/>
              <a:gd name="connsiteY834" fmla="*/ 2806833 h 6858000"/>
              <a:gd name="connsiteX835" fmla="*/ 7364329 w 7467600"/>
              <a:gd name="connsiteY835" fmla="*/ 2826907 h 6858000"/>
              <a:gd name="connsiteX836" fmla="*/ 7290545 w 7467600"/>
              <a:gd name="connsiteY836" fmla="*/ 2850663 h 6858000"/>
              <a:gd name="connsiteX837" fmla="*/ 6472036 w 7467600"/>
              <a:gd name="connsiteY837" fmla="*/ 1959003 h 6858000"/>
              <a:gd name="connsiteX838" fmla="*/ 5792897 w 7467600"/>
              <a:gd name="connsiteY838" fmla="*/ 1647747 h 6858000"/>
              <a:gd name="connsiteX839" fmla="*/ 5842751 w 7467600"/>
              <a:gd name="connsiteY839" fmla="*/ 1816112 h 6858000"/>
              <a:gd name="connsiteX840" fmla="*/ 5847424 w 7467600"/>
              <a:gd name="connsiteY840" fmla="*/ 1815776 h 6858000"/>
              <a:gd name="connsiteX841" fmla="*/ 6399821 w 7467600"/>
              <a:gd name="connsiteY841" fmla="*/ 2344799 h 6858000"/>
              <a:gd name="connsiteX842" fmla="*/ 6323232 w 7467600"/>
              <a:gd name="connsiteY842" fmla="*/ 2389634 h 6858000"/>
              <a:gd name="connsiteX843" fmla="*/ 5942958 w 7467600"/>
              <a:gd name="connsiteY843" fmla="*/ 2077708 h 6858000"/>
              <a:gd name="connsiteX844" fmla="*/ 5921559 w 7467600"/>
              <a:gd name="connsiteY844" fmla="*/ 2378596 h 6858000"/>
              <a:gd name="connsiteX845" fmla="*/ 5817651 w 7467600"/>
              <a:gd name="connsiteY845" fmla="*/ 3023919 h 6858000"/>
              <a:gd name="connsiteX846" fmla="*/ 5729634 w 7467600"/>
              <a:gd name="connsiteY846" fmla="*/ 3051849 h 6858000"/>
              <a:gd name="connsiteX847" fmla="*/ 5611018 w 7467600"/>
              <a:gd name="connsiteY847" fmla="*/ 2316769 h 6858000"/>
              <a:gd name="connsiteX848" fmla="*/ 5687608 w 7467600"/>
              <a:gd name="connsiteY848" fmla="*/ 2039972 h 6858000"/>
              <a:gd name="connsiteX849" fmla="*/ 5657554 w 7467600"/>
              <a:gd name="connsiteY849" fmla="*/ 1576445 h 6858000"/>
              <a:gd name="connsiteX850" fmla="*/ 5150475 w 7467600"/>
              <a:gd name="connsiteY850" fmla="*/ 1274012 h 6858000"/>
              <a:gd name="connsiteX851" fmla="*/ 5349142 w 7467600"/>
              <a:gd name="connsiteY851" fmla="*/ 2204405 h 6858000"/>
              <a:gd name="connsiteX852" fmla="*/ 5262214 w 7467600"/>
              <a:gd name="connsiteY852" fmla="*/ 2233836 h 6858000"/>
              <a:gd name="connsiteX853" fmla="*/ 4981539 w 7467600"/>
              <a:gd name="connsiteY853" fmla="*/ 1542201 h 6858000"/>
              <a:gd name="connsiteX854" fmla="*/ 4958461 w 7467600"/>
              <a:gd name="connsiteY854" fmla="*/ 1136957 h 6858000"/>
              <a:gd name="connsiteX855" fmla="*/ 4655015 w 7467600"/>
              <a:gd name="connsiteY855" fmla="*/ 891426 h 6858000"/>
              <a:gd name="connsiteX856" fmla="*/ 4348002 w 7467600"/>
              <a:gd name="connsiteY856" fmla="*/ 2205895 h 6858000"/>
              <a:gd name="connsiteX857" fmla="*/ 4262250 w 7467600"/>
              <a:gd name="connsiteY857" fmla="*/ 2219972 h 6858000"/>
              <a:gd name="connsiteX858" fmla="*/ 4550611 w 7467600"/>
              <a:gd name="connsiteY858" fmla="*/ 817540 h 6858000"/>
              <a:gd name="connsiteX859" fmla="*/ 4564418 w 7467600"/>
              <a:gd name="connsiteY859" fmla="*/ 808293 h 6858000"/>
              <a:gd name="connsiteX860" fmla="*/ 4266388 w 7467600"/>
              <a:gd name="connsiteY860" fmla="*/ 500083 h 6858000"/>
              <a:gd name="connsiteX861" fmla="*/ 4032842 w 7467600"/>
              <a:gd name="connsiteY861" fmla="*/ 211809 h 6858000"/>
              <a:gd name="connsiteX862" fmla="*/ 3882765 w 7467600"/>
              <a:gd name="connsiteY862" fmla="*/ 0 h 6858000"/>
              <a:gd name="connsiteX863" fmla="*/ 3721337 w 7467600"/>
              <a:gd name="connsiteY863" fmla="*/ 0 h 6858000"/>
              <a:gd name="connsiteX864" fmla="*/ 3797544 w 7467600"/>
              <a:gd name="connsiteY864" fmla="*/ 0 h 6858000"/>
              <a:gd name="connsiteX865" fmla="*/ 3775734 w 7467600"/>
              <a:gd name="connsiteY865" fmla="*/ 95131 h 6858000"/>
              <a:gd name="connsiteX866" fmla="*/ 3724807 w 7467600"/>
              <a:gd name="connsiteY866" fmla="*/ 272257 h 6858000"/>
              <a:gd name="connsiteX867" fmla="*/ 3726844 w 7467600"/>
              <a:gd name="connsiteY867" fmla="*/ 282988 h 6858000"/>
              <a:gd name="connsiteX868" fmla="*/ 3742664 w 7467600"/>
              <a:gd name="connsiteY868" fmla="*/ 279918 h 6858000"/>
              <a:gd name="connsiteX869" fmla="*/ 4103910 w 7467600"/>
              <a:gd name="connsiteY869" fmla="*/ 1161917 h 6858000"/>
              <a:gd name="connsiteX870" fmla="*/ 4020269 w 7467600"/>
              <a:gd name="connsiteY870" fmla="*/ 1200406 h 6858000"/>
              <a:gd name="connsiteX871" fmla="*/ 3674882 w 7467600"/>
              <a:gd name="connsiteY871" fmla="*/ 488524 h 6858000"/>
              <a:gd name="connsiteX872" fmla="*/ 3132682 w 7467600"/>
              <a:gd name="connsiteY872" fmla="*/ 1072284 h 6858000"/>
              <a:gd name="connsiteX873" fmla="*/ 2716346 w 7467600"/>
              <a:gd name="connsiteY873" fmla="*/ 1276376 h 6858000"/>
              <a:gd name="connsiteX874" fmla="*/ 2716772 w 7467600"/>
              <a:gd name="connsiteY874" fmla="*/ 1255462 h 6858000"/>
              <a:gd name="connsiteX875" fmla="*/ 3471096 w 7467600"/>
              <a:gd name="connsiteY875" fmla="*/ 437072 h 6858000"/>
              <a:gd name="connsiteX876" fmla="*/ 3639057 w 7467600"/>
              <a:gd name="connsiteY876" fmla="*/ 286334 h 6858000"/>
              <a:gd name="connsiteX877" fmla="*/ 3640309 w 7467600"/>
              <a:gd name="connsiteY877" fmla="*/ 284664 h 6858000"/>
              <a:gd name="connsiteX878" fmla="*/ 3646022 w 7467600"/>
              <a:gd name="connsiteY878" fmla="*/ 276711 h 6858000"/>
              <a:gd name="connsiteX879" fmla="*/ 3707943 w 7467600"/>
              <a:gd name="connsiteY879" fmla="*/ 65958 h 6858000"/>
              <a:gd name="connsiteX880" fmla="*/ 3721337 w 7467600"/>
              <a:gd name="connsiteY880" fmla="*/ 0 h 6858000"/>
              <a:gd name="connsiteX881" fmla="*/ 2867960 w 7467600"/>
              <a:gd name="connsiteY881" fmla="*/ 0 h 6858000"/>
              <a:gd name="connsiteX882" fmla="*/ 2926351 w 7467600"/>
              <a:gd name="connsiteY882" fmla="*/ 0 h 6858000"/>
              <a:gd name="connsiteX883" fmla="*/ 2902823 w 7467600"/>
              <a:gd name="connsiteY883" fmla="*/ 262929 h 6858000"/>
              <a:gd name="connsiteX884" fmla="*/ 2940663 w 7467600"/>
              <a:gd name="connsiteY884" fmla="*/ 140884 h 6858000"/>
              <a:gd name="connsiteX885" fmla="*/ 2947039 w 7467600"/>
              <a:gd name="connsiteY885" fmla="*/ 122524 h 6858000"/>
              <a:gd name="connsiteX886" fmla="*/ 2984316 w 7467600"/>
              <a:gd name="connsiteY886" fmla="*/ 0 h 6858000"/>
              <a:gd name="connsiteX887" fmla="*/ 3016114 w 7467600"/>
              <a:gd name="connsiteY887" fmla="*/ 0 h 6858000"/>
              <a:gd name="connsiteX888" fmla="*/ 2979949 w 7467600"/>
              <a:gd name="connsiteY888" fmla="*/ 119274 h 6858000"/>
              <a:gd name="connsiteX889" fmla="*/ 3023879 w 7467600"/>
              <a:gd name="connsiteY889" fmla="*/ 0 h 6858000"/>
              <a:gd name="connsiteX890" fmla="*/ 3105400 w 7467600"/>
              <a:gd name="connsiteY890" fmla="*/ 0 h 6858000"/>
              <a:gd name="connsiteX891" fmla="*/ 3094669 w 7467600"/>
              <a:gd name="connsiteY891" fmla="*/ 30308 h 6858000"/>
              <a:gd name="connsiteX892" fmla="*/ 2901945 w 7467600"/>
              <a:gd name="connsiteY892" fmla="*/ 466538 h 6858000"/>
              <a:gd name="connsiteX893" fmla="*/ 2815209 w 7467600"/>
              <a:gd name="connsiteY893" fmla="*/ 497361 h 6858000"/>
              <a:gd name="connsiteX894" fmla="*/ 2844845 w 7467600"/>
              <a:gd name="connsiteY894" fmla="*/ 127638 h 6858000"/>
              <a:gd name="connsiteX895" fmla="*/ 2867960 w 7467600"/>
              <a:gd name="connsiteY895" fmla="*/ 0 h 6858000"/>
              <a:gd name="connsiteX896" fmla="*/ 1057230 w 7467600"/>
              <a:gd name="connsiteY896" fmla="*/ 0 h 6858000"/>
              <a:gd name="connsiteX897" fmla="*/ 1111003 w 7467600"/>
              <a:gd name="connsiteY897" fmla="*/ 0 h 6858000"/>
              <a:gd name="connsiteX898" fmla="*/ 1125553 w 7467600"/>
              <a:gd name="connsiteY898" fmla="*/ 52588 h 6858000"/>
              <a:gd name="connsiteX899" fmla="*/ 1304276 w 7467600"/>
              <a:gd name="connsiteY899" fmla="*/ 476275 h 6858000"/>
              <a:gd name="connsiteX900" fmla="*/ 1492066 w 7467600"/>
              <a:gd name="connsiteY900" fmla="*/ 886333 h 6858000"/>
              <a:gd name="connsiteX901" fmla="*/ 1423698 w 7467600"/>
              <a:gd name="connsiteY901" fmla="*/ 710817 h 6858000"/>
              <a:gd name="connsiteX902" fmla="*/ 1357609 w 7467600"/>
              <a:gd name="connsiteY902" fmla="*/ 532892 h 6858000"/>
              <a:gd name="connsiteX903" fmla="*/ 1309550 w 7467600"/>
              <a:gd name="connsiteY903" fmla="*/ 374031 h 6858000"/>
              <a:gd name="connsiteX904" fmla="*/ 1193673 w 7467600"/>
              <a:gd name="connsiteY904" fmla="*/ 49533 h 6858000"/>
              <a:gd name="connsiteX905" fmla="*/ 1164391 w 7467600"/>
              <a:gd name="connsiteY905" fmla="*/ 0 h 6858000"/>
              <a:gd name="connsiteX906" fmla="*/ 1200666 w 7467600"/>
              <a:gd name="connsiteY906" fmla="*/ 0 h 6858000"/>
              <a:gd name="connsiteX907" fmla="*/ 1223408 w 7467600"/>
              <a:gd name="connsiteY907" fmla="*/ 38996 h 6858000"/>
              <a:gd name="connsiteX908" fmla="*/ 1339635 w 7467600"/>
              <a:gd name="connsiteY908" fmla="*/ 365517 h 6858000"/>
              <a:gd name="connsiteX909" fmla="*/ 1387469 w 7467600"/>
              <a:gd name="connsiteY909" fmla="*/ 523079 h 6858000"/>
              <a:gd name="connsiteX910" fmla="*/ 1452685 w 7467600"/>
              <a:gd name="connsiteY910" fmla="*/ 699806 h 6858000"/>
              <a:gd name="connsiteX911" fmla="*/ 1492092 w 7467600"/>
              <a:gd name="connsiteY911" fmla="*/ 800424 h 6858000"/>
              <a:gd name="connsiteX912" fmla="*/ 1455302 w 7467600"/>
              <a:gd name="connsiteY912" fmla="*/ 632913 h 6858000"/>
              <a:gd name="connsiteX913" fmla="*/ 1222336 w 7467600"/>
              <a:gd name="connsiteY913" fmla="*/ 9480 h 6858000"/>
              <a:gd name="connsiteX914" fmla="*/ 1214634 w 7467600"/>
              <a:gd name="connsiteY914" fmla="*/ 0 h 6858000"/>
              <a:gd name="connsiteX915" fmla="*/ 1289827 w 7467600"/>
              <a:gd name="connsiteY915" fmla="*/ 0 h 6858000"/>
              <a:gd name="connsiteX916" fmla="*/ 1321076 w 7467600"/>
              <a:gd name="connsiteY916" fmla="*/ 59722 h 6858000"/>
              <a:gd name="connsiteX917" fmla="*/ 1512579 w 7467600"/>
              <a:gd name="connsiteY917" fmla="*/ 626441 h 6858000"/>
              <a:gd name="connsiteX918" fmla="*/ 1506076 w 7467600"/>
              <a:gd name="connsiteY918" fmla="*/ 1089289 h 6858000"/>
              <a:gd name="connsiteX919" fmla="*/ 1486346 w 7467600"/>
              <a:gd name="connsiteY919" fmla="*/ 1079919 h 6858000"/>
              <a:gd name="connsiteX920" fmla="*/ 1070511 w 7467600"/>
              <a:gd name="connsiteY920" fmla="*/ 48609 h 6858000"/>
              <a:gd name="connsiteX921" fmla="*/ 1057230 w 7467600"/>
              <a:gd name="connsiteY921" fmla="*/ 0 h 6858000"/>
              <a:gd name="connsiteX922" fmla="*/ 43151 w 7467600"/>
              <a:gd name="connsiteY922" fmla="*/ 0 h 6858000"/>
              <a:gd name="connsiteX923" fmla="*/ 95283 w 7467600"/>
              <a:gd name="connsiteY923" fmla="*/ 0 h 6858000"/>
              <a:gd name="connsiteX924" fmla="*/ 300708 w 7467600"/>
              <a:gd name="connsiteY924" fmla="*/ 154571 h 6858000"/>
              <a:gd name="connsiteX925" fmla="*/ 530414 w 7467600"/>
              <a:gd name="connsiteY925" fmla="*/ 354673 h 6858000"/>
              <a:gd name="connsiteX926" fmla="*/ 333785 w 7467600"/>
              <a:gd name="connsiteY926" fmla="*/ 161564 h 6858000"/>
              <a:gd name="connsiteX927" fmla="*/ 147005 w 7467600"/>
              <a:gd name="connsiteY927" fmla="*/ 0 h 6858000"/>
              <a:gd name="connsiteX928" fmla="*/ 272509 w 7467600"/>
              <a:gd name="connsiteY928" fmla="*/ 0 h 6858000"/>
              <a:gd name="connsiteX929" fmla="*/ 326276 w 7467600"/>
              <a:gd name="connsiteY929" fmla="*/ 45847 h 6858000"/>
              <a:gd name="connsiteX930" fmla="*/ 823759 w 7467600"/>
              <a:gd name="connsiteY930" fmla="*/ 574145 h 6858000"/>
              <a:gd name="connsiteX931" fmla="*/ 811254 w 7467600"/>
              <a:gd name="connsiteY931" fmla="*/ 665546 h 6858000"/>
              <a:gd name="connsiteX932" fmla="*/ 154042 w 7467600"/>
              <a:gd name="connsiteY932" fmla="*/ 261522 h 6858000"/>
              <a:gd name="connsiteX933" fmla="*/ 13550 w 7467600"/>
              <a:gd name="connsiteY933" fmla="*/ 158423 h 6858000"/>
              <a:gd name="connsiteX934" fmla="*/ 0 w 7467600"/>
              <a:gd name="connsiteY934" fmla="*/ 146618 h 6858000"/>
              <a:gd name="connsiteX935" fmla="*/ 0 w 7467600"/>
              <a:gd name="connsiteY935" fmla="*/ 59161 h 6858000"/>
              <a:gd name="connsiteX936" fmla="*/ 45427 w 7467600"/>
              <a:gd name="connsiteY936" fmla="*/ 101078 h 6858000"/>
              <a:gd name="connsiteX937" fmla="*/ 630103 w 7467600"/>
              <a:gd name="connsiteY937" fmla="*/ 485885 h 6858000"/>
              <a:gd name="connsiteX938" fmla="*/ 532040 w 7467600"/>
              <a:gd name="connsiteY938" fmla="*/ 399359 h 6858000"/>
              <a:gd name="connsiteX939" fmla="*/ 517618 w 7467600"/>
              <a:gd name="connsiteY939" fmla="*/ 385726 h 6858000"/>
              <a:gd name="connsiteX940" fmla="*/ 285074 w 7467600"/>
              <a:gd name="connsiteY940" fmla="*/ 182755 h 6858000"/>
              <a:gd name="connsiteX941" fmla="*/ 43151 w 7467600"/>
              <a:gd name="connsiteY94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289862 w 7467600"/>
              <a:gd name="connsiteY8" fmla="*/ 6659827 h 6858000"/>
              <a:gd name="connsiteX9" fmla="*/ 1019354 w 7467600"/>
              <a:gd name="connsiteY9" fmla="*/ 6315006 h 6858000"/>
              <a:gd name="connsiteX10" fmla="*/ 441046 w 7467600"/>
              <a:gd name="connsiteY10" fmla="*/ 6691153 h 6858000"/>
              <a:gd name="connsiteX11" fmla="*/ 1019354 w 7467600"/>
              <a:gd name="connsiteY11" fmla="*/ 6315006 h 6858000"/>
              <a:gd name="connsiteX12" fmla="*/ 991680 w 7467600"/>
              <a:gd name="connsiteY12" fmla="*/ 6298413 h 6858000"/>
              <a:gd name="connsiteX13" fmla="*/ 409060 w 7467600"/>
              <a:gd name="connsiteY13" fmla="*/ 6671470 h 6858000"/>
              <a:gd name="connsiteX14" fmla="*/ 991680 w 7467600"/>
              <a:gd name="connsiteY14" fmla="*/ 6298413 h 6858000"/>
              <a:gd name="connsiteX15" fmla="*/ 103333 w 7467600"/>
              <a:gd name="connsiteY15" fmla="*/ 5699602 h 6858000"/>
              <a:gd name="connsiteX16" fmla="*/ 233938 w 7467600"/>
              <a:gd name="connsiteY16" fmla="*/ 5809416 h 6858000"/>
              <a:gd name="connsiteX17" fmla="*/ 883580 w 7467600"/>
              <a:gd name="connsiteY17" fmla="*/ 6180710 h 6858000"/>
              <a:gd name="connsiteX18" fmla="*/ 487337 w 7467600"/>
              <a:gd name="connsiteY18" fmla="*/ 5950182 h 6858000"/>
              <a:gd name="connsiteX19" fmla="*/ 354051 w 7467600"/>
              <a:gd name="connsiteY19" fmla="*/ 5854912 h 6858000"/>
              <a:gd name="connsiteX20" fmla="*/ 195436 w 7467600"/>
              <a:gd name="connsiteY20" fmla="*/ 5755068 h 6858000"/>
              <a:gd name="connsiteX21" fmla="*/ 103333 w 7467600"/>
              <a:gd name="connsiteY21" fmla="*/ 5699602 h 6858000"/>
              <a:gd name="connsiteX22" fmla="*/ 5539432 w 7467600"/>
              <a:gd name="connsiteY22" fmla="*/ 5642928 h 6858000"/>
              <a:gd name="connsiteX23" fmla="*/ 5555462 w 7467600"/>
              <a:gd name="connsiteY23" fmla="*/ 5694454 h 6858000"/>
              <a:gd name="connsiteX24" fmla="*/ 5828270 w 7467600"/>
              <a:gd name="connsiteY24" fmla="*/ 6320663 h 6858000"/>
              <a:gd name="connsiteX25" fmla="*/ 5947416 w 7467600"/>
              <a:gd name="connsiteY25" fmla="*/ 6574846 h 6858000"/>
              <a:gd name="connsiteX26" fmla="*/ 5539432 w 7467600"/>
              <a:gd name="connsiteY26" fmla="*/ 5642928 h 6858000"/>
              <a:gd name="connsiteX27" fmla="*/ 51253 w 7467600"/>
              <a:gd name="connsiteY27" fmla="*/ 5631825 h 6858000"/>
              <a:gd name="connsiteX28" fmla="*/ 211622 w 7467600"/>
              <a:gd name="connsiteY28" fmla="*/ 5728803 h 6858000"/>
              <a:gd name="connsiteX29" fmla="*/ 371652 w 7467600"/>
              <a:gd name="connsiteY29" fmla="*/ 5829062 h 6858000"/>
              <a:gd name="connsiteX30" fmla="*/ 505903 w 7467600"/>
              <a:gd name="connsiteY30" fmla="*/ 5925221 h 6858000"/>
              <a:gd name="connsiteX31" fmla="*/ 899240 w 7467600"/>
              <a:gd name="connsiteY31" fmla="*/ 6153068 h 6858000"/>
              <a:gd name="connsiteX32" fmla="*/ 988114 w 7467600"/>
              <a:gd name="connsiteY32" fmla="*/ 6174204 h 6858000"/>
              <a:gd name="connsiteX33" fmla="*/ 845971 w 7467600"/>
              <a:gd name="connsiteY33" fmla="*/ 6067177 h 6858000"/>
              <a:gd name="connsiteX34" fmla="*/ 448057 w 7467600"/>
              <a:gd name="connsiteY34" fmla="*/ 5841376 h 6858000"/>
              <a:gd name="connsiteX35" fmla="*/ 51253 w 7467600"/>
              <a:gd name="connsiteY35" fmla="*/ 5631825 h 6858000"/>
              <a:gd name="connsiteX36" fmla="*/ 2606687 w 7467600"/>
              <a:gd name="connsiteY36" fmla="*/ 5630718 h 6858000"/>
              <a:gd name="connsiteX37" fmla="*/ 2645658 w 7467600"/>
              <a:gd name="connsiteY37" fmla="*/ 6640259 h 6858000"/>
              <a:gd name="connsiteX38" fmla="*/ 2606687 w 7467600"/>
              <a:gd name="connsiteY38" fmla="*/ 5630718 h 6858000"/>
              <a:gd name="connsiteX39" fmla="*/ 3642057 w 7467600"/>
              <a:gd name="connsiteY39" fmla="*/ 5573487 h 6858000"/>
              <a:gd name="connsiteX40" fmla="*/ 3632981 w 7467600"/>
              <a:gd name="connsiteY40" fmla="*/ 5579437 h 6858000"/>
              <a:gd name="connsiteX41" fmla="*/ 3382436 w 7467600"/>
              <a:gd name="connsiteY41" fmla="*/ 5952726 h 6858000"/>
              <a:gd name="connsiteX42" fmla="*/ 3191929 w 7467600"/>
              <a:gd name="connsiteY42" fmla="*/ 6662669 h 6858000"/>
              <a:gd name="connsiteX43" fmla="*/ 3369898 w 7467600"/>
              <a:gd name="connsiteY43" fmla="*/ 6081771 h 6858000"/>
              <a:gd name="connsiteX44" fmla="*/ 3642057 w 7467600"/>
              <a:gd name="connsiteY44" fmla="*/ 5573487 h 6858000"/>
              <a:gd name="connsiteX45" fmla="*/ 2650666 w 7467600"/>
              <a:gd name="connsiteY45" fmla="*/ 5530686 h 6858000"/>
              <a:gd name="connsiteX46" fmla="*/ 2650249 w 7467600"/>
              <a:gd name="connsiteY46" fmla="*/ 5532101 h 6858000"/>
              <a:gd name="connsiteX47" fmla="*/ 2663808 w 7467600"/>
              <a:gd name="connsiteY47" fmla="*/ 6535215 h 6858000"/>
              <a:gd name="connsiteX48" fmla="*/ 2665418 w 7467600"/>
              <a:gd name="connsiteY48" fmla="*/ 6132756 h 6858000"/>
              <a:gd name="connsiteX49" fmla="*/ 2650666 w 7467600"/>
              <a:gd name="connsiteY49" fmla="*/ 5530686 h 6858000"/>
              <a:gd name="connsiteX50" fmla="*/ 2680277 w 7467600"/>
              <a:gd name="connsiteY50" fmla="*/ 5479204 h 6858000"/>
              <a:gd name="connsiteX51" fmla="*/ 2678972 w 7467600"/>
              <a:gd name="connsiteY51" fmla="*/ 5481582 h 6858000"/>
              <a:gd name="connsiteX52" fmla="*/ 2696666 w 7467600"/>
              <a:gd name="connsiteY52" fmla="*/ 6133836 h 6858000"/>
              <a:gd name="connsiteX53" fmla="*/ 2695769 w 7467600"/>
              <a:gd name="connsiteY53" fmla="*/ 6390955 h 6858000"/>
              <a:gd name="connsiteX54" fmla="*/ 2739893 w 7467600"/>
              <a:gd name="connsiteY54" fmla="*/ 6108357 h 6858000"/>
              <a:gd name="connsiteX55" fmla="*/ 2680277 w 7467600"/>
              <a:gd name="connsiteY55" fmla="*/ 5479204 h 6858000"/>
              <a:gd name="connsiteX56" fmla="*/ 1132195 w 7467600"/>
              <a:gd name="connsiteY56" fmla="*/ 5467980 h 6858000"/>
              <a:gd name="connsiteX57" fmla="*/ 1679056 w 7467600"/>
              <a:gd name="connsiteY57" fmla="*/ 5516907 h 6858000"/>
              <a:gd name="connsiteX58" fmla="*/ 2128648 w 7467600"/>
              <a:gd name="connsiteY58" fmla="*/ 5474249 h 6858000"/>
              <a:gd name="connsiteX59" fmla="*/ 1825619 w 7467600"/>
              <a:gd name="connsiteY59" fmla="*/ 5478447 h 6858000"/>
              <a:gd name="connsiteX60" fmla="*/ 1737798 w 7467600"/>
              <a:gd name="connsiteY60" fmla="*/ 5483353 h 6858000"/>
              <a:gd name="connsiteX61" fmla="*/ 1132195 w 7467600"/>
              <a:gd name="connsiteY61" fmla="*/ 5467980 h 6858000"/>
              <a:gd name="connsiteX62" fmla="*/ 1456157 w 7467600"/>
              <a:gd name="connsiteY62" fmla="*/ 5371404 h 6858000"/>
              <a:gd name="connsiteX63" fmla="*/ 1244432 w 7467600"/>
              <a:gd name="connsiteY63" fmla="*/ 5385601 h 6858000"/>
              <a:gd name="connsiteX64" fmla="*/ 973990 w 7467600"/>
              <a:gd name="connsiteY64" fmla="*/ 5424940 h 6858000"/>
              <a:gd name="connsiteX65" fmla="*/ 1103809 w 7467600"/>
              <a:gd name="connsiteY65" fmla="*/ 5433720 h 6858000"/>
              <a:gd name="connsiteX66" fmla="*/ 1123454 w 7467600"/>
              <a:gd name="connsiteY66" fmla="*/ 5435727 h 6858000"/>
              <a:gd name="connsiteX67" fmla="*/ 1737017 w 7467600"/>
              <a:gd name="connsiteY67" fmla="*/ 5452183 h 6858000"/>
              <a:gd name="connsiteX68" fmla="*/ 1824397 w 7467600"/>
              <a:gd name="connsiteY68" fmla="*/ 5447757 h 6858000"/>
              <a:gd name="connsiteX69" fmla="*/ 2070059 w 7467600"/>
              <a:gd name="connsiteY69" fmla="*/ 5441660 h 6858000"/>
              <a:gd name="connsiteX70" fmla="*/ 1456157 w 7467600"/>
              <a:gd name="connsiteY70" fmla="*/ 5371404 h 6858000"/>
              <a:gd name="connsiteX71" fmla="*/ 4988186 w 7467600"/>
              <a:gd name="connsiteY71" fmla="*/ 5216467 h 6858000"/>
              <a:gd name="connsiteX72" fmla="*/ 4777334 w 7467600"/>
              <a:gd name="connsiteY72" fmla="*/ 5406072 h 6858000"/>
              <a:gd name="connsiteX73" fmla="*/ 4718341 w 7467600"/>
              <a:gd name="connsiteY73" fmla="*/ 5468043 h 6858000"/>
              <a:gd name="connsiteX74" fmla="*/ 4604655 w 7467600"/>
              <a:gd name="connsiteY74" fmla="*/ 5583434 h 6858000"/>
              <a:gd name="connsiteX75" fmla="*/ 4565074 w 7467600"/>
              <a:gd name="connsiteY75" fmla="*/ 5618550 h 6858000"/>
              <a:gd name="connsiteX76" fmla="*/ 4988186 w 7467600"/>
              <a:gd name="connsiteY76" fmla="*/ 5216467 h 6858000"/>
              <a:gd name="connsiteX77" fmla="*/ 4978032 w 7467600"/>
              <a:gd name="connsiteY77" fmla="*/ 5183809 h 6858000"/>
              <a:gd name="connsiteX78" fmla="*/ 4463413 w 7467600"/>
              <a:gd name="connsiteY78" fmla="*/ 5615162 h 6858000"/>
              <a:gd name="connsiteX79" fmla="*/ 4358134 w 7467600"/>
              <a:gd name="connsiteY79" fmla="*/ 5742791 h 6858000"/>
              <a:gd name="connsiteX80" fmla="*/ 4376219 w 7467600"/>
              <a:gd name="connsiteY80" fmla="*/ 5729027 h 6858000"/>
              <a:gd name="connsiteX81" fmla="*/ 4582340 w 7467600"/>
              <a:gd name="connsiteY81" fmla="*/ 5561037 h 6858000"/>
              <a:gd name="connsiteX82" fmla="*/ 4694684 w 7467600"/>
              <a:gd name="connsiteY82" fmla="*/ 5447098 h 6858000"/>
              <a:gd name="connsiteX83" fmla="*/ 4754123 w 7467600"/>
              <a:gd name="connsiteY83" fmla="*/ 5384643 h 6858000"/>
              <a:gd name="connsiteX84" fmla="*/ 4978032 w 7467600"/>
              <a:gd name="connsiteY84" fmla="*/ 5183809 h 6858000"/>
              <a:gd name="connsiteX85" fmla="*/ 1903353 w 7467600"/>
              <a:gd name="connsiteY85" fmla="*/ 5044827 h 6858000"/>
              <a:gd name="connsiteX86" fmla="*/ 1936931 w 7467600"/>
              <a:gd name="connsiteY86" fmla="*/ 5093954 h 6858000"/>
              <a:gd name="connsiteX87" fmla="*/ 2195868 w 7467600"/>
              <a:gd name="connsiteY87" fmla="*/ 5396574 h 6858000"/>
              <a:gd name="connsiteX88" fmla="*/ 2088852 w 7467600"/>
              <a:gd name="connsiteY88" fmla="*/ 5166123 h 6858000"/>
              <a:gd name="connsiteX89" fmla="*/ 1958241 w 7467600"/>
              <a:gd name="connsiteY89" fmla="*/ 5067955 h 6858000"/>
              <a:gd name="connsiteX90" fmla="*/ 1903353 w 7467600"/>
              <a:gd name="connsiteY90" fmla="*/ 5044827 h 6858000"/>
              <a:gd name="connsiteX91" fmla="*/ 1979378 w 7467600"/>
              <a:gd name="connsiteY91" fmla="*/ 4769504 h 6858000"/>
              <a:gd name="connsiteX92" fmla="*/ 2882120 w 7467600"/>
              <a:gd name="connsiteY92" fmla="*/ 5064547 h 6858000"/>
              <a:gd name="connsiteX93" fmla="*/ 2793103 w 7467600"/>
              <a:gd name="connsiteY93" fmla="*/ 5039699 h 6858000"/>
              <a:gd name="connsiteX94" fmla="*/ 2770041 w 7467600"/>
              <a:gd name="connsiteY94" fmla="*/ 5033634 h 6858000"/>
              <a:gd name="connsiteX95" fmla="*/ 1979378 w 7467600"/>
              <a:gd name="connsiteY95" fmla="*/ 4769504 h 6858000"/>
              <a:gd name="connsiteX96" fmla="*/ 1927410 w 7467600"/>
              <a:gd name="connsiteY96" fmla="*/ 4716164 h 6858000"/>
              <a:gd name="connsiteX97" fmla="*/ 1959587 w 7467600"/>
              <a:gd name="connsiteY97" fmla="*/ 4728849 h 6858000"/>
              <a:gd name="connsiteX98" fmla="*/ 2777707 w 7467600"/>
              <a:gd name="connsiteY98" fmla="*/ 5003991 h 6858000"/>
              <a:gd name="connsiteX99" fmla="*/ 2800768 w 7467600"/>
              <a:gd name="connsiteY99" fmla="*/ 5010056 h 6858000"/>
              <a:gd name="connsiteX100" fmla="*/ 2879408 w 7467600"/>
              <a:gd name="connsiteY100" fmla="*/ 5031590 h 6858000"/>
              <a:gd name="connsiteX101" fmla="*/ 2862295 w 7467600"/>
              <a:gd name="connsiteY101" fmla="*/ 5022958 h 6858000"/>
              <a:gd name="connsiteX102" fmla="*/ 2813343 w 7467600"/>
              <a:gd name="connsiteY102" fmla="*/ 4998369 h 6858000"/>
              <a:gd name="connsiteX103" fmla="*/ 2646245 w 7467600"/>
              <a:gd name="connsiteY103" fmla="*/ 4930999 h 6858000"/>
              <a:gd name="connsiteX104" fmla="*/ 1999243 w 7467600"/>
              <a:gd name="connsiteY104" fmla="*/ 4730524 h 6858000"/>
              <a:gd name="connsiteX105" fmla="*/ 1979527 w 7467600"/>
              <a:gd name="connsiteY105" fmla="*/ 4726651 h 6858000"/>
              <a:gd name="connsiteX106" fmla="*/ 1927410 w 7467600"/>
              <a:gd name="connsiteY106" fmla="*/ 4716164 h 6858000"/>
              <a:gd name="connsiteX107" fmla="*/ 1997014 w 7467600"/>
              <a:gd name="connsiteY107" fmla="*/ 4698007 h 6858000"/>
              <a:gd name="connsiteX108" fmla="*/ 2005458 w 7467600"/>
              <a:gd name="connsiteY108" fmla="*/ 4699540 h 6858000"/>
              <a:gd name="connsiteX109" fmla="*/ 2657186 w 7467600"/>
              <a:gd name="connsiteY109" fmla="*/ 4901687 h 6858000"/>
              <a:gd name="connsiteX110" fmla="*/ 2826662 w 7467600"/>
              <a:gd name="connsiteY110" fmla="*/ 4970362 h 6858000"/>
              <a:gd name="connsiteX111" fmla="*/ 2876100 w 7467600"/>
              <a:gd name="connsiteY111" fmla="*/ 4995397 h 6858000"/>
              <a:gd name="connsiteX112" fmla="*/ 3042600 w 7467600"/>
              <a:gd name="connsiteY112" fmla="*/ 5059532 h 6858000"/>
              <a:gd name="connsiteX113" fmla="*/ 1997014 w 7467600"/>
              <a:gd name="connsiteY113" fmla="*/ 4698007 h 6858000"/>
              <a:gd name="connsiteX114" fmla="*/ 2305292 w 7467600"/>
              <a:gd name="connsiteY114" fmla="*/ 4219492 h 6858000"/>
              <a:gd name="connsiteX115" fmla="*/ 3360922 w 7467600"/>
              <a:gd name="connsiteY115" fmla="*/ 4529373 h 6858000"/>
              <a:gd name="connsiteX116" fmla="*/ 3492420 w 7467600"/>
              <a:gd name="connsiteY116" fmla="*/ 4510145 h 6858000"/>
              <a:gd name="connsiteX117" fmla="*/ 3364086 w 7467600"/>
              <a:gd name="connsiteY117" fmla="*/ 4480340 h 6858000"/>
              <a:gd name="connsiteX118" fmla="*/ 3225818 w 7467600"/>
              <a:gd name="connsiteY118" fmla="*/ 4411822 h 6858000"/>
              <a:gd name="connsiteX119" fmla="*/ 3129696 w 7467600"/>
              <a:gd name="connsiteY119" fmla="*/ 4360704 h 6858000"/>
              <a:gd name="connsiteX120" fmla="*/ 2814545 w 7467600"/>
              <a:gd name="connsiteY120" fmla="*/ 4282955 h 6858000"/>
              <a:gd name="connsiteX121" fmla="*/ 2305292 w 7467600"/>
              <a:gd name="connsiteY121" fmla="*/ 4219492 h 6858000"/>
              <a:gd name="connsiteX122" fmla="*/ 2626982 w 7467600"/>
              <a:gd name="connsiteY122" fmla="*/ 4206450 h 6858000"/>
              <a:gd name="connsiteX123" fmla="*/ 2490617 w 7467600"/>
              <a:gd name="connsiteY123" fmla="*/ 4206951 h 6858000"/>
              <a:gd name="connsiteX124" fmla="*/ 2819869 w 7467600"/>
              <a:gd name="connsiteY124" fmla="*/ 4252936 h 6858000"/>
              <a:gd name="connsiteX125" fmla="*/ 3143018 w 7467600"/>
              <a:gd name="connsiteY125" fmla="*/ 4332698 h 6858000"/>
              <a:gd name="connsiteX126" fmla="*/ 3241520 w 7467600"/>
              <a:gd name="connsiteY126" fmla="*/ 4385112 h 6858000"/>
              <a:gd name="connsiteX127" fmla="*/ 3374575 w 7467600"/>
              <a:gd name="connsiteY127" fmla="*/ 4451517 h 6858000"/>
              <a:gd name="connsiteX128" fmla="*/ 3505221 w 7467600"/>
              <a:gd name="connsiteY128" fmla="*/ 4480757 h 6858000"/>
              <a:gd name="connsiteX129" fmla="*/ 2626982 w 7467600"/>
              <a:gd name="connsiteY129" fmla="*/ 4206450 h 6858000"/>
              <a:gd name="connsiteX130" fmla="*/ 1310106 w 7467600"/>
              <a:gd name="connsiteY130" fmla="*/ 3943217 h 6858000"/>
              <a:gd name="connsiteX131" fmla="*/ 854994 w 7467600"/>
              <a:gd name="connsiteY131" fmla="*/ 4399136 h 6858000"/>
              <a:gd name="connsiteX132" fmla="*/ 742462 w 7467600"/>
              <a:gd name="connsiteY132" fmla="*/ 4594648 h 6858000"/>
              <a:gd name="connsiteX133" fmla="*/ 820602 w 7467600"/>
              <a:gd name="connsiteY133" fmla="*/ 4485915 h 6858000"/>
              <a:gd name="connsiteX134" fmla="*/ 878295 w 7467600"/>
              <a:gd name="connsiteY134" fmla="*/ 4403594 h 6858000"/>
              <a:gd name="connsiteX135" fmla="*/ 1240607 w 7467600"/>
              <a:gd name="connsiteY135" fmla="*/ 4010401 h 6858000"/>
              <a:gd name="connsiteX136" fmla="*/ 1310106 w 7467600"/>
              <a:gd name="connsiteY136" fmla="*/ 3943217 h 6858000"/>
              <a:gd name="connsiteX137" fmla="*/ 1423113 w 7467600"/>
              <a:gd name="connsiteY137" fmla="*/ 3874565 h 6858000"/>
              <a:gd name="connsiteX138" fmla="*/ 1260565 w 7467600"/>
              <a:gd name="connsiteY138" fmla="*/ 4031982 h 6858000"/>
              <a:gd name="connsiteX139" fmla="*/ 901900 w 7467600"/>
              <a:gd name="connsiteY139" fmla="*/ 4421236 h 6858000"/>
              <a:gd name="connsiteX140" fmla="*/ 845044 w 7467600"/>
              <a:gd name="connsiteY140" fmla="*/ 4502436 h 6858000"/>
              <a:gd name="connsiteX141" fmla="*/ 685926 w 7467600"/>
              <a:gd name="connsiteY141" fmla="*/ 4703069 h 6858000"/>
              <a:gd name="connsiteX142" fmla="*/ 684248 w 7467600"/>
              <a:gd name="connsiteY142" fmla="*/ 4706721 h 6858000"/>
              <a:gd name="connsiteX143" fmla="*/ 1423113 w 7467600"/>
              <a:gd name="connsiteY143" fmla="*/ 3874565 h 6858000"/>
              <a:gd name="connsiteX144" fmla="*/ 3316479 w 7467600"/>
              <a:gd name="connsiteY144" fmla="*/ 3872136 h 6858000"/>
              <a:gd name="connsiteX145" fmla="*/ 3546806 w 7467600"/>
              <a:gd name="connsiteY145" fmla="*/ 4356139 h 6858000"/>
              <a:gd name="connsiteX146" fmla="*/ 3364433 w 7467600"/>
              <a:gd name="connsiteY146" fmla="*/ 3953121 h 6858000"/>
              <a:gd name="connsiteX147" fmla="*/ 3316479 w 7467600"/>
              <a:gd name="connsiteY147" fmla="*/ 3872136 h 6858000"/>
              <a:gd name="connsiteX148" fmla="*/ 3291335 w 7467600"/>
              <a:gd name="connsiteY148" fmla="*/ 3767420 h 6858000"/>
              <a:gd name="connsiteX149" fmla="*/ 3390805 w 7467600"/>
              <a:gd name="connsiteY149" fmla="*/ 3937163 h 6858000"/>
              <a:gd name="connsiteX150" fmla="*/ 3579062 w 7467600"/>
              <a:gd name="connsiteY150" fmla="*/ 4359040 h 6858000"/>
              <a:gd name="connsiteX151" fmla="*/ 3467355 w 7467600"/>
              <a:gd name="connsiteY151" fmla="*/ 3988130 h 6858000"/>
              <a:gd name="connsiteX152" fmla="*/ 3310753 w 7467600"/>
              <a:gd name="connsiteY152" fmla="*/ 3787140 h 6858000"/>
              <a:gd name="connsiteX153" fmla="*/ 3291335 w 7467600"/>
              <a:gd name="connsiteY153" fmla="*/ 3767420 h 6858000"/>
              <a:gd name="connsiteX154" fmla="*/ 1635889 w 7467600"/>
              <a:gd name="connsiteY154" fmla="*/ 3709494 h 6858000"/>
              <a:gd name="connsiteX155" fmla="*/ 1634800 w 7467600"/>
              <a:gd name="connsiteY155" fmla="*/ 3731111 h 6858000"/>
              <a:gd name="connsiteX156" fmla="*/ 1635889 w 7467600"/>
              <a:gd name="connsiteY156" fmla="*/ 3709494 h 6858000"/>
              <a:gd name="connsiteX157" fmla="*/ 1510397 w 7467600"/>
              <a:gd name="connsiteY157" fmla="*/ 3684705 h 6858000"/>
              <a:gd name="connsiteX158" fmla="*/ 1146550 w 7467600"/>
              <a:gd name="connsiteY158" fmla="*/ 3802012 h 6858000"/>
              <a:gd name="connsiteX159" fmla="*/ 698834 w 7467600"/>
              <a:gd name="connsiteY159" fmla="*/ 3952272 h 6858000"/>
              <a:gd name="connsiteX160" fmla="*/ 34256 w 7467600"/>
              <a:gd name="connsiteY160" fmla="*/ 4347603 h 6858000"/>
              <a:gd name="connsiteX161" fmla="*/ 527241 w 7467600"/>
              <a:gd name="connsiteY161" fmla="*/ 4065078 h 6858000"/>
              <a:gd name="connsiteX162" fmla="*/ 1510397 w 7467600"/>
              <a:gd name="connsiteY162" fmla="*/ 3684705 h 6858000"/>
              <a:gd name="connsiteX163" fmla="*/ 1313114 w 7467600"/>
              <a:gd name="connsiteY163" fmla="*/ 3655216 h 6858000"/>
              <a:gd name="connsiteX164" fmla="*/ 1109304 w 7467600"/>
              <a:gd name="connsiteY164" fmla="*/ 3669030 h 6858000"/>
              <a:gd name="connsiteX165" fmla="*/ 8129 w 7467600"/>
              <a:gd name="connsiteY165" fmla="*/ 4330519 h 6858000"/>
              <a:gd name="connsiteX166" fmla="*/ 687572 w 7467600"/>
              <a:gd name="connsiteY166" fmla="*/ 3925629 h 6858000"/>
              <a:gd name="connsiteX167" fmla="*/ 1138365 w 7467600"/>
              <a:gd name="connsiteY167" fmla="*/ 3774515 h 6858000"/>
              <a:gd name="connsiteX168" fmla="*/ 1505579 w 7467600"/>
              <a:gd name="connsiteY168" fmla="*/ 3655526 h 6858000"/>
              <a:gd name="connsiteX169" fmla="*/ 1313114 w 7467600"/>
              <a:gd name="connsiteY169" fmla="*/ 3655216 h 6858000"/>
              <a:gd name="connsiteX170" fmla="*/ 3655073 w 7467600"/>
              <a:gd name="connsiteY170" fmla="*/ 3650884 h 6858000"/>
              <a:gd name="connsiteX171" fmla="*/ 3989938 w 7467600"/>
              <a:gd name="connsiteY171" fmla="*/ 3991685 h 6858000"/>
              <a:gd name="connsiteX172" fmla="*/ 4393907 w 7467600"/>
              <a:gd name="connsiteY172" fmla="*/ 4261258 h 6858000"/>
              <a:gd name="connsiteX173" fmla="*/ 4648051 w 7467600"/>
              <a:gd name="connsiteY173" fmla="*/ 4374051 h 6858000"/>
              <a:gd name="connsiteX174" fmla="*/ 4383389 w 7467600"/>
              <a:gd name="connsiteY174" fmla="*/ 4184369 h 6858000"/>
              <a:gd name="connsiteX175" fmla="*/ 4165508 w 7467600"/>
              <a:gd name="connsiteY175" fmla="*/ 4035196 h 6858000"/>
              <a:gd name="connsiteX176" fmla="*/ 4068162 w 7467600"/>
              <a:gd name="connsiteY176" fmla="*/ 3953394 h 6858000"/>
              <a:gd name="connsiteX177" fmla="*/ 3981416 w 7467600"/>
              <a:gd name="connsiteY177" fmla="*/ 3880482 h 6858000"/>
              <a:gd name="connsiteX178" fmla="*/ 3800147 w 7467600"/>
              <a:gd name="connsiteY178" fmla="*/ 3749872 h 6858000"/>
              <a:gd name="connsiteX179" fmla="*/ 3655073 w 7467600"/>
              <a:gd name="connsiteY179" fmla="*/ 3650884 h 6858000"/>
              <a:gd name="connsiteX180" fmla="*/ 3670252 w 7467600"/>
              <a:gd name="connsiteY180" fmla="*/ 3622798 h 6858000"/>
              <a:gd name="connsiteX181" fmla="*/ 3817258 w 7467600"/>
              <a:gd name="connsiteY181" fmla="*/ 3723577 h 6858000"/>
              <a:gd name="connsiteX182" fmla="*/ 4000461 w 7467600"/>
              <a:gd name="connsiteY182" fmla="*/ 3855966 h 6858000"/>
              <a:gd name="connsiteX183" fmla="*/ 4088180 w 7467600"/>
              <a:gd name="connsiteY183" fmla="*/ 3929774 h 6858000"/>
              <a:gd name="connsiteX184" fmla="*/ 4184555 w 7467600"/>
              <a:gd name="connsiteY184" fmla="*/ 4010683 h 6858000"/>
              <a:gd name="connsiteX185" fmla="*/ 4399563 w 7467600"/>
              <a:gd name="connsiteY185" fmla="*/ 4158106 h 6858000"/>
              <a:gd name="connsiteX186" fmla="*/ 4684469 w 7467600"/>
              <a:gd name="connsiteY186" fmla="*/ 4364680 h 6858000"/>
              <a:gd name="connsiteX187" fmla="*/ 4690271 w 7467600"/>
              <a:gd name="connsiteY187" fmla="*/ 4370034 h 6858000"/>
              <a:gd name="connsiteX188" fmla="*/ 4136093 w 7467600"/>
              <a:gd name="connsiteY188" fmla="*/ 3858466 h 6858000"/>
              <a:gd name="connsiteX189" fmla="*/ 3670252 w 7467600"/>
              <a:gd name="connsiteY189" fmla="*/ 3622798 h 6858000"/>
              <a:gd name="connsiteX190" fmla="*/ 4440129 w 7467600"/>
              <a:gd name="connsiteY190" fmla="*/ 3448571 h 6858000"/>
              <a:gd name="connsiteX191" fmla="*/ 4856525 w 7467600"/>
              <a:gd name="connsiteY191" fmla="*/ 3915351 h 6858000"/>
              <a:gd name="connsiteX192" fmla="*/ 5059055 w 7467600"/>
              <a:gd name="connsiteY192" fmla="*/ 4108918 h 6858000"/>
              <a:gd name="connsiteX193" fmla="*/ 5290070 w 7467600"/>
              <a:gd name="connsiteY193" fmla="*/ 4263619 h 6858000"/>
              <a:gd name="connsiteX194" fmla="*/ 4834991 w 7467600"/>
              <a:gd name="connsiteY194" fmla="*/ 3830985 h 6858000"/>
              <a:gd name="connsiteX195" fmla="*/ 4440129 w 7467600"/>
              <a:gd name="connsiteY195" fmla="*/ 3448571 h 6858000"/>
              <a:gd name="connsiteX196" fmla="*/ 4441737 w 7467600"/>
              <a:gd name="connsiteY196" fmla="*/ 3399734 h 6858000"/>
              <a:gd name="connsiteX197" fmla="*/ 4431236 w 7467600"/>
              <a:gd name="connsiteY197" fmla="*/ 3400954 h 6858000"/>
              <a:gd name="connsiteX198" fmla="*/ 4557150 w 7467600"/>
              <a:gd name="connsiteY198" fmla="*/ 3510023 h 6858000"/>
              <a:gd name="connsiteX199" fmla="*/ 4856936 w 7467600"/>
              <a:gd name="connsiteY199" fmla="*/ 3809146 h 6858000"/>
              <a:gd name="connsiteX200" fmla="*/ 5111996 w 7467600"/>
              <a:gd name="connsiteY200" fmla="*/ 4065759 h 6858000"/>
              <a:gd name="connsiteX201" fmla="*/ 5388878 w 7467600"/>
              <a:gd name="connsiteY201" fmla="*/ 4300185 h 6858000"/>
              <a:gd name="connsiteX202" fmla="*/ 5425556 w 7467600"/>
              <a:gd name="connsiteY202" fmla="*/ 4308967 h 6858000"/>
              <a:gd name="connsiteX203" fmla="*/ 4943646 w 7467600"/>
              <a:gd name="connsiteY203" fmla="*/ 3822916 h 6858000"/>
              <a:gd name="connsiteX204" fmla="*/ 4594837 w 7467600"/>
              <a:gd name="connsiteY204" fmla="*/ 3532274 h 6858000"/>
              <a:gd name="connsiteX205" fmla="*/ 4441737 w 7467600"/>
              <a:gd name="connsiteY205" fmla="*/ 3399734 h 6858000"/>
              <a:gd name="connsiteX206" fmla="*/ 5425834 w 7467600"/>
              <a:gd name="connsiteY206" fmla="*/ 3162785 h 6858000"/>
              <a:gd name="connsiteX207" fmla="*/ 5401644 w 7467600"/>
              <a:gd name="connsiteY207" fmla="*/ 3617847 h 6858000"/>
              <a:gd name="connsiteX208" fmla="*/ 5467256 w 7467600"/>
              <a:gd name="connsiteY208" fmla="*/ 4175494 h 6858000"/>
              <a:gd name="connsiteX209" fmla="*/ 5448069 w 7467600"/>
              <a:gd name="connsiteY209" fmla="*/ 3567554 h 6858000"/>
              <a:gd name="connsiteX210" fmla="*/ 5425834 w 7467600"/>
              <a:gd name="connsiteY210" fmla="*/ 3162785 h 6858000"/>
              <a:gd name="connsiteX211" fmla="*/ 1318687 w 7467600"/>
              <a:gd name="connsiteY211" fmla="*/ 3113840 h 6858000"/>
              <a:gd name="connsiteX212" fmla="*/ 1066793 w 7467600"/>
              <a:gd name="connsiteY212" fmla="*/ 3212171 h 6858000"/>
              <a:gd name="connsiteX213" fmla="*/ 993319 w 7467600"/>
              <a:gd name="connsiteY213" fmla="*/ 3247648 h 6858000"/>
              <a:gd name="connsiteX214" fmla="*/ 853081 w 7467600"/>
              <a:gd name="connsiteY214" fmla="*/ 3312410 h 6858000"/>
              <a:gd name="connsiteX215" fmla="*/ 805957 w 7467600"/>
              <a:gd name="connsiteY215" fmla="*/ 3330443 h 6858000"/>
              <a:gd name="connsiteX216" fmla="*/ 1318687 w 7467600"/>
              <a:gd name="connsiteY216" fmla="*/ 3113840 h 6858000"/>
              <a:gd name="connsiteX217" fmla="*/ 5453702 w 7467600"/>
              <a:gd name="connsiteY217" fmla="*/ 3090882 h 6858000"/>
              <a:gd name="connsiteX218" fmla="*/ 5480135 w 7467600"/>
              <a:gd name="connsiteY218" fmla="*/ 3565802 h 6858000"/>
              <a:gd name="connsiteX219" fmla="*/ 5499023 w 7467600"/>
              <a:gd name="connsiteY219" fmla="*/ 4166310 h 6858000"/>
              <a:gd name="connsiteX220" fmla="*/ 5547022 w 7467600"/>
              <a:gd name="connsiteY220" fmla="*/ 3607838 h 6858000"/>
              <a:gd name="connsiteX221" fmla="*/ 5515964 w 7467600"/>
              <a:gd name="connsiteY221" fmla="*/ 3378541 h 6858000"/>
              <a:gd name="connsiteX222" fmla="*/ 5453702 w 7467600"/>
              <a:gd name="connsiteY222" fmla="*/ 3090882 h 6858000"/>
              <a:gd name="connsiteX223" fmla="*/ 1238695 w 7467600"/>
              <a:gd name="connsiteY223" fmla="*/ 3076820 h 6858000"/>
              <a:gd name="connsiteX224" fmla="*/ 716371 w 7467600"/>
              <a:gd name="connsiteY224" fmla="*/ 3293249 h 6858000"/>
              <a:gd name="connsiteX225" fmla="*/ 579522 w 7467600"/>
              <a:gd name="connsiteY225" fmla="*/ 3371759 h 6858000"/>
              <a:gd name="connsiteX226" fmla="*/ 600288 w 7467600"/>
              <a:gd name="connsiteY226" fmla="*/ 3365555 h 6858000"/>
              <a:gd name="connsiteX227" fmla="*/ 840692 w 7467600"/>
              <a:gd name="connsiteY227" fmla="*/ 3284921 h 6858000"/>
              <a:gd name="connsiteX228" fmla="*/ 979248 w 7467600"/>
              <a:gd name="connsiteY228" fmla="*/ 3221003 h 6858000"/>
              <a:gd name="connsiteX229" fmla="*/ 1053282 w 7467600"/>
              <a:gd name="connsiteY229" fmla="*/ 3185247 h 6858000"/>
              <a:gd name="connsiteX230" fmla="*/ 1320603 w 7467600"/>
              <a:gd name="connsiteY230" fmla="*/ 3081281 h 6858000"/>
              <a:gd name="connsiteX231" fmla="*/ 1238695 w 7467600"/>
              <a:gd name="connsiteY231" fmla="*/ 3076820 h 6858000"/>
              <a:gd name="connsiteX232" fmla="*/ 5425627 w 7467600"/>
              <a:gd name="connsiteY232" fmla="*/ 2954192 h 6858000"/>
              <a:gd name="connsiteX233" fmla="*/ 5470770 w 7467600"/>
              <a:gd name="connsiteY233" fmla="*/ 3005435 h 6858000"/>
              <a:gd name="connsiteX234" fmla="*/ 5519779 w 7467600"/>
              <a:gd name="connsiteY234" fmla="*/ 4359223 h 6858000"/>
              <a:gd name="connsiteX235" fmla="*/ 5520293 w 7467600"/>
              <a:gd name="connsiteY235" fmla="*/ 4360602 h 6858000"/>
              <a:gd name="connsiteX236" fmla="*/ 5767221 w 7467600"/>
              <a:gd name="connsiteY236" fmla="*/ 4665564 h 6858000"/>
              <a:gd name="connsiteX237" fmla="*/ 6937169 w 7467600"/>
              <a:gd name="connsiteY237" fmla="*/ 4815941 h 6858000"/>
              <a:gd name="connsiteX238" fmla="*/ 6953922 w 7467600"/>
              <a:gd name="connsiteY238" fmla="*/ 4890068 h 6858000"/>
              <a:gd name="connsiteX239" fmla="*/ 6071359 w 7467600"/>
              <a:gd name="connsiteY239" fmla="*/ 4770770 h 6858000"/>
              <a:gd name="connsiteX240" fmla="*/ 6038839 w 7467600"/>
              <a:gd name="connsiteY240" fmla="*/ 4764474 h 6858000"/>
              <a:gd name="connsiteX241" fmla="*/ 6038706 w 7467600"/>
              <a:gd name="connsiteY241" fmla="*/ 4763847 h 6858000"/>
              <a:gd name="connsiteX242" fmla="*/ 6037784 w 7467600"/>
              <a:gd name="connsiteY242" fmla="*/ 4764270 h 6858000"/>
              <a:gd name="connsiteX243" fmla="*/ 6038839 w 7467600"/>
              <a:gd name="connsiteY243" fmla="*/ 4764474 h 6858000"/>
              <a:gd name="connsiteX244" fmla="*/ 6040338 w 7467600"/>
              <a:gd name="connsiteY244" fmla="*/ 4771418 h 6858000"/>
              <a:gd name="connsiteX245" fmla="*/ 6024488 w 7467600"/>
              <a:gd name="connsiteY245" fmla="*/ 4809903 h 6858000"/>
              <a:gd name="connsiteX246" fmla="*/ 5599771 w 7467600"/>
              <a:gd name="connsiteY246" fmla="*/ 5509652 h 6858000"/>
              <a:gd name="connsiteX247" fmla="*/ 5548843 w 7467600"/>
              <a:gd name="connsiteY247" fmla="*/ 5563845 h 6858000"/>
              <a:gd name="connsiteX248" fmla="*/ 5940952 w 7467600"/>
              <a:gd name="connsiteY248" fmla="*/ 6250028 h 6858000"/>
              <a:gd name="connsiteX249" fmla="*/ 6043441 w 7467600"/>
              <a:gd name="connsiteY249" fmla="*/ 6665847 h 6858000"/>
              <a:gd name="connsiteX250" fmla="*/ 6093432 w 7467600"/>
              <a:gd name="connsiteY250" fmla="*/ 6858000 h 6858000"/>
              <a:gd name="connsiteX251" fmla="*/ 6034344 w 7467600"/>
              <a:gd name="connsiteY251" fmla="*/ 6858000 h 6858000"/>
              <a:gd name="connsiteX252" fmla="*/ 6026679 w 7467600"/>
              <a:gd name="connsiteY252" fmla="*/ 6836959 h 6858000"/>
              <a:gd name="connsiteX253" fmla="*/ 5800441 w 7467600"/>
              <a:gd name="connsiteY253" fmla="*/ 6335286 h 6858000"/>
              <a:gd name="connsiteX254" fmla="*/ 5526562 w 7467600"/>
              <a:gd name="connsiteY254" fmla="*/ 5705388 h 6858000"/>
              <a:gd name="connsiteX255" fmla="*/ 5519640 w 7467600"/>
              <a:gd name="connsiteY255" fmla="*/ 5683774 h 6858000"/>
              <a:gd name="connsiteX256" fmla="*/ 5844559 w 7467600"/>
              <a:gd name="connsiteY256" fmla="*/ 6553349 h 6858000"/>
              <a:gd name="connsiteX257" fmla="*/ 5975994 w 7467600"/>
              <a:gd name="connsiteY257" fmla="*/ 6858000 h 6858000"/>
              <a:gd name="connsiteX258" fmla="*/ 5898547 w 7467600"/>
              <a:gd name="connsiteY258" fmla="*/ 6858000 h 6858000"/>
              <a:gd name="connsiteX259" fmla="*/ 5682041 w 7467600"/>
              <a:gd name="connsiteY259" fmla="*/ 6355860 h 6858000"/>
              <a:gd name="connsiteX260" fmla="*/ 5461758 w 7467600"/>
              <a:gd name="connsiteY260" fmla="*/ 5820220 h 6858000"/>
              <a:gd name="connsiteX261" fmla="*/ 5237282 w 7467600"/>
              <a:gd name="connsiteY261" fmla="*/ 6579086 h 6858000"/>
              <a:gd name="connsiteX262" fmla="*/ 5115009 w 7467600"/>
              <a:gd name="connsiteY262" fmla="*/ 6858000 h 6858000"/>
              <a:gd name="connsiteX263" fmla="*/ 5028074 w 7467600"/>
              <a:gd name="connsiteY263" fmla="*/ 6858000 h 6858000"/>
              <a:gd name="connsiteX264" fmla="*/ 5079508 w 7467600"/>
              <a:gd name="connsiteY264" fmla="*/ 6749074 h 6858000"/>
              <a:gd name="connsiteX265" fmla="*/ 5371846 w 7467600"/>
              <a:gd name="connsiteY265" fmla="*/ 5924413 h 6858000"/>
              <a:gd name="connsiteX266" fmla="*/ 5270512 w 7467600"/>
              <a:gd name="connsiteY266" fmla="*/ 6138975 h 6858000"/>
              <a:gd name="connsiteX267" fmla="*/ 5062409 w 7467600"/>
              <a:gd name="connsiteY267" fmla="*/ 6653544 h 6858000"/>
              <a:gd name="connsiteX268" fmla="*/ 5036628 w 7467600"/>
              <a:gd name="connsiteY268" fmla="*/ 6754247 h 6858000"/>
              <a:gd name="connsiteX269" fmla="*/ 5009112 w 7467600"/>
              <a:gd name="connsiteY269" fmla="*/ 6858000 h 6858000"/>
              <a:gd name="connsiteX270" fmla="*/ 4976679 w 7467600"/>
              <a:gd name="connsiteY270" fmla="*/ 6858000 h 6858000"/>
              <a:gd name="connsiteX271" fmla="*/ 5006537 w 7467600"/>
              <a:gd name="connsiteY271" fmla="*/ 6747068 h 6858000"/>
              <a:gd name="connsiteX272" fmla="*/ 5032723 w 7467600"/>
              <a:gd name="connsiteY272" fmla="*/ 6644957 h 6858000"/>
              <a:gd name="connsiteX273" fmla="*/ 5242949 w 7467600"/>
              <a:gd name="connsiteY273" fmla="*/ 6125175 h 6858000"/>
              <a:gd name="connsiteX274" fmla="*/ 5286321 w 7467600"/>
              <a:gd name="connsiteY274" fmla="*/ 6033555 h 6858000"/>
              <a:gd name="connsiteX275" fmla="*/ 5008210 w 7467600"/>
              <a:gd name="connsiteY275" fmla="*/ 6649194 h 6858000"/>
              <a:gd name="connsiteX276" fmla="*/ 4986321 w 7467600"/>
              <a:gd name="connsiteY276" fmla="*/ 6765687 h 6858000"/>
              <a:gd name="connsiteX277" fmla="*/ 4973474 w 7467600"/>
              <a:gd name="connsiteY277" fmla="*/ 6858000 h 6858000"/>
              <a:gd name="connsiteX278" fmla="*/ 4907178 w 7467600"/>
              <a:gd name="connsiteY278" fmla="*/ 6858000 h 6858000"/>
              <a:gd name="connsiteX279" fmla="*/ 4910810 w 7467600"/>
              <a:gd name="connsiteY279" fmla="*/ 6829660 h 6858000"/>
              <a:gd name="connsiteX280" fmla="*/ 4987461 w 7467600"/>
              <a:gd name="connsiteY280" fmla="*/ 6432994 h 6858000"/>
              <a:gd name="connsiteX281" fmla="*/ 5179262 w 7467600"/>
              <a:gd name="connsiteY281" fmla="*/ 6035044 h 6858000"/>
              <a:gd name="connsiteX282" fmla="*/ 4689678 w 7467600"/>
              <a:gd name="connsiteY282" fmla="*/ 6440241 h 6858000"/>
              <a:gd name="connsiteX283" fmla="*/ 4477543 w 7467600"/>
              <a:gd name="connsiteY283" fmla="*/ 6674836 h 6858000"/>
              <a:gd name="connsiteX284" fmla="*/ 4329957 w 7467600"/>
              <a:gd name="connsiteY284" fmla="*/ 6858000 h 6858000"/>
              <a:gd name="connsiteX285" fmla="*/ 4218595 w 7467600"/>
              <a:gd name="connsiteY285" fmla="*/ 6858000 h 6858000"/>
              <a:gd name="connsiteX286" fmla="*/ 4368888 w 7467600"/>
              <a:gd name="connsiteY286" fmla="*/ 6668412 h 6858000"/>
              <a:gd name="connsiteX287" fmla="*/ 4563091 w 7467600"/>
              <a:gd name="connsiteY287" fmla="*/ 6442508 h 6858000"/>
              <a:gd name="connsiteX288" fmla="*/ 5387324 w 7467600"/>
              <a:gd name="connsiteY288" fmla="*/ 5705830 h 6858000"/>
              <a:gd name="connsiteX289" fmla="*/ 5073620 w 7467600"/>
              <a:gd name="connsiteY289" fmla="*/ 5955437 h 6858000"/>
              <a:gd name="connsiteX290" fmla="*/ 4689789 w 7467600"/>
              <a:gd name="connsiteY290" fmla="*/ 6268382 h 6858000"/>
              <a:gd name="connsiteX291" fmla="*/ 4418722 w 7467600"/>
              <a:gd name="connsiteY291" fmla="*/ 6570886 h 6858000"/>
              <a:gd name="connsiteX292" fmla="*/ 4214944 w 7467600"/>
              <a:gd name="connsiteY292" fmla="*/ 6858000 h 6858000"/>
              <a:gd name="connsiteX293" fmla="*/ 4177898 w 7467600"/>
              <a:gd name="connsiteY293" fmla="*/ 6858000 h 6858000"/>
              <a:gd name="connsiteX294" fmla="*/ 4391597 w 7467600"/>
              <a:gd name="connsiteY294" fmla="*/ 6556370 h 6858000"/>
              <a:gd name="connsiteX295" fmla="*/ 4668889 w 7467600"/>
              <a:gd name="connsiteY295" fmla="*/ 6246399 h 6858000"/>
              <a:gd name="connsiteX296" fmla="*/ 5055427 w 7467600"/>
              <a:gd name="connsiteY296" fmla="*/ 5931476 h 6858000"/>
              <a:gd name="connsiteX297" fmla="*/ 5371814 w 7467600"/>
              <a:gd name="connsiteY297" fmla="*/ 5678975 h 6858000"/>
              <a:gd name="connsiteX298" fmla="*/ 4987918 w 7467600"/>
              <a:gd name="connsiteY298" fmla="*/ 5838701 h 6858000"/>
              <a:gd name="connsiteX299" fmla="*/ 4317146 w 7467600"/>
              <a:gd name="connsiteY299" fmla="*/ 6587716 h 6858000"/>
              <a:gd name="connsiteX300" fmla="*/ 4171627 w 7467600"/>
              <a:gd name="connsiteY300" fmla="*/ 6858000 h 6858000"/>
              <a:gd name="connsiteX301" fmla="*/ 4081585 w 7467600"/>
              <a:gd name="connsiteY301" fmla="*/ 6858000 h 6858000"/>
              <a:gd name="connsiteX302" fmla="*/ 4238603 w 7467600"/>
              <a:gd name="connsiteY302" fmla="*/ 6559341 h 6858000"/>
              <a:gd name="connsiteX303" fmla="*/ 4778333 w 7467600"/>
              <a:gd name="connsiteY303" fmla="*/ 5873626 h 6858000"/>
              <a:gd name="connsiteX304" fmla="*/ 5414185 w 7467600"/>
              <a:gd name="connsiteY304" fmla="*/ 5573882 h 6858000"/>
              <a:gd name="connsiteX305" fmla="*/ 5959648 w 7467600"/>
              <a:gd name="connsiteY305" fmla="*/ 4760797 h 6858000"/>
              <a:gd name="connsiteX306" fmla="*/ 5355019 w 7467600"/>
              <a:gd name="connsiteY306" fmla="*/ 4734672 h 6858000"/>
              <a:gd name="connsiteX307" fmla="*/ 5083565 w 7467600"/>
              <a:gd name="connsiteY307" fmla="*/ 5179121 h 6858000"/>
              <a:gd name="connsiteX308" fmla="*/ 4713577 w 7467600"/>
              <a:gd name="connsiteY308" fmla="*/ 5616803 h 6858000"/>
              <a:gd name="connsiteX309" fmla="*/ 3989559 w 7467600"/>
              <a:gd name="connsiteY309" fmla="*/ 6145945 h 6858000"/>
              <a:gd name="connsiteX310" fmla="*/ 3939824 w 7467600"/>
              <a:gd name="connsiteY310" fmla="*/ 6066900 h 6858000"/>
              <a:gd name="connsiteX311" fmla="*/ 4584537 w 7467600"/>
              <a:gd name="connsiteY311" fmla="*/ 5324826 h 6858000"/>
              <a:gd name="connsiteX312" fmla="*/ 5037105 w 7467600"/>
              <a:gd name="connsiteY312" fmla="*/ 5088765 h 6858000"/>
              <a:gd name="connsiteX313" fmla="*/ 5039930 w 7467600"/>
              <a:gd name="connsiteY313" fmla="*/ 5089585 h 6858000"/>
              <a:gd name="connsiteX314" fmla="*/ 5263764 w 7467600"/>
              <a:gd name="connsiteY314" fmla="*/ 4735525 h 6858000"/>
              <a:gd name="connsiteX315" fmla="*/ 4086300 w 7467600"/>
              <a:gd name="connsiteY315" fmla="*/ 4884599 h 6858000"/>
              <a:gd name="connsiteX316" fmla="*/ 4085485 w 7467600"/>
              <a:gd name="connsiteY316" fmla="*/ 4899070 h 6858000"/>
              <a:gd name="connsiteX317" fmla="*/ 3871915 w 7467600"/>
              <a:gd name="connsiteY317" fmla="*/ 5253645 h 6858000"/>
              <a:gd name="connsiteX318" fmla="*/ 3799374 w 7467600"/>
              <a:gd name="connsiteY318" fmla="*/ 5466127 h 6858000"/>
              <a:gd name="connsiteX319" fmla="*/ 3498850 w 7467600"/>
              <a:gd name="connsiteY319" fmla="*/ 6661888 h 6858000"/>
              <a:gd name="connsiteX320" fmla="*/ 3399216 w 7467600"/>
              <a:gd name="connsiteY320" fmla="*/ 6858000 h 6858000"/>
              <a:gd name="connsiteX321" fmla="*/ 3303688 w 7467600"/>
              <a:gd name="connsiteY321" fmla="*/ 6858000 h 6858000"/>
              <a:gd name="connsiteX322" fmla="*/ 3391774 w 7467600"/>
              <a:gd name="connsiteY322" fmla="*/ 6697181 h 6858000"/>
              <a:gd name="connsiteX323" fmla="*/ 3735540 w 7467600"/>
              <a:gd name="connsiteY323" fmla="*/ 5546923 h 6858000"/>
              <a:gd name="connsiteX324" fmla="*/ 3729438 w 7467600"/>
              <a:gd name="connsiteY324" fmla="*/ 5569058 h 6858000"/>
              <a:gd name="connsiteX325" fmla="*/ 3707782 w 7467600"/>
              <a:gd name="connsiteY325" fmla="*/ 5644908 h 6858000"/>
              <a:gd name="connsiteX326" fmla="*/ 3583827 w 7467600"/>
              <a:gd name="connsiteY326" fmla="*/ 6039215 h 6858000"/>
              <a:gd name="connsiteX327" fmla="*/ 3547861 w 7467600"/>
              <a:gd name="connsiteY327" fmla="*/ 6129609 h 6858000"/>
              <a:gd name="connsiteX328" fmla="*/ 3490905 w 7467600"/>
              <a:gd name="connsiteY328" fmla="*/ 6277660 h 6858000"/>
              <a:gd name="connsiteX329" fmla="*/ 3455859 w 7467600"/>
              <a:gd name="connsiteY329" fmla="*/ 6391301 h 6858000"/>
              <a:gd name="connsiteX330" fmla="*/ 3429112 w 7467600"/>
              <a:gd name="connsiteY330" fmla="*/ 6479469 h 6858000"/>
              <a:gd name="connsiteX331" fmla="*/ 3304862 w 7467600"/>
              <a:gd name="connsiteY331" fmla="*/ 6796476 h 6858000"/>
              <a:gd name="connsiteX332" fmla="*/ 3276071 w 7467600"/>
              <a:gd name="connsiteY332" fmla="*/ 6858000 h 6858000"/>
              <a:gd name="connsiteX333" fmla="*/ 3240805 w 7467600"/>
              <a:gd name="connsiteY333" fmla="*/ 6858000 h 6858000"/>
              <a:gd name="connsiteX334" fmla="*/ 3275917 w 7467600"/>
              <a:gd name="connsiteY334" fmla="*/ 6783192 h 6858000"/>
              <a:gd name="connsiteX335" fmla="*/ 3399358 w 7467600"/>
              <a:gd name="connsiteY335" fmla="*/ 6469011 h 6858000"/>
              <a:gd name="connsiteX336" fmla="*/ 3425650 w 7467600"/>
              <a:gd name="connsiteY336" fmla="*/ 6381333 h 6858000"/>
              <a:gd name="connsiteX337" fmla="*/ 3460661 w 7467600"/>
              <a:gd name="connsiteY337" fmla="*/ 6266763 h 6858000"/>
              <a:gd name="connsiteX338" fmla="*/ 3518021 w 7467600"/>
              <a:gd name="connsiteY338" fmla="*/ 6117298 h 6858000"/>
              <a:gd name="connsiteX339" fmla="*/ 3554035 w 7467600"/>
              <a:gd name="connsiteY339" fmla="*/ 6027832 h 6858000"/>
              <a:gd name="connsiteX340" fmla="*/ 3677174 w 7467600"/>
              <a:gd name="connsiteY340" fmla="*/ 5636351 h 6858000"/>
              <a:gd name="connsiteX341" fmla="*/ 3698819 w 7467600"/>
              <a:gd name="connsiteY341" fmla="*/ 5560503 h 6858000"/>
              <a:gd name="connsiteX342" fmla="*/ 3702094 w 7467600"/>
              <a:gd name="connsiteY342" fmla="*/ 5549194 h 6858000"/>
              <a:gd name="connsiteX343" fmla="*/ 3398355 w 7467600"/>
              <a:gd name="connsiteY343" fmla="*/ 6094603 h 6858000"/>
              <a:gd name="connsiteX344" fmla="*/ 3193941 w 7467600"/>
              <a:gd name="connsiteY344" fmla="*/ 6798775 h 6858000"/>
              <a:gd name="connsiteX345" fmla="*/ 3184140 w 7467600"/>
              <a:gd name="connsiteY345" fmla="*/ 6858000 h 6858000"/>
              <a:gd name="connsiteX346" fmla="*/ 3099978 w 7467600"/>
              <a:gd name="connsiteY346" fmla="*/ 6858000 h 6858000"/>
              <a:gd name="connsiteX347" fmla="*/ 3101556 w 7467600"/>
              <a:gd name="connsiteY347" fmla="*/ 6843337 h 6858000"/>
              <a:gd name="connsiteX348" fmla="*/ 3370162 w 7467600"/>
              <a:gd name="connsiteY348" fmla="*/ 5785550 h 6858000"/>
              <a:gd name="connsiteX349" fmla="*/ 3746477 w 7467600"/>
              <a:gd name="connsiteY349" fmla="*/ 5377889 h 6858000"/>
              <a:gd name="connsiteX350" fmla="*/ 3863399 w 7467600"/>
              <a:gd name="connsiteY350" fmla="*/ 5087257 h 6858000"/>
              <a:gd name="connsiteX351" fmla="*/ 3968712 w 7467600"/>
              <a:gd name="connsiteY351" fmla="*/ 4913989 h 6858000"/>
              <a:gd name="connsiteX352" fmla="*/ 2792390 w 7467600"/>
              <a:gd name="connsiteY352" fmla="*/ 5382974 h 6858000"/>
              <a:gd name="connsiteX353" fmla="*/ 2714982 w 7467600"/>
              <a:gd name="connsiteY353" fmla="*/ 5427051 h 6858000"/>
              <a:gd name="connsiteX354" fmla="*/ 2813361 w 7467600"/>
              <a:gd name="connsiteY354" fmla="*/ 6023912 h 6858000"/>
              <a:gd name="connsiteX355" fmla="*/ 2688430 w 7467600"/>
              <a:gd name="connsiteY355" fmla="*/ 6801564 h 6858000"/>
              <a:gd name="connsiteX356" fmla="*/ 2629626 w 7467600"/>
              <a:gd name="connsiteY356" fmla="*/ 6763394 h 6858000"/>
              <a:gd name="connsiteX357" fmla="*/ 2565328 w 7467600"/>
              <a:gd name="connsiteY357" fmla="*/ 5516399 h 6858000"/>
              <a:gd name="connsiteX358" fmla="*/ 1922999 w 7467600"/>
              <a:gd name="connsiteY358" fmla="*/ 5980343 h 6858000"/>
              <a:gd name="connsiteX359" fmla="*/ 1950261 w 7467600"/>
              <a:gd name="connsiteY359" fmla="*/ 6405858 h 6858000"/>
              <a:gd name="connsiteX360" fmla="*/ 2365554 w 7467600"/>
              <a:gd name="connsiteY360" fmla="*/ 6759107 h 6858000"/>
              <a:gd name="connsiteX361" fmla="*/ 2424142 w 7467600"/>
              <a:gd name="connsiteY361" fmla="*/ 6858000 h 6858000"/>
              <a:gd name="connsiteX362" fmla="*/ 2395994 w 7467600"/>
              <a:gd name="connsiteY362" fmla="*/ 6858000 h 6858000"/>
              <a:gd name="connsiteX363" fmla="*/ 2392863 w 7467600"/>
              <a:gd name="connsiteY363" fmla="*/ 6852964 h 6858000"/>
              <a:gd name="connsiteX364" fmla="*/ 2017589 w 7467600"/>
              <a:gd name="connsiteY364" fmla="*/ 6493982 h 6858000"/>
              <a:gd name="connsiteX365" fmla="*/ 2147336 w 7467600"/>
              <a:gd name="connsiteY365" fmla="*/ 6594052 h 6858000"/>
              <a:gd name="connsiteX366" fmla="*/ 2207047 w 7467600"/>
              <a:gd name="connsiteY366" fmla="*/ 6654540 h 6858000"/>
              <a:gd name="connsiteX367" fmla="*/ 2299106 w 7467600"/>
              <a:gd name="connsiteY367" fmla="*/ 6778931 h 6858000"/>
              <a:gd name="connsiteX368" fmla="*/ 2314430 w 7467600"/>
              <a:gd name="connsiteY368" fmla="*/ 6801144 h 6858000"/>
              <a:gd name="connsiteX369" fmla="*/ 2352406 w 7467600"/>
              <a:gd name="connsiteY369" fmla="*/ 6858000 h 6858000"/>
              <a:gd name="connsiteX370" fmla="*/ 2314492 w 7467600"/>
              <a:gd name="connsiteY370" fmla="*/ 6858000 h 6858000"/>
              <a:gd name="connsiteX371" fmla="*/ 2288095 w 7467600"/>
              <a:gd name="connsiteY371" fmla="*/ 6818030 h 6858000"/>
              <a:gd name="connsiteX372" fmla="*/ 2272768 w 7467600"/>
              <a:gd name="connsiteY372" fmla="*/ 6795822 h 6858000"/>
              <a:gd name="connsiteX373" fmla="*/ 2182715 w 7467600"/>
              <a:gd name="connsiteY373" fmla="*/ 6675071 h 6858000"/>
              <a:gd name="connsiteX374" fmla="*/ 2032061 w 7467600"/>
              <a:gd name="connsiteY374" fmla="*/ 6541380 h 6858000"/>
              <a:gd name="connsiteX375" fmla="*/ 2257220 w 7467600"/>
              <a:gd name="connsiteY375" fmla="*/ 6826257 h 6858000"/>
              <a:gd name="connsiteX376" fmla="*/ 2281324 w 7467600"/>
              <a:gd name="connsiteY376" fmla="*/ 6858000 h 6858000"/>
              <a:gd name="connsiteX377" fmla="*/ 2242860 w 7467600"/>
              <a:gd name="connsiteY377" fmla="*/ 6858000 h 6858000"/>
              <a:gd name="connsiteX378" fmla="*/ 2232818 w 7467600"/>
              <a:gd name="connsiteY378" fmla="*/ 6844926 h 6858000"/>
              <a:gd name="connsiteX379" fmla="*/ 1990172 w 7467600"/>
              <a:gd name="connsiteY379" fmla="*/ 6542121 h 6858000"/>
              <a:gd name="connsiteX380" fmla="*/ 2124090 w 7467600"/>
              <a:gd name="connsiteY380" fmla="*/ 6761017 h 6858000"/>
              <a:gd name="connsiteX381" fmla="*/ 2200380 w 7467600"/>
              <a:gd name="connsiteY381" fmla="*/ 6858000 h 6858000"/>
              <a:gd name="connsiteX382" fmla="*/ 2147507 w 7467600"/>
              <a:gd name="connsiteY382" fmla="*/ 6858000 h 6858000"/>
              <a:gd name="connsiteX383" fmla="*/ 2070668 w 7467600"/>
              <a:gd name="connsiteY383" fmla="*/ 6761520 h 6858000"/>
              <a:gd name="connsiteX384" fmla="*/ 1975142 w 7467600"/>
              <a:gd name="connsiteY384" fmla="*/ 6585570 h 6858000"/>
              <a:gd name="connsiteX385" fmla="*/ 2050035 w 7467600"/>
              <a:gd name="connsiteY385" fmla="*/ 6813345 h 6858000"/>
              <a:gd name="connsiteX386" fmla="*/ 2063025 w 7467600"/>
              <a:gd name="connsiteY386" fmla="*/ 6858000 h 6858000"/>
              <a:gd name="connsiteX387" fmla="*/ 2021675 w 7467600"/>
              <a:gd name="connsiteY387" fmla="*/ 6858000 h 6858000"/>
              <a:gd name="connsiteX388" fmla="*/ 2019308 w 7467600"/>
              <a:gd name="connsiteY388" fmla="*/ 6847118 h 6858000"/>
              <a:gd name="connsiteX389" fmla="*/ 1938835 w 7467600"/>
              <a:gd name="connsiteY389" fmla="*/ 6551160 h 6858000"/>
              <a:gd name="connsiteX390" fmla="*/ 1953230 w 7467600"/>
              <a:gd name="connsiteY390" fmla="*/ 6759699 h 6858000"/>
              <a:gd name="connsiteX391" fmla="*/ 1956763 w 7467600"/>
              <a:gd name="connsiteY391" fmla="*/ 6778191 h 6858000"/>
              <a:gd name="connsiteX392" fmla="*/ 1967925 w 7467600"/>
              <a:gd name="connsiteY392" fmla="*/ 6858000 h 6858000"/>
              <a:gd name="connsiteX393" fmla="*/ 1936622 w 7467600"/>
              <a:gd name="connsiteY393" fmla="*/ 6858000 h 6858000"/>
              <a:gd name="connsiteX394" fmla="*/ 1926261 w 7467600"/>
              <a:gd name="connsiteY394" fmla="*/ 6784064 h 6858000"/>
              <a:gd name="connsiteX395" fmla="*/ 1922724 w 7467600"/>
              <a:gd name="connsiteY395" fmla="*/ 6765577 h 6858000"/>
              <a:gd name="connsiteX396" fmla="*/ 1904650 w 7467600"/>
              <a:gd name="connsiteY396" fmla="*/ 6639616 h 6858000"/>
              <a:gd name="connsiteX397" fmla="*/ 1885273 w 7467600"/>
              <a:gd name="connsiteY397" fmla="*/ 6858000 h 6858000"/>
              <a:gd name="connsiteX398" fmla="*/ 1854363 w 7467600"/>
              <a:gd name="connsiteY398" fmla="*/ 6858000 h 6858000"/>
              <a:gd name="connsiteX399" fmla="*/ 1880391 w 7467600"/>
              <a:gd name="connsiteY399" fmla="*/ 6603796 h 6858000"/>
              <a:gd name="connsiteX400" fmla="*/ 1818273 w 7467600"/>
              <a:gd name="connsiteY400" fmla="*/ 6715729 h 6858000"/>
              <a:gd name="connsiteX401" fmla="*/ 1794691 w 7467600"/>
              <a:gd name="connsiteY401" fmla="*/ 6843239 h 6858000"/>
              <a:gd name="connsiteX402" fmla="*/ 1794914 w 7467600"/>
              <a:gd name="connsiteY402" fmla="*/ 6858000 h 6858000"/>
              <a:gd name="connsiteX403" fmla="*/ 1746128 w 7467600"/>
              <a:gd name="connsiteY403" fmla="*/ 6858000 h 6858000"/>
              <a:gd name="connsiteX404" fmla="*/ 1753934 w 7467600"/>
              <a:gd name="connsiteY404" fmla="*/ 6724796 h 6858000"/>
              <a:gd name="connsiteX405" fmla="*/ 1792053 w 7467600"/>
              <a:gd name="connsiteY405" fmla="*/ 6572396 h 6858000"/>
              <a:gd name="connsiteX406" fmla="*/ 1862248 w 7467600"/>
              <a:gd name="connsiteY406" fmla="*/ 6266397 h 6858000"/>
              <a:gd name="connsiteX407" fmla="*/ 1862250 w 7467600"/>
              <a:gd name="connsiteY407" fmla="*/ 6033531 h 6858000"/>
              <a:gd name="connsiteX408" fmla="*/ 1211999 w 7467600"/>
              <a:gd name="connsiteY408" fmla="*/ 6683610 h 6858000"/>
              <a:gd name="connsiteX409" fmla="*/ 1213266 w 7467600"/>
              <a:gd name="connsiteY409" fmla="*/ 6691947 h 6858000"/>
              <a:gd name="connsiteX410" fmla="*/ 1203370 w 7467600"/>
              <a:gd name="connsiteY410" fmla="*/ 6850676 h 6858000"/>
              <a:gd name="connsiteX411" fmla="*/ 1203671 w 7467600"/>
              <a:gd name="connsiteY411" fmla="*/ 6858000 h 6858000"/>
              <a:gd name="connsiteX412" fmla="*/ 1143180 w 7467600"/>
              <a:gd name="connsiteY412" fmla="*/ 6858000 h 6858000"/>
              <a:gd name="connsiteX413" fmla="*/ 1142176 w 7467600"/>
              <a:gd name="connsiteY413" fmla="*/ 6766045 h 6858000"/>
              <a:gd name="connsiteX414" fmla="*/ 1067484 w 7467600"/>
              <a:gd name="connsiteY414" fmla="*/ 6858000 h 6858000"/>
              <a:gd name="connsiteX415" fmla="*/ 953928 w 7467600"/>
              <a:gd name="connsiteY415" fmla="*/ 6858000 h 6858000"/>
              <a:gd name="connsiteX416" fmla="*/ 959715 w 7467600"/>
              <a:gd name="connsiteY416" fmla="*/ 6850185 h 6858000"/>
              <a:gd name="connsiteX417" fmla="*/ 1483788 w 7467600"/>
              <a:gd name="connsiteY417" fmla="*/ 6259174 h 6858000"/>
              <a:gd name="connsiteX418" fmla="*/ 1100671 w 7467600"/>
              <a:gd name="connsiteY418" fmla="*/ 6252137 h 6858000"/>
              <a:gd name="connsiteX419" fmla="*/ 1090144 w 7467600"/>
              <a:gd name="connsiteY419" fmla="*/ 6256748 h 6858000"/>
              <a:gd name="connsiteX420" fmla="*/ 1095872 w 7467600"/>
              <a:gd name="connsiteY420" fmla="*/ 6271892 h 6858000"/>
              <a:gd name="connsiteX421" fmla="*/ 262785 w 7467600"/>
              <a:gd name="connsiteY421" fmla="*/ 6845450 h 6858000"/>
              <a:gd name="connsiteX422" fmla="*/ 209968 w 7467600"/>
              <a:gd name="connsiteY422" fmla="*/ 6770713 h 6858000"/>
              <a:gd name="connsiteX423" fmla="*/ 873460 w 7467600"/>
              <a:gd name="connsiteY423" fmla="*/ 6253768 h 6858000"/>
              <a:gd name="connsiteX424" fmla="*/ 192686 w 7467600"/>
              <a:gd name="connsiteY424" fmla="*/ 5849257 h 6858000"/>
              <a:gd name="connsiteX425" fmla="*/ 4696 w 7467600"/>
              <a:gd name="connsiteY425" fmla="*/ 5697668 h 6858000"/>
              <a:gd name="connsiteX426" fmla="*/ 0 w 7467600"/>
              <a:gd name="connsiteY426" fmla="*/ 5689984 h 6858000"/>
              <a:gd name="connsiteX427" fmla="*/ 0 w 7467600"/>
              <a:gd name="connsiteY427" fmla="*/ 5513472 h 6858000"/>
              <a:gd name="connsiteX428" fmla="*/ 174101 w 7467600"/>
              <a:gd name="connsiteY428" fmla="*/ 5620277 h 6858000"/>
              <a:gd name="connsiteX429" fmla="*/ 891800 w 7467600"/>
              <a:gd name="connsiteY429" fmla="*/ 6036935 h 6858000"/>
              <a:gd name="connsiteX430" fmla="*/ 1072219 w 7467600"/>
              <a:gd name="connsiteY430" fmla="*/ 6169443 h 6858000"/>
              <a:gd name="connsiteX431" fmla="*/ 1074117 w 7467600"/>
              <a:gd name="connsiteY431" fmla="*/ 6170301 h 6858000"/>
              <a:gd name="connsiteX432" fmla="*/ 1083114 w 7467600"/>
              <a:gd name="connsiteY432" fmla="*/ 6174131 h 6858000"/>
              <a:gd name="connsiteX433" fmla="*/ 1543010 w 7467600"/>
              <a:gd name="connsiteY433" fmla="*/ 6191140 h 6858000"/>
              <a:gd name="connsiteX434" fmla="*/ 1551080 w 7467600"/>
              <a:gd name="connsiteY434" fmla="*/ 6195006 h 6858000"/>
              <a:gd name="connsiteX435" fmla="*/ 2345443 w 7467600"/>
              <a:gd name="connsiteY435" fmla="*/ 5549882 h 6858000"/>
              <a:gd name="connsiteX436" fmla="*/ 1721499 w 7467600"/>
              <a:gd name="connsiteY436" fmla="*/ 5599969 h 6858000"/>
              <a:gd name="connsiteX437" fmla="*/ 767716 w 7467600"/>
              <a:gd name="connsiteY437" fmla="*/ 5472768 h 6858000"/>
              <a:gd name="connsiteX438" fmla="*/ 722147 w 7467600"/>
              <a:gd name="connsiteY438" fmla="*/ 5393091 h 6858000"/>
              <a:gd name="connsiteX439" fmla="*/ 1485552 w 7467600"/>
              <a:gd name="connsiteY439" fmla="*/ 5313202 h 6858000"/>
              <a:gd name="connsiteX440" fmla="*/ 2143004 w 7467600"/>
              <a:gd name="connsiteY440" fmla="*/ 5402420 h 6858000"/>
              <a:gd name="connsiteX441" fmla="*/ 1933391 w 7467600"/>
              <a:gd name="connsiteY441" fmla="*/ 5156971 h 6858000"/>
              <a:gd name="connsiteX442" fmla="*/ 1827118 w 7467600"/>
              <a:gd name="connsiteY442" fmla="*/ 4968410 h 6858000"/>
              <a:gd name="connsiteX443" fmla="*/ 1837349 w 7467600"/>
              <a:gd name="connsiteY443" fmla="*/ 4956357 h 6858000"/>
              <a:gd name="connsiteX444" fmla="*/ 2162835 w 7467600"/>
              <a:gd name="connsiteY444" fmla="*/ 5187853 h 6858000"/>
              <a:gd name="connsiteX445" fmla="*/ 2257167 w 7467600"/>
              <a:gd name="connsiteY445" fmla="*/ 5462123 h 6858000"/>
              <a:gd name="connsiteX446" fmla="*/ 2261598 w 7467600"/>
              <a:gd name="connsiteY446" fmla="*/ 5467998 h 6858000"/>
              <a:gd name="connsiteX447" fmla="*/ 2437177 w 7467600"/>
              <a:gd name="connsiteY447" fmla="*/ 5479608 h 6858000"/>
              <a:gd name="connsiteX448" fmla="*/ 2445247 w 7467600"/>
              <a:gd name="connsiteY448" fmla="*/ 5483476 h 6858000"/>
              <a:gd name="connsiteX449" fmla="*/ 2743626 w 7467600"/>
              <a:gd name="connsiteY449" fmla="*/ 5304819 h 6858000"/>
              <a:gd name="connsiteX450" fmla="*/ 3048102 w 7467600"/>
              <a:gd name="connsiteY450" fmla="*/ 5150595 h 6858000"/>
              <a:gd name="connsiteX451" fmla="*/ 1799414 w 7467600"/>
              <a:gd name="connsiteY451" fmla="*/ 4694732 h 6858000"/>
              <a:gd name="connsiteX452" fmla="*/ 1771735 w 7467600"/>
              <a:gd name="connsiteY452" fmla="*/ 4619929 h 6858000"/>
              <a:gd name="connsiteX453" fmla="*/ 3104273 w 7467600"/>
              <a:gd name="connsiteY453" fmla="*/ 5076159 h 6858000"/>
              <a:gd name="connsiteX454" fmla="*/ 3113245 w 7467600"/>
              <a:gd name="connsiteY454" fmla="*/ 5090705 h 6858000"/>
              <a:gd name="connsiteX455" fmla="*/ 3126294 w 7467600"/>
              <a:gd name="connsiteY455" fmla="*/ 5114400 h 6858000"/>
              <a:gd name="connsiteX456" fmla="*/ 3937433 w 7467600"/>
              <a:gd name="connsiteY456" fmla="*/ 4830473 h 6858000"/>
              <a:gd name="connsiteX457" fmla="*/ 3590475 w 7467600"/>
              <a:gd name="connsiteY457" fmla="*/ 4597974 h 6858000"/>
              <a:gd name="connsiteX458" fmla="*/ 3100264 w 7467600"/>
              <a:gd name="connsiteY458" fmla="*/ 4579845 h 6858000"/>
              <a:gd name="connsiteX459" fmla="*/ 2183576 w 7467600"/>
              <a:gd name="connsiteY459" fmla="*/ 4227150 h 6858000"/>
              <a:gd name="connsiteX460" fmla="*/ 2151029 w 7467600"/>
              <a:gd name="connsiteY460" fmla="*/ 4146947 h 6858000"/>
              <a:gd name="connsiteX461" fmla="*/ 3563434 w 7467600"/>
              <a:gd name="connsiteY461" fmla="*/ 4469115 h 6858000"/>
              <a:gd name="connsiteX462" fmla="*/ 3177952 w 7467600"/>
              <a:gd name="connsiteY462" fmla="*/ 3657386 h 6858000"/>
              <a:gd name="connsiteX463" fmla="*/ 3189263 w 7467600"/>
              <a:gd name="connsiteY463" fmla="*/ 3625726 h 6858000"/>
              <a:gd name="connsiteX464" fmla="*/ 3560912 w 7467600"/>
              <a:gd name="connsiteY464" fmla="*/ 4079863 h 6858000"/>
              <a:gd name="connsiteX465" fmla="*/ 3626636 w 7467600"/>
              <a:gd name="connsiteY465" fmla="*/ 4512230 h 6858000"/>
              <a:gd name="connsiteX466" fmla="*/ 3653088 w 7467600"/>
              <a:gd name="connsiteY466" fmla="*/ 4521417 h 6858000"/>
              <a:gd name="connsiteX467" fmla="*/ 3988128 w 7467600"/>
              <a:gd name="connsiteY467" fmla="*/ 4817267 h 6858000"/>
              <a:gd name="connsiteX468" fmla="*/ 4830582 w 7467600"/>
              <a:gd name="connsiteY468" fmla="*/ 4676000 h 6858000"/>
              <a:gd name="connsiteX469" fmla="*/ 4830100 w 7467600"/>
              <a:gd name="connsiteY469" fmla="*/ 4675554 h 6858000"/>
              <a:gd name="connsiteX470" fmla="*/ 4036318 w 7467600"/>
              <a:gd name="connsiteY470" fmla="*/ 4147013 h 6858000"/>
              <a:gd name="connsiteX471" fmla="*/ 3432098 w 7467600"/>
              <a:gd name="connsiteY471" fmla="*/ 3537312 h 6858000"/>
              <a:gd name="connsiteX472" fmla="*/ 3446761 w 7467600"/>
              <a:gd name="connsiteY472" fmla="*/ 3461278 h 6858000"/>
              <a:gd name="connsiteX473" fmla="*/ 4419733 w 7467600"/>
              <a:gd name="connsiteY473" fmla="*/ 3963555 h 6858000"/>
              <a:gd name="connsiteX474" fmla="*/ 4781371 w 7467600"/>
              <a:gd name="connsiteY474" fmla="*/ 4458604 h 6858000"/>
              <a:gd name="connsiteX475" fmla="*/ 4780440 w 7467600"/>
              <a:gd name="connsiteY475" fmla="*/ 4470290 h 6858000"/>
              <a:gd name="connsiteX476" fmla="*/ 4898954 w 7467600"/>
              <a:gd name="connsiteY476" fmla="*/ 4662092 h 6858000"/>
              <a:gd name="connsiteX477" fmla="*/ 4900699 w 7467600"/>
              <a:gd name="connsiteY477" fmla="*/ 4670867 h 6858000"/>
              <a:gd name="connsiteX478" fmla="*/ 5714511 w 7467600"/>
              <a:gd name="connsiteY478" fmla="*/ 4663483 h 6858000"/>
              <a:gd name="connsiteX479" fmla="*/ 5464793 w 7467600"/>
              <a:gd name="connsiteY479" fmla="*/ 4393556 h 6858000"/>
              <a:gd name="connsiteX480" fmla="*/ 5461897 w 7467600"/>
              <a:gd name="connsiteY480" fmla="*/ 4390879 h 6858000"/>
              <a:gd name="connsiteX481" fmla="*/ 4294126 w 7467600"/>
              <a:gd name="connsiteY481" fmla="*/ 3303048 h 6858000"/>
              <a:gd name="connsiteX482" fmla="*/ 4305321 w 7467600"/>
              <a:gd name="connsiteY482" fmla="*/ 3256953 h 6858000"/>
              <a:gd name="connsiteX483" fmla="*/ 4949299 w 7467600"/>
              <a:gd name="connsiteY483" fmla="*/ 3766336 h 6858000"/>
              <a:gd name="connsiteX484" fmla="*/ 5291452 w 7467600"/>
              <a:gd name="connsiteY484" fmla="*/ 4076801 h 6858000"/>
              <a:gd name="connsiteX485" fmla="*/ 5434998 w 7467600"/>
              <a:gd name="connsiteY485" fmla="*/ 4254100 h 6858000"/>
              <a:gd name="connsiteX486" fmla="*/ 5351015 w 7467600"/>
              <a:gd name="connsiteY486" fmla="*/ 3760989 h 6858000"/>
              <a:gd name="connsiteX487" fmla="*/ 5413780 w 7467600"/>
              <a:gd name="connsiteY487" fmla="*/ 2966265 h 6858000"/>
              <a:gd name="connsiteX488" fmla="*/ 5425627 w 7467600"/>
              <a:gd name="connsiteY488" fmla="*/ 2954192 h 6858000"/>
              <a:gd name="connsiteX489" fmla="*/ 6604735 w 7467600"/>
              <a:gd name="connsiteY489" fmla="*/ 2041381 h 6858000"/>
              <a:gd name="connsiteX490" fmla="*/ 7204487 w 7467600"/>
              <a:gd name="connsiteY490" fmla="*/ 2742112 h 6858000"/>
              <a:gd name="connsiteX491" fmla="*/ 7131592 w 7467600"/>
              <a:gd name="connsiteY491" fmla="*/ 2672096 h 6858000"/>
              <a:gd name="connsiteX492" fmla="*/ 6996344 w 7467600"/>
              <a:gd name="connsiteY492" fmla="*/ 2518310 h 6858000"/>
              <a:gd name="connsiteX493" fmla="*/ 6735495 w 7467600"/>
              <a:gd name="connsiteY493" fmla="*/ 2196890 h 6858000"/>
              <a:gd name="connsiteX494" fmla="*/ 6721901 w 7467600"/>
              <a:gd name="connsiteY494" fmla="*/ 2179274 h 6858000"/>
              <a:gd name="connsiteX495" fmla="*/ 6604735 w 7467600"/>
              <a:gd name="connsiteY495" fmla="*/ 2041381 h 6858000"/>
              <a:gd name="connsiteX496" fmla="*/ 6591670 w 7467600"/>
              <a:gd name="connsiteY496" fmla="*/ 1988277 h 6858000"/>
              <a:gd name="connsiteX497" fmla="*/ 6747349 w 7467600"/>
              <a:gd name="connsiteY497" fmla="*/ 2160069 h 6858000"/>
              <a:gd name="connsiteX498" fmla="*/ 6760943 w 7467600"/>
              <a:gd name="connsiteY498" fmla="*/ 2177686 h 6858000"/>
              <a:gd name="connsiteX499" fmla="*/ 7021065 w 7467600"/>
              <a:gd name="connsiteY499" fmla="*/ 2498102 h 6858000"/>
              <a:gd name="connsiteX500" fmla="*/ 7155223 w 7467600"/>
              <a:gd name="connsiteY500" fmla="*/ 2650386 h 6858000"/>
              <a:gd name="connsiteX501" fmla="*/ 7203167 w 7467600"/>
              <a:gd name="connsiteY501" fmla="*/ 2697288 h 6858000"/>
              <a:gd name="connsiteX502" fmla="*/ 6937703 w 7467600"/>
              <a:gd name="connsiteY502" fmla="*/ 2321981 h 6858000"/>
              <a:gd name="connsiteX503" fmla="*/ 6591670 w 7467600"/>
              <a:gd name="connsiteY503" fmla="*/ 1988277 h 6858000"/>
              <a:gd name="connsiteX504" fmla="*/ 5798671 w 7467600"/>
              <a:gd name="connsiteY504" fmla="*/ 1981601 h 6858000"/>
              <a:gd name="connsiteX505" fmla="*/ 5754709 w 7467600"/>
              <a:gd name="connsiteY505" fmla="*/ 2071454 h 6858000"/>
              <a:gd name="connsiteX506" fmla="*/ 5763044 w 7467600"/>
              <a:gd name="connsiteY506" fmla="*/ 2842206 h 6858000"/>
              <a:gd name="connsiteX507" fmla="*/ 5764974 w 7467600"/>
              <a:gd name="connsiteY507" fmla="*/ 2799609 h 6858000"/>
              <a:gd name="connsiteX508" fmla="*/ 5767665 w 7467600"/>
              <a:gd name="connsiteY508" fmla="*/ 2666409 h 6858000"/>
              <a:gd name="connsiteX509" fmla="*/ 5763055 w 7467600"/>
              <a:gd name="connsiteY509" fmla="*/ 2579705 h 6858000"/>
              <a:gd name="connsiteX510" fmla="*/ 5758079 w 7467600"/>
              <a:gd name="connsiteY510" fmla="*/ 2492508 h 6858000"/>
              <a:gd name="connsiteX511" fmla="*/ 5779325 w 7467600"/>
              <a:gd name="connsiteY511" fmla="*/ 2197069 h 6858000"/>
              <a:gd name="connsiteX512" fmla="*/ 5798671 w 7467600"/>
              <a:gd name="connsiteY512" fmla="*/ 1981601 h 6858000"/>
              <a:gd name="connsiteX513" fmla="*/ 5829202 w 7467600"/>
              <a:gd name="connsiteY513" fmla="*/ 1971679 h 6858000"/>
              <a:gd name="connsiteX514" fmla="*/ 5809558 w 7467600"/>
              <a:gd name="connsiteY514" fmla="*/ 2198043 h 6858000"/>
              <a:gd name="connsiteX515" fmla="*/ 5788653 w 7467600"/>
              <a:gd name="connsiteY515" fmla="*/ 2489430 h 6858000"/>
              <a:gd name="connsiteX516" fmla="*/ 5793439 w 7467600"/>
              <a:gd name="connsiteY516" fmla="*/ 2575235 h 6858000"/>
              <a:gd name="connsiteX517" fmla="*/ 5796837 w 7467600"/>
              <a:gd name="connsiteY517" fmla="*/ 2637633 h 6858000"/>
              <a:gd name="connsiteX518" fmla="*/ 5818614 w 7467600"/>
              <a:gd name="connsiteY518" fmla="*/ 2473055 h 6858000"/>
              <a:gd name="connsiteX519" fmla="*/ 5829202 w 7467600"/>
              <a:gd name="connsiteY519" fmla="*/ 1971679 h 6858000"/>
              <a:gd name="connsiteX520" fmla="*/ 5911389 w 7467600"/>
              <a:gd name="connsiteY520" fmla="*/ 1898371 h 6858000"/>
              <a:gd name="connsiteX521" fmla="*/ 6237627 w 7467600"/>
              <a:gd name="connsiteY521" fmla="*/ 2231921 h 6858000"/>
              <a:gd name="connsiteX522" fmla="*/ 5911389 w 7467600"/>
              <a:gd name="connsiteY522" fmla="*/ 1898371 h 6858000"/>
              <a:gd name="connsiteX523" fmla="*/ 6944437 w 7467600"/>
              <a:gd name="connsiteY523" fmla="*/ 1575402 h 6858000"/>
              <a:gd name="connsiteX524" fmla="*/ 6304730 w 7467600"/>
              <a:gd name="connsiteY524" fmla="*/ 1766654 h 6858000"/>
              <a:gd name="connsiteX525" fmla="*/ 6944437 w 7467600"/>
              <a:gd name="connsiteY525" fmla="*/ 1575402 h 6858000"/>
              <a:gd name="connsiteX526" fmla="*/ 7019523 w 7467600"/>
              <a:gd name="connsiteY526" fmla="*/ 1519450 h 6858000"/>
              <a:gd name="connsiteX527" fmla="*/ 6298091 w 7467600"/>
              <a:gd name="connsiteY527" fmla="*/ 1737122 h 6858000"/>
              <a:gd name="connsiteX528" fmla="*/ 7019523 w 7467600"/>
              <a:gd name="connsiteY528" fmla="*/ 1519450 h 6858000"/>
              <a:gd name="connsiteX529" fmla="*/ 2399523 w 7467600"/>
              <a:gd name="connsiteY529" fmla="*/ 1428234 h 6858000"/>
              <a:gd name="connsiteX530" fmla="*/ 2224982 w 7467600"/>
              <a:gd name="connsiteY530" fmla="*/ 1826201 h 6858000"/>
              <a:gd name="connsiteX531" fmla="*/ 2096099 w 7467600"/>
              <a:gd name="connsiteY531" fmla="*/ 2345900 h 6858000"/>
              <a:gd name="connsiteX532" fmla="*/ 2283317 w 7467600"/>
              <a:gd name="connsiteY532" fmla="*/ 1796925 h 6858000"/>
              <a:gd name="connsiteX533" fmla="*/ 2399523 w 7467600"/>
              <a:gd name="connsiteY533" fmla="*/ 1428234 h 6858000"/>
              <a:gd name="connsiteX534" fmla="*/ 2448558 w 7467600"/>
              <a:gd name="connsiteY534" fmla="*/ 1373435 h 6858000"/>
              <a:gd name="connsiteX535" fmla="*/ 2312521 w 7467600"/>
              <a:gd name="connsiteY535" fmla="*/ 1806140 h 6858000"/>
              <a:gd name="connsiteX536" fmla="*/ 2127533 w 7467600"/>
              <a:gd name="connsiteY536" fmla="*/ 2348380 h 6858000"/>
              <a:gd name="connsiteX537" fmla="*/ 2358080 w 7467600"/>
              <a:gd name="connsiteY537" fmla="*/ 1866134 h 6858000"/>
              <a:gd name="connsiteX538" fmla="*/ 2407436 w 7467600"/>
              <a:gd name="connsiteY538" fmla="*/ 1651070 h 6858000"/>
              <a:gd name="connsiteX539" fmla="*/ 2448558 w 7467600"/>
              <a:gd name="connsiteY539" fmla="*/ 1373435 h 6858000"/>
              <a:gd name="connsiteX540" fmla="*/ 278707 w 7467600"/>
              <a:gd name="connsiteY540" fmla="*/ 1352270 h 6858000"/>
              <a:gd name="connsiteX541" fmla="*/ 321570 w 7467600"/>
              <a:gd name="connsiteY541" fmla="*/ 1861610 h 6858000"/>
              <a:gd name="connsiteX542" fmla="*/ 294281 w 7467600"/>
              <a:gd name="connsiteY542" fmla="*/ 1440658 h 6858000"/>
              <a:gd name="connsiteX543" fmla="*/ 278707 w 7467600"/>
              <a:gd name="connsiteY543" fmla="*/ 1352270 h 6858000"/>
              <a:gd name="connsiteX544" fmla="*/ 1423821 w 7467600"/>
              <a:gd name="connsiteY544" fmla="*/ 1351958 h 6858000"/>
              <a:gd name="connsiteX545" fmla="*/ 1638521 w 7467600"/>
              <a:gd name="connsiteY545" fmla="*/ 1908470 h 6858000"/>
              <a:gd name="connsiteX546" fmla="*/ 1754199 w 7467600"/>
              <a:gd name="connsiteY546" fmla="*/ 2149284 h 6858000"/>
              <a:gd name="connsiteX547" fmla="*/ 1908359 w 7467600"/>
              <a:gd name="connsiteY547" fmla="*/ 2364988 h 6858000"/>
              <a:gd name="connsiteX548" fmla="*/ 1647661 w 7467600"/>
              <a:gd name="connsiteY548" fmla="*/ 1825945 h 6858000"/>
              <a:gd name="connsiteX549" fmla="*/ 1423821 w 7467600"/>
              <a:gd name="connsiteY549" fmla="*/ 1351958 h 6858000"/>
              <a:gd name="connsiteX550" fmla="*/ 1431890 w 7467600"/>
              <a:gd name="connsiteY550" fmla="*/ 1306475 h 6858000"/>
              <a:gd name="connsiteX551" fmla="*/ 1507597 w 7467600"/>
              <a:gd name="connsiteY551" fmla="*/ 1446132 h 6858000"/>
              <a:gd name="connsiteX552" fmla="*/ 1674586 w 7467600"/>
              <a:gd name="connsiteY552" fmla="*/ 1813832 h 6858000"/>
              <a:gd name="connsiteX553" fmla="*/ 1815950 w 7467600"/>
              <a:gd name="connsiteY553" fmla="*/ 2128564 h 6858000"/>
              <a:gd name="connsiteX554" fmla="*/ 1984242 w 7467600"/>
              <a:gd name="connsiteY554" fmla="*/ 2430829 h 6858000"/>
              <a:gd name="connsiteX555" fmla="*/ 2014023 w 7467600"/>
              <a:gd name="connsiteY555" fmla="*/ 2450995 h 6858000"/>
              <a:gd name="connsiteX556" fmla="*/ 1747337 w 7467600"/>
              <a:gd name="connsiteY556" fmla="*/ 1855264 h 6858000"/>
              <a:gd name="connsiteX557" fmla="*/ 1533749 w 7467600"/>
              <a:gd name="connsiteY557" fmla="*/ 1478656 h 6858000"/>
              <a:gd name="connsiteX558" fmla="*/ 1431890 w 7467600"/>
              <a:gd name="connsiteY558" fmla="*/ 1306475 h 6858000"/>
              <a:gd name="connsiteX559" fmla="*/ 5052692 w 7467600"/>
              <a:gd name="connsiteY559" fmla="*/ 1292994 h 6858000"/>
              <a:gd name="connsiteX560" fmla="*/ 5200661 w 7467600"/>
              <a:gd name="connsiteY560" fmla="*/ 1635186 h 6858000"/>
              <a:gd name="connsiteX561" fmla="*/ 5297138 w 7467600"/>
              <a:gd name="connsiteY561" fmla="*/ 1906351 h 6858000"/>
              <a:gd name="connsiteX562" fmla="*/ 5052692 w 7467600"/>
              <a:gd name="connsiteY562" fmla="*/ 1292994 h 6858000"/>
              <a:gd name="connsiteX563" fmla="*/ 5009948 w 7467600"/>
              <a:gd name="connsiteY563" fmla="*/ 1273619 h 6858000"/>
              <a:gd name="connsiteX564" fmla="*/ 5121777 w 7467600"/>
              <a:gd name="connsiteY564" fmla="*/ 1654213 h 6858000"/>
              <a:gd name="connsiteX565" fmla="*/ 5293545 w 7467600"/>
              <a:gd name="connsiteY565" fmla="*/ 2072247 h 6858000"/>
              <a:gd name="connsiteX566" fmla="*/ 5294042 w 7467600"/>
              <a:gd name="connsiteY566" fmla="*/ 2065019 h 6858000"/>
              <a:gd name="connsiteX567" fmla="*/ 5171936 w 7467600"/>
              <a:gd name="connsiteY567" fmla="*/ 1647613 h 6858000"/>
              <a:gd name="connsiteX568" fmla="*/ 5009948 w 7467600"/>
              <a:gd name="connsiteY568" fmla="*/ 1273619 h 6858000"/>
              <a:gd name="connsiteX569" fmla="*/ 655236 w 7467600"/>
              <a:gd name="connsiteY569" fmla="*/ 1268632 h 6858000"/>
              <a:gd name="connsiteX570" fmla="*/ 839521 w 7467600"/>
              <a:gd name="connsiteY570" fmla="*/ 1685315 h 6858000"/>
              <a:gd name="connsiteX571" fmla="*/ 1109416 w 7467600"/>
              <a:gd name="connsiteY571" fmla="*/ 2061663 h 6858000"/>
              <a:gd name="connsiteX572" fmla="*/ 1298300 w 7467600"/>
              <a:gd name="connsiteY572" fmla="*/ 2247742 h 6858000"/>
              <a:gd name="connsiteX573" fmla="*/ 1125871 w 7467600"/>
              <a:gd name="connsiteY573" fmla="*/ 1989513 h 6858000"/>
              <a:gd name="connsiteX574" fmla="*/ 981574 w 7467600"/>
              <a:gd name="connsiteY574" fmla="*/ 1783157 h 6858000"/>
              <a:gd name="connsiteX575" fmla="*/ 922198 w 7467600"/>
              <a:gd name="connsiteY575" fmla="*/ 1677437 h 6858000"/>
              <a:gd name="connsiteX576" fmla="*/ 869293 w 7467600"/>
              <a:gd name="connsiteY576" fmla="*/ 1583214 h 6858000"/>
              <a:gd name="connsiteX577" fmla="*/ 751431 w 7467600"/>
              <a:gd name="connsiteY577" fmla="*/ 1405731 h 6858000"/>
              <a:gd name="connsiteX578" fmla="*/ 655236 w 7467600"/>
              <a:gd name="connsiteY578" fmla="*/ 1268632 h 6858000"/>
              <a:gd name="connsiteX579" fmla="*/ 6516292 w 7467600"/>
              <a:gd name="connsiteY579" fmla="*/ 1263064 h 6858000"/>
              <a:gd name="connsiteX580" fmla="*/ 5736320 w 7467600"/>
              <a:gd name="connsiteY580" fmla="*/ 1501803 h 6858000"/>
              <a:gd name="connsiteX581" fmla="*/ 6516292 w 7467600"/>
              <a:gd name="connsiteY581" fmla="*/ 1263064 h 6858000"/>
              <a:gd name="connsiteX582" fmla="*/ 291466 w 7467600"/>
              <a:gd name="connsiteY582" fmla="*/ 1250369 h 6858000"/>
              <a:gd name="connsiteX583" fmla="*/ 323180 w 7467600"/>
              <a:gd name="connsiteY583" fmla="*/ 1435283 h 6858000"/>
              <a:gd name="connsiteX584" fmla="*/ 349381 w 7467600"/>
              <a:gd name="connsiteY584" fmla="*/ 1875041 h 6858000"/>
              <a:gd name="connsiteX585" fmla="*/ 374363 w 7467600"/>
              <a:gd name="connsiteY585" fmla="*/ 1506494 h 6858000"/>
              <a:gd name="connsiteX586" fmla="*/ 302168 w 7467600"/>
              <a:gd name="connsiteY586" fmla="*/ 1274495 h 6858000"/>
              <a:gd name="connsiteX587" fmla="*/ 291466 w 7467600"/>
              <a:gd name="connsiteY587" fmla="*/ 1250369 h 6858000"/>
              <a:gd name="connsiteX588" fmla="*/ 678222 w 7467600"/>
              <a:gd name="connsiteY588" fmla="*/ 1248670 h 6858000"/>
              <a:gd name="connsiteX589" fmla="*/ 775536 w 7467600"/>
              <a:gd name="connsiteY589" fmla="*/ 1388015 h 6858000"/>
              <a:gd name="connsiteX590" fmla="*/ 894529 w 7467600"/>
              <a:gd name="connsiteY590" fmla="*/ 1567739 h 6858000"/>
              <a:gd name="connsiteX591" fmla="*/ 948000 w 7467600"/>
              <a:gd name="connsiteY591" fmla="*/ 1663088 h 6858000"/>
              <a:gd name="connsiteX592" fmla="*/ 1006812 w 7467600"/>
              <a:gd name="connsiteY592" fmla="*/ 1767683 h 6858000"/>
              <a:gd name="connsiteX593" fmla="*/ 1149133 w 7467600"/>
              <a:gd name="connsiteY593" fmla="*/ 1971513 h 6858000"/>
              <a:gd name="connsiteX594" fmla="*/ 1333952 w 7467600"/>
              <a:gd name="connsiteY594" fmla="*/ 2251620 h 6858000"/>
              <a:gd name="connsiteX595" fmla="*/ 1337329 w 7467600"/>
              <a:gd name="connsiteY595" fmla="*/ 2258350 h 6858000"/>
              <a:gd name="connsiteX596" fmla="*/ 1014726 w 7467600"/>
              <a:gd name="connsiteY596" fmla="*/ 1615556 h 6858000"/>
              <a:gd name="connsiteX597" fmla="*/ 678222 w 7467600"/>
              <a:gd name="connsiteY597" fmla="*/ 1248670 h 6858000"/>
              <a:gd name="connsiteX598" fmla="*/ 6691602 w 7467600"/>
              <a:gd name="connsiteY598" fmla="*/ 1140573 h 6858000"/>
              <a:gd name="connsiteX599" fmla="*/ 6571100 w 7467600"/>
              <a:gd name="connsiteY599" fmla="*/ 1183662 h 6858000"/>
              <a:gd name="connsiteX600" fmla="*/ 6241687 w 7467600"/>
              <a:gd name="connsiteY600" fmla="*/ 1257600 h 6858000"/>
              <a:gd name="connsiteX601" fmla="*/ 5693009 w 7467600"/>
              <a:gd name="connsiteY601" fmla="*/ 1478256 h 6858000"/>
              <a:gd name="connsiteX602" fmla="*/ 6548420 w 7467600"/>
              <a:gd name="connsiteY602" fmla="*/ 1214599 h 6858000"/>
              <a:gd name="connsiteX603" fmla="*/ 6605473 w 7467600"/>
              <a:gd name="connsiteY603" fmla="*/ 1184686 h 6858000"/>
              <a:gd name="connsiteX604" fmla="*/ 6691602 w 7467600"/>
              <a:gd name="connsiteY604" fmla="*/ 1140573 h 6858000"/>
              <a:gd name="connsiteX605" fmla="*/ 4002475 w 7467600"/>
              <a:gd name="connsiteY605" fmla="*/ 1037802 h 6858000"/>
              <a:gd name="connsiteX606" fmla="*/ 4000324 w 7467600"/>
              <a:gd name="connsiteY606" fmla="*/ 1039362 h 6858000"/>
              <a:gd name="connsiteX607" fmla="*/ 4002862 w 7467600"/>
              <a:gd name="connsiteY607" fmla="*/ 1042866 h 6858000"/>
              <a:gd name="connsiteX608" fmla="*/ 4002475 w 7467600"/>
              <a:gd name="connsiteY608" fmla="*/ 1037802 h 6858000"/>
              <a:gd name="connsiteX609" fmla="*/ 506322 w 7467600"/>
              <a:gd name="connsiteY609" fmla="*/ 1020997 h 6858000"/>
              <a:gd name="connsiteX610" fmla="*/ 533068 w 7467600"/>
              <a:gd name="connsiteY610" fmla="*/ 1029409 h 6858000"/>
              <a:gd name="connsiteX611" fmla="*/ 1232525 w 7467600"/>
              <a:gd name="connsiteY611" fmla="*/ 1804675 h 6858000"/>
              <a:gd name="connsiteX612" fmla="*/ 1388858 w 7467600"/>
              <a:gd name="connsiteY612" fmla="*/ 2368011 h 6858000"/>
              <a:gd name="connsiteX613" fmla="*/ 1384098 w 7467600"/>
              <a:gd name="connsiteY613" fmla="*/ 2378125 h 6858000"/>
              <a:gd name="connsiteX614" fmla="*/ 1425393 w 7467600"/>
              <a:gd name="connsiteY614" fmla="*/ 2589124 h 6858000"/>
              <a:gd name="connsiteX615" fmla="*/ 1424001 w 7467600"/>
              <a:gd name="connsiteY615" fmla="*/ 2597541 h 6858000"/>
              <a:gd name="connsiteX616" fmla="*/ 2152729 w 7467600"/>
              <a:gd name="connsiteY616" fmla="*/ 2864487 h 6858000"/>
              <a:gd name="connsiteX617" fmla="*/ 2020609 w 7467600"/>
              <a:gd name="connsiteY617" fmla="*/ 2539671 h 6858000"/>
              <a:gd name="connsiteX618" fmla="*/ 2018920 w 7467600"/>
              <a:gd name="connsiteY618" fmla="*/ 2536309 h 6858000"/>
              <a:gd name="connsiteX619" fmla="*/ 1342441 w 7467600"/>
              <a:gd name="connsiteY619" fmla="*/ 1173017 h 6858000"/>
              <a:gd name="connsiteX620" fmla="*/ 1367925 w 7467600"/>
              <a:gd name="connsiteY620" fmla="*/ 1135648 h 6858000"/>
              <a:gd name="connsiteX621" fmla="*/ 1771401 w 7467600"/>
              <a:gd name="connsiteY621" fmla="*/ 1806673 h 6858000"/>
              <a:gd name="connsiteX622" fmla="*/ 1972385 w 7467600"/>
              <a:gd name="connsiteY622" fmla="*/ 2198735 h 6858000"/>
              <a:gd name="connsiteX623" fmla="*/ 2040892 w 7467600"/>
              <a:gd name="connsiteY623" fmla="*/ 2405205 h 6858000"/>
              <a:gd name="connsiteX624" fmla="*/ 2131689 w 7467600"/>
              <a:gd name="connsiteY624" fmla="*/ 1936926 h 6858000"/>
              <a:gd name="connsiteX625" fmla="*/ 2454820 w 7467600"/>
              <a:gd name="connsiteY625" fmla="*/ 1248808 h 6858000"/>
              <a:gd name="connsiteX626" fmla="*/ 2492512 w 7467600"/>
              <a:gd name="connsiteY626" fmla="*/ 1302920 h 6858000"/>
              <a:gd name="connsiteX627" fmla="*/ 2081216 w 7467600"/>
              <a:gd name="connsiteY627" fmla="*/ 2527513 h 6858000"/>
              <a:gd name="connsiteX628" fmla="*/ 2081211 w 7467600"/>
              <a:gd name="connsiteY628" fmla="*/ 2528916 h 6858000"/>
              <a:gd name="connsiteX629" fmla="*/ 2199067 w 7467600"/>
              <a:gd name="connsiteY629" fmla="*/ 2884061 h 6858000"/>
              <a:gd name="connsiteX630" fmla="*/ 3192586 w 7467600"/>
              <a:gd name="connsiteY630" fmla="*/ 3411496 h 6858000"/>
              <a:gd name="connsiteX631" fmla="*/ 3182620 w 7467600"/>
              <a:gd name="connsiteY631" fmla="*/ 3483279 h 6858000"/>
              <a:gd name="connsiteX632" fmla="*/ 2435119 w 7467600"/>
              <a:gd name="connsiteY632" fmla="*/ 3080173 h 6858000"/>
              <a:gd name="connsiteX633" fmla="*/ 2410152 w 7467600"/>
              <a:gd name="connsiteY633" fmla="*/ 3063751 h 6858000"/>
              <a:gd name="connsiteX634" fmla="*/ 2408099 w 7467600"/>
              <a:gd name="connsiteY634" fmla="*/ 3064403 h 6858000"/>
              <a:gd name="connsiteX635" fmla="*/ 2407218 w 7467600"/>
              <a:gd name="connsiteY635" fmla="*/ 3070324 h 6858000"/>
              <a:gd name="connsiteX636" fmla="*/ 2380138 w 7467600"/>
              <a:gd name="connsiteY636" fmla="*/ 3099341 h 6858000"/>
              <a:gd name="connsiteX637" fmla="*/ 1765923 w 7467600"/>
              <a:gd name="connsiteY637" fmla="*/ 3581043 h 6858000"/>
              <a:gd name="connsiteX638" fmla="*/ 1702258 w 7467600"/>
              <a:gd name="connsiteY638" fmla="*/ 3612286 h 6858000"/>
              <a:gd name="connsiteX639" fmla="*/ 1538370 w 7467600"/>
              <a:gd name="connsiteY639" fmla="*/ 3811804 h 6858000"/>
              <a:gd name="connsiteX640" fmla="*/ 542867 w 7467600"/>
              <a:gd name="connsiteY640" fmla="*/ 4944092 h 6858000"/>
              <a:gd name="connsiteX641" fmla="*/ 515800 w 7467600"/>
              <a:gd name="connsiteY641" fmla="*/ 4862180 h 6858000"/>
              <a:gd name="connsiteX642" fmla="*/ 909145 w 7467600"/>
              <a:gd name="connsiteY642" fmla="*/ 4199225 h 6858000"/>
              <a:gd name="connsiteX643" fmla="*/ 1214067 w 7467600"/>
              <a:gd name="connsiteY643" fmla="*/ 3908561 h 6858000"/>
              <a:gd name="connsiteX644" fmla="*/ 640967 w 7467600"/>
              <a:gd name="connsiteY644" fmla="*/ 4105601 h 6858000"/>
              <a:gd name="connsiteX645" fmla="*/ 112563 w 7467600"/>
              <a:gd name="connsiteY645" fmla="*/ 4396952 h 6858000"/>
              <a:gd name="connsiteX646" fmla="*/ 0 w 7467600"/>
              <a:gd name="connsiteY646" fmla="*/ 4466006 h 6858000"/>
              <a:gd name="connsiteX647" fmla="*/ 0 w 7467600"/>
              <a:gd name="connsiteY647" fmla="*/ 4233763 h 6858000"/>
              <a:gd name="connsiteX648" fmla="*/ 36881 w 7467600"/>
              <a:gd name="connsiteY648" fmla="*/ 4200118 h 6858000"/>
              <a:gd name="connsiteX649" fmla="*/ 910534 w 7467600"/>
              <a:gd name="connsiteY649" fmla="*/ 3629753 h 6858000"/>
              <a:gd name="connsiteX650" fmla="*/ 1578717 w 7467600"/>
              <a:gd name="connsiteY650" fmla="*/ 3575982 h 6858000"/>
              <a:gd name="connsiteX651" fmla="*/ 2338780 w 7467600"/>
              <a:gd name="connsiteY651" fmla="*/ 3033725 h 6858000"/>
              <a:gd name="connsiteX652" fmla="*/ 1807991 w 7467600"/>
              <a:gd name="connsiteY652" fmla="*/ 2807184 h 6858000"/>
              <a:gd name="connsiteX653" fmla="*/ 1416358 w 7467600"/>
              <a:gd name="connsiteY653" fmla="*/ 3112571 h 6858000"/>
              <a:gd name="connsiteX654" fmla="*/ 939066 w 7467600"/>
              <a:gd name="connsiteY654" fmla="*/ 3378798 h 6858000"/>
              <a:gd name="connsiteX655" fmla="*/ 115099 w 7467600"/>
              <a:gd name="connsiteY655" fmla="*/ 3607650 h 6858000"/>
              <a:gd name="connsiteX656" fmla="*/ 97284 w 7467600"/>
              <a:gd name="connsiteY656" fmla="*/ 3520393 h 6858000"/>
              <a:gd name="connsiteX657" fmla="*/ 922050 w 7467600"/>
              <a:gd name="connsiteY657" fmla="*/ 3074867 h 6858000"/>
              <a:gd name="connsiteX658" fmla="*/ 1405265 w 7467600"/>
              <a:gd name="connsiteY658" fmla="*/ 3016319 h 6858000"/>
              <a:gd name="connsiteX659" fmla="*/ 1407512 w 7467600"/>
              <a:gd name="connsiteY659" fmla="*/ 3018001 h 6858000"/>
              <a:gd name="connsiteX660" fmla="*/ 1726266 w 7467600"/>
              <a:gd name="connsiteY660" fmla="*/ 2777274 h 6858000"/>
              <a:gd name="connsiteX661" fmla="*/ 625390 w 7467600"/>
              <a:gd name="connsiteY661" fmla="*/ 2514541 h 6858000"/>
              <a:gd name="connsiteX662" fmla="*/ 619799 w 7467600"/>
              <a:gd name="connsiteY662" fmla="*/ 2527180 h 6858000"/>
              <a:gd name="connsiteX663" fmla="*/ 310030 w 7467600"/>
              <a:gd name="connsiteY663" fmla="*/ 2771818 h 6858000"/>
              <a:gd name="connsiteX664" fmla="*/ 173877 w 7467600"/>
              <a:gd name="connsiteY664" fmla="*/ 2937056 h 6858000"/>
              <a:gd name="connsiteX665" fmla="*/ 77889 w 7467600"/>
              <a:gd name="connsiteY665" fmla="*/ 3138440 h 6858000"/>
              <a:gd name="connsiteX666" fmla="*/ 0 w 7467600"/>
              <a:gd name="connsiteY666" fmla="*/ 3271395 h 6858000"/>
              <a:gd name="connsiteX667" fmla="*/ 0 w 7467600"/>
              <a:gd name="connsiteY667" fmla="*/ 3153002 h 6858000"/>
              <a:gd name="connsiteX668" fmla="*/ 2386 w 7467600"/>
              <a:gd name="connsiteY668" fmla="*/ 3149203 h 6858000"/>
              <a:gd name="connsiteX669" fmla="*/ 89753 w 7467600"/>
              <a:gd name="connsiteY669" fmla="*/ 2987702 h 6858000"/>
              <a:gd name="connsiteX670" fmla="*/ 76869 w 7467600"/>
              <a:gd name="connsiteY670" fmla="*/ 3005404 h 6858000"/>
              <a:gd name="connsiteX671" fmla="*/ 32049 w 7467600"/>
              <a:gd name="connsiteY671" fmla="*/ 3065814 h 6858000"/>
              <a:gd name="connsiteX672" fmla="*/ 0 w 7467600"/>
              <a:gd name="connsiteY672" fmla="*/ 3108744 h 6858000"/>
              <a:gd name="connsiteX673" fmla="*/ 0 w 7467600"/>
              <a:gd name="connsiteY673" fmla="*/ 3058059 h 6858000"/>
              <a:gd name="connsiteX674" fmla="*/ 7610 w 7467600"/>
              <a:gd name="connsiteY674" fmla="*/ 3047889 h 6858000"/>
              <a:gd name="connsiteX675" fmla="*/ 52419 w 7467600"/>
              <a:gd name="connsiteY675" fmla="*/ 2987479 h 6858000"/>
              <a:gd name="connsiteX676" fmla="*/ 59142 w 7467600"/>
              <a:gd name="connsiteY676" fmla="*/ 2978488 h 6858000"/>
              <a:gd name="connsiteX677" fmla="*/ 0 w 7467600"/>
              <a:gd name="connsiteY677" fmla="*/ 3015334 h 6858000"/>
              <a:gd name="connsiteX678" fmla="*/ 0 w 7467600"/>
              <a:gd name="connsiteY678" fmla="*/ 2914286 h 6858000"/>
              <a:gd name="connsiteX679" fmla="*/ 36383 w 7467600"/>
              <a:gd name="connsiteY679" fmla="*/ 2901128 h 6858000"/>
              <a:gd name="connsiteX680" fmla="*/ 156329 w 7467600"/>
              <a:gd name="connsiteY680" fmla="*/ 2840533 h 6858000"/>
              <a:gd name="connsiteX681" fmla="*/ 358355 w 7467600"/>
              <a:gd name="connsiteY681" fmla="*/ 2620471 h 6858000"/>
              <a:gd name="connsiteX682" fmla="*/ 510577 w 7467600"/>
              <a:gd name="connsiteY682" fmla="*/ 2501244 h 6858000"/>
              <a:gd name="connsiteX683" fmla="*/ 211967 w 7467600"/>
              <a:gd name="connsiteY683" fmla="*/ 2479171 h 6858000"/>
              <a:gd name="connsiteX684" fmla="*/ 0 w 7467600"/>
              <a:gd name="connsiteY684" fmla="*/ 2476398 h 6858000"/>
              <a:gd name="connsiteX685" fmla="*/ 0 w 7467600"/>
              <a:gd name="connsiteY685" fmla="*/ 2389189 h 6858000"/>
              <a:gd name="connsiteX686" fmla="*/ 103062 w 7467600"/>
              <a:gd name="connsiteY686" fmla="*/ 2389518 h 6858000"/>
              <a:gd name="connsiteX687" fmla="*/ 510734 w 7467600"/>
              <a:gd name="connsiteY687" fmla="*/ 2416201 h 6858000"/>
              <a:gd name="connsiteX688" fmla="*/ 279257 w 7467600"/>
              <a:gd name="connsiteY688" fmla="*/ 2092102 h 6858000"/>
              <a:gd name="connsiteX689" fmla="*/ 65265 w 7467600"/>
              <a:gd name="connsiteY689" fmla="*/ 2006049 h 6858000"/>
              <a:gd name="connsiteX690" fmla="*/ 0 w 7467600"/>
              <a:gd name="connsiteY690" fmla="*/ 1982532 h 6858000"/>
              <a:gd name="connsiteX691" fmla="*/ 0 w 7467600"/>
              <a:gd name="connsiteY691" fmla="*/ 1912789 h 6858000"/>
              <a:gd name="connsiteX692" fmla="*/ 97460 w 7467600"/>
              <a:gd name="connsiteY692" fmla="*/ 1953725 h 6858000"/>
              <a:gd name="connsiteX693" fmla="*/ 221272 w 7467600"/>
              <a:gd name="connsiteY693" fmla="*/ 1980766 h 6858000"/>
              <a:gd name="connsiteX694" fmla="*/ 116765 w 7467600"/>
              <a:gd name="connsiteY694" fmla="*/ 1911033 h 6858000"/>
              <a:gd name="connsiteX695" fmla="*/ 16405 w 7467600"/>
              <a:gd name="connsiteY695" fmla="*/ 1803412 h 6858000"/>
              <a:gd name="connsiteX696" fmla="*/ 0 w 7467600"/>
              <a:gd name="connsiteY696" fmla="*/ 1784777 h 6858000"/>
              <a:gd name="connsiteX697" fmla="*/ 0 w 7467600"/>
              <a:gd name="connsiteY697" fmla="*/ 1740082 h 6858000"/>
              <a:gd name="connsiteX698" fmla="*/ 39394 w 7467600"/>
              <a:gd name="connsiteY698" fmla="*/ 1784856 h 6858000"/>
              <a:gd name="connsiteX699" fmla="*/ 135813 w 7467600"/>
              <a:gd name="connsiteY699" fmla="*/ 1888838 h 6858000"/>
              <a:gd name="connsiteX700" fmla="*/ 242575 w 7467600"/>
              <a:gd name="connsiteY700" fmla="*/ 1958841 h 6858000"/>
              <a:gd name="connsiteX701" fmla="*/ 82197 w 7467600"/>
              <a:gd name="connsiteY701" fmla="*/ 1754826 h 6858000"/>
              <a:gd name="connsiteX702" fmla="*/ 0 w 7467600"/>
              <a:gd name="connsiteY702" fmla="*/ 1679650 h 6858000"/>
              <a:gd name="connsiteX703" fmla="*/ 0 w 7467600"/>
              <a:gd name="connsiteY703" fmla="*/ 1602463 h 6858000"/>
              <a:gd name="connsiteX704" fmla="*/ 84689 w 7467600"/>
              <a:gd name="connsiteY704" fmla="*/ 1677442 h 6858000"/>
              <a:gd name="connsiteX705" fmla="*/ 298437 w 7467600"/>
              <a:gd name="connsiteY705" fmla="*/ 1968019 h 6858000"/>
              <a:gd name="connsiteX706" fmla="*/ 227269 w 7467600"/>
              <a:gd name="connsiteY706" fmla="*/ 1114064 h 6858000"/>
              <a:gd name="connsiteX707" fmla="*/ 248003 w 7467600"/>
              <a:gd name="connsiteY707" fmla="*/ 1089613 h 6858000"/>
              <a:gd name="connsiteX708" fmla="*/ 427020 w 7467600"/>
              <a:gd name="connsiteY708" fmla="*/ 1619803 h 6858000"/>
              <a:gd name="connsiteX709" fmla="*/ 340345 w 7467600"/>
              <a:gd name="connsiteY709" fmla="*/ 2027739 h 6858000"/>
              <a:gd name="connsiteX710" fmla="*/ 360865 w 7467600"/>
              <a:gd name="connsiteY710" fmla="*/ 2044827 h 6858000"/>
              <a:gd name="connsiteX711" fmla="*/ 560414 w 7467600"/>
              <a:gd name="connsiteY711" fmla="*/ 2421457 h 6858000"/>
              <a:gd name="connsiteX712" fmla="*/ 1359703 w 7467600"/>
              <a:gd name="connsiteY712" fmla="*/ 2578554 h 6858000"/>
              <a:gd name="connsiteX713" fmla="*/ 1359422 w 7467600"/>
              <a:gd name="connsiteY713" fmla="*/ 2577994 h 6858000"/>
              <a:gd name="connsiteX714" fmla="*/ 828701 w 7467600"/>
              <a:gd name="connsiteY714" fmla="*/ 1839520 h 6858000"/>
              <a:gd name="connsiteX715" fmla="*/ 494427 w 7467600"/>
              <a:gd name="connsiteY715" fmla="*/ 1092333 h 6858000"/>
              <a:gd name="connsiteX716" fmla="*/ 506322 w 7467600"/>
              <a:gd name="connsiteY716" fmla="*/ 1020997 h 6858000"/>
              <a:gd name="connsiteX717" fmla="*/ 4570198 w 7467600"/>
              <a:gd name="connsiteY717" fmla="*/ 978081 h 6858000"/>
              <a:gd name="connsiteX718" fmla="*/ 4523691 w 7467600"/>
              <a:gd name="connsiteY718" fmla="*/ 1127776 h 6858000"/>
              <a:gd name="connsiteX719" fmla="*/ 4509875 w 7467600"/>
              <a:gd name="connsiteY719" fmla="*/ 1167552 h 6858000"/>
              <a:gd name="connsiteX720" fmla="*/ 4478168 w 7467600"/>
              <a:gd name="connsiteY720" fmla="*/ 1260735 h 6858000"/>
              <a:gd name="connsiteX721" fmla="*/ 4409309 w 7467600"/>
              <a:gd name="connsiteY721" fmla="*/ 1666996 h 6858000"/>
              <a:gd name="connsiteX722" fmla="*/ 4370031 w 7467600"/>
              <a:gd name="connsiteY722" fmla="*/ 1955666 h 6858000"/>
              <a:gd name="connsiteX723" fmla="*/ 4570198 w 7467600"/>
              <a:gd name="connsiteY723" fmla="*/ 978081 h 6858000"/>
              <a:gd name="connsiteX724" fmla="*/ 4557898 w 7467600"/>
              <a:gd name="connsiteY724" fmla="*/ 900011 h 6858000"/>
              <a:gd name="connsiteX725" fmla="*/ 4344840 w 7467600"/>
              <a:gd name="connsiteY725" fmla="*/ 1922038 h 6858000"/>
              <a:gd name="connsiteX726" fmla="*/ 4378710 w 7467600"/>
              <a:gd name="connsiteY726" fmla="*/ 1665516 h 6858000"/>
              <a:gd name="connsiteX727" fmla="*/ 4448798 w 7467600"/>
              <a:gd name="connsiteY727" fmla="*/ 1253024 h 6858000"/>
              <a:gd name="connsiteX728" fmla="*/ 4480315 w 7467600"/>
              <a:gd name="connsiteY728" fmla="*/ 1158454 h 6858000"/>
              <a:gd name="connsiteX729" fmla="*/ 4494133 w 7467600"/>
              <a:gd name="connsiteY729" fmla="*/ 1118676 h 6858000"/>
              <a:gd name="connsiteX730" fmla="*/ 4557898 w 7467600"/>
              <a:gd name="connsiteY730" fmla="*/ 900011 h 6858000"/>
              <a:gd name="connsiteX731" fmla="*/ 5870151 w 7467600"/>
              <a:gd name="connsiteY731" fmla="*/ 898890 h 6858000"/>
              <a:gd name="connsiteX732" fmla="*/ 5861335 w 7467600"/>
              <a:gd name="connsiteY732" fmla="*/ 899177 h 6858000"/>
              <a:gd name="connsiteX733" fmla="*/ 5843702 w 7467600"/>
              <a:gd name="connsiteY733" fmla="*/ 899748 h 6858000"/>
              <a:gd name="connsiteX734" fmla="*/ 5651107 w 7467600"/>
              <a:gd name="connsiteY734" fmla="*/ 920306 h 6858000"/>
              <a:gd name="connsiteX735" fmla="*/ 5459407 w 7467600"/>
              <a:gd name="connsiteY735" fmla="*/ 940975 h 6858000"/>
              <a:gd name="connsiteX736" fmla="*/ 5374846 w 7467600"/>
              <a:gd name="connsiteY736" fmla="*/ 941988 h 6858000"/>
              <a:gd name="connsiteX737" fmla="*/ 5256105 w 7467600"/>
              <a:gd name="connsiteY737" fmla="*/ 945632 h 6858000"/>
              <a:gd name="connsiteX738" fmla="*/ 5107071 w 7467600"/>
              <a:gd name="connsiteY738" fmla="*/ 969720 h 6858000"/>
              <a:gd name="connsiteX739" fmla="*/ 4998681 w 7467600"/>
              <a:gd name="connsiteY739" fmla="*/ 988771 h 6858000"/>
              <a:gd name="connsiteX740" fmla="*/ 5870151 w 7467600"/>
              <a:gd name="connsiteY740" fmla="*/ 898890 h 6858000"/>
              <a:gd name="connsiteX741" fmla="*/ 5504425 w 7467600"/>
              <a:gd name="connsiteY741" fmla="*/ 848067 h 6858000"/>
              <a:gd name="connsiteX742" fmla="*/ 4968849 w 7467600"/>
              <a:gd name="connsiteY742" fmla="*/ 962318 h 6858000"/>
              <a:gd name="connsiteX743" fmla="*/ 5104039 w 7467600"/>
              <a:gd name="connsiteY743" fmla="*/ 940634 h 6858000"/>
              <a:gd name="connsiteX744" fmla="*/ 5256311 w 7467600"/>
              <a:gd name="connsiteY744" fmla="*/ 916490 h 6858000"/>
              <a:gd name="connsiteX745" fmla="*/ 5377381 w 7467600"/>
              <a:gd name="connsiteY745" fmla="*/ 912671 h 6858000"/>
              <a:gd name="connsiteX746" fmla="*/ 5460148 w 7467600"/>
              <a:gd name="connsiteY746" fmla="*/ 911442 h 6858000"/>
              <a:gd name="connsiteX747" fmla="*/ 5648971 w 7467600"/>
              <a:gd name="connsiteY747" fmla="*/ 891331 h 6858000"/>
              <a:gd name="connsiteX748" fmla="*/ 5844807 w 7467600"/>
              <a:gd name="connsiteY748" fmla="*/ 870718 h 6858000"/>
              <a:gd name="connsiteX749" fmla="*/ 5862975 w 7467600"/>
              <a:gd name="connsiteY749" fmla="*/ 869756 h 6858000"/>
              <a:gd name="connsiteX750" fmla="*/ 5920887 w 7467600"/>
              <a:gd name="connsiteY750" fmla="*/ 865929 h 6858000"/>
              <a:gd name="connsiteX751" fmla="*/ 5504425 w 7467600"/>
              <a:gd name="connsiteY751" fmla="*/ 848067 h 6858000"/>
              <a:gd name="connsiteX752" fmla="*/ 3607114 w 7467600"/>
              <a:gd name="connsiteY752" fmla="*/ 467441 h 6858000"/>
              <a:gd name="connsiteX753" fmla="*/ 3296242 w 7467600"/>
              <a:gd name="connsiteY753" fmla="*/ 807991 h 6858000"/>
              <a:gd name="connsiteX754" fmla="*/ 3174674 w 7467600"/>
              <a:gd name="connsiteY754" fmla="*/ 919759 h 6858000"/>
              <a:gd name="connsiteX755" fmla="*/ 3042978 w 7467600"/>
              <a:gd name="connsiteY755" fmla="*/ 1054894 h 6858000"/>
              <a:gd name="connsiteX756" fmla="*/ 2968914 w 7467600"/>
              <a:gd name="connsiteY756" fmla="*/ 1133756 h 6858000"/>
              <a:gd name="connsiteX757" fmla="*/ 3103823 w 7467600"/>
              <a:gd name="connsiteY757" fmla="*/ 1026814 h 6858000"/>
              <a:gd name="connsiteX758" fmla="*/ 3607114 w 7467600"/>
              <a:gd name="connsiteY758" fmla="*/ 467441 h 6858000"/>
              <a:gd name="connsiteX759" fmla="*/ 3744487 w 7467600"/>
              <a:gd name="connsiteY759" fmla="*/ 383136 h 6858000"/>
              <a:gd name="connsiteX760" fmla="*/ 3970213 w 7467600"/>
              <a:gd name="connsiteY760" fmla="*/ 995559 h 6858000"/>
              <a:gd name="connsiteX761" fmla="*/ 3744487 w 7467600"/>
              <a:gd name="connsiteY761" fmla="*/ 383136 h 6858000"/>
              <a:gd name="connsiteX762" fmla="*/ 3624562 w 7467600"/>
              <a:gd name="connsiteY762" fmla="*/ 367041 h 6858000"/>
              <a:gd name="connsiteX763" fmla="*/ 3489712 w 7467600"/>
              <a:gd name="connsiteY763" fmla="*/ 485386 h 6858000"/>
              <a:gd name="connsiteX764" fmla="*/ 3182994 w 7467600"/>
              <a:gd name="connsiteY764" fmla="*/ 828265 h 6858000"/>
              <a:gd name="connsiteX765" fmla="*/ 2892114 w 7467600"/>
              <a:gd name="connsiteY765" fmla="*/ 1172635 h 6858000"/>
              <a:gd name="connsiteX766" fmla="*/ 3021459 w 7467600"/>
              <a:gd name="connsiteY766" fmla="*/ 1035385 h 6858000"/>
              <a:gd name="connsiteX767" fmla="*/ 3153873 w 7467600"/>
              <a:gd name="connsiteY767" fmla="*/ 898971 h 6858000"/>
              <a:gd name="connsiteX768" fmla="*/ 3276511 w 7467600"/>
              <a:gd name="connsiteY768" fmla="*/ 786423 h 6858000"/>
              <a:gd name="connsiteX769" fmla="*/ 3584154 w 7467600"/>
              <a:gd name="connsiteY769" fmla="*/ 448218 h 6858000"/>
              <a:gd name="connsiteX770" fmla="*/ 3624562 w 7467600"/>
              <a:gd name="connsiteY770" fmla="*/ 367041 h 6858000"/>
              <a:gd name="connsiteX771" fmla="*/ 3766672 w 7467600"/>
              <a:gd name="connsiteY771" fmla="*/ 359429 h 6858000"/>
              <a:gd name="connsiteX772" fmla="*/ 3996338 w 7467600"/>
              <a:gd name="connsiteY772" fmla="*/ 968237 h 6858000"/>
              <a:gd name="connsiteX773" fmla="*/ 3766672 w 7467600"/>
              <a:gd name="connsiteY773" fmla="*/ 359429 h 6858000"/>
              <a:gd name="connsiteX774" fmla="*/ 5805386 w 7467600"/>
              <a:gd name="connsiteY774" fmla="*/ 239240 h 6858000"/>
              <a:gd name="connsiteX775" fmla="*/ 5736947 w 7467600"/>
              <a:gd name="connsiteY775" fmla="*/ 261367 h 6858000"/>
              <a:gd name="connsiteX776" fmla="*/ 5427012 w 7467600"/>
              <a:gd name="connsiteY776" fmla="*/ 311272 h 6858000"/>
              <a:gd name="connsiteX777" fmla="*/ 5147818 w 7467600"/>
              <a:gd name="connsiteY777" fmla="*/ 322112 h 6858000"/>
              <a:gd name="connsiteX778" fmla="*/ 5060854 w 7467600"/>
              <a:gd name="connsiteY778" fmla="*/ 311882 h 6858000"/>
              <a:gd name="connsiteX779" fmla="*/ 4945989 w 7467600"/>
              <a:gd name="connsiteY779" fmla="*/ 300516 h 6858000"/>
              <a:gd name="connsiteX780" fmla="*/ 5410479 w 7467600"/>
              <a:gd name="connsiteY780" fmla="*/ 348434 h 6858000"/>
              <a:gd name="connsiteX781" fmla="*/ 5805386 w 7467600"/>
              <a:gd name="connsiteY781" fmla="*/ 239240 h 6858000"/>
              <a:gd name="connsiteX782" fmla="*/ 5905192 w 7467600"/>
              <a:gd name="connsiteY782" fmla="*/ 163079 h 6858000"/>
              <a:gd name="connsiteX783" fmla="*/ 5865655 w 7467600"/>
              <a:gd name="connsiteY783" fmla="*/ 171901 h 6858000"/>
              <a:gd name="connsiteX784" fmla="*/ 5259740 w 7467600"/>
              <a:gd name="connsiteY784" fmla="*/ 257013 h 6858000"/>
              <a:gd name="connsiteX785" fmla="*/ 5208466 w 7467600"/>
              <a:gd name="connsiteY785" fmla="*/ 257550 h 6858000"/>
              <a:gd name="connsiteX786" fmla="*/ 4980204 w 7467600"/>
              <a:gd name="connsiteY786" fmla="*/ 271903 h 6858000"/>
              <a:gd name="connsiteX787" fmla="*/ 5068068 w 7467600"/>
              <a:gd name="connsiteY787" fmla="*/ 282244 h 6858000"/>
              <a:gd name="connsiteX788" fmla="*/ 5153231 w 7467600"/>
              <a:gd name="connsiteY788" fmla="*/ 292240 h 6858000"/>
              <a:gd name="connsiteX789" fmla="*/ 5426491 w 7467600"/>
              <a:gd name="connsiteY789" fmla="*/ 281128 h 6858000"/>
              <a:gd name="connsiteX790" fmla="*/ 5731212 w 7467600"/>
              <a:gd name="connsiteY790" fmla="*/ 231951 h 6858000"/>
              <a:gd name="connsiteX791" fmla="*/ 5905192 w 7467600"/>
              <a:gd name="connsiteY791" fmla="*/ 163079 h 6858000"/>
              <a:gd name="connsiteX792" fmla="*/ 5944437 w 7467600"/>
              <a:gd name="connsiteY792" fmla="*/ 113829 h 6858000"/>
              <a:gd name="connsiteX793" fmla="*/ 5825032 w 7467600"/>
              <a:gd name="connsiteY793" fmla="*/ 146405 h 6858000"/>
              <a:gd name="connsiteX794" fmla="*/ 4955599 w 7467600"/>
              <a:gd name="connsiteY794" fmla="*/ 247008 h 6858000"/>
              <a:gd name="connsiteX795" fmla="*/ 5210104 w 7467600"/>
              <a:gd name="connsiteY795" fmla="*/ 228123 h 6858000"/>
              <a:gd name="connsiteX796" fmla="*/ 5261015 w 7467600"/>
              <a:gd name="connsiteY796" fmla="*/ 227087 h 6858000"/>
              <a:gd name="connsiteX797" fmla="*/ 5861181 w 7467600"/>
              <a:gd name="connsiteY797" fmla="*/ 143093 h 6858000"/>
              <a:gd name="connsiteX798" fmla="*/ 5961252 w 7467600"/>
              <a:gd name="connsiteY798" fmla="*/ 114820 h 6858000"/>
              <a:gd name="connsiteX799" fmla="*/ 5944437 w 7467600"/>
              <a:gd name="connsiteY799" fmla="*/ 113829 h 6858000"/>
              <a:gd name="connsiteX800" fmla="*/ 3882765 w 7467600"/>
              <a:gd name="connsiteY800" fmla="*/ 0 h 6858000"/>
              <a:gd name="connsiteX801" fmla="*/ 3995099 w 7467600"/>
              <a:gd name="connsiteY801" fmla="*/ 0 h 6858000"/>
              <a:gd name="connsiteX802" fmla="*/ 4163818 w 7467600"/>
              <a:gd name="connsiteY802" fmla="*/ 234104 h 6858000"/>
              <a:gd name="connsiteX803" fmla="*/ 4172099 w 7467600"/>
              <a:gd name="connsiteY803" fmla="*/ 234207 h 6858000"/>
              <a:gd name="connsiteX804" fmla="*/ 4784282 w 7467600"/>
              <a:gd name="connsiteY804" fmla="*/ 276561 h 6858000"/>
              <a:gd name="connsiteX805" fmla="*/ 4801687 w 7467600"/>
              <a:gd name="connsiteY805" fmla="*/ 267764 h 6858000"/>
              <a:gd name="connsiteX806" fmla="*/ 6082788 w 7467600"/>
              <a:gd name="connsiteY806" fmla="*/ 64119 h 6858000"/>
              <a:gd name="connsiteX807" fmla="*/ 6099442 w 7467600"/>
              <a:gd name="connsiteY807" fmla="*/ 82568 h 6858000"/>
              <a:gd name="connsiteX808" fmla="*/ 4804137 w 7467600"/>
              <a:gd name="connsiteY808" fmla="*/ 320931 h 6858000"/>
              <a:gd name="connsiteX809" fmla="*/ 4227047 w 7467600"/>
              <a:gd name="connsiteY809" fmla="*/ 313415 h 6858000"/>
              <a:gd name="connsiteX810" fmla="*/ 4346041 w 7467600"/>
              <a:gd name="connsiteY810" fmla="*/ 456086 h 6858000"/>
              <a:gd name="connsiteX811" fmla="*/ 4870967 w 7467600"/>
              <a:gd name="connsiteY811" fmla="*/ 963061 h 6858000"/>
              <a:gd name="connsiteX812" fmla="*/ 4889647 w 7467600"/>
              <a:gd name="connsiteY812" fmla="*/ 957147 h 6858000"/>
              <a:gd name="connsiteX813" fmla="*/ 5422504 w 7467600"/>
              <a:gd name="connsiteY813" fmla="*/ 805191 h 6858000"/>
              <a:gd name="connsiteX814" fmla="*/ 6087656 w 7467600"/>
              <a:gd name="connsiteY814" fmla="*/ 826703 h 6858000"/>
              <a:gd name="connsiteX815" fmla="*/ 6058717 w 7467600"/>
              <a:gd name="connsiteY815" fmla="*/ 865992 h 6858000"/>
              <a:gd name="connsiteX816" fmla="*/ 4974153 w 7467600"/>
              <a:gd name="connsiteY816" fmla="*/ 1045456 h 6858000"/>
              <a:gd name="connsiteX817" fmla="*/ 5627835 w 7467600"/>
              <a:gd name="connsiteY817" fmla="*/ 1472077 h 6858000"/>
              <a:gd name="connsiteX818" fmla="*/ 5629817 w 7467600"/>
              <a:gd name="connsiteY818" fmla="*/ 1471412 h 6858000"/>
              <a:gd name="connsiteX819" fmla="*/ 5634124 w 7467600"/>
              <a:gd name="connsiteY819" fmla="*/ 1470572 h 6858000"/>
              <a:gd name="connsiteX820" fmla="*/ 5755832 w 7467600"/>
              <a:gd name="connsiteY820" fmla="*/ 1383886 h 6858000"/>
              <a:gd name="connsiteX821" fmla="*/ 6014186 w 7467600"/>
              <a:gd name="connsiteY821" fmla="*/ 1279799 h 6858000"/>
              <a:gd name="connsiteX822" fmla="*/ 6901619 w 7467600"/>
              <a:gd name="connsiteY822" fmla="*/ 1047874 h 6858000"/>
              <a:gd name="connsiteX823" fmla="*/ 6931566 w 7467600"/>
              <a:gd name="connsiteY823" fmla="*/ 1062034 h 6858000"/>
              <a:gd name="connsiteX824" fmla="*/ 5790982 w 7467600"/>
              <a:gd name="connsiteY824" fmla="*/ 1561380 h 6858000"/>
              <a:gd name="connsiteX825" fmla="*/ 6188971 w 7467600"/>
              <a:gd name="connsiteY825" fmla="*/ 1755168 h 6858000"/>
              <a:gd name="connsiteX826" fmla="*/ 6202446 w 7467600"/>
              <a:gd name="connsiteY826" fmla="*/ 1752268 h 6858000"/>
              <a:gd name="connsiteX827" fmla="*/ 7179560 w 7467600"/>
              <a:gd name="connsiteY827" fmla="*/ 1467551 h 6858000"/>
              <a:gd name="connsiteX828" fmla="*/ 7158730 w 7467600"/>
              <a:gd name="connsiteY828" fmla="*/ 1507835 h 6858000"/>
              <a:gd name="connsiteX829" fmla="*/ 6326959 w 7467600"/>
              <a:gd name="connsiteY829" fmla="*/ 1817686 h 6858000"/>
              <a:gd name="connsiteX830" fmla="*/ 6537433 w 7467600"/>
              <a:gd name="connsiteY830" fmla="*/ 1907790 h 6858000"/>
              <a:gd name="connsiteX831" fmla="*/ 6550221 w 7467600"/>
              <a:gd name="connsiteY831" fmla="*/ 1910729 h 6858000"/>
              <a:gd name="connsiteX832" fmla="*/ 6964438 w 7467600"/>
              <a:gd name="connsiteY832" fmla="*/ 2209505 h 6858000"/>
              <a:gd name="connsiteX833" fmla="*/ 7367862 w 7467600"/>
              <a:gd name="connsiteY833" fmla="*/ 2806833 h 6858000"/>
              <a:gd name="connsiteX834" fmla="*/ 7364329 w 7467600"/>
              <a:gd name="connsiteY834" fmla="*/ 2826907 h 6858000"/>
              <a:gd name="connsiteX835" fmla="*/ 7290545 w 7467600"/>
              <a:gd name="connsiteY835" fmla="*/ 2850663 h 6858000"/>
              <a:gd name="connsiteX836" fmla="*/ 6472036 w 7467600"/>
              <a:gd name="connsiteY836" fmla="*/ 1959003 h 6858000"/>
              <a:gd name="connsiteX837" fmla="*/ 5792897 w 7467600"/>
              <a:gd name="connsiteY837" fmla="*/ 1647747 h 6858000"/>
              <a:gd name="connsiteX838" fmla="*/ 5842751 w 7467600"/>
              <a:gd name="connsiteY838" fmla="*/ 1816112 h 6858000"/>
              <a:gd name="connsiteX839" fmla="*/ 5847424 w 7467600"/>
              <a:gd name="connsiteY839" fmla="*/ 1815776 h 6858000"/>
              <a:gd name="connsiteX840" fmla="*/ 6399821 w 7467600"/>
              <a:gd name="connsiteY840" fmla="*/ 2344799 h 6858000"/>
              <a:gd name="connsiteX841" fmla="*/ 6323232 w 7467600"/>
              <a:gd name="connsiteY841" fmla="*/ 2389634 h 6858000"/>
              <a:gd name="connsiteX842" fmla="*/ 5942958 w 7467600"/>
              <a:gd name="connsiteY842" fmla="*/ 2077708 h 6858000"/>
              <a:gd name="connsiteX843" fmla="*/ 5921559 w 7467600"/>
              <a:gd name="connsiteY843" fmla="*/ 2378596 h 6858000"/>
              <a:gd name="connsiteX844" fmla="*/ 5817651 w 7467600"/>
              <a:gd name="connsiteY844" fmla="*/ 3023919 h 6858000"/>
              <a:gd name="connsiteX845" fmla="*/ 5729634 w 7467600"/>
              <a:gd name="connsiteY845" fmla="*/ 3051849 h 6858000"/>
              <a:gd name="connsiteX846" fmla="*/ 5611018 w 7467600"/>
              <a:gd name="connsiteY846" fmla="*/ 2316769 h 6858000"/>
              <a:gd name="connsiteX847" fmla="*/ 5687608 w 7467600"/>
              <a:gd name="connsiteY847" fmla="*/ 2039972 h 6858000"/>
              <a:gd name="connsiteX848" fmla="*/ 5657554 w 7467600"/>
              <a:gd name="connsiteY848" fmla="*/ 1576445 h 6858000"/>
              <a:gd name="connsiteX849" fmla="*/ 5150475 w 7467600"/>
              <a:gd name="connsiteY849" fmla="*/ 1274012 h 6858000"/>
              <a:gd name="connsiteX850" fmla="*/ 5349142 w 7467600"/>
              <a:gd name="connsiteY850" fmla="*/ 2204405 h 6858000"/>
              <a:gd name="connsiteX851" fmla="*/ 5262214 w 7467600"/>
              <a:gd name="connsiteY851" fmla="*/ 2233836 h 6858000"/>
              <a:gd name="connsiteX852" fmla="*/ 4981539 w 7467600"/>
              <a:gd name="connsiteY852" fmla="*/ 1542201 h 6858000"/>
              <a:gd name="connsiteX853" fmla="*/ 4958461 w 7467600"/>
              <a:gd name="connsiteY853" fmla="*/ 1136957 h 6858000"/>
              <a:gd name="connsiteX854" fmla="*/ 4655015 w 7467600"/>
              <a:gd name="connsiteY854" fmla="*/ 891426 h 6858000"/>
              <a:gd name="connsiteX855" fmla="*/ 4348002 w 7467600"/>
              <a:gd name="connsiteY855" fmla="*/ 2205895 h 6858000"/>
              <a:gd name="connsiteX856" fmla="*/ 4262250 w 7467600"/>
              <a:gd name="connsiteY856" fmla="*/ 2219972 h 6858000"/>
              <a:gd name="connsiteX857" fmla="*/ 4550611 w 7467600"/>
              <a:gd name="connsiteY857" fmla="*/ 817540 h 6858000"/>
              <a:gd name="connsiteX858" fmla="*/ 4564418 w 7467600"/>
              <a:gd name="connsiteY858" fmla="*/ 808293 h 6858000"/>
              <a:gd name="connsiteX859" fmla="*/ 4266388 w 7467600"/>
              <a:gd name="connsiteY859" fmla="*/ 500083 h 6858000"/>
              <a:gd name="connsiteX860" fmla="*/ 4032842 w 7467600"/>
              <a:gd name="connsiteY860" fmla="*/ 211809 h 6858000"/>
              <a:gd name="connsiteX861" fmla="*/ 3882765 w 7467600"/>
              <a:gd name="connsiteY861" fmla="*/ 0 h 6858000"/>
              <a:gd name="connsiteX862" fmla="*/ 3721337 w 7467600"/>
              <a:gd name="connsiteY862" fmla="*/ 0 h 6858000"/>
              <a:gd name="connsiteX863" fmla="*/ 3797544 w 7467600"/>
              <a:gd name="connsiteY863" fmla="*/ 0 h 6858000"/>
              <a:gd name="connsiteX864" fmla="*/ 3775734 w 7467600"/>
              <a:gd name="connsiteY864" fmla="*/ 95131 h 6858000"/>
              <a:gd name="connsiteX865" fmla="*/ 3724807 w 7467600"/>
              <a:gd name="connsiteY865" fmla="*/ 272257 h 6858000"/>
              <a:gd name="connsiteX866" fmla="*/ 3726844 w 7467600"/>
              <a:gd name="connsiteY866" fmla="*/ 282988 h 6858000"/>
              <a:gd name="connsiteX867" fmla="*/ 3742664 w 7467600"/>
              <a:gd name="connsiteY867" fmla="*/ 279918 h 6858000"/>
              <a:gd name="connsiteX868" fmla="*/ 4103910 w 7467600"/>
              <a:gd name="connsiteY868" fmla="*/ 1161917 h 6858000"/>
              <a:gd name="connsiteX869" fmla="*/ 4020269 w 7467600"/>
              <a:gd name="connsiteY869" fmla="*/ 1200406 h 6858000"/>
              <a:gd name="connsiteX870" fmla="*/ 3674882 w 7467600"/>
              <a:gd name="connsiteY870" fmla="*/ 488524 h 6858000"/>
              <a:gd name="connsiteX871" fmla="*/ 3132682 w 7467600"/>
              <a:gd name="connsiteY871" fmla="*/ 1072284 h 6858000"/>
              <a:gd name="connsiteX872" fmla="*/ 2716346 w 7467600"/>
              <a:gd name="connsiteY872" fmla="*/ 1276376 h 6858000"/>
              <a:gd name="connsiteX873" fmla="*/ 2716772 w 7467600"/>
              <a:gd name="connsiteY873" fmla="*/ 1255462 h 6858000"/>
              <a:gd name="connsiteX874" fmla="*/ 3471096 w 7467600"/>
              <a:gd name="connsiteY874" fmla="*/ 437072 h 6858000"/>
              <a:gd name="connsiteX875" fmla="*/ 3639057 w 7467600"/>
              <a:gd name="connsiteY875" fmla="*/ 286334 h 6858000"/>
              <a:gd name="connsiteX876" fmla="*/ 3640309 w 7467600"/>
              <a:gd name="connsiteY876" fmla="*/ 284664 h 6858000"/>
              <a:gd name="connsiteX877" fmla="*/ 3646022 w 7467600"/>
              <a:gd name="connsiteY877" fmla="*/ 276711 h 6858000"/>
              <a:gd name="connsiteX878" fmla="*/ 3707943 w 7467600"/>
              <a:gd name="connsiteY878" fmla="*/ 65958 h 6858000"/>
              <a:gd name="connsiteX879" fmla="*/ 3721337 w 7467600"/>
              <a:gd name="connsiteY879" fmla="*/ 0 h 6858000"/>
              <a:gd name="connsiteX880" fmla="*/ 2867960 w 7467600"/>
              <a:gd name="connsiteY880" fmla="*/ 0 h 6858000"/>
              <a:gd name="connsiteX881" fmla="*/ 2926351 w 7467600"/>
              <a:gd name="connsiteY881" fmla="*/ 0 h 6858000"/>
              <a:gd name="connsiteX882" fmla="*/ 2902823 w 7467600"/>
              <a:gd name="connsiteY882" fmla="*/ 262929 h 6858000"/>
              <a:gd name="connsiteX883" fmla="*/ 2940663 w 7467600"/>
              <a:gd name="connsiteY883" fmla="*/ 140884 h 6858000"/>
              <a:gd name="connsiteX884" fmla="*/ 2947039 w 7467600"/>
              <a:gd name="connsiteY884" fmla="*/ 122524 h 6858000"/>
              <a:gd name="connsiteX885" fmla="*/ 2984316 w 7467600"/>
              <a:gd name="connsiteY885" fmla="*/ 0 h 6858000"/>
              <a:gd name="connsiteX886" fmla="*/ 3016114 w 7467600"/>
              <a:gd name="connsiteY886" fmla="*/ 0 h 6858000"/>
              <a:gd name="connsiteX887" fmla="*/ 2979949 w 7467600"/>
              <a:gd name="connsiteY887" fmla="*/ 119274 h 6858000"/>
              <a:gd name="connsiteX888" fmla="*/ 3023879 w 7467600"/>
              <a:gd name="connsiteY888" fmla="*/ 0 h 6858000"/>
              <a:gd name="connsiteX889" fmla="*/ 3105400 w 7467600"/>
              <a:gd name="connsiteY889" fmla="*/ 0 h 6858000"/>
              <a:gd name="connsiteX890" fmla="*/ 3094669 w 7467600"/>
              <a:gd name="connsiteY890" fmla="*/ 30308 h 6858000"/>
              <a:gd name="connsiteX891" fmla="*/ 2901945 w 7467600"/>
              <a:gd name="connsiteY891" fmla="*/ 466538 h 6858000"/>
              <a:gd name="connsiteX892" fmla="*/ 2815209 w 7467600"/>
              <a:gd name="connsiteY892" fmla="*/ 497361 h 6858000"/>
              <a:gd name="connsiteX893" fmla="*/ 2844845 w 7467600"/>
              <a:gd name="connsiteY893" fmla="*/ 127638 h 6858000"/>
              <a:gd name="connsiteX894" fmla="*/ 2867960 w 7467600"/>
              <a:gd name="connsiteY894" fmla="*/ 0 h 6858000"/>
              <a:gd name="connsiteX895" fmla="*/ 1057230 w 7467600"/>
              <a:gd name="connsiteY895" fmla="*/ 0 h 6858000"/>
              <a:gd name="connsiteX896" fmla="*/ 1111003 w 7467600"/>
              <a:gd name="connsiteY896" fmla="*/ 0 h 6858000"/>
              <a:gd name="connsiteX897" fmla="*/ 1125553 w 7467600"/>
              <a:gd name="connsiteY897" fmla="*/ 52588 h 6858000"/>
              <a:gd name="connsiteX898" fmla="*/ 1304276 w 7467600"/>
              <a:gd name="connsiteY898" fmla="*/ 476275 h 6858000"/>
              <a:gd name="connsiteX899" fmla="*/ 1492066 w 7467600"/>
              <a:gd name="connsiteY899" fmla="*/ 886333 h 6858000"/>
              <a:gd name="connsiteX900" fmla="*/ 1423698 w 7467600"/>
              <a:gd name="connsiteY900" fmla="*/ 710817 h 6858000"/>
              <a:gd name="connsiteX901" fmla="*/ 1357609 w 7467600"/>
              <a:gd name="connsiteY901" fmla="*/ 532892 h 6858000"/>
              <a:gd name="connsiteX902" fmla="*/ 1309550 w 7467600"/>
              <a:gd name="connsiteY902" fmla="*/ 374031 h 6858000"/>
              <a:gd name="connsiteX903" fmla="*/ 1193673 w 7467600"/>
              <a:gd name="connsiteY903" fmla="*/ 49533 h 6858000"/>
              <a:gd name="connsiteX904" fmla="*/ 1164391 w 7467600"/>
              <a:gd name="connsiteY904" fmla="*/ 0 h 6858000"/>
              <a:gd name="connsiteX905" fmla="*/ 1200666 w 7467600"/>
              <a:gd name="connsiteY905" fmla="*/ 0 h 6858000"/>
              <a:gd name="connsiteX906" fmla="*/ 1223408 w 7467600"/>
              <a:gd name="connsiteY906" fmla="*/ 38996 h 6858000"/>
              <a:gd name="connsiteX907" fmla="*/ 1339635 w 7467600"/>
              <a:gd name="connsiteY907" fmla="*/ 365517 h 6858000"/>
              <a:gd name="connsiteX908" fmla="*/ 1387469 w 7467600"/>
              <a:gd name="connsiteY908" fmla="*/ 523079 h 6858000"/>
              <a:gd name="connsiteX909" fmla="*/ 1452685 w 7467600"/>
              <a:gd name="connsiteY909" fmla="*/ 699806 h 6858000"/>
              <a:gd name="connsiteX910" fmla="*/ 1492092 w 7467600"/>
              <a:gd name="connsiteY910" fmla="*/ 800424 h 6858000"/>
              <a:gd name="connsiteX911" fmla="*/ 1455302 w 7467600"/>
              <a:gd name="connsiteY911" fmla="*/ 632913 h 6858000"/>
              <a:gd name="connsiteX912" fmla="*/ 1222336 w 7467600"/>
              <a:gd name="connsiteY912" fmla="*/ 9480 h 6858000"/>
              <a:gd name="connsiteX913" fmla="*/ 1214634 w 7467600"/>
              <a:gd name="connsiteY913" fmla="*/ 0 h 6858000"/>
              <a:gd name="connsiteX914" fmla="*/ 1289827 w 7467600"/>
              <a:gd name="connsiteY914" fmla="*/ 0 h 6858000"/>
              <a:gd name="connsiteX915" fmla="*/ 1321076 w 7467600"/>
              <a:gd name="connsiteY915" fmla="*/ 59722 h 6858000"/>
              <a:gd name="connsiteX916" fmla="*/ 1512579 w 7467600"/>
              <a:gd name="connsiteY916" fmla="*/ 626441 h 6858000"/>
              <a:gd name="connsiteX917" fmla="*/ 1506076 w 7467600"/>
              <a:gd name="connsiteY917" fmla="*/ 1089289 h 6858000"/>
              <a:gd name="connsiteX918" fmla="*/ 1486346 w 7467600"/>
              <a:gd name="connsiteY918" fmla="*/ 1079919 h 6858000"/>
              <a:gd name="connsiteX919" fmla="*/ 1070511 w 7467600"/>
              <a:gd name="connsiteY919" fmla="*/ 48609 h 6858000"/>
              <a:gd name="connsiteX920" fmla="*/ 1057230 w 7467600"/>
              <a:gd name="connsiteY920" fmla="*/ 0 h 6858000"/>
              <a:gd name="connsiteX921" fmla="*/ 43151 w 7467600"/>
              <a:gd name="connsiteY921" fmla="*/ 0 h 6858000"/>
              <a:gd name="connsiteX922" fmla="*/ 95283 w 7467600"/>
              <a:gd name="connsiteY922" fmla="*/ 0 h 6858000"/>
              <a:gd name="connsiteX923" fmla="*/ 300708 w 7467600"/>
              <a:gd name="connsiteY923" fmla="*/ 154571 h 6858000"/>
              <a:gd name="connsiteX924" fmla="*/ 530414 w 7467600"/>
              <a:gd name="connsiteY924" fmla="*/ 354673 h 6858000"/>
              <a:gd name="connsiteX925" fmla="*/ 333785 w 7467600"/>
              <a:gd name="connsiteY925" fmla="*/ 161564 h 6858000"/>
              <a:gd name="connsiteX926" fmla="*/ 147005 w 7467600"/>
              <a:gd name="connsiteY926" fmla="*/ 0 h 6858000"/>
              <a:gd name="connsiteX927" fmla="*/ 272509 w 7467600"/>
              <a:gd name="connsiteY927" fmla="*/ 0 h 6858000"/>
              <a:gd name="connsiteX928" fmla="*/ 326276 w 7467600"/>
              <a:gd name="connsiteY928" fmla="*/ 45847 h 6858000"/>
              <a:gd name="connsiteX929" fmla="*/ 823759 w 7467600"/>
              <a:gd name="connsiteY929" fmla="*/ 574145 h 6858000"/>
              <a:gd name="connsiteX930" fmla="*/ 811254 w 7467600"/>
              <a:gd name="connsiteY930" fmla="*/ 665546 h 6858000"/>
              <a:gd name="connsiteX931" fmla="*/ 154042 w 7467600"/>
              <a:gd name="connsiteY931" fmla="*/ 261522 h 6858000"/>
              <a:gd name="connsiteX932" fmla="*/ 13550 w 7467600"/>
              <a:gd name="connsiteY932" fmla="*/ 158423 h 6858000"/>
              <a:gd name="connsiteX933" fmla="*/ 0 w 7467600"/>
              <a:gd name="connsiteY933" fmla="*/ 146618 h 6858000"/>
              <a:gd name="connsiteX934" fmla="*/ 0 w 7467600"/>
              <a:gd name="connsiteY934" fmla="*/ 59161 h 6858000"/>
              <a:gd name="connsiteX935" fmla="*/ 45427 w 7467600"/>
              <a:gd name="connsiteY935" fmla="*/ 101078 h 6858000"/>
              <a:gd name="connsiteX936" fmla="*/ 630103 w 7467600"/>
              <a:gd name="connsiteY936" fmla="*/ 485885 h 6858000"/>
              <a:gd name="connsiteX937" fmla="*/ 532040 w 7467600"/>
              <a:gd name="connsiteY937" fmla="*/ 399359 h 6858000"/>
              <a:gd name="connsiteX938" fmla="*/ 517618 w 7467600"/>
              <a:gd name="connsiteY938" fmla="*/ 385726 h 6858000"/>
              <a:gd name="connsiteX939" fmla="*/ 285074 w 7467600"/>
              <a:gd name="connsiteY939" fmla="*/ 182755 h 6858000"/>
              <a:gd name="connsiteX940" fmla="*/ 43151 w 7467600"/>
              <a:gd name="connsiteY94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6857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1019354 w 7467600"/>
              <a:gd name="connsiteY8" fmla="*/ 6315006 h 6858000"/>
              <a:gd name="connsiteX9" fmla="*/ 441046 w 7467600"/>
              <a:gd name="connsiteY9" fmla="*/ 6691153 h 6858000"/>
              <a:gd name="connsiteX10" fmla="*/ 1019354 w 7467600"/>
              <a:gd name="connsiteY10" fmla="*/ 6315006 h 6858000"/>
              <a:gd name="connsiteX11" fmla="*/ 991680 w 7467600"/>
              <a:gd name="connsiteY11" fmla="*/ 6298413 h 6858000"/>
              <a:gd name="connsiteX12" fmla="*/ 409060 w 7467600"/>
              <a:gd name="connsiteY12" fmla="*/ 6671470 h 6858000"/>
              <a:gd name="connsiteX13" fmla="*/ 991680 w 7467600"/>
              <a:gd name="connsiteY13" fmla="*/ 6298413 h 6858000"/>
              <a:gd name="connsiteX14" fmla="*/ 103333 w 7467600"/>
              <a:gd name="connsiteY14" fmla="*/ 5699602 h 6858000"/>
              <a:gd name="connsiteX15" fmla="*/ 233938 w 7467600"/>
              <a:gd name="connsiteY15" fmla="*/ 5809416 h 6858000"/>
              <a:gd name="connsiteX16" fmla="*/ 883580 w 7467600"/>
              <a:gd name="connsiteY16" fmla="*/ 6180710 h 6858000"/>
              <a:gd name="connsiteX17" fmla="*/ 487337 w 7467600"/>
              <a:gd name="connsiteY17" fmla="*/ 5950182 h 6858000"/>
              <a:gd name="connsiteX18" fmla="*/ 354051 w 7467600"/>
              <a:gd name="connsiteY18" fmla="*/ 5854912 h 6858000"/>
              <a:gd name="connsiteX19" fmla="*/ 195436 w 7467600"/>
              <a:gd name="connsiteY19" fmla="*/ 5755068 h 6858000"/>
              <a:gd name="connsiteX20" fmla="*/ 103333 w 7467600"/>
              <a:gd name="connsiteY20" fmla="*/ 5699602 h 6858000"/>
              <a:gd name="connsiteX21" fmla="*/ 5539432 w 7467600"/>
              <a:gd name="connsiteY21" fmla="*/ 5642928 h 6858000"/>
              <a:gd name="connsiteX22" fmla="*/ 5555462 w 7467600"/>
              <a:gd name="connsiteY22" fmla="*/ 5694454 h 6858000"/>
              <a:gd name="connsiteX23" fmla="*/ 5828270 w 7467600"/>
              <a:gd name="connsiteY23" fmla="*/ 6320663 h 6858000"/>
              <a:gd name="connsiteX24" fmla="*/ 5947416 w 7467600"/>
              <a:gd name="connsiteY24" fmla="*/ 6574846 h 6858000"/>
              <a:gd name="connsiteX25" fmla="*/ 5539432 w 7467600"/>
              <a:gd name="connsiteY25" fmla="*/ 5642928 h 6858000"/>
              <a:gd name="connsiteX26" fmla="*/ 51253 w 7467600"/>
              <a:gd name="connsiteY26" fmla="*/ 5631825 h 6858000"/>
              <a:gd name="connsiteX27" fmla="*/ 211622 w 7467600"/>
              <a:gd name="connsiteY27" fmla="*/ 5728803 h 6858000"/>
              <a:gd name="connsiteX28" fmla="*/ 371652 w 7467600"/>
              <a:gd name="connsiteY28" fmla="*/ 5829062 h 6858000"/>
              <a:gd name="connsiteX29" fmla="*/ 505903 w 7467600"/>
              <a:gd name="connsiteY29" fmla="*/ 5925221 h 6858000"/>
              <a:gd name="connsiteX30" fmla="*/ 899240 w 7467600"/>
              <a:gd name="connsiteY30" fmla="*/ 6153068 h 6858000"/>
              <a:gd name="connsiteX31" fmla="*/ 988114 w 7467600"/>
              <a:gd name="connsiteY31" fmla="*/ 6174204 h 6858000"/>
              <a:gd name="connsiteX32" fmla="*/ 845971 w 7467600"/>
              <a:gd name="connsiteY32" fmla="*/ 6067177 h 6858000"/>
              <a:gd name="connsiteX33" fmla="*/ 448057 w 7467600"/>
              <a:gd name="connsiteY33" fmla="*/ 5841376 h 6858000"/>
              <a:gd name="connsiteX34" fmla="*/ 51253 w 7467600"/>
              <a:gd name="connsiteY34" fmla="*/ 5631825 h 6858000"/>
              <a:gd name="connsiteX35" fmla="*/ 2606687 w 7467600"/>
              <a:gd name="connsiteY35" fmla="*/ 5630718 h 6858000"/>
              <a:gd name="connsiteX36" fmla="*/ 2645658 w 7467600"/>
              <a:gd name="connsiteY36" fmla="*/ 6640259 h 6858000"/>
              <a:gd name="connsiteX37" fmla="*/ 2606687 w 7467600"/>
              <a:gd name="connsiteY37" fmla="*/ 5630718 h 6858000"/>
              <a:gd name="connsiteX38" fmla="*/ 3642057 w 7467600"/>
              <a:gd name="connsiteY38" fmla="*/ 5573487 h 6858000"/>
              <a:gd name="connsiteX39" fmla="*/ 3632981 w 7467600"/>
              <a:gd name="connsiteY39" fmla="*/ 5579437 h 6858000"/>
              <a:gd name="connsiteX40" fmla="*/ 3382436 w 7467600"/>
              <a:gd name="connsiteY40" fmla="*/ 5952726 h 6858000"/>
              <a:gd name="connsiteX41" fmla="*/ 3191929 w 7467600"/>
              <a:gd name="connsiteY41" fmla="*/ 6662669 h 6858000"/>
              <a:gd name="connsiteX42" fmla="*/ 3369898 w 7467600"/>
              <a:gd name="connsiteY42" fmla="*/ 6081771 h 6858000"/>
              <a:gd name="connsiteX43" fmla="*/ 3642057 w 7467600"/>
              <a:gd name="connsiteY43" fmla="*/ 5573487 h 6858000"/>
              <a:gd name="connsiteX44" fmla="*/ 2650666 w 7467600"/>
              <a:gd name="connsiteY44" fmla="*/ 5530686 h 6858000"/>
              <a:gd name="connsiteX45" fmla="*/ 2650249 w 7467600"/>
              <a:gd name="connsiteY45" fmla="*/ 5532101 h 6858000"/>
              <a:gd name="connsiteX46" fmla="*/ 2663808 w 7467600"/>
              <a:gd name="connsiteY46" fmla="*/ 6535215 h 6858000"/>
              <a:gd name="connsiteX47" fmla="*/ 2665418 w 7467600"/>
              <a:gd name="connsiteY47" fmla="*/ 6132756 h 6858000"/>
              <a:gd name="connsiteX48" fmla="*/ 2650666 w 7467600"/>
              <a:gd name="connsiteY48" fmla="*/ 5530686 h 6858000"/>
              <a:gd name="connsiteX49" fmla="*/ 2680277 w 7467600"/>
              <a:gd name="connsiteY49" fmla="*/ 5479204 h 6858000"/>
              <a:gd name="connsiteX50" fmla="*/ 2678972 w 7467600"/>
              <a:gd name="connsiteY50" fmla="*/ 5481582 h 6858000"/>
              <a:gd name="connsiteX51" fmla="*/ 2696666 w 7467600"/>
              <a:gd name="connsiteY51" fmla="*/ 6133836 h 6858000"/>
              <a:gd name="connsiteX52" fmla="*/ 2695769 w 7467600"/>
              <a:gd name="connsiteY52" fmla="*/ 6390955 h 6858000"/>
              <a:gd name="connsiteX53" fmla="*/ 2739893 w 7467600"/>
              <a:gd name="connsiteY53" fmla="*/ 6108357 h 6858000"/>
              <a:gd name="connsiteX54" fmla="*/ 2680277 w 7467600"/>
              <a:gd name="connsiteY54" fmla="*/ 5479204 h 6858000"/>
              <a:gd name="connsiteX55" fmla="*/ 1132195 w 7467600"/>
              <a:gd name="connsiteY55" fmla="*/ 5467980 h 6858000"/>
              <a:gd name="connsiteX56" fmla="*/ 1679056 w 7467600"/>
              <a:gd name="connsiteY56" fmla="*/ 5516907 h 6858000"/>
              <a:gd name="connsiteX57" fmla="*/ 2128648 w 7467600"/>
              <a:gd name="connsiteY57" fmla="*/ 5474249 h 6858000"/>
              <a:gd name="connsiteX58" fmla="*/ 1825619 w 7467600"/>
              <a:gd name="connsiteY58" fmla="*/ 5478447 h 6858000"/>
              <a:gd name="connsiteX59" fmla="*/ 1737798 w 7467600"/>
              <a:gd name="connsiteY59" fmla="*/ 5483353 h 6858000"/>
              <a:gd name="connsiteX60" fmla="*/ 1132195 w 7467600"/>
              <a:gd name="connsiteY60" fmla="*/ 5467980 h 6858000"/>
              <a:gd name="connsiteX61" fmla="*/ 1456157 w 7467600"/>
              <a:gd name="connsiteY61" fmla="*/ 5371404 h 6858000"/>
              <a:gd name="connsiteX62" fmla="*/ 1244432 w 7467600"/>
              <a:gd name="connsiteY62" fmla="*/ 5385601 h 6858000"/>
              <a:gd name="connsiteX63" fmla="*/ 973990 w 7467600"/>
              <a:gd name="connsiteY63" fmla="*/ 5424940 h 6858000"/>
              <a:gd name="connsiteX64" fmla="*/ 1103809 w 7467600"/>
              <a:gd name="connsiteY64" fmla="*/ 5433720 h 6858000"/>
              <a:gd name="connsiteX65" fmla="*/ 1123454 w 7467600"/>
              <a:gd name="connsiteY65" fmla="*/ 5435727 h 6858000"/>
              <a:gd name="connsiteX66" fmla="*/ 1737017 w 7467600"/>
              <a:gd name="connsiteY66" fmla="*/ 5452183 h 6858000"/>
              <a:gd name="connsiteX67" fmla="*/ 1824397 w 7467600"/>
              <a:gd name="connsiteY67" fmla="*/ 5447757 h 6858000"/>
              <a:gd name="connsiteX68" fmla="*/ 2070059 w 7467600"/>
              <a:gd name="connsiteY68" fmla="*/ 5441660 h 6858000"/>
              <a:gd name="connsiteX69" fmla="*/ 1456157 w 7467600"/>
              <a:gd name="connsiteY69" fmla="*/ 5371404 h 6858000"/>
              <a:gd name="connsiteX70" fmla="*/ 4988186 w 7467600"/>
              <a:gd name="connsiteY70" fmla="*/ 5216467 h 6858000"/>
              <a:gd name="connsiteX71" fmla="*/ 4777334 w 7467600"/>
              <a:gd name="connsiteY71" fmla="*/ 5406072 h 6858000"/>
              <a:gd name="connsiteX72" fmla="*/ 4718341 w 7467600"/>
              <a:gd name="connsiteY72" fmla="*/ 5468043 h 6858000"/>
              <a:gd name="connsiteX73" fmla="*/ 4604655 w 7467600"/>
              <a:gd name="connsiteY73" fmla="*/ 5583434 h 6858000"/>
              <a:gd name="connsiteX74" fmla="*/ 4565074 w 7467600"/>
              <a:gd name="connsiteY74" fmla="*/ 5618550 h 6858000"/>
              <a:gd name="connsiteX75" fmla="*/ 4988186 w 7467600"/>
              <a:gd name="connsiteY75" fmla="*/ 5216467 h 6858000"/>
              <a:gd name="connsiteX76" fmla="*/ 4978032 w 7467600"/>
              <a:gd name="connsiteY76" fmla="*/ 5183809 h 6858000"/>
              <a:gd name="connsiteX77" fmla="*/ 4463413 w 7467600"/>
              <a:gd name="connsiteY77" fmla="*/ 5615162 h 6858000"/>
              <a:gd name="connsiteX78" fmla="*/ 4358134 w 7467600"/>
              <a:gd name="connsiteY78" fmla="*/ 5742791 h 6858000"/>
              <a:gd name="connsiteX79" fmla="*/ 4376219 w 7467600"/>
              <a:gd name="connsiteY79" fmla="*/ 5729027 h 6858000"/>
              <a:gd name="connsiteX80" fmla="*/ 4582340 w 7467600"/>
              <a:gd name="connsiteY80" fmla="*/ 5561037 h 6858000"/>
              <a:gd name="connsiteX81" fmla="*/ 4694684 w 7467600"/>
              <a:gd name="connsiteY81" fmla="*/ 5447098 h 6858000"/>
              <a:gd name="connsiteX82" fmla="*/ 4754123 w 7467600"/>
              <a:gd name="connsiteY82" fmla="*/ 5384643 h 6858000"/>
              <a:gd name="connsiteX83" fmla="*/ 4978032 w 7467600"/>
              <a:gd name="connsiteY83" fmla="*/ 5183809 h 6858000"/>
              <a:gd name="connsiteX84" fmla="*/ 1903353 w 7467600"/>
              <a:gd name="connsiteY84" fmla="*/ 5044827 h 6858000"/>
              <a:gd name="connsiteX85" fmla="*/ 1936931 w 7467600"/>
              <a:gd name="connsiteY85" fmla="*/ 5093954 h 6858000"/>
              <a:gd name="connsiteX86" fmla="*/ 2195868 w 7467600"/>
              <a:gd name="connsiteY86" fmla="*/ 5396574 h 6858000"/>
              <a:gd name="connsiteX87" fmla="*/ 2088852 w 7467600"/>
              <a:gd name="connsiteY87" fmla="*/ 5166123 h 6858000"/>
              <a:gd name="connsiteX88" fmla="*/ 1958241 w 7467600"/>
              <a:gd name="connsiteY88" fmla="*/ 5067955 h 6858000"/>
              <a:gd name="connsiteX89" fmla="*/ 1903353 w 7467600"/>
              <a:gd name="connsiteY89" fmla="*/ 5044827 h 6858000"/>
              <a:gd name="connsiteX90" fmla="*/ 1979378 w 7467600"/>
              <a:gd name="connsiteY90" fmla="*/ 4769504 h 6858000"/>
              <a:gd name="connsiteX91" fmla="*/ 2882120 w 7467600"/>
              <a:gd name="connsiteY91" fmla="*/ 5064547 h 6858000"/>
              <a:gd name="connsiteX92" fmla="*/ 2793103 w 7467600"/>
              <a:gd name="connsiteY92" fmla="*/ 5039699 h 6858000"/>
              <a:gd name="connsiteX93" fmla="*/ 2770041 w 7467600"/>
              <a:gd name="connsiteY93" fmla="*/ 5033634 h 6858000"/>
              <a:gd name="connsiteX94" fmla="*/ 1979378 w 7467600"/>
              <a:gd name="connsiteY94" fmla="*/ 4769504 h 6858000"/>
              <a:gd name="connsiteX95" fmla="*/ 1927410 w 7467600"/>
              <a:gd name="connsiteY95" fmla="*/ 4716164 h 6858000"/>
              <a:gd name="connsiteX96" fmla="*/ 1959587 w 7467600"/>
              <a:gd name="connsiteY96" fmla="*/ 4728849 h 6858000"/>
              <a:gd name="connsiteX97" fmla="*/ 2777707 w 7467600"/>
              <a:gd name="connsiteY97" fmla="*/ 5003991 h 6858000"/>
              <a:gd name="connsiteX98" fmla="*/ 2800768 w 7467600"/>
              <a:gd name="connsiteY98" fmla="*/ 5010056 h 6858000"/>
              <a:gd name="connsiteX99" fmla="*/ 2879408 w 7467600"/>
              <a:gd name="connsiteY99" fmla="*/ 5031590 h 6858000"/>
              <a:gd name="connsiteX100" fmla="*/ 2862295 w 7467600"/>
              <a:gd name="connsiteY100" fmla="*/ 5022958 h 6858000"/>
              <a:gd name="connsiteX101" fmla="*/ 2813343 w 7467600"/>
              <a:gd name="connsiteY101" fmla="*/ 4998369 h 6858000"/>
              <a:gd name="connsiteX102" fmla="*/ 2646245 w 7467600"/>
              <a:gd name="connsiteY102" fmla="*/ 4930999 h 6858000"/>
              <a:gd name="connsiteX103" fmla="*/ 1999243 w 7467600"/>
              <a:gd name="connsiteY103" fmla="*/ 4730524 h 6858000"/>
              <a:gd name="connsiteX104" fmla="*/ 1979527 w 7467600"/>
              <a:gd name="connsiteY104" fmla="*/ 4726651 h 6858000"/>
              <a:gd name="connsiteX105" fmla="*/ 1927410 w 7467600"/>
              <a:gd name="connsiteY105" fmla="*/ 4716164 h 6858000"/>
              <a:gd name="connsiteX106" fmla="*/ 1997014 w 7467600"/>
              <a:gd name="connsiteY106" fmla="*/ 4698007 h 6858000"/>
              <a:gd name="connsiteX107" fmla="*/ 2005458 w 7467600"/>
              <a:gd name="connsiteY107" fmla="*/ 4699540 h 6858000"/>
              <a:gd name="connsiteX108" fmla="*/ 2657186 w 7467600"/>
              <a:gd name="connsiteY108" fmla="*/ 4901687 h 6858000"/>
              <a:gd name="connsiteX109" fmla="*/ 2826662 w 7467600"/>
              <a:gd name="connsiteY109" fmla="*/ 4970362 h 6858000"/>
              <a:gd name="connsiteX110" fmla="*/ 2876100 w 7467600"/>
              <a:gd name="connsiteY110" fmla="*/ 4995397 h 6858000"/>
              <a:gd name="connsiteX111" fmla="*/ 3042600 w 7467600"/>
              <a:gd name="connsiteY111" fmla="*/ 5059532 h 6858000"/>
              <a:gd name="connsiteX112" fmla="*/ 1997014 w 7467600"/>
              <a:gd name="connsiteY112" fmla="*/ 4698007 h 6858000"/>
              <a:gd name="connsiteX113" fmla="*/ 2305292 w 7467600"/>
              <a:gd name="connsiteY113" fmla="*/ 4219492 h 6858000"/>
              <a:gd name="connsiteX114" fmla="*/ 3360922 w 7467600"/>
              <a:gd name="connsiteY114" fmla="*/ 4529373 h 6858000"/>
              <a:gd name="connsiteX115" fmla="*/ 3492420 w 7467600"/>
              <a:gd name="connsiteY115" fmla="*/ 4510145 h 6858000"/>
              <a:gd name="connsiteX116" fmla="*/ 3364086 w 7467600"/>
              <a:gd name="connsiteY116" fmla="*/ 4480340 h 6858000"/>
              <a:gd name="connsiteX117" fmla="*/ 3225818 w 7467600"/>
              <a:gd name="connsiteY117" fmla="*/ 4411822 h 6858000"/>
              <a:gd name="connsiteX118" fmla="*/ 3129696 w 7467600"/>
              <a:gd name="connsiteY118" fmla="*/ 4360704 h 6858000"/>
              <a:gd name="connsiteX119" fmla="*/ 2814545 w 7467600"/>
              <a:gd name="connsiteY119" fmla="*/ 4282955 h 6858000"/>
              <a:gd name="connsiteX120" fmla="*/ 2305292 w 7467600"/>
              <a:gd name="connsiteY120" fmla="*/ 4219492 h 6858000"/>
              <a:gd name="connsiteX121" fmla="*/ 2626982 w 7467600"/>
              <a:gd name="connsiteY121" fmla="*/ 4206450 h 6858000"/>
              <a:gd name="connsiteX122" fmla="*/ 2490617 w 7467600"/>
              <a:gd name="connsiteY122" fmla="*/ 4206951 h 6858000"/>
              <a:gd name="connsiteX123" fmla="*/ 2819869 w 7467600"/>
              <a:gd name="connsiteY123" fmla="*/ 4252936 h 6858000"/>
              <a:gd name="connsiteX124" fmla="*/ 3143018 w 7467600"/>
              <a:gd name="connsiteY124" fmla="*/ 4332698 h 6858000"/>
              <a:gd name="connsiteX125" fmla="*/ 3241520 w 7467600"/>
              <a:gd name="connsiteY125" fmla="*/ 4385112 h 6858000"/>
              <a:gd name="connsiteX126" fmla="*/ 3374575 w 7467600"/>
              <a:gd name="connsiteY126" fmla="*/ 4451517 h 6858000"/>
              <a:gd name="connsiteX127" fmla="*/ 3505221 w 7467600"/>
              <a:gd name="connsiteY127" fmla="*/ 4480757 h 6858000"/>
              <a:gd name="connsiteX128" fmla="*/ 2626982 w 7467600"/>
              <a:gd name="connsiteY128" fmla="*/ 4206450 h 6858000"/>
              <a:gd name="connsiteX129" fmla="*/ 1310106 w 7467600"/>
              <a:gd name="connsiteY129" fmla="*/ 3943217 h 6858000"/>
              <a:gd name="connsiteX130" fmla="*/ 854994 w 7467600"/>
              <a:gd name="connsiteY130" fmla="*/ 4399136 h 6858000"/>
              <a:gd name="connsiteX131" fmla="*/ 742462 w 7467600"/>
              <a:gd name="connsiteY131" fmla="*/ 4594648 h 6858000"/>
              <a:gd name="connsiteX132" fmla="*/ 820602 w 7467600"/>
              <a:gd name="connsiteY132" fmla="*/ 4485915 h 6858000"/>
              <a:gd name="connsiteX133" fmla="*/ 878295 w 7467600"/>
              <a:gd name="connsiteY133" fmla="*/ 4403594 h 6858000"/>
              <a:gd name="connsiteX134" fmla="*/ 1240607 w 7467600"/>
              <a:gd name="connsiteY134" fmla="*/ 4010401 h 6858000"/>
              <a:gd name="connsiteX135" fmla="*/ 1310106 w 7467600"/>
              <a:gd name="connsiteY135" fmla="*/ 3943217 h 6858000"/>
              <a:gd name="connsiteX136" fmla="*/ 1423113 w 7467600"/>
              <a:gd name="connsiteY136" fmla="*/ 3874565 h 6858000"/>
              <a:gd name="connsiteX137" fmla="*/ 1260565 w 7467600"/>
              <a:gd name="connsiteY137" fmla="*/ 4031982 h 6858000"/>
              <a:gd name="connsiteX138" fmla="*/ 901900 w 7467600"/>
              <a:gd name="connsiteY138" fmla="*/ 4421236 h 6858000"/>
              <a:gd name="connsiteX139" fmla="*/ 845044 w 7467600"/>
              <a:gd name="connsiteY139" fmla="*/ 4502436 h 6858000"/>
              <a:gd name="connsiteX140" fmla="*/ 685926 w 7467600"/>
              <a:gd name="connsiteY140" fmla="*/ 4703069 h 6858000"/>
              <a:gd name="connsiteX141" fmla="*/ 684248 w 7467600"/>
              <a:gd name="connsiteY141" fmla="*/ 4706721 h 6858000"/>
              <a:gd name="connsiteX142" fmla="*/ 1423113 w 7467600"/>
              <a:gd name="connsiteY142" fmla="*/ 3874565 h 6858000"/>
              <a:gd name="connsiteX143" fmla="*/ 3316479 w 7467600"/>
              <a:gd name="connsiteY143" fmla="*/ 3872136 h 6858000"/>
              <a:gd name="connsiteX144" fmla="*/ 3546806 w 7467600"/>
              <a:gd name="connsiteY144" fmla="*/ 4356139 h 6858000"/>
              <a:gd name="connsiteX145" fmla="*/ 3364433 w 7467600"/>
              <a:gd name="connsiteY145" fmla="*/ 3953121 h 6858000"/>
              <a:gd name="connsiteX146" fmla="*/ 3316479 w 7467600"/>
              <a:gd name="connsiteY146" fmla="*/ 3872136 h 6858000"/>
              <a:gd name="connsiteX147" fmla="*/ 3291335 w 7467600"/>
              <a:gd name="connsiteY147" fmla="*/ 3767420 h 6858000"/>
              <a:gd name="connsiteX148" fmla="*/ 3390805 w 7467600"/>
              <a:gd name="connsiteY148" fmla="*/ 3937163 h 6858000"/>
              <a:gd name="connsiteX149" fmla="*/ 3579062 w 7467600"/>
              <a:gd name="connsiteY149" fmla="*/ 4359040 h 6858000"/>
              <a:gd name="connsiteX150" fmla="*/ 3467355 w 7467600"/>
              <a:gd name="connsiteY150" fmla="*/ 3988130 h 6858000"/>
              <a:gd name="connsiteX151" fmla="*/ 3310753 w 7467600"/>
              <a:gd name="connsiteY151" fmla="*/ 3787140 h 6858000"/>
              <a:gd name="connsiteX152" fmla="*/ 3291335 w 7467600"/>
              <a:gd name="connsiteY152" fmla="*/ 3767420 h 6858000"/>
              <a:gd name="connsiteX153" fmla="*/ 1635889 w 7467600"/>
              <a:gd name="connsiteY153" fmla="*/ 3709494 h 6858000"/>
              <a:gd name="connsiteX154" fmla="*/ 1634800 w 7467600"/>
              <a:gd name="connsiteY154" fmla="*/ 3731111 h 6858000"/>
              <a:gd name="connsiteX155" fmla="*/ 1635889 w 7467600"/>
              <a:gd name="connsiteY155" fmla="*/ 3709494 h 6858000"/>
              <a:gd name="connsiteX156" fmla="*/ 1510397 w 7467600"/>
              <a:gd name="connsiteY156" fmla="*/ 3684705 h 6858000"/>
              <a:gd name="connsiteX157" fmla="*/ 1146550 w 7467600"/>
              <a:gd name="connsiteY157" fmla="*/ 3802012 h 6858000"/>
              <a:gd name="connsiteX158" fmla="*/ 698834 w 7467600"/>
              <a:gd name="connsiteY158" fmla="*/ 3952272 h 6858000"/>
              <a:gd name="connsiteX159" fmla="*/ 34256 w 7467600"/>
              <a:gd name="connsiteY159" fmla="*/ 4347603 h 6858000"/>
              <a:gd name="connsiteX160" fmla="*/ 527241 w 7467600"/>
              <a:gd name="connsiteY160" fmla="*/ 4065078 h 6858000"/>
              <a:gd name="connsiteX161" fmla="*/ 1510397 w 7467600"/>
              <a:gd name="connsiteY161" fmla="*/ 3684705 h 6858000"/>
              <a:gd name="connsiteX162" fmla="*/ 1313114 w 7467600"/>
              <a:gd name="connsiteY162" fmla="*/ 3655216 h 6858000"/>
              <a:gd name="connsiteX163" fmla="*/ 1109304 w 7467600"/>
              <a:gd name="connsiteY163" fmla="*/ 3669030 h 6858000"/>
              <a:gd name="connsiteX164" fmla="*/ 8129 w 7467600"/>
              <a:gd name="connsiteY164" fmla="*/ 4330519 h 6858000"/>
              <a:gd name="connsiteX165" fmla="*/ 687572 w 7467600"/>
              <a:gd name="connsiteY165" fmla="*/ 3925629 h 6858000"/>
              <a:gd name="connsiteX166" fmla="*/ 1138365 w 7467600"/>
              <a:gd name="connsiteY166" fmla="*/ 3774515 h 6858000"/>
              <a:gd name="connsiteX167" fmla="*/ 1505579 w 7467600"/>
              <a:gd name="connsiteY167" fmla="*/ 3655526 h 6858000"/>
              <a:gd name="connsiteX168" fmla="*/ 1313114 w 7467600"/>
              <a:gd name="connsiteY168" fmla="*/ 3655216 h 6858000"/>
              <a:gd name="connsiteX169" fmla="*/ 3655073 w 7467600"/>
              <a:gd name="connsiteY169" fmla="*/ 3650884 h 6858000"/>
              <a:gd name="connsiteX170" fmla="*/ 3989938 w 7467600"/>
              <a:gd name="connsiteY170" fmla="*/ 3991685 h 6858000"/>
              <a:gd name="connsiteX171" fmla="*/ 4393907 w 7467600"/>
              <a:gd name="connsiteY171" fmla="*/ 4261258 h 6858000"/>
              <a:gd name="connsiteX172" fmla="*/ 4648051 w 7467600"/>
              <a:gd name="connsiteY172" fmla="*/ 4374051 h 6858000"/>
              <a:gd name="connsiteX173" fmla="*/ 4383389 w 7467600"/>
              <a:gd name="connsiteY173" fmla="*/ 4184369 h 6858000"/>
              <a:gd name="connsiteX174" fmla="*/ 4165508 w 7467600"/>
              <a:gd name="connsiteY174" fmla="*/ 4035196 h 6858000"/>
              <a:gd name="connsiteX175" fmla="*/ 4068162 w 7467600"/>
              <a:gd name="connsiteY175" fmla="*/ 3953394 h 6858000"/>
              <a:gd name="connsiteX176" fmla="*/ 3981416 w 7467600"/>
              <a:gd name="connsiteY176" fmla="*/ 3880482 h 6858000"/>
              <a:gd name="connsiteX177" fmla="*/ 3800147 w 7467600"/>
              <a:gd name="connsiteY177" fmla="*/ 3749872 h 6858000"/>
              <a:gd name="connsiteX178" fmla="*/ 3655073 w 7467600"/>
              <a:gd name="connsiteY178" fmla="*/ 3650884 h 6858000"/>
              <a:gd name="connsiteX179" fmla="*/ 3670252 w 7467600"/>
              <a:gd name="connsiteY179" fmla="*/ 3622798 h 6858000"/>
              <a:gd name="connsiteX180" fmla="*/ 3817258 w 7467600"/>
              <a:gd name="connsiteY180" fmla="*/ 3723577 h 6858000"/>
              <a:gd name="connsiteX181" fmla="*/ 4000461 w 7467600"/>
              <a:gd name="connsiteY181" fmla="*/ 3855966 h 6858000"/>
              <a:gd name="connsiteX182" fmla="*/ 4088180 w 7467600"/>
              <a:gd name="connsiteY182" fmla="*/ 3929774 h 6858000"/>
              <a:gd name="connsiteX183" fmla="*/ 4184555 w 7467600"/>
              <a:gd name="connsiteY183" fmla="*/ 4010683 h 6858000"/>
              <a:gd name="connsiteX184" fmla="*/ 4399563 w 7467600"/>
              <a:gd name="connsiteY184" fmla="*/ 4158106 h 6858000"/>
              <a:gd name="connsiteX185" fmla="*/ 4684469 w 7467600"/>
              <a:gd name="connsiteY185" fmla="*/ 4364680 h 6858000"/>
              <a:gd name="connsiteX186" fmla="*/ 4690271 w 7467600"/>
              <a:gd name="connsiteY186" fmla="*/ 4370034 h 6858000"/>
              <a:gd name="connsiteX187" fmla="*/ 4136093 w 7467600"/>
              <a:gd name="connsiteY187" fmla="*/ 3858466 h 6858000"/>
              <a:gd name="connsiteX188" fmla="*/ 3670252 w 7467600"/>
              <a:gd name="connsiteY188" fmla="*/ 3622798 h 6858000"/>
              <a:gd name="connsiteX189" fmla="*/ 4440129 w 7467600"/>
              <a:gd name="connsiteY189" fmla="*/ 3448571 h 6858000"/>
              <a:gd name="connsiteX190" fmla="*/ 4856525 w 7467600"/>
              <a:gd name="connsiteY190" fmla="*/ 3915351 h 6858000"/>
              <a:gd name="connsiteX191" fmla="*/ 5059055 w 7467600"/>
              <a:gd name="connsiteY191" fmla="*/ 4108918 h 6858000"/>
              <a:gd name="connsiteX192" fmla="*/ 5290070 w 7467600"/>
              <a:gd name="connsiteY192" fmla="*/ 4263619 h 6858000"/>
              <a:gd name="connsiteX193" fmla="*/ 4834991 w 7467600"/>
              <a:gd name="connsiteY193" fmla="*/ 3830985 h 6858000"/>
              <a:gd name="connsiteX194" fmla="*/ 4440129 w 7467600"/>
              <a:gd name="connsiteY194" fmla="*/ 3448571 h 6858000"/>
              <a:gd name="connsiteX195" fmla="*/ 4441737 w 7467600"/>
              <a:gd name="connsiteY195" fmla="*/ 3399734 h 6858000"/>
              <a:gd name="connsiteX196" fmla="*/ 4431236 w 7467600"/>
              <a:gd name="connsiteY196" fmla="*/ 3400954 h 6858000"/>
              <a:gd name="connsiteX197" fmla="*/ 4557150 w 7467600"/>
              <a:gd name="connsiteY197" fmla="*/ 3510023 h 6858000"/>
              <a:gd name="connsiteX198" fmla="*/ 4856936 w 7467600"/>
              <a:gd name="connsiteY198" fmla="*/ 3809146 h 6858000"/>
              <a:gd name="connsiteX199" fmla="*/ 5111996 w 7467600"/>
              <a:gd name="connsiteY199" fmla="*/ 4065759 h 6858000"/>
              <a:gd name="connsiteX200" fmla="*/ 5388878 w 7467600"/>
              <a:gd name="connsiteY200" fmla="*/ 4300185 h 6858000"/>
              <a:gd name="connsiteX201" fmla="*/ 5425556 w 7467600"/>
              <a:gd name="connsiteY201" fmla="*/ 4308967 h 6858000"/>
              <a:gd name="connsiteX202" fmla="*/ 4943646 w 7467600"/>
              <a:gd name="connsiteY202" fmla="*/ 3822916 h 6858000"/>
              <a:gd name="connsiteX203" fmla="*/ 4594837 w 7467600"/>
              <a:gd name="connsiteY203" fmla="*/ 3532274 h 6858000"/>
              <a:gd name="connsiteX204" fmla="*/ 4441737 w 7467600"/>
              <a:gd name="connsiteY204" fmla="*/ 3399734 h 6858000"/>
              <a:gd name="connsiteX205" fmla="*/ 5425834 w 7467600"/>
              <a:gd name="connsiteY205" fmla="*/ 3162785 h 6858000"/>
              <a:gd name="connsiteX206" fmla="*/ 5401644 w 7467600"/>
              <a:gd name="connsiteY206" fmla="*/ 3617847 h 6858000"/>
              <a:gd name="connsiteX207" fmla="*/ 5467256 w 7467600"/>
              <a:gd name="connsiteY207" fmla="*/ 4175494 h 6858000"/>
              <a:gd name="connsiteX208" fmla="*/ 5448069 w 7467600"/>
              <a:gd name="connsiteY208" fmla="*/ 3567554 h 6858000"/>
              <a:gd name="connsiteX209" fmla="*/ 5425834 w 7467600"/>
              <a:gd name="connsiteY209" fmla="*/ 3162785 h 6858000"/>
              <a:gd name="connsiteX210" fmla="*/ 1318687 w 7467600"/>
              <a:gd name="connsiteY210" fmla="*/ 3113840 h 6858000"/>
              <a:gd name="connsiteX211" fmla="*/ 1066793 w 7467600"/>
              <a:gd name="connsiteY211" fmla="*/ 3212171 h 6858000"/>
              <a:gd name="connsiteX212" fmla="*/ 993319 w 7467600"/>
              <a:gd name="connsiteY212" fmla="*/ 3247648 h 6858000"/>
              <a:gd name="connsiteX213" fmla="*/ 853081 w 7467600"/>
              <a:gd name="connsiteY213" fmla="*/ 3312410 h 6858000"/>
              <a:gd name="connsiteX214" fmla="*/ 805957 w 7467600"/>
              <a:gd name="connsiteY214" fmla="*/ 3330443 h 6858000"/>
              <a:gd name="connsiteX215" fmla="*/ 1318687 w 7467600"/>
              <a:gd name="connsiteY215" fmla="*/ 3113840 h 6858000"/>
              <a:gd name="connsiteX216" fmla="*/ 5453702 w 7467600"/>
              <a:gd name="connsiteY216" fmla="*/ 3090882 h 6858000"/>
              <a:gd name="connsiteX217" fmla="*/ 5480135 w 7467600"/>
              <a:gd name="connsiteY217" fmla="*/ 3565802 h 6858000"/>
              <a:gd name="connsiteX218" fmla="*/ 5499023 w 7467600"/>
              <a:gd name="connsiteY218" fmla="*/ 4166310 h 6858000"/>
              <a:gd name="connsiteX219" fmla="*/ 5547022 w 7467600"/>
              <a:gd name="connsiteY219" fmla="*/ 3607838 h 6858000"/>
              <a:gd name="connsiteX220" fmla="*/ 5515964 w 7467600"/>
              <a:gd name="connsiteY220" fmla="*/ 3378541 h 6858000"/>
              <a:gd name="connsiteX221" fmla="*/ 5453702 w 7467600"/>
              <a:gd name="connsiteY221" fmla="*/ 3090882 h 6858000"/>
              <a:gd name="connsiteX222" fmla="*/ 1238695 w 7467600"/>
              <a:gd name="connsiteY222" fmla="*/ 3076820 h 6858000"/>
              <a:gd name="connsiteX223" fmla="*/ 716371 w 7467600"/>
              <a:gd name="connsiteY223" fmla="*/ 3293249 h 6858000"/>
              <a:gd name="connsiteX224" fmla="*/ 579522 w 7467600"/>
              <a:gd name="connsiteY224" fmla="*/ 3371759 h 6858000"/>
              <a:gd name="connsiteX225" fmla="*/ 600288 w 7467600"/>
              <a:gd name="connsiteY225" fmla="*/ 3365555 h 6858000"/>
              <a:gd name="connsiteX226" fmla="*/ 840692 w 7467600"/>
              <a:gd name="connsiteY226" fmla="*/ 3284921 h 6858000"/>
              <a:gd name="connsiteX227" fmla="*/ 979248 w 7467600"/>
              <a:gd name="connsiteY227" fmla="*/ 3221003 h 6858000"/>
              <a:gd name="connsiteX228" fmla="*/ 1053282 w 7467600"/>
              <a:gd name="connsiteY228" fmla="*/ 3185247 h 6858000"/>
              <a:gd name="connsiteX229" fmla="*/ 1320603 w 7467600"/>
              <a:gd name="connsiteY229" fmla="*/ 3081281 h 6858000"/>
              <a:gd name="connsiteX230" fmla="*/ 1238695 w 7467600"/>
              <a:gd name="connsiteY230" fmla="*/ 3076820 h 6858000"/>
              <a:gd name="connsiteX231" fmla="*/ 5425627 w 7467600"/>
              <a:gd name="connsiteY231" fmla="*/ 2954192 h 6858000"/>
              <a:gd name="connsiteX232" fmla="*/ 5470770 w 7467600"/>
              <a:gd name="connsiteY232" fmla="*/ 3005435 h 6858000"/>
              <a:gd name="connsiteX233" fmla="*/ 5519779 w 7467600"/>
              <a:gd name="connsiteY233" fmla="*/ 4359223 h 6858000"/>
              <a:gd name="connsiteX234" fmla="*/ 5520293 w 7467600"/>
              <a:gd name="connsiteY234" fmla="*/ 4360602 h 6858000"/>
              <a:gd name="connsiteX235" fmla="*/ 5767221 w 7467600"/>
              <a:gd name="connsiteY235" fmla="*/ 4665564 h 6858000"/>
              <a:gd name="connsiteX236" fmla="*/ 6937169 w 7467600"/>
              <a:gd name="connsiteY236" fmla="*/ 4815941 h 6858000"/>
              <a:gd name="connsiteX237" fmla="*/ 6953922 w 7467600"/>
              <a:gd name="connsiteY237" fmla="*/ 4890068 h 6858000"/>
              <a:gd name="connsiteX238" fmla="*/ 6071359 w 7467600"/>
              <a:gd name="connsiteY238" fmla="*/ 4770770 h 6858000"/>
              <a:gd name="connsiteX239" fmla="*/ 6038839 w 7467600"/>
              <a:gd name="connsiteY239" fmla="*/ 4764474 h 6858000"/>
              <a:gd name="connsiteX240" fmla="*/ 6038706 w 7467600"/>
              <a:gd name="connsiteY240" fmla="*/ 4763847 h 6858000"/>
              <a:gd name="connsiteX241" fmla="*/ 6037784 w 7467600"/>
              <a:gd name="connsiteY241" fmla="*/ 4764270 h 6858000"/>
              <a:gd name="connsiteX242" fmla="*/ 6038839 w 7467600"/>
              <a:gd name="connsiteY242" fmla="*/ 4764474 h 6858000"/>
              <a:gd name="connsiteX243" fmla="*/ 6040338 w 7467600"/>
              <a:gd name="connsiteY243" fmla="*/ 4771418 h 6858000"/>
              <a:gd name="connsiteX244" fmla="*/ 6024488 w 7467600"/>
              <a:gd name="connsiteY244" fmla="*/ 4809903 h 6858000"/>
              <a:gd name="connsiteX245" fmla="*/ 5599771 w 7467600"/>
              <a:gd name="connsiteY245" fmla="*/ 5509652 h 6858000"/>
              <a:gd name="connsiteX246" fmla="*/ 5548843 w 7467600"/>
              <a:gd name="connsiteY246" fmla="*/ 5563845 h 6858000"/>
              <a:gd name="connsiteX247" fmla="*/ 5940952 w 7467600"/>
              <a:gd name="connsiteY247" fmla="*/ 6250028 h 6858000"/>
              <a:gd name="connsiteX248" fmla="*/ 6043441 w 7467600"/>
              <a:gd name="connsiteY248" fmla="*/ 6665847 h 6858000"/>
              <a:gd name="connsiteX249" fmla="*/ 6093432 w 7467600"/>
              <a:gd name="connsiteY249" fmla="*/ 6858000 h 6858000"/>
              <a:gd name="connsiteX250" fmla="*/ 6034344 w 7467600"/>
              <a:gd name="connsiteY250" fmla="*/ 6858000 h 6858000"/>
              <a:gd name="connsiteX251" fmla="*/ 6026679 w 7467600"/>
              <a:gd name="connsiteY251" fmla="*/ 6836959 h 6858000"/>
              <a:gd name="connsiteX252" fmla="*/ 5800441 w 7467600"/>
              <a:gd name="connsiteY252" fmla="*/ 6335286 h 6858000"/>
              <a:gd name="connsiteX253" fmla="*/ 5526562 w 7467600"/>
              <a:gd name="connsiteY253" fmla="*/ 5705388 h 6858000"/>
              <a:gd name="connsiteX254" fmla="*/ 5519640 w 7467600"/>
              <a:gd name="connsiteY254" fmla="*/ 5683774 h 6858000"/>
              <a:gd name="connsiteX255" fmla="*/ 5844559 w 7467600"/>
              <a:gd name="connsiteY255" fmla="*/ 6553349 h 6858000"/>
              <a:gd name="connsiteX256" fmla="*/ 5975994 w 7467600"/>
              <a:gd name="connsiteY256" fmla="*/ 6858000 h 6858000"/>
              <a:gd name="connsiteX257" fmla="*/ 5898547 w 7467600"/>
              <a:gd name="connsiteY257" fmla="*/ 6858000 h 6858000"/>
              <a:gd name="connsiteX258" fmla="*/ 5682041 w 7467600"/>
              <a:gd name="connsiteY258" fmla="*/ 6355860 h 6858000"/>
              <a:gd name="connsiteX259" fmla="*/ 5461758 w 7467600"/>
              <a:gd name="connsiteY259" fmla="*/ 5820220 h 6858000"/>
              <a:gd name="connsiteX260" fmla="*/ 5237282 w 7467600"/>
              <a:gd name="connsiteY260" fmla="*/ 6579086 h 6858000"/>
              <a:gd name="connsiteX261" fmla="*/ 5115009 w 7467600"/>
              <a:gd name="connsiteY261" fmla="*/ 6858000 h 6858000"/>
              <a:gd name="connsiteX262" fmla="*/ 5028074 w 7467600"/>
              <a:gd name="connsiteY262" fmla="*/ 6858000 h 6858000"/>
              <a:gd name="connsiteX263" fmla="*/ 5079508 w 7467600"/>
              <a:gd name="connsiteY263" fmla="*/ 6749074 h 6858000"/>
              <a:gd name="connsiteX264" fmla="*/ 5371846 w 7467600"/>
              <a:gd name="connsiteY264" fmla="*/ 5924413 h 6858000"/>
              <a:gd name="connsiteX265" fmla="*/ 5270512 w 7467600"/>
              <a:gd name="connsiteY265" fmla="*/ 6138975 h 6858000"/>
              <a:gd name="connsiteX266" fmla="*/ 5062409 w 7467600"/>
              <a:gd name="connsiteY266" fmla="*/ 6653544 h 6858000"/>
              <a:gd name="connsiteX267" fmla="*/ 5036628 w 7467600"/>
              <a:gd name="connsiteY267" fmla="*/ 6754247 h 6858000"/>
              <a:gd name="connsiteX268" fmla="*/ 5009112 w 7467600"/>
              <a:gd name="connsiteY268" fmla="*/ 6858000 h 6858000"/>
              <a:gd name="connsiteX269" fmla="*/ 4976679 w 7467600"/>
              <a:gd name="connsiteY269" fmla="*/ 6858000 h 6858000"/>
              <a:gd name="connsiteX270" fmla="*/ 5006537 w 7467600"/>
              <a:gd name="connsiteY270" fmla="*/ 6747068 h 6858000"/>
              <a:gd name="connsiteX271" fmla="*/ 5032723 w 7467600"/>
              <a:gd name="connsiteY271" fmla="*/ 6644957 h 6858000"/>
              <a:gd name="connsiteX272" fmla="*/ 5242949 w 7467600"/>
              <a:gd name="connsiteY272" fmla="*/ 6125175 h 6858000"/>
              <a:gd name="connsiteX273" fmla="*/ 5286321 w 7467600"/>
              <a:gd name="connsiteY273" fmla="*/ 6033555 h 6858000"/>
              <a:gd name="connsiteX274" fmla="*/ 5008210 w 7467600"/>
              <a:gd name="connsiteY274" fmla="*/ 6649194 h 6858000"/>
              <a:gd name="connsiteX275" fmla="*/ 4986321 w 7467600"/>
              <a:gd name="connsiteY275" fmla="*/ 6765687 h 6858000"/>
              <a:gd name="connsiteX276" fmla="*/ 4973474 w 7467600"/>
              <a:gd name="connsiteY276" fmla="*/ 6858000 h 6858000"/>
              <a:gd name="connsiteX277" fmla="*/ 4907178 w 7467600"/>
              <a:gd name="connsiteY277" fmla="*/ 6858000 h 6858000"/>
              <a:gd name="connsiteX278" fmla="*/ 4910810 w 7467600"/>
              <a:gd name="connsiteY278" fmla="*/ 6829660 h 6858000"/>
              <a:gd name="connsiteX279" fmla="*/ 4987461 w 7467600"/>
              <a:gd name="connsiteY279" fmla="*/ 6432994 h 6858000"/>
              <a:gd name="connsiteX280" fmla="*/ 5179262 w 7467600"/>
              <a:gd name="connsiteY280" fmla="*/ 6035044 h 6858000"/>
              <a:gd name="connsiteX281" fmla="*/ 4689678 w 7467600"/>
              <a:gd name="connsiteY281" fmla="*/ 6440241 h 6858000"/>
              <a:gd name="connsiteX282" fmla="*/ 4477543 w 7467600"/>
              <a:gd name="connsiteY282" fmla="*/ 6674836 h 6858000"/>
              <a:gd name="connsiteX283" fmla="*/ 4329957 w 7467600"/>
              <a:gd name="connsiteY283" fmla="*/ 6858000 h 6858000"/>
              <a:gd name="connsiteX284" fmla="*/ 4218595 w 7467600"/>
              <a:gd name="connsiteY284" fmla="*/ 6858000 h 6858000"/>
              <a:gd name="connsiteX285" fmla="*/ 4368888 w 7467600"/>
              <a:gd name="connsiteY285" fmla="*/ 6668412 h 6858000"/>
              <a:gd name="connsiteX286" fmla="*/ 4563091 w 7467600"/>
              <a:gd name="connsiteY286" fmla="*/ 6442508 h 6858000"/>
              <a:gd name="connsiteX287" fmla="*/ 5387324 w 7467600"/>
              <a:gd name="connsiteY287" fmla="*/ 5705830 h 6858000"/>
              <a:gd name="connsiteX288" fmla="*/ 5073620 w 7467600"/>
              <a:gd name="connsiteY288" fmla="*/ 5955437 h 6858000"/>
              <a:gd name="connsiteX289" fmla="*/ 4689789 w 7467600"/>
              <a:gd name="connsiteY289" fmla="*/ 6268382 h 6858000"/>
              <a:gd name="connsiteX290" fmla="*/ 4418722 w 7467600"/>
              <a:gd name="connsiteY290" fmla="*/ 6570886 h 6858000"/>
              <a:gd name="connsiteX291" fmla="*/ 4214944 w 7467600"/>
              <a:gd name="connsiteY291" fmla="*/ 6858000 h 6858000"/>
              <a:gd name="connsiteX292" fmla="*/ 4177898 w 7467600"/>
              <a:gd name="connsiteY292" fmla="*/ 6858000 h 6858000"/>
              <a:gd name="connsiteX293" fmla="*/ 4391597 w 7467600"/>
              <a:gd name="connsiteY293" fmla="*/ 6556370 h 6858000"/>
              <a:gd name="connsiteX294" fmla="*/ 4668889 w 7467600"/>
              <a:gd name="connsiteY294" fmla="*/ 6246399 h 6858000"/>
              <a:gd name="connsiteX295" fmla="*/ 5055427 w 7467600"/>
              <a:gd name="connsiteY295" fmla="*/ 5931476 h 6858000"/>
              <a:gd name="connsiteX296" fmla="*/ 5371814 w 7467600"/>
              <a:gd name="connsiteY296" fmla="*/ 5678975 h 6858000"/>
              <a:gd name="connsiteX297" fmla="*/ 4987918 w 7467600"/>
              <a:gd name="connsiteY297" fmla="*/ 5838701 h 6858000"/>
              <a:gd name="connsiteX298" fmla="*/ 4317146 w 7467600"/>
              <a:gd name="connsiteY298" fmla="*/ 6587716 h 6858000"/>
              <a:gd name="connsiteX299" fmla="*/ 4171627 w 7467600"/>
              <a:gd name="connsiteY299" fmla="*/ 6858000 h 6858000"/>
              <a:gd name="connsiteX300" fmla="*/ 4081585 w 7467600"/>
              <a:gd name="connsiteY300" fmla="*/ 6858000 h 6858000"/>
              <a:gd name="connsiteX301" fmla="*/ 4238603 w 7467600"/>
              <a:gd name="connsiteY301" fmla="*/ 6559341 h 6858000"/>
              <a:gd name="connsiteX302" fmla="*/ 4778333 w 7467600"/>
              <a:gd name="connsiteY302" fmla="*/ 5873626 h 6858000"/>
              <a:gd name="connsiteX303" fmla="*/ 5414185 w 7467600"/>
              <a:gd name="connsiteY303" fmla="*/ 5573882 h 6858000"/>
              <a:gd name="connsiteX304" fmla="*/ 5959648 w 7467600"/>
              <a:gd name="connsiteY304" fmla="*/ 4760797 h 6858000"/>
              <a:gd name="connsiteX305" fmla="*/ 5355019 w 7467600"/>
              <a:gd name="connsiteY305" fmla="*/ 4734672 h 6858000"/>
              <a:gd name="connsiteX306" fmla="*/ 5083565 w 7467600"/>
              <a:gd name="connsiteY306" fmla="*/ 5179121 h 6858000"/>
              <a:gd name="connsiteX307" fmla="*/ 4713577 w 7467600"/>
              <a:gd name="connsiteY307" fmla="*/ 5616803 h 6858000"/>
              <a:gd name="connsiteX308" fmla="*/ 3989559 w 7467600"/>
              <a:gd name="connsiteY308" fmla="*/ 6145945 h 6858000"/>
              <a:gd name="connsiteX309" fmla="*/ 3939824 w 7467600"/>
              <a:gd name="connsiteY309" fmla="*/ 6066900 h 6858000"/>
              <a:gd name="connsiteX310" fmla="*/ 4584537 w 7467600"/>
              <a:gd name="connsiteY310" fmla="*/ 5324826 h 6858000"/>
              <a:gd name="connsiteX311" fmla="*/ 5037105 w 7467600"/>
              <a:gd name="connsiteY311" fmla="*/ 5088765 h 6858000"/>
              <a:gd name="connsiteX312" fmla="*/ 5039930 w 7467600"/>
              <a:gd name="connsiteY312" fmla="*/ 5089585 h 6858000"/>
              <a:gd name="connsiteX313" fmla="*/ 5263764 w 7467600"/>
              <a:gd name="connsiteY313" fmla="*/ 4735525 h 6858000"/>
              <a:gd name="connsiteX314" fmla="*/ 4086300 w 7467600"/>
              <a:gd name="connsiteY314" fmla="*/ 4884599 h 6858000"/>
              <a:gd name="connsiteX315" fmla="*/ 4085485 w 7467600"/>
              <a:gd name="connsiteY315" fmla="*/ 4899070 h 6858000"/>
              <a:gd name="connsiteX316" fmla="*/ 3871915 w 7467600"/>
              <a:gd name="connsiteY316" fmla="*/ 5253645 h 6858000"/>
              <a:gd name="connsiteX317" fmla="*/ 3799374 w 7467600"/>
              <a:gd name="connsiteY317" fmla="*/ 5466127 h 6858000"/>
              <a:gd name="connsiteX318" fmla="*/ 3498850 w 7467600"/>
              <a:gd name="connsiteY318" fmla="*/ 6661888 h 6858000"/>
              <a:gd name="connsiteX319" fmla="*/ 3399216 w 7467600"/>
              <a:gd name="connsiteY319" fmla="*/ 6858000 h 6858000"/>
              <a:gd name="connsiteX320" fmla="*/ 3303688 w 7467600"/>
              <a:gd name="connsiteY320" fmla="*/ 6858000 h 6858000"/>
              <a:gd name="connsiteX321" fmla="*/ 3391774 w 7467600"/>
              <a:gd name="connsiteY321" fmla="*/ 6697181 h 6858000"/>
              <a:gd name="connsiteX322" fmla="*/ 3735540 w 7467600"/>
              <a:gd name="connsiteY322" fmla="*/ 5546923 h 6858000"/>
              <a:gd name="connsiteX323" fmla="*/ 3729438 w 7467600"/>
              <a:gd name="connsiteY323" fmla="*/ 5569058 h 6858000"/>
              <a:gd name="connsiteX324" fmla="*/ 3707782 w 7467600"/>
              <a:gd name="connsiteY324" fmla="*/ 5644908 h 6858000"/>
              <a:gd name="connsiteX325" fmla="*/ 3583827 w 7467600"/>
              <a:gd name="connsiteY325" fmla="*/ 6039215 h 6858000"/>
              <a:gd name="connsiteX326" fmla="*/ 3547861 w 7467600"/>
              <a:gd name="connsiteY326" fmla="*/ 6129609 h 6858000"/>
              <a:gd name="connsiteX327" fmla="*/ 3490905 w 7467600"/>
              <a:gd name="connsiteY327" fmla="*/ 6277660 h 6858000"/>
              <a:gd name="connsiteX328" fmla="*/ 3455859 w 7467600"/>
              <a:gd name="connsiteY328" fmla="*/ 6391301 h 6858000"/>
              <a:gd name="connsiteX329" fmla="*/ 3429112 w 7467600"/>
              <a:gd name="connsiteY329" fmla="*/ 6479469 h 6858000"/>
              <a:gd name="connsiteX330" fmla="*/ 3304862 w 7467600"/>
              <a:gd name="connsiteY330" fmla="*/ 6796476 h 6858000"/>
              <a:gd name="connsiteX331" fmla="*/ 3276071 w 7467600"/>
              <a:gd name="connsiteY331" fmla="*/ 6858000 h 6858000"/>
              <a:gd name="connsiteX332" fmla="*/ 3240805 w 7467600"/>
              <a:gd name="connsiteY332" fmla="*/ 6858000 h 6858000"/>
              <a:gd name="connsiteX333" fmla="*/ 3275917 w 7467600"/>
              <a:gd name="connsiteY333" fmla="*/ 6783192 h 6858000"/>
              <a:gd name="connsiteX334" fmla="*/ 3399358 w 7467600"/>
              <a:gd name="connsiteY334" fmla="*/ 6469011 h 6858000"/>
              <a:gd name="connsiteX335" fmla="*/ 3425650 w 7467600"/>
              <a:gd name="connsiteY335" fmla="*/ 6381333 h 6858000"/>
              <a:gd name="connsiteX336" fmla="*/ 3460661 w 7467600"/>
              <a:gd name="connsiteY336" fmla="*/ 6266763 h 6858000"/>
              <a:gd name="connsiteX337" fmla="*/ 3518021 w 7467600"/>
              <a:gd name="connsiteY337" fmla="*/ 6117298 h 6858000"/>
              <a:gd name="connsiteX338" fmla="*/ 3554035 w 7467600"/>
              <a:gd name="connsiteY338" fmla="*/ 6027832 h 6858000"/>
              <a:gd name="connsiteX339" fmla="*/ 3677174 w 7467600"/>
              <a:gd name="connsiteY339" fmla="*/ 5636351 h 6858000"/>
              <a:gd name="connsiteX340" fmla="*/ 3698819 w 7467600"/>
              <a:gd name="connsiteY340" fmla="*/ 5560503 h 6858000"/>
              <a:gd name="connsiteX341" fmla="*/ 3702094 w 7467600"/>
              <a:gd name="connsiteY341" fmla="*/ 5549194 h 6858000"/>
              <a:gd name="connsiteX342" fmla="*/ 3398355 w 7467600"/>
              <a:gd name="connsiteY342" fmla="*/ 6094603 h 6858000"/>
              <a:gd name="connsiteX343" fmla="*/ 3193941 w 7467600"/>
              <a:gd name="connsiteY343" fmla="*/ 6798775 h 6858000"/>
              <a:gd name="connsiteX344" fmla="*/ 3184140 w 7467600"/>
              <a:gd name="connsiteY344" fmla="*/ 6858000 h 6858000"/>
              <a:gd name="connsiteX345" fmla="*/ 3099978 w 7467600"/>
              <a:gd name="connsiteY345" fmla="*/ 6858000 h 6858000"/>
              <a:gd name="connsiteX346" fmla="*/ 3101556 w 7467600"/>
              <a:gd name="connsiteY346" fmla="*/ 6843337 h 6858000"/>
              <a:gd name="connsiteX347" fmla="*/ 3370162 w 7467600"/>
              <a:gd name="connsiteY347" fmla="*/ 5785550 h 6858000"/>
              <a:gd name="connsiteX348" fmla="*/ 3746477 w 7467600"/>
              <a:gd name="connsiteY348" fmla="*/ 5377889 h 6858000"/>
              <a:gd name="connsiteX349" fmla="*/ 3863399 w 7467600"/>
              <a:gd name="connsiteY349" fmla="*/ 5087257 h 6858000"/>
              <a:gd name="connsiteX350" fmla="*/ 3968712 w 7467600"/>
              <a:gd name="connsiteY350" fmla="*/ 4913989 h 6858000"/>
              <a:gd name="connsiteX351" fmla="*/ 2792390 w 7467600"/>
              <a:gd name="connsiteY351" fmla="*/ 5382974 h 6858000"/>
              <a:gd name="connsiteX352" fmla="*/ 2714982 w 7467600"/>
              <a:gd name="connsiteY352" fmla="*/ 5427051 h 6858000"/>
              <a:gd name="connsiteX353" fmla="*/ 2813361 w 7467600"/>
              <a:gd name="connsiteY353" fmla="*/ 6023912 h 6858000"/>
              <a:gd name="connsiteX354" fmla="*/ 2688430 w 7467600"/>
              <a:gd name="connsiteY354" fmla="*/ 6801564 h 6858000"/>
              <a:gd name="connsiteX355" fmla="*/ 2629626 w 7467600"/>
              <a:gd name="connsiteY355" fmla="*/ 6763394 h 6858000"/>
              <a:gd name="connsiteX356" fmla="*/ 2565328 w 7467600"/>
              <a:gd name="connsiteY356" fmla="*/ 5516399 h 6858000"/>
              <a:gd name="connsiteX357" fmla="*/ 1922999 w 7467600"/>
              <a:gd name="connsiteY357" fmla="*/ 5980343 h 6858000"/>
              <a:gd name="connsiteX358" fmla="*/ 1950261 w 7467600"/>
              <a:gd name="connsiteY358" fmla="*/ 6405858 h 6858000"/>
              <a:gd name="connsiteX359" fmla="*/ 2365554 w 7467600"/>
              <a:gd name="connsiteY359" fmla="*/ 6759107 h 6858000"/>
              <a:gd name="connsiteX360" fmla="*/ 2424142 w 7467600"/>
              <a:gd name="connsiteY360" fmla="*/ 6858000 h 6858000"/>
              <a:gd name="connsiteX361" fmla="*/ 2395994 w 7467600"/>
              <a:gd name="connsiteY361" fmla="*/ 6858000 h 6858000"/>
              <a:gd name="connsiteX362" fmla="*/ 2392863 w 7467600"/>
              <a:gd name="connsiteY362" fmla="*/ 6852964 h 6858000"/>
              <a:gd name="connsiteX363" fmla="*/ 2017589 w 7467600"/>
              <a:gd name="connsiteY363" fmla="*/ 6493982 h 6858000"/>
              <a:gd name="connsiteX364" fmla="*/ 2147336 w 7467600"/>
              <a:gd name="connsiteY364" fmla="*/ 6594052 h 6858000"/>
              <a:gd name="connsiteX365" fmla="*/ 2207047 w 7467600"/>
              <a:gd name="connsiteY365" fmla="*/ 6654540 h 6858000"/>
              <a:gd name="connsiteX366" fmla="*/ 2299106 w 7467600"/>
              <a:gd name="connsiteY366" fmla="*/ 6778931 h 6858000"/>
              <a:gd name="connsiteX367" fmla="*/ 2314430 w 7467600"/>
              <a:gd name="connsiteY367" fmla="*/ 6801144 h 6858000"/>
              <a:gd name="connsiteX368" fmla="*/ 2352406 w 7467600"/>
              <a:gd name="connsiteY368" fmla="*/ 6858000 h 6858000"/>
              <a:gd name="connsiteX369" fmla="*/ 2314492 w 7467600"/>
              <a:gd name="connsiteY369" fmla="*/ 6858000 h 6858000"/>
              <a:gd name="connsiteX370" fmla="*/ 2288095 w 7467600"/>
              <a:gd name="connsiteY370" fmla="*/ 6818030 h 6858000"/>
              <a:gd name="connsiteX371" fmla="*/ 2272768 w 7467600"/>
              <a:gd name="connsiteY371" fmla="*/ 6795822 h 6858000"/>
              <a:gd name="connsiteX372" fmla="*/ 2182715 w 7467600"/>
              <a:gd name="connsiteY372" fmla="*/ 6675071 h 6858000"/>
              <a:gd name="connsiteX373" fmla="*/ 2032061 w 7467600"/>
              <a:gd name="connsiteY373" fmla="*/ 6541380 h 6858000"/>
              <a:gd name="connsiteX374" fmla="*/ 2257220 w 7467600"/>
              <a:gd name="connsiteY374" fmla="*/ 6826257 h 6858000"/>
              <a:gd name="connsiteX375" fmla="*/ 2281324 w 7467600"/>
              <a:gd name="connsiteY375" fmla="*/ 6858000 h 6858000"/>
              <a:gd name="connsiteX376" fmla="*/ 2242860 w 7467600"/>
              <a:gd name="connsiteY376" fmla="*/ 6858000 h 6858000"/>
              <a:gd name="connsiteX377" fmla="*/ 2232818 w 7467600"/>
              <a:gd name="connsiteY377" fmla="*/ 6844926 h 6858000"/>
              <a:gd name="connsiteX378" fmla="*/ 1990172 w 7467600"/>
              <a:gd name="connsiteY378" fmla="*/ 6542121 h 6858000"/>
              <a:gd name="connsiteX379" fmla="*/ 2124090 w 7467600"/>
              <a:gd name="connsiteY379" fmla="*/ 6761017 h 6858000"/>
              <a:gd name="connsiteX380" fmla="*/ 2200380 w 7467600"/>
              <a:gd name="connsiteY380" fmla="*/ 6858000 h 6858000"/>
              <a:gd name="connsiteX381" fmla="*/ 2147507 w 7467600"/>
              <a:gd name="connsiteY381" fmla="*/ 6858000 h 6858000"/>
              <a:gd name="connsiteX382" fmla="*/ 2070668 w 7467600"/>
              <a:gd name="connsiteY382" fmla="*/ 6761520 h 6858000"/>
              <a:gd name="connsiteX383" fmla="*/ 1975142 w 7467600"/>
              <a:gd name="connsiteY383" fmla="*/ 6585570 h 6858000"/>
              <a:gd name="connsiteX384" fmla="*/ 2050035 w 7467600"/>
              <a:gd name="connsiteY384" fmla="*/ 6813345 h 6858000"/>
              <a:gd name="connsiteX385" fmla="*/ 2063025 w 7467600"/>
              <a:gd name="connsiteY385" fmla="*/ 6858000 h 6858000"/>
              <a:gd name="connsiteX386" fmla="*/ 2021675 w 7467600"/>
              <a:gd name="connsiteY386" fmla="*/ 6858000 h 6858000"/>
              <a:gd name="connsiteX387" fmla="*/ 2019308 w 7467600"/>
              <a:gd name="connsiteY387" fmla="*/ 6847118 h 6858000"/>
              <a:gd name="connsiteX388" fmla="*/ 1938835 w 7467600"/>
              <a:gd name="connsiteY388" fmla="*/ 6551160 h 6858000"/>
              <a:gd name="connsiteX389" fmla="*/ 1953230 w 7467600"/>
              <a:gd name="connsiteY389" fmla="*/ 6759699 h 6858000"/>
              <a:gd name="connsiteX390" fmla="*/ 1956763 w 7467600"/>
              <a:gd name="connsiteY390" fmla="*/ 6778191 h 6858000"/>
              <a:gd name="connsiteX391" fmla="*/ 1967925 w 7467600"/>
              <a:gd name="connsiteY391" fmla="*/ 6858000 h 6858000"/>
              <a:gd name="connsiteX392" fmla="*/ 1936622 w 7467600"/>
              <a:gd name="connsiteY392" fmla="*/ 6858000 h 6858000"/>
              <a:gd name="connsiteX393" fmla="*/ 1926261 w 7467600"/>
              <a:gd name="connsiteY393" fmla="*/ 6784064 h 6858000"/>
              <a:gd name="connsiteX394" fmla="*/ 1922724 w 7467600"/>
              <a:gd name="connsiteY394" fmla="*/ 6765577 h 6858000"/>
              <a:gd name="connsiteX395" fmla="*/ 1904650 w 7467600"/>
              <a:gd name="connsiteY395" fmla="*/ 6639616 h 6858000"/>
              <a:gd name="connsiteX396" fmla="*/ 1885273 w 7467600"/>
              <a:gd name="connsiteY396" fmla="*/ 6858000 h 6858000"/>
              <a:gd name="connsiteX397" fmla="*/ 1854363 w 7467600"/>
              <a:gd name="connsiteY397" fmla="*/ 6858000 h 6858000"/>
              <a:gd name="connsiteX398" fmla="*/ 1880391 w 7467600"/>
              <a:gd name="connsiteY398" fmla="*/ 6603796 h 6858000"/>
              <a:gd name="connsiteX399" fmla="*/ 1818273 w 7467600"/>
              <a:gd name="connsiteY399" fmla="*/ 6715729 h 6858000"/>
              <a:gd name="connsiteX400" fmla="*/ 1794691 w 7467600"/>
              <a:gd name="connsiteY400" fmla="*/ 6843239 h 6858000"/>
              <a:gd name="connsiteX401" fmla="*/ 1794914 w 7467600"/>
              <a:gd name="connsiteY401" fmla="*/ 6858000 h 6858000"/>
              <a:gd name="connsiteX402" fmla="*/ 1746128 w 7467600"/>
              <a:gd name="connsiteY402" fmla="*/ 6858000 h 6858000"/>
              <a:gd name="connsiteX403" fmla="*/ 1753934 w 7467600"/>
              <a:gd name="connsiteY403" fmla="*/ 6724796 h 6858000"/>
              <a:gd name="connsiteX404" fmla="*/ 1792053 w 7467600"/>
              <a:gd name="connsiteY404" fmla="*/ 6572396 h 6858000"/>
              <a:gd name="connsiteX405" fmla="*/ 1862248 w 7467600"/>
              <a:gd name="connsiteY405" fmla="*/ 6266397 h 6858000"/>
              <a:gd name="connsiteX406" fmla="*/ 1862250 w 7467600"/>
              <a:gd name="connsiteY406" fmla="*/ 6033531 h 6858000"/>
              <a:gd name="connsiteX407" fmla="*/ 1211999 w 7467600"/>
              <a:gd name="connsiteY407" fmla="*/ 6683610 h 6858000"/>
              <a:gd name="connsiteX408" fmla="*/ 1213266 w 7467600"/>
              <a:gd name="connsiteY408" fmla="*/ 6691947 h 6858000"/>
              <a:gd name="connsiteX409" fmla="*/ 1203370 w 7467600"/>
              <a:gd name="connsiteY409" fmla="*/ 6850676 h 6858000"/>
              <a:gd name="connsiteX410" fmla="*/ 1203671 w 7467600"/>
              <a:gd name="connsiteY410" fmla="*/ 6858000 h 6858000"/>
              <a:gd name="connsiteX411" fmla="*/ 1143180 w 7467600"/>
              <a:gd name="connsiteY411" fmla="*/ 6858000 h 6858000"/>
              <a:gd name="connsiteX412" fmla="*/ 1142176 w 7467600"/>
              <a:gd name="connsiteY412" fmla="*/ 6766045 h 6858000"/>
              <a:gd name="connsiteX413" fmla="*/ 1067484 w 7467600"/>
              <a:gd name="connsiteY413" fmla="*/ 6858000 h 6858000"/>
              <a:gd name="connsiteX414" fmla="*/ 953928 w 7467600"/>
              <a:gd name="connsiteY414" fmla="*/ 6858000 h 6858000"/>
              <a:gd name="connsiteX415" fmla="*/ 959715 w 7467600"/>
              <a:gd name="connsiteY415" fmla="*/ 6850185 h 6858000"/>
              <a:gd name="connsiteX416" fmla="*/ 1483788 w 7467600"/>
              <a:gd name="connsiteY416" fmla="*/ 6259174 h 6858000"/>
              <a:gd name="connsiteX417" fmla="*/ 1100671 w 7467600"/>
              <a:gd name="connsiteY417" fmla="*/ 6252137 h 6858000"/>
              <a:gd name="connsiteX418" fmla="*/ 1090144 w 7467600"/>
              <a:gd name="connsiteY418" fmla="*/ 6256748 h 6858000"/>
              <a:gd name="connsiteX419" fmla="*/ 1095872 w 7467600"/>
              <a:gd name="connsiteY419" fmla="*/ 6271892 h 6858000"/>
              <a:gd name="connsiteX420" fmla="*/ 262785 w 7467600"/>
              <a:gd name="connsiteY420" fmla="*/ 6845450 h 6858000"/>
              <a:gd name="connsiteX421" fmla="*/ 209968 w 7467600"/>
              <a:gd name="connsiteY421" fmla="*/ 6770713 h 6858000"/>
              <a:gd name="connsiteX422" fmla="*/ 873460 w 7467600"/>
              <a:gd name="connsiteY422" fmla="*/ 6253768 h 6858000"/>
              <a:gd name="connsiteX423" fmla="*/ 192686 w 7467600"/>
              <a:gd name="connsiteY423" fmla="*/ 5849257 h 6858000"/>
              <a:gd name="connsiteX424" fmla="*/ 4696 w 7467600"/>
              <a:gd name="connsiteY424" fmla="*/ 5697668 h 6858000"/>
              <a:gd name="connsiteX425" fmla="*/ 0 w 7467600"/>
              <a:gd name="connsiteY425" fmla="*/ 5689984 h 6858000"/>
              <a:gd name="connsiteX426" fmla="*/ 0 w 7467600"/>
              <a:gd name="connsiteY426" fmla="*/ 5513472 h 6858000"/>
              <a:gd name="connsiteX427" fmla="*/ 174101 w 7467600"/>
              <a:gd name="connsiteY427" fmla="*/ 5620277 h 6858000"/>
              <a:gd name="connsiteX428" fmla="*/ 891800 w 7467600"/>
              <a:gd name="connsiteY428" fmla="*/ 6036935 h 6858000"/>
              <a:gd name="connsiteX429" fmla="*/ 1072219 w 7467600"/>
              <a:gd name="connsiteY429" fmla="*/ 6169443 h 6858000"/>
              <a:gd name="connsiteX430" fmla="*/ 1074117 w 7467600"/>
              <a:gd name="connsiteY430" fmla="*/ 6170301 h 6858000"/>
              <a:gd name="connsiteX431" fmla="*/ 1083114 w 7467600"/>
              <a:gd name="connsiteY431" fmla="*/ 6174131 h 6858000"/>
              <a:gd name="connsiteX432" fmla="*/ 1543010 w 7467600"/>
              <a:gd name="connsiteY432" fmla="*/ 6191140 h 6858000"/>
              <a:gd name="connsiteX433" fmla="*/ 1551080 w 7467600"/>
              <a:gd name="connsiteY433" fmla="*/ 6195006 h 6858000"/>
              <a:gd name="connsiteX434" fmla="*/ 2345443 w 7467600"/>
              <a:gd name="connsiteY434" fmla="*/ 5549882 h 6858000"/>
              <a:gd name="connsiteX435" fmla="*/ 1721499 w 7467600"/>
              <a:gd name="connsiteY435" fmla="*/ 5599969 h 6858000"/>
              <a:gd name="connsiteX436" fmla="*/ 767716 w 7467600"/>
              <a:gd name="connsiteY436" fmla="*/ 5472768 h 6858000"/>
              <a:gd name="connsiteX437" fmla="*/ 722147 w 7467600"/>
              <a:gd name="connsiteY437" fmla="*/ 5393091 h 6858000"/>
              <a:gd name="connsiteX438" fmla="*/ 1485552 w 7467600"/>
              <a:gd name="connsiteY438" fmla="*/ 5313202 h 6858000"/>
              <a:gd name="connsiteX439" fmla="*/ 2143004 w 7467600"/>
              <a:gd name="connsiteY439" fmla="*/ 5402420 h 6858000"/>
              <a:gd name="connsiteX440" fmla="*/ 1933391 w 7467600"/>
              <a:gd name="connsiteY440" fmla="*/ 5156971 h 6858000"/>
              <a:gd name="connsiteX441" fmla="*/ 1827118 w 7467600"/>
              <a:gd name="connsiteY441" fmla="*/ 4968410 h 6858000"/>
              <a:gd name="connsiteX442" fmla="*/ 1837349 w 7467600"/>
              <a:gd name="connsiteY442" fmla="*/ 4956357 h 6858000"/>
              <a:gd name="connsiteX443" fmla="*/ 2162835 w 7467600"/>
              <a:gd name="connsiteY443" fmla="*/ 5187853 h 6858000"/>
              <a:gd name="connsiteX444" fmla="*/ 2257167 w 7467600"/>
              <a:gd name="connsiteY444" fmla="*/ 5462123 h 6858000"/>
              <a:gd name="connsiteX445" fmla="*/ 2261598 w 7467600"/>
              <a:gd name="connsiteY445" fmla="*/ 5467998 h 6858000"/>
              <a:gd name="connsiteX446" fmla="*/ 2437177 w 7467600"/>
              <a:gd name="connsiteY446" fmla="*/ 5479608 h 6858000"/>
              <a:gd name="connsiteX447" fmla="*/ 2445247 w 7467600"/>
              <a:gd name="connsiteY447" fmla="*/ 5483476 h 6858000"/>
              <a:gd name="connsiteX448" fmla="*/ 2743626 w 7467600"/>
              <a:gd name="connsiteY448" fmla="*/ 5304819 h 6858000"/>
              <a:gd name="connsiteX449" fmla="*/ 3048102 w 7467600"/>
              <a:gd name="connsiteY449" fmla="*/ 5150595 h 6858000"/>
              <a:gd name="connsiteX450" fmla="*/ 1799414 w 7467600"/>
              <a:gd name="connsiteY450" fmla="*/ 4694732 h 6858000"/>
              <a:gd name="connsiteX451" fmla="*/ 1771735 w 7467600"/>
              <a:gd name="connsiteY451" fmla="*/ 4619929 h 6858000"/>
              <a:gd name="connsiteX452" fmla="*/ 3104273 w 7467600"/>
              <a:gd name="connsiteY452" fmla="*/ 5076159 h 6858000"/>
              <a:gd name="connsiteX453" fmla="*/ 3113245 w 7467600"/>
              <a:gd name="connsiteY453" fmla="*/ 5090705 h 6858000"/>
              <a:gd name="connsiteX454" fmla="*/ 3126294 w 7467600"/>
              <a:gd name="connsiteY454" fmla="*/ 5114400 h 6858000"/>
              <a:gd name="connsiteX455" fmla="*/ 3937433 w 7467600"/>
              <a:gd name="connsiteY455" fmla="*/ 4830473 h 6858000"/>
              <a:gd name="connsiteX456" fmla="*/ 3590475 w 7467600"/>
              <a:gd name="connsiteY456" fmla="*/ 4597974 h 6858000"/>
              <a:gd name="connsiteX457" fmla="*/ 3100264 w 7467600"/>
              <a:gd name="connsiteY457" fmla="*/ 4579845 h 6858000"/>
              <a:gd name="connsiteX458" fmla="*/ 2183576 w 7467600"/>
              <a:gd name="connsiteY458" fmla="*/ 4227150 h 6858000"/>
              <a:gd name="connsiteX459" fmla="*/ 2151029 w 7467600"/>
              <a:gd name="connsiteY459" fmla="*/ 4146947 h 6858000"/>
              <a:gd name="connsiteX460" fmla="*/ 3563434 w 7467600"/>
              <a:gd name="connsiteY460" fmla="*/ 4469115 h 6858000"/>
              <a:gd name="connsiteX461" fmla="*/ 3177952 w 7467600"/>
              <a:gd name="connsiteY461" fmla="*/ 3657386 h 6858000"/>
              <a:gd name="connsiteX462" fmla="*/ 3189263 w 7467600"/>
              <a:gd name="connsiteY462" fmla="*/ 3625726 h 6858000"/>
              <a:gd name="connsiteX463" fmla="*/ 3560912 w 7467600"/>
              <a:gd name="connsiteY463" fmla="*/ 4079863 h 6858000"/>
              <a:gd name="connsiteX464" fmla="*/ 3626636 w 7467600"/>
              <a:gd name="connsiteY464" fmla="*/ 4512230 h 6858000"/>
              <a:gd name="connsiteX465" fmla="*/ 3653088 w 7467600"/>
              <a:gd name="connsiteY465" fmla="*/ 4521417 h 6858000"/>
              <a:gd name="connsiteX466" fmla="*/ 3988128 w 7467600"/>
              <a:gd name="connsiteY466" fmla="*/ 4817267 h 6858000"/>
              <a:gd name="connsiteX467" fmla="*/ 4830582 w 7467600"/>
              <a:gd name="connsiteY467" fmla="*/ 4676000 h 6858000"/>
              <a:gd name="connsiteX468" fmla="*/ 4830100 w 7467600"/>
              <a:gd name="connsiteY468" fmla="*/ 4675554 h 6858000"/>
              <a:gd name="connsiteX469" fmla="*/ 4036318 w 7467600"/>
              <a:gd name="connsiteY469" fmla="*/ 4147013 h 6858000"/>
              <a:gd name="connsiteX470" fmla="*/ 3432098 w 7467600"/>
              <a:gd name="connsiteY470" fmla="*/ 3537312 h 6858000"/>
              <a:gd name="connsiteX471" fmla="*/ 3446761 w 7467600"/>
              <a:gd name="connsiteY471" fmla="*/ 3461278 h 6858000"/>
              <a:gd name="connsiteX472" fmla="*/ 4419733 w 7467600"/>
              <a:gd name="connsiteY472" fmla="*/ 3963555 h 6858000"/>
              <a:gd name="connsiteX473" fmla="*/ 4781371 w 7467600"/>
              <a:gd name="connsiteY473" fmla="*/ 4458604 h 6858000"/>
              <a:gd name="connsiteX474" fmla="*/ 4780440 w 7467600"/>
              <a:gd name="connsiteY474" fmla="*/ 4470290 h 6858000"/>
              <a:gd name="connsiteX475" fmla="*/ 4898954 w 7467600"/>
              <a:gd name="connsiteY475" fmla="*/ 4662092 h 6858000"/>
              <a:gd name="connsiteX476" fmla="*/ 4900699 w 7467600"/>
              <a:gd name="connsiteY476" fmla="*/ 4670867 h 6858000"/>
              <a:gd name="connsiteX477" fmla="*/ 5714511 w 7467600"/>
              <a:gd name="connsiteY477" fmla="*/ 4663483 h 6858000"/>
              <a:gd name="connsiteX478" fmla="*/ 5464793 w 7467600"/>
              <a:gd name="connsiteY478" fmla="*/ 4393556 h 6858000"/>
              <a:gd name="connsiteX479" fmla="*/ 5461897 w 7467600"/>
              <a:gd name="connsiteY479" fmla="*/ 4390879 h 6858000"/>
              <a:gd name="connsiteX480" fmla="*/ 4294126 w 7467600"/>
              <a:gd name="connsiteY480" fmla="*/ 3303048 h 6858000"/>
              <a:gd name="connsiteX481" fmla="*/ 4305321 w 7467600"/>
              <a:gd name="connsiteY481" fmla="*/ 3256953 h 6858000"/>
              <a:gd name="connsiteX482" fmla="*/ 4949299 w 7467600"/>
              <a:gd name="connsiteY482" fmla="*/ 3766336 h 6858000"/>
              <a:gd name="connsiteX483" fmla="*/ 5291452 w 7467600"/>
              <a:gd name="connsiteY483" fmla="*/ 4076801 h 6858000"/>
              <a:gd name="connsiteX484" fmla="*/ 5434998 w 7467600"/>
              <a:gd name="connsiteY484" fmla="*/ 4254100 h 6858000"/>
              <a:gd name="connsiteX485" fmla="*/ 5351015 w 7467600"/>
              <a:gd name="connsiteY485" fmla="*/ 3760989 h 6858000"/>
              <a:gd name="connsiteX486" fmla="*/ 5413780 w 7467600"/>
              <a:gd name="connsiteY486" fmla="*/ 2966265 h 6858000"/>
              <a:gd name="connsiteX487" fmla="*/ 5425627 w 7467600"/>
              <a:gd name="connsiteY487" fmla="*/ 2954192 h 6858000"/>
              <a:gd name="connsiteX488" fmla="*/ 6604735 w 7467600"/>
              <a:gd name="connsiteY488" fmla="*/ 2041381 h 6858000"/>
              <a:gd name="connsiteX489" fmla="*/ 7204487 w 7467600"/>
              <a:gd name="connsiteY489" fmla="*/ 2742112 h 6858000"/>
              <a:gd name="connsiteX490" fmla="*/ 7131592 w 7467600"/>
              <a:gd name="connsiteY490" fmla="*/ 2672096 h 6858000"/>
              <a:gd name="connsiteX491" fmla="*/ 6996344 w 7467600"/>
              <a:gd name="connsiteY491" fmla="*/ 2518310 h 6858000"/>
              <a:gd name="connsiteX492" fmla="*/ 6735495 w 7467600"/>
              <a:gd name="connsiteY492" fmla="*/ 2196890 h 6858000"/>
              <a:gd name="connsiteX493" fmla="*/ 6721901 w 7467600"/>
              <a:gd name="connsiteY493" fmla="*/ 2179274 h 6858000"/>
              <a:gd name="connsiteX494" fmla="*/ 6604735 w 7467600"/>
              <a:gd name="connsiteY494" fmla="*/ 2041381 h 6858000"/>
              <a:gd name="connsiteX495" fmla="*/ 6591670 w 7467600"/>
              <a:gd name="connsiteY495" fmla="*/ 1988277 h 6858000"/>
              <a:gd name="connsiteX496" fmla="*/ 6747349 w 7467600"/>
              <a:gd name="connsiteY496" fmla="*/ 2160069 h 6858000"/>
              <a:gd name="connsiteX497" fmla="*/ 6760943 w 7467600"/>
              <a:gd name="connsiteY497" fmla="*/ 2177686 h 6858000"/>
              <a:gd name="connsiteX498" fmla="*/ 7021065 w 7467600"/>
              <a:gd name="connsiteY498" fmla="*/ 2498102 h 6858000"/>
              <a:gd name="connsiteX499" fmla="*/ 7155223 w 7467600"/>
              <a:gd name="connsiteY499" fmla="*/ 2650386 h 6858000"/>
              <a:gd name="connsiteX500" fmla="*/ 7203167 w 7467600"/>
              <a:gd name="connsiteY500" fmla="*/ 2697288 h 6858000"/>
              <a:gd name="connsiteX501" fmla="*/ 6937703 w 7467600"/>
              <a:gd name="connsiteY501" fmla="*/ 2321981 h 6858000"/>
              <a:gd name="connsiteX502" fmla="*/ 6591670 w 7467600"/>
              <a:gd name="connsiteY502" fmla="*/ 1988277 h 6858000"/>
              <a:gd name="connsiteX503" fmla="*/ 5798671 w 7467600"/>
              <a:gd name="connsiteY503" fmla="*/ 1981601 h 6858000"/>
              <a:gd name="connsiteX504" fmla="*/ 5754709 w 7467600"/>
              <a:gd name="connsiteY504" fmla="*/ 2071454 h 6858000"/>
              <a:gd name="connsiteX505" fmla="*/ 5763044 w 7467600"/>
              <a:gd name="connsiteY505" fmla="*/ 2842206 h 6858000"/>
              <a:gd name="connsiteX506" fmla="*/ 5764974 w 7467600"/>
              <a:gd name="connsiteY506" fmla="*/ 2799609 h 6858000"/>
              <a:gd name="connsiteX507" fmla="*/ 5767665 w 7467600"/>
              <a:gd name="connsiteY507" fmla="*/ 2666409 h 6858000"/>
              <a:gd name="connsiteX508" fmla="*/ 5763055 w 7467600"/>
              <a:gd name="connsiteY508" fmla="*/ 2579705 h 6858000"/>
              <a:gd name="connsiteX509" fmla="*/ 5758079 w 7467600"/>
              <a:gd name="connsiteY509" fmla="*/ 2492508 h 6858000"/>
              <a:gd name="connsiteX510" fmla="*/ 5779325 w 7467600"/>
              <a:gd name="connsiteY510" fmla="*/ 2197069 h 6858000"/>
              <a:gd name="connsiteX511" fmla="*/ 5798671 w 7467600"/>
              <a:gd name="connsiteY511" fmla="*/ 1981601 h 6858000"/>
              <a:gd name="connsiteX512" fmla="*/ 5829202 w 7467600"/>
              <a:gd name="connsiteY512" fmla="*/ 1971679 h 6858000"/>
              <a:gd name="connsiteX513" fmla="*/ 5809558 w 7467600"/>
              <a:gd name="connsiteY513" fmla="*/ 2198043 h 6858000"/>
              <a:gd name="connsiteX514" fmla="*/ 5788653 w 7467600"/>
              <a:gd name="connsiteY514" fmla="*/ 2489430 h 6858000"/>
              <a:gd name="connsiteX515" fmla="*/ 5793439 w 7467600"/>
              <a:gd name="connsiteY515" fmla="*/ 2575235 h 6858000"/>
              <a:gd name="connsiteX516" fmla="*/ 5796837 w 7467600"/>
              <a:gd name="connsiteY516" fmla="*/ 2637633 h 6858000"/>
              <a:gd name="connsiteX517" fmla="*/ 5818614 w 7467600"/>
              <a:gd name="connsiteY517" fmla="*/ 2473055 h 6858000"/>
              <a:gd name="connsiteX518" fmla="*/ 5829202 w 7467600"/>
              <a:gd name="connsiteY518" fmla="*/ 1971679 h 6858000"/>
              <a:gd name="connsiteX519" fmla="*/ 5911389 w 7467600"/>
              <a:gd name="connsiteY519" fmla="*/ 1898371 h 6858000"/>
              <a:gd name="connsiteX520" fmla="*/ 6237627 w 7467600"/>
              <a:gd name="connsiteY520" fmla="*/ 2231921 h 6858000"/>
              <a:gd name="connsiteX521" fmla="*/ 5911389 w 7467600"/>
              <a:gd name="connsiteY521" fmla="*/ 1898371 h 6858000"/>
              <a:gd name="connsiteX522" fmla="*/ 6944437 w 7467600"/>
              <a:gd name="connsiteY522" fmla="*/ 1575402 h 6858000"/>
              <a:gd name="connsiteX523" fmla="*/ 6304730 w 7467600"/>
              <a:gd name="connsiteY523" fmla="*/ 1766654 h 6858000"/>
              <a:gd name="connsiteX524" fmla="*/ 6944437 w 7467600"/>
              <a:gd name="connsiteY524" fmla="*/ 1575402 h 6858000"/>
              <a:gd name="connsiteX525" fmla="*/ 7019523 w 7467600"/>
              <a:gd name="connsiteY525" fmla="*/ 1519450 h 6858000"/>
              <a:gd name="connsiteX526" fmla="*/ 6298091 w 7467600"/>
              <a:gd name="connsiteY526" fmla="*/ 1737122 h 6858000"/>
              <a:gd name="connsiteX527" fmla="*/ 7019523 w 7467600"/>
              <a:gd name="connsiteY527" fmla="*/ 1519450 h 6858000"/>
              <a:gd name="connsiteX528" fmla="*/ 2399523 w 7467600"/>
              <a:gd name="connsiteY528" fmla="*/ 1428234 h 6858000"/>
              <a:gd name="connsiteX529" fmla="*/ 2224982 w 7467600"/>
              <a:gd name="connsiteY529" fmla="*/ 1826201 h 6858000"/>
              <a:gd name="connsiteX530" fmla="*/ 2096099 w 7467600"/>
              <a:gd name="connsiteY530" fmla="*/ 2345900 h 6858000"/>
              <a:gd name="connsiteX531" fmla="*/ 2283317 w 7467600"/>
              <a:gd name="connsiteY531" fmla="*/ 1796925 h 6858000"/>
              <a:gd name="connsiteX532" fmla="*/ 2399523 w 7467600"/>
              <a:gd name="connsiteY532" fmla="*/ 1428234 h 6858000"/>
              <a:gd name="connsiteX533" fmla="*/ 2448558 w 7467600"/>
              <a:gd name="connsiteY533" fmla="*/ 1373435 h 6858000"/>
              <a:gd name="connsiteX534" fmla="*/ 2312521 w 7467600"/>
              <a:gd name="connsiteY534" fmla="*/ 1806140 h 6858000"/>
              <a:gd name="connsiteX535" fmla="*/ 2127533 w 7467600"/>
              <a:gd name="connsiteY535" fmla="*/ 2348380 h 6858000"/>
              <a:gd name="connsiteX536" fmla="*/ 2358080 w 7467600"/>
              <a:gd name="connsiteY536" fmla="*/ 1866134 h 6858000"/>
              <a:gd name="connsiteX537" fmla="*/ 2407436 w 7467600"/>
              <a:gd name="connsiteY537" fmla="*/ 1651070 h 6858000"/>
              <a:gd name="connsiteX538" fmla="*/ 2448558 w 7467600"/>
              <a:gd name="connsiteY538" fmla="*/ 1373435 h 6858000"/>
              <a:gd name="connsiteX539" fmla="*/ 278707 w 7467600"/>
              <a:gd name="connsiteY539" fmla="*/ 1352270 h 6858000"/>
              <a:gd name="connsiteX540" fmla="*/ 321570 w 7467600"/>
              <a:gd name="connsiteY540" fmla="*/ 1861610 h 6858000"/>
              <a:gd name="connsiteX541" fmla="*/ 294281 w 7467600"/>
              <a:gd name="connsiteY541" fmla="*/ 1440658 h 6858000"/>
              <a:gd name="connsiteX542" fmla="*/ 278707 w 7467600"/>
              <a:gd name="connsiteY542" fmla="*/ 1352270 h 6858000"/>
              <a:gd name="connsiteX543" fmla="*/ 1423821 w 7467600"/>
              <a:gd name="connsiteY543" fmla="*/ 1351958 h 6858000"/>
              <a:gd name="connsiteX544" fmla="*/ 1638521 w 7467600"/>
              <a:gd name="connsiteY544" fmla="*/ 1908470 h 6858000"/>
              <a:gd name="connsiteX545" fmla="*/ 1754199 w 7467600"/>
              <a:gd name="connsiteY545" fmla="*/ 2149284 h 6858000"/>
              <a:gd name="connsiteX546" fmla="*/ 1908359 w 7467600"/>
              <a:gd name="connsiteY546" fmla="*/ 2364988 h 6858000"/>
              <a:gd name="connsiteX547" fmla="*/ 1647661 w 7467600"/>
              <a:gd name="connsiteY547" fmla="*/ 1825945 h 6858000"/>
              <a:gd name="connsiteX548" fmla="*/ 1423821 w 7467600"/>
              <a:gd name="connsiteY548" fmla="*/ 1351958 h 6858000"/>
              <a:gd name="connsiteX549" fmla="*/ 1431890 w 7467600"/>
              <a:gd name="connsiteY549" fmla="*/ 1306475 h 6858000"/>
              <a:gd name="connsiteX550" fmla="*/ 1507597 w 7467600"/>
              <a:gd name="connsiteY550" fmla="*/ 1446132 h 6858000"/>
              <a:gd name="connsiteX551" fmla="*/ 1674586 w 7467600"/>
              <a:gd name="connsiteY551" fmla="*/ 1813832 h 6858000"/>
              <a:gd name="connsiteX552" fmla="*/ 1815950 w 7467600"/>
              <a:gd name="connsiteY552" fmla="*/ 2128564 h 6858000"/>
              <a:gd name="connsiteX553" fmla="*/ 1984242 w 7467600"/>
              <a:gd name="connsiteY553" fmla="*/ 2430829 h 6858000"/>
              <a:gd name="connsiteX554" fmla="*/ 2014023 w 7467600"/>
              <a:gd name="connsiteY554" fmla="*/ 2450995 h 6858000"/>
              <a:gd name="connsiteX555" fmla="*/ 1747337 w 7467600"/>
              <a:gd name="connsiteY555" fmla="*/ 1855264 h 6858000"/>
              <a:gd name="connsiteX556" fmla="*/ 1533749 w 7467600"/>
              <a:gd name="connsiteY556" fmla="*/ 1478656 h 6858000"/>
              <a:gd name="connsiteX557" fmla="*/ 1431890 w 7467600"/>
              <a:gd name="connsiteY557" fmla="*/ 1306475 h 6858000"/>
              <a:gd name="connsiteX558" fmla="*/ 5052692 w 7467600"/>
              <a:gd name="connsiteY558" fmla="*/ 1292994 h 6858000"/>
              <a:gd name="connsiteX559" fmla="*/ 5200661 w 7467600"/>
              <a:gd name="connsiteY559" fmla="*/ 1635186 h 6858000"/>
              <a:gd name="connsiteX560" fmla="*/ 5297138 w 7467600"/>
              <a:gd name="connsiteY560" fmla="*/ 1906351 h 6858000"/>
              <a:gd name="connsiteX561" fmla="*/ 5052692 w 7467600"/>
              <a:gd name="connsiteY561" fmla="*/ 1292994 h 6858000"/>
              <a:gd name="connsiteX562" fmla="*/ 5009948 w 7467600"/>
              <a:gd name="connsiteY562" fmla="*/ 1273619 h 6858000"/>
              <a:gd name="connsiteX563" fmla="*/ 5121777 w 7467600"/>
              <a:gd name="connsiteY563" fmla="*/ 1654213 h 6858000"/>
              <a:gd name="connsiteX564" fmla="*/ 5293545 w 7467600"/>
              <a:gd name="connsiteY564" fmla="*/ 2072247 h 6858000"/>
              <a:gd name="connsiteX565" fmla="*/ 5294042 w 7467600"/>
              <a:gd name="connsiteY565" fmla="*/ 2065019 h 6858000"/>
              <a:gd name="connsiteX566" fmla="*/ 5171936 w 7467600"/>
              <a:gd name="connsiteY566" fmla="*/ 1647613 h 6858000"/>
              <a:gd name="connsiteX567" fmla="*/ 5009948 w 7467600"/>
              <a:gd name="connsiteY567" fmla="*/ 1273619 h 6858000"/>
              <a:gd name="connsiteX568" fmla="*/ 655236 w 7467600"/>
              <a:gd name="connsiteY568" fmla="*/ 1268632 h 6858000"/>
              <a:gd name="connsiteX569" fmla="*/ 839521 w 7467600"/>
              <a:gd name="connsiteY569" fmla="*/ 1685315 h 6858000"/>
              <a:gd name="connsiteX570" fmla="*/ 1109416 w 7467600"/>
              <a:gd name="connsiteY570" fmla="*/ 2061663 h 6858000"/>
              <a:gd name="connsiteX571" fmla="*/ 1298300 w 7467600"/>
              <a:gd name="connsiteY571" fmla="*/ 2247742 h 6858000"/>
              <a:gd name="connsiteX572" fmla="*/ 1125871 w 7467600"/>
              <a:gd name="connsiteY572" fmla="*/ 1989513 h 6858000"/>
              <a:gd name="connsiteX573" fmla="*/ 981574 w 7467600"/>
              <a:gd name="connsiteY573" fmla="*/ 1783157 h 6858000"/>
              <a:gd name="connsiteX574" fmla="*/ 922198 w 7467600"/>
              <a:gd name="connsiteY574" fmla="*/ 1677437 h 6858000"/>
              <a:gd name="connsiteX575" fmla="*/ 869293 w 7467600"/>
              <a:gd name="connsiteY575" fmla="*/ 1583214 h 6858000"/>
              <a:gd name="connsiteX576" fmla="*/ 751431 w 7467600"/>
              <a:gd name="connsiteY576" fmla="*/ 1405731 h 6858000"/>
              <a:gd name="connsiteX577" fmla="*/ 655236 w 7467600"/>
              <a:gd name="connsiteY577" fmla="*/ 1268632 h 6858000"/>
              <a:gd name="connsiteX578" fmla="*/ 6516292 w 7467600"/>
              <a:gd name="connsiteY578" fmla="*/ 1263064 h 6858000"/>
              <a:gd name="connsiteX579" fmla="*/ 5736320 w 7467600"/>
              <a:gd name="connsiteY579" fmla="*/ 1501803 h 6858000"/>
              <a:gd name="connsiteX580" fmla="*/ 6516292 w 7467600"/>
              <a:gd name="connsiteY580" fmla="*/ 1263064 h 6858000"/>
              <a:gd name="connsiteX581" fmla="*/ 291466 w 7467600"/>
              <a:gd name="connsiteY581" fmla="*/ 1250369 h 6858000"/>
              <a:gd name="connsiteX582" fmla="*/ 323180 w 7467600"/>
              <a:gd name="connsiteY582" fmla="*/ 1435283 h 6858000"/>
              <a:gd name="connsiteX583" fmla="*/ 349381 w 7467600"/>
              <a:gd name="connsiteY583" fmla="*/ 1875041 h 6858000"/>
              <a:gd name="connsiteX584" fmla="*/ 374363 w 7467600"/>
              <a:gd name="connsiteY584" fmla="*/ 1506494 h 6858000"/>
              <a:gd name="connsiteX585" fmla="*/ 302168 w 7467600"/>
              <a:gd name="connsiteY585" fmla="*/ 1274495 h 6858000"/>
              <a:gd name="connsiteX586" fmla="*/ 291466 w 7467600"/>
              <a:gd name="connsiteY586" fmla="*/ 1250369 h 6858000"/>
              <a:gd name="connsiteX587" fmla="*/ 678222 w 7467600"/>
              <a:gd name="connsiteY587" fmla="*/ 1248670 h 6858000"/>
              <a:gd name="connsiteX588" fmla="*/ 775536 w 7467600"/>
              <a:gd name="connsiteY588" fmla="*/ 1388015 h 6858000"/>
              <a:gd name="connsiteX589" fmla="*/ 894529 w 7467600"/>
              <a:gd name="connsiteY589" fmla="*/ 1567739 h 6858000"/>
              <a:gd name="connsiteX590" fmla="*/ 948000 w 7467600"/>
              <a:gd name="connsiteY590" fmla="*/ 1663088 h 6858000"/>
              <a:gd name="connsiteX591" fmla="*/ 1006812 w 7467600"/>
              <a:gd name="connsiteY591" fmla="*/ 1767683 h 6858000"/>
              <a:gd name="connsiteX592" fmla="*/ 1149133 w 7467600"/>
              <a:gd name="connsiteY592" fmla="*/ 1971513 h 6858000"/>
              <a:gd name="connsiteX593" fmla="*/ 1333952 w 7467600"/>
              <a:gd name="connsiteY593" fmla="*/ 2251620 h 6858000"/>
              <a:gd name="connsiteX594" fmla="*/ 1337329 w 7467600"/>
              <a:gd name="connsiteY594" fmla="*/ 2258350 h 6858000"/>
              <a:gd name="connsiteX595" fmla="*/ 1014726 w 7467600"/>
              <a:gd name="connsiteY595" fmla="*/ 1615556 h 6858000"/>
              <a:gd name="connsiteX596" fmla="*/ 678222 w 7467600"/>
              <a:gd name="connsiteY596" fmla="*/ 1248670 h 6858000"/>
              <a:gd name="connsiteX597" fmla="*/ 6691602 w 7467600"/>
              <a:gd name="connsiteY597" fmla="*/ 1140573 h 6858000"/>
              <a:gd name="connsiteX598" fmla="*/ 6571100 w 7467600"/>
              <a:gd name="connsiteY598" fmla="*/ 1183662 h 6858000"/>
              <a:gd name="connsiteX599" fmla="*/ 6241687 w 7467600"/>
              <a:gd name="connsiteY599" fmla="*/ 1257600 h 6858000"/>
              <a:gd name="connsiteX600" fmla="*/ 5693009 w 7467600"/>
              <a:gd name="connsiteY600" fmla="*/ 1478256 h 6858000"/>
              <a:gd name="connsiteX601" fmla="*/ 6548420 w 7467600"/>
              <a:gd name="connsiteY601" fmla="*/ 1214599 h 6858000"/>
              <a:gd name="connsiteX602" fmla="*/ 6605473 w 7467600"/>
              <a:gd name="connsiteY602" fmla="*/ 1184686 h 6858000"/>
              <a:gd name="connsiteX603" fmla="*/ 6691602 w 7467600"/>
              <a:gd name="connsiteY603" fmla="*/ 1140573 h 6858000"/>
              <a:gd name="connsiteX604" fmla="*/ 4002475 w 7467600"/>
              <a:gd name="connsiteY604" fmla="*/ 1037802 h 6858000"/>
              <a:gd name="connsiteX605" fmla="*/ 4000324 w 7467600"/>
              <a:gd name="connsiteY605" fmla="*/ 1039362 h 6858000"/>
              <a:gd name="connsiteX606" fmla="*/ 4002862 w 7467600"/>
              <a:gd name="connsiteY606" fmla="*/ 1042866 h 6858000"/>
              <a:gd name="connsiteX607" fmla="*/ 4002475 w 7467600"/>
              <a:gd name="connsiteY607" fmla="*/ 1037802 h 6858000"/>
              <a:gd name="connsiteX608" fmla="*/ 506322 w 7467600"/>
              <a:gd name="connsiteY608" fmla="*/ 1020997 h 6858000"/>
              <a:gd name="connsiteX609" fmla="*/ 533068 w 7467600"/>
              <a:gd name="connsiteY609" fmla="*/ 1029409 h 6858000"/>
              <a:gd name="connsiteX610" fmla="*/ 1232525 w 7467600"/>
              <a:gd name="connsiteY610" fmla="*/ 1804675 h 6858000"/>
              <a:gd name="connsiteX611" fmla="*/ 1388858 w 7467600"/>
              <a:gd name="connsiteY611" fmla="*/ 2368011 h 6858000"/>
              <a:gd name="connsiteX612" fmla="*/ 1384098 w 7467600"/>
              <a:gd name="connsiteY612" fmla="*/ 2378125 h 6858000"/>
              <a:gd name="connsiteX613" fmla="*/ 1425393 w 7467600"/>
              <a:gd name="connsiteY613" fmla="*/ 2589124 h 6858000"/>
              <a:gd name="connsiteX614" fmla="*/ 1424001 w 7467600"/>
              <a:gd name="connsiteY614" fmla="*/ 2597541 h 6858000"/>
              <a:gd name="connsiteX615" fmla="*/ 2152729 w 7467600"/>
              <a:gd name="connsiteY615" fmla="*/ 2864487 h 6858000"/>
              <a:gd name="connsiteX616" fmla="*/ 2020609 w 7467600"/>
              <a:gd name="connsiteY616" fmla="*/ 2539671 h 6858000"/>
              <a:gd name="connsiteX617" fmla="*/ 2018920 w 7467600"/>
              <a:gd name="connsiteY617" fmla="*/ 2536309 h 6858000"/>
              <a:gd name="connsiteX618" fmla="*/ 1342441 w 7467600"/>
              <a:gd name="connsiteY618" fmla="*/ 1173017 h 6858000"/>
              <a:gd name="connsiteX619" fmla="*/ 1367925 w 7467600"/>
              <a:gd name="connsiteY619" fmla="*/ 1135648 h 6858000"/>
              <a:gd name="connsiteX620" fmla="*/ 1771401 w 7467600"/>
              <a:gd name="connsiteY620" fmla="*/ 1806673 h 6858000"/>
              <a:gd name="connsiteX621" fmla="*/ 1972385 w 7467600"/>
              <a:gd name="connsiteY621" fmla="*/ 2198735 h 6858000"/>
              <a:gd name="connsiteX622" fmla="*/ 2040892 w 7467600"/>
              <a:gd name="connsiteY622" fmla="*/ 2405205 h 6858000"/>
              <a:gd name="connsiteX623" fmla="*/ 2131689 w 7467600"/>
              <a:gd name="connsiteY623" fmla="*/ 1936926 h 6858000"/>
              <a:gd name="connsiteX624" fmla="*/ 2454820 w 7467600"/>
              <a:gd name="connsiteY624" fmla="*/ 1248808 h 6858000"/>
              <a:gd name="connsiteX625" fmla="*/ 2492512 w 7467600"/>
              <a:gd name="connsiteY625" fmla="*/ 1302920 h 6858000"/>
              <a:gd name="connsiteX626" fmla="*/ 2081216 w 7467600"/>
              <a:gd name="connsiteY626" fmla="*/ 2527513 h 6858000"/>
              <a:gd name="connsiteX627" fmla="*/ 2081211 w 7467600"/>
              <a:gd name="connsiteY627" fmla="*/ 2528916 h 6858000"/>
              <a:gd name="connsiteX628" fmla="*/ 2199067 w 7467600"/>
              <a:gd name="connsiteY628" fmla="*/ 2884061 h 6858000"/>
              <a:gd name="connsiteX629" fmla="*/ 3192586 w 7467600"/>
              <a:gd name="connsiteY629" fmla="*/ 3411496 h 6858000"/>
              <a:gd name="connsiteX630" fmla="*/ 3182620 w 7467600"/>
              <a:gd name="connsiteY630" fmla="*/ 3483279 h 6858000"/>
              <a:gd name="connsiteX631" fmla="*/ 2435119 w 7467600"/>
              <a:gd name="connsiteY631" fmla="*/ 3080173 h 6858000"/>
              <a:gd name="connsiteX632" fmla="*/ 2410152 w 7467600"/>
              <a:gd name="connsiteY632" fmla="*/ 3063751 h 6858000"/>
              <a:gd name="connsiteX633" fmla="*/ 2408099 w 7467600"/>
              <a:gd name="connsiteY633" fmla="*/ 3064403 h 6858000"/>
              <a:gd name="connsiteX634" fmla="*/ 2407218 w 7467600"/>
              <a:gd name="connsiteY634" fmla="*/ 3070324 h 6858000"/>
              <a:gd name="connsiteX635" fmla="*/ 2380138 w 7467600"/>
              <a:gd name="connsiteY635" fmla="*/ 3099341 h 6858000"/>
              <a:gd name="connsiteX636" fmla="*/ 1765923 w 7467600"/>
              <a:gd name="connsiteY636" fmla="*/ 3581043 h 6858000"/>
              <a:gd name="connsiteX637" fmla="*/ 1702258 w 7467600"/>
              <a:gd name="connsiteY637" fmla="*/ 3612286 h 6858000"/>
              <a:gd name="connsiteX638" fmla="*/ 1538370 w 7467600"/>
              <a:gd name="connsiteY638" fmla="*/ 3811804 h 6858000"/>
              <a:gd name="connsiteX639" fmla="*/ 542867 w 7467600"/>
              <a:gd name="connsiteY639" fmla="*/ 4944092 h 6858000"/>
              <a:gd name="connsiteX640" fmla="*/ 515800 w 7467600"/>
              <a:gd name="connsiteY640" fmla="*/ 4862180 h 6858000"/>
              <a:gd name="connsiteX641" fmla="*/ 909145 w 7467600"/>
              <a:gd name="connsiteY641" fmla="*/ 4199225 h 6858000"/>
              <a:gd name="connsiteX642" fmla="*/ 1214067 w 7467600"/>
              <a:gd name="connsiteY642" fmla="*/ 3908561 h 6858000"/>
              <a:gd name="connsiteX643" fmla="*/ 640967 w 7467600"/>
              <a:gd name="connsiteY643" fmla="*/ 4105601 h 6858000"/>
              <a:gd name="connsiteX644" fmla="*/ 112563 w 7467600"/>
              <a:gd name="connsiteY644" fmla="*/ 4396952 h 6858000"/>
              <a:gd name="connsiteX645" fmla="*/ 0 w 7467600"/>
              <a:gd name="connsiteY645" fmla="*/ 4466006 h 6858000"/>
              <a:gd name="connsiteX646" fmla="*/ 0 w 7467600"/>
              <a:gd name="connsiteY646" fmla="*/ 4233763 h 6858000"/>
              <a:gd name="connsiteX647" fmla="*/ 36881 w 7467600"/>
              <a:gd name="connsiteY647" fmla="*/ 4200118 h 6858000"/>
              <a:gd name="connsiteX648" fmla="*/ 910534 w 7467600"/>
              <a:gd name="connsiteY648" fmla="*/ 3629753 h 6858000"/>
              <a:gd name="connsiteX649" fmla="*/ 1578717 w 7467600"/>
              <a:gd name="connsiteY649" fmla="*/ 3575982 h 6858000"/>
              <a:gd name="connsiteX650" fmla="*/ 2338780 w 7467600"/>
              <a:gd name="connsiteY650" fmla="*/ 3033725 h 6858000"/>
              <a:gd name="connsiteX651" fmla="*/ 1807991 w 7467600"/>
              <a:gd name="connsiteY651" fmla="*/ 2807184 h 6858000"/>
              <a:gd name="connsiteX652" fmla="*/ 1416358 w 7467600"/>
              <a:gd name="connsiteY652" fmla="*/ 3112571 h 6858000"/>
              <a:gd name="connsiteX653" fmla="*/ 939066 w 7467600"/>
              <a:gd name="connsiteY653" fmla="*/ 3378798 h 6858000"/>
              <a:gd name="connsiteX654" fmla="*/ 115099 w 7467600"/>
              <a:gd name="connsiteY654" fmla="*/ 3607650 h 6858000"/>
              <a:gd name="connsiteX655" fmla="*/ 97284 w 7467600"/>
              <a:gd name="connsiteY655" fmla="*/ 3520393 h 6858000"/>
              <a:gd name="connsiteX656" fmla="*/ 922050 w 7467600"/>
              <a:gd name="connsiteY656" fmla="*/ 3074867 h 6858000"/>
              <a:gd name="connsiteX657" fmla="*/ 1405265 w 7467600"/>
              <a:gd name="connsiteY657" fmla="*/ 3016319 h 6858000"/>
              <a:gd name="connsiteX658" fmla="*/ 1407512 w 7467600"/>
              <a:gd name="connsiteY658" fmla="*/ 3018001 h 6858000"/>
              <a:gd name="connsiteX659" fmla="*/ 1726266 w 7467600"/>
              <a:gd name="connsiteY659" fmla="*/ 2777274 h 6858000"/>
              <a:gd name="connsiteX660" fmla="*/ 625390 w 7467600"/>
              <a:gd name="connsiteY660" fmla="*/ 2514541 h 6858000"/>
              <a:gd name="connsiteX661" fmla="*/ 619799 w 7467600"/>
              <a:gd name="connsiteY661" fmla="*/ 2527180 h 6858000"/>
              <a:gd name="connsiteX662" fmla="*/ 310030 w 7467600"/>
              <a:gd name="connsiteY662" fmla="*/ 2771818 h 6858000"/>
              <a:gd name="connsiteX663" fmla="*/ 173877 w 7467600"/>
              <a:gd name="connsiteY663" fmla="*/ 2937056 h 6858000"/>
              <a:gd name="connsiteX664" fmla="*/ 77889 w 7467600"/>
              <a:gd name="connsiteY664" fmla="*/ 3138440 h 6858000"/>
              <a:gd name="connsiteX665" fmla="*/ 0 w 7467600"/>
              <a:gd name="connsiteY665" fmla="*/ 3271395 h 6858000"/>
              <a:gd name="connsiteX666" fmla="*/ 0 w 7467600"/>
              <a:gd name="connsiteY666" fmla="*/ 3153002 h 6858000"/>
              <a:gd name="connsiteX667" fmla="*/ 2386 w 7467600"/>
              <a:gd name="connsiteY667" fmla="*/ 3149203 h 6858000"/>
              <a:gd name="connsiteX668" fmla="*/ 89753 w 7467600"/>
              <a:gd name="connsiteY668" fmla="*/ 2987702 h 6858000"/>
              <a:gd name="connsiteX669" fmla="*/ 76869 w 7467600"/>
              <a:gd name="connsiteY669" fmla="*/ 3005404 h 6858000"/>
              <a:gd name="connsiteX670" fmla="*/ 32049 w 7467600"/>
              <a:gd name="connsiteY670" fmla="*/ 3065814 h 6858000"/>
              <a:gd name="connsiteX671" fmla="*/ 0 w 7467600"/>
              <a:gd name="connsiteY671" fmla="*/ 3108744 h 6858000"/>
              <a:gd name="connsiteX672" fmla="*/ 0 w 7467600"/>
              <a:gd name="connsiteY672" fmla="*/ 3058059 h 6858000"/>
              <a:gd name="connsiteX673" fmla="*/ 7610 w 7467600"/>
              <a:gd name="connsiteY673" fmla="*/ 3047889 h 6858000"/>
              <a:gd name="connsiteX674" fmla="*/ 52419 w 7467600"/>
              <a:gd name="connsiteY674" fmla="*/ 2987479 h 6858000"/>
              <a:gd name="connsiteX675" fmla="*/ 59142 w 7467600"/>
              <a:gd name="connsiteY675" fmla="*/ 2978488 h 6858000"/>
              <a:gd name="connsiteX676" fmla="*/ 0 w 7467600"/>
              <a:gd name="connsiteY676" fmla="*/ 3015334 h 6858000"/>
              <a:gd name="connsiteX677" fmla="*/ 0 w 7467600"/>
              <a:gd name="connsiteY677" fmla="*/ 2914286 h 6858000"/>
              <a:gd name="connsiteX678" fmla="*/ 36383 w 7467600"/>
              <a:gd name="connsiteY678" fmla="*/ 2901128 h 6858000"/>
              <a:gd name="connsiteX679" fmla="*/ 156329 w 7467600"/>
              <a:gd name="connsiteY679" fmla="*/ 2840533 h 6858000"/>
              <a:gd name="connsiteX680" fmla="*/ 358355 w 7467600"/>
              <a:gd name="connsiteY680" fmla="*/ 2620471 h 6858000"/>
              <a:gd name="connsiteX681" fmla="*/ 510577 w 7467600"/>
              <a:gd name="connsiteY681" fmla="*/ 2501244 h 6858000"/>
              <a:gd name="connsiteX682" fmla="*/ 211967 w 7467600"/>
              <a:gd name="connsiteY682" fmla="*/ 2479171 h 6858000"/>
              <a:gd name="connsiteX683" fmla="*/ 0 w 7467600"/>
              <a:gd name="connsiteY683" fmla="*/ 2476398 h 6858000"/>
              <a:gd name="connsiteX684" fmla="*/ 0 w 7467600"/>
              <a:gd name="connsiteY684" fmla="*/ 2389189 h 6858000"/>
              <a:gd name="connsiteX685" fmla="*/ 103062 w 7467600"/>
              <a:gd name="connsiteY685" fmla="*/ 2389518 h 6858000"/>
              <a:gd name="connsiteX686" fmla="*/ 510734 w 7467600"/>
              <a:gd name="connsiteY686" fmla="*/ 2416201 h 6858000"/>
              <a:gd name="connsiteX687" fmla="*/ 279257 w 7467600"/>
              <a:gd name="connsiteY687" fmla="*/ 2092102 h 6858000"/>
              <a:gd name="connsiteX688" fmla="*/ 65265 w 7467600"/>
              <a:gd name="connsiteY688" fmla="*/ 2006049 h 6858000"/>
              <a:gd name="connsiteX689" fmla="*/ 0 w 7467600"/>
              <a:gd name="connsiteY689" fmla="*/ 1982532 h 6858000"/>
              <a:gd name="connsiteX690" fmla="*/ 0 w 7467600"/>
              <a:gd name="connsiteY690" fmla="*/ 1912789 h 6858000"/>
              <a:gd name="connsiteX691" fmla="*/ 97460 w 7467600"/>
              <a:gd name="connsiteY691" fmla="*/ 1953725 h 6858000"/>
              <a:gd name="connsiteX692" fmla="*/ 221272 w 7467600"/>
              <a:gd name="connsiteY692" fmla="*/ 1980766 h 6858000"/>
              <a:gd name="connsiteX693" fmla="*/ 116765 w 7467600"/>
              <a:gd name="connsiteY693" fmla="*/ 1911033 h 6858000"/>
              <a:gd name="connsiteX694" fmla="*/ 16405 w 7467600"/>
              <a:gd name="connsiteY694" fmla="*/ 1803412 h 6858000"/>
              <a:gd name="connsiteX695" fmla="*/ 0 w 7467600"/>
              <a:gd name="connsiteY695" fmla="*/ 1784777 h 6858000"/>
              <a:gd name="connsiteX696" fmla="*/ 0 w 7467600"/>
              <a:gd name="connsiteY696" fmla="*/ 1740082 h 6858000"/>
              <a:gd name="connsiteX697" fmla="*/ 39394 w 7467600"/>
              <a:gd name="connsiteY697" fmla="*/ 1784856 h 6858000"/>
              <a:gd name="connsiteX698" fmla="*/ 135813 w 7467600"/>
              <a:gd name="connsiteY698" fmla="*/ 1888838 h 6858000"/>
              <a:gd name="connsiteX699" fmla="*/ 242575 w 7467600"/>
              <a:gd name="connsiteY699" fmla="*/ 1958841 h 6858000"/>
              <a:gd name="connsiteX700" fmla="*/ 82197 w 7467600"/>
              <a:gd name="connsiteY700" fmla="*/ 1754826 h 6858000"/>
              <a:gd name="connsiteX701" fmla="*/ 0 w 7467600"/>
              <a:gd name="connsiteY701" fmla="*/ 1679650 h 6858000"/>
              <a:gd name="connsiteX702" fmla="*/ 0 w 7467600"/>
              <a:gd name="connsiteY702" fmla="*/ 1602463 h 6858000"/>
              <a:gd name="connsiteX703" fmla="*/ 84689 w 7467600"/>
              <a:gd name="connsiteY703" fmla="*/ 1677442 h 6858000"/>
              <a:gd name="connsiteX704" fmla="*/ 298437 w 7467600"/>
              <a:gd name="connsiteY704" fmla="*/ 1968019 h 6858000"/>
              <a:gd name="connsiteX705" fmla="*/ 227269 w 7467600"/>
              <a:gd name="connsiteY705" fmla="*/ 1114064 h 6858000"/>
              <a:gd name="connsiteX706" fmla="*/ 248003 w 7467600"/>
              <a:gd name="connsiteY706" fmla="*/ 1089613 h 6858000"/>
              <a:gd name="connsiteX707" fmla="*/ 427020 w 7467600"/>
              <a:gd name="connsiteY707" fmla="*/ 1619803 h 6858000"/>
              <a:gd name="connsiteX708" fmla="*/ 340345 w 7467600"/>
              <a:gd name="connsiteY708" fmla="*/ 2027739 h 6858000"/>
              <a:gd name="connsiteX709" fmla="*/ 360865 w 7467600"/>
              <a:gd name="connsiteY709" fmla="*/ 2044827 h 6858000"/>
              <a:gd name="connsiteX710" fmla="*/ 560414 w 7467600"/>
              <a:gd name="connsiteY710" fmla="*/ 2421457 h 6858000"/>
              <a:gd name="connsiteX711" fmla="*/ 1359703 w 7467600"/>
              <a:gd name="connsiteY711" fmla="*/ 2578554 h 6858000"/>
              <a:gd name="connsiteX712" fmla="*/ 1359422 w 7467600"/>
              <a:gd name="connsiteY712" fmla="*/ 2577994 h 6858000"/>
              <a:gd name="connsiteX713" fmla="*/ 828701 w 7467600"/>
              <a:gd name="connsiteY713" fmla="*/ 1839520 h 6858000"/>
              <a:gd name="connsiteX714" fmla="*/ 494427 w 7467600"/>
              <a:gd name="connsiteY714" fmla="*/ 1092333 h 6858000"/>
              <a:gd name="connsiteX715" fmla="*/ 506322 w 7467600"/>
              <a:gd name="connsiteY715" fmla="*/ 1020997 h 6858000"/>
              <a:gd name="connsiteX716" fmla="*/ 4570198 w 7467600"/>
              <a:gd name="connsiteY716" fmla="*/ 978081 h 6858000"/>
              <a:gd name="connsiteX717" fmla="*/ 4523691 w 7467600"/>
              <a:gd name="connsiteY717" fmla="*/ 1127776 h 6858000"/>
              <a:gd name="connsiteX718" fmla="*/ 4509875 w 7467600"/>
              <a:gd name="connsiteY718" fmla="*/ 1167552 h 6858000"/>
              <a:gd name="connsiteX719" fmla="*/ 4478168 w 7467600"/>
              <a:gd name="connsiteY719" fmla="*/ 1260735 h 6858000"/>
              <a:gd name="connsiteX720" fmla="*/ 4409309 w 7467600"/>
              <a:gd name="connsiteY720" fmla="*/ 1666996 h 6858000"/>
              <a:gd name="connsiteX721" fmla="*/ 4370031 w 7467600"/>
              <a:gd name="connsiteY721" fmla="*/ 1955666 h 6858000"/>
              <a:gd name="connsiteX722" fmla="*/ 4570198 w 7467600"/>
              <a:gd name="connsiteY722" fmla="*/ 978081 h 6858000"/>
              <a:gd name="connsiteX723" fmla="*/ 4557898 w 7467600"/>
              <a:gd name="connsiteY723" fmla="*/ 900011 h 6858000"/>
              <a:gd name="connsiteX724" fmla="*/ 4344840 w 7467600"/>
              <a:gd name="connsiteY724" fmla="*/ 1922038 h 6858000"/>
              <a:gd name="connsiteX725" fmla="*/ 4378710 w 7467600"/>
              <a:gd name="connsiteY725" fmla="*/ 1665516 h 6858000"/>
              <a:gd name="connsiteX726" fmla="*/ 4448798 w 7467600"/>
              <a:gd name="connsiteY726" fmla="*/ 1253024 h 6858000"/>
              <a:gd name="connsiteX727" fmla="*/ 4480315 w 7467600"/>
              <a:gd name="connsiteY727" fmla="*/ 1158454 h 6858000"/>
              <a:gd name="connsiteX728" fmla="*/ 4494133 w 7467600"/>
              <a:gd name="connsiteY728" fmla="*/ 1118676 h 6858000"/>
              <a:gd name="connsiteX729" fmla="*/ 4557898 w 7467600"/>
              <a:gd name="connsiteY729" fmla="*/ 900011 h 6858000"/>
              <a:gd name="connsiteX730" fmla="*/ 5870151 w 7467600"/>
              <a:gd name="connsiteY730" fmla="*/ 898890 h 6858000"/>
              <a:gd name="connsiteX731" fmla="*/ 5861335 w 7467600"/>
              <a:gd name="connsiteY731" fmla="*/ 899177 h 6858000"/>
              <a:gd name="connsiteX732" fmla="*/ 5843702 w 7467600"/>
              <a:gd name="connsiteY732" fmla="*/ 899748 h 6858000"/>
              <a:gd name="connsiteX733" fmla="*/ 5651107 w 7467600"/>
              <a:gd name="connsiteY733" fmla="*/ 920306 h 6858000"/>
              <a:gd name="connsiteX734" fmla="*/ 5459407 w 7467600"/>
              <a:gd name="connsiteY734" fmla="*/ 940975 h 6858000"/>
              <a:gd name="connsiteX735" fmla="*/ 5374846 w 7467600"/>
              <a:gd name="connsiteY735" fmla="*/ 941988 h 6858000"/>
              <a:gd name="connsiteX736" fmla="*/ 5256105 w 7467600"/>
              <a:gd name="connsiteY736" fmla="*/ 945632 h 6858000"/>
              <a:gd name="connsiteX737" fmla="*/ 5107071 w 7467600"/>
              <a:gd name="connsiteY737" fmla="*/ 969720 h 6858000"/>
              <a:gd name="connsiteX738" fmla="*/ 4998681 w 7467600"/>
              <a:gd name="connsiteY738" fmla="*/ 988771 h 6858000"/>
              <a:gd name="connsiteX739" fmla="*/ 5870151 w 7467600"/>
              <a:gd name="connsiteY739" fmla="*/ 898890 h 6858000"/>
              <a:gd name="connsiteX740" fmla="*/ 5504425 w 7467600"/>
              <a:gd name="connsiteY740" fmla="*/ 848067 h 6858000"/>
              <a:gd name="connsiteX741" fmla="*/ 4968849 w 7467600"/>
              <a:gd name="connsiteY741" fmla="*/ 962318 h 6858000"/>
              <a:gd name="connsiteX742" fmla="*/ 5104039 w 7467600"/>
              <a:gd name="connsiteY742" fmla="*/ 940634 h 6858000"/>
              <a:gd name="connsiteX743" fmla="*/ 5256311 w 7467600"/>
              <a:gd name="connsiteY743" fmla="*/ 916490 h 6858000"/>
              <a:gd name="connsiteX744" fmla="*/ 5377381 w 7467600"/>
              <a:gd name="connsiteY744" fmla="*/ 912671 h 6858000"/>
              <a:gd name="connsiteX745" fmla="*/ 5460148 w 7467600"/>
              <a:gd name="connsiteY745" fmla="*/ 911442 h 6858000"/>
              <a:gd name="connsiteX746" fmla="*/ 5648971 w 7467600"/>
              <a:gd name="connsiteY746" fmla="*/ 891331 h 6858000"/>
              <a:gd name="connsiteX747" fmla="*/ 5844807 w 7467600"/>
              <a:gd name="connsiteY747" fmla="*/ 870718 h 6858000"/>
              <a:gd name="connsiteX748" fmla="*/ 5862975 w 7467600"/>
              <a:gd name="connsiteY748" fmla="*/ 869756 h 6858000"/>
              <a:gd name="connsiteX749" fmla="*/ 5920887 w 7467600"/>
              <a:gd name="connsiteY749" fmla="*/ 865929 h 6858000"/>
              <a:gd name="connsiteX750" fmla="*/ 5504425 w 7467600"/>
              <a:gd name="connsiteY750" fmla="*/ 848067 h 6858000"/>
              <a:gd name="connsiteX751" fmla="*/ 3607114 w 7467600"/>
              <a:gd name="connsiteY751" fmla="*/ 467441 h 6858000"/>
              <a:gd name="connsiteX752" fmla="*/ 3296242 w 7467600"/>
              <a:gd name="connsiteY752" fmla="*/ 807991 h 6858000"/>
              <a:gd name="connsiteX753" fmla="*/ 3174674 w 7467600"/>
              <a:gd name="connsiteY753" fmla="*/ 919759 h 6858000"/>
              <a:gd name="connsiteX754" fmla="*/ 3042978 w 7467600"/>
              <a:gd name="connsiteY754" fmla="*/ 1054894 h 6858000"/>
              <a:gd name="connsiteX755" fmla="*/ 2968914 w 7467600"/>
              <a:gd name="connsiteY755" fmla="*/ 1133756 h 6858000"/>
              <a:gd name="connsiteX756" fmla="*/ 3103823 w 7467600"/>
              <a:gd name="connsiteY756" fmla="*/ 1026814 h 6858000"/>
              <a:gd name="connsiteX757" fmla="*/ 3607114 w 7467600"/>
              <a:gd name="connsiteY757" fmla="*/ 467441 h 6858000"/>
              <a:gd name="connsiteX758" fmla="*/ 3744487 w 7467600"/>
              <a:gd name="connsiteY758" fmla="*/ 383136 h 6858000"/>
              <a:gd name="connsiteX759" fmla="*/ 3970213 w 7467600"/>
              <a:gd name="connsiteY759" fmla="*/ 995559 h 6858000"/>
              <a:gd name="connsiteX760" fmla="*/ 3744487 w 7467600"/>
              <a:gd name="connsiteY760" fmla="*/ 383136 h 6858000"/>
              <a:gd name="connsiteX761" fmla="*/ 3624562 w 7467600"/>
              <a:gd name="connsiteY761" fmla="*/ 367041 h 6858000"/>
              <a:gd name="connsiteX762" fmla="*/ 3489712 w 7467600"/>
              <a:gd name="connsiteY762" fmla="*/ 485386 h 6858000"/>
              <a:gd name="connsiteX763" fmla="*/ 3182994 w 7467600"/>
              <a:gd name="connsiteY763" fmla="*/ 828265 h 6858000"/>
              <a:gd name="connsiteX764" fmla="*/ 2892114 w 7467600"/>
              <a:gd name="connsiteY764" fmla="*/ 1172635 h 6858000"/>
              <a:gd name="connsiteX765" fmla="*/ 3021459 w 7467600"/>
              <a:gd name="connsiteY765" fmla="*/ 1035385 h 6858000"/>
              <a:gd name="connsiteX766" fmla="*/ 3153873 w 7467600"/>
              <a:gd name="connsiteY766" fmla="*/ 898971 h 6858000"/>
              <a:gd name="connsiteX767" fmla="*/ 3276511 w 7467600"/>
              <a:gd name="connsiteY767" fmla="*/ 786423 h 6858000"/>
              <a:gd name="connsiteX768" fmla="*/ 3584154 w 7467600"/>
              <a:gd name="connsiteY768" fmla="*/ 448218 h 6858000"/>
              <a:gd name="connsiteX769" fmla="*/ 3624562 w 7467600"/>
              <a:gd name="connsiteY769" fmla="*/ 367041 h 6858000"/>
              <a:gd name="connsiteX770" fmla="*/ 3766672 w 7467600"/>
              <a:gd name="connsiteY770" fmla="*/ 359429 h 6858000"/>
              <a:gd name="connsiteX771" fmla="*/ 3996338 w 7467600"/>
              <a:gd name="connsiteY771" fmla="*/ 968237 h 6858000"/>
              <a:gd name="connsiteX772" fmla="*/ 3766672 w 7467600"/>
              <a:gd name="connsiteY772" fmla="*/ 359429 h 6858000"/>
              <a:gd name="connsiteX773" fmla="*/ 5805386 w 7467600"/>
              <a:gd name="connsiteY773" fmla="*/ 239240 h 6858000"/>
              <a:gd name="connsiteX774" fmla="*/ 5736947 w 7467600"/>
              <a:gd name="connsiteY774" fmla="*/ 261367 h 6858000"/>
              <a:gd name="connsiteX775" fmla="*/ 5427012 w 7467600"/>
              <a:gd name="connsiteY775" fmla="*/ 311272 h 6858000"/>
              <a:gd name="connsiteX776" fmla="*/ 5147818 w 7467600"/>
              <a:gd name="connsiteY776" fmla="*/ 322112 h 6858000"/>
              <a:gd name="connsiteX777" fmla="*/ 5060854 w 7467600"/>
              <a:gd name="connsiteY777" fmla="*/ 311882 h 6858000"/>
              <a:gd name="connsiteX778" fmla="*/ 4945989 w 7467600"/>
              <a:gd name="connsiteY778" fmla="*/ 300516 h 6858000"/>
              <a:gd name="connsiteX779" fmla="*/ 5410479 w 7467600"/>
              <a:gd name="connsiteY779" fmla="*/ 348434 h 6858000"/>
              <a:gd name="connsiteX780" fmla="*/ 5805386 w 7467600"/>
              <a:gd name="connsiteY780" fmla="*/ 239240 h 6858000"/>
              <a:gd name="connsiteX781" fmla="*/ 5905192 w 7467600"/>
              <a:gd name="connsiteY781" fmla="*/ 163079 h 6858000"/>
              <a:gd name="connsiteX782" fmla="*/ 5865655 w 7467600"/>
              <a:gd name="connsiteY782" fmla="*/ 171901 h 6858000"/>
              <a:gd name="connsiteX783" fmla="*/ 5259740 w 7467600"/>
              <a:gd name="connsiteY783" fmla="*/ 257013 h 6858000"/>
              <a:gd name="connsiteX784" fmla="*/ 5208466 w 7467600"/>
              <a:gd name="connsiteY784" fmla="*/ 257550 h 6858000"/>
              <a:gd name="connsiteX785" fmla="*/ 4980204 w 7467600"/>
              <a:gd name="connsiteY785" fmla="*/ 271903 h 6858000"/>
              <a:gd name="connsiteX786" fmla="*/ 5068068 w 7467600"/>
              <a:gd name="connsiteY786" fmla="*/ 282244 h 6858000"/>
              <a:gd name="connsiteX787" fmla="*/ 5153231 w 7467600"/>
              <a:gd name="connsiteY787" fmla="*/ 292240 h 6858000"/>
              <a:gd name="connsiteX788" fmla="*/ 5426491 w 7467600"/>
              <a:gd name="connsiteY788" fmla="*/ 281128 h 6858000"/>
              <a:gd name="connsiteX789" fmla="*/ 5731212 w 7467600"/>
              <a:gd name="connsiteY789" fmla="*/ 231951 h 6858000"/>
              <a:gd name="connsiteX790" fmla="*/ 5905192 w 7467600"/>
              <a:gd name="connsiteY790" fmla="*/ 163079 h 6858000"/>
              <a:gd name="connsiteX791" fmla="*/ 5944437 w 7467600"/>
              <a:gd name="connsiteY791" fmla="*/ 113829 h 6858000"/>
              <a:gd name="connsiteX792" fmla="*/ 5825032 w 7467600"/>
              <a:gd name="connsiteY792" fmla="*/ 146405 h 6858000"/>
              <a:gd name="connsiteX793" fmla="*/ 4955599 w 7467600"/>
              <a:gd name="connsiteY793" fmla="*/ 247008 h 6858000"/>
              <a:gd name="connsiteX794" fmla="*/ 5210104 w 7467600"/>
              <a:gd name="connsiteY794" fmla="*/ 228123 h 6858000"/>
              <a:gd name="connsiteX795" fmla="*/ 5261015 w 7467600"/>
              <a:gd name="connsiteY795" fmla="*/ 227087 h 6858000"/>
              <a:gd name="connsiteX796" fmla="*/ 5861181 w 7467600"/>
              <a:gd name="connsiteY796" fmla="*/ 143093 h 6858000"/>
              <a:gd name="connsiteX797" fmla="*/ 5961252 w 7467600"/>
              <a:gd name="connsiteY797" fmla="*/ 114820 h 6858000"/>
              <a:gd name="connsiteX798" fmla="*/ 5944437 w 7467600"/>
              <a:gd name="connsiteY798" fmla="*/ 113829 h 6858000"/>
              <a:gd name="connsiteX799" fmla="*/ 3882765 w 7467600"/>
              <a:gd name="connsiteY799" fmla="*/ 0 h 6858000"/>
              <a:gd name="connsiteX800" fmla="*/ 3995099 w 7467600"/>
              <a:gd name="connsiteY800" fmla="*/ 0 h 6858000"/>
              <a:gd name="connsiteX801" fmla="*/ 4163818 w 7467600"/>
              <a:gd name="connsiteY801" fmla="*/ 234104 h 6858000"/>
              <a:gd name="connsiteX802" fmla="*/ 4172099 w 7467600"/>
              <a:gd name="connsiteY802" fmla="*/ 234207 h 6858000"/>
              <a:gd name="connsiteX803" fmla="*/ 4784282 w 7467600"/>
              <a:gd name="connsiteY803" fmla="*/ 276561 h 6858000"/>
              <a:gd name="connsiteX804" fmla="*/ 4801687 w 7467600"/>
              <a:gd name="connsiteY804" fmla="*/ 267764 h 6858000"/>
              <a:gd name="connsiteX805" fmla="*/ 6082788 w 7467600"/>
              <a:gd name="connsiteY805" fmla="*/ 64119 h 6858000"/>
              <a:gd name="connsiteX806" fmla="*/ 6099442 w 7467600"/>
              <a:gd name="connsiteY806" fmla="*/ 82568 h 6858000"/>
              <a:gd name="connsiteX807" fmla="*/ 4804137 w 7467600"/>
              <a:gd name="connsiteY807" fmla="*/ 320931 h 6858000"/>
              <a:gd name="connsiteX808" fmla="*/ 4227047 w 7467600"/>
              <a:gd name="connsiteY808" fmla="*/ 313415 h 6858000"/>
              <a:gd name="connsiteX809" fmla="*/ 4346041 w 7467600"/>
              <a:gd name="connsiteY809" fmla="*/ 456086 h 6858000"/>
              <a:gd name="connsiteX810" fmla="*/ 4870967 w 7467600"/>
              <a:gd name="connsiteY810" fmla="*/ 963061 h 6858000"/>
              <a:gd name="connsiteX811" fmla="*/ 4889647 w 7467600"/>
              <a:gd name="connsiteY811" fmla="*/ 957147 h 6858000"/>
              <a:gd name="connsiteX812" fmla="*/ 5422504 w 7467600"/>
              <a:gd name="connsiteY812" fmla="*/ 805191 h 6858000"/>
              <a:gd name="connsiteX813" fmla="*/ 6087656 w 7467600"/>
              <a:gd name="connsiteY813" fmla="*/ 826703 h 6858000"/>
              <a:gd name="connsiteX814" fmla="*/ 6058717 w 7467600"/>
              <a:gd name="connsiteY814" fmla="*/ 865992 h 6858000"/>
              <a:gd name="connsiteX815" fmla="*/ 4974153 w 7467600"/>
              <a:gd name="connsiteY815" fmla="*/ 1045456 h 6858000"/>
              <a:gd name="connsiteX816" fmla="*/ 5627835 w 7467600"/>
              <a:gd name="connsiteY816" fmla="*/ 1472077 h 6858000"/>
              <a:gd name="connsiteX817" fmla="*/ 5629817 w 7467600"/>
              <a:gd name="connsiteY817" fmla="*/ 1471412 h 6858000"/>
              <a:gd name="connsiteX818" fmla="*/ 5634124 w 7467600"/>
              <a:gd name="connsiteY818" fmla="*/ 1470572 h 6858000"/>
              <a:gd name="connsiteX819" fmla="*/ 5755832 w 7467600"/>
              <a:gd name="connsiteY819" fmla="*/ 1383886 h 6858000"/>
              <a:gd name="connsiteX820" fmla="*/ 6014186 w 7467600"/>
              <a:gd name="connsiteY820" fmla="*/ 1279799 h 6858000"/>
              <a:gd name="connsiteX821" fmla="*/ 6901619 w 7467600"/>
              <a:gd name="connsiteY821" fmla="*/ 1047874 h 6858000"/>
              <a:gd name="connsiteX822" fmla="*/ 6931566 w 7467600"/>
              <a:gd name="connsiteY822" fmla="*/ 1062034 h 6858000"/>
              <a:gd name="connsiteX823" fmla="*/ 5790982 w 7467600"/>
              <a:gd name="connsiteY823" fmla="*/ 1561380 h 6858000"/>
              <a:gd name="connsiteX824" fmla="*/ 6188971 w 7467600"/>
              <a:gd name="connsiteY824" fmla="*/ 1755168 h 6858000"/>
              <a:gd name="connsiteX825" fmla="*/ 6202446 w 7467600"/>
              <a:gd name="connsiteY825" fmla="*/ 1752268 h 6858000"/>
              <a:gd name="connsiteX826" fmla="*/ 7179560 w 7467600"/>
              <a:gd name="connsiteY826" fmla="*/ 1467551 h 6858000"/>
              <a:gd name="connsiteX827" fmla="*/ 7158730 w 7467600"/>
              <a:gd name="connsiteY827" fmla="*/ 1507835 h 6858000"/>
              <a:gd name="connsiteX828" fmla="*/ 6326959 w 7467600"/>
              <a:gd name="connsiteY828" fmla="*/ 1817686 h 6858000"/>
              <a:gd name="connsiteX829" fmla="*/ 6537433 w 7467600"/>
              <a:gd name="connsiteY829" fmla="*/ 1907790 h 6858000"/>
              <a:gd name="connsiteX830" fmla="*/ 6550221 w 7467600"/>
              <a:gd name="connsiteY830" fmla="*/ 1910729 h 6858000"/>
              <a:gd name="connsiteX831" fmla="*/ 6964438 w 7467600"/>
              <a:gd name="connsiteY831" fmla="*/ 2209505 h 6858000"/>
              <a:gd name="connsiteX832" fmla="*/ 7367862 w 7467600"/>
              <a:gd name="connsiteY832" fmla="*/ 2806833 h 6858000"/>
              <a:gd name="connsiteX833" fmla="*/ 7364329 w 7467600"/>
              <a:gd name="connsiteY833" fmla="*/ 2826907 h 6858000"/>
              <a:gd name="connsiteX834" fmla="*/ 7290545 w 7467600"/>
              <a:gd name="connsiteY834" fmla="*/ 2850663 h 6858000"/>
              <a:gd name="connsiteX835" fmla="*/ 6472036 w 7467600"/>
              <a:gd name="connsiteY835" fmla="*/ 1959003 h 6858000"/>
              <a:gd name="connsiteX836" fmla="*/ 5792897 w 7467600"/>
              <a:gd name="connsiteY836" fmla="*/ 1647747 h 6858000"/>
              <a:gd name="connsiteX837" fmla="*/ 5842751 w 7467600"/>
              <a:gd name="connsiteY837" fmla="*/ 1816112 h 6858000"/>
              <a:gd name="connsiteX838" fmla="*/ 5847424 w 7467600"/>
              <a:gd name="connsiteY838" fmla="*/ 1815776 h 6858000"/>
              <a:gd name="connsiteX839" fmla="*/ 6399821 w 7467600"/>
              <a:gd name="connsiteY839" fmla="*/ 2344799 h 6858000"/>
              <a:gd name="connsiteX840" fmla="*/ 6323232 w 7467600"/>
              <a:gd name="connsiteY840" fmla="*/ 2389634 h 6858000"/>
              <a:gd name="connsiteX841" fmla="*/ 5942958 w 7467600"/>
              <a:gd name="connsiteY841" fmla="*/ 2077708 h 6858000"/>
              <a:gd name="connsiteX842" fmla="*/ 5921559 w 7467600"/>
              <a:gd name="connsiteY842" fmla="*/ 2378596 h 6858000"/>
              <a:gd name="connsiteX843" fmla="*/ 5817651 w 7467600"/>
              <a:gd name="connsiteY843" fmla="*/ 3023919 h 6858000"/>
              <a:gd name="connsiteX844" fmla="*/ 5729634 w 7467600"/>
              <a:gd name="connsiteY844" fmla="*/ 3051849 h 6858000"/>
              <a:gd name="connsiteX845" fmla="*/ 5611018 w 7467600"/>
              <a:gd name="connsiteY845" fmla="*/ 2316769 h 6858000"/>
              <a:gd name="connsiteX846" fmla="*/ 5687608 w 7467600"/>
              <a:gd name="connsiteY846" fmla="*/ 2039972 h 6858000"/>
              <a:gd name="connsiteX847" fmla="*/ 5657554 w 7467600"/>
              <a:gd name="connsiteY847" fmla="*/ 1576445 h 6858000"/>
              <a:gd name="connsiteX848" fmla="*/ 5150475 w 7467600"/>
              <a:gd name="connsiteY848" fmla="*/ 1274012 h 6858000"/>
              <a:gd name="connsiteX849" fmla="*/ 5349142 w 7467600"/>
              <a:gd name="connsiteY849" fmla="*/ 2204405 h 6858000"/>
              <a:gd name="connsiteX850" fmla="*/ 5262214 w 7467600"/>
              <a:gd name="connsiteY850" fmla="*/ 2233836 h 6858000"/>
              <a:gd name="connsiteX851" fmla="*/ 4981539 w 7467600"/>
              <a:gd name="connsiteY851" fmla="*/ 1542201 h 6858000"/>
              <a:gd name="connsiteX852" fmla="*/ 4958461 w 7467600"/>
              <a:gd name="connsiteY852" fmla="*/ 1136957 h 6858000"/>
              <a:gd name="connsiteX853" fmla="*/ 4655015 w 7467600"/>
              <a:gd name="connsiteY853" fmla="*/ 891426 h 6858000"/>
              <a:gd name="connsiteX854" fmla="*/ 4348002 w 7467600"/>
              <a:gd name="connsiteY854" fmla="*/ 2205895 h 6858000"/>
              <a:gd name="connsiteX855" fmla="*/ 4262250 w 7467600"/>
              <a:gd name="connsiteY855" fmla="*/ 2219972 h 6858000"/>
              <a:gd name="connsiteX856" fmla="*/ 4550611 w 7467600"/>
              <a:gd name="connsiteY856" fmla="*/ 817540 h 6858000"/>
              <a:gd name="connsiteX857" fmla="*/ 4564418 w 7467600"/>
              <a:gd name="connsiteY857" fmla="*/ 808293 h 6858000"/>
              <a:gd name="connsiteX858" fmla="*/ 4266388 w 7467600"/>
              <a:gd name="connsiteY858" fmla="*/ 500083 h 6858000"/>
              <a:gd name="connsiteX859" fmla="*/ 4032842 w 7467600"/>
              <a:gd name="connsiteY859" fmla="*/ 211809 h 6858000"/>
              <a:gd name="connsiteX860" fmla="*/ 3882765 w 7467600"/>
              <a:gd name="connsiteY860" fmla="*/ 0 h 6858000"/>
              <a:gd name="connsiteX861" fmla="*/ 3721337 w 7467600"/>
              <a:gd name="connsiteY861" fmla="*/ 0 h 6858000"/>
              <a:gd name="connsiteX862" fmla="*/ 3797544 w 7467600"/>
              <a:gd name="connsiteY862" fmla="*/ 0 h 6858000"/>
              <a:gd name="connsiteX863" fmla="*/ 3775734 w 7467600"/>
              <a:gd name="connsiteY863" fmla="*/ 95131 h 6858000"/>
              <a:gd name="connsiteX864" fmla="*/ 3724807 w 7467600"/>
              <a:gd name="connsiteY864" fmla="*/ 272257 h 6858000"/>
              <a:gd name="connsiteX865" fmla="*/ 3726844 w 7467600"/>
              <a:gd name="connsiteY865" fmla="*/ 282988 h 6858000"/>
              <a:gd name="connsiteX866" fmla="*/ 3742664 w 7467600"/>
              <a:gd name="connsiteY866" fmla="*/ 279918 h 6858000"/>
              <a:gd name="connsiteX867" fmla="*/ 4103910 w 7467600"/>
              <a:gd name="connsiteY867" fmla="*/ 1161917 h 6858000"/>
              <a:gd name="connsiteX868" fmla="*/ 4020269 w 7467600"/>
              <a:gd name="connsiteY868" fmla="*/ 1200406 h 6858000"/>
              <a:gd name="connsiteX869" fmla="*/ 3674882 w 7467600"/>
              <a:gd name="connsiteY869" fmla="*/ 488524 h 6858000"/>
              <a:gd name="connsiteX870" fmla="*/ 3132682 w 7467600"/>
              <a:gd name="connsiteY870" fmla="*/ 1072284 h 6858000"/>
              <a:gd name="connsiteX871" fmla="*/ 2716346 w 7467600"/>
              <a:gd name="connsiteY871" fmla="*/ 1276376 h 6858000"/>
              <a:gd name="connsiteX872" fmla="*/ 2716772 w 7467600"/>
              <a:gd name="connsiteY872" fmla="*/ 1255462 h 6858000"/>
              <a:gd name="connsiteX873" fmla="*/ 3471096 w 7467600"/>
              <a:gd name="connsiteY873" fmla="*/ 437072 h 6858000"/>
              <a:gd name="connsiteX874" fmla="*/ 3639057 w 7467600"/>
              <a:gd name="connsiteY874" fmla="*/ 286334 h 6858000"/>
              <a:gd name="connsiteX875" fmla="*/ 3640309 w 7467600"/>
              <a:gd name="connsiteY875" fmla="*/ 284664 h 6858000"/>
              <a:gd name="connsiteX876" fmla="*/ 3646022 w 7467600"/>
              <a:gd name="connsiteY876" fmla="*/ 276711 h 6858000"/>
              <a:gd name="connsiteX877" fmla="*/ 3707943 w 7467600"/>
              <a:gd name="connsiteY877" fmla="*/ 65958 h 6858000"/>
              <a:gd name="connsiteX878" fmla="*/ 3721337 w 7467600"/>
              <a:gd name="connsiteY878" fmla="*/ 0 h 6858000"/>
              <a:gd name="connsiteX879" fmla="*/ 2867960 w 7467600"/>
              <a:gd name="connsiteY879" fmla="*/ 0 h 6858000"/>
              <a:gd name="connsiteX880" fmla="*/ 2926351 w 7467600"/>
              <a:gd name="connsiteY880" fmla="*/ 0 h 6858000"/>
              <a:gd name="connsiteX881" fmla="*/ 2902823 w 7467600"/>
              <a:gd name="connsiteY881" fmla="*/ 262929 h 6858000"/>
              <a:gd name="connsiteX882" fmla="*/ 2940663 w 7467600"/>
              <a:gd name="connsiteY882" fmla="*/ 140884 h 6858000"/>
              <a:gd name="connsiteX883" fmla="*/ 2947039 w 7467600"/>
              <a:gd name="connsiteY883" fmla="*/ 122524 h 6858000"/>
              <a:gd name="connsiteX884" fmla="*/ 2984316 w 7467600"/>
              <a:gd name="connsiteY884" fmla="*/ 0 h 6858000"/>
              <a:gd name="connsiteX885" fmla="*/ 3016114 w 7467600"/>
              <a:gd name="connsiteY885" fmla="*/ 0 h 6858000"/>
              <a:gd name="connsiteX886" fmla="*/ 2979949 w 7467600"/>
              <a:gd name="connsiteY886" fmla="*/ 119274 h 6858000"/>
              <a:gd name="connsiteX887" fmla="*/ 3023879 w 7467600"/>
              <a:gd name="connsiteY887" fmla="*/ 0 h 6858000"/>
              <a:gd name="connsiteX888" fmla="*/ 3105400 w 7467600"/>
              <a:gd name="connsiteY888" fmla="*/ 0 h 6858000"/>
              <a:gd name="connsiteX889" fmla="*/ 3094669 w 7467600"/>
              <a:gd name="connsiteY889" fmla="*/ 30308 h 6858000"/>
              <a:gd name="connsiteX890" fmla="*/ 2901945 w 7467600"/>
              <a:gd name="connsiteY890" fmla="*/ 466538 h 6858000"/>
              <a:gd name="connsiteX891" fmla="*/ 2815209 w 7467600"/>
              <a:gd name="connsiteY891" fmla="*/ 497361 h 6858000"/>
              <a:gd name="connsiteX892" fmla="*/ 2844845 w 7467600"/>
              <a:gd name="connsiteY892" fmla="*/ 127638 h 6858000"/>
              <a:gd name="connsiteX893" fmla="*/ 2867960 w 7467600"/>
              <a:gd name="connsiteY893" fmla="*/ 0 h 6858000"/>
              <a:gd name="connsiteX894" fmla="*/ 1057230 w 7467600"/>
              <a:gd name="connsiteY894" fmla="*/ 0 h 6858000"/>
              <a:gd name="connsiteX895" fmla="*/ 1111003 w 7467600"/>
              <a:gd name="connsiteY895" fmla="*/ 0 h 6858000"/>
              <a:gd name="connsiteX896" fmla="*/ 1125553 w 7467600"/>
              <a:gd name="connsiteY896" fmla="*/ 52588 h 6858000"/>
              <a:gd name="connsiteX897" fmla="*/ 1304276 w 7467600"/>
              <a:gd name="connsiteY897" fmla="*/ 476275 h 6858000"/>
              <a:gd name="connsiteX898" fmla="*/ 1492066 w 7467600"/>
              <a:gd name="connsiteY898" fmla="*/ 886333 h 6858000"/>
              <a:gd name="connsiteX899" fmla="*/ 1423698 w 7467600"/>
              <a:gd name="connsiteY899" fmla="*/ 710817 h 6858000"/>
              <a:gd name="connsiteX900" fmla="*/ 1357609 w 7467600"/>
              <a:gd name="connsiteY900" fmla="*/ 532892 h 6858000"/>
              <a:gd name="connsiteX901" fmla="*/ 1309550 w 7467600"/>
              <a:gd name="connsiteY901" fmla="*/ 374031 h 6858000"/>
              <a:gd name="connsiteX902" fmla="*/ 1193673 w 7467600"/>
              <a:gd name="connsiteY902" fmla="*/ 49533 h 6858000"/>
              <a:gd name="connsiteX903" fmla="*/ 1164391 w 7467600"/>
              <a:gd name="connsiteY903" fmla="*/ 0 h 6858000"/>
              <a:gd name="connsiteX904" fmla="*/ 1200666 w 7467600"/>
              <a:gd name="connsiteY904" fmla="*/ 0 h 6858000"/>
              <a:gd name="connsiteX905" fmla="*/ 1223408 w 7467600"/>
              <a:gd name="connsiteY905" fmla="*/ 38996 h 6858000"/>
              <a:gd name="connsiteX906" fmla="*/ 1339635 w 7467600"/>
              <a:gd name="connsiteY906" fmla="*/ 365517 h 6858000"/>
              <a:gd name="connsiteX907" fmla="*/ 1387469 w 7467600"/>
              <a:gd name="connsiteY907" fmla="*/ 523079 h 6858000"/>
              <a:gd name="connsiteX908" fmla="*/ 1452685 w 7467600"/>
              <a:gd name="connsiteY908" fmla="*/ 699806 h 6858000"/>
              <a:gd name="connsiteX909" fmla="*/ 1492092 w 7467600"/>
              <a:gd name="connsiteY909" fmla="*/ 800424 h 6858000"/>
              <a:gd name="connsiteX910" fmla="*/ 1455302 w 7467600"/>
              <a:gd name="connsiteY910" fmla="*/ 632913 h 6858000"/>
              <a:gd name="connsiteX911" fmla="*/ 1222336 w 7467600"/>
              <a:gd name="connsiteY911" fmla="*/ 9480 h 6858000"/>
              <a:gd name="connsiteX912" fmla="*/ 1214634 w 7467600"/>
              <a:gd name="connsiteY912" fmla="*/ 0 h 6858000"/>
              <a:gd name="connsiteX913" fmla="*/ 1289827 w 7467600"/>
              <a:gd name="connsiteY913" fmla="*/ 0 h 6858000"/>
              <a:gd name="connsiteX914" fmla="*/ 1321076 w 7467600"/>
              <a:gd name="connsiteY914" fmla="*/ 59722 h 6858000"/>
              <a:gd name="connsiteX915" fmla="*/ 1512579 w 7467600"/>
              <a:gd name="connsiteY915" fmla="*/ 626441 h 6858000"/>
              <a:gd name="connsiteX916" fmla="*/ 1506076 w 7467600"/>
              <a:gd name="connsiteY916" fmla="*/ 1089289 h 6858000"/>
              <a:gd name="connsiteX917" fmla="*/ 1486346 w 7467600"/>
              <a:gd name="connsiteY917" fmla="*/ 1079919 h 6858000"/>
              <a:gd name="connsiteX918" fmla="*/ 1070511 w 7467600"/>
              <a:gd name="connsiteY918" fmla="*/ 48609 h 6858000"/>
              <a:gd name="connsiteX919" fmla="*/ 1057230 w 7467600"/>
              <a:gd name="connsiteY919" fmla="*/ 0 h 6858000"/>
              <a:gd name="connsiteX920" fmla="*/ 43151 w 7467600"/>
              <a:gd name="connsiteY920" fmla="*/ 0 h 6858000"/>
              <a:gd name="connsiteX921" fmla="*/ 95283 w 7467600"/>
              <a:gd name="connsiteY921" fmla="*/ 0 h 6858000"/>
              <a:gd name="connsiteX922" fmla="*/ 300708 w 7467600"/>
              <a:gd name="connsiteY922" fmla="*/ 154571 h 6858000"/>
              <a:gd name="connsiteX923" fmla="*/ 530414 w 7467600"/>
              <a:gd name="connsiteY923" fmla="*/ 354673 h 6858000"/>
              <a:gd name="connsiteX924" fmla="*/ 333785 w 7467600"/>
              <a:gd name="connsiteY924" fmla="*/ 161564 h 6858000"/>
              <a:gd name="connsiteX925" fmla="*/ 147005 w 7467600"/>
              <a:gd name="connsiteY925" fmla="*/ 0 h 6858000"/>
              <a:gd name="connsiteX926" fmla="*/ 272509 w 7467600"/>
              <a:gd name="connsiteY926" fmla="*/ 0 h 6858000"/>
              <a:gd name="connsiteX927" fmla="*/ 326276 w 7467600"/>
              <a:gd name="connsiteY927" fmla="*/ 45847 h 6858000"/>
              <a:gd name="connsiteX928" fmla="*/ 823759 w 7467600"/>
              <a:gd name="connsiteY928" fmla="*/ 574145 h 6858000"/>
              <a:gd name="connsiteX929" fmla="*/ 811254 w 7467600"/>
              <a:gd name="connsiteY929" fmla="*/ 665546 h 6858000"/>
              <a:gd name="connsiteX930" fmla="*/ 154042 w 7467600"/>
              <a:gd name="connsiteY930" fmla="*/ 261522 h 6858000"/>
              <a:gd name="connsiteX931" fmla="*/ 13550 w 7467600"/>
              <a:gd name="connsiteY931" fmla="*/ 158423 h 6858000"/>
              <a:gd name="connsiteX932" fmla="*/ 0 w 7467600"/>
              <a:gd name="connsiteY932" fmla="*/ 146618 h 6858000"/>
              <a:gd name="connsiteX933" fmla="*/ 0 w 7467600"/>
              <a:gd name="connsiteY933" fmla="*/ 59161 h 6858000"/>
              <a:gd name="connsiteX934" fmla="*/ 45427 w 7467600"/>
              <a:gd name="connsiteY934" fmla="*/ 101078 h 6858000"/>
              <a:gd name="connsiteX935" fmla="*/ 630103 w 7467600"/>
              <a:gd name="connsiteY935" fmla="*/ 485885 h 6858000"/>
              <a:gd name="connsiteX936" fmla="*/ 532040 w 7467600"/>
              <a:gd name="connsiteY936" fmla="*/ 399359 h 6858000"/>
              <a:gd name="connsiteX937" fmla="*/ 517618 w 7467600"/>
              <a:gd name="connsiteY937" fmla="*/ 385726 h 6858000"/>
              <a:gd name="connsiteX938" fmla="*/ 285074 w 7467600"/>
              <a:gd name="connsiteY938" fmla="*/ 182755 h 6858000"/>
              <a:gd name="connsiteX939" fmla="*/ 43151 w 7467600"/>
              <a:gd name="connsiteY93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28217 h 6858000"/>
              <a:gd name="connsiteX5" fmla="*/ 7440138 w 7467600"/>
              <a:gd name="connsiteY5" fmla="*/ 6622648 h 6858000"/>
              <a:gd name="connsiteX6" fmla="*/ 7467600 w 7467600"/>
              <a:gd name="connsiteY6" fmla="*/ 6628217 h 6858000"/>
              <a:gd name="connsiteX7" fmla="*/ 1019354 w 7467600"/>
              <a:gd name="connsiteY7" fmla="*/ 6315006 h 6858000"/>
              <a:gd name="connsiteX8" fmla="*/ 441046 w 7467600"/>
              <a:gd name="connsiteY8" fmla="*/ 6691153 h 6858000"/>
              <a:gd name="connsiteX9" fmla="*/ 1019354 w 7467600"/>
              <a:gd name="connsiteY9" fmla="*/ 6315006 h 6858000"/>
              <a:gd name="connsiteX10" fmla="*/ 991680 w 7467600"/>
              <a:gd name="connsiteY10" fmla="*/ 6298413 h 6858000"/>
              <a:gd name="connsiteX11" fmla="*/ 409060 w 7467600"/>
              <a:gd name="connsiteY11" fmla="*/ 6671470 h 6858000"/>
              <a:gd name="connsiteX12" fmla="*/ 991680 w 7467600"/>
              <a:gd name="connsiteY12" fmla="*/ 6298413 h 6858000"/>
              <a:gd name="connsiteX13" fmla="*/ 103333 w 7467600"/>
              <a:gd name="connsiteY13" fmla="*/ 5699602 h 6858000"/>
              <a:gd name="connsiteX14" fmla="*/ 233938 w 7467600"/>
              <a:gd name="connsiteY14" fmla="*/ 5809416 h 6858000"/>
              <a:gd name="connsiteX15" fmla="*/ 883580 w 7467600"/>
              <a:gd name="connsiteY15" fmla="*/ 6180710 h 6858000"/>
              <a:gd name="connsiteX16" fmla="*/ 487337 w 7467600"/>
              <a:gd name="connsiteY16" fmla="*/ 5950182 h 6858000"/>
              <a:gd name="connsiteX17" fmla="*/ 354051 w 7467600"/>
              <a:gd name="connsiteY17" fmla="*/ 5854912 h 6858000"/>
              <a:gd name="connsiteX18" fmla="*/ 195436 w 7467600"/>
              <a:gd name="connsiteY18" fmla="*/ 5755068 h 6858000"/>
              <a:gd name="connsiteX19" fmla="*/ 103333 w 7467600"/>
              <a:gd name="connsiteY19" fmla="*/ 5699602 h 6858000"/>
              <a:gd name="connsiteX20" fmla="*/ 5539432 w 7467600"/>
              <a:gd name="connsiteY20" fmla="*/ 5642928 h 6858000"/>
              <a:gd name="connsiteX21" fmla="*/ 5555462 w 7467600"/>
              <a:gd name="connsiteY21" fmla="*/ 5694454 h 6858000"/>
              <a:gd name="connsiteX22" fmla="*/ 5828270 w 7467600"/>
              <a:gd name="connsiteY22" fmla="*/ 6320663 h 6858000"/>
              <a:gd name="connsiteX23" fmla="*/ 5947416 w 7467600"/>
              <a:gd name="connsiteY23" fmla="*/ 6574846 h 6858000"/>
              <a:gd name="connsiteX24" fmla="*/ 5539432 w 7467600"/>
              <a:gd name="connsiteY24" fmla="*/ 5642928 h 6858000"/>
              <a:gd name="connsiteX25" fmla="*/ 51253 w 7467600"/>
              <a:gd name="connsiteY25" fmla="*/ 5631825 h 6858000"/>
              <a:gd name="connsiteX26" fmla="*/ 211622 w 7467600"/>
              <a:gd name="connsiteY26" fmla="*/ 5728803 h 6858000"/>
              <a:gd name="connsiteX27" fmla="*/ 371652 w 7467600"/>
              <a:gd name="connsiteY27" fmla="*/ 5829062 h 6858000"/>
              <a:gd name="connsiteX28" fmla="*/ 505903 w 7467600"/>
              <a:gd name="connsiteY28" fmla="*/ 5925221 h 6858000"/>
              <a:gd name="connsiteX29" fmla="*/ 899240 w 7467600"/>
              <a:gd name="connsiteY29" fmla="*/ 6153068 h 6858000"/>
              <a:gd name="connsiteX30" fmla="*/ 988114 w 7467600"/>
              <a:gd name="connsiteY30" fmla="*/ 6174204 h 6858000"/>
              <a:gd name="connsiteX31" fmla="*/ 845971 w 7467600"/>
              <a:gd name="connsiteY31" fmla="*/ 6067177 h 6858000"/>
              <a:gd name="connsiteX32" fmla="*/ 448057 w 7467600"/>
              <a:gd name="connsiteY32" fmla="*/ 5841376 h 6858000"/>
              <a:gd name="connsiteX33" fmla="*/ 51253 w 7467600"/>
              <a:gd name="connsiteY33" fmla="*/ 5631825 h 6858000"/>
              <a:gd name="connsiteX34" fmla="*/ 2606687 w 7467600"/>
              <a:gd name="connsiteY34" fmla="*/ 5630718 h 6858000"/>
              <a:gd name="connsiteX35" fmla="*/ 2645658 w 7467600"/>
              <a:gd name="connsiteY35" fmla="*/ 6640259 h 6858000"/>
              <a:gd name="connsiteX36" fmla="*/ 2606687 w 7467600"/>
              <a:gd name="connsiteY36" fmla="*/ 5630718 h 6858000"/>
              <a:gd name="connsiteX37" fmla="*/ 3642057 w 7467600"/>
              <a:gd name="connsiteY37" fmla="*/ 5573487 h 6858000"/>
              <a:gd name="connsiteX38" fmla="*/ 3632981 w 7467600"/>
              <a:gd name="connsiteY38" fmla="*/ 5579437 h 6858000"/>
              <a:gd name="connsiteX39" fmla="*/ 3382436 w 7467600"/>
              <a:gd name="connsiteY39" fmla="*/ 5952726 h 6858000"/>
              <a:gd name="connsiteX40" fmla="*/ 3191929 w 7467600"/>
              <a:gd name="connsiteY40" fmla="*/ 6662669 h 6858000"/>
              <a:gd name="connsiteX41" fmla="*/ 3369898 w 7467600"/>
              <a:gd name="connsiteY41" fmla="*/ 6081771 h 6858000"/>
              <a:gd name="connsiteX42" fmla="*/ 3642057 w 7467600"/>
              <a:gd name="connsiteY42" fmla="*/ 5573487 h 6858000"/>
              <a:gd name="connsiteX43" fmla="*/ 2650666 w 7467600"/>
              <a:gd name="connsiteY43" fmla="*/ 5530686 h 6858000"/>
              <a:gd name="connsiteX44" fmla="*/ 2650249 w 7467600"/>
              <a:gd name="connsiteY44" fmla="*/ 5532101 h 6858000"/>
              <a:gd name="connsiteX45" fmla="*/ 2663808 w 7467600"/>
              <a:gd name="connsiteY45" fmla="*/ 6535215 h 6858000"/>
              <a:gd name="connsiteX46" fmla="*/ 2665418 w 7467600"/>
              <a:gd name="connsiteY46" fmla="*/ 6132756 h 6858000"/>
              <a:gd name="connsiteX47" fmla="*/ 2650666 w 7467600"/>
              <a:gd name="connsiteY47" fmla="*/ 5530686 h 6858000"/>
              <a:gd name="connsiteX48" fmla="*/ 2680277 w 7467600"/>
              <a:gd name="connsiteY48" fmla="*/ 5479204 h 6858000"/>
              <a:gd name="connsiteX49" fmla="*/ 2678972 w 7467600"/>
              <a:gd name="connsiteY49" fmla="*/ 5481582 h 6858000"/>
              <a:gd name="connsiteX50" fmla="*/ 2696666 w 7467600"/>
              <a:gd name="connsiteY50" fmla="*/ 6133836 h 6858000"/>
              <a:gd name="connsiteX51" fmla="*/ 2695769 w 7467600"/>
              <a:gd name="connsiteY51" fmla="*/ 6390955 h 6858000"/>
              <a:gd name="connsiteX52" fmla="*/ 2739893 w 7467600"/>
              <a:gd name="connsiteY52" fmla="*/ 6108357 h 6858000"/>
              <a:gd name="connsiteX53" fmla="*/ 2680277 w 7467600"/>
              <a:gd name="connsiteY53" fmla="*/ 5479204 h 6858000"/>
              <a:gd name="connsiteX54" fmla="*/ 1132195 w 7467600"/>
              <a:gd name="connsiteY54" fmla="*/ 5467980 h 6858000"/>
              <a:gd name="connsiteX55" fmla="*/ 1679056 w 7467600"/>
              <a:gd name="connsiteY55" fmla="*/ 5516907 h 6858000"/>
              <a:gd name="connsiteX56" fmla="*/ 2128648 w 7467600"/>
              <a:gd name="connsiteY56" fmla="*/ 5474249 h 6858000"/>
              <a:gd name="connsiteX57" fmla="*/ 1825619 w 7467600"/>
              <a:gd name="connsiteY57" fmla="*/ 5478447 h 6858000"/>
              <a:gd name="connsiteX58" fmla="*/ 1737798 w 7467600"/>
              <a:gd name="connsiteY58" fmla="*/ 5483353 h 6858000"/>
              <a:gd name="connsiteX59" fmla="*/ 1132195 w 7467600"/>
              <a:gd name="connsiteY59" fmla="*/ 5467980 h 6858000"/>
              <a:gd name="connsiteX60" fmla="*/ 1456157 w 7467600"/>
              <a:gd name="connsiteY60" fmla="*/ 5371404 h 6858000"/>
              <a:gd name="connsiteX61" fmla="*/ 1244432 w 7467600"/>
              <a:gd name="connsiteY61" fmla="*/ 5385601 h 6858000"/>
              <a:gd name="connsiteX62" fmla="*/ 973990 w 7467600"/>
              <a:gd name="connsiteY62" fmla="*/ 5424940 h 6858000"/>
              <a:gd name="connsiteX63" fmla="*/ 1103809 w 7467600"/>
              <a:gd name="connsiteY63" fmla="*/ 5433720 h 6858000"/>
              <a:gd name="connsiteX64" fmla="*/ 1123454 w 7467600"/>
              <a:gd name="connsiteY64" fmla="*/ 5435727 h 6858000"/>
              <a:gd name="connsiteX65" fmla="*/ 1737017 w 7467600"/>
              <a:gd name="connsiteY65" fmla="*/ 5452183 h 6858000"/>
              <a:gd name="connsiteX66" fmla="*/ 1824397 w 7467600"/>
              <a:gd name="connsiteY66" fmla="*/ 5447757 h 6858000"/>
              <a:gd name="connsiteX67" fmla="*/ 2070059 w 7467600"/>
              <a:gd name="connsiteY67" fmla="*/ 5441660 h 6858000"/>
              <a:gd name="connsiteX68" fmla="*/ 1456157 w 7467600"/>
              <a:gd name="connsiteY68" fmla="*/ 5371404 h 6858000"/>
              <a:gd name="connsiteX69" fmla="*/ 4988186 w 7467600"/>
              <a:gd name="connsiteY69" fmla="*/ 5216467 h 6858000"/>
              <a:gd name="connsiteX70" fmla="*/ 4777334 w 7467600"/>
              <a:gd name="connsiteY70" fmla="*/ 5406072 h 6858000"/>
              <a:gd name="connsiteX71" fmla="*/ 4718341 w 7467600"/>
              <a:gd name="connsiteY71" fmla="*/ 5468043 h 6858000"/>
              <a:gd name="connsiteX72" fmla="*/ 4604655 w 7467600"/>
              <a:gd name="connsiteY72" fmla="*/ 5583434 h 6858000"/>
              <a:gd name="connsiteX73" fmla="*/ 4565074 w 7467600"/>
              <a:gd name="connsiteY73" fmla="*/ 5618550 h 6858000"/>
              <a:gd name="connsiteX74" fmla="*/ 4988186 w 7467600"/>
              <a:gd name="connsiteY74" fmla="*/ 5216467 h 6858000"/>
              <a:gd name="connsiteX75" fmla="*/ 4978032 w 7467600"/>
              <a:gd name="connsiteY75" fmla="*/ 5183809 h 6858000"/>
              <a:gd name="connsiteX76" fmla="*/ 4463413 w 7467600"/>
              <a:gd name="connsiteY76" fmla="*/ 5615162 h 6858000"/>
              <a:gd name="connsiteX77" fmla="*/ 4358134 w 7467600"/>
              <a:gd name="connsiteY77" fmla="*/ 5742791 h 6858000"/>
              <a:gd name="connsiteX78" fmla="*/ 4376219 w 7467600"/>
              <a:gd name="connsiteY78" fmla="*/ 5729027 h 6858000"/>
              <a:gd name="connsiteX79" fmla="*/ 4582340 w 7467600"/>
              <a:gd name="connsiteY79" fmla="*/ 5561037 h 6858000"/>
              <a:gd name="connsiteX80" fmla="*/ 4694684 w 7467600"/>
              <a:gd name="connsiteY80" fmla="*/ 5447098 h 6858000"/>
              <a:gd name="connsiteX81" fmla="*/ 4754123 w 7467600"/>
              <a:gd name="connsiteY81" fmla="*/ 5384643 h 6858000"/>
              <a:gd name="connsiteX82" fmla="*/ 4978032 w 7467600"/>
              <a:gd name="connsiteY82" fmla="*/ 5183809 h 6858000"/>
              <a:gd name="connsiteX83" fmla="*/ 1903353 w 7467600"/>
              <a:gd name="connsiteY83" fmla="*/ 5044827 h 6858000"/>
              <a:gd name="connsiteX84" fmla="*/ 1936931 w 7467600"/>
              <a:gd name="connsiteY84" fmla="*/ 5093954 h 6858000"/>
              <a:gd name="connsiteX85" fmla="*/ 2195868 w 7467600"/>
              <a:gd name="connsiteY85" fmla="*/ 5396574 h 6858000"/>
              <a:gd name="connsiteX86" fmla="*/ 2088852 w 7467600"/>
              <a:gd name="connsiteY86" fmla="*/ 5166123 h 6858000"/>
              <a:gd name="connsiteX87" fmla="*/ 1958241 w 7467600"/>
              <a:gd name="connsiteY87" fmla="*/ 5067955 h 6858000"/>
              <a:gd name="connsiteX88" fmla="*/ 1903353 w 7467600"/>
              <a:gd name="connsiteY88" fmla="*/ 5044827 h 6858000"/>
              <a:gd name="connsiteX89" fmla="*/ 1979378 w 7467600"/>
              <a:gd name="connsiteY89" fmla="*/ 4769504 h 6858000"/>
              <a:gd name="connsiteX90" fmla="*/ 2882120 w 7467600"/>
              <a:gd name="connsiteY90" fmla="*/ 5064547 h 6858000"/>
              <a:gd name="connsiteX91" fmla="*/ 2793103 w 7467600"/>
              <a:gd name="connsiteY91" fmla="*/ 5039699 h 6858000"/>
              <a:gd name="connsiteX92" fmla="*/ 2770041 w 7467600"/>
              <a:gd name="connsiteY92" fmla="*/ 5033634 h 6858000"/>
              <a:gd name="connsiteX93" fmla="*/ 1979378 w 7467600"/>
              <a:gd name="connsiteY93" fmla="*/ 4769504 h 6858000"/>
              <a:gd name="connsiteX94" fmla="*/ 1927410 w 7467600"/>
              <a:gd name="connsiteY94" fmla="*/ 4716164 h 6858000"/>
              <a:gd name="connsiteX95" fmla="*/ 1959587 w 7467600"/>
              <a:gd name="connsiteY95" fmla="*/ 4728849 h 6858000"/>
              <a:gd name="connsiteX96" fmla="*/ 2777707 w 7467600"/>
              <a:gd name="connsiteY96" fmla="*/ 5003991 h 6858000"/>
              <a:gd name="connsiteX97" fmla="*/ 2800768 w 7467600"/>
              <a:gd name="connsiteY97" fmla="*/ 5010056 h 6858000"/>
              <a:gd name="connsiteX98" fmla="*/ 2879408 w 7467600"/>
              <a:gd name="connsiteY98" fmla="*/ 5031590 h 6858000"/>
              <a:gd name="connsiteX99" fmla="*/ 2862295 w 7467600"/>
              <a:gd name="connsiteY99" fmla="*/ 5022958 h 6858000"/>
              <a:gd name="connsiteX100" fmla="*/ 2813343 w 7467600"/>
              <a:gd name="connsiteY100" fmla="*/ 4998369 h 6858000"/>
              <a:gd name="connsiteX101" fmla="*/ 2646245 w 7467600"/>
              <a:gd name="connsiteY101" fmla="*/ 4930999 h 6858000"/>
              <a:gd name="connsiteX102" fmla="*/ 1999243 w 7467600"/>
              <a:gd name="connsiteY102" fmla="*/ 4730524 h 6858000"/>
              <a:gd name="connsiteX103" fmla="*/ 1979527 w 7467600"/>
              <a:gd name="connsiteY103" fmla="*/ 4726651 h 6858000"/>
              <a:gd name="connsiteX104" fmla="*/ 1927410 w 7467600"/>
              <a:gd name="connsiteY104" fmla="*/ 4716164 h 6858000"/>
              <a:gd name="connsiteX105" fmla="*/ 1997014 w 7467600"/>
              <a:gd name="connsiteY105" fmla="*/ 4698007 h 6858000"/>
              <a:gd name="connsiteX106" fmla="*/ 2005458 w 7467600"/>
              <a:gd name="connsiteY106" fmla="*/ 4699540 h 6858000"/>
              <a:gd name="connsiteX107" fmla="*/ 2657186 w 7467600"/>
              <a:gd name="connsiteY107" fmla="*/ 4901687 h 6858000"/>
              <a:gd name="connsiteX108" fmla="*/ 2826662 w 7467600"/>
              <a:gd name="connsiteY108" fmla="*/ 4970362 h 6858000"/>
              <a:gd name="connsiteX109" fmla="*/ 2876100 w 7467600"/>
              <a:gd name="connsiteY109" fmla="*/ 4995397 h 6858000"/>
              <a:gd name="connsiteX110" fmla="*/ 3042600 w 7467600"/>
              <a:gd name="connsiteY110" fmla="*/ 5059532 h 6858000"/>
              <a:gd name="connsiteX111" fmla="*/ 1997014 w 7467600"/>
              <a:gd name="connsiteY111" fmla="*/ 4698007 h 6858000"/>
              <a:gd name="connsiteX112" fmla="*/ 2305292 w 7467600"/>
              <a:gd name="connsiteY112" fmla="*/ 4219492 h 6858000"/>
              <a:gd name="connsiteX113" fmla="*/ 3360922 w 7467600"/>
              <a:gd name="connsiteY113" fmla="*/ 4529373 h 6858000"/>
              <a:gd name="connsiteX114" fmla="*/ 3492420 w 7467600"/>
              <a:gd name="connsiteY114" fmla="*/ 4510145 h 6858000"/>
              <a:gd name="connsiteX115" fmla="*/ 3364086 w 7467600"/>
              <a:gd name="connsiteY115" fmla="*/ 4480340 h 6858000"/>
              <a:gd name="connsiteX116" fmla="*/ 3225818 w 7467600"/>
              <a:gd name="connsiteY116" fmla="*/ 4411822 h 6858000"/>
              <a:gd name="connsiteX117" fmla="*/ 3129696 w 7467600"/>
              <a:gd name="connsiteY117" fmla="*/ 4360704 h 6858000"/>
              <a:gd name="connsiteX118" fmla="*/ 2814545 w 7467600"/>
              <a:gd name="connsiteY118" fmla="*/ 4282955 h 6858000"/>
              <a:gd name="connsiteX119" fmla="*/ 2305292 w 7467600"/>
              <a:gd name="connsiteY119" fmla="*/ 4219492 h 6858000"/>
              <a:gd name="connsiteX120" fmla="*/ 2626982 w 7467600"/>
              <a:gd name="connsiteY120" fmla="*/ 4206450 h 6858000"/>
              <a:gd name="connsiteX121" fmla="*/ 2490617 w 7467600"/>
              <a:gd name="connsiteY121" fmla="*/ 4206951 h 6858000"/>
              <a:gd name="connsiteX122" fmla="*/ 2819869 w 7467600"/>
              <a:gd name="connsiteY122" fmla="*/ 4252936 h 6858000"/>
              <a:gd name="connsiteX123" fmla="*/ 3143018 w 7467600"/>
              <a:gd name="connsiteY123" fmla="*/ 4332698 h 6858000"/>
              <a:gd name="connsiteX124" fmla="*/ 3241520 w 7467600"/>
              <a:gd name="connsiteY124" fmla="*/ 4385112 h 6858000"/>
              <a:gd name="connsiteX125" fmla="*/ 3374575 w 7467600"/>
              <a:gd name="connsiteY125" fmla="*/ 4451517 h 6858000"/>
              <a:gd name="connsiteX126" fmla="*/ 3505221 w 7467600"/>
              <a:gd name="connsiteY126" fmla="*/ 4480757 h 6858000"/>
              <a:gd name="connsiteX127" fmla="*/ 2626982 w 7467600"/>
              <a:gd name="connsiteY127" fmla="*/ 4206450 h 6858000"/>
              <a:gd name="connsiteX128" fmla="*/ 1310106 w 7467600"/>
              <a:gd name="connsiteY128" fmla="*/ 3943217 h 6858000"/>
              <a:gd name="connsiteX129" fmla="*/ 854994 w 7467600"/>
              <a:gd name="connsiteY129" fmla="*/ 4399136 h 6858000"/>
              <a:gd name="connsiteX130" fmla="*/ 742462 w 7467600"/>
              <a:gd name="connsiteY130" fmla="*/ 4594648 h 6858000"/>
              <a:gd name="connsiteX131" fmla="*/ 820602 w 7467600"/>
              <a:gd name="connsiteY131" fmla="*/ 4485915 h 6858000"/>
              <a:gd name="connsiteX132" fmla="*/ 878295 w 7467600"/>
              <a:gd name="connsiteY132" fmla="*/ 4403594 h 6858000"/>
              <a:gd name="connsiteX133" fmla="*/ 1240607 w 7467600"/>
              <a:gd name="connsiteY133" fmla="*/ 4010401 h 6858000"/>
              <a:gd name="connsiteX134" fmla="*/ 1310106 w 7467600"/>
              <a:gd name="connsiteY134" fmla="*/ 3943217 h 6858000"/>
              <a:gd name="connsiteX135" fmla="*/ 1423113 w 7467600"/>
              <a:gd name="connsiteY135" fmla="*/ 3874565 h 6858000"/>
              <a:gd name="connsiteX136" fmla="*/ 1260565 w 7467600"/>
              <a:gd name="connsiteY136" fmla="*/ 4031982 h 6858000"/>
              <a:gd name="connsiteX137" fmla="*/ 901900 w 7467600"/>
              <a:gd name="connsiteY137" fmla="*/ 4421236 h 6858000"/>
              <a:gd name="connsiteX138" fmla="*/ 845044 w 7467600"/>
              <a:gd name="connsiteY138" fmla="*/ 4502436 h 6858000"/>
              <a:gd name="connsiteX139" fmla="*/ 685926 w 7467600"/>
              <a:gd name="connsiteY139" fmla="*/ 4703069 h 6858000"/>
              <a:gd name="connsiteX140" fmla="*/ 684248 w 7467600"/>
              <a:gd name="connsiteY140" fmla="*/ 4706721 h 6858000"/>
              <a:gd name="connsiteX141" fmla="*/ 1423113 w 7467600"/>
              <a:gd name="connsiteY141" fmla="*/ 3874565 h 6858000"/>
              <a:gd name="connsiteX142" fmla="*/ 3316479 w 7467600"/>
              <a:gd name="connsiteY142" fmla="*/ 3872136 h 6858000"/>
              <a:gd name="connsiteX143" fmla="*/ 3546806 w 7467600"/>
              <a:gd name="connsiteY143" fmla="*/ 4356139 h 6858000"/>
              <a:gd name="connsiteX144" fmla="*/ 3364433 w 7467600"/>
              <a:gd name="connsiteY144" fmla="*/ 3953121 h 6858000"/>
              <a:gd name="connsiteX145" fmla="*/ 3316479 w 7467600"/>
              <a:gd name="connsiteY145" fmla="*/ 3872136 h 6858000"/>
              <a:gd name="connsiteX146" fmla="*/ 3291335 w 7467600"/>
              <a:gd name="connsiteY146" fmla="*/ 3767420 h 6858000"/>
              <a:gd name="connsiteX147" fmla="*/ 3390805 w 7467600"/>
              <a:gd name="connsiteY147" fmla="*/ 3937163 h 6858000"/>
              <a:gd name="connsiteX148" fmla="*/ 3579062 w 7467600"/>
              <a:gd name="connsiteY148" fmla="*/ 4359040 h 6858000"/>
              <a:gd name="connsiteX149" fmla="*/ 3467355 w 7467600"/>
              <a:gd name="connsiteY149" fmla="*/ 3988130 h 6858000"/>
              <a:gd name="connsiteX150" fmla="*/ 3310753 w 7467600"/>
              <a:gd name="connsiteY150" fmla="*/ 3787140 h 6858000"/>
              <a:gd name="connsiteX151" fmla="*/ 3291335 w 7467600"/>
              <a:gd name="connsiteY151" fmla="*/ 3767420 h 6858000"/>
              <a:gd name="connsiteX152" fmla="*/ 1635889 w 7467600"/>
              <a:gd name="connsiteY152" fmla="*/ 3709494 h 6858000"/>
              <a:gd name="connsiteX153" fmla="*/ 1634800 w 7467600"/>
              <a:gd name="connsiteY153" fmla="*/ 3731111 h 6858000"/>
              <a:gd name="connsiteX154" fmla="*/ 1635889 w 7467600"/>
              <a:gd name="connsiteY154" fmla="*/ 3709494 h 6858000"/>
              <a:gd name="connsiteX155" fmla="*/ 1510397 w 7467600"/>
              <a:gd name="connsiteY155" fmla="*/ 3684705 h 6858000"/>
              <a:gd name="connsiteX156" fmla="*/ 1146550 w 7467600"/>
              <a:gd name="connsiteY156" fmla="*/ 3802012 h 6858000"/>
              <a:gd name="connsiteX157" fmla="*/ 698834 w 7467600"/>
              <a:gd name="connsiteY157" fmla="*/ 3952272 h 6858000"/>
              <a:gd name="connsiteX158" fmla="*/ 34256 w 7467600"/>
              <a:gd name="connsiteY158" fmla="*/ 4347603 h 6858000"/>
              <a:gd name="connsiteX159" fmla="*/ 527241 w 7467600"/>
              <a:gd name="connsiteY159" fmla="*/ 4065078 h 6858000"/>
              <a:gd name="connsiteX160" fmla="*/ 1510397 w 7467600"/>
              <a:gd name="connsiteY160" fmla="*/ 3684705 h 6858000"/>
              <a:gd name="connsiteX161" fmla="*/ 1313114 w 7467600"/>
              <a:gd name="connsiteY161" fmla="*/ 3655216 h 6858000"/>
              <a:gd name="connsiteX162" fmla="*/ 1109304 w 7467600"/>
              <a:gd name="connsiteY162" fmla="*/ 3669030 h 6858000"/>
              <a:gd name="connsiteX163" fmla="*/ 8129 w 7467600"/>
              <a:gd name="connsiteY163" fmla="*/ 4330519 h 6858000"/>
              <a:gd name="connsiteX164" fmla="*/ 687572 w 7467600"/>
              <a:gd name="connsiteY164" fmla="*/ 3925629 h 6858000"/>
              <a:gd name="connsiteX165" fmla="*/ 1138365 w 7467600"/>
              <a:gd name="connsiteY165" fmla="*/ 3774515 h 6858000"/>
              <a:gd name="connsiteX166" fmla="*/ 1505579 w 7467600"/>
              <a:gd name="connsiteY166" fmla="*/ 3655526 h 6858000"/>
              <a:gd name="connsiteX167" fmla="*/ 1313114 w 7467600"/>
              <a:gd name="connsiteY167" fmla="*/ 3655216 h 6858000"/>
              <a:gd name="connsiteX168" fmla="*/ 3655073 w 7467600"/>
              <a:gd name="connsiteY168" fmla="*/ 3650884 h 6858000"/>
              <a:gd name="connsiteX169" fmla="*/ 3989938 w 7467600"/>
              <a:gd name="connsiteY169" fmla="*/ 3991685 h 6858000"/>
              <a:gd name="connsiteX170" fmla="*/ 4393907 w 7467600"/>
              <a:gd name="connsiteY170" fmla="*/ 4261258 h 6858000"/>
              <a:gd name="connsiteX171" fmla="*/ 4648051 w 7467600"/>
              <a:gd name="connsiteY171" fmla="*/ 4374051 h 6858000"/>
              <a:gd name="connsiteX172" fmla="*/ 4383389 w 7467600"/>
              <a:gd name="connsiteY172" fmla="*/ 4184369 h 6858000"/>
              <a:gd name="connsiteX173" fmla="*/ 4165508 w 7467600"/>
              <a:gd name="connsiteY173" fmla="*/ 4035196 h 6858000"/>
              <a:gd name="connsiteX174" fmla="*/ 4068162 w 7467600"/>
              <a:gd name="connsiteY174" fmla="*/ 3953394 h 6858000"/>
              <a:gd name="connsiteX175" fmla="*/ 3981416 w 7467600"/>
              <a:gd name="connsiteY175" fmla="*/ 3880482 h 6858000"/>
              <a:gd name="connsiteX176" fmla="*/ 3800147 w 7467600"/>
              <a:gd name="connsiteY176" fmla="*/ 3749872 h 6858000"/>
              <a:gd name="connsiteX177" fmla="*/ 3655073 w 7467600"/>
              <a:gd name="connsiteY177" fmla="*/ 3650884 h 6858000"/>
              <a:gd name="connsiteX178" fmla="*/ 3670252 w 7467600"/>
              <a:gd name="connsiteY178" fmla="*/ 3622798 h 6858000"/>
              <a:gd name="connsiteX179" fmla="*/ 3817258 w 7467600"/>
              <a:gd name="connsiteY179" fmla="*/ 3723577 h 6858000"/>
              <a:gd name="connsiteX180" fmla="*/ 4000461 w 7467600"/>
              <a:gd name="connsiteY180" fmla="*/ 3855966 h 6858000"/>
              <a:gd name="connsiteX181" fmla="*/ 4088180 w 7467600"/>
              <a:gd name="connsiteY181" fmla="*/ 3929774 h 6858000"/>
              <a:gd name="connsiteX182" fmla="*/ 4184555 w 7467600"/>
              <a:gd name="connsiteY182" fmla="*/ 4010683 h 6858000"/>
              <a:gd name="connsiteX183" fmla="*/ 4399563 w 7467600"/>
              <a:gd name="connsiteY183" fmla="*/ 4158106 h 6858000"/>
              <a:gd name="connsiteX184" fmla="*/ 4684469 w 7467600"/>
              <a:gd name="connsiteY184" fmla="*/ 4364680 h 6858000"/>
              <a:gd name="connsiteX185" fmla="*/ 4690271 w 7467600"/>
              <a:gd name="connsiteY185" fmla="*/ 4370034 h 6858000"/>
              <a:gd name="connsiteX186" fmla="*/ 4136093 w 7467600"/>
              <a:gd name="connsiteY186" fmla="*/ 3858466 h 6858000"/>
              <a:gd name="connsiteX187" fmla="*/ 3670252 w 7467600"/>
              <a:gd name="connsiteY187" fmla="*/ 3622798 h 6858000"/>
              <a:gd name="connsiteX188" fmla="*/ 4440129 w 7467600"/>
              <a:gd name="connsiteY188" fmla="*/ 3448571 h 6858000"/>
              <a:gd name="connsiteX189" fmla="*/ 4856525 w 7467600"/>
              <a:gd name="connsiteY189" fmla="*/ 3915351 h 6858000"/>
              <a:gd name="connsiteX190" fmla="*/ 5059055 w 7467600"/>
              <a:gd name="connsiteY190" fmla="*/ 4108918 h 6858000"/>
              <a:gd name="connsiteX191" fmla="*/ 5290070 w 7467600"/>
              <a:gd name="connsiteY191" fmla="*/ 4263619 h 6858000"/>
              <a:gd name="connsiteX192" fmla="*/ 4834991 w 7467600"/>
              <a:gd name="connsiteY192" fmla="*/ 3830985 h 6858000"/>
              <a:gd name="connsiteX193" fmla="*/ 4440129 w 7467600"/>
              <a:gd name="connsiteY193" fmla="*/ 3448571 h 6858000"/>
              <a:gd name="connsiteX194" fmla="*/ 4441737 w 7467600"/>
              <a:gd name="connsiteY194" fmla="*/ 3399734 h 6858000"/>
              <a:gd name="connsiteX195" fmla="*/ 4431236 w 7467600"/>
              <a:gd name="connsiteY195" fmla="*/ 3400954 h 6858000"/>
              <a:gd name="connsiteX196" fmla="*/ 4557150 w 7467600"/>
              <a:gd name="connsiteY196" fmla="*/ 3510023 h 6858000"/>
              <a:gd name="connsiteX197" fmla="*/ 4856936 w 7467600"/>
              <a:gd name="connsiteY197" fmla="*/ 3809146 h 6858000"/>
              <a:gd name="connsiteX198" fmla="*/ 5111996 w 7467600"/>
              <a:gd name="connsiteY198" fmla="*/ 4065759 h 6858000"/>
              <a:gd name="connsiteX199" fmla="*/ 5388878 w 7467600"/>
              <a:gd name="connsiteY199" fmla="*/ 4300185 h 6858000"/>
              <a:gd name="connsiteX200" fmla="*/ 5425556 w 7467600"/>
              <a:gd name="connsiteY200" fmla="*/ 4308967 h 6858000"/>
              <a:gd name="connsiteX201" fmla="*/ 4943646 w 7467600"/>
              <a:gd name="connsiteY201" fmla="*/ 3822916 h 6858000"/>
              <a:gd name="connsiteX202" fmla="*/ 4594837 w 7467600"/>
              <a:gd name="connsiteY202" fmla="*/ 3532274 h 6858000"/>
              <a:gd name="connsiteX203" fmla="*/ 4441737 w 7467600"/>
              <a:gd name="connsiteY203" fmla="*/ 3399734 h 6858000"/>
              <a:gd name="connsiteX204" fmla="*/ 5425834 w 7467600"/>
              <a:gd name="connsiteY204" fmla="*/ 3162785 h 6858000"/>
              <a:gd name="connsiteX205" fmla="*/ 5401644 w 7467600"/>
              <a:gd name="connsiteY205" fmla="*/ 3617847 h 6858000"/>
              <a:gd name="connsiteX206" fmla="*/ 5467256 w 7467600"/>
              <a:gd name="connsiteY206" fmla="*/ 4175494 h 6858000"/>
              <a:gd name="connsiteX207" fmla="*/ 5448069 w 7467600"/>
              <a:gd name="connsiteY207" fmla="*/ 3567554 h 6858000"/>
              <a:gd name="connsiteX208" fmla="*/ 5425834 w 7467600"/>
              <a:gd name="connsiteY208" fmla="*/ 3162785 h 6858000"/>
              <a:gd name="connsiteX209" fmla="*/ 1318687 w 7467600"/>
              <a:gd name="connsiteY209" fmla="*/ 3113840 h 6858000"/>
              <a:gd name="connsiteX210" fmla="*/ 1066793 w 7467600"/>
              <a:gd name="connsiteY210" fmla="*/ 3212171 h 6858000"/>
              <a:gd name="connsiteX211" fmla="*/ 993319 w 7467600"/>
              <a:gd name="connsiteY211" fmla="*/ 3247648 h 6858000"/>
              <a:gd name="connsiteX212" fmla="*/ 853081 w 7467600"/>
              <a:gd name="connsiteY212" fmla="*/ 3312410 h 6858000"/>
              <a:gd name="connsiteX213" fmla="*/ 805957 w 7467600"/>
              <a:gd name="connsiteY213" fmla="*/ 3330443 h 6858000"/>
              <a:gd name="connsiteX214" fmla="*/ 1318687 w 7467600"/>
              <a:gd name="connsiteY214" fmla="*/ 3113840 h 6858000"/>
              <a:gd name="connsiteX215" fmla="*/ 5453702 w 7467600"/>
              <a:gd name="connsiteY215" fmla="*/ 3090882 h 6858000"/>
              <a:gd name="connsiteX216" fmla="*/ 5480135 w 7467600"/>
              <a:gd name="connsiteY216" fmla="*/ 3565802 h 6858000"/>
              <a:gd name="connsiteX217" fmla="*/ 5499023 w 7467600"/>
              <a:gd name="connsiteY217" fmla="*/ 4166310 h 6858000"/>
              <a:gd name="connsiteX218" fmla="*/ 5547022 w 7467600"/>
              <a:gd name="connsiteY218" fmla="*/ 3607838 h 6858000"/>
              <a:gd name="connsiteX219" fmla="*/ 5515964 w 7467600"/>
              <a:gd name="connsiteY219" fmla="*/ 3378541 h 6858000"/>
              <a:gd name="connsiteX220" fmla="*/ 5453702 w 7467600"/>
              <a:gd name="connsiteY220" fmla="*/ 3090882 h 6858000"/>
              <a:gd name="connsiteX221" fmla="*/ 1238695 w 7467600"/>
              <a:gd name="connsiteY221" fmla="*/ 3076820 h 6858000"/>
              <a:gd name="connsiteX222" fmla="*/ 716371 w 7467600"/>
              <a:gd name="connsiteY222" fmla="*/ 3293249 h 6858000"/>
              <a:gd name="connsiteX223" fmla="*/ 579522 w 7467600"/>
              <a:gd name="connsiteY223" fmla="*/ 3371759 h 6858000"/>
              <a:gd name="connsiteX224" fmla="*/ 600288 w 7467600"/>
              <a:gd name="connsiteY224" fmla="*/ 3365555 h 6858000"/>
              <a:gd name="connsiteX225" fmla="*/ 840692 w 7467600"/>
              <a:gd name="connsiteY225" fmla="*/ 3284921 h 6858000"/>
              <a:gd name="connsiteX226" fmla="*/ 979248 w 7467600"/>
              <a:gd name="connsiteY226" fmla="*/ 3221003 h 6858000"/>
              <a:gd name="connsiteX227" fmla="*/ 1053282 w 7467600"/>
              <a:gd name="connsiteY227" fmla="*/ 3185247 h 6858000"/>
              <a:gd name="connsiteX228" fmla="*/ 1320603 w 7467600"/>
              <a:gd name="connsiteY228" fmla="*/ 3081281 h 6858000"/>
              <a:gd name="connsiteX229" fmla="*/ 1238695 w 7467600"/>
              <a:gd name="connsiteY229" fmla="*/ 3076820 h 6858000"/>
              <a:gd name="connsiteX230" fmla="*/ 5425627 w 7467600"/>
              <a:gd name="connsiteY230" fmla="*/ 2954192 h 6858000"/>
              <a:gd name="connsiteX231" fmla="*/ 5470770 w 7467600"/>
              <a:gd name="connsiteY231" fmla="*/ 3005435 h 6858000"/>
              <a:gd name="connsiteX232" fmla="*/ 5519779 w 7467600"/>
              <a:gd name="connsiteY232" fmla="*/ 4359223 h 6858000"/>
              <a:gd name="connsiteX233" fmla="*/ 5520293 w 7467600"/>
              <a:gd name="connsiteY233" fmla="*/ 4360602 h 6858000"/>
              <a:gd name="connsiteX234" fmla="*/ 5767221 w 7467600"/>
              <a:gd name="connsiteY234" fmla="*/ 4665564 h 6858000"/>
              <a:gd name="connsiteX235" fmla="*/ 6937169 w 7467600"/>
              <a:gd name="connsiteY235" fmla="*/ 4815941 h 6858000"/>
              <a:gd name="connsiteX236" fmla="*/ 6953922 w 7467600"/>
              <a:gd name="connsiteY236" fmla="*/ 4890068 h 6858000"/>
              <a:gd name="connsiteX237" fmla="*/ 6071359 w 7467600"/>
              <a:gd name="connsiteY237" fmla="*/ 4770770 h 6858000"/>
              <a:gd name="connsiteX238" fmla="*/ 6038839 w 7467600"/>
              <a:gd name="connsiteY238" fmla="*/ 4764474 h 6858000"/>
              <a:gd name="connsiteX239" fmla="*/ 6038706 w 7467600"/>
              <a:gd name="connsiteY239" fmla="*/ 4763847 h 6858000"/>
              <a:gd name="connsiteX240" fmla="*/ 6037784 w 7467600"/>
              <a:gd name="connsiteY240" fmla="*/ 4764270 h 6858000"/>
              <a:gd name="connsiteX241" fmla="*/ 6038839 w 7467600"/>
              <a:gd name="connsiteY241" fmla="*/ 4764474 h 6858000"/>
              <a:gd name="connsiteX242" fmla="*/ 6040338 w 7467600"/>
              <a:gd name="connsiteY242" fmla="*/ 4771418 h 6858000"/>
              <a:gd name="connsiteX243" fmla="*/ 6024488 w 7467600"/>
              <a:gd name="connsiteY243" fmla="*/ 4809903 h 6858000"/>
              <a:gd name="connsiteX244" fmla="*/ 5599771 w 7467600"/>
              <a:gd name="connsiteY244" fmla="*/ 5509652 h 6858000"/>
              <a:gd name="connsiteX245" fmla="*/ 5548843 w 7467600"/>
              <a:gd name="connsiteY245" fmla="*/ 5563845 h 6858000"/>
              <a:gd name="connsiteX246" fmla="*/ 5940952 w 7467600"/>
              <a:gd name="connsiteY246" fmla="*/ 6250028 h 6858000"/>
              <a:gd name="connsiteX247" fmla="*/ 6043441 w 7467600"/>
              <a:gd name="connsiteY247" fmla="*/ 6665847 h 6858000"/>
              <a:gd name="connsiteX248" fmla="*/ 6093432 w 7467600"/>
              <a:gd name="connsiteY248" fmla="*/ 6858000 h 6858000"/>
              <a:gd name="connsiteX249" fmla="*/ 6034344 w 7467600"/>
              <a:gd name="connsiteY249" fmla="*/ 6858000 h 6858000"/>
              <a:gd name="connsiteX250" fmla="*/ 6026679 w 7467600"/>
              <a:gd name="connsiteY250" fmla="*/ 6836959 h 6858000"/>
              <a:gd name="connsiteX251" fmla="*/ 5800441 w 7467600"/>
              <a:gd name="connsiteY251" fmla="*/ 6335286 h 6858000"/>
              <a:gd name="connsiteX252" fmla="*/ 5526562 w 7467600"/>
              <a:gd name="connsiteY252" fmla="*/ 5705388 h 6858000"/>
              <a:gd name="connsiteX253" fmla="*/ 5519640 w 7467600"/>
              <a:gd name="connsiteY253" fmla="*/ 5683774 h 6858000"/>
              <a:gd name="connsiteX254" fmla="*/ 5844559 w 7467600"/>
              <a:gd name="connsiteY254" fmla="*/ 6553349 h 6858000"/>
              <a:gd name="connsiteX255" fmla="*/ 5975994 w 7467600"/>
              <a:gd name="connsiteY255" fmla="*/ 6858000 h 6858000"/>
              <a:gd name="connsiteX256" fmla="*/ 5898547 w 7467600"/>
              <a:gd name="connsiteY256" fmla="*/ 6858000 h 6858000"/>
              <a:gd name="connsiteX257" fmla="*/ 5682041 w 7467600"/>
              <a:gd name="connsiteY257" fmla="*/ 6355860 h 6858000"/>
              <a:gd name="connsiteX258" fmla="*/ 5461758 w 7467600"/>
              <a:gd name="connsiteY258" fmla="*/ 5820220 h 6858000"/>
              <a:gd name="connsiteX259" fmla="*/ 5237282 w 7467600"/>
              <a:gd name="connsiteY259" fmla="*/ 6579086 h 6858000"/>
              <a:gd name="connsiteX260" fmla="*/ 5115009 w 7467600"/>
              <a:gd name="connsiteY260" fmla="*/ 6858000 h 6858000"/>
              <a:gd name="connsiteX261" fmla="*/ 5028074 w 7467600"/>
              <a:gd name="connsiteY261" fmla="*/ 6858000 h 6858000"/>
              <a:gd name="connsiteX262" fmla="*/ 5079508 w 7467600"/>
              <a:gd name="connsiteY262" fmla="*/ 6749074 h 6858000"/>
              <a:gd name="connsiteX263" fmla="*/ 5371846 w 7467600"/>
              <a:gd name="connsiteY263" fmla="*/ 5924413 h 6858000"/>
              <a:gd name="connsiteX264" fmla="*/ 5270512 w 7467600"/>
              <a:gd name="connsiteY264" fmla="*/ 6138975 h 6858000"/>
              <a:gd name="connsiteX265" fmla="*/ 5062409 w 7467600"/>
              <a:gd name="connsiteY265" fmla="*/ 6653544 h 6858000"/>
              <a:gd name="connsiteX266" fmla="*/ 5036628 w 7467600"/>
              <a:gd name="connsiteY266" fmla="*/ 6754247 h 6858000"/>
              <a:gd name="connsiteX267" fmla="*/ 5009112 w 7467600"/>
              <a:gd name="connsiteY267" fmla="*/ 6858000 h 6858000"/>
              <a:gd name="connsiteX268" fmla="*/ 4976679 w 7467600"/>
              <a:gd name="connsiteY268" fmla="*/ 6858000 h 6858000"/>
              <a:gd name="connsiteX269" fmla="*/ 5006537 w 7467600"/>
              <a:gd name="connsiteY269" fmla="*/ 6747068 h 6858000"/>
              <a:gd name="connsiteX270" fmla="*/ 5032723 w 7467600"/>
              <a:gd name="connsiteY270" fmla="*/ 6644957 h 6858000"/>
              <a:gd name="connsiteX271" fmla="*/ 5242949 w 7467600"/>
              <a:gd name="connsiteY271" fmla="*/ 6125175 h 6858000"/>
              <a:gd name="connsiteX272" fmla="*/ 5286321 w 7467600"/>
              <a:gd name="connsiteY272" fmla="*/ 6033555 h 6858000"/>
              <a:gd name="connsiteX273" fmla="*/ 5008210 w 7467600"/>
              <a:gd name="connsiteY273" fmla="*/ 6649194 h 6858000"/>
              <a:gd name="connsiteX274" fmla="*/ 4986321 w 7467600"/>
              <a:gd name="connsiteY274" fmla="*/ 6765687 h 6858000"/>
              <a:gd name="connsiteX275" fmla="*/ 4973474 w 7467600"/>
              <a:gd name="connsiteY275" fmla="*/ 6858000 h 6858000"/>
              <a:gd name="connsiteX276" fmla="*/ 4907178 w 7467600"/>
              <a:gd name="connsiteY276" fmla="*/ 6858000 h 6858000"/>
              <a:gd name="connsiteX277" fmla="*/ 4910810 w 7467600"/>
              <a:gd name="connsiteY277" fmla="*/ 6829660 h 6858000"/>
              <a:gd name="connsiteX278" fmla="*/ 4987461 w 7467600"/>
              <a:gd name="connsiteY278" fmla="*/ 6432994 h 6858000"/>
              <a:gd name="connsiteX279" fmla="*/ 5179262 w 7467600"/>
              <a:gd name="connsiteY279" fmla="*/ 6035044 h 6858000"/>
              <a:gd name="connsiteX280" fmla="*/ 4689678 w 7467600"/>
              <a:gd name="connsiteY280" fmla="*/ 6440241 h 6858000"/>
              <a:gd name="connsiteX281" fmla="*/ 4477543 w 7467600"/>
              <a:gd name="connsiteY281" fmla="*/ 6674836 h 6858000"/>
              <a:gd name="connsiteX282" fmla="*/ 4329957 w 7467600"/>
              <a:gd name="connsiteY282" fmla="*/ 6858000 h 6858000"/>
              <a:gd name="connsiteX283" fmla="*/ 4218595 w 7467600"/>
              <a:gd name="connsiteY283" fmla="*/ 6858000 h 6858000"/>
              <a:gd name="connsiteX284" fmla="*/ 4368888 w 7467600"/>
              <a:gd name="connsiteY284" fmla="*/ 6668412 h 6858000"/>
              <a:gd name="connsiteX285" fmla="*/ 4563091 w 7467600"/>
              <a:gd name="connsiteY285" fmla="*/ 6442508 h 6858000"/>
              <a:gd name="connsiteX286" fmla="*/ 5387324 w 7467600"/>
              <a:gd name="connsiteY286" fmla="*/ 5705830 h 6858000"/>
              <a:gd name="connsiteX287" fmla="*/ 5073620 w 7467600"/>
              <a:gd name="connsiteY287" fmla="*/ 5955437 h 6858000"/>
              <a:gd name="connsiteX288" fmla="*/ 4689789 w 7467600"/>
              <a:gd name="connsiteY288" fmla="*/ 6268382 h 6858000"/>
              <a:gd name="connsiteX289" fmla="*/ 4418722 w 7467600"/>
              <a:gd name="connsiteY289" fmla="*/ 6570886 h 6858000"/>
              <a:gd name="connsiteX290" fmla="*/ 4214944 w 7467600"/>
              <a:gd name="connsiteY290" fmla="*/ 6858000 h 6858000"/>
              <a:gd name="connsiteX291" fmla="*/ 4177898 w 7467600"/>
              <a:gd name="connsiteY291" fmla="*/ 6858000 h 6858000"/>
              <a:gd name="connsiteX292" fmla="*/ 4391597 w 7467600"/>
              <a:gd name="connsiteY292" fmla="*/ 6556370 h 6858000"/>
              <a:gd name="connsiteX293" fmla="*/ 4668889 w 7467600"/>
              <a:gd name="connsiteY293" fmla="*/ 6246399 h 6858000"/>
              <a:gd name="connsiteX294" fmla="*/ 5055427 w 7467600"/>
              <a:gd name="connsiteY294" fmla="*/ 5931476 h 6858000"/>
              <a:gd name="connsiteX295" fmla="*/ 5371814 w 7467600"/>
              <a:gd name="connsiteY295" fmla="*/ 5678975 h 6858000"/>
              <a:gd name="connsiteX296" fmla="*/ 4987918 w 7467600"/>
              <a:gd name="connsiteY296" fmla="*/ 5838701 h 6858000"/>
              <a:gd name="connsiteX297" fmla="*/ 4317146 w 7467600"/>
              <a:gd name="connsiteY297" fmla="*/ 6587716 h 6858000"/>
              <a:gd name="connsiteX298" fmla="*/ 4171627 w 7467600"/>
              <a:gd name="connsiteY298" fmla="*/ 6858000 h 6858000"/>
              <a:gd name="connsiteX299" fmla="*/ 4081585 w 7467600"/>
              <a:gd name="connsiteY299" fmla="*/ 6858000 h 6858000"/>
              <a:gd name="connsiteX300" fmla="*/ 4238603 w 7467600"/>
              <a:gd name="connsiteY300" fmla="*/ 6559341 h 6858000"/>
              <a:gd name="connsiteX301" fmla="*/ 4778333 w 7467600"/>
              <a:gd name="connsiteY301" fmla="*/ 5873626 h 6858000"/>
              <a:gd name="connsiteX302" fmla="*/ 5414185 w 7467600"/>
              <a:gd name="connsiteY302" fmla="*/ 5573882 h 6858000"/>
              <a:gd name="connsiteX303" fmla="*/ 5959648 w 7467600"/>
              <a:gd name="connsiteY303" fmla="*/ 4760797 h 6858000"/>
              <a:gd name="connsiteX304" fmla="*/ 5355019 w 7467600"/>
              <a:gd name="connsiteY304" fmla="*/ 4734672 h 6858000"/>
              <a:gd name="connsiteX305" fmla="*/ 5083565 w 7467600"/>
              <a:gd name="connsiteY305" fmla="*/ 5179121 h 6858000"/>
              <a:gd name="connsiteX306" fmla="*/ 4713577 w 7467600"/>
              <a:gd name="connsiteY306" fmla="*/ 5616803 h 6858000"/>
              <a:gd name="connsiteX307" fmla="*/ 3989559 w 7467600"/>
              <a:gd name="connsiteY307" fmla="*/ 6145945 h 6858000"/>
              <a:gd name="connsiteX308" fmla="*/ 3939824 w 7467600"/>
              <a:gd name="connsiteY308" fmla="*/ 6066900 h 6858000"/>
              <a:gd name="connsiteX309" fmla="*/ 4584537 w 7467600"/>
              <a:gd name="connsiteY309" fmla="*/ 5324826 h 6858000"/>
              <a:gd name="connsiteX310" fmla="*/ 5037105 w 7467600"/>
              <a:gd name="connsiteY310" fmla="*/ 5088765 h 6858000"/>
              <a:gd name="connsiteX311" fmla="*/ 5039930 w 7467600"/>
              <a:gd name="connsiteY311" fmla="*/ 5089585 h 6858000"/>
              <a:gd name="connsiteX312" fmla="*/ 5263764 w 7467600"/>
              <a:gd name="connsiteY312" fmla="*/ 4735525 h 6858000"/>
              <a:gd name="connsiteX313" fmla="*/ 4086300 w 7467600"/>
              <a:gd name="connsiteY313" fmla="*/ 4884599 h 6858000"/>
              <a:gd name="connsiteX314" fmla="*/ 4085485 w 7467600"/>
              <a:gd name="connsiteY314" fmla="*/ 4899070 h 6858000"/>
              <a:gd name="connsiteX315" fmla="*/ 3871915 w 7467600"/>
              <a:gd name="connsiteY315" fmla="*/ 5253645 h 6858000"/>
              <a:gd name="connsiteX316" fmla="*/ 3799374 w 7467600"/>
              <a:gd name="connsiteY316" fmla="*/ 5466127 h 6858000"/>
              <a:gd name="connsiteX317" fmla="*/ 3498850 w 7467600"/>
              <a:gd name="connsiteY317" fmla="*/ 6661888 h 6858000"/>
              <a:gd name="connsiteX318" fmla="*/ 3399216 w 7467600"/>
              <a:gd name="connsiteY318" fmla="*/ 6858000 h 6858000"/>
              <a:gd name="connsiteX319" fmla="*/ 3303688 w 7467600"/>
              <a:gd name="connsiteY319" fmla="*/ 6858000 h 6858000"/>
              <a:gd name="connsiteX320" fmla="*/ 3391774 w 7467600"/>
              <a:gd name="connsiteY320" fmla="*/ 6697181 h 6858000"/>
              <a:gd name="connsiteX321" fmla="*/ 3735540 w 7467600"/>
              <a:gd name="connsiteY321" fmla="*/ 5546923 h 6858000"/>
              <a:gd name="connsiteX322" fmla="*/ 3729438 w 7467600"/>
              <a:gd name="connsiteY322" fmla="*/ 5569058 h 6858000"/>
              <a:gd name="connsiteX323" fmla="*/ 3707782 w 7467600"/>
              <a:gd name="connsiteY323" fmla="*/ 5644908 h 6858000"/>
              <a:gd name="connsiteX324" fmla="*/ 3583827 w 7467600"/>
              <a:gd name="connsiteY324" fmla="*/ 6039215 h 6858000"/>
              <a:gd name="connsiteX325" fmla="*/ 3547861 w 7467600"/>
              <a:gd name="connsiteY325" fmla="*/ 6129609 h 6858000"/>
              <a:gd name="connsiteX326" fmla="*/ 3490905 w 7467600"/>
              <a:gd name="connsiteY326" fmla="*/ 6277660 h 6858000"/>
              <a:gd name="connsiteX327" fmla="*/ 3455859 w 7467600"/>
              <a:gd name="connsiteY327" fmla="*/ 6391301 h 6858000"/>
              <a:gd name="connsiteX328" fmla="*/ 3429112 w 7467600"/>
              <a:gd name="connsiteY328" fmla="*/ 6479469 h 6858000"/>
              <a:gd name="connsiteX329" fmla="*/ 3304862 w 7467600"/>
              <a:gd name="connsiteY329" fmla="*/ 6796476 h 6858000"/>
              <a:gd name="connsiteX330" fmla="*/ 3276071 w 7467600"/>
              <a:gd name="connsiteY330" fmla="*/ 6858000 h 6858000"/>
              <a:gd name="connsiteX331" fmla="*/ 3240805 w 7467600"/>
              <a:gd name="connsiteY331" fmla="*/ 6858000 h 6858000"/>
              <a:gd name="connsiteX332" fmla="*/ 3275917 w 7467600"/>
              <a:gd name="connsiteY332" fmla="*/ 6783192 h 6858000"/>
              <a:gd name="connsiteX333" fmla="*/ 3399358 w 7467600"/>
              <a:gd name="connsiteY333" fmla="*/ 6469011 h 6858000"/>
              <a:gd name="connsiteX334" fmla="*/ 3425650 w 7467600"/>
              <a:gd name="connsiteY334" fmla="*/ 6381333 h 6858000"/>
              <a:gd name="connsiteX335" fmla="*/ 3460661 w 7467600"/>
              <a:gd name="connsiteY335" fmla="*/ 6266763 h 6858000"/>
              <a:gd name="connsiteX336" fmla="*/ 3518021 w 7467600"/>
              <a:gd name="connsiteY336" fmla="*/ 6117298 h 6858000"/>
              <a:gd name="connsiteX337" fmla="*/ 3554035 w 7467600"/>
              <a:gd name="connsiteY337" fmla="*/ 6027832 h 6858000"/>
              <a:gd name="connsiteX338" fmla="*/ 3677174 w 7467600"/>
              <a:gd name="connsiteY338" fmla="*/ 5636351 h 6858000"/>
              <a:gd name="connsiteX339" fmla="*/ 3698819 w 7467600"/>
              <a:gd name="connsiteY339" fmla="*/ 5560503 h 6858000"/>
              <a:gd name="connsiteX340" fmla="*/ 3702094 w 7467600"/>
              <a:gd name="connsiteY340" fmla="*/ 5549194 h 6858000"/>
              <a:gd name="connsiteX341" fmla="*/ 3398355 w 7467600"/>
              <a:gd name="connsiteY341" fmla="*/ 6094603 h 6858000"/>
              <a:gd name="connsiteX342" fmla="*/ 3193941 w 7467600"/>
              <a:gd name="connsiteY342" fmla="*/ 6798775 h 6858000"/>
              <a:gd name="connsiteX343" fmla="*/ 3184140 w 7467600"/>
              <a:gd name="connsiteY343" fmla="*/ 6858000 h 6858000"/>
              <a:gd name="connsiteX344" fmla="*/ 3099978 w 7467600"/>
              <a:gd name="connsiteY344" fmla="*/ 6858000 h 6858000"/>
              <a:gd name="connsiteX345" fmla="*/ 3101556 w 7467600"/>
              <a:gd name="connsiteY345" fmla="*/ 6843337 h 6858000"/>
              <a:gd name="connsiteX346" fmla="*/ 3370162 w 7467600"/>
              <a:gd name="connsiteY346" fmla="*/ 5785550 h 6858000"/>
              <a:gd name="connsiteX347" fmla="*/ 3746477 w 7467600"/>
              <a:gd name="connsiteY347" fmla="*/ 5377889 h 6858000"/>
              <a:gd name="connsiteX348" fmla="*/ 3863399 w 7467600"/>
              <a:gd name="connsiteY348" fmla="*/ 5087257 h 6858000"/>
              <a:gd name="connsiteX349" fmla="*/ 3968712 w 7467600"/>
              <a:gd name="connsiteY349" fmla="*/ 4913989 h 6858000"/>
              <a:gd name="connsiteX350" fmla="*/ 2792390 w 7467600"/>
              <a:gd name="connsiteY350" fmla="*/ 5382974 h 6858000"/>
              <a:gd name="connsiteX351" fmla="*/ 2714982 w 7467600"/>
              <a:gd name="connsiteY351" fmla="*/ 5427051 h 6858000"/>
              <a:gd name="connsiteX352" fmla="*/ 2813361 w 7467600"/>
              <a:gd name="connsiteY352" fmla="*/ 6023912 h 6858000"/>
              <a:gd name="connsiteX353" fmla="*/ 2688430 w 7467600"/>
              <a:gd name="connsiteY353" fmla="*/ 6801564 h 6858000"/>
              <a:gd name="connsiteX354" fmla="*/ 2629626 w 7467600"/>
              <a:gd name="connsiteY354" fmla="*/ 6763394 h 6858000"/>
              <a:gd name="connsiteX355" fmla="*/ 2565328 w 7467600"/>
              <a:gd name="connsiteY355" fmla="*/ 5516399 h 6858000"/>
              <a:gd name="connsiteX356" fmla="*/ 1922999 w 7467600"/>
              <a:gd name="connsiteY356" fmla="*/ 5980343 h 6858000"/>
              <a:gd name="connsiteX357" fmla="*/ 1950261 w 7467600"/>
              <a:gd name="connsiteY357" fmla="*/ 6405858 h 6858000"/>
              <a:gd name="connsiteX358" fmla="*/ 2365554 w 7467600"/>
              <a:gd name="connsiteY358" fmla="*/ 6759107 h 6858000"/>
              <a:gd name="connsiteX359" fmla="*/ 2424142 w 7467600"/>
              <a:gd name="connsiteY359" fmla="*/ 6858000 h 6858000"/>
              <a:gd name="connsiteX360" fmla="*/ 2395994 w 7467600"/>
              <a:gd name="connsiteY360" fmla="*/ 6858000 h 6858000"/>
              <a:gd name="connsiteX361" fmla="*/ 2392863 w 7467600"/>
              <a:gd name="connsiteY361" fmla="*/ 6852964 h 6858000"/>
              <a:gd name="connsiteX362" fmla="*/ 2017589 w 7467600"/>
              <a:gd name="connsiteY362" fmla="*/ 6493982 h 6858000"/>
              <a:gd name="connsiteX363" fmla="*/ 2147336 w 7467600"/>
              <a:gd name="connsiteY363" fmla="*/ 6594052 h 6858000"/>
              <a:gd name="connsiteX364" fmla="*/ 2207047 w 7467600"/>
              <a:gd name="connsiteY364" fmla="*/ 6654540 h 6858000"/>
              <a:gd name="connsiteX365" fmla="*/ 2299106 w 7467600"/>
              <a:gd name="connsiteY365" fmla="*/ 6778931 h 6858000"/>
              <a:gd name="connsiteX366" fmla="*/ 2314430 w 7467600"/>
              <a:gd name="connsiteY366" fmla="*/ 6801144 h 6858000"/>
              <a:gd name="connsiteX367" fmla="*/ 2352406 w 7467600"/>
              <a:gd name="connsiteY367" fmla="*/ 6858000 h 6858000"/>
              <a:gd name="connsiteX368" fmla="*/ 2314492 w 7467600"/>
              <a:gd name="connsiteY368" fmla="*/ 6858000 h 6858000"/>
              <a:gd name="connsiteX369" fmla="*/ 2288095 w 7467600"/>
              <a:gd name="connsiteY369" fmla="*/ 6818030 h 6858000"/>
              <a:gd name="connsiteX370" fmla="*/ 2272768 w 7467600"/>
              <a:gd name="connsiteY370" fmla="*/ 6795822 h 6858000"/>
              <a:gd name="connsiteX371" fmla="*/ 2182715 w 7467600"/>
              <a:gd name="connsiteY371" fmla="*/ 6675071 h 6858000"/>
              <a:gd name="connsiteX372" fmla="*/ 2032061 w 7467600"/>
              <a:gd name="connsiteY372" fmla="*/ 6541380 h 6858000"/>
              <a:gd name="connsiteX373" fmla="*/ 2257220 w 7467600"/>
              <a:gd name="connsiteY373" fmla="*/ 6826257 h 6858000"/>
              <a:gd name="connsiteX374" fmla="*/ 2281324 w 7467600"/>
              <a:gd name="connsiteY374" fmla="*/ 6858000 h 6858000"/>
              <a:gd name="connsiteX375" fmla="*/ 2242860 w 7467600"/>
              <a:gd name="connsiteY375" fmla="*/ 6858000 h 6858000"/>
              <a:gd name="connsiteX376" fmla="*/ 2232818 w 7467600"/>
              <a:gd name="connsiteY376" fmla="*/ 6844926 h 6858000"/>
              <a:gd name="connsiteX377" fmla="*/ 1990172 w 7467600"/>
              <a:gd name="connsiteY377" fmla="*/ 6542121 h 6858000"/>
              <a:gd name="connsiteX378" fmla="*/ 2124090 w 7467600"/>
              <a:gd name="connsiteY378" fmla="*/ 6761017 h 6858000"/>
              <a:gd name="connsiteX379" fmla="*/ 2200380 w 7467600"/>
              <a:gd name="connsiteY379" fmla="*/ 6858000 h 6858000"/>
              <a:gd name="connsiteX380" fmla="*/ 2147507 w 7467600"/>
              <a:gd name="connsiteY380" fmla="*/ 6858000 h 6858000"/>
              <a:gd name="connsiteX381" fmla="*/ 2070668 w 7467600"/>
              <a:gd name="connsiteY381" fmla="*/ 6761520 h 6858000"/>
              <a:gd name="connsiteX382" fmla="*/ 1975142 w 7467600"/>
              <a:gd name="connsiteY382" fmla="*/ 6585570 h 6858000"/>
              <a:gd name="connsiteX383" fmla="*/ 2050035 w 7467600"/>
              <a:gd name="connsiteY383" fmla="*/ 6813345 h 6858000"/>
              <a:gd name="connsiteX384" fmla="*/ 2063025 w 7467600"/>
              <a:gd name="connsiteY384" fmla="*/ 6858000 h 6858000"/>
              <a:gd name="connsiteX385" fmla="*/ 2021675 w 7467600"/>
              <a:gd name="connsiteY385" fmla="*/ 6858000 h 6858000"/>
              <a:gd name="connsiteX386" fmla="*/ 2019308 w 7467600"/>
              <a:gd name="connsiteY386" fmla="*/ 6847118 h 6858000"/>
              <a:gd name="connsiteX387" fmla="*/ 1938835 w 7467600"/>
              <a:gd name="connsiteY387" fmla="*/ 6551160 h 6858000"/>
              <a:gd name="connsiteX388" fmla="*/ 1953230 w 7467600"/>
              <a:gd name="connsiteY388" fmla="*/ 6759699 h 6858000"/>
              <a:gd name="connsiteX389" fmla="*/ 1956763 w 7467600"/>
              <a:gd name="connsiteY389" fmla="*/ 6778191 h 6858000"/>
              <a:gd name="connsiteX390" fmla="*/ 1967925 w 7467600"/>
              <a:gd name="connsiteY390" fmla="*/ 6858000 h 6858000"/>
              <a:gd name="connsiteX391" fmla="*/ 1936622 w 7467600"/>
              <a:gd name="connsiteY391" fmla="*/ 6858000 h 6858000"/>
              <a:gd name="connsiteX392" fmla="*/ 1926261 w 7467600"/>
              <a:gd name="connsiteY392" fmla="*/ 6784064 h 6858000"/>
              <a:gd name="connsiteX393" fmla="*/ 1922724 w 7467600"/>
              <a:gd name="connsiteY393" fmla="*/ 6765577 h 6858000"/>
              <a:gd name="connsiteX394" fmla="*/ 1904650 w 7467600"/>
              <a:gd name="connsiteY394" fmla="*/ 6639616 h 6858000"/>
              <a:gd name="connsiteX395" fmla="*/ 1885273 w 7467600"/>
              <a:gd name="connsiteY395" fmla="*/ 6858000 h 6858000"/>
              <a:gd name="connsiteX396" fmla="*/ 1854363 w 7467600"/>
              <a:gd name="connsiteY396" fmla="*/ 6858000 h 6858000"/>
              <a:gd name="connsiteX397" fmla="*/ 1880391 w 7467600"/>
              <a:gd name="connsiteY397" fmla="*/ 6603796 h 6858000"/>
              <a:gd name="connsiteX398" fmla="*/ 1818273 w 7467600"/>
              <a:gd name="connsiteY398" fmla="*/ 6715729 h 6858000"/>
              <a:gd name="connsiteX399" fmla="*/ 1794691 w 7467600"/>
              <a:gd name="connsiteY399" fmla="*/ 6843239 h 6858000"/>
              <a:gd name="connsiteX400" fmla="*/ 1794914 w 7467600"/>
              <a:gd name="connsiteY400" fmla="*/ 6858000 h 6858000"/>
              <a:gd name="connsiteX401" fmla="*/ 1746128 w 7467600"/>
              <a:gd name="connsiteY401" fmla="*/ 6858000 h 6858000"/>
              <a:gd name="connsiteX402" fmla="*/ 1753934 w 7467600"/>
              <a:gd name="connsiteY402" fmla="*/ 6724796 h 6858000"/>
              <a:gd name="connsiteX403" fmla="*/ 1792053 w 7467600"/>
              <a:gd name="connsiteY403" fmla="*/ 6572396 h 6858000"/>
              <a:gd name="connsiteX404" fmla="*/ 1862248 w 7467600"/>
              <a:gd name="connsiteY404" fmla="*/ 6266397 h 6858000"/>
              <a:gd name="connsiteX405" fmla="*/ 1862250 w 7467600"/>
              <a:gd name="connsiteY405" fmla="*/ 6033531 h 6858000"/>
              <a:gd name="connsiteX406" fmla="*/ 1211999 w 7467600"/>
              <a:gd name="connsiteY406" fmla="*/ 6683610 h 6858000"/>
              <a:gd name="connsiteX407" fmla="*/ 1213266 w 7467600"/>
              <a:gd name="connsiteY407" fmla="*/ 6691947 h 6858000"/>
              <a:gd name="connsiteX408" fmla="*/ 1203370 w 7467600"/>
              <a:gd name="connsiteY408" fmla="*/ 6850676 h 6858000"/>
              <a:gd name="connsiteX409" fmla="*/ 1203671 w 7467600"/>
              <a:gd name="connsiteY409" fmla="*/ 6858000 h 6858000"/>
              <a:gd name="connsiteX410" fmla="*/ 1143180 w 7467600"/>
              <a:gd name="connsiteY410" fmla="*/ 6858000 h 6858000"/>
              <a:gd name="connsiteX411" fmla="*/ 1142176 w 7467600"/>
              <a:gd name="connsiteY411" fmla="*/ 6766045 h 6858000"/>
              <a:gd name="connsiteX412" fmla="*/ 1067484 w 7467600"/>
              <a:gd name="connsiteY412" fmla="*/ 6858000 h 6858000"/>
              <a:gd name="connsiteX413" fmla="*/ 953928 w 7467600"/>
              <a:gd name="connsiteY413" fmla="*/ 6858000 h 6858000"/>
              <a:gd name="connsiteX414" fmla="*/ 959715 w 7467600"/>
              <a:gd name="connsiteY414" fmla="*/ 6850185 h 6858000"/>
              <a:gd name="connsiteX415" fmla="*/ 1483788 w 7467600"/>
              <a:gd name="connsiteY415" fmla="*/ 6259174 h 6858000"/>
              <a:gd name="connsiteX416" fmla="*/ 1100671 w 7467600"/>
              <a:gd name="connsiteY416" fmla="*/ 6252137 h 6858000"/>
              <a:gd name="connsiteX417" fmla="*/ 1090144 w 7467600"/>
              <a:gd name="connsiteY417" fmla="*/ 6256748 h 6858000"/>
              <a:gd name="connsiteX418" fmla="*/ 1095872 w 7467600"/>
              <a:gd name="connsiteY418" fmla="*/ 6271892 h 6858000"/>
              <a:gd name="connsiteX419" fmla="*/ 262785 w 7467600"/>
              <a:gd name="connsiteY419" fmla="*/ 6845450 h 6858000"/>
              <a:gd name="connsiteX420" fmla="*/ 209968 w 7467600"/>
              <a:gd name="connsiteY420" fmla="*/ 6770713 h 6858000"/>
              <a:gd name="connsiteX421" fmla="*/ 873460 w 7467600"/>
              <a:gd name="connsiteY421" fmla="*/ 6253768 h 6858000"/>
              <a:gd name="connsiteX422" fmla="*/ 192686 w 7467600"/>
              <a:gd name="connsiteY422" fmla="*/ 5849257 h 6858000"/>
              <a:gd name="connsiteX423" fmla="*/ 4696 w 7467600"/>
              <a:gd name="connsiteY423" fmla="*/ 5697668 h 6858000"/>
              <a:gd name="connsiteX424" fmla="*/ 0 w 7467600"/>
              <a:gd name="connsiteY424" fmla="*/ 5689984 h 6858000"/>
              <a:gd name="connsiteX425" fmla="*/ 0 w 7467600"/>
              <a:gd name="connsiteY425" fmla="*/ 5513472 h 6858000"/>
              <a:gd name="connsiteX426" fmla="*/ 174101 w 7467600"/>
              <a:gd name="connsiteY426" fmla="*/ 5620277 h 6858000"/>
              <a:gd name="connsiteX427" fmla="*/ 891800 w 7467600"/>
              <a:gd name="connsiteY427" fmla="*/ 6036935 h 6858000"/>
              <a:gd name="connsiteX428" fmla="*/ 1072219 w 7467600"/>
              <a:gd name="connsiteY428" fmla="*/ 6169443 h 6858000"/>
              <a:gd name="connsiteX429" fmla="*/ 1074117 w 7467600"/>
              <a:gd name="connsiteY429" fmla="*/ 6170301 h 6858000"/>
              <a:gd name="connsiteX430" fmla="*/ 1083114 w 7467600"/>
              <a:gd name="connsiteY430" fmla="*/ 6174131 h 6858000"/>
              <a:gd name="connsiteX431" fmla="*/ 1543010 w 7467600"/>
              <a:gd name="connsiteY431" fmla="*/ 6191140 h 6858000"/>
              <a:gd name="connsiteX432" fmla="*/ 1551080 w 7467600"/>
              <a:gd name="connsiteY432" fmla="*/ 6195006 h 6858000"/>
              <a:gd name="connsiteX433" fmla="*/ 2345443 w 7467600"/>
              <a:gd name="connsiteY433" fmla="*/ 5549882 h 6858000"/>
              <a:gd name="connsiteX434" fmla="*/ 1721499 w 7467600"/>
              <a:gd name="connsiteY434" fmla="*/ 5599969 h 6858000"/>
              <a:gd name="connsiteX435" fmla="*/ 767716 w 7467600"/>
              <a:gd name="connsiteY435" fmla="*/ 5472768 h 6858000"/>
              <a:gd name="connsiteX436" fmla="*/ 722147 w 7467600"/>
              <a:gd name="connsiteY436" fmla="*/ 5393091 h 6858000"/>
              <a:gd name="connsiteX437" fmla="*/ 1485552 w 7467600"/>
              <a:gd name="connsiteY437" fmla="*/ 5313202 h 6858000"/>
              <a:gd name="connsiteX438" fmla="*/ 2143004 w 7467600"/>
              <a:gd name="connsiteY438" fmla="*/ 5402420 h 6858000"/>
              <a:gd name="connsiteX439" fmla="*/ 1933391 w 7467600"/>
              <a:gd name="connsiteY439" fmla="*/ 5156971 h 6858000"/>
              <a:gd name="connsiteX440" fmla="*/ 1827118 w 7467600"/>
              <a:gd name="connsiteY440" fmla="*/ 4968410 h 6858000"/>
              <a:gd name="connsiteX441" fmla="*/ 1837349 w 7467600"/>
              <a:gd name="connsiteY441" fmla="*/ 4956357 h 6858000"/>
              <a:gd name="connsiteX442" fmla="*/ 2162835 w 7467600"/>
              <a:gd name="connsiteY442" fmla="*/ 5187853 h 6858000"/>
              <a:gd name="connsiteX443" fmla="*/ 2257167 w 7467600"/>
              <a:gd name="connsiteY443" fmla="*/ 5462123 h 6858000"/>
              <a:gd name="connsiteX444" fmla="*/ 2261598 w 7467600"/>
              <a:gd name="connsiteY444" fmla="*/ 5467998 h 6858000"/>
              <a:gd name="connsiteX445" fmla="*/ 2437177 w 7467600"/>
              <a:gd name="connsiteY445" fmla="*/ 5479608 h 6858000"/>
              <a:gd name="connsiteX446" fmla="*/ 2445247 w 7467600"/>
              <a:gd name="connsiteY446" fmla="*/ 5483476 h 6858000"/>
              <a:gd name="connsiteX447" fmla="*/ 2743626 w 7467600"/>
              <a:gd name="connsiteY447" fmla="*/ 5304819 h 6858000"/>
              <a:gd name="connsiteX448" fmla="*/ 3048102 w 7467600"/>
              <a:gd name="connsiteY448" fmla="*/ 5150595 h 6858000"/>
              <a:gd name="connsiteX449" fmla="*/ 1799414 w 7467600"/>
              <a:gd name="connsiteY449" fmla="*/ 4694732 h 6858000"/>
              <a:gd name="connsiteX450" fmla="*/ 1771735 w 7467600"/>
              <a:gd name="connsiteY450" fmla="*/ 4619929 h 6858000"/>
              <a:gd name="connsiteX451" fmla="*/ 3104273 w 7467600"/>
              <a:gd name="connsiteY451" fmla="*/ 5076159 h 6858000"/>
              <a:gd name="connsiteX452" fmla="*/ 3113245 w 7467600"/>
              <a:gd name="connsiteY452" fmla="*/ 5090705 h 6858000"/>
              <a:gd name="connsiteX453" fmla="*/ 3126294 w 7467600"/>
              <a:gd name="connsiteY453" fmla="*/ 5114400 h 6858000"/>
              <a:gd name="connsiteX454" fmla="*/ 3937433 w 7467600"/>
              <a:gd name="connsiteY454" fmla="*/ 4830473 h 6858000"/>
              <a:gd name="connsiteX455" fmla="*/ 3590475 w 7467600"/>
              <a:gd name="connsiteY455" fmla="*/ 4597974 h 6858000"/>
              <a:gd name="connsiteX456" fmla="*/ 3100264 w 7467600"/>
              <a:gd name="connsiteY456" fmla="*/ 4579845 h 6858000"/>
              <a:gd name="connsiteX457" fmla="*/ 2183576 w 7467600"/>
              <a:gd name="connsiteY457" fmla="*/ 4227150 h 6858000"/>
              <a:gd name="connsiteX458" fmla="*/ 2151029 w 7467600"/>
              <a:gd name="connsiteY458" fmla="*/ 4146947 h 6858000"/>
              <a:gd name="connsiteX459" fmla="*/ 3563434 w 7467600"/>
              <a:gd name="connsiteY459" fmla="*/ 4469115 h 6858000"/>
              <a:gd name="connsiteX460" fmla="*/ 3177952 w 7467600"/>
              <a:gd name="connsiteY460" fmla="*/ 3657386 h 6858000"/>
              <a:gd name="connsiteX461" fmla="*/ 3189263 w 7467600"/>
              <a:gd name="connsiteY461" fmla="*/ 3625726 h 6858000"/>
              <a:gd name="connsiteX462" fmla="*/ 3560912 w 7467600"/>
              <a:gd name="connsiteY462" fmla="*/ 4079863 h 6858000"/>
              <a:gd name="connsiteX463" fmla="*/ 3626636 w 7467600"/>
              <a:gd name="connsiteY463" fmla="*/ 4512230 h 6858000"/>
              <a:gd name="connsiteX464" fmla="*/ 3653088 w 7467600"/>
              <a:gd name="connsiteY464" fmla="*/ 4521417 h 6858000"/>
              <a:gd name="connsiteX465" fmla="*/ 3988128 w 7467600"/>
              <a:gd name="connsiteY465" fmla="*/ 4817267 h 6858000"/>
              <a:gd name="connsiteX466" fmla="*/ 4830582 w 7467600"/>
              <a:gd name="connsiteY466" fmla="*/ 4676000 h 6858000"/>
              <a:gd name="connsiteX467" fmla="*/ 4830100 w 7467600"/>
              <a:gd name="connsiteY467" fmla="*/ 4675554 h 6858000"/>
              <a:gd name="connsiteX468" fmla="*/ 4036318 w 7467600"/>
              <a:gd name="connsiteY468" fmla="*/ 4147013 h 6858000"/>
              <a:gd name="connsiteX469" fmla="*/ 3432098 w 7467600"/>
              <a:gd name="connsiteY469" fmla="*/ 3537312 h 6858000"/>
              <a:gd name="connsiteX470" fmla="*/ 3446761 w 7467600"/>
              <a:gd name="connsiteY470" fmla="*/ 3461278 h 6858000"/>
              <a:gd name="connsiteX471" fmla="*/ 4419733 w 7467600"/>
              <a:gd name="connsiteY471" fmla="*/ 3963555 h 6858000"/>
              <a:gd name="connsiteX472" fmla="*/ 4781371 w 7467600"/>
              <a:gd name="connsiteY472" fmla="*/ 4458604 h 6858000"/>
              <a:gd name="connsiteX473" fmla="*/ 4780440 w 7467600"/>
              <a:gd name="connsiteY473" fmla="*/ 4470290 h 6858000"/>
              <a:gd name="connsiteX474" fmla="*/ 4898954 w 7467600"/>
              <a:gd name="connsiteY474" fmla="*/ 4662092 h 6858000"/>
              <a:gd name="connsiteX475" fmla="*/ 4900699 w 7467600"/>
              <a:gd name="connsiteY475" fmla="*/ 4670867 h 6858000"/>
              <a:gd name="connsiteX476" fmla="*/ 5714511 w 7467600"/>
              <a:gd name="connsiteY476" fmla="*/ 4663483 h 6858000"/>
              <a:gd name="connsiteX477" fmla="*/ 5464793 w 7467600"/>
              <a:gd name="connsiteY477" fmla="*/ 4393556 h 6858000"/>
              <a:gd name="connsiteX478" fmla="*/ 5461897 w 7467600"/>
              <a:gd name="connsiteY478" fmla="*/ 4390879 h 6858000"/>
              <a:gd name="connsiteX479" fmla="*/ 4294126 w 7467600"/>
              <a:gd name="connsiteY479" fmla="*/ 3303048 h 6858000"/>
              <a:gd name="connsiteX480" fmla="*/ 4305321 w 7467600"/>
              <a:gd name="connsiteY480" fmla="*/ 3256953 h 6858000"/>
              <a:gd name="connsiteX481" fmla="*/ 4949299 w 7467600"/>
              <a:gd name="connsiteY481" fmla="*/ 3766336 h 6858000"/>
              <a:gd name="connsiteX482" fmla="*/ 5291452 w 7467600"/>
              <a:gd name="connsiteY482" fmla="*/ 4076801 h 6858000"/>
              <a:gd name="connsiteX483" fmla="*/ 5434998 w 7467600"/>
              <a:gd name="connsiteY483" fmla="*/ 4254100 h 6858000"/>
              <a:gd name="connsiteX484" fmla="*/ 5351015 w 7467600"/>
              <a:gd name="connsiteY484" fmla="*/ 3760989 h 6858000"/>
              <a:gd name="connsiteX485" fmla="*/ 5413780 w 7467600"/>
              <a:gd name="connsiteY485" fmla="*/ 2966265 h 6858000"/>
              <a:gd name="connsiteX486" fmla="*/ 5425627 w 7467600"/>
              <a:gd name="connsiteY486" fmla="*/ 2954192 h 6858000"/>
              <a:gd name="connsiteX487" fmla="*/ 6604735 w 7467600"/>
              <a:gd name="connsiteY487" fmla="*/ 2041381 h 6858000"/>
              <a:gd name="connsiteX488" fmla="*/ 7204487 w 7467600"/>
              <a:gd name="connsiteY488" fmla="*/ 2742112 h 6858000"/>
              <a:gd name="connsiteX489" fmla="*/ 7131592 w 7467600"/>
              <a:gd name="connsiteY489" fmla="*/ 2672096 h 6858000"/>
              <a:gd name="connsiteX490" fmla="*/ 6996344 w 7467600"/>
              <a:gd name="connsiteY490" fmla="*/ 2518310 h 6858000"/>
              <a:gd name="connsiteX491" fmla="*/ 6735495 w 7467600"/>
              <a:gd name="connsiteY491" fmla="*/ 2196890 h 6858000"/>
              <a:gd name="connsiteX492" fmla="*/ 6721901 w 7467600"/>
              <a:gd name="connsiteY492" fmla="*/ 2179274 h 6858000"/>
              <a:gd name="connsiteX493" fmla="*/ 6604735 w 7467600"/>
              <a:gd name="connsiteY493" fmla="*/ 2041381 h 6858000"/>
              <a:gd name="connsiteX494" fmla="*/ 6591670 w 7467600"/>
              <a:gd name="connsiteY494" fmla="*/ 1988277 h 6858000"/>
              <a:gd name="connsiteX495" fmla="*/ 6747349 w 7467600"/>
              <a:gd name="connsiteY495" fmla="*/ 2160069 h 6858000"/>
              <a:gd name="connsiteX496" fmla="*/ 6760943 w 7467600"/>
              <a:gd name="connsiteY496" fmla="*/ 2177686 h 6858000"/>
              <a:gd name="connsiteX497" fmla="*/ 7021065 w 7467600"/>
              <a:gd name="connsiteY497" fmla="*/ 2498102 h 6858000"/>
              <a:gd name="connsiteX498" fmla="*/ 7155223 w 7467600"/>
              <a:gd name="connsiteY498" fmla="*/ 2650386 h 6858000"/>
              <a:gd name="connsiteX499" fmla="*/ 7203167 w 7467600"/>
              <a:gd name="connsiteY499" fmla="*/ 2697288 h 6858000"/>
              <a:gd name="connsiteX500" fmla="*/ 6937703 w 7467600"/>
              <a:gd name="connsiteY500" fmla="*/ 2321981 h 6858000"/>
              <a:gd name="connsiteX501" fmla="*/ 6591670 w 7467600"/>
              <a:gd name="connsiteY501" fmla="*/ 1988277 h 6858000"/>
              <a:gd name="connsiteX502" fmla="*/ 5798671 w 7467600"/>
              <a:gd name="connsiteY502" fmla="*/ 1981601 h 6858000"/>
              <a:gd name="connsiteX503" fmla="*/ 5754709 w 7467600"/>
              <a:gd name="connsiteY503" fmla="*/ 2071454 h 6858000"/>
              <a:gd name="connsiteX504" fmla="*/ 5763044 w 7467600"/>
              <a:gd name="connsiteY504" fmla="*/ 2842206 h 6858000"/>
              <a:gd name="connsiteX505" fmla="*/ 5764974 w 7467600"/>
              <a:gd name="connsiteY505" fmla="*/ 2799609 h 6858000"/>
              <a:gd name="connsiteX506" fmla="*/ 5767665 w 7467600"/>
              <a:gd name="connsiteY506" fmla="*/ 2666409 h 6858000"/>
              <a:gd name="connsiteX507" fmla="*/ 5763055 w 7467600"/>
              <a:gd name="connsiteY507" fmla="*/ 2579705 h 6858000"/>
              <a:gd name="connsiteX508" fmla="*/ 5758079 w 7467600"/>
              <a:gd name="connsiteY508" fmla="*/ 2492508 h 6858000"/>
              <a:gd name="connsiteX509" fmla="*/ 5779325 w 7467600"/>
              <a:gd name="connsiteY509" fmla="*/ 2197069 h 6858000"/>
              <a:gd name="connsiteX510" fmla="*/ 5798671 w 7467600"/>
              <a:gd name="connsiteY510" fmla="*/ 1981601 h 6858000"/>
              <a:gd name="connsiteX511" fmla="*/ 5829202 w 7467600"/>
              <a:gd name="connsiteY511" fmla="*/ 1971679 h 6858000"/>
              <a:gd name="connsiteX512" fmla="*/ 5809558 w 7467600"/>
              <a:gd name="connsiteY512" fmla="*/ 2198043 h 6858000"/>
              <a:gd name="connsiteX513" fmla="*/ 5788653 w 7467600"/>
              <a:gd name="connsiteY513" fmla="*/ 2489430 h 6858000"/>
              <a:gd name="connsiteX514" fmla="*/ 5793439 w 7467600"/>
              <a:gd name="connsiteY514" fmla="*/ 2575235 h 6858000"/>
              <a:gd name="connsiteX515" fmla="*/ 5796837 w 7467600"/>
              <a:gd name="connsiteY515" fmla="*/ 2637633 h 6858000"/>
              <a:gd name="connsiteX516" fmla="*/ 5818614 w 7467600"/>
              <a:gd name="connsiteY516" fmla="*/ 2473055 h 6858000"/>
              <a:gd name="connsiteX517" fmla="*/ 5829202 w 7467600"/>
              <a:gd name="connsiteY517" fmla="*/ 1971679 h 6858000"/>
              <a:gd name="connsiteX518" fmla="*/ 5911389 w 7467600"/>
              <a:gd name="connsiteY518" fmla="*/ 1898371 h 6858000"/>
              <a:gd name="connsiteX519" fmla="*/ 6237627 w 7467600"/>
              <a:gd name="connsiteY519" fmla="*/ 2231921 h 6858000"/>
              <a:gd name="connsiteX520" fmla="*/ 5911389 w 7467600"/>
              <a:gd name="connsiteY520" fmla="*/ 1898371 h 6858000"/>
              <a:gd name="connsiteX521" fmla="*/ 6944437 w 7467600"/>
              <a:gd name="connsiteY521" fmla="*/ 1575402 h 6858000"/>
              <a:gd name="connsiteX522" fmla="*/ 6304730 w 7467600"/>
              <a:gd name="connsiteY522" fmla="*/ 1766654 h 6858000"/>
              <a:gd name="connsiteX523" fmla="*/ 6944437 w 7467600"/>
              <a:gd name="connsiteY523" fmla="*/ 1575402 h 6858000"/>
              <a:gd name="connsiteX524" fmla="*/ 7019523 w 7467600"/>
              <a:gd name="connsiteY524" fmla="*/ 1519450 h 6858000"/>
              <a:gd name="connsiteX525" fmla="*/ 6298091 w 7467600"/>
              <a:gd name="connsiteY525" fmla="*/ 1737122 h 6858000"/>
              <a:gd name="connsiteX526" fmla="*/ 7019523 w 7467600"/>
              <a:gd name="connsiteY526" fmla="*/ 1519450 h 6858000"/>
              <a:gd name="connsiteX527" fmla="*/ 2399523 w 7467600"/>
              <a:gd name="connsiteY527" fmla="*/ 1428234 h 6858000"/>
              <a:gd name="connsiteX528" fmla="*/ 2224982 w 7467600"/>
              <a:gd name="connsiteY528" fmla="*/ 1826201 h 6858000"/>
              <a:gd name="connsiteX529" fmla="*/ 2096099 w 7467600"/>
              <a:gd name="connsiteY529" fmla="*/ 2345900 h 6858000"/>
              <a:gd name="connsiteX530" fmla="*/ 2283317 w 7467600"/>
              <a:gd name="connsiteY530" fmla="*/ 1796925 h 6858000"/>
              <a:gd name="connsiteX531" fmla="*/ 2399523 w 7467600"/>
              <a:gd name="connsiteY531" fmla="*/ 1428234 h 6858000"/>
              <a:gd name="connsiteX532" fmla="*/ 2448558 w 7467600"/>
              <a:gd name="connsiteY532" fmla="*/ 1373435 h 6858000"/>
              <a:gd name="connsiteX533" fmla="*/ 2312521 w 7467600"/>
              <a:gd name="connsiteY533" fmla="*/ 1806140 h 6858000"/>
              <a:gd name="connsiteX534" fmla="*/ 2127533 w 7467600"/>
              <a:gd name="connsiteY534" fmla="*/ 2348380 h 6858000"/>
              <a:gd name="connsiteX535" fmla="*/ 2358080 w 7467600"/>
              <a:gd name="connsiteY535" fmla="*/ 1866134 h 6858000"/>
              <a:gd name="connsiteX536" fmla="*/ 2407436 w 7467600"/>
              <a:gd name="connsiteY536" fmla="*/ 1651070 h 6858000"/>
              <a:gd name="connsiteX537" fmla="*/ 2448558 w 7467600"/>
              <a:gd name="connsiteY537" fmla="*/ 1373435 h 6858000"/>
              <a:gd name="connsiteX538" fmla="*/ 278707 w 7467600"/>
              <a:gd name="connsiteY538" fmla="*/ 1352270 h 6858000"/>
              <a:gd name="connsiteX539" fmla="*/ 321570 w 7467600"/>
              <a:gd name="connsiteY539" fmla="*/ 1861610 h 6858000"/>
              <a:gd name="connsiteX540" fmla="*/ 294281 w 7467600"/>
              <a:gd name="connsiteY540" fmla="*/ 1440658 h 6858000"/>
              <a:gd name="connsiteX541" fmla="*/ 278707 w 7467600"/>
              <a:gd name="connsiteY541" fmla="*/ 1352270 h 6858000"/>
              <a:gd name="connsiteX542" fmla="*/ 1423821 w 7467600"/>
              <a:gd name="connsiteY542" fmla="*/ 1351958 h 6858000"/>
              <a:gd name="connsiteX543" fmla="*/ 1638521 w 7467600"/>
              <a:gd name="connsiteY543" fmla="*/ 1908470 h 6858000"/>
              <a:gd name="connsiteX544" fmla="*/ 1754199 w 7467600"/>
              <a:gd name="connsiteY544" fmla="*/ 2149284 h 6858000"/>
              <a:gd name="connsiteX545" fmla="*/ 1908359 w 7467600"/>
              <a:gd name="connsiteY545" fmla="*/ 2364988 h 6858000"/>
              <a:gd name="connsiteX546" fmla="*/ 1647661 w 7467600"/>
              <a:gd name="connsiteY546" fmla="*/ 1825945 h 6858000"/>
              <a:gd name="connsiteX547" fmla="*/ 1423821 w 7467600"/>
              <a:gd name="connsiteY547" fmla="*/ 1351958 h 6858000"/>
              <a:gd name="connsiteX548" fmla="*/ 1431890 w 7467600"/>
              <a:gd name="connsiteY548" fmla="*/ 1306475 h 6858000"/>
              <a:gd name="connsiteX549" fmla="*/ 1507597 w 7467600"/>
              <a:gd name="connsiteY549" fmla="*/ 1446132 h 6858000"/>
              <a:gd name="connsiteX550" fmla="*/ 1674586 w 7467600"/>
              <a:gd name="connsiteY550" fmla="*/ 1813832 h 6858000"/>
              <a:gd name="connsiteX551" fmla="*/ 1815950 w 7467600"/>
              <a:gd name="connsiteY551" fmla="*/ 2128564 h 6858000"/>
              <a:gd name="connsiteX552" fmla="*/ 1984242 w 7467600"/>
              <a:gd name="connsiteY552" fmla="*/ 2430829 h 6858000"/>
              <a:gd name="connsiteX553" fmla="*/ 2014023 w 7467600"/>
              <a:gd name="connsiteY553" fmla="*/ 2450995 h 6858000"/>
              <a:gd name="connsiteX554" fmla="*/ 1747337 w 7467600"/>
              <a:gd name="connsiteY554" fmla="*/ 1855264 h 6858000"/>
              <a:gd name="connsiteX555" fmla="*/ 1533749 w 7467600"/>
              <a:gd name="connsiteY555" fmla="*/ 1478656 h 6858000"/>
              <a:gd name="connsiteX556" fmla="*/ 1431890 w 7467600"/>
              <a:gd name="connsiteY556" fmla="*/ 1306475 h 6858000"/>
              <a:gd name="connsiteX557" fmla="*/ 5052692 w 7467600"/>
              <a:gd name="connsiteY557" fmla="*/ 1292994 h 6858000"/>
              <a:gd name="connsiteX558" fmla="*/ 5200661 w 7467600"/>
              <a:gd name="connsiteY558" fmla="*/ 1635186 h 6858000"/>
              <a:gd name="connsiteX559" fmla="*/ 5297138 w 7467600"/>
              <a:gd name="connsiteY559" fmla="*/ 1906351 h 6858000"/>
              <a:gd name="connsiteX560" fmla="*/ 5052692 w 7467600"/>
              <a:gd name="connsiteY560" fmla="*/ 1292994 h 6858000"/>
              <a:gd name="connsiteX561" fmla="*/ 5009948 w 7467600"/>
              <a:gd name="connsiteY561" fmla="*/ 1273619 h 6858000"/>
              <a:gd name="connsiteX562" fmla="*/ 5121777 w 7467600"/>
              <a:gd name="connsiteY562" fmla="*/ 1654213 h 6858000"/>
              <a:gd name="connsiteX563" fmla="*/ 5293545 w 7467600"/>
              <a:gd name="connsiteY563" fmla="*/ 2072247 h 6858000"/>
              <a:gd name="connsiteX564" fmla="*/ 5294042 w 7467600"/>
              <a:gd name="connsiteY564" fmla="*/ 2065019 h 6858000"/>
              <a:gd name="connsiteX565" fmla="*/ 5171936 w 7467600"/>
              <a:gd name="connsiteY565" fmla="*/ 1647613 h 6858000"/>
              <a:gd name="connsiteX566" fmla="*/ 5009948 w 7467600"/>
              <a:gd name="connsiteY566" fmla="*/ 1273619 h 6858000"/>
              <a:gd name="connsiteX567" fmla="*/ 655236 w 7467600"/>
              <a:gd name="connsiteY567" fmla="*/ 1268632 h 6858000"/>
              <a:gd name="connsiteX568" fmla="*/ 839521 w 7467600"/>
              <a:gd name="connsiteY568" fmla="*/ 1685315 h 6858000"/>
              <a:gd name="connsiteX569" fmla="*/ 1109416 w 7467600"/>
              <a:gd name="connsiteY569" fmla="*/ 2061663 h 6858000"/>
              <a:gd name="connsiteX570" fmla="*/ 1298300 w 7467600"/>
              <a:gd name="connsiteY570" fmla="*/ 2247742 h 6858000"/>
              <a:gd name="connsiteX571" fmla="*/ 1125871 w 7467600"/>
              <a:gd name="connsiteY571" fmla="*/ 1989513 h 6858000"/>
              <a:gd name="connsiteX572" fmla="*/ 981574 w 7467600"/>
              <a:gd name="connsiteY572" fmla="*/ 1783157 h 6858000"/>
              <a:gd name="connsiteX573" fmla="*/ 922198 w 7467600"/>
              <a:gd name="connsiteY573" fmla="*/ 1677437 h 6858000"/>
              <a:gd name="connsiteX574" fmla="*/ 869293 w 7467600"/>
              <a:gd name="connsiteY574" fmla="*/ 1583214 h 6858000"/>
              <a:gd name="connsiteX575" fmla="*/ 751431 w 7467600"/>
              <a:gd name="connsiteY575" fmla="*/ 1405731 h 6858000"/>
              <a:gd name="connsiteX576" fmla="*/ 655236 w 7467600"/>
              <a:gd name="connsiteY576" fmla="*/ 1268632 h 6858000"/>
              <a:gd name="connsiteX577" fmla="*/ 6516292 w 7467600"/>
              <a:gd name="connsiteY577" fmla="*/ 1263064 h 6858000"/>
              <a:gd name="connsiteX578" fmla="*/ 5736320 w 7467600"/>
              <a:gd name="connsiteY578" fmla="*/ 1501803 h 6858000"/>
              <a:gd name="connsiteX579" fmla="*/ 6516292 w 7467600"/>
              <a:gd name="connsiteY579" fmla="*/ 1263064 h 6858000"/>
              <a:gd name="connsiteX580" fmla="*/ 291466 w 7467600"/>
              <a:gd name="connsiteY580" fmla="*/ 1250369 h 6858000"/>
              <a:gd name="connsiteX581" fmla="*/ 323180 w 7467600"/>
              <a:gd name="connsiteY581" fmla="*/ 1435283 h 6858000"/>
              <a:gd name="connsiteX582" fmla="*/ 349381 w 7467600"/>
              <a:gd name="connsiteY582" fmla="*/ 1875041 h 6858000"/>
              <a:gd name="connsiteX583" fmla="*/ 374363 w 7467600"/>
              <a:gd name="connsiteY583" fmla="*/ 1506494 h 6858000"/>
              <a:gd name="connsiteX584" fmla="*/ 302168 w 7467600"/>
              <a:gd name="connsiteY584" fmla="*/ 1274495 h 6858000"/>
              <a:gd name="connsiteX585" fmla="*/ 291466 w 7467600"/>
              <a:gd name="connsiteY585" fmla="*/ 1250369 h 6858000"/>
              <a:gd name="connsiteX586" fmla="*/ 678222 w 7467600"/>
              <a:gd name="connsiteY586" fmla="*/ 1248670 h 6858000"/>
              <a:gd name="connsiteX587" fmla="*/ 775536 w 7467600"/>
              <a:gd name="connsiteY587" fmla="*/ 1388015 h 6858000"/>
              <a:gd name="connsiteX588" fmla="*/ 894529 w 7467600"/>
              <a:gd name="connsiteY588" fmla="*/ 1567739 h 6858000"/>
              <a:gd name="connsiteX589" fmla="*/ 948000 w 7467600"/>
              <a:gd name="connsiteY589" fmla="*/ 1663088 h 6858000"/>
              <a:gd name="connsiteX590" fmla="*/ 1006812 w 7467600"/>
              <a:gd name="connsiteY590" fmla="*/ 1767683 h 6858000"/>
              <a:gd name="connsiteX591" fmla="*/ 1149133 w 7467600"/>
              <a:gd name="connsiteY591" fmla="*/ 1971513 h 6858000"/>
              <a:gd name="connsiteX592" fmla="*/ 1333952 w 7467600"/>
              <a:gd name="connsiteY592" fmla="*/ 2251620 h 6858000"/>
              <a:gd name="connsiteX593" fmla="*/ 1337329 w 7467600"/>
              <a:gd name="connsiteY593" fmla="*/ 2258350 h 6858000"/>
              <a:gd name="connsiteX594" fmla="*/ 1014726 w 7467600"/>
              <a:gd name="connsiteY594" fmla="*/ 1615556 h 6858000"/>
              <a:gd name="connsiteX595" fmla="*/ 678222 w 7467600"/>
              <a:gd name="connsiteY595" fmla="*/ 1248670 h 6858000"/>
              <a:gd name="connsiteX596" fmla="*/ 6691602 w 7467600"/>
              <a:gd name="connsiteY596" fmla="*/ 1140573 h 6858000"/>
              <a:gd name="connsiteX597" fmla="*/ 6571100 w 7467600"/>
              <a:gd name="connsiteY597" fmla="*/ 1183662 h 6858000"/>
              <a:gd name="connsiteX598" fmla="*/ 6241687 w 7467600"/>
              <a:gd name="connsiteY598" fmla="*/ 1257600 h 6858000"/>
              <a:gd name="connsiteX599" fmla="*/ 5693009 w 7467600"/>
              <a:gd name="connsiteY599" fmla="*/ 1478256 h 6858000"/>
              <a:gd name="connsiteX600" fmla="*/ 6548420 w 7467600"/>
              <a:gd name="connsiteY600" fmla="*/ 1214599 h 6858000"/>
              <a:gd name="connsiteX601" fmla="*/ 6605473 w 7467600"/>
              <a:gd name="connsiteY601" fmla="*/ 1184686 h 6858000"/>
              <a:gd name="connsiteX602" fmla="*/ 6691602 w 7467600"/>
              <a:gd name="connsiteY602" fmla="*/ 1140573 h 6858000"/>
              <a:gd name="connsiteX603" fmla="*/ 4002475 w 7467600"/>
              <a:gd name="connsiteY603" fmla="*/ 1037802 h 6858000"/>
              <a:gd name="connsiteX604" fmla="*/ 4000324 w 7467600"/>
              <a:gd name="connsiteY604" fmla="*/ 1039362 h 6858000"/>
              <a:gd name="connsiteX605" fmla="*/ 4002862 w 7467600"/>
              <a:gd name="connsiteY605" fmla="*/ 1042866 h 6858000"/>
              <a:gd name="connsiteX606" fmla="*/ 4002475 w 7467600"/>
              <a:gd name="connsiteY606" fmla="*/ 1037802 h 6858000"/>
              <a:gd name="connsiteX607" fmla="*/ 506322 w 7467600"/>
              <a:gd name="connsiteY607" fmla="*/ 1020997 h 6858000"/>
              <a:gd name="connsiteX608" fmla="*/ 533068 w 7467600"/>
              <a:gd name="connsiteY608" fmla="*/ 1029409 h 6858000"/>
              <a:gd name="connsiteX609" fmla="*/ 1232525 w 7467600"/>
              <a:gd name="connsiteY609" fmla="*/ 1804675 h 6858000"/>
              <a:gd name="connsiteX610" fmla="*/ 1388858 w 7467600"/>
              <a:gd name="connsiteY610" fmla="*/ 2368011 h 6858000"/>
              <a:gd name="connsiteX611" fmla="*/ 1384098 w 7467600"/>
              <a:gd name="connsiteY611" fmla="*/ 2378125 h 6858000"/>
              <a:gd name="connsiteX612" fmla="*/ 1425393 w 7467600"/>
              <a:gd name="connsiteY612" fmla="*/ 2589124 h 6858000"/>
              <a:gd name="connsiteX613" fmla="*/ 1424001 w 7467600"/>
              <a:gd name="connsiteY613" fmla="*/ 2597541 h 6858000"/>
              <a:gd name="connsiteX614" fmla="*/ 2152729 w 7467600"/>
              <a:gd name="connsiteY614" fmla="*/ 2864487 h 6858000"/>
              <a:gd name="connsiteX615" fmla="*/ 2020609 w 7467600"/>
              <a:gd name="connsiteY615" fmla="*/ 2539671 h 6858000"/>
              <a:gd name="connsiteX616" fmla="*/ 2018920 w 7467600"/>
              <a:gd name="connsiteY616" fmla="*/ 2536309 h 6858000"/>
              <a:gd name="connsiteX617" fmla="*/ 1342441 w 7467600"/>
              <a:gd name="connsiteY617" fmla="*/ 1173017 h 6858000"/>
              <a:gd name="connsiteX618" fmla="*/ 1367925 w 7467600"/>
              <a:gd name="connsiteY618" fmla="*/ 1135648 h 6858000"/>
              <a:gd name="connsiteX619" fmla="*/ 1771401 w 7467600"/>
              <a:gd name="connsiteY619" fmla="*/ 1806673 h 6858000"/>
              <a:gd name="connsiteX620" fmla="*/ 1972385 w 7467600"/>
              <a:gd name="connsiteY620" fmla="*/ 2198735 h 6858000"/>
              <a:gd name="connsiteX621" fmla="*/ 2040892 w 7467600"/>
              <a:gd name="connsiteY621" fmla="*/ 2405205 h 6858000"/>
              <a:gd name="connsiteX622" fmla="*/ 2131689 w 7467600"/>
              <a:gd name="connsiteY622" fmla="*/ 1936926 h 6858000"/>
              <a:gd name="connsiteX623" fmla="*/ 2454820 w 7467600"/>
              <a:gd name="connsiteY623" fmla="*/ 1248808 h 6858000"/>
              <a:gd name="connsiteX624" fmla="*/ 2492512 w 7467600"/>
              <a:gd name="connsiteY624" fmla="*/ 1302920 h 6858000"/>
              <a:gd name="connsiteX625" fmla="*/ 2081216 w 7467600"/>
              <a:gd name="connsiteY625" fmla="*/ 2527513 h 6858000"/>
              <a:gd name="connsiteX626" fmla="*/ 2081211 w 7467600"/>
              <a:gd name="connsiteY626" fmla="*/ 2528916 h 6858000"/>
              <a:gd name="connsiteX627" fmla="*/ 2199067 w 7467600"/>
              <a:gd name="connsiteY627" fmla="*/ 2884061 h 6858000"/>
              <a:gd name="connsiteX628" fmla="*/ 3192586 w 7467600"/>
              <a:gd name="connsiteY628" fmla="*/ 3411496 h 6858000"/>
              <a:gd name="connsiteX629" fmla="*/ 3182620 w 7467600"/>
              <a:gd name="connsiteY629" fmla="*/ 3483279 h 6858000"/>
              <a:gd name="connsiteX630" fmla="*/ 2435119 w 7467600"/>
              <a:gd name="connsiteY630" fmla="*/ 3080173 h 6858000"/>
              <a:gd name="connsiteX631" fmla="*/ 2410152 w 7467600"/>
              <a:gd name="connsiteY631" fmla="*/ 3063751 h 6858000"/>
              <a:gd name="connsiteX632" fmla="*/ 2408099 w 7467600"/>
              <a:gd name="connsiteY632" fmla="*/ 3064403 h 6858000"/>
              <a:gd name="connsiteX633" fmla="*/ 2407218 w 7467600"/>
              <a:gd name="connsiteY633" fmla="*/ 3070324 h 6858000"/>
              <a:gd name="connsiteX634" fmla="*/ 2380138 w 7467600"/>
              <a:gd name="connsiteY634" fmla="*/ 3099341 h 6858000"/>
              <a:gd name="connsiteX635" fmla="*/ 1765923 w 7467600"/>
              <a:gd name="connsiteY635" fmla="*/ 3581043 h 6858000"/>
              <a:gd name="connsiteX636" fmla="*/ 1702258 w 7467600"/>
              <a:gd name="connsiteY636" fmla="*/ 3612286 h 6858000"/>
              <a:gd name="connsiteX637" fmla="*/ 1538370 w 7467600"/>
              <a:gd name="connsiteY637" fmla="*/ 3811804 h 6858000"/>
              <a:gd name="connsiteX638" fmla="*/ 542867 w 7467600"/>
              <a:gd name="connsiteY638" fmla="*/ 4944092 h 6858000"/>
              <a:gd name="connsiteX639" fmla="*/ 515800 w 7467600"/>
              <a:gd name="connsiteY639" fmla="*/ 4862180 h 6858000"/>
              <a:gd name="connsiteX640" fmla="*/ 909145 w 7467600"/>
              <a:gd name="connsiteY640" fmla="*/ 4199225 h 6858000"/>
              <a:gd name="connsiteX641" fmla="*/ 1214067 w 7467600"/>
              <a:gd name="connsiteY641" fmla="*/ 3908561 h 6858000"/>
              <a:gd name="connsiteX642" fmla="*/ 640967 w 7467600"/>
              <a:gd name="connsiteY642" fmla="*/ 4105601 h 6858000"/>
              <a:gd name="connsiteX643" fmla="*/ 112563 w 7467600"/>
              <a:gd name="connsiteY643" fmla="*/ 4396952 h 6858000"/>
              <a:gd name="connsiteX644" fmla="*/ 0 w 7467600"/>
              <a:gd name="connsiteY644" fmla="*/ 4466006 h 6858000"/>
              <a:gd name="connsiteX645" fmla="*/ 0 w 7467600"/>
              <a:gd name="connsiteY645" fmla="*/ 4233763 h 6858000"/>
              <a:gd name="connsiteX646" fmla="*/ 36881 w 7467600"/>
              <a:gd name="connsiteY646" fmla="*/ 4200118 h 6858000"/>
              <a:gd name="connsiteX647" fmla="*/ 910534 w 7467600"/>
              <a:gd name="connsiteY647" fmla="*/ 3629753 h 6858000"/>
              <a:gd name="connsiteX648" fmla="*/ 1578717 w 7467600"/>
              <a:gd name="connsiteY648" fmla="*/ 3575982 h 6858000"/>
              <a:gd name="connsiteX649" fmla="*/ 2338780 w 7467600"/>
              <a:gd name="connsiteY649" fmla="*/ 3033725 h 6858000"/>
              <a:gd name="connsiteX650" fmla="*/ 1807991 w 7467600"/>
              <a:gd name="connsiteY650" fmla="*/ 2807184 h 6858000"/>
              <a:gd name="connsiteX651" fmla="*/ 1416358 w 7467600"/>
              <a:gd name="connsiteY651" fmla="*/ 3112571 h 6858000"/>
              <a:gd name="connsiteX652" fmla="*/ 939066 w 7467600"/>
              <a:gd name="connsiteY652" fmla="*/ 3378798 h 6858000"/>
              <a:gd name="connsiteX653" fmla="*/ 115099 w 7467600"/>
              <a:gd name="connsiteY653" fmla="*/ 3607650 h 6858000"/>
              <a:gd name="connsiteX654" fmla="*/ 97284 w 7467600"/>
              <a:gd name="connsiteY654" fmla="*/ 3520393 h 6858000"/>
              <a:gd name="connsiteX655" fmla="*/ 922050 w 7467600"/>
              <a:gd name="connsiteY655" fmla="*/ 3074867 h 6858000"/>
              <a:gd name="connsiteX656" fmla="*/ 1405265 w 7467600"/>
              <a:gd name="connsiteY656" fmla="*/ 3016319 h 6858000"/>
              <a:gd name="connsiteX657" fmla="*/ 1407512 w 7467600"/>
              <a:gd name="connsiteY657" fmla="*/ 3018001 h 6858000"/>
              <a:gd name="connsiteX658" fmla="*/ 1726266 w 7467600"/>
              <a:gd name="connsiteY658" fmla="*/ 2777274 h 6858000"/>
              <a:gd name="connsiteX659" fmla="*/ 625390 w 7467600"/>
              <a:gd name="connsiteY659" fmla="*/ 2514541 h 6858000"/>
              <a:gd name="connsiteX660" fmla="*/ 619799 w 7467600"/>
              <a:gd name="connsiteY660" fmla="*/ 2527180 h 6858000"/>
              <a:gd name="connsiteX661" fmla="*/ 310030 w 7467600"/>
              <a:gd name="connsiteY661" fmla="*/ 2771818 h 6858000"/>
              <a:gd name="connsiteX662" fmla="*/ 173877 w 7467600"/>
              <a:gd name="connsiteY662" fmla="*/ 2937056 h 6858000"/>
              <a:gd name="connsiteX663" fmla="*/ 77889 w 7467600"/>
              <a:gd name="connsiteY663" fmla="*/ 3138440 h 6858000"/>
              <a:gd name="connsiteX664" fmla="*/ 0 w 7467600"/>
              <a:gd name="connsiteY664" fmla="*/ 3271395 h 6858000"/>
              <a:gd name="connsiteX665" fmla="*/ 0 w 7467600"/>
              <a:gd name="connsiteY665" fmla="*/ 3153002 h 6858000"/>
              <a:gd name="connsiteX666" fmla="*/ 2386 w 7467600"/>
              <a:gd name="connsiteY666" fmla="*/ 3149203 h 6858000"/>
              <a:gd name="connsiteX667" fmla="*/ 89753 w 7467600"/>
              <a:gd name="connsiteY667" fmla="*/ 2987702 h 6858000"/>
              <a:gd name="connsiteX668" fmla="*/ 76869 w 7467600"/>
              <a:gd name="connsiteY668" fmla="*/ 3005404 h 6858000"/>
              <a:gd name="connsiteX669" fmla="*/ 32049 w 7467600"/>
              <a:gd name="connsiteY669" fmla="*/ 3065814 h 6858000"/>
              <a:gd name="connsiteX670" fmla="*/ 0 w 7467600"/>
              <a:gd name="connsiteY670" fmla="*/ 3108744 h 6858000"/>
              <a:gd name="connsiteX671" fmla="*/ 0 w 7467600"/>
              <a:gd name="connsiteY671" fmla="*/ 3058059 h 6858000"/>
              <a:gd name="connsiteX672" fmla="*/ 7610 w 7467600"/>
              <a:gd name="connsiteY672" fmla="*/ 3047889 h 6858000"/>
              <a:gd name="connsiteX673" fmla="*/ 52419 w 7467600"/>
              <a:gd name="connsiteY673" fmla="*/ 2987479 h 6858000"/>
              <a:gd name="connsiteX674" fmla="*/ 59142 w 7467600"/>
              <a:gd name="connsiteY674" fmla="*/ 2978488 h 6858000"/>
              <a:gd name="connsiteX675" fmla="*/ 0 w 7467600"/>
              <a:gd name="connsiteY675" fmla="*/ 3015334 h 6858000"/>
              <a:gd name="connsiteX676" fmla="*/ 0 w 7467600"/>
              <a:gd name="connsiteY676" fmla="*/ 2914286 h 6858000"/>
              <a:gd name="connsiteX677" fmla="*/ 36383 w 7467600"/>
              <a:gd name="connsiteY677" fmla="*/ 2901128 h 6858000"/>
              <a:gd name="connsiteX678" fmla="*/ 156329 w 7467600"/>
              <a:gd name="connsiteY678" fmla="*/ 2840533 h 6858000"/>
              <a:gd name="connsiteX679" fmla="*/ 358355 w 7467600"/>
              <a:gd name="connsiteY679" fmla="*/ 2620471 h 6858000"/>
              <a:gd name="connsiteX680" fmla="*/ 510577 w 7467600"/>
              <a:gd name="connsiteY680" fmla="*/ 2501244 h 6858000"/>
              <a:gd name="connsiteX681" fmla="*/ 211967 w 7467600"/>
              <a:gd name="connsiteY681" fmla="*/ 2479171 h 6858000"/>
              <a:gd name="connsiteX682" fmla="*/ 0 w 7467600"/>
              <a:gd name="connsiteY682" fmla="*/ 2476398 h 6858000"/>
              <a:gd name="connsiteX683" fmla="*/ 0 w 7467600"/>
              <a:gd name="connsiteY683" fmla="*/ 2389189 h 6858000"/>
              <a:gd name="connsiteX684" fmla="*/ 103062 w 7467600"/>
              <a:gd name="connsiteY684" fmla="*/ 2389518 h 6858000"/>
              <a:gd name="connsiteX685" fmla="*/ 510734 w 7467600"/>
              <a:gd name="connsiteY685" fmla="*/ 2416201 h 6858000"/>
              <a:gd name="connsiteX686" fmla="*/ 279257 w 7467600"/>
              <a:gd name="connsiteY686" fmla="*/ 2092102 h 6858000"/>
              <a:gd name="connsiteX687" fmla="*/ 65265 w 7467600"/>
              <a:gd name="connsiteY687" fmla="*/ 2006049 h 6858000"/>
              <a:gd name="connsiteX688" fmla="*/ 0 w 7467600"/>
              <a:gd name="connsiteY688" fmla="*/ 1982532 h 6858000"/>
              <a:gd name="connsiteX689" fmla="*/ 0 w 7467600"/>
              <a:gd name="connsiteY689" fmla="*/ 1912789 h 6858000"/>
              <a:gd name="connsiteX690" fmla="*/ 97460 w 7467600"/>
              <a:gd name="connsiteY690" fmla="*/ 1953725 h 6858000"/>
              <a:gd name="connsiteX691" fmla="*/ 221272 w 7467600"/>
              <a:gd name="connsiteY691" fmla="*/ 1980766 h 6858000"/>
              <a:gd name="connsiteX692" fmla="*/ 116765 w 7467600"/>
              <a:gd name="connsiteY692" fmla="*/ 1911033 h 6858000"/>
              <a:gd name="connsiteX693" fmla="*/ 16405 w 7467600"/>
              <a:gd name="connsiteY693" fmla="*/ 1803412 h 6858000"/>
              <a:gd name="connsiteX694" fmla="*/ 0 w 7467600"/>
              <a:gd name="connsiteY694" fmla="*/ 1784777 h 6858000"/>
              <a:gd name="connsiteX695" fmla="*/ 0 w 7467600"/>
              <a:gd name="connsiteY695" fmla="*/ 1740082 h 6858000"/>
              <a:gd name="connsiteX696" fmla="*/ 39394 w 7467600"/>
              <a:gd name="connsiteY696" fmla="*/ 1784856 h 6858000"/>
              <a:gd name="connsiteX697" fmla="*/ 135813 w 7467600"/>
              <a:gd name="connsiteY697" fmla="*/ 1888838 h 6858000"/>
              <a:gd name="connsiteX698" fmla="*/ 242575 w 7467600"/>
              <a:gd name="connsiteY698" fmla="*/ 1958841 h 6858000"/>
              <a:gd name="connsiteX699" fmla="*/ 82197 w 7467600"/>
              <a:gd name="connsiteY699" fmla="*/ 1754826 h 6858000"/>
              <a:gd name="connsiteX700" fmla="*/ 0 w 7467600"/>
              <a:gd name="connsiteY700" fmla="*/ 1679650 h 6858000"/>
              <a:gd name="connsiteX701" fmla="*/ 0 w 7467600"/>
              <a:gd name="connsiteY701" fmla="*/ 1602463 h 6858000"/>
              <a:gd name="connsiteX702" fmla="*/ 84689 w 7467600"/>
              <a:gd name="connsiteY702" fmla="*/ 1677442 h 6858000"/>
              <a:gd name="connsiteX703" fmla="*/ 298437 w 7467600"/>
              <a:gd name="connsiteY703" fmla="*/ 1968019 h 6858000"/>
              <a:gd name="connsiteX704" fmla="*/ 227269 w 7467600"/>
              <a:gd name="connsiteY704" fmla="*/ 1114064 h 6858000"/>
              <a:gd name="connsiteX705" fmla="*/ 248003 w 7467600"/>
              <a:gd name="connsiteY705" fmla="*/ 1089613 h 6858000"/>
              <a:gd name="connsiteX706" fmla="*/ 427020 w 7467600"/>
              <a:gd name="connsiteY706" fmla="*/ 1619803 h 6858000"/>
              <a:gd name="connsiteX707" fmla="*/ 340345 w 7467600"/>
              <a:gd name="connsiteY707" fmla="*/ 2027739 h 6858000"/>
              <a:gd name="connsiteX708" fmla="*/ 360865 w 7467600"/>
              <a:gd name="connsiteY708" fmla="*/ 2044827 h 6858000"/>
              <a:gd name="connsiteX709" fmla="*/ 560414 w 7467600"/>
              <a:gd name="connsiteY709" fmla="*/ 2421457 h 6858000"/>
              <a:gd name="connsiteX710" fmla="*/ 1359703 w 7467600"/>
              <a:gd name="connsiteY710" fmla="*/ 2578554 h 6858000"/>
              <a:gd name="connsiteX711" fmla="*/ 1359422 w 7467600"/>
              <a:gd name="connsiteY711" fmla="*/ 2577994 h 6858000"/>
              <a:gd name="connsiteX712" fmla="*/ 828701 w 7467600"/>
              <a:gd name="connsiteY712" fmla="*/ 1839520 h 6858000"/>
              <a:gd name="connsiteX713" fmla="*/ 494427 w 7467600"/>
              <a:gd name="connsiteY713" fmla="*/ 1092333 h 6858000"/>
              <a:gd name="connsiteX714" fmla="*/ 506322 w 7467600"/>
              <a:gd name="connsiteY714" fmla="*/ 1020997 h 6858000"/>
              <a:gd name="connsiteX715" fmla="*/ 4570198 w 7467600"/>
              <a:gd name="connsiteY715" fmla="*/ 978081 h 6858000"/>
              <a:gd name="connsiteX716" fmla="*/ 4523691 w 7467600"/>
              <a:gd name="connsiteY716" fmla="*/ 1127776 h 6858000"/>
              <a:gd name="connsiteX717" fmla="*/ 4509875 w 7467600"/>
              <a:gd name="connsiteY717" fmla="*/ 1167552 h 6858000"/>
              <a:gd name="connsiteX718" fmla="*/ 4478168 w 7467600"/>
              <a:gd name="connsiteY718" fmla="*/ 1260735 h 6858000"/>
              <a:gd name="connsiteX719" fmla="*/ 4409309 w 7467600"/>
              <a:gd name="connsiteY719" fmla="*/ 1666996 h 6858000"/>
              <a:gd name="connsiteX720" fmla="*/ 4370031 w 7467600"/>
              <a:gd name="connsiteY720" fmla="*/ 1955666 h 6858000"/>
              <a:gd name="connsiteX721" fmla="*/ 4570198 w 7467600"/>
              <a:gd name="connsiteY721" fmla="*/ 978081 h 6858000"/>
              <a:gd name="connsiteX722" fmla="*/ 4557898 w 7467600"/>
              <a:gd name="connsiteY722" fmla="*/ 900011 h 6858000"/>
              <a:gd name="connsiteX723" fmla="*/ 4344840 w 7467600"/>
              <a:gd name="connsiteY723" fmla="*/ 1922038 h 6858000"/>
              <a:gd name="connsiteX724" fmla="*/ 4378710 w 7467600"/>
              <a:gd name="connsiteY724" fmla="*/ 1665516 h 6858000"/>
              <a:gd name="connsiteX725" fmla="*/ 4448798 w 7467600"/>
              <a:gd name="connsiteY725" fmla="*/ 1253024 h 6858000"/>
              <a:gd name="connsiteX726" fmla="*/ 4480315 w 7467600"/>
              <a:gd name="connsiteY726" fmla="*/ 1158454 h 6858000"/>
              <a:gd name="connsiteX727" fmla="*/ 4494133 w 7467600"/>
              <a:gd name="connsiteY727" fmla="*/ 1118676 h 6858000"/>
              <a:gd name="connsiteX728" fmla="*/ 4557898 w 7467600"/>
              <a:gd name="connsiteY728" fmla="*/ 900011 h 6858000"/>
              <a:gd name="connsiteX729" fmla="*/ 5870151 w 7467600"/>
              <a:gd name="connsiteY729" fmla="*/ 898890 h 6858000"/>
              <a:gd name="connsiteX730" fmla="*/ 5861335 w 7467600"/>
              <a:gd name="connsiteY730" fmla="*/ 899177 h 6858000"/>
              <a:gd name="connsiteX731" fmla="*/ 5843702 w 7467600"/>
              <a:gd name="connsiteY731" fmla="*/ 899748 h 6858000"/>
              <a:gd name="connsiteX732" fmla="*/ 5651107 w 7467600"/>
              <a:gd name="connsiteY732" fmla="*/ 920306 h 6858000"/>
              <a:gd name="connsiteX733" fmla="*/ 5459407 w 7467600"/>
              <a:gd name="connsiteY733" fmla="*/ 940975 h 6858000"/>
              <a:gd name="connsiteX734" fmla="*/ 5374846 w 7467600"/>
              <a:gd name="connsiteY734" fmla="*/ 941988 h 6858000"/>
              <a:gd name="connsiteX735" fmla="*/ 5256105 w 7467600"/>
              <a:gd name="connsiteY735" fmla="*/ 945632 h 6858000"/>
              <a:gd name="connsiteX736" fmla="*/ 5107071 w 7467600"/>
              <a:gd name="connsiteY736" fmla="*/ 969720 h 6858000"/>
              <a:gd name="connsiteX737" fmla="*/ 4998681 w 7467600"/>
              <a:gd name="connsiteY737" fmla="*/ 988771 h 6858000"/>
              <a:gd name="connsiteX738" fmla="*/ 5870151 w 7467600"/>
              <a:gd name="connsiteY738" fmla="*/ 898890 h 6858000"/>
              <a:gd name="connsiteX739" fmla="*/ 5504425 w 7467600"/>
              <a:gd name="connsiteY739" fmla="*/ 848067 h 6858000"/>
              <a:gd name="connsiteX740" fmla="*/ 4968849 w 7467600"/>
              <a:gd name="connsiteY740" fmla="*/ 962318 h 6858000"/>
              <a:gd name="connsiteX741" fmla="*/ 5104039 w 7467600"/>
              <a:gd name="connsiteY741" fmla="*/ 940634 h 6858000"/>
              <a:gd name="connsiteX742" fmla="*/ 5256311 w 7467600"/>
              <a:gd name="connsiteY742" fmla="*/ 916490 h 6858000"/>
              <a:gd name="connsiteX743" fmla="*/ 5377381 w 7467600"/>
              <a:gd name="connsiteY743" fmla="*/ 912671 h 6858000"/>
              <a:gd name="connsiteX744" fmla="*/ 5460148 w 7467600"/>
              <a:gd name="connsiteY744" fmla="*/ 911442 h 6858000"/>
              <a:gd name="connsiteX745" fmla="*/ 5648971 w 7467600"/>
              <a:gd name="connsiteY745" fmla="*/ 891331 h 6858000"/>
              <a:gd name="connsiteX746" fmla="*/ 5844807 w 7467600"/>
              <a:gd name="connsiteY746" fmla="*/ 870718 h 6858000"/>
              <a:gd name="connsiteX747" fmla="*/ 5862975 w 7467600"/>
              <a:gd name="connsiteY747" fmla="*/ 869756 h 6858000"/>
              <a:gd name="connsiteX748" fmla="*/ 5920887 w 7467600"/>
              <a:gd name="connsiteY748" fmla="*/ 865929 h 6858000"/>
              <a:gd name="connsiteX749" fmla="*/ 5504425 w 7467600"/>
              <a:gd name="connsiteY749" fmla="*/ 848067 h 6858000"/>
              <a:gd name="connsiteX750" fmla="*/ 3607114 w 7467600"/>
              <a:gd name="connsiteY750" fmla="*/ 467441 h 6858000"/>
              <a:gd name="connsiteX751" fmla="*/ 3296242 w 7467600"/>
              <a:gd name="connsiteY751" fmla="*/ 807991 h 6858000"/>
              <a:gd name="connsiteX752" fmla="*/ 3174674 w 7467600"/>
              <a:gd name="connsiteY752" fmla="*/ 919759 h 6858000"/>
              <a:gd name="connsiteX753" fmla="*/ 3042978 w 7467600"/>
              <a:gd name="connsiteY753" fmla="*/ 1054894 h 6858000"/>
              <a:gd name="connsiteX754" fmla="*/ 2968914 w 7467600"/>
              <a:gd name="connsiteY754" fmla="*/ 1133756 h 6858000"/>
              <a:gd name="connsiteX755" fmla="*/ 3103823 w 7467600"/>
              <a:gd name="connsiteY755" fmla="*/ 1026814 h 6858000"/>
              <a:gd name="connsiteX756" fmla="*/ 3607114 w 7467600"/>
              <a:gd name="connsiteY756" fmla="*/ 467441 h 6858000"/>
              <a:gd name="connsiteX757" fmla="*/ 3744487 w 7467600"/>
              <a:gd name="connsiteY757" fmla="*/ 383136 h 6858000"/>
              <a:gd name="connsiteX758" fmla="*/ 3970213 w 7467600"/>
              <a:gd name="connsiteY758" fmla="*/ 995559 h 6858000"/>
              <a:gd name="connsiteX759" fmla="*/ 3744487 w 7467600"/>
              <a:gd name="connsiteY759" fmla="*/ 383136 h 6858000"/>
              <a:gd name="connsiteX760" fmla="*/ 3624562 w 7467600"/>
              <a:gd name="connsiteY760" fmla="*/ 367041 h 6858000"/>
              <a:gd name="connsiteX761" fmla="*/ 3489712 w 7467600"/>
              <a:gd name="connsiteY761" fmla="*/ 485386 h 6858000"/>
              <a:gd name="connsiteX762" fmla="*/ 3182994 w 7467600"/>
              <a:gd name="connsiteY762" fmla="*/ 828265 h 6858000"/>
              <a:gd name="connsiteX763" fmla="*/ 2892114 w 7467600"/>
              <a:gd name="connsiteY763" fmla="*/ 1172635 h 6858000"/>
              <a:gd name="connsiteX764" fmla="*/ 3021459 w 7467600"/>
              <a:gd name="connsiteY764" fmla="*/ 1035385 h 6858000"/>
              <a:gd name="connsiteX765" fmla="*/ 3153873 w 7467600"/>
              <a:gd name="connsiteY765" fmla="*/ 898971 h 6858000"/>
              <a:gd name="connsiteX766" fmla="*/ 3276511 w 7467600"/>
              <a:gd name="connsiteY766" fmla="*/ 786423 h 6858000"/>
              <a:gd name="connsiteX767" fmla="*/ 3584154 w 7467600"/>
              <a:gd name="connsiteY767" fmla="*/ 448218 h 6858000"/>
              <a:gd name="connsiteX768" fmla="*/ 3624562 w 7467600"/>
              <a:gd name="connsiteY768" fmla="*/ 367041 h 6858000"/>
              <a:gd name="connsiteX769" fmla="*/ 3766672 w 7467600"/>
              <a:gd name="connsiteY769" fmla="*/ 359429 h 6858000"/>
              <a:gd name="connsiteX770" fmla="*/ 3996338 w 7467600"/>
              <a:gd name="connsiteY770" fmla="*/ 968237 h 6858000"/>
              <a:gd name="connsiteX771" fmla="*/ 3766672 w 7467600"/>
              <a:gd name="connsiteY771" fmla="*/ 359429 h 6858000"/>
              <a:gd name="connsiteX772" fmla="*/ 5805386 w 7467600"/>
              <a:gd name="connsiteY772" fmla="*/ 239240 h 6858000"/>
              <a:gd name="connsiteX773" fmla="*/ 5736947 w 7467600"/>
              <a:gd name="connsiteY773" fmla="*/ 261367 h 6858000"/>
              <a:gd name="connsiteX774" fmla="*/ 5427012 w 7467600"/>
              <a:gd name="connsiteY774" fmla="*/ 311272 h 6858000"/>
              <a:gd name="connsiteX775" fmla="*/ 5147818 w 7467600"/>
              <a:gd name="connsiteY775" fmla="*/ 322112 h 6858000"/>
              <a:gd name="connsiteX776" fmla="*/ 5060854 w 7467600"/>
              <a:gd name="connsiteY776" fmla="*/ 311882 h 6858000"/>
              <a:gd name="connsiteX777" fmla="*/ 4945989 w 7467600"/>
              <a:gd name="connsiteY777" fmla="*/ 300516 h 6858000"/>
              <a:gd name="connsiteX778" fmla="*/ 5410479 w 7467600"/>
              <a:gd name="connsiteY778" fmla="*/ 348434 h 6858000"/>
              <a:gd name="connsiteX779" fmla="*/ 5805386 w 7467600"/>
              <a:gd name="connsiteY779" fmla="*/ 239240 h 6858000"/>
              <a:gd name="connsiteX780" fmla="*/ 5905192 w 7467600"/>
              <a:gd name="connsiteY780" fmla="*/ 163079 h 6858000"/>
              <a:gd name="connsiteX781" fmla="*/ 5865655 w 7467600"/>
              <a:gd name="connsiteY781" fmla="*/ 171901 h 6858000"/>
              <a:gd name="connsiteX782" fmla="*/ 5259740 w 7467600"/>
              <a:gd name="connsiteY782" fmla="*/ 257013 h 6858000"/>
              <a:gd name="connsiteX783" fmla="*/ 5208466 w 7467600"/>
              <a:gd name="connsiteY783" fmla="*/ 257550 h 6858000"/>
              <a:gd name="connsiteX784" fmla="*/ 4980204 w 7467600"/>
              <a:gd name="connsiteY784" fmla="*/ 271903 h 6858000"/>
              <a:gd name="connsiteX785" fmla="*/ 5068068 w 7467600"/>
              <a:gd name="connsiteY785" fmla="*/ 282244 h 6858000"/>
              <a:gd name="connsiteX786" fmla="*/ 5153231 w 7467600"/>
              <a:gd name="connsiteY786" fmla="*/ 292240 h 6858000"/>
              <a:gd name="connsiteX787" fmla="*/ 5426491 w 7467600"/>
              <a:gd name="connsiteY787" fmla="*/ 281128 h 6858000"/>
              <a:gd name="connsiteX788" fmla="*/ 5731212 w 7467600"/>
              <a:gd name="connsiteY788" fmla="*/ 231951 h 6858000"/>
              <a:gd name="connsiteX789" fmla="*/ 5905192 w 7467600"/>
              <a:gd name="connsiteY789" fmla="*/ 163079 h 6858000"/>
              <a:gd name="connsiteX790" fmla="*/ 5944437 w 7467600"/>
              <a:gd name="connsiteY790" fmla="*/ 113829 h 6858000"/>
              <a:gd name="connsiteX791" fmla="*/ 5825032 w 7467600"/>
              <a:gd name="connsiteY791" fmla="*/ 146405 h 6858000"/>
              <a:gd name="connsiteX792" fmla="*/ 4955599 w 7467600"/>
              <a:gd name="connsiteY792" fmla="*/ 247008 h 6858000"/>
              <a:gd name="connsiteX793" fmla="*/ 5210104 w 7467600"/>
              <a:gd name="connsiteY793" fmla="*/ 228123 h 6858000"/>
              <a:gd name="connsiteX794" fmla="*/ 5261015 w 7467600"/>
              <a:gd name="connsiteY794" fmla="*/ 227087 h 6858000"/>
              <a:gd name="connsiteX795" fmla="*/ 5861181 w 7467600"/>
              <a:gd name="connsiteY795" fmla="*/ 143093 h 6858000"/>
              <a:gd name="connsiteX796" fmla="*/ 5961252 w 7467600"/>
              <a:gd name="connsiteY796" fmla="*/ 114820 h 6858000"/>
              <a:gd name="connsiteX797" fmla="*/ 5944437 w 7467600"/>
              <a:gd name="connsiteY797" fmla="*/ 113829 h 6858000"/>
              <a:gd name="connsiteX798" fmla="*/ 3882765 w 7467600"/>
              <a:gd name="connsiteY798" fmla="*/ 0 h 6858000"/>
              <a:gd name="connsiteX799" fmla="*/ 3995099 w 7467600"/>
              <a:gd name="connsiteY799" fmla="*/ 0 h 6858000"/>
              <a:gd name="connsiteX800" fmla="*/ 4163818 w 7467600"/>
              <a:gd name="connsiteY800" fmla="*/ 234104 h 6858000"/>
              <a:gd name="connsiteX801" fmla="*/ 4172099 w 7467600"/>
              <a:gd name="connsiteY801" fmla="*/ 234207 h 6858000"/>
              <a:gd name="connsiteX802" fmla="*/ 4784282 w 7467600"/>
              <a:gd name="connsiteY802" fmla="*/ 276561 h 6858000"/>
              <a:gd name="connsiteX803" fmla="*/ 4801687 w 7467600"/>
              <a:gd name="connsiteY803" fmla="*/ 267764 h 6858000"/>
              <a:gd name="connsiteX804" fmla="*/ 6082788 w 7467600"/>
              <a:gd name="connsiteY804" fmla="*/ 64119 h 6858000"/>
              <a:gd name="connsiteX805" fmla="*/ 6099442 w 7467600"/>
              <a:gd name="connsiteY805" fmla="*/ 82568 h 6858000"/>
              <a:gd name="connsiteX806" fmla="*/ 4804137 w 7467600"/>
              <a:gd name="connsiteY806" fmla="*/ 320931 h 6858000"/>
              <a:gd name="connsiteX807" fmla="*/ 4227047 w 7467600"/>
              <a:gd name="connsiteY807" fmla="*/ 313415 h 6858000"/>
              <a:gd name="connsiteX808" fmla="*/ 4346041 w 7467600"/>
              <a:gd name="connsiteY808" fmla="*/ 456086 h 6858000"/>
              <a:gd name="connsiteX809" fmla="*/ 4870967 w 7467600"/>
              <a:gd name="connsiteY809" fmla="*/ 963061 h 6858000"/>
              <a:gd name="connsiteX810" fmla="*/ 4889647 w 7467600"/>
              <a:gd name="connsiteY810" fmla="*/ 957147 h 6858000"/>
              <a:gd name="connsiteX811" fmla="*/ 5422504 w 7467600"/>
              <a:gd name="connsiteY811" fmla="*/ 805191 h 6858000"/>
              <a:gd name="connsiteX812" fmla="*/ 6087656 w 7467600"/>
              <a:gd name="connsiteY812" fmla="*/ 826703 h 6858000"/>
              <a:gd name="connsiteX813" fmla="*/ 6058717 w 7467600"/>
              <a:gd name="connsiteY813" fmla="*/ 865992 h 6858000"/>
              <a:gd name="connsiteX814" fmla="*/ 4974153 w 7467600"/>
              <a:gd name="connsiteY814" fmla="*/ 1045456 h 6858000"/>
              <a:gd name="connsiteX815" fmla="*/ 5627835 w 7467600"/>
              <a:gd name="connsiteY815" fmla="*/ 1472077 h 6858000"/>
              <a:gd name="connsiteX816" fmla="*/ 5629817 w 7467600"/>
              <a:gd name="connsiteY816" fmla="*/ 1471412 h 6858000"/>
              <a:gd name="connsiteX817" fmla="*/ 5634124 w 7467600"/>
              <a:gd name="connsiteY817" fmla="*/ 1470572 h 6858000"/>
              <a:gd name="connsiteX818" fmla="*/ 5755832 w 7467600"/>
              <a:gd name="connsiteY818" fmla="*/ 1383886 h 6858000"/>
              <a:gd name="connsiteX819" fmla="*/ 6014186 w 7467600"/>
              <a:gd name="connsiteY819" fmla="*/ 1279799 h 6858000"/>
              <a:gd name="connsiteX820" fmla="*/ 6901619 w 7467600"/>
              <a:gd name="connsiteY820" fmla="*/ 1047874 h 6858000"/>
              <a:gd name="connsiteX821" fmla="*/ 6931566 w 7467600"/>
              <a:gd name="connsiteY821" fmla="*/ 1062034 h 6858000"/>
              <a:gd name="connsiteX822" fmla="*/ 5790982 w 7467600"/>
              <a:gd name="connsiteY822" fmla="*/ 1561380 h 6858000"/>
              <a:gd name="connsiteX823" fmla="*/ 6188971 w 7467600"/>
              <a:gd name="connsiteY823" fmla="*/ 1755168 h 6858000"/>
              <a:gd name="connsiteX824" fmla="*/ 6202446 w 7467600"/>
              <a:gd name="connsiteY824" fmla="*/ 1752268 h 6858000"/>
              <a:gd name="connsiteX825" fmla="*/ 7179560 w 7467600"/>
              <a:gd name="connsiteY825" fmla="*/ 1467551 h 6858000"/>
              <a:gd name="connsiteX826" fmla="*/ 7158730 w 7467600"/>
              <a:gd name="connsiteY826" fmla="*/ 1507835 h 6858000"/>
              <a:gd name="connsiteX827" fmla="*/ 6326959 w 7467600"/>
              <a:gd name="connsiteY827" fmla="*/ 1817686 h 6858000"/>
              <a:gd name="connsiteX828" fmla="*/ 6537433 w 7467600"/>
              <a:gd name="connsiteY828" fmla="*/ 1907790 h 6858000"/>
              <a:gd name="connsiteX829" fmla="*/ 6550221 w 7467600"/>
              <a:gd name="connsiteY829" fmla="*/ 1910729 h 6858000"/>
              <a:gd name="connsiteX830" fmla="*/ 6964438 w 7467600"/>
              <a:gd name="connsiteY830" fmla="*/ 2209505 h 6858000"/>
              <a:gd name="connsiteX831" fmla="*/ 7367862 w 7467600"/>
              <a:gd name="connsiteY831" fmla="*/ 2806833 h 6858000"/>
              <a:gd name="connsiteX832" fmla="*/ 7364329 w 7467600"/>
              <a:gd name="connsiteY832" fmla="*/ 2826907 h 6858000"/>
              <a:gd name="connsiteX833" fmla="*/ 7290545 w 7467600"/>
              <a:gd name="connsiteY833" fmla="*/ 2850663 h 6858000"/>
              <a:gd name="connsiteX834" fmla="*/ 6472036 w 7467600"/>
              <a:gd name="connsiteY834" fmla="*/ 1959003 h 6858000"/>
              <a:gd name="connsiteX835" fmla="*/ 5792897 w 7467600"/>
              <a:gd name="connsiteY835" fmla="*/ 1647747 h 6858000"/>
              <a:gd name="connsiteX836" fmla="*/ 5842751 w 7467600"/>
              <a:gd name="connsiteY836" fmla="*/ 1816112 h 6858000"/>
              <a:gd name="connsiteX837" fmla="*/ 5847424 w 7467600"/>
              <a:gd name="connsiteY837" fmla="*/ 1815776 h 6858000"/>
              <a:gd name="connsiteX838" fmla="*/ 6399821 w 7467600"/>
              <a:gd name="connsiteY838" fmla="*/ 2344799 h 6858000"/>
              <a:gd name="connsiteX839" fmla="*/ 6323232 w 7467600"/>
              <a:gd name="connsiteY839" fmla="*/ 2389634 h 6858000"/>
              <a:gd name="connsiteX840" fmla="*/ 5942958 w 7467600"/>
              <a:gd name="connsiteY840" fmla="*/ 2077708 h 6858000"/>
              <a:gd name="connsiteX841" fmla="*/ 5921559 w 7467600"/>
              <a:gd name="connsiteY841" fmla="*/ 2378596 h 6858000"/>
              <a:gd name="connsiteX842" fmla="*/ 5817651 w 7467600"/>
              <a:gd name="connsiteY842" fmla="*/ 3023919 h 6858000"/>
              <a:gd name="connsiteX843" fmla="*/ 5729634 w 7467600"/>
              <a:gd name="connsiteY843" fmla="*/ 3051849 h 6858000"/>
              <a:gd name="connsiteX844" fmla="*/ 5611018 w 7467600"/>
              <a:gd name="connsiteY844" fmla="*/ 2316769 h 6858000"/>
              <a:gd name="connsiteX845" fmla="*/ 5687608 w 7467600"/>
              <a:gd name="connsiteY845" fmla="*/ 2039972 h 6858000"/>
              <a:gd name="connsiteX846" fmla="*/ 5657554 w 7467600"/>
              <a:gd name="connsiteY846" fmla="*/ 1576445 h 6858000"/>
              <a:gd name="connsiteX847" fmla="*/ 5150475 w 7467600"/>
              <a:gd name="connsiteY847" fmla="*/ 1274012 h 6858000"/>
              <a:gd name="connsiteX848" fmla="*/ 5349142 w 7467600"/>
              <a:gd name="connsiteY848" fmla="*/ 2204405 h 6858000"/>
              <a:gd name="connsiteX849" fmla="*/ 5262214 w 7467600"/>
              <a:gd name="connsiteY849" fmla="*/ 2233836 h 6858000"/>
              <a:gd name="connsiteX850" fmla="*/ 4981539 w 7467600"/>
              <a:gd name="connsiteY850" fmla="*/ 1542201 h 6858000"/>
              <a:gd name="connsiteX851" fmla="*/ 4958461 w 7467600"/>
              <a:gd name="connsiteY851" fmla="*/ 1136957 h 6858000"/>
              <a:gd name="connsiteX852" fmla="*/ 4655015 w 7467600"/>
              <a:gd name="connsiteY852" fmla="*/ 891426 h 6858000"/>
              <a:gd name="connsiteX853" fmla="*/ 4348002 w 7467600"/>
              <a:gd name="connsiteY853" fmla="*/ 2205895 h 6858000"/>
              <a:gd name="connsiteX854" fmla="*/ 4262250 w 7467600"/>
              <a:gd name="connsiteY854" fmla="*/ 2219972 h 6858000"/>
              <a:gd name="connsiteX855" fmla="*/ 4550611 w 7467600"/>
              <a:gd name="connsiteY855" fmla="*/ 817540 h 6858000"/>
              <a:gd name="connsiteX856" fmla="*/ 4564418 w 7467600"/>
              <a:gd name="connsiteY856" fmla="*/ 808293 h 6858000"/>
              <a:gd name="connsiteX857" fmla="*/ 4266388 w 7467600"/>
              <a:gd name="connsiteY857" fmla="*/ 500083 h 6858000"/>
              <a:gd name="connsiteX858" fmla="*/ 4032842 w 7467600"/>
              <a:gd name="connsiteY858" fmla="*/ 211809 h 6858000"/>
              <a:gd name="connsiteX859" fmla="*/ 3882765 w 7467600"/>
              <a:gd name="connsiteY859" fmla="*/ 0 h 6858000"/>
              <a:gd name="connsiteX860" fmla="*/ 3721337 w 7467600"/>
              <a:gd name="connsiteY860" fmla="*/ 0 h 6858000"/>
              <a:gd name="connsiteX861" fmla="*/ 3797544 w 7467600"/>
              <a:gd name="connsiteY861" fmla="*/ 0 h 6858000"/>
              <a:gd name="connsiteX862" fmla="*/ 3775734 w 7467600"/>
              <a:gd name="connsiteY862" fmla="*/ 95131 h 6858000"/>
              <a:gd name="connsiteX863" fmla="*/ 3724807 w 7467600"/>
              <a:gd name="connsiteY863" fmla="*/ 272257 h 6858000"/>
              <a:gd name="connsiteX864" fmla="*/ 3726844 w 7467600"/>
              <a:gd name="connsiteY864" fmla="*/ 282988 h 6858000"/>
              <a:gd name="connsiteX865" fmla="*/ 3742664 w 7467600"/>
              <a:gd name="connsiteY865" fmla="*/ 279918 h 6858000"/>
              <a:gd name="connsiteX866" fmla="*/ 4103910 w 7467600"/>
              <a:gd name="connsiteY866" fmla="*/ 1161917 h 6858000"/>
              <a:gd name="connsiteX867" fmla="*/ 4020269 w 7467600"/>
              <a:gd name="connsiteY867" fmla="*/ 1200406 h 6858000"/>
              <a:gd name="connsiteX868" fmla="*/ 3674882 w 7467600"/>
              <a:gd name="connsiteY868" fmla="*/ 488524 h 6858000"/>
              <a:gd name="connsiteX869" fmla="*/ 3132682 w 7467600"/>
              <a:gd name="connsiteY869" fmla="*/ 1072284 h 6858000"/>
              <a:gd name="connsiteX870" fmla="*/ 2716346 w 7467600"/>
              <a:gd name="connsiteY870" fmla="*/ 1276376 h 6858000"/>
              <a:gd name="connsiteX871" fmla="*/ 2716772 w 7467600"/>
              <a:gd name="connsiteY871" fmla="*/ 1255462 h 6858000"/>
              <a:gd name="connsiteX872" fmla="*/ 3471096 w 7467600"/>
              <a:gd name="connsiteY872" fmla="*/ 437072 h 6858000"/>
              <a:gd name="connsiteX873" fmla="*/ 3639057 w 7467600"/>
              <a:gd name="connsiteY873" fmla="*/ 286334 h 6858000"/>
              <a:gd name="connsiteX874" fmla="*/ 3640309 w 7467600"/>
              <a:gd name="connsiteY874" fmla="*/ 284664 h 6858000"/>
              <a:gd name="connsiteX875" fmla="*/ 3646022 w 7467600"/>
              <a:gd name="connsiteY875" fmla="*/ 276711 h 6858000"/>
              <a:gd name="connsiteX876" fmla="*/ 3707943 w 7467600"/>
              <a:gd name="connsiteY876" fmla="*/ 65958 h 6858000"/>
              <a:gd name="connsiteX877" fmla="*/ 3721337 w 7467600"/>
              <a:gd name="connsiteY877" fmla="*/ 0 h 6858000"/>
              <a:gd name="connsiteX878" fmla="*/ 2867960 w 7467600"/>
              <a:gd name="connsiteY878" fmla="*/ 0 h 6858000"/>
              <a:gd name="connsiteX879" fmla="*/ 2926351 w 7467600"/>
              <a:gd name="connsiteY879" fmla="*/ 0 h 6858000"/>
              <a:gd name="connsiteX880" fmla="*/ 2902823 w 7467600"/>
              <a:gd name="connsiteY880" fmla="*/ 262929 h 6858000"/>
              <a:gd name="connsiteX881" fmla="*/ 2940663 w 7467600"/>
              <a:gd name="connsiteY881" fmla="*/ 140884 h 6858000"/>
              <a:gd name="connsiteX882" fmla="*/ 2947039 w 7467600"/>
              <a:gd name="connsiteY882" fmla="*/ 122524 h 6858000"/>
              <a:gd name="connsiteX883" fmla="*/ 2984316 w 7467600"/>
              <a:gd name="connsiteY883" fmla="*/ 0 h 6858000"/>
              <a:gd name="connsiteX884" fmla="*/ 3016114 w 7467600"/>
              <a:gd name="connsiteY884" fmla="*/ 0 h 6858000"/>
              <a:gd name="connsiteX885" fmla="*/ 2979949 w 7467600"/>
              <a:gd name="connsiteY885" fmla="*/ 119274 h 6858000"/>
              <a:gd name="connsiteX886" fmla="*/ 3023879 w 7467600"/>
              <a:gd name="connsiteY886" fmla="*/ 0 h 6858000"/>
              <a:gd name="connsiteX887" fmla="*/ 3105400 w 7467600"/>
              <a:gd name="connsiteY887" fmla="*/ 0 h 6858000"/>
              <a:gd name="connsiteX888" fmla="*/ 3094669 w 7467600"/>
              <a:gd name="connsiteY888" fmla="*/ 30308 h 6858000"/>
              <a:gd name="connsiteX889" fmla="*/ 2901945 w 7467600"/>
              <a:gd name="connsiteY889" fmla="*/ 466538 h 6858000"/>
              <a:gd name="connsiteX890" fmla="*/ 2815209 w 7467600"/>
              <a:gd name="connsiteY890" fmla="*/ 497361 h 6858000"/>
              <a:gd name="connsiteX891" fmla="*/ 2844845 w 7467600"/>
              <a:gd name="connsiteY891" fmla="*/ 127638 h 6858000"/>
              <a:gd name="connsiteX892" fmla="*/ 2867960 w 7467600"/>
              <a:gd name="connsiteY892" fmla="*/ 0 h 6858000"/>
              <a:gd name="connsiteX893" fmla="*/ 1057230 w 7467600"/>
              <a:gd name="connsiteY893" fmla="*/ 0 h 6858000"/>
              <a:gd name="connsiteX894" fmla="*/ 1111003 w 7467600"/>
              <a:gd name="connsiteY894" fmla="*/ 0 h 6858000"/>
              <a:gd name="connsiteX895" fmla="*/ 1125553 w 7467600"/>
              <a:gd name="connsiteY895" fmla="*/ 52588 h 6858000"/>
              <a:gd name="connsiteX896" fmla="*/ 1304276 w 7467600"/>
              <a:gd name="connsiteY896" fmla="*/ 476275 h 6858000"/>
              <a:gd name="connsiteX897" fmla="*/ 1492066 w 7467600"/>
              <a:gd name="connsiteY897" fmla="*/ 886333 h 6858000"/>
              <a:gd name="connsiteX898" fmla="*/ 1423698 w 7467600"/>
              <a:gd name="connsiteY898" fmla="*/ 710817 h 6858000"/>
              <a:gd name="connsiteX899" fmla="*/ 1357609 w 7467600"/>
              <a:gd name="connsiteY899" fmla="*/ 532892 h 6858000"/>
              <a:gd name="connsiteX900" fmla="*/ 1309550 w 7467600"/>
              <a:gd name="connsiteY900" fmla="*/ 374031 h 6858000"/>
              <a:gd name="connsiteX901" fmla="*/ 1193673 w 7467600"/>
              <a:gd name="connsiteY901" fmla="*/ 49533 h 6858000"/>
              <a:gd name="connsiteX902" fmla="*/ 1164391 w 7467600"/>
              <a:gd name="connsiteY902" fmla="*/ 0 h 6858000"/>
              <a:gd name="connsiteX903" fmla="*/ 1200666 w 7467600"/>
              <a:gd name="connsiteY903" fmla="*/ 0 h 6858000"/>
              <a:gd name="connsiteX904" fmla="*/ 1223408 w 7467600"/>
              <a:gd name="connsiteY904" fmla="*/ 38996 h 6858000"/>
              <a:gd name="connsiteX905" fmla="*/ 1339635 w 7467600"/>
              <a:gd name="connsiteY905" fmla="*/ 365517 h 6858000"/>
              <a:gd name="connsiteX906" fmla="*/ 1387469 w 7467600"/>
              <a:gd name="connsiteY906" fmla="*/ 523079 h 6858000"/>
              <a:gd name="connsiteX907" fmla="*/ 1452685 w 7467600"/>
              <a:gd name="connsiteY907" fmla="*/ 699806 h 6858000"/>
              <a:gd name="connsiteX908" fmla="*/ 1492092 w 7467600"/>
              <a:gd name="connsiteY908" fmla="*/ 800424 h 6858000"/>
              <a:gd name="connsiteX909" fmla="*/ 1455302 w 7467600"/>
              <a:gd name="connsiteY909" fmla="*/ 632913 h 6858000"/>
              <a:gd name="connsiteX910" fmla="*/ 1222336 w 7467600"/>
              <a:gd name="connsiteY910" fmla="*/ 9480 h 6858000"/>
              <a:gd name="connsiteX911" fmla="*/ 1214634 w 7467600"/>
              <a:gd name="connsiteY911" fmla="*/ 0 h 6858000"/>
              <a:gd name="connsiteX912" fmla="*/ 1289827 w 7467600"/>
              <a:gd name="connsiteY912" fmla="*/ 0 h 6858000"/>
              <a:gd name="connsiteX913" fmla="*/ 1321076 w 7467600"/>
              <a:gd name="connsiteY913" fmla="*/ 59722 h 6858000"/>
              <a:gd name="connsiteX914" fmla="*/ 1512579 w 7467600"/>
              <a:gd name="connsiteY914" fmla="*/ 626441 h 6858000"/>
              <a:gd name="connsiteX915" fmla="*/ 1506076 w 7467600"/>
              <a:gd name="connsiteY915" fmla="*/ 1089289 h 6858000"/>
              <a:gd name="connsiteX916" fmla="*/ 1486346 w 7467600"/>
              <a:gd name="connsiteY916" fmla="*/ 1079919 h 6858000"/>
              <a:gd name="connsiteX917" fmla="*/ 1070511 w 7467600"/>
              <a:gd name="connsiteY917" fmla="*/ 48609 h 6858000"/>
              <a:gd name="connsiteX918" fmla="*/ 1057230 w 7467600"/>
              <a:gd name="connsiteY918" fmla="*/ 0 h 6858000"/>
              <a:gd name="connsiteX919" fmla="*/ 43151 w 7467600"/>
              <a:gd name="connsiteY919" fmla="*/ 0 h 6858000"/>
              <a:gd name="connsiteX920" fmla="*/ 95283 w 7467600"/>
              <a:gd name="connsiteY920" fmla="*/ 0 h 6858000"/>
              <a:gd name="connsiteX921" fmla="*/ 300708 w 7467600"/>
              <a:gd name="connsiteY921" fmla="*/ 154571 h 6858000"/>
              <a:gd name="connsiteX922" fmla="*/ 530414 w 7467600"/>
              <a:gd name="connsiteY922" fmla="*/ 354673 h 6858000"/>
              <a:gd name="connsiteX923" fmla="*/ 333785 w 7467600"/>
              <a:gd name="connsiteY923" fmla="*/ 161564 h 6858000"/>
              <a:gd name="connsiteX924" fmla="*/ 147005 w 7467600"/>
              <a:gd name="connsiteY924" fmla="*/ 0 h 6858000"/>
              <a:gd name="connsiteX925" fmla="*/ 272509 w 7467600"/>
              <a:gd name="connsiteY925" fmla="*/ 0 h 6858000"/>
              <a:gd name="connsiteX926" fmla="*/ 326276 w 7467600"/>
              <a:gd name="connsiteY926" fmla="*/ 45847 h 6858000"/>
              <a:gd name="connsiteX927" fmla="*/ 823759 w 7467600"/>
              <a:gd name="connsiteY927" fmla="*/ 574145 h 6858000"/>
              <a:gd name="connsiteX928" fmla="*/ 811254 w 7467600"/>
              <a:gd name="connsiteY928" fmla="*/ 665546 h 6858000"/>
              <a:gd name="connsiteX929" fmla="*/ 154042 w 7467600"/>
              <a:gd name="connsiteY929" fmla="*/ 261522 h 6858000"/>
              <a:gd name="connsiteX930" fmla="*/ 13550 w 7467600"/>
              <a:gd name="connsiteY930" fmla="*/ 158423 h 6858000"/>
              <a:gd name="connsiteX931" fmla="*/ 0 w 7467600"/>
              <a:gd name="connsiteY931" fmla="*/ 146618 h 6858000"/>
              <a:gd name="connsiteX932" fmla="*/ 0 w 7467600"/>
              <a:gd name="connsiteY932" fmla="*/ 59161 h 6858000"/>
              <a:gd name="connsiteX933" fmla="*/ 45427 w 7467600"/>
              <a:gd name="connsiteY933" fmla="*/ 101078 h 6858000"/>
              <a:gd name="connsiteX934" fmla="*/ 630103 w 7467600"/>
              <a:gd name="connsiteY934" fmla="*/ 485885 h 6858000"/>
              <a:gd name="connsiteX935" fmla="*/ 532040 w 7467600"/>
              <a:gd name="connsiteY935" fmla="*/ 399359 h 6858000"/>
              <a:gd name="connsiteX936" fmla="*/ 517618 w 7467600"/>
              <a:gd name="connsiteY936" fmla="*/ 385726 h 6858000"/>
              <a:gd name="connsiteX937" fmla="*/ 285074 w 7467600"/>
              <a:gd name="connsiteY937" fmla="*/ 182755 h 6858000"/>
              <a:gd name="connsiteX938" fmla="*/ 43151 w 7467600"/>
              <a:gd name="connsiteY938" fmla="*/ 0 h 6858000"/>
              <a:gd name="connsiteX0" fmla="*/ 369702 w 7369701"/>
              <a:gd name="connsiteY0" fmla="*/ 6712169 h 6858000"/>
              <a:gd name="connsiteX1" fmla="*/ 366575 w 7369701"/>
              <a:gd name="connsiteY1" fmla="*/ 6715556 h 6858000"/>
              <a:gd name="connsiteX2" fmla="*/ 371637 w 7369701"/>
              <a:gd name="connsiteY2" fmla="*/ 6713954 h 6858000"/>
              <a:gd name="connsiteX3" fmla="*/ 369702 w 7369701"/>
              <a:gd name="connsiteY3" fmla="*/ 6712169 h 6858000"/>
              <a:gd name="connsiteX4" fmla="*/ 1019354 w 7369701"/>
              <a:gd name="connsiteY4" fmla="*/ 6315006 h 6858000"/>
              <a:gd name="connsiteX5" fmla="*/ 441046 w 7369701"/>
              <a:gd name="connsiteY5" fmla="*/ 6691153 h 6858000"/>
              <a:gd name="connsiteX6" fmla="*/ 1019354 w 7369701"/>
              <a:gd name="connsiteY6" fmla="*/ 6315006 h 6858000"/>
              <a:gd name="connsiteX7" fmla="*/ 991680 w 7369701"/>
              <a:gd name="connsiteY7" fmla="*/ 6298413 h 6858000"/>
              <a:gd name="connsiteX8" fmla="*/ 409060 w 7369701"/>
              <a:gd name="connsiteY8" fmla="*/ 6671470 h 6858000"/>
              <a:gd name="connsiteX9" fmla="*/ 991680 w 7369701"/>
              <a:gd name="connsiteY9" fmla="*/ 6298413 h 6858000"/>
              <a:gd name="connsiteX10" fmla="*/ 103333 w 7369701"/>
              <a:gd name="connsiteY10" fmla="*/ 5699602 h 6858000"/>
              <a:gd name="connsiteX11" fmla="*/ 233938 w 7369701"/>
              <a:gd name="connsiteY11" fmla="*/ 5809416 h 6858000"/>
              <a:gd name="connsiteX12" fmla="*/ 883580 w 7369701"/>
              <a:gd name="connsiteY12" fmla="*/ 6180710 h 6858000"/>
              <a:gd name="connsiteX13" fmla="*/ 487337 w 7369701"/>
              <a:gd name="connsiteY13" fmla="*/ 5950182 h 6858000"/>
              <a:gd name="connsiteX14" fmla="*/ 354051 w 7369701"/>
              <a:gd name="connsiteY14" fmla="*/ 5854912 h 6858000"/>
              <a:gd name="connsiteX15" fmla="*/ 195436 w 7369701"/>
              <a:gd name="connsiteY15" fmla="*/ 5755068 h 6858000"/>
              <a:gd name="connsiteX16" fmla="*/ 103333 w 7369701"/>
              <a:gd name="connsiteY16" fmla="*/ 5699602 h 6858000"/>
              <a:gd name="connsiteX17" fmla="*/ 5539432 w 7369701"/>
              <a:gd name="connsiteY17" fmla="*/ 5642928 h 6858000"/>
              <a:gd name="connsiteX18" fmla="*/ 5555462 w 7369701"/>
              <a:gd name="connsiteY18" fmla="*/ 5694454 h 6858000"/>
              <a:gd name="connsiteX19" fmla="*/ 5828270 w 7369701"/>
              <a:gd name="connsiteY19" fmla="*/ 6320663 h 6858000"/>
              <a:gd name="connsiteX20" fmla="*/ 5947416 w 7369701"/>
              <a:gd name="connsiteY20" fmla="*/ 6574846 h 6858000"/>
              <a:gd name="connsiteX21" fmla="*/ 5539432 w 7369701"/>
              <a:gd name="connsiteY21" fmla="*/ 5642928 h 6858000"/>
              <a:gd name="connsiteX22" fmla="*/ 51253 w 7369701"/>
              <a:gd name="connsiteY22" fmla="*/ 5631825 h 6858000"/>
              <a:gd name="connsiteX23" fmla="*/ 211622 w 7369701"/>
              <a:gd name="connsiteY23" fmla="*/ 5728803 h 6858000"/>
              <a:gd name="connsiteX24" fmla="*/ 371652 w 7369701"/>
              <a:gd name="connsiteY24" fmla="*/ 5829062 h 6858000"/>
              <a:gd name="connsiteX25" fmla="*/ 505903 w 7369701"/>
              <a:gd name="connsiteY25" fmla="*/ 5925221 h 6858000"/>
              <a:gd name="connsiteX26" fmla="*/ 899240 w 7369701"/>
              <a:gd name="connsiteY26" fmla="*/ 6153068 h 6858000"/>
              <a:gd name="connsiteX27" fmla="*/ 988114 w 7369701"/>
              <a:gd name="connsiteY27" fmla="*/ 6174204 h 6858000"/>
              <a:gd name="connsiteX28" fmla="*/ 845971 w 7369701"/>
              <a:gd name="connsiteY28" fmla="*/ 6067177 h 6858000"/>
              <a:gd name="connsiteX29" fmla="*/ 448057 w 7369701"/>
              <a:gd name="connsiteY29" fmla="*/ 5841376 h 6858000"/>
              <a:gd name="connsiteX30" fmla="*/ 51253 w 7369701"/>
              <a:gd name="connsiteY30" fmla="*/ 5631825 h 6858000"/>
              <a:gd name="connsiteX31" fmla="*/ 2606687 w 7369701"/>
              <a:gd name="connsiteY31" fmla="*/ 5630718 h 6858000"/>
              <a:gd name="connsiteX32" fmla="*/ 2645658 w 7369701"/>
              <a:gd name="connsiteY32" fmla="*/ 6640259 h 6858000"/>
              <a:gd name="connsiteX33" fmla="*/ 2606687 w 7369701"/>
              <a:gd name="connsiteY33" fmla="*/ 5630718 h 6858000"/>
              <a:gd name="connsiteX34" fmla="*/ 3642057 w 7369701"/>
              <a:gd name="connsiteY34" fmla="*/ 5573487 h 6858000"/>
              <a:gd name="connsiteX35" fmla="*/ 3632981 w 7369701"/>
              <a:gd name="connsiteY35" fmla="*/ 5579437 h 6858000"/>
              <a:gd name="connsiteX36" fmla="*/ 3382436 w 7369701"/>
              <a:gd name="connsiteY36" fmla="*/ 5952726 h 6858000"/>
              <a:gd name="connsiteX37" fmla="*/ 3191929 w 7369701"/>
              <a:gd name="connsiteY37" fmla="*/ 6662669 h 6858000"/>
              <a:gd name="connsiteX38" fmla="*/ 3369898 w 7369701"/>
              <a:gd name="connsiteY38" fmla="*/ 6081771 h 6858000"/>
              <a:gd name="connsiteX39" fmla="*/ 3642057 w 7369701"/>
              <a:gd name="connsiteY39" fmla="*/ 5573487 h 6858000"/>
              <a:gd name="connsiteX40" fmla="*/ 2650666 w 7369701"/>
              <a:gd name="connsiteY40" fmla="*/ 5530686 h 6858000"/>
              <a:gd name="connsiteX41" fmla="*/ 2650249 w 7369701"/>
              <a:gd name="connsiteY41" fmla="*/ 5532101 h 6858000"/>
              <a:gd name="connsiteX42" fmla="*/ 2663808 w 7369701"/>
              <a:gd name="connsiteY42" fmla="*/ 6535215 h 6858000"/>
              <a:gd name="connsiteX43" fmla="*/ 2665418 w 7369701"/>
              <a:gd name="connsiteY43" fmla="*/ 6132756 h 6858000"/>
              <a:gd name="connsiteX44" fmla="*/ 2650666 w 7369701"/>
              <a:gd name="connsiteY44" fmla="*/ 5530686 h 6858000"/>
              <a:gd name="connsiteX45" fmla="*/ 2680277 w 7369701"/>
              <a:gd name="connsiteY45" fmla="*/ 5479204 h 6858000"/>
              <a:gd name="connsiteX46" fmla="*/ 2678972 w 7369701"/>
              <a:gd name="connsiteY46" fmla="*/ 5481582 h 6858000"/>
              <a:gd name="connsiteX47" fmla="*/ 2696666 w 7369701"/>
              <a:gd name="connsiteY47" fmla="*/ 6133836 h 6858000"/>
              <a:gd name="connsiteX48" fmla="*/ 2695769 w 7369701"/>
              <a:gd name="connsiteY48" fmla="*/ 6390955 h 6858000"/>
              <a:gd name="connsiteX49" fmla="*/ 2739893 w 7369701"/>
              <a:gd name="connsiteY49" fmla="*/ 6108357 h 6858000"/>
              <a:gd name="connsiteX50" fmla="*/ 2680277 w 7369701"/>
              <a:gd name="connsiteY50" fmla="*/ 5479204 h 6858000"/>
              <a:gd name="connsiteX51" fmla="*/ 1132195 w 7369701"/>
              <a:gd name="connsiteY51" fmla="*/ 5467980 h 6858000"/>
              <a:gd name="connsiteX52" fmla="*/ 1679056 w 7369701"/>
              <a:gd name="connsiteY52" fmla="*/ 5516907 h 6858000"/>
              <a:gd name="connsiteX53" fmla="*/ 2128648 w 7369701"/>
              <a:gd name="connsiteY53" fmla="*/ 5474249 h 6858000"/>
              <a:gd name="connsiteX54" fmla="*/ 1825619 w 7369701"/>
              <a:gd name="connsiteY54" fmla="*/ 5478447 h 6858000"/>
              <a:gd name="connsiteX55" fmla="*/ 1737798 w 7369701"/>
              <a:gd name="connsiteY55" fmla="*/ 5483353 h 6858000"/>
              <a:gd name="connsiteX56" fmla="*/ 1132195 w 7369701"/>
              <a:gd name="connsiteY56" fmla="*/ 5467980 h 6858000"/>
              <a:gd name="connsiteX57" fmla="*/ 1456157 w 7369701"/>
              <a:gd name="connsiteY57" fmla="*/ 5371404 h 6858000"/>
              <a:gd name="connsiteX58" fmla="*/ 1244432 w 7369701"/>
              <a:gd name="connsiteY58" fmla="*/ 5385601 h 6858000"/>
              <a:gd name="connsiteX59" fmla="*/ 973990 w 7369701"/>
              <a:gd name="connsiteY59" fmla="*/ 5424940 h 6858000"/>
              <a:gd name="connsiteX60" fmla="*/ 1103809 w 7369701"/>
              <a:gd name="connsiteY60" fmla="*/ 5433720 h 6858000"/>
              <a:gd name="connsiteX61" fmla="*/ 1123454 w 7369701"/>
              <a:gd name="connsiteY61" fmla="*/ 5435727 h 6858000"/>
              <a:gd name="connsiteX62" fmla="*/ 1737017 w 7369701"/>
              <a:gd name="connsiteY62" fmla="*/ 5452183 h 6858000"/>
              <a:gd name="connsiteX63" fmla="*/ 1824397 w 7369701"/>
              <a:gd name="connsiteY63" fmla="*/ 5447757 h 6858000"/>
              <a:gd name="connsiteX64" fmla="*/ 2070059 w 7369701"/>
              <a:gd name="connsiteY64" fmla="*/ 5441660 h 6858000"/>
              <a:gd name="connsiteX65" fmla="*/ 1456157 w 7369701"/>
              <a:gd name="connsiteY65" fmla="*/ 5371404 h 6858000"/>
              <a:gd name="connsiteX66" fmla="*/ 4988186 w 7369701"/>
              <a:gd name="connsiteY66" fmla="*/ 5216467 h 6858000"/>
              <a:gd name="connsiteX67" fmla="*/ 4777334 w 7369701"/>
              <a:gd name="connsiteY67" fmla="*/ 5406072 h 6858000"/>
              <a:gd name="connsiteX68" fmla="*/ 4718341 w 7369701"/>
              <a:gd name="connsiteY68" fmla="*/ 5468043 h 6858000"/>
              <a:gd name="connsiteX69" fmla="*/ 4604655 w 7369701"/>
              <a:gd name="connsiteY69" fmla="*/ 5583434 h 6858000"/>
              <a:gd name="connsiteX70" fmla="*/ 4565074 w 7369701"/>
              <a:gd name="connsiteY70" fmla="*/ 5618550 h 6858000"/>
              <a:gd name="connsiteX71" fmla="*/ 4988186 w 7369701"/>
              <a:gd name="connsiteY71" fmla="*/ 5216467 h 6858000"/>
              <a:gd name="connsiteX72" fmla="*/ 4978032 w 7369701"/>
              <a:gd name="connsiteY72" fmla="*/ 5183809 h 6858000"/>
              <a:gd name="connsiteX73" fmla="*/ 4463413 w 7369701"/>
              <a:gd name="connsiteY73" fmla="*/ 5615162 h 6858000"/>
              <a:gd name="connsiteX74" fmla="*/ 4358134 w 7369701"/>
              <a:gd name="connsiteY74" fmla="*/ 5742791 h 6858000"/>
              <a:gd name="connsiteX75" fmla="*/ 4376219 w 7369701"/>
              <a:gd name="connsiteY75" fmla="*/ 5729027 h 6858000"/>
              <a:gd name="connsiteX76" fmla="*/ 4582340 w 7369701"/>
              <a:gd name="connsiteY76" fmla="*/ 5561037 h 6858000"/>
              <a:gd name="connsiteX77" fmla="*/ 4694684 w 7369701"/>
              <a:gd name="connsiteY77" fmla="*/ 5447098 h 6858000"/>
              <a:gd name="connsiteX78" fmla="*/ 4754123 w 7369701"/>
              <a:gd name="connsiteY78" fmla="*/ 5384643 h 6858000"/>
              <a:gd name="connsiteX79" fmla="*/ 4978032 w 7369701"/>
              <a:gd name="connsiteY79" fmla="*/ 5183809 h 6858000"/>
              <a:gd name="connsiteX80" fmla="*/ 1903353 w 7369701"/>
              <a:gd name="connsiteY80" fmla="*/ 5044827 h 6858000"/>
              <a:gd name="connsiteX81" fmla="*/ 1936931 w 7369701"/>
              <a:gd name="connsiteY81" fmla="*/ 5093954 h 6858000"/>
              <a:gd name="connsiteX82" fmla="*/ 2195868 w 7369701"/>
              <a:gd name="connsiteY82" fmla="*/ 5396574 h 6858000"/>
              <a:gd name="connsiteX83" fmla="*/ 2088852 w 7369701"/>
              <a:gd name="connsiteY83" fmla="*/ 5166123 h 6858000"/>
              <a:gd name="connsiteX84" fmla="*/ 1958241 w 7369701"/>
              <a:gd name="connsiteY84" fmla="*/ 5067955 h 6858000"/>
              <a:gd name="connsiteX85" fmla="*/ 1903353 w 7369701"/>
              <a:gd name="connsiteY85" fmla="*/ 5044827 h 6858000"/>
              <a:gd name="connsiteX86" fmla="*/ 1979378 w 7369701"/>
              <a:gd name="connsiteY86" fmla="*/ 4769504 h 6858000"/>
              <a:gd name="connsiteX87" fmla="*/ 2882120 w 7369701"/>
              <a:gd name="connsiteY87" fmla="*/ 5064547 h 6858000"/>
              <a:gd name="connsiteX88" fmla="*/ 2793103 w 7369701"/>
              <a:gd name="connsiteY88" fmla="*/ 5039699 h 6858000"/>
              <a:gd name="connsiteX89" fmla="*/ 2770041 w 7369701"/>
              <a:gd name="connsiteY89" fmla="*/ 5033634 h 6858000"/>
              <a:gd name="connsiteX90" fmla="*/ 1979378 w 7369701"/>
              <a:gd name="connsiteY90" fmla="*/ 4769504 h 6858000"/>
              <a:gd name="connsiteX91" fmla="*/ 1927410 w 7369701"/>
              <a:gd name="connsiteY91" fmla="*/ 4716164 h 6858000"/>
              <a:gd name="connsiteX92" fmla="*/ 1959587 w 7369701"/>
              <a:gd name="connsiteY92" fmla="*/ 4728849 h 6858000"/>
              <a:gd name="connsiteX93" fmla="*/ 2777707 w 7369701"/>
              <a:gd name="connsiteY93" fmla="*/ 5003991 h 6858000"/>
              <a:gd name="connsiteX94" fmla="*/ 2800768 w 7369701"/>
              <a:gd name="connsiteY94" fmla="*/ 5010056 h 6858000"/>
              <a:gd name="connsiteX95" fmla="*/ 2879408 w 7369701"/>
              <a:gd name="connsiteY95" fmla="*/ 5031590 h 6858000"/>
              <a:gd name="connsiteX96" fmla="*/ 2862295 w 7369701"/>
              <a:gd name="connsiteY96" fmla="*/ 5022958 h 6858000"/>
              <a:gd name="connsiteX97" fmla="*/ 2813343 w 7369701"/>
              <a:gd name="connsiteY97" fmla="*/ 4998369 h 6858000"/>
              <a:gd name="connsiteX98" fmla="*/ 2646245 w 7369701"/>
              <a:gd name="connsiteY98" fmla="*/ 4930999 h 6858000"/>
              <a:gd name="connsiteX99" fmla="*/ 1999243 w 7369701"/>
              <a:gd name="connsiteY99" fmla="*/ 4730524 h 6858000"/>
              <a:gd name="connsiteX100" fmla="*/ 1979527 w 7369701"/>
              <a:gd name="connsiteY100" fmla="*/ 4726651 h 6858000"/>
              <a:gd name="connsiteX101" fmla="*/ 1927410 w 7369701"/>
              <a:gd name="connsiteY101" fmla="*/ 4716164 h 6858000"/>
              <a:gd name="connsiteX102" fmla="*/ 1997014 w 7369701"/>
              <a:gd name="connsiteY102" fmla="*/ 4698007 h 6858000"/>
              <a:gd name="connsiteX103" fmla="*/ 2005458 w 7369701"/>
              <a:gd name="connsiteY103" fmla="*/ 4699540 h 6858000"/>
              <a:gd name="connsiteX104" fmla="*/ 2657186 w 7369701"/>
              <a:gd name="connsiteY104" fmla="*/ 4901687 h 6858000"/>
              <a:gd name="connsiteX105" fmla="*/ 2826662 w 7369701"/>
              <a:gd name="connsiteY105" fmla="*/ 4970362 h 6858000"/>
              <a:gd name="connsiteX106" fmla="*/ 2876100 w 7369701"/>
              <a:gd name="connsiteY106" fmla="*/ 4995397 h 6858000"/>
              <a:gd name="connsiteX107" fmla="*/ 3042600 w 7369701"/>
              <a:gd name="connsiteY107" fmla="*/ 5059532 h 6858000"/>
              <a:gd name="connsiteX108" fmla="*/ 1997014 w 7369701"/>
              <a:gd name="connsiteY108" fmla="*/ 4698007 h 6858000"/>
              <a:gd name="connsiteX109" fmla="*/ 2305292 w 7369701"/>
              <a:gd name="connsiteY109" fmla="*/ 4219492 h 6858000"/>
              <a:gd name="connsiteX110" fmla="*/ 3360922 w 7369701"/>
              <a:gd name="connsiteY110" fmla="*/ 4529373 h 6858000"/>
              <a:gd name="connsiteX111" fmla="*/ 3492420 w 7369701"/>
              <a:gd name="connsiteY111" fmla="*/ 4510145 h 6858000"/>
              <a:gd name="connsiteX112" fmla="*/ 3364086 w 7369701"/>
              <a:gd name="connsiteY112" fmla="*/ 4480340 h 6858000"/>
              <a:gd name="connsiteX113" fmla="*/ 3225818 w 7369701"/>
              <a:gd name="connsiteY113" fmla="*/ 4411822 h 6858000"/>
              <a:gd name="connsiteX114" fmla="*/ 3129696 w 7369701"/>
              <a:gd name="connsiteY114" fmla="*/ 4360704 h 6858000"/>
              <a:gd name="connsiteX115" fmla="*/ 2814545 w 7369701"/>
              <a:gd name="connsiteY115" fmla="*/ 4282955 h 6858000"/>
              <a:gd name="connsiteX116" fmla="*/ 2305292 w 7369701"/>
              <a:gd name="connsiteY116" fmla="*/ 4219492 h 6858000"/>
              <a:gd name="connsiteX117" fmla="*/ 2626982 w 7369701"/>
              <a:gd name="connsiteY117" fmla="*/ 4206450 h 6858000"/>
              <a:gd name="connsiteX118" fmla="*/ 2490617 w 7369701"/>
              <a:gd name="connsiteY118" fmla="*/ 4206951 h 6858000"/>
              <a:gd name="connsiteX119" fmla="*/ 2819869 w 7369701"/>
              <a:gd name="connsiteY119" fmla="*/ 4252936 h 6858000"/>
              <a:gd name="connsiteX120" fmla="*/ 3143018 w 7369701"/>
              <a:gd name="connsiteY120" fmla="*/ 4332698 h 6858000"/>
              <a:gd name="connsiteX121" fmla="*/ 3241520 w 7369701"/>
              <a:gd name="connsiteY121" fmla="*/ 4385112 h 6858000"/>
              <a:gd name="connsiteX122" fmla="*/ 3374575 w 7369701"/>
              <a:gd name="connsiteY122" fmla="*/ 4451517 h 6858000"/>
              <a:gd name="connsiteX123" fmla="*/ 3505221 w 7369701"/>
              <a:gd name="connsiteY123" fmla="*/ 4480757 h 6858000"/>
              <a:gd name="connsiteX124" fmla="*/ 2626982 w 7369701"/>
              <a:gd name="connsiteY124" fmla="*/ 4206450 h 6858000"/>
              <a:gd name="connsiteX125" fmla="*/ 1310106 w 7369701"/>
              <a:gd name="connsiteY125" fmla="*/ 3943217 h 6858000"/>
              <a:gd name="connsiteX126" fmla="*/ 854994 w 7369701"/>
              <a:gd name="connsiteY126" fmla="*/ 4399136 h 6858000"/>
              <a:gd name="connsiteX127" fmla="*/ 742462 w 7369701"/>
              <a:gd name="connsiteY127" fmla="*/ 4594648 h 6858000"/>
              <a:gd name="connsiteX128" fmla="*/ 820602 w 7369701"/>
              <a:gd name="connsiteY128" fmla="*/ 4485915 h 6858000"/>
              <a:gd name="connsiteX129" fmla="*/ 878295 w 7369701"/>
              <a:gd name="connsiteY129" fmla="*/ 4403594 h 6858000"/>
              <a:gd name="connsiteX130" fmla="*/ 1240607 w 7369701"/>
              <a:gd name="connsiteY130" fmla="*/ 4010401 h 6858000"/>
              <a:gd name="connsiteX131" fmla="*/ 1310106 w 7369701"/>
              <a:gd name="connsiteY131" fmla="*/ 3943217 h 6858000"/>
              <a:gd name="connsiteX132" fmla="*/ 1423113 w 7369701"/>
              <a:gd name="connsiteY132" fmla="*/ 3874565 h 6858000"/>
              <a:gd name="connsiteX133" fmla="*/ 1260565 w 7369701"/>
              <a:gd name="connsiteY133" fmla="*/ 4031982 h 6858000"/>
              <a:gd name="connsiteX134" fmla="*/ 901900 w 7369701"/>
              <a:gd name="connsiteY134" fmla="*/ 4421236 h 6858000"/>
              <a:gd name="connsiteX135" fmla="*/ 845044 w 7369701"/>
              <a:gd name="connsiteY135" fmla="*/ 4502436 h 6858000"/>
              <a:gd name="connsiteX136" fmla="*/ 685926 w 7369701"/>
              <a:gd name="connsiteY136" fmla="*/ 4703069 h 6858000"/>
              <a:gd name="connsiteX137" fmla="*/ 684248 w 7369701"/>
              <a:gd name="connsiteY137" fmla="*/ 4706721 h 6858000"/>
              <a:gd name="connsiteX138" fmla="*/ 1423113 w 7369701"/>
              <a:gd name="connsiteY138" fmla="*/ 3874565 h 6858000"/>
              <a:gd name="connsiteX139" fmla="*/ 3316479 w 7369701"/>
              <a:gd name="connsiteY139" fmla="*/ 3872136 h 6858000"/>
              <a:gd name="connsiteX140" fmla="*/ 3546806 w 7369701"/>
              <a:gd name="connsiteY140" fmla="*/ 4356139 h 6858000"/>
              <a:gd name="connsiteX141" fmla="*/ 3364433 w 7369701"/>
              <a:gd name="connsiteY141" fmla="*/ 3953121 h 6858000"/>
              <a:gd name="connsiteX142" fmla="*/ 3316479 w 7369701"/>
              <a:gd name="connsiteY142" fmla="*/ 3872136 h 6858000"/>
              <a:gd name="connsiteX143" fmla="*/ 3291335 w 7369701"/>
              <a:gd name="connsiteY143" fmla="*/ 3767420 h 6858000"/>
              <a:gd name="connsiteX144" fmla="*/ 3390805 w 7369701"/>
              <a:gd name="connsiteY144" fmla="*/ 3937163 h 6858000"/>
              <a:gd name="connsiteX145" fmla="*/ 3579062 w 7369701"/>
              <a:gd name="connsiteY145" fmla="*/ 4359040 h 6858000"/>
              <a:gd name="connsiteX146" fmla="*/ 3467355 w 7369701"/>
              <a:gd name="connsiteY146" fmla="*/ 3988130 h 6858000"/>
              <a:gd name="connsiteX147" fmla="*/ 3310753 w 7369701"/>
              <a:gd name="connsiteY147" fmla="*/ 3787140 h 6858000"/>
              <a:gd name="connsiteX148" fmla="*/ 3291335 w 7369701"/>
              <a:gd name="connsiteY148" fmla="*/ 3767420 h 6858000"/>
              <a:gd name="connsiteX149" fmla="*/ 1635889 w 7369701"/>
              <a:gd name="connsiteY149" fmla="*/ 3709494 h 6858000"/>
              <a:gd name="connsiteX150" fmla="*/ 1634800 w 7369701"/>
              <a:gd name="connsiteY150" fmla="*/ 3731111 h 6858000"/>
              <a:gd name="connsiteX151" fmla="*/ 1635889 w 7369701"/>
              <a:gd name="connsiteY151" fmla="*/ 3709494 h 6858000"/>
              <a:gd name="connsiteX152" fmla="*/ 1510397 w 7369701"/>
              <a:gd name="connsiteY152" fmla="*/ 3684705 h 6858000"/>
              <a:gd name="connsiteX153" fmla="*/ 1146550 w 7369701"/>
              <a:gd name="connsiteY153" fmla="*/ 3802012 h 6858000"/>
              <a:gd name="connsiteX154" fmla="*/ 698834 w 7369701"/>
              <a:gd name="connsiteY154" fmla="*/ 3952272 h 6858000"/>
              <a:gd name="connsiteX155" fmla="*/ 34256 w 7369701"/>
              <a:gd name="connsiteY155" fmla="*/ 4347603 h 6858000"/>
              <a:gd name="connsiteX156" fmla="*/ 527241 w 7369701"/>
              <a:gd name="connsiteY156" fmla="*/ 4065078 h 6858000"/>
              <a:gd name="connsiteX157" fmla="*/ 1510397 w 7369701"/>
              <a:gd name="connsiteY157" fmla="*/ 3684705 h 6858000"/>
              <a:gd name="connsiteX158" fmla="*/ 1313114 w 7369701"/>
              <a:gd name="connsiteY158" fmla="*/ 3655216 h 6858000"/>
              <a:gd name="connsiteX159" fmla="*/ 1109304 w 7369701"/>
              <a:gd name="connsiteY159" fmla="*/ 3669030 h 6858000"/>
              <a:gd name="connsiteX160" fmla="*/ 8129 w 7369701"/>
              <a:gd name="connsiteY160" fmla="*/ 4330519 h 6858000"/>
              <a:gd name="connsiteX161" fmla="*/ 687572 w 7369701"/>
              <a:gd name="connsiteY161" fmla="*/ 3925629 h 6858000"/>
              <a:gd name="connsiteX162" fmla="*/ 1138365 w 7369701"/>
              <a:gd name="connsiteY162" fmla="*/ 3774515 h 6858000"/>
              <a:gd name="connsiteX163" fmla="*/ 1505579 w 7369701"/>
              <a:gd name="connsiteY163" fmla="*/ 3655526 h 6858000"/>
              <a:gd name="connsiteX164" fmla="*/ 1313114 w 7369701"/>
              <a:gd name="connsiteY164" fmla="*/ 3655216 h 6858000"/>
              <a:gd name="connsiteX165" fmla="*/ 3655073 w 7369701"/>
              <a:gd name="connsiteY165" fmla="*/ 3650884 h 6858000"/>
              <a:gd name="connsiteX166" fmla="*/ 3989938 w 7369701"/>
              <a:gd name="connsiteY166" fmla="*/ 3991685 h 6858000"/>
              <a:gd name="connsiteX167" fmla="*/ 4393907 w 7369701"/>
              <a:gd name="connsiteY167" fmla="*/ 4261258 h 6858000"/>
              <a:gd name="connsiteX168" fmla="*/ 4648051 w 7369701"/>
              <a:gd name="connsiteY168" fmla="*/ 4374051 h 6858000"/>
              <a:gd name="connsiteX169" fmla="*/ 4383389 w 7369701"/>
              <a:gd name="connsiteY169" fmla="*/ 4184369 h 6858000"/>
              <a:gd name="connsiteX170" fmla="*/ 4165508 w 7369701"/>
              <a:gd name="connsiteY170" fmla="*/ 4035196 h 6858000"/>
              <a:gd name="connsiteX171" fmla="*/ 4068162 w 7369701"/>
              <a:gd name="connsiteY171" fmla="*/ 3953394 h 6858000"/>
              <a:gd name="connsiteX172" fmla="*/ 3981416 w 7369701"/>
              <a:gd name="connsiteY172" fmla="*/ 3880482 h 6858000"/>
              <a:gd name="connsiteX173" fmla="*/ 3800147 w 7369701"/>
              <a:gd name="connsiteY173" fmla="*/ 3749872 h 6858000"/>
              <a:gd name="connsiteX174" fmla="*/ 3655073 w 7369701"/>
              <a:gd name="connsiteY174" fmla="*/ 3650884 h 6858000"/>
              <a:gd name="connsiteX175" fmla="*/ 3670252 w 7369701"/>
              <a:gd name="connsiteY175" fmla="*/ 3622798 h 6858000"/>
              <a:gd name="connsiteX176" fmla="*/ 3817258 w 7369701"/>
              <a:gd name="connsiteY176" fmla="*/ 3723577 h 6858000"/>
              <a:gd name="connsiteX177" fmla="*/ 4000461 w 7369701"/>
              <a:gd name="connsiteY177" fmla="*/ 3855966 h 6858000"/>
              <a:gd name="connsiteX178" fmla="*/ 4088180 w 7369701"/>
              <a:gd name="connsiteY178" fmla="*/ 3929774 h 6858000"/>
              <a:gd name="connsiteX179" fmla="*/ 4184555 w 7369701"/>
              <a:gd name="connsiteY179" fmla="*/ 4010683 h 6858000"/>
              <a:gd name="connsiteX180" fmla="*/ 4399563 w 7369701"/>
              <a:gd name="connsiteY180" fmla="*/ 4158106 h 6858000"/>
              <a:gd name="connsiteX181" fmla="*/ 4684469 w 7369701"/>
              <a:gd name="connsiteY181" fmla="*/ 4364680 h 6858000"/>
              <a:gd name="connsiteX182" fmla="*/ 4690271 w 7369701"/>
              <a:gd name="connsiteY182" fmla="*/ 4370034 h 6858000"/>
              <a:gd name="connsiteX183" fmla="*/ 4136093 w 7369701"/>
              <a:gd name="connsiteY183" fmla="*/ 3858466 h 6858000"/>
              <a:gd name="connsiteX184" fmla="*/ 3670252 w 7369701"/>
              <a:gd name="connsiteY184" fmla="*/ 3622798 h 6858000"/>
              <a:gd name="connsiteX185" fmla="*/ 4440129 w 7369701"/>
              <a:gd name="connsiteY185" fmla="*/ 3448571 h 6858000"/>
              <a:gd name="connsiteX186" fmla="*/ 4856525 w 7369701"/>
              <a:gd name="connsiteY186" fmla="*/ 3915351 h 6858000"/>
              <a:gd name="connsiteX187" fmla="*/ 5059055 w 7369701"/>
              <a:gd name="connsiteY187" fmla="*/ 4108918 h 6858000"/>
              <a:gd name="connsiteX188" fmla="*/ 5290070 w 7369701"/>
              <a:gd name="connsiteY188" fmla="*/ 4263619 h 6858000"/>
              <a:gd name="connsiteX189" fmla="*/ 4834991 w 7369701"/>
              <a:gd name="connsiteY189" fmla="*/ 3830985 h 6858000"/>
              <a:gd name="connsiteX190" fmla="*/ 4440129 w 7369701"/>
              <a:gd name="connsiteY190" fmla="*/ 3448571 h 6858000"/>
              <a:gd name="connsiteX191" fmla="*/ 4441737 w 7369701"/>
              <a:gd name="connsiteY191" fmla="*/ 3399734 h 6858000"/>
              <a:gd name="connsiteX192" fmla="*/ 4431236 w 7369701"/>
              <a:gd name="connsiteY192" fmla="*/ 3400954 h 6858000"/>
              <a:gd name="connsiteX193" fmla="*/ 4557150 w 7369701"/>
              <a:gd name="connsiteY193" fmla="*/ 3510023 h 6858000"/>
              <a:gd name="connsiteX194" fmla="*/ 4856936 w 7369701"/>
              <a:gd name="connsiteY194" fmla="*/ 3809146 h 6858000"/>
              <a:gd name="connsiteX195" fmla="*/ 5111996 w 7369701"/>
              <a:gd name="connsiteY195" fmla="*/ 4065759 h 6858000"/>
              <a:gd name="connsiteX196" fmla="*/ 5388878 w 7369701"/>
              <a:gd name="connsiteY196" fmla="*/ 4300185 h 6858000"/>
              <a:gd name="connsiteX197" fmla="*/ 5425556 w 7369701"/>
              <a:gd name="connsiteY197" fmla="*/ 4308967 h 6858000"/>
              <a:gd name="connsiteX198" fmla="*/ 4943646 w 7369701"/>
              <a:gd name="connsiteY198" fmla="*/ 3822916 h 6858000"/>
              <a:gd name="connsiteX199" fmla="*/ 4594837 w 7369701"/>
              <a:gd name="connsiteY199" fmla="*/ 3532274 h 6858000"/>
              <a:gd name="connsiteX200" fmla="*/ 4441737 w 7369701"/>
              <a:gd name="connsiteY200" fmla="*/ 3399734 h 6858000"/>
              <a:gd name="connsiteX201" fmla="*/ 5425834 w 7369701"/>
              <a:gd name="connsiteY201" fmla="*/ 3162785 h 6858000"/>
              <a:gd name="connsiteX202" fmla="*/ 5401644 w 7369701"/>
              <a:gd name="connsiteY202" fmla="*/ 3617847 h 6858000"/>
              <a:gd name="connsiteX203" fmla="*/ 5467256 w 7369701"/>
              <a:gd name="connsiteY203" fmla="*/ 4175494 h 6858000"/>
              <a:gd name="connsiteX204" fmla="*/ 5448069 w 7369701"/>
              <a:gd name="connsiteY204" fmla="*/ 3567554 h 6858000"/>
              <a:gd name="connsiteX205" fmla="*/ 5425834 w 7369701"/>
              <a:gd name="connsiteY205" fmla="*/ 3162785 h 6858000"/>
              <a:gd name="connsiteX206" fmla="*/ 1318687 w 7369701"/>
              <a:gd name="connsiteY206" fmla="*/ 3113840 h 6858000"/>
              <a:gd name="connsiteX207" fmla="*/ 1066793 w 7369701"/>
              <a:gd name="connsiteY207" fmla="*/ 3212171 h 6858000"/>
              <a:gd name="connsiteX208" fmla="*/ 993319 w 7369701"/>
              <a:gd name="connsiteY208" fmla="*/ 3247648 h 6858000"/>
              <a:gd name="connsiteX209" fmla="*/ 853081 w 7369701"/>
              <a:gd name="connsiteY209" fmla="*/ 3312410 h 6858000"/>
              <a:gd name="connsiteX210" fmla="*/ 805957 w 7369701"/>
              <a:gd name="connsiteY210" fmla="*/ 3330443 h 6858000"/>
              <a:gd name="connsiteX211" fmla="*/ 1318687 w 7369701"/>
              <a:gd name="connsiteY211" fmla="*/ 3113840 h 6858000"/>
              <a:gd name="connsiteX212" fmla="*/ 5453702 w 7369701"/>
              <a:gd name="connsiteY212" fmla="*/ 3090882 h 6858000"/>
              <a:gd name="connsiteX213" fmla="*/ 5480135 w 7369701"/>
              <a:gd name="connsiteY213" fmla="*/ 3565802 h 6858000"/>
              <a:gd name="connsiteX214" fmla="*/ 5499023 w 7369701"/>
              <a:gd name="connsiteY214" fmla="*/ 4166310 h 6858000"/>
              <a:gd name="connsiteX215" fmla="*/ 5547022 w 7369701"/>
              <a:gd name="connsiteY215" fmla="*/ 3607838 h 6858000"/>
              <a:gd name="connsiteX216" fmla="*/ 5515964 w 7369701"/>
              <a:gd name="connsiteY216" fmla="*/ 3378541 h 6858000"/>
              <a:gd name="connsiteX217" fmla="*/ 5453702 w 7369701"/>
              <a:gd name="connsiteY217" fmla="*/ 3090882 h 6858000"/>
              <a:gd name="connsiteX218" fmla="*/ 1238695 w 7369701"/>
              <a:gd name="connsiteY218" fmla="*/ 3076820 h 6858000"/>
              <a:gd name="connsiteX219" fmla="*/ 716371 w 7369701"/>
              <a:gd name="connsiteY219" fmla="*/ 3293249 h 6858000"/>
              <a:gd name="connsiteX220" fmla="*/ 579522 w 7369701"/>
              <a:gd name="connsiteY220" fmla="*/ 3371759 h 6858000"/>
              <a:gd name="connsiteX221" fmla="*/ 600288 w 7369701"/>
              <a:gd name="connsiteY221" fmla="*/ 3365555 h 6858000"/>
              <a:gd name="connsiteX222" fmla="*/ 840692 w 7369701"/>
              <a:gd name="connsiteY222" fmla="*/ 3284921 h 6858000"/>
              <a:gd name="connsiteX223" fmla="*/ 979248 w 7369701"/>
              <a:gd name="connsiteY223" fmla="*/ 3221003 h 6858000"/>
              <a:gd name="connsiteX224" fmla="*/ 1053282 w 7369701"/>
              <a:gd name="connsiteY224" fmla="*/ 3185247 h 6858000"/>
              <a:gd name="connsiteX225" fmla="*/ 1320603 w 7369701"/>
              <a:gd name="connsiteY225" fmla="*/ 3081281 h 6858000"/>
              <a:gd name="connsiteX226" fmla="*/ 1238695 w 7369701"/>
              <a:gd name="connsiteY226" fmla="*/ 3076820 h 6858000"/>
              <a:gd name="connsiteX227" fmla="*/ 5425627 w 7369701"/>
              <a:gd name="connsiteY227" fmla="*/ 2954192 h 6858000"/>
              <a:gd name="connsiteX228" fmla="*/ 5470770 w 7369701"/>
              <a:gd name="connsiteY228" fmla="*/ 3005435 h 6858000"/>
              <a:gd name="connsiteX229" fmla="*/ 5519779 w 7369701"/>
              <a:gd name="connsiteY229" fmla="*/ 4359223 h 6858000"/>
              <a:gd name="connsiteX230" fmla="*/ 5520293 w 7369701"/>
              <a:gd name="connsiteY230" fmla="*/ 4360602 h 6858000"/>
              <a:gd name="connsiteX231" fmla="*/ 5767221 w 7369701"/>
              <a:gd name="connsiteY231" fmla="*/ 4665564 h 6858000"/>
              <a:gd name="connsiteX232" fmla="*/ 6937169 w 7369701"/>
              <a:gd name="connsiteY232" fmla="*/ 4815941 h 6858000"/>
              <a:gd name="connsiteX233" fmla="*/ 6953922 w 7369701"/>
              <a:gd name="connsiteY233" fmla="*/ 4890068 h 6858000"/>
              <a:gd name="connsiteX234" fmla="*/ 6071359 w 7369701"/>
              <a:gd name="connsiteY234" fmla="*/ 4770770 h 6858000"/>
              <a:gd name="connsiteX235" fmla="*/ 6038839 w 7369701"/>
              <a:gd name="connsiteY235" fmla="*/ 4764474 h 6858000"/>
              <a:gd name="connsiteX236" fmla="*/ 6038706 w 7369701"/>
              <a:gd name="connsiteY236" fmla="*/ 4763847 h 6858000"/>
              <a:gd name="connsiteX237" fmla="*/ 6037784 w 7369701"/>
              <a:gd name="connsiteY237" fmla="*/ 4764270 h 6858000"/>
              <a:gd name="connsiteX238" fmla="*/ 6038839 w 7369701"/>
              <a:gd name="connsiteY238" fmla="*/ 4764474 h 6858000"/>
              <a:gd name="connsiteX239" fmla="*/ 6040338 w 7369701"/>
              <a:gd name="connsiteY239" fmla="*/ 4771418 h 6858000"/>
              <a:gd name="connsiteX240" fmla="*/ 6024488 w 7369701"/>
              <a:gd name="connsiteY240" fmla="*/ 4809903 h 6858000"/>
              <a:gd name="connsiteX241" fmla="*/ 5599771 w 7369701"/>
              <a:gd name="connsiteY241" fmla="*/ 5509652 h 6858000"/>
              <a:gd name="connsiteX242" fmla="*/ 5548843 w 7369701"/>
              <a:gd name="connsiteY242" fmla="*/ 5563845 h 6858000"/>
              <a:gd name="connsiteX243" fmla="*/ 5940952 w 7369701"/>
              <a:gd name="connsiteY243" fmla="*/ 6250028 h 6858000"/>
              <a:gd name="connsiteX244" fmla="*/ 6043441 w 7369701"/>
              <a:gd name="connsiteY244" fmla="*/ 6665847 h 6858000"/>
              <a:gd name="connsiteX245" fmla="*/ 6093432 w 7369701"/>
              <a:gd name="connsiteY245" fmla="*/ 6858000 h 6858000"/>
              <a:gd name="connsiteX246" fmla="*/ 6034344 w 7369701"/>
              <a:gd name="connsiteY246" fmla="*/ 6858000 h 6858000"/>
              <a:gd name="connsiteX247" fmla="*/ 6026679 w 7369701"/>
              <a:gd name="connsiteY247" fmla="*/ 6836959 h 6858000"/>
              <a:gd name="connsiteX248" fmla="*/ 5800441 w 7369701"/>
              <a:gd name="connsiteY248" fmla="*/ 6335286 h 6858000"/>
              <a:gd name="connsiteX249" fmla="*/ 5526562 w 7369701"/>
              <a:gd name="connsiteY249" fmla="*/ 5705388 h 6858000"/>
              <a:gd name="connsiteX250" fmla="*/ 5519640 w 7369701"/>
              <a:gd name="connsiteY250" fmla="*/ 5683774 h 6858000"/>
              <a:gd name="connsiteX251" fmla="*/ 5844559 w 7369701"/>
              <a:gd name="connsiteY251" fmla="*/ 6553349 h 6858000"/>
              <a:gd name="connsiteX252" fmla="*/ 5975994 w 7369701"/>
              <a:gd name="connsiteY252" fmla="*/ 6858000 h 6858000"/>
              <a:gd name="connsiteX253" fmla="*/ 5898547 w 7369701"/>
              <a:gd name="connsiteY253" fmla="*/ 6858000 h 6858000"/>
              <a:gd name="connsiteX254" fmla="*/ 5682041 w 7369701"/>
              <a:gd name="connsiteY254" fmla="*/ 6355860 h 6858000"/>
              <a:gd name="connsiteX255" fmla="*/ 5461758 w 7369701"/>
              <a:gd name="connsiteY255" fmla="*/ 5820220 h 6858000"/>
              <a:gd name="connsiteX256" fmla="*/ 5237282 w 7369701"/>
              <a:gd name="connsiteY256" fmla="*/ 6579086 h 6858000"/>
              <a:gd name="connsiteX257" fmla="*/ 5115009 w 7369701"/>
              <a:gd name="connsiteY257" fmla="*/ 6858000 h 6858000"/>
              <a:gd name="connsiteX258" fmla="*/ 5028074 w 7369701"/>
              <a:gd name="connsiteY258" fmla="*/ 6858000 h 6858000"/>
              <a:gd name="connsiteX259" fmla="*/ 5079508 w 7369701"/>
              <a:gd name="connsiteY259" fmla="*/ 6749074 h 6858000"/>
              <a:gd name="connsiteX260" fmla="*/ 5371846 w 7369701"/>
              <a:gd name="connsiteY260" fmla="*/ 5924413 h 6858000"/>
              <a:gd name="connsiteX261" fmla="*/ 5270512 w 7369701"/>
              <a:gd name="connsiteY261" fmla="*/ 6138975 h 6858000"/>
              <a:gd name="connsiteX262" fmla="*/ 5062409 w 7369701"/>
              <a:gd name="connsiteY262" fmla="*/ 6653544 h 6858000"/>
              <a:gd name="connsiteX263" fmla="*/ 5036628 w 7369701"/>
              <a:gd name="connsiteY263" fmla="*/ 6754247 h 6858000"/>
              <a:gd name="connsiteX264" fmla="*/ 5009112 w 7369701"/>
              <a:gd name="connsiteY264" fmla="*/ 6858000 h 6858000"/>
              <a:gd name="connsiteX265" fmla="*/ 4976679 w 7369701"/>
              <a:gd name="connsiteY265" fmla="*/ 6858000 h 6858000"/>
              <a:gd name="connsiteX266" fmla="*/ 5006537 w 7369701"/>
              <a:gd name="connsiteY266" fmla="*/ 6747068 h 6858000"/>
              <a:gd name="connsiteX267" fmla="*/ 5032723 w 7369701"/>
              <a:gd name="connsiteY267" fmla="*/ 6644957 h 6858000"/>
              <a:gd name="connsiteX268" fmla="*/ 5242949 w 7369701"/>
              <a:gd name="connsiteY268" fmla="*/ 6125175 h 6858000"/>
              <a:gd name="connsiteX269" fmla="*/ 5286321 w 7369701"/>
              <a:gd name="connsiteY269" fmla="*/ 6033555 h 6858000"/>
              <a:gd name="connsiteX270" fmla="*/ 5008210 w 7369701"/>
              <a:gd name="connsiteY270" fmla="*/ 6649194 h 6858000"/>
              <a:gd name="connsiteX271" fmla="*/ 4986321 w 7369701"/>
              <a:gd name="connsiteY271" fmla="*/ 6765687 h 6858000"/>
              <a:gd name="connsiteX272" fmla="*/ 4973474 w 7369701"/>
              <a:gd name="connsiteY272" fmla="*/ 6858000 h 6858000"/>
              <a:gd name="connsiteX273" fmla="*/ 4907178 w 7369701"/>
              <a:gd name="connsiteY273" fmla="*/ 6858000 h 6858000"/>
              <a:gd name="connsiteX274" fmla="*/ 4910810 w 7369701"/>
              <a:gd name="connsiteY274" fmla="*/ 6829660 h 6858000"/>
              <a:gd name="connsiteX275" fmla="*/ 4987461 w 7369701"/>
              <a:gd name="connsiteY275" fmla="*/ 6432994 h 6858000"/>
              <a:gd name="connsiteX276" fmla="*/ 5179262 w 7369701"/>
              <a:gd name="connsiteY276" fmla="*/ 6035044 h 6858000"/>
              <a:gd name="connsiteX277" fmla="*/ 4689678 w 7369701"/>
              <a:gd name="connsiteY277" fmla="*/ 6440241 h 6858000"/>
              <a:gd name="connsiteX278" fmla="*/ 4477543 w 7369701"/>
              <a:gd name="connsiteY278" fmla="*/ 6674836 h 6858000"/>
              <a:gd name="connsiteX279" fmla="*/ 4329957 w 7369701"/>
              <a:gd name="connsiteY279" fmla="*/ 6858000 h 6858000"/>
              <a:gd name="connsiteX280" fmla="*/ 4218595 w 7369701"/>
              <a:gd name="connsiteY280" fmla="*/ 6858000 h 6858000"/>
              <a:gd name="connsiteX281" fmla="*/ 4368888 w 7369701"/>
              <a:gd name="connsiteY281" fmla="*/ 6668412 h 6858000"/>
              <a:gd name="connsiteX282" fmla="*/ 4563091 w 7369701"/>
              <a:gd name="connsiteY282" fmla="*/ 6442508 h 6858000"/>
              <a:gd name="connsiteX283" fmla="*/ 5387324 w 7369701"/>
              <a:gd name="connsiteY283" fmla="*/ 5705830 h 6858000"/>
              <a:gd name="connsiteX284" fmla="*/ 5073620 w 7369701"/>
              <a:gd name="connsiteY284" fmla="*/ 5955437 h 6858000"/>
              <a:gd name="connsiteX285" fmla="*/ 4689789 w 7369701"/>
              <a:gd name="connsiteY285" fmla="*/ 6268382 h 6858000"/>
              <a:gd name="connsiteX286" fmla="*/ 4418722 w 7369701"/>
              <a:gd name="connsiteY286" fmla="*/ 6570886 h 6858000"/>
              <a:gd name="connsiteX287" fmla="*/ 4214944 w 7369701"/>
              <a:gd name="connsiteY287" fmla="*/ 6858000 h 6858000"/>
              <a:gd name="connsiteX288" fmla="*/ 4177898 w 7369701"/>
              <a:gd name="connsiteY288" fmla="*/ 6858000 h 6858000"/>
              <a:gd name="connsiteX289" fmla="*/ 4391597 w 7369701"/>
              <a:gd name="connsiteY289" fmla="*/ 6556370 h 6858000"/>
              <a:gd name="connsiteX290" fmla="*/ 4668889 w 7369701"/>
              <a:gd name="connsiteY290" fmla="*/ 6246399 h 6858000"/>
              <a:gd name="connsiteX291" fmla="*/ 5055427 w 7369701"/>
              <a:gd name="connsiteY291" fmla="*/ 5931476 h 6858000"/>
              <a:gd name="connsiteX292" fmla="*/ 5371814 w 7369701"/>
              <a:gd name="connsiteY292" fmla="*/ 5678975 h 6858000"/>
              <a:gd name="connsiteX293" fmla="*/ 4987918 w 7369701"/>
              <a:gd name="connsiteY293" fmla="*/ 5838701 h 6858000"/>
              <a:gd name="connsiteX294" fmla="*/ 4317146 w 7369701"/>
              <a:gd name="connsiteY294" fmla="*/ 6587716 h 6858000"/>
              <a:gd name="connsiteX295" fmla="*/ 4171627 w 7369701"/>
              <a:gd name="connsiteY295" fmla="*/ 6858000 h 6858000"/>
              <a:gd name="connsiteX296" fmla="*/ 4081585 w 7369701"/>
              <a:gd name="connsiteY296" fmla="*/ 6858000 h 6858000"/>
              <a:gd name="connsiteX297" fmla="*/ 4238603 w 7369701"/>
              <a:gd name="connsiteY297" fmla="*/ 6559341 h 6858000"/>
              <a:gd name="connsiteX298" fmla="*/ 4778333 w 7369701"/>
              <a:gd name="connsiteY298" fmla="*/ 5873626 h 6858000"/>
              <a:gd name="connsiteX299" fmla="*/ 5414185 w 7369701"/>
              <a:gd name="connsiteY299" fmla="*/ 5573882 h 6858000"/>
              <a:gd name="connsiteX300" fmla="*/ 5959648 w 7369701"/>
              <a:gd name="connsiteY300" fmla="*/ 4760797 h 6858000"/>
              <a:gd name="connsiteX301" fmla="*/ 5355019 w 7369701"/>
              <a:gd name="connsiteY301" fmla="*/ 4734672 h 6858000"/>
              <a:gd name="connsiteX302" fmla="*/ 5083565 w 7369701"/>
              <a:gd name="connsiteY302" fmla="*/ 5179121 h 6858000"/>
              <a:gd name="connsiteX303" fmla="*/ 4713577 w 7369701"/>
              <a:gd name="connsiteY303" fmla="*/ 5616803 h 6858000"/>
              <a:gd name="connsiteX304" fmla="*/ 3989559 w 7369701"/>
              <a:gd name="connsiteY304" fmla="*/ 6145945 h 6858000"/>
              <a:gd name="connsiteX305" fmla="*/ 3939824 w 7369701"/>
              <a:gd name="connsiteY305" fmla="*/ 6066900 h 6858000"/>
              <a:gd name="connsiteX306" fmla="*/ 4584537 w 7369701"/>
              <a:gd name="connsiteY306" fmla="*/ 5324826 h 6858000"/>
              <a:gd name="connsiteX307" fmla="*/ 5037105 w 7369701"/>
              <a:gd name="connsiteY307" fmla="*/ 5088765 h 6858000"/>
              <a:gd name="connsiteX308" fmla="*/ 5039930 w 7369701"/>
              <a:gd name="connsiteY308" fmla="*/ 5089585 h 6858000"/>
              <a:gd name="connsiteX309" fmla="*/ 5263764 w 7369701"/>
              <a:gd name="connsiteY309" fmla="*/ 4735525 h 6858000"/>
              <a:gd name="connsiteX310" fmla="*/ 4086300 w 7369701"/>
              <a:gd name="connsiteY310" fmla="*/ 4884599 h 6858000"/>
              <a:gd name="connsiteX311" fmla="*/ 4085485 w 7369701"/>
              <a:gd name="connsiteY311" fmla="*/ 4899070 h 6858000"/>
              <a:gd name="connsiteX312" fmla="*/ 3871915 w 7369701"/>
              <a:gd name="connsiteY312" fmla="*/ 5253645 h 6858000"/>
              <a:gd name="connsiteX313" fmla="*/ 3799374 w 7369701"/>
              <a:gd name="connsiteY313" fmla="*/ 5466127 h 6858000"/>
              <a:gd name="connsiteX314" fmla="*/ 3498850 w 7369701"/>
              <a:gd name="connsiteY314" fmla="*/ 6661888 h 6858000"/>
              <a:gd name="connsiteX315" fmla="*/ 3399216 w 7369701"/>
              <a:gd name="connsiteY315" fmla="*/ 6858000 h 6858000"/>
              <a:gd name="connsiteX316" fmla="*/ 3303688 w 7369701"/>
              <a:gd name="connsiteY316" fmla="*/ 6858000 h 6858000"/>
              <a:gd name="connsiteX317" fmla="*/ 3391774 w 7369701"/>
              <a:gd name="connsiteY317" fmla="*/ 6697181 h 6858000"/>
              <a:gd name="connsiteX318" fmla="*/ 3735540 w 7369701"/>
              <a:gd name="connsiteY318" fmla="*/ 5546923 h 6858000"/>
              <a:gd name="connsiteX319" fmla="*/ 3729438 w 7369701"/>
              <a:gd name="connsiteY319" fmla="*/ 5569058 h 6858000"/>
              <a:gd name="connsiteX320" fmla="*/ 3707782 w 7369701"/>
              <a:gd name="connsiteY320" fmla="*/ 5644908 h 6858000"/>
              <a:gd name="connsiteX321" fmla="*/ 3583827 w 7369701"/>
              <a:gd name="connsiteY321" fmla="*/ 6039215 h 6858000"/>
              <a:gd name="connsiteX322" fmla="*/ 3547861 w 7369701"/>
              <a:gd name="connsiteY322" fmla="*/ 6129609 h 6858000"/>
              <a:gd name="connsiteX323" fmla="*/ 3490905 w 7369701"/>
              <a:gd name="connsiteY323" fmla="*/ 6277660 h 6858000"/>
              <a:gd name="connsiteX324" fmla="*/ 3455859 w 7369701"/>
              <a:gd name="connsiteY324" fmla="*/ 6391301 h 6858000"/>
              <a:gd name="connsiteX325" fmla="*/ 3429112 w 7369701"/>
              <a:gd name="connsiteY325" fmla="*/ 6479469 h 6858000"/>
              <a:gd name="connsiteX326" fmla="*/ 3304862 w 7369701"/>
              <a:gd name="connsiteY326" fmla="*/ 6796476 h 6858000"/>
              <a:gd name="connsiteX327" fmla="*/ 3276071 w 7369701"/>
              <a:gd name="connsiteY327" fmla="*/ 6858000 h 6858000"/>
              <a:gd name="connsiteX328" fmla="*/ 3240805 w 7369701"/>
              <a:gd name="connsiteY328" fmla="*/ 6858000 h 6858000"/>
              <a:gd name="connsiteX329" fmla="*/ 3275917 w 7369701"/>
              <a:gd name="connsiteY329" fmla="*/ 6783192 h 6858000"/>
              <a:gd name="connsiteX330" fmla="*/ 3399358 w 7369701"/>
              <a:gd name="connsiteY330" fmla="*/ 6469011 h 6858000"/>
              <a:gd name="connsiteX331" fmla="*/ 3425650 w 7369701"/>
              <a:gd name="connsiteY331" fmla="*/ 6381333 h 6858000"/>
              <a:gd name="connsiteX332" fmla="*/ 3460661 w 7369701"/>
              <a:gd name="connsiteY332" fmla="*/ 6266763 h 6858000"/>
              <a:gd name="connsiteX333" fmla="*/ 3518021 w 7369701"/>
              <a:gd name="connsiteY333" fmla="*/ 6117298 h 6858000"/>
              <a:gd name="connsiteX334" fmla="*/ 3554035 w 7369701"/>
              <a:gd name="connsiteY334" fmla="*/ 6027832 h 6858000"/>
              <a:gd name="connsiteX335" fmla="*/ 3677174 w 7369701"/>
              <a:gd name="connsiteY335" fmla="*/ 5636351 h 6858000"/>
              <a:gd name="connsiteX336" fmla="*/ 3698819 w 7369701"/>
              <a:gd name="connsiteY336" fmla="*/ 5560503 h 6858000"/>
              <a:gd name="connsiteX337" fmla="*/ 3702094 w 7369701"/>
              <a:gd name="connsiteY337" fmla="*/ 5549194 h 6858000"/>
              <a:gd name="connsiteX338" fmla="*/ 3398355 w 7369701"/>
              <a:gd name="connsiteY338" fmla="*/ 6094603 h 6858000"/>
              <a:gd name="connsiteX339" fmla="*/ 3193941 w 7369701"/>
              <a:gd name="connsiteY339" fmla="*/ 6798775 h 6858000"/>
              <a:gd name="connsiteX340" fmla="*/ 3184140 w 7369701"/>
              <a:gd name="connsiteY340" fmla="*/ 6858000 h 6858000"/>
              <a:gd name="connsiteX341" fmla="*/ 3099978 w 7369701"/>
              <a:gd name="connsiteY341" fmla="*/ 6858000 h 6858000"/>
              <a:gd name="connsiteX342" fmla="*/ 3101556 w 7369701"/>
              <a:gd name="connsiteY342" fmla="*/ 6843337 h 6858000"/>
              <a:gd name="connsiteX343" fmla="*/ 3370162 w 7369701"/>
              <a:gd name="connsiteY343" fmla="*/ 5785550 h 6858000"/>
              <a:gd name="connsiteX344" fmla="*/ 3746477 w 7369701"/>
              <a:gd name="connsiteY344" fmla="*/ 5377889 h 6858000"/>
              <a:gd name="connsiteX345" fmla="*/ 3863399 w 7369701"/>
              <a:gd name="connsiteY345" fmla="*/ 5087257 h 6858000"/>
              <a:gd name="connsiteX346" fmla="*/ 3968712 w 7369701"/>
              <a:gd name="connsiteY346" fmla="*/ 4913989 h 6858000"/>
              <a:gd name="connsiteX347" fmla="*/ 2792390 w 7369701"/>
              <a:gd name="connsiteY347" fmla="*/ 5382974 h 6858000"/>
              <a:gd name="connsiteX348" fmla="*/ 2714982 w 7369701"/>
              <a:gd name="connsiteY348" fmla="*/ 5427051 h 6858000"/>
              <a:gd name="connsiteX349" fmla="*/ 2813361 w 7369701"/>
              <a:gd name="connsiteY349" fmla="*/ 6023912 h 6858000"/>
              <a:gd name="connsiteX350" fmla="*/ 2688430 w 7369701"/>
              <a:gd name="connsiteY350" fmla="*/ 6801564 h 6858000"/>
              <a:gd name="connsiteX351" fmla="*/ 2629626 w 7369701"/>
              <a:gd name="connsiteY351" fmla="*/ 6763394 h 6858000"/>
              <a:gd name="connsiteX352" fmla="*/ 2565328 w 7369701"/>
              <a:gd name="connsiteY352" fmla="*/ 5516399 h 6858000"/>
              <a:gd name="connsiteX353" fmla="*/ 1922999 w 7369701"/>
              <a:gd name="connsiteY353" fmla="*/ 5980343 h 6858000"/>
              <a:gd name="connsiteX354" fmla="*/ 1950261 w 7369701"/>
              <a:gd name="connsiteY354" fmla="*/ 6405858 h 6858000"/>
              <a:gd name="connsiteX355" fmla="*/ 2365554 w 7369701"/>
              <a:gd name="connsiteY355" fmla="*/ 6759107 h 6858000"/>
              <a:gd name="connsiteX356" fmla="*/ 2424142 w 7369701"/>
              <a:gd name="connsiteY356" fmla="*/ 6858000 h 6858000"/>
              <a:gd name="connsiteX357" fmla="*/ 2395994 w 7369701"/>
              <a:gd name="connsiteY357" fmla="*/ 6858000 h 6858000"/>
              <a:gd name="connsiteX358" fmla="*/ 2392863 w 7369701"/>
              <a:gd name="connsiteY358" fmla="*/ 6852964 h 6858000"/>
              <a:gd name="connsiteX359" fmla="*/ 2017589 w 7369701"/>
              <a:gd name="connsiteY359" fmla="*/ 6493982 h 6858000"/>
              <a:gd name="connsiteX360" fmla="*/ 2147336 w 7369701"/>
              <a:gd name="connsiteY360" fmla="*/ 6594052 h 6858000"/>
              <a:gd name="connsiteX361" fmla="*/ 2207047 w 7369701"/>
              <a:gd name="connsiteY361" fmla="*/ 6654540 h 6858000"/>
              <a:gd name="connsiteX362" fmla="*/ 2299106 w 7369701"/>
              <a:gd name="connsiteY362" fmla="*/ 6778931 h 6858000"/>
              <a:gd name="connsiteX363" fmla="*/ 2314430 w 7369701"/>
              <a:gd name="connsiteY363" fmla="*/ 6801144 h 6858000"/>
              <a:gd name="connsiteX364" fmla="*/ 2352406 w 7369701"/>
              <a:gd name="connsiteY364" fmla="*/ 6858000 h 6858000"/>
              <a:gd name="connsiteX365" fmla="*/ 2314492 w 7369701"/>
              <a:gd name="connsiteY365" fmla="*/ 6858000 h 6858000"/>
              <a:gd name="connsiteX366" fmla="*/ 2288095 w 7369701"/>
              <a:gd name="connsiteY366" fmla="*/ 6818030 h 6858000"/>
              <a:gd name="connsiteX367" fmla="*/ 2272768 w 7369701"/>
              <a:gd name="connsiteY367" fmla="*/ 6795822 h 6858000"/>
              <a:gd name="connsiteX368" fmla="*/ 2182715 w 7369701"/>
              <a:gd name="connsiteY368" fmla="*/ 6675071 h 6858000"/>
              <a:gd name="connsiteX369" fmla="*/ 2032061 w 7369701"/>
              <a:gd name="connsiteY369" fmla="*/ 6541380 h 6858000"/>
              <a:gd name="connsiteX370" fmla="*/ 2257220 w 7369701"/>
              <a:gd name="connsiteY370" fmla="*/ 6826257 h 6858000"/>
              <a:gd name="connsiteX371" fmla="*/ 2281324 w 7369701"/>
              <a:gd name="connsiteY371" fmla="*/ 6858000 h 6858000"/>
              <a:gd name="connsiteX372" fmla="*/ 2242860 w 7369701"/>
              <a:gd name="connsiteY372" fmla="*/ 6858000 h 6858000"/>
              <a:gd name="connsiteX373" fmla="*/ 2232818 w 7369701"/>
              <a:gd name="connsiteY373" fmla="*/ 6844926 h 6858000"/>
              <a:gd name="connsiteX374" fmla="*/ 1990172 w 7369701"/>
              <a:gd name="connsiteY374" fmla="*/ 6542121 h 6858000"/>
              <a:gd name="connsiteX375" fmla="*/ 2124090 w 7369701"/>
              <a:gd name="connsiteY375" fmla="*/ 6761017 h 6858000"/>
              <a:gd name="connsiteX376" fmla="*/ 2200380 w 7369701"/>
              <a:gd name="connsiteY376" fmla="*/ 6858000 h 6858000"/>
              <a:gd name="connsiteX377" fmla="*/ 2147507 w 7369701"/>
              <a:gd name="connsiteY377" fmla="*/ 6858000 h 6858000"/>
              <a:gd name="connsiteX378" fmla="*/ 2070668 w 7369701"/>
              <a:gd name="connsiteY378" fmla="*/ 6761520 h 6858000"/>
              <a:gd name="connsiteX379" fmla="*/ 1975142 w 7369701"/>
              <a:gd name="connsiteY379" fmla="*/ 6585570 h 6858000"/>
              <a:gd name="connsiteX380" fmla="*/ 2050035 w 7369701"/>
              <a:gd name="connsiteY380" fmla="*/ 6813345 h 6858000"/>
              <a:gd name="connsiteX381" fmla="*/ 2063025 w 7369701"/>
              <a:gd name="connsiteY381" fmla="*/ 6858000 h 6858000"/>
              <a:gd name="connsiteX382" fmla="*/ 2021675 w 7369701"/>
              <a:gd name="connsiteY382" fmla="*/ 6858000 h 6858000"/>
              <a:gd name="connsiteX383" fmla="*/ 2019308 w 7369701"/>
              <a:gd name="connsiteY383" fmla="*/ 6847118 h 6858000"/>
              <a:gd name="connsiteX384" fmla="*/ 1938835 w 7369701"/>
              <a:gd name="connsiteY384" fmla="*/ 6551160 h 6858000"/>
              <a:gd name="connsiteX385" fmla="*/ 1953230 w 7369701"/>
              <a:gd name="connsiteY385" fmla="*/ 6759699 h 6858000"/>
              <a:gd name="connsiteX386" fmla="*/ 1956763 w 7369701"/>
              <a:gd name="connsiteY386" fmla="*/ 6778191 h 6858000"/>
              <a:gd name="connsiteX387" fmla="*/ 1967925 w 7369701"/>
              <a:gd name="connsiteY387" fmla="*/ 6858000 h 6858000"/>
              <a:gd name="connsiteX388" fmla="*/ 1936622 w 7369701"/>
              <a:gd name="connsiteY388" fmla="*/ 6858000 h 6858000"/>
              <a:gd name="connsiteX389" fmla="*/ 1926261 w 7369701"/>
              <a:gd name="connsiteY389" fmla="*/ 6784064 h 6858000"/>
              <a:gd name="connsiteX390" fmla="*/ 1922724 w 7369701"/>
              <a:gd name="connsiteY390" fmla="*/ 6765577 h 6858000"/>
              <a:gd name="connsiteX391" fmla="*/ 1904650 w 7369701"/>
              <a:gd name="connsiteY391" fmla="*/ 6639616 h 6858000"/>
              <a:gd name="connsiteX392" fmla="*/ 1885273 w 7369701"/>
              <a:gd name="connsiteY392" fmla="*/ 6858000 h 6858000"/>
              <a:gd name="connsiteX393" fmla="*/ 1854363 w 7369701"/>
              <a:gd name="connsiteY393" fmla="*/ 6858000 h 6858000"/>
              <a:gd name="connsiteX394" fmla="*/ 1880391 w 7369701"/>
              <a:gd name="connsiteY394" fmla="*/ 6603796 h 6858000"/>
              <a:gd name="connsiteX395" fmla="*/ 1818273 w 7369701"/>
              <a:gd name="connsiteY395" fmla="*/ 6715729 h 6858000"/>
              <a:gd name="connsiteX396" fmla="*/ 1794691 w 7369701"/>
              <a:gd name="connsiteY396" fmla="*/ 6843239 h 6858000"/>
              <a:gd name="connsiteX397" fmla="*/ 1794914 w 7369701"/>
              <a:gd name="connsiteY397" fmla="*/ 6858000 h 6858000"/>
              <a:gd name="connsiteX398" fmla="*/ 1746128 w 7369701"/>
              <a:gd name="connsiteY398" fmla="*/ 6858000 h 6858000"/>
              <a:gd name="connsiteX399" fmla="*/ 1753934 w 7369701"/>
              <a:gd name="connsiteY399" fmla="*/ 6724796 h 6858000"/>
              <a:gd name="connsiteX400" fmla="*/ 1792053 w 7369701"/>
              <a:gd name="connsiteY400" fmla="*/ 6572396 h 6858000"/>
              <a:gd name="connsiteX401" fmla="*/ 1862248 w 7369701"/>
              <a:gd name="connsiteY401" fmla="*/ 6266397 h 6858000"/>
              <a:gd name="connsiteX402" fmla="*/ 1862250 w 7369701"/>
              <a:gd name="connsiteY402" fmla="*/ 6033531 h 6858000"/>
              <a:gd name="connsiteX403" fmla="*/ 1211999 w 7369701"/>
              <a:gd name="connsiteY403" fmla="*/ 6683610 h 6858000"/>
              <a:gd name="connsiteX404" fmla="*/ 1213266 w 7369701"/>
              <a:gd name="connsiteY404" fmla="*/ 6691947 h 6858000"/>
              <a:gd name="connsiteX405" fmla="*/ 1203370 w 7369701"/>
              <a:gd name="connsiteY405" fmla="*/ 6850676 h 6858000"/>
              <a:gd name="connsiteX406" fmla="*/ 1203671 w 7369701"/>
              <a:gd name="connsiteY406" fmla="*/ 6858000 h 6858000"/>
              <a:gd name="connsiteX407" fmla="*/ 1143180 w 7369701"/>
              <a:gd name="connsiteY407" fmla="*/ 6858000 h 6858000"/>
              <a:gd name="connsiteX408" fmla="*/ 1142176 w 7369701"/>
              <a:gd name="connsiteY408" fmla="*/ 6766045 h 6858000"/>
              <a:gd name="connsiteX409" fmla="*/ 1067484 w 7369701"/>
              <a:gd name="connsiteY409" fmla="*/ 6858000 h 6858000"/>
              <a:gd name="connsiteX410" fmla="*/ 953928 w 7369701"/>
              <a:gd name="connsiteY410" fmla="*/ 6858000 h 6858000"/>
              <a:gd name="connsiteX411" fmla="*/ 959715 w 7369701"/>
              <a:gd name="connsiteY411" fmla="*/ 6850185 h 6858000"/>
              <a:gd name="connsiteX412" fmla="*/ 1483788 w 7369701"/>
              <a:gd name="connsiteY412" fmla="*/ 6259174 h 6858000"/>
              <a:gd name="connsiteX413" fmla="*/ 1100671 w 7369701"/>
              <a:gd name="connsiteY413" fmla="*/ 6252137 h 6858000"/>
              <a:gd name="connsiteX414" fmla="*/ 1090144 w 7369701"/>
              <a:gd name="connsiteY414" fmla="*/ 6256748 h 6858000"/>
              <a:gd name="connsiteX415" fmla="*/ 1095872 w 7369701"/>
              <a:gd name="connsiteY415" fmla="*/ 6271892 h 6858000"/>
              <a:gd name="connsiteX416" fmla="*/ 262785 w 7369701"/>
              <a:gd name="connsiteY416" fmla="*/ 6845450 h 6858000"/>
              <a:gd name="connsiteX417" fmla="*/ 209968 w 7369701"/>
              <a:gd name="connsiteY417" fmla="*/ 6770713 h 6858000"/>
              <a:gd name="connsiteX418" fmla="*/ 873460 w 7369701"/>
              <a:gd name="connsiteY418" fmla="*/ 6253768 h 6858000"/>
              <a:gd name="connsiteX419" fmla="*/ 192686 w 7369701"/>
              <a:gd name="connsiteY419" fmla="*/ 5849257 h 6858000"/>
              <a:gd name="connsiteX420" fmla="*/ 4696 w 7369701"/>
              <a:gd name="connsiteY420" fmla="*/ 5697668 h 6858000"/>
              <a:gd name="connsiteX421" fmla="*/ 0 w 7369701"/>
              <a:gd name="connsiteY421" fmla="*/ 5689984 h 6858000"/>
              <a:gd name="connsiteX422" fmla="*/ 0 w 7369701"/>
              <a:gd name="connsiteY422" fmla="*/ 5513472 h 6858000"/>
              <a:gd name="connsiteX423" fmla="*/ 174101 w 7369701"/>
              <a:gd name="connsiteY423" fmla="*/ 5620277 h 6858000"/>
              <a:gd name="connsiteX424" fmla="*/ 891800 w 7369701"/>
              <a:gd name="connsiteY424" fmla="*/ 6036935 h 6858000"/>
              <a:gd name="connsiteX425" fmla="*/ 1072219 w 7369701"/>
              <a:gd name="connsiteY425" fmla="*/ 6169443 h 6858000"/>
              <a:gd name="connsiteX426" fmla="*/ 1074117 w 7369701"/>
              <a:gd name="connsiteY426" fmla="*/ 6170301 h 6858000"/>
              <a:gd name="connsiteX427" fmla="*/ 1083114 w 7369701"/>
              <a:gd name="connsiteY427" fmla="*/ 6174131 h 6858000"/>
              <a:gd name="connsiteX428" fmla="*/ 1543010 w 7369701"/>
              <a:gd name="connsiteY428" fmla="*/ 6191140 h 6858000"/>
              <a:gd name="connsiteX429" fmla="*/ 1551080 w 7369701"/>
              <a:gd name="connsiteY429" fmla="*/ 6195006 h 6858000"/>
              <a:gd name="connsiteX430" fmla="*/ 2345443 w 7369701"/>
              <a:gd name="connsiteY430" fmla="*/ 5549882 h 6858000"/>
              <a:gd name="connsiteX431" fmla="*/ 1721499 w 7369701"/>
              <a:gd name="connsiteY431" fmla="*/ 5599969 h 6858000"/>
              <a:gd name="connsiteX432" fmla="*/ 767716 w 7369701"/>
              <a:gd name="connsiteY432" fmla="*/ 5472768 h 6858000"/>
              <a:gd name="connsiteX433" fmla="*/ 722147 w 7369701"/>
              <a:gd name="connsiteY433" fmla="*/ 5393091 h 6858000"/>
              <a:gd name="connsiteX434" fmla="*/ 1485552 w 7369701"/>
              <a:gd name="connsiteY434" fmla="*/ 5313202 h 6858000"/>
              <a:gd name="connsiteX435" fmla="*/ 2143004 w 7369701"/>
              <a:gd name="connsiteY435" fmla="*/ 5402420 h 6858000"/>
              <a:gd name="connsiteX436" fmla="*/ 1933391 w 7369701"/>
              <a:gd name="connsiteY436" fmla="*/ 5156971 h 6858000"/>
              <a:gd name="connsiteX437" fmla="*/ 1827118 w 7369701"/>
              <a:gd name="connsiteY437" fmla="*/ 4968410 h 6858000"/>
              <a:gd name="connsiteX438" fmla="*/ 1837349 w 7369701"/>
              <a:gd name="connsiteY438" fmla="*/ 4956357 h 6858000"/>
              <a:gd name="connsiteX439" fmla="*/ 2162835 w 7369701"/>
              <a:gd name="connsiteY439" fmla="*/ 5187853 h 6858000"/>
              <a:gd name="connsiteX440" fmla="*/ 2257167 w 7369701"/>
              <a:gd name="connsiteY440" fmla="*/ 5462123 h 6858000"/>
              <a:gd name="connsiteX441" fmla="*/ 2261598 w 7369701"/>
              <a:gd name="connsiteY441" fmla="*/ 5467998 h 6858000"/>
              <a:gd name="connsiteX442" fmla="*/ 2437177 w 7369701"/>
              <a:gd name="connsiteY442" fmla="*/ 5479608 h 6858000"/>
              <a:gd name="connsiteX443" fmla="*/ 2445247 w 7369701"/>
              <a:gd name="connsiteY443" fmla="*/ 5483476 h 6858000"/>
              <a:gd name="connsiteX444" fmla="*/ 2743626 w 7369701"/>
              <a:gd name="connsiteY444" fmla="*/ 5304819 h 6858000"/>
              <a:gd name="connsiteX445" fmla="*/ 3048102 w 7369701"/>
              <a:gd name="connsiteY445" fmla="*/ 5150595 h 6858000"/>
              <a:gd name="connsiteX446" fmla="*/ 1799414 w 7369701"/>
              <a:gd name="connsiteY446" fmla="*/ 4694732 h 6858000"/>
              <a:gd name="connsiteX447" fmla="*/ 1771735 w 7369701"/>
              <a:gd name="connsiteY447" fmla="*/ 4619929 h 6858000"/>
              <a:gd name="connsiteX448" fmla="*/ 3104273 w 7369701"/>
              <a:gd name="connsiteY448" fmla="*/ 5076159 h 6858000"/>
              <a:gd name="connsiteX449" fmla="*/ 3113245 w 7369701"/>
              <a:gd name="connsiteY449" fmla="*/ 5090705 h 6858000"/>
              <a:gd name="connsiteX450" fmla="*/ 3126294 w 7369701"/>
              <a:gd name="connsiteY450" fmla="*/ 5114400 h 6858000"/>
              <a:gd name="connsiteX451" fmla="*/ 3937433 w 7369701"/>
              <a:gd name="connsiteY451" fmla="*/ 4830473 h 6858000"/>
              <a:gd name="connsiteX452" fmla="*/ 3590475 w 7369701"/>
              <a:gd name="connsiteY452" fmla="*/ 4597974 h 6858000"/>
              <a:gd name="connsiteX453" fmla="*/ 3100264 w 7369701"/>
              <a:gd name="connsiteY453" fmla="*/ 4579845 h 6858000"/>
              <a:gd name="connsiteX454" fmla="*/ 2183576 w 7369701"/>
              <a:gd name="connsiteY454" fmla="*/ 4227150 h 6858000"/>
              <a:gd name="connsiteX455" fmla="*/ 2151029 w 7369701"/>
              <a:gd name="connsiteY455" fmla="*/ 4146947 h 6858000"/>
              <a:gd name="connsiteX456" fmla="*/ 3563434 w 7369701"/>
              <a:gd name="connsiteY456" fmla="*/ 4469115 h 6858000"/>
              <a:gd name="connsiteX457" fmla="*/ 3177952 w 7369701"/>
              <a:gd name="connsiteY457" fmla="*/ 3657386 h 6858000"/>
              <a:gd name="connsiteX458" fmla="*/ 3189263 w 7369701"/>
              <a:gd name="connsiteY458" fmla="*/ 3625726 h 6858000"/>
              <a:gd name="connsiteX459" fmla="*/ 3560912 w 7369701"/>
              <a:gd name="connsiteY459" fmla="*/ 4079863 h 6858000"/>
              <a:gd name="connsiteX460" fmla="*/ 3626636 w 7369701"/>
              <a:gd name="connsiteY460" fmla="*/ 4512230 h 6858000"/>
              <a:gd name="connsiteX461" fmla="*/ 3653088 w 7369701"/>
              <a:gd name="connsiteY461" fmla="*/ 4521417 h 6858000"/>
              <a:gd name="connsiteX462" fmla="*/ 3988128 w 7369701"/>
              <a:gd name="connsiteY462" fmla="*/ 4817267 h 6858000"/>
              <a:gd name="connsiteX463" fmla="*/ 4830582 w 7369701"/>
              <a:gd name="connsiteY463" fmla="*/ 4676000 h 6858000"/>
              <a:gd name="connsiteX464" fmla="*/ 4830100 w 7369701"/>
              <a:gd name="connsiteY464" fmla="*/ 4675554 h 6858000"/>
              <a:gd name="connsiteX465" fmla="*/ 4036318 w 7369701"/>
              <a:gd name="connsiteY465" fmla="*/ 4147013 h 6858000"/>
              <a:gd name="connsiteX466" fmla="*/ 3432098 w 7369701"/>
              <a:gd name="connsiteY466" fmla="*/ 3537312 h 6858000"/>
              <a:gd name="connsiteX467" fmla="*/ 3446761 w 7369701"/>
              <a:gd name="connsiteY467" fmla="*/ 3461278 h 6858000"/>
              <a:gd name="connsiteX468" fmla="*/ 4419733 w 7369701"/>
              <a:gd name="connsiteY468" fmla="*/ 3963555 h 6858000"/>
              <a:gd name="connsiteX469" fmla="*/ 4781371 w 7369701"/>
              <a:gd name="connsiteY469" fmla="*/ 4458604 h 6858000"/>
              <a:gd name="connsiteX470" fmla="*/ 4780440 w 7369701"/>
              <a:gd name="connsiteY470" fmla="*/ 4470290 h 6858000"/>
              <a:gd name="connsiteX471" fmla="*/ 4898954 w 7369701"/>
              <a:gd name="connsiteY471" fmla="*/ 4662092 h 6858000"/>
              <a:gd name="connsiteX472" fmla="*/ 4900699 w 7369701"/>
              <a:gd name="connsiteY472" fmla="*/ 4670867 h 6858000"/>
              <a:gd name="connsiteX473" fmla="*/ 5714511 w 7369701"/>
              <a:gd name="connsiteY473" fmla="*/ 4663483 h 6858000"/>
              <a:gd name="connsiteX474" fmla="*/ 5464793 w 7369701"/>
              <a:gd name="connsiteY474" fmla="*/ 4393556 h 6858000"/>
              <a:gd name="connsiteX475" fmla="*/ 5461897 w 7369701"/>
              <a:gd name="connsiteY475" fmla="*/ 4390879 h 6858000"/>
              <a:gd name="connsiteX476" fmla="*/ 4294126 w 7369701"/>
              <a:gd name="connsiteY476" fmla="*/ 3303048 h 6858000"/>
              <a:gd name="connsiteX477" fmla="*/ 4305321 w 7369701"/>
              <a:gd name="connsiteY477" fmla="*/ 3256953 h 6858000"/>
              <a:gd name="connsiteX478" fmla="*/ 4949299 w 7369701"/>
              <a:gd name="connsiteY478" fmla="*/ 3766336 h 6858000"/>
              <a:gd name="connsiteX479" fmla="*/ 5291452 w 7369701"/>
              <a:gd name="connsiteY479" fmla="*/ 4076801 h 6858000"/>
              <a:gd name="connsiteX480" fmla="*/ 5434998 w 7369701"/>
              <a:gd name="connsiteY480" fmla="*/ 4254100 h 6858000"/>
              <a:gd name="connsiteX481" fmla="*/ 5351015 w 7369701"/>
              <a:gd name="connsiteY481" fmla="*/ 3760989 h 6858000"/>
              <a:gd name="connsiteX482" fmla="*/ 5413780 w 7369701"/>
              <a:gd name="connsiteY482" fmla="*/ 2966265 h 6858000"/>
              <a:gd name="connsiteX483" fmla="*/ 5425627 w 7369701"/>
              <a:gd name="connsiteY483" fmla="*/ 2954192 h 6858000"/>
              <a:gd name="connsiteX484" fmla="*/ 6604735 w 7369701"/>
              <a:gd name="connsiteY484" fmla="*/ 2041381 h 6858000"/>
              <a:gd name="connsiteX485" fmla="*/ 7204487 w 7369701"/>
              <a:gd name="connsiteY485" fmla="*/ 2742112 h 6858000"/>
              <a:gd name="connsiteX486" fmla="*/ 7131592 w 7369701"/>
              <a:gd name="connsiteY486" fmla="*/ 2672096 h 6858000"/>
              <a:gd name="connsiteX487" fmla="*/ 6996344 w 7369701"/>
              <a:gd name="connsiteY487" fmla="*/ 2518310 h 6858000"/>
              <a:gd name="connsiteX488" fmla="*/ 6735495 w 7369701"/>
              <a:gd name="connsiteY488" fmla="*/ 2196890 h 6858000"/>
              <a:gd name="connsiteX489" fmla="*/ 6721901 w 7369701"/>
              <a:gd name="connsiteY489" fmla="*/ 2179274 h 6858000"/>
              <a:gd name="connsiteX490" fmla="*/ 6604735 w 7369701"/>
              <a:gd name="connsiteY490" fmla="*/ 2041381 h 6858000"/>
              <a:gd name="connsiteX491" fmla="*/ 6591670 w 7369701"/>
              <a:gd name="connsiteY491" fmla="*/ 1988277 h 6858000"/>
              <a:gd name="connsiteX492" fmla="*/ 6747349 w 7369701"/>
              <a:gd name="connsiteY492" fmla="*/ 2160069 h 6858000"/>
              <a:gd name="connsiteX493" fmla="*/ 6760943 w 7369701"/>
              <a:gd name="connsiteY493" fmla="*/ 2177686 h 6858000"/>
              <a:gd name="connsiteX494" fmla="*/ 7021065 w 7369701"/>
              <a:gd name="connsiteY494" fmla="*/ 2498102 h 6858000"/>
              <a:gd name="connsiteX495" fmla="*/ 7155223 w 7369701"/>
              <a:gd name="connsiteY495" fmla="*/ 2650386 h 6858000"/>
              <a:gd name="connsiteX496" fmla="*/ 7203167 w 7369701"/>
              <a:gd name="connsiteY496" fmla="*/ 2697288 h 6858000"/>
              <a:gd name="connsiteX497" fmla="*/ 6937703 w 7369701"/>
              <a:gd name="connsiteY497" fmla="*/ 2321981 h 6858000"/>
              <a:gd name="connsiteX498" fmla="*/ 6591670 w 7369701"/>
              <a:gd name="connsiteY498" fmla="*/ 1988277 h 6858000"/>
              <a:gd name="connsiteX499" fmla="*/ 5798671 w 7369701"/>
              <a:gd name="connsiteY499" fmla="*/ 1981601 h 6858000"/>
              <a:gd name="connsiteX500" fmla="*/ 5754709 w 7369701"/>
              <a:gd name="connsiteY500" fmla="*/ 2071454 h 6858000"/>
              <a:gd name="connsiteX501" fmla="*/ 5763044 w 7369701"/>
              <a:gd name="connsiteY501" fmla="*/ 2842206 h 6858000"/>
              <a:gd name="connsiteX502" fmla="*/ 5764974 w 7369701"/>
              <a:gd name="connsiteY502" fmla="*/ 2799609 h 6858000"/>
              <a:gd name="connsiteX503" fmla="*/ 5767665 w 7369701"/>
              <a:gd name="connsiteY503" fmla="*/ 2666409 h 6858000"/>
              <a:gd name="connsiteX504" fmla="*/ 5763055 w 7369701"/>
              <a:gd name="connsiteY504" fmla="*/ 2579705 h 6858000"/>
              <a:gd name="connsiteX505" fmla="*/ 5758079 w 7369701"/>
              <a:gd name="connsiteY505" fmla="*/ 2492508 h 6858000"/>
              <a:gd name="connsiteX506" fmla="*/ 5779325 w 7369701"/>
              <a:gd name="connsiteY506" fmla="*/ 2197069 h 6858000"/>
              <a:gd name="connsiteX507" fmla="*/ 5798671 w 7369701"/>
              <a:gd name="connsiteY507" fmla="*/ 1981601 h 6858000"/>
              <a:gd name="connsiteX508" fmla="*/ 5829202 w 7369701"/>
              <a:gd name="connsiteY508" fmla="*/ 1971679 h 6858000"/>
              <a:gd name="connsiteX509" fmla="*/ 5809558 w 7369701"/>
              <a:gd name="connsiteY509" fmla="*/ 2198043 h 6858000"/>
              <a:gd name="connsiteX510" fmla="*/ 5788653 w 7369701"/>
              <a:gd name="connsiteY510" fmla="*/ 2489430 h 6858000"/>
              <a:gd name="connsiteX511" fmla="*/ 5793439 w 7369701"/>
              <a:gd name="connsiteY511" fmla="*/ 2575235 h 6858000"/>
              <a:gd name="connsiteX512" fmla="*/ 5796837 w 7369701"/>
              <a:gd name="connsiteY512" fmla="*/ 2637633 h 6858000"/>
              <a:gd name="connsiteX513" fmla="*/ 5818614 w 7369701"/>
              <a:gd name="connsiteY513" fmla="*/ 2473055 h 6858000"/>
              <a:gd name="connsiteX514" fmla="*/ 5829202 w 7369701"/>
              <a:gd name="connsiteY514" fmla="*/ 1971679 h 6858000"/>
              <a:gd name="connsiteX515" fmla="*/ 5911389 w 7369701"/>
              <a:gd name="connsiteY515" fmla="*/ 1898371 h 6858000"/>
              <a:gd name="connsiteX516" fmla="*/ 6237627 w 7369701"/>
              <a:gd name="connsiteY516" fmla="*/ 2231921 h 6858000"/>
              <a:gd name="connsiteX517" fmla="*/ 5911389 w 7369701"/>
              <a:gd name="connsiteY517" fmla="*/ 1898371 h 6858000"/>
              <a:gd name="connsiteX518" fmla="*/ 6944437 w 7369701"/>
              <a:gd name="connsiteY518" fmla="*/ 1575402 h 6858000"/>
              <a:gd name="connsiteX519" fmla="*/ 6304730 w 7369701"/>
              <a:gd name="connsiteY519" fmla="*/ 1766654 h 6858000"/>
              <a:gd name="connsiteX520" fmla="*/ 6944437 w 7369701"/>
              <a:gd name="connsiteY520" fmla="*/ 1575402 h 6858000"/>
              <a:gd name="connsiteX521" fmla="*/ 7019523 w 7369701"/>
              <a:gd name="connsiteY521" fmla="*/ 1519450 h 6858000"/>
              <a:gd name="connsiteX522" fmla="*/ 6298091 w 7369701"/>
              <a:gd name="connsiteY522" fmla="*/ 1737122 h 6858000"/>
              <a:gd name="connsiteX523" fmla="*/ 7019523 w 7369701"/>
              <a:gd name="connsiteY523" fmla="*/ 1519450 h 6858000"/>
              <a:gd name="connsiteX524" fmla="*/ 2399523 w 7369701"/>
              <a:gd name="connsiteY524" fmla="*/ 1428234 h 6858000"/>
              <a:gd name="connsiteX525" fmla="*/ 2224982 w 7369701"/>
              <a:gd name="connsiteY525" fmla="*/ 1826201 h 6858000"/>
              <a:gd name="connsiteX526" fmla="*/ 2096099 w 7369701"/>
              <a:gd name="connsiteY526" fmla="*/ 2345900 h 6858000"/>
              <a:gd name="connsiteX527" fmla="*/ 2283317 w 7369701"/>
              <a:gd name="connsiteY527" fmla="*/ 1796925 h 6858000"/>
              <a:gd name="connsiteX528" fmla="*/ 2399523 w 7369701"/>
              <a:gd name="connsiteY528" fmla="*/ 1428234 h 6858000"/>
              <a:gd name="connsiteX529" fmla="*/ 2448558 w 7369701"/>
              <a:gd name="connsiteY529" fmla="*/ 1373435 h 6858000"/>
              <a:gd name="connsiteX530" fmla="*/ 2312521 w 7369701"/>
              <a:gd name="connsiteY530" fmla="*/ 1806140 h 6858000"/>
              <a:gd name="connsiteX531" fmla="*/ 2127533 w 7369701"/>
              <a:gd name="connsiteY531" fmla="*/ 2348380 h 6858000"/>
              <a:gd name="connsiteX532" fmla="*/ 2358080 w 7369701"/>
              <a:gd name="connsiteY532" fmla="*/ 1866134 h 6858000"/>
              <a:gd name="connsiteX533" fmla="*/ 2407436 w 7369701"/>
              <a:gd name="connsiteY533" fmla="*/ 1651070 h 6858000"/>
              <a:gd name="connsiteX534" fmla="*/ 2448558 w 7369701"/>
              <a:gd name="connsiteY534" fmla="*/ 1373435 h 6858000"/>
              <a:gd name="connsiteX535" fmla="*/ 278707 w 7369701"/>
              <a:gd name="connsiteY535" fmla="*/ 1352270 h 6858000"/>
              <a:gd name="connsiteX536" fmla="*/ 321570 w 7369701"/>
              <a:gd name="connsiteY536" fmla="*/ 1861610 h 6858000"/>
              <a:gd name="connsiteX537" fmla="*/ 294281 w 7369701"/>
              <a:gd name="connsiteY537" fmla="*/ 1440658 h 6858000"/>
              <a:gd name="connsiteX538" fmla="*/ 278707 w 7369701"/>
              <a:gd name="connsiteY538" fmla="*/ 1352270 h 6858000"/>
              <a:gd name="connsiteX539" fmla="*/ 1423821 w 7369701"/>
              <a:gd name="connsiteY539" fmla="*/ 1351958 h 6858000"/>
              <a:gd name="connsiteX540" fmla="*/ 1638521 w 7369701"/>
              <a:gd name="connsiteY540" fmla="*/ 1908470 h 6858000"/>
              <a:gd name="connsiteX541" fmla="*/ 1754199 w 7369701"/>
              <a:gd name="connsiteY541" fmla="*/ 2149284 h 6858000"/>
              <a:gd name="connsiteX542" fmla="*/ 1908359 w 7369701"/>
              <a:gd name="connsiteY542" fmla="*/ 2364988 h 6858000"/>
              <a:gd name="connsiteX543" fmla="*/ 1647661 w 7369701"/>
              <a:gd name="connsiteY543" fmla="*/ 1825945 h 6858000"/>
              <a:gd name="connsiteX544" fmla="*/ 1423821 w 7369701"/>
              <a:gd name="connsiteY544" fmla="*/ 1351958 h 6858000"/>
              <a:gd name="connsiteX545" fmla="*/ 1431890 w 7369701"/>
              <a:gd name="connsiteY545" fmla="*/ 1306475 h 6858000"/>
              <a:gd name="connsiteX546" fmla="*/ 1507597 w 7369701"/>
              <a:gd name="connsiteY546" fmla="*/ 1446132 h 6858000"/>
              <a:gd name="connsiteX547" fmla="*/ 1674586 w 7369701"/>
              <a:gd name="connsiteY547" fmla="*/ 1813832 h 6858000"/>
              <a:gd name="connsiteX548" fmla="*/ 1815950 w 7369701"/>
              <a:gd name="connsiteY548" fmla="*/ 2128564 h 6858000"/>
              <a:gd name="connsiteX549" fmla="*/ 1984242 w 7369701"/>
              <a:gd name="connsiteY549" fmla="*/ 2430829 h 6858000"/>
              <a:gd name="connsiteX550" fmla="*/ 2014023 w 7369701"/>
              <a:gd name="connsiteY550" fmla="*/ 2450995 h 6858000"/>
              <a:gd name="connsiteX551" fmla="*/ 1747337 w 7369701"/>
              <a:gd name="connsiteY551" fmla="*/ 1855264 h 6858000"/>
              <a:gd name="connsiteX552" fmla="*/ 1533749 w 7369701"/>
              <a:gd name="connsiteY552" fmla="*/ 1478656 h 6858000"/>
              <a:gd name="connsiteX553" fmla="*/ 1431890 w 7369701"/>
              <a:gd name="connsiteY553" fmla="*/ 1306475 h 6858000"/>
              <a:gd name="connsiteX554" fmla="*/ 5052692 w 7369701"/>
              <a:gd name="connsiteY554" fmla="*/ 1292994 h 6858000"/>
              <a:gd name="connsiteX555" fmla="*/ 5200661 w 7369701"/>
              <a:gd name="connsiteY555" fmla="*/ 1635186 h 6858000"/>
              <a:gd name="connsiteX556" fmla="*/ 5297138 w 7369701"/>
              <a:gd name="connsiteY556" fmla="*/ 1906351 h 6858000"/>
              <a:gd name="connsiteX557" fmla="*/ 5052692 w 7369701"/>
              <a:gd name="connsiteY557" fmla="*/ 1292994 h 6858000"/>
              <a:gd name="connsiteX558" fmla="*/ 5009948 w 7369701"/>
              <a:gd name="connsiteY558" fmla="*/ 1273619 h 6858000"/>
              <a:gd name="connsiteX559" fmla="*/ 5121777 w 7369701"/>
              <a:gd name="connsiteY559" fmla="*/ 1654213 h 6858000"/>
              <a:gd name="connsiteX560" fmla="*/ 5293545 w 7369701"/>
              <a:gd name="connsiteY560" fmla="*/ 2072247 h 6858000"/>
              <a:gd name="connsiteX561" fmla="*/ 5294042 w 7369701"/>
              <a:gd name="connsiteY561" fmla="*/ 2065019 h 6858000"/>
              <a:gd name="connsiteX562" fmla="*/ 5171936 w 7369701"/>
              <a:gd name="connsiteY562" fmla="*/ 1647613 h 6858000"/>
              <a:gd name="connsiteX563" fmla="*/ 5009948 w 7369701"/>
              <a:gd name="connsiteY563" fmla="*/ 1273619 h 6858000"/>
              <a:gd name="connsiteX564" fmla="*/ 655236 w 7369701"/>
              <a:gd name="connsiteY564" fmla="*/ 1268632 h 6858000"/>
              <a:gd name="connsiteX565" fmla="*/ 839521 w 7369701"/>
              <a:gd name="connsiteY565" fmla="*/ 1685315 h 6858000"/>
              <a:gd name="connsiteX566" fmla="*/ 1109416 w 7369701"/>
              <a:gd name="connsiteY566" fmla="*/ 2061663 h 6858000"/>
              <a:gd name="connsiteX567" fmla="*/ 1298300 w 7369701"/>
              <a:gd name="connsiteY567" fmla="*/ 2247742 h 6858000"/>
              <a:gd name="connsiteX568" fmla="*/ 1125871 w 7369701"/>
              <a:gd name="connsiteY568" fmla="*/ 1989513 h 6858000"/>
              <a:gd name="connsiteX569" fmla="*/ 981574 w 7369701"/>
              <a:gd name="connsiteY569" fmla="*/ 1783157 h 6858000"/>
              <a:gd name="connsiteX570" fmla="*/ 922198 w 7369701"/>
              <a:gd name="connsiteY570" fmla="*/ 1677437 h 6858000"/>
              <a:gd name="connsiteX571" fmla="*/ 869293 w 7369701"/>
              <a:gd name="connsiteY571" fmla="*/ 1583214 h 6858000"/>
              <a:gd name="connsiteX572" fmla="*/ 751431 w 7369701"/>
              <a:gd name="connsiteY572" fmla="*/ 1405731 h 6858000"/>
              <a:gd name="connsiteX573" fmla="*/ 655236 w 7369701"/>
              <a:gd name="connsiteY573" fmla="*/ 1268632 h 6858000"/>
              <a:gd name="connsiteX574" fmla="*/ 6516292 w 7369701"/>
              <a:gd name="connsiteY574" fmla="*/ 1263064 h 6858000"/>
              <a:gd name="connsiteX575" fmla="*/ 5736320 w 7369701"/>
              <a:gd name="connsiteY575" fmla="*/ 1501803 h 6858000"/>
              <a:gd name="connsiteX576" fmla="*/ 6516292 w 7369701"/>
              <a:gd name="connsiteY576" fmla="*/ 1263064 h 6858000"/>
              <a:gd name="connsiteX577" fmla="*/ 291466 w 7369701"/>
              <a:gd name="connsiteY577" fmla="*/ 1250369 h 6858000"/>
              <a:gd name="connsiteX578" fmla="*/ 323180 w 7369701"/>
              <a:gd name="connsiteY578" fmla="*/ 1435283 h 6858000"/>
              <a:gd name="connsiteX579" fmla="*/ 349381 w 7369701"/>
              <a:gd name="connsiteY579" fmla="*/ 1875041 h 6858000"/>
              <a:gd name="connsiteX580" fmla="*/ 374363 w 7369701"/>
              <a:gd name="connsiteY580" fmla="*/ 1506494 h 6858000"/>
              <a:gd name="connsiteX581" fmla="*/ 302168 w 7369701"/>
              <a:gd name="connsiteY581" fmla="*/ 1274495 h 6858000"/>
              <a:gd name="connsiteX582" fmla="*/ 291466 w 7369701"/>
              <a:gd name="connsiteY582" fmla="*/ 1250369 h 6858000"/>
              <a:gd name="connsiteX583" fmla="*/ 678222 w 7369701"/>
              <a:gd name="connsiteY583" fmla="*/ 1248670 h 6858000"/>
              <a:gd name="connsiteX584" fmla="*/ 775536 w 7369701"/>
              <a:gd name="connsiteY584" fmla="*/ 1388015 h 6858000"/>
              <a:gd name="connsiteX585" fmla="*/ 894529 w 7369701"/>
              <a:gd name="connsiteY585" fmla="*/ 1567739 h 6858000"/>
              <a:gd name="connsiteX586" fmla="*/ 948000 w 7369701"/>
              <a:gd name="connsiteY586" fmla="*/ 1663088 h 6858000"/>
              <a:gd name="connsiteX587" fmla="*/ 1006812 w 7369701"/>
              <a:gd name="connsiteY587" fmla="*/ 1767683 h 6858000"/>
              <a:gd name="connsiteX588" fmla="*/ 1149133 w 7369701"/>
              <a:gd name="connsiteY588" fmla="*/ 1971513 h 6858000"/>
              <a:gd name="connsiteX589" fmla="*/ 1333952 w 7369701"/>
              <a:gd name="connsiteY589" fmla="*/ 2251620 h 6858000"/>
              <a:gd name="connsiteX590" fmla="*/ 1337329 w 7369701"/>
              <a:gd name="connsiteY590" fmla="*/ 2258350 h 6858000"/>
              <a:gd name="connsiteX591" fmla="*/ 1014726 w 7369701"/>
              <a:gd name="connsiteY591" fmla="*/ 1615556 h 6858000"/>
              <a:gd name="connsiteX592" fmla="*/ 678222 w 7369701"/>
              <a:gd name="connsiteY592" fmla="*/ 1248670 h 6858000"/>
              <a:gd name="connsiteX593" fmla="*/ 6691602 w 7369701"/>
              <a:gd name="connsiteY593" fmla="*/ 1140573 h 6858000"/>
              <a:gd name="connsiteX594" fmla="*/ 6571100 w 7369701"/>
              <a:gd name="connsiteY594" fmla="*/ 1183662 h 6858000"/>
              <a:gd name="connsiteX595" fmla="*/ 6241687 w 7369701"/>
              <a:gd name="connsiteY595" fmla="*/ 1257600 h 6858000"/>
              <a:gd name="connsiteX596" fmla="*/ 5693009 w 7369701"/>
              <a:gd name="connsiteY596" fmla="*/ 1478256 h 6858000"/>
              <a:gd name="connsiteX597" fmla="*/ 6548420 w 7369701"/>
              <a:gd name="connsiteY597" fmla="*/ 1214599 h 6858000"/>
              <a:gd name="connsiteX598" fmla="*/ 6605473 w 7369701"/>
              <a:gd name="connsiteY598" fmla="*/ 1184686 h 6858000"/>
              <a:gd name="connsiteX599" fmla="*/ 6691602 w 7369701"/>
              <a:gd name="connsiteY599" fmla="*/ 1140573 h 6858000"/>
              <a:gd name="connsiteX600" fmla="*/ 4002475 w 7369701"/>
              <a:gd name="connsiteY600" fmla="*/ 1037802 h 6858000"/>
              <a:gd name="connsiteX601" fmla="*/ 4000324 w 7369701"/>
              <a:gd name="connsiteY601" fmla="*/ 1039362 h 6858000"/>
              <a:gd name="connsiteX602" fmla="*/ 4002862 w 7369701"/>
              <a:gd name="connsiteY602" fmla="*/ 1042866 h 6858000"/>
              <a:gd name="connsiteX603" fmla="*/ 4002475 w 7369701"/>
              <a:gd name="connsiteY603" fmla="*/ 1037802 h 6858000"/>
              <a:gd name="connsiteX604" fmla="*/ 506322 w 7369701"/>
              <a:gd name="connsiteY604" fmla="*/ 1020997 h 6858000"/>
              <a:gd name="connsiteX605" fmla="*/ 533068 w 7369701"/>
              <a:gd name="connsiteY605" fmla="*/ 1029409 h 6858000"/>
              <a:gd name="connsiteX606" fmla="*/ 1232525 w 7369701"/>
              <a:gd name="connsiteY606" fmla="*/ 1804675 h 6858000"/>
              <a:gd name="connsiteX607" fmla="*/ 1388858 w 7369701"/>
              <a:gd name="connsiteY607" fmla="*/ 2368011 h 6858000"/>
              <a:gd name="connsiteX608" fmla="*/ 1384098 w 7369701"/>
              <a:gd name="connsiteY608" fmla="*/ 2378125 h 6858000"/>
              <a:gd name="connsiteX609" fmla="*/ 1425393 w 7369701"/>
              <a:gd name="connsiteY609" fmla="*/ 2589124 h 6858000"/>
              <a:gd name="connsiteX610" fmla="*/ 1424001 w 7369701"/>
              <a:gd name="connsiteY610" fmla="*/ 2597541 h 6858000"/>
              <a:gd name="connsiteX611" fmla="*/ 2152729 w 7369701"/>
              <a:gd name="connsiteY611" fmla="*/ 2864487 h 6858000"/>
              <a:gd name="connsiteX612" fmla="*/ 2020609 w 7369701"/>
              <a:gd name="connsiteY612" fmla="*/ 2539671 h 6858000"/>
              <a:gd name="connsiteX613" fmla="*/ 2018920 w 7369701"/>
              <a:gd name="connsiteY613" fmla="*/ 2536309 h 6858000"/>
              <a:gd name="connsiteX614" fmla="*/ 1342441 w 7369701"/>
              <a:gd name="connsiteY614" fmla="*/ 1173017 h 6858000"/>
              <a:gd name="connsiteX615" fmla="*/ 1367925 w 7369701"/>
              <a:gd name="connsiteY615" fmla="*/ 1135648 h 6858000"/>
              <a:gd name="connsiteX616" fmla="*/ 1771401 w 7369701"/>
              <a:gd name="connsiteY616" fmla="*/ 1806673 h 6858000"/>
              <a:gd name="connsiteX617" fmla="*/ 1972385 w 7369701"/>
              <a:gd name="connsiteY617" fmla="*/ 2198735 h 6858000"/>
              <a:gd name="connsiteX618" fmla="*/ 2040892 w 7369701"/>
              <a:gd name="connsiteY618" fmla="*/ 2405205 h 6858000"/>
              <a:gd name="connsiteX619" fmla="*/ 2131689 w 7369701"/>
              <a:gd name="connsiteY619" fmla="*/ 1936926 h 6858000"/>
              <a:gd name="connsiteX620" fmla="*/ 2454820 w 7369701"/>
              <a:gd name="connsiteY620" fmla="*/ 1248808 h 6858000"/>
              <a:gd name="connsiteX621" fmla="*/ 2492512 w 7369701"/>
              <a:gd name="connsiteY621" fmla="*/ 1302920 h 6858000"/>
              <a:gd name="connsiteX622" fmla="*/ 2081216 w 7369701"/>
              <a:gd name="connsiteY622" fmla="*/ 2527513 h 6858000"/>
              <a:gd name="connsiteX623" fmla="*/ 2081211 w 7369701"/>
              <a:gd name="connsiteY623" fmla="*/ 2528916 h 6858000"/>
              <a:gd name="connsiteX624" fmla="*/ 2199067 w 7369701"/>
              <a:gd name="connsiteY624" fmla="*/ 2884061 h 6858000"/>
              <a:gd name="connsiteX625" fmla="*/ 3192586 w 7369701"/>
              <a:gd name="connsiteY625" fmla="*/ 3411496 h 6858000"/>
              <a:gd name="connsiteX626" fmla="*/ 3182620 w 7369701"/>
              <a:gd name="connsiteY626" fmla="*/ 3483279 h 6858000"/>
              <a:gd name="connsiteX627" fmla="*/ 2435119 w 7369701"/>
              <a:gd name="connsiteY627" fmla="*/ 3080173 h 6858000"/>
              <a:gd name="connsiteX628" fmla="*/ 2410152 w 7369701"/>
              <a:gd name="connsiteY628" fmla="*/ 3063751 h 6858000"/>
              <a:gd name="connsiteX629" fmla="*/ 2408099 w 7369701"/>
              <a:gd name="connsiteY629" fmla="*/ 3064403 h 6858000"/>
              <a:gd name="connsiteX630" fmla="*/ 2407218 w 7369701"/>
              <a:gd name="connsiteY630" fmla="*/ 3070324 h 6858000"/>
              <a:gd name="connsiteX631" fmla="*/ 2380138 w 7369701"/>
              <a:gd name="connsiteY631" fmla="*/ 3099341 h 6858000"/>
              <a:gd name="connsiteX632" fmla="*/ 1765923 w 7369701"/>
              <a:gd name="connsiteY632" fmla="*/ 3581043 h 6858000"/>
              <a:gd name="connsiteX633" fmla="*/ 1702258 w 7369701"/>
              <a:gd name="connsiteY633" fmla="*/ 3612286 h 6858000"/>
              <a:gd name="connsiteX634" fmla="*/ 1538370 w 7369701"/>
              <a:gd name="connsiteY634" fmla="*/ 3811804 h 6858000"/>
              <a:gd name="connsiteX635" fmla="*/ 542867 w 7369701"/>
              <a:gd name="connsiteY635" fmla="*/ 4944092 h 6858000"/>
              <a:gd name="connsiteX636" fmla="*/ 515800 w 7369701"/>
              <a:gd name="connsiteY636" fmla="*/ 4862180 h 6858000"/>
              <a:gd name="connsiteX637" fmla="*/ 909145 w 7369701"/>
              <a:gd name="connsiteY637" fmla="*/ 4199225 h 6858000"/>
              <a:gd name="connsiteX638" fmla="*/ 1214067 w 7369701"/>
              <a:gd name="connsiteY638" fmla="*/ 3908561 h 6858000"/>
              <a:gd name="connsiteX639" fmla="*/ 640967 w 7369701"/>
              <a:gd name="connsiteY639" fmla="*/ 4105601 h 6858000"/>
              <a:gd name="connsiteX640" fmla="*/ 112563 w 7369701"/>
              <a:gd name="connsiteY640" fmla="*/ 4396952 h 6858000"/>
              <a:gd name="connsiteX641" fmla="*/ 0 w 7369701"/>
              <a:gd name="connsiteY641" fmla="*/ 4466006 h 6858000"/>
              <a:gd name="connsiteX642" fmla="*/ 0 w 7369701"/>
              <a:gd name="connsiteY642" fmla="*/ 4233763 h 6858000"/>
              <a:gd name="connsiteX643" fmla="*/ 36881 w 7369701"/>
              <a:gd name="connsiteY643" fmla="*/ 4200118 h 6858000"/>
              <a:gd name="connsiteX644" fmla="*/ 910534 w 7369701"/>
              <a:gd name="connsiteY644" fmla="*/ 3629753 h 6858000"/>
              <a:gd name="connsiteX645" fmla="*/ 1578717 w 7369701"/>
              <a:gd name="connsiteY645" fmla="*/ 3575982 h 6858000"/>
              <a:gd name="connsiteX646" fmla="*/ 2338780 w 7369701"/>
              <a:gd name="connsiteY646" fmla="*/ 3033725 h 6858000"/>
              <a:gd name="connsiteX647" fmla="*/ 1807991 w 7369701"/>
              <a:gd name="connsiteY647" fmla="*/ 2807184 h 6858000"/>
              <a:gd name="connsiteX648" fmla="*/ 1416358 w 7369701"/>
              <a:gd name="connsiteY648" fmla="*/ 3112571 h 6858000"/>
              <a:gd name="connsiteX649" fmla="*/ 939066 w 7369701"/>
              <a:gd name="connsiteY649" fmla="*/ 3378798 h 6858000"/>
              <a:gd name="connsiteX650" fmla="*/ 115099 w 7369701"/>
              <a:gd name="connsiteY650" fmla="*/ 3607650 h 6858000"/>
              <a:gd name="connsiteX651" fmla="*/ 97284 w 7369701"/>
              <a:gd name="connsiteY651" fmla="*/ 3520393 h 6858000"/>
              <a:gd name="connsiteX652" fmla="*/ 922050 w 7369701"/>
              <a:gd name="connsiteY652" fmla="*/ 3074867 h 6858000"/>
              <a:gd name="connsiteX653" fmla="*/ 1405265 w 7369701"/>
              <a:gd name="connsiteY653" fmla="*/ 3016319 h 6858000"/>
              <a:gd name="connsiteX654" fmla="*/ 1407512 w 7369701"/>
              <a:gd name="connsiteY654" fmla="*/ 3018001 h 6858000"/>
              <a:gd name="connsiteX655" fmla="*/ 1726266 w 7369701"/>
              <a:gd name="connsiteY655" fmla="*/ 2777274 h 6858000"/>
              <a:gd name="connsiteX656" fmla="*/ 625390 w 7369701"/>
              <a:gd name="connsiteY656" fmla="*/ 2514541 h 6858000"/>
              <a:gd name="connsiteX657" fmla="*/ 619799 w 7369701"/>
              <a:gd name="connsiteY657" fmla="*/ 2527180 h 6858000"/>
              <a:gd name="connsiteX658" fmla="*/ 310030 w 7369701"/>
              <a:gd name="connsiteY658" fmla="*/ 2771818 h 6858000"/>
              <a:gd name="connsiteX659" fmla="*/ 173877 w 7369701"/>
              <a:gd name="connsiteY659" fmla="*/ 2937056 h 6858000"/>
              <a:gd name="connsiteX660" fmla="*/ 77889 w 7369701"/>
              <a:gd name="connsiteY660" fmla="*/ 3138440 h 6858000"/>
              <a:gd name="connsiteX661" fmla="*/ 0 w 7369701"/>
              <a:gd name="connsiteY661" fmla="*/ 3271395 h 6858000"/>
              <a:gd name="connsiteX662" fmla="*/ 0 w 7369701"/>
              <a:gd name="connsiteY662" fmla="*/ 3153002 h 6858000"/>
              <a:gd name="connsiteX663" fmla="*/ 2386 w 7369701"/>
              <a:gd name="connsiteY663" fmla="*/ 3149203 h 6858000"/>
              <a:gd name="connsiteX664" fmla="*/ 89753 w 7369701"/>
              <a:gd name="connsiteY664" fmla="*/ 2987702 h 6858000"/>
              <a:gd name="connsiteX665" fmla="*/ 76869 w 7369701"/>
              <a:gd name="connsiteY665" fmla="*/ 3005404 h 6858000"/>
              <a:gd name="connsiteX666" fmla="*/ 32049 w 7369701"/>
              <a:gd name="connsiteY666" fmla="*/ 3065814 h 6858000"/>
              <a:gd name="connsiteX667" fmla="*/ 0 w 7369701"/>
              <a:gd name="connsiteY667" fmla="*/ 3108744 h 6858000"/>
              <a:gd name="connsiteX668" fmla="*/ 0 w 7369701"/>
              <a:gd name="connsiteY668" fmla="*/ 3058059 h 6858000"/>
              <a:gd name="connsiteX669" fmla="*/ 7610 w 7369701"/>
              <a:gd name="connsiteY669" fmla="*/ 3047889 h 6858000"/>
              <a:gd name="connsiteX670" fmla="*/ 52419 w 7369701"/>
              <a:gd name="connsiteY670" fmla="*/ 2987479 h 6858000"/>
              <a:gd name="connsiteX671" fmla="*/ 59142 w 7369701"/>
              <a:gd name="connsiteY671" fmla="*/ 2978488 h 6858000"/>
              <a:gd name="connsiteX672" fmla="*/ 0 w 7369701"/>
              <a:gd name="connsiteY672" fmla="*/ 3015334 h 6858000"/>
              <a:gd name="connsiteX673" fmla="*/ 0 w 7369701"/>
              <a:gd name="connsiteY673" fmla="*/ 2914286 h 6858000"/>
              <a:gd name="connsiteX674" fmla="*/ 36383 w 7369701"/>
              <a:gd name="connsiteY674" fmla="*/ 2901128 h 6858000"/>
              <a:gd name="connsiteX675" fmla="*/ 156329 w 7369701"/>
              <a:gd name="connsiteY675" fmla="*/ 2840533 h 6858000"/>
              <a:gd name="connsiteX676" fmla="*/ 358355 w 7369701"/>
              <a:gd name="connsiteY676" fmla="*/ 2620471 h 6858000"/>
              <a:gd name="connsiteX677" fmla="*/ 510577 w 7369701"/>
              <a:gd name="connsiteY677" fmla="*/ 2501244 h 6858000"/>
              <a:gd name="connsiteX678" fmla="*/ 211967 w 7369701"/>
              <a:gd name="connsiteY678" fmla="*/ 2479171 h 6858000"/>
              <a:gd name="connsiteX679" fmla="*/ 0 w 7369701"/>
              <a:gd name="connsiteY679" fmla="*/ 2476398 h 6858000"/>
              <a:gd name="connsiteX680" fmla="*/ 0 w 7369701"/>
              <a:gd name="connsiteY680" fmla="*/ 2389189 h 6858000"/>
              <a:gd name="connsiteX681" fmla="*/ 103062 w 7369701"/>
              <a:gd name="connsiteY681" fmla="*/ 2389518 h 6858000"/>
              <a:gd name="connsiteX682" fmla="*/ 510734 w 7369701"/>
              <a:gd name="connsiteY682" fmla="*/ 2416201 h 6858000"/>
              <a:gd name="connsiteX683" fmla="*/ 279257 w 7369701"/>
              <a:gd name="connsiteY683" fmla="*/ 2092102 h 6858000"/>
              <a:gd name="connsiteX684" fmla="*/ 65265 w 7369701"/>
              <a:gd name="connsiteY684" fmla="*/ 2006049 h 6858000"/>
              <a:gd name="connsiteX685" fmla="*/ 0 w 7369701"/>
              <a:gd name="connsiteY685" fmla="*/ 1982532 h 6858000"/>
              <a:gd name="connsiteX686" fmla="*/ 0 w 7369701"/>
              <a:gd name="connsiteY686" fmla="*/ 1912789 h 6858000"/>
              <a:gd name="connsiteX687" fmla="*/ 97460 w 7369701"/>
              <a:gd name="connsiteY687" fmla="*/ 1953725 h 6858000"/>
              <a:gd name="connsiteX688" fmla="*/ 221272 w 7369701"/>
              <a:gd name="connsiteY688" fmla="*/ 1980766 h 6858000"/>
              <a:gd name="connsiteX689" fmla="*/ 116765 w 7369701"/>
              <a:gd name="connsiteY689" fmla="*/ 1911033 h 6858000"/>
              <a:gd name="connsiteX690" fmla="*/ 16405 w 7369701"/>
              <a:gd name="connsiteY690" fmla="*/ 1803412 h 6858000"/>
              <a:gd name="connsiteX691" fmla="*/ 0 w 7369701"/>
              <a:gd name="connsiteY691" fmla="*/ 1784777 h 6858000"/>
              <a:gd name="connsiteX692" fmla="*/ 0 w 7369701"/>
              <a:gd name="connsiteY692" fmla="*/ 1740082 h 6858000"/>
              <a:gd name="connsiteX693" fmla="*/ 39394 w 7369701"/>
              <a:gd name="connsiteY693" fmla="*/ 1784856 h 6858000"/>
              <a:gd name="connsiteX694" fmla="*/ 135813 w 7369701"/>
              <a:gd name="connsiteY694" fmla="*/ 1888838 h 6858000"/>
              <a:gd name="connsiteX695" fmla="*/ 242575 w 7369701"/>
              <a:gd name="connsiteY695" fmla="*/ 1958841 h 6858000"/>
              <a:gd name="connsiteX696" fmla="*/ 82197 w 7369701"/>
              <a:gd name="connsiteY696" fmla="*/ 1754826 h 6858000"/>
              <a:gd name="connsiteX697" fmla="*/ 0 w 7369701"/>
              <a:gd name="connsiteY697" fmla="*/ 1679650 h 6858000"/>
              <a:gd name="connsiteX698" fmla="*/ 0 w 7369701"/>
              <a:gd name="connsiteY698" fmla="*/ 1602463 h 6858000"/>
              <a:gd name="connsiteX699" fmla="*/ 84689 w 7369701"/>
              <a:gd name="connsiteY699" fmla="*/ 1677442 h 6858000"/>
              <a:gd name="connsiteX700" fmla="*/ 298437 w 7369701"/>
              <a:gd name="connsiteY700" fmla="*/ 1968019 h 6858000"/>
              <a:gd name="connsiteX701" fmla="*/ 227269 w 7369701"/>
              <a:gd name="connsiteY701" fmla="*/ 1114064 h 6858000"/>
              <a:gd name="connsiteX702" fmla="*/ 248003 w 7369701"/>
              <a:gd name="connsiteY702" fmla="*/ 1089613 h 6858000"/>
              <a:gd name="connsiteX703" fmla="*/ 427020 w 7369701"/>
              <a:gd name="connsiteY703" fmla="*/ 1619803 h 6858000"/>
              <a:gd name="connsiteX704" fmla="*/ 340345 w 7369701"/>
              <a:gd name="connsiteY704" fmla="*/ 2027739 h 6858000"/>
              <a:gd name="connsiteX705" fmla="*/ 360865 w 7369701"/>
              <a:gd name="connsiteY705" fmla="*/ 2044827 h 6858000"/>
              <a:gd name="connsiteX706" fmla="*/ 560414 w 7369701"/>
              <a:gd name="connsiteY706" fmla="*/ 2421457 h 6858000"/>
              <a:gd name="connsiteX707" fmla="*/ 1359703 w 7369701"/>
              <a:gd name="connsiteY707" fmla="*/ 2578554 h 6858000"/>
              <a:gd name="connsiteX708" fmla="*/ 1359422 w 7369701"/>
              <a:gd name="connsiteY708" fmla="*/ 2577994 h 6858000"/>
              <a:gd name="connsiteX709" fmla="*/ 828701 w 7369701"/>
              <a:gd name="connsiteY709" fmla="*/ 1839520 h 6858000"/>
              <a:gd name="connsiteX710" fmla="*/ 494427 w 7369701"/>
              <a:gd name="connsiteY710" fmla="*/ 1092333 h 6858000"/>
              <a:gd name="connsiteX711" fmla="*/ 506322 w 7369701"/>
              <a:gd name="connsiteY711" fmla="*/ 1020997 h 6858000"/>
              <a:gd name="connsiteX712" fmla="*/ 4570198 w 7369701"/>
              <a:gd name="connsiteY712" fmla="*/ 978081 h 6858000"/>
              <a:gd name="connsiteX713" fmla="*/ 4523691 w 7369701"/>
              <a:gd name="connsiteY713" fmla="*/ 1127776 h 6858000"/>
              <a:gd name="connsiteX714" fmla="*/ 4509875 w 7369701"/>
              <a:gd name="connsiteY714" fmla="*/ 1167552 h 6858000"/>
              <a:gd name="connsiteX715" fmla="*/ 4478168 w 7369701"/>
              <a:gd name="connsiteY715" fmla="*/ 1260735 h 6858000"/>
              <a:gd name="connsiteX716" fmla="*/ 4409309 w 7369701"/>
              <a:gd name="connsiteY716" fmla="*/ 1666996 h 6858000"/>
              <a:gd name="connsiteX717" fmla="*/ 4370031 w 7369701"/>
              <a:gd name="connsiteY717" fmla="*/ 1955666 h 6858000"/>
              <a:gd name="connsiteX718" fmla="*/ 4570198 w 7369701"/>
              <a:gd name="connsiteY718" fmla="*/ 978081 h 6858000"/>
              <a:gd name="connsiteX719" fmla="*/ 4557898 w 7369701"/>
              <a:gd name="connsiteY719" fmla="*/ 900011 h 6858000"/>
              <a:gd name="connsiteX720" fmla="*/ 4344840 w 7369701"/>
              <a:gd name="connsiteY720" fmla="*/ 1922038 h 6858000"/>
              <a:gd name="connsiteX721" fmla="*/ 4378710 w 7369701"/>
              <a:gd name="connsiteY721" fmla="*/ 1665516 h 6858000"/>
              <a:gd name="connsiteX722" fmla="*/ 4448798 w 7369701"/>
              <a:gd name="connsiteY722" fmla="*/ 1253024 h 6858000"/>
              <a:gd name="connsiteX723" fmla="*/ 4480315 w 7369701"/>
              <a:gd name="connsiteY723" fmla="*/ 1158454 h 6858000"/>
              <a:gd name="connsiteX724" fmla="*/ 4494133 w 7369701"/>
              <a:gd name="connsiteY724" fmla="*/ 1118676 h 6858000"/>
              <a:gd name="connsiteX725" fmla="*/ 4557898 w 7369701"/>
              <a:gd name="connsiteY725" fmla="*/ 900011 h 6858000"/>
              <a:gd name="connsiteX726" fmla="*/ 5870151 w 7369701"/>
              <a:gd name="connsiteY726" fmla="*/ 898890 h 6858000"/>
              <a:gd name="connsiteX727" fmla="*/ 5861335 w 7369701"/>
              <a:gd name="connsiteY727" fmla="*/ 899177 h 6858000"/>
              <a:gd name="connsiteX728" fmla="*/ 5843702 w 7369701"/>
              <a:gd name="connsiteY728" fmla="*/ 899748 h 6858000"/>
              <a:gd name="connsiteX729" fmla="*/ 5651107 w 7369701"/>
              <a:gd name="connsiteY729" fmla="*/ 920306 h 6858000"/>
              <a:gd name="connsiteX730" fmla="*/ 5459407 w 7369701"/>
              <a:gd name="connsiteY730" fmla="*/ 940975 h 6858000"/>
              <a:gd name="connsiteX731" fmla="*/ 5374846 w 7369701"/>
              <a:gd name="connsiteY731" fmla="*/ 941988 h 6858000"/>
              <a:gd name="connsiteX732" fmla="*/ 5256105 w 7369701"/>
              <a:gd name="connsiteY732" fmla="*/ 945632 h 6858000"/>
              <a:gd name="connsiteX733" fmla="*/ 5107071 w 7369701"/>
              <a:gd name="connsiteY733" fmla="*/ 969720 h 6858000"/>
              <a:gd name="connsiteX734" fmla="*/ 4998681 w 7369701"/>
              <a:gd name="connsiteY734" fmla="*/ 988771 h 6858000"/>
              <a:gd name="connsiteX735" fmla="*/ 5870151 w 7369701"/>
              <a:gd name="connsiteY735" fmla="*/ 898890 h 6858000"/>
              <a:gd name="connsiteX736" fmla="*/ 5504425 w 7369701"/>
              <a:gd name="connsiteY736" fmla="*/ 848067 h 6858000"/>
              <a:gd name="connsiteX737" fmla="*/ 4968849 w 7369701"/>
              <a:gd name="connsiteY737" fmla="*/ 962318 h 6858000"/>
              <a:gd name="connsiteX738" fmla="*/ 5104039 w 7369701"/>
              <a:gd name="connsiteY738" fmla="*/ 940634 h 6858000"/>
              <a:gd name="connsiteX739" fmla="*/ 5256311 w 7369701"/>
              <a:gd name="connsiteY739" fmla="*/ 916490 h 6858000"/>
              <a:gd name="connsiteX740" fmla="*/ 5377381 w 7369701"/>
              <a:gd name="connsiteY740" fmla="*/ 912671 h 6858000"/>
              <a:gd name="connsiteX741" fmla="*/ 5460148 w 7369701"/>
              <a:gd name="connsiteY741" fmla="*/ 911442 h 6858000"/>
              <a:gd name="connsiteX742" fmla="*/ 5648971 w 7369701"/>
              <a:gd name="connsiteY742" fmla="*/ 891331 h 6858000"/>
              <a:gd name="connsiteX743" fmla="*/ 5844807 w 7369701"/>
              <a:gd name="connsiteY743" fmla="*/ 870718 h 6858000"/>
              <a:gd name="connsiteX744" fmla="*/ 5862975 w 7369701"/>
              <a:gd name="connsiteY744" fmla="*/ 869756 h 6858000"/>
              <a:gd name="connsiteX745" fmla="*/ 5920887 w 7369701"/>
              <a:gd name="connsiteY745" fmla="*/ 865929 h 6858000"/>
              <a:gd name="connsiteX746" fmla="*/ 5504425 w 7369701"/>
              <a:gd name="connsiteY746" fmla="*/ 848067 h 6858000"/>
              <a:gd name="connsiteX747" fmla="*/ 3607114 w 7369701"/>
              <a:gd name="connsiteY747" fmla="*/ 467441 h 6858000"/>
              <a:gd name="connsiteX748" fmla="*/ 3296242 w 7369701"/>
              <a:gd name="connsiteY748" fmla="*/ 807991 h 6858000"/>
              <a:gd name="connsiteX749" fmla="*/ 3174674 w 7369701"/>
              <a:gd name="connsiteY749" fmla="*/ 919759 h 6858000"/>
              <a:gd name="connsiteX750" fmla="*/ 3042978 w 7369701"/>
              <a:gd name="connsiteY750" fmla="*/ 1054894 h 6858000"/>
              <a:gd name="connsiteX751" fmla="*/ 2968914 w 7369701"/>
              <a:gd name="connsiteY751" fmla="*/ 1133756 h 6858000"/>
              <a:gd name="connsiteX752" fmla="*/ 3103823 w 7369701"/>
              <a:gd name="connsiteY752" fmla="*/ 1026814 h 6858000"/>
              <a:gd name="connsiteX753" fmla="*/ 3607114 w 7369701"/>
              <a:gd name="connsiteY753" fmla="*/ 467441 h 6858000"/>
              <a:gd name="connsiteX754" fmla="*/ 3744487 w 7369701"/>
              <a:gd name="connsiteY754" fmla="*/ 383136 h 6858000"/>
              <a:gd name="connsiteX755" fmla="*/ 3970213 w 7369701"/>
              <a:gd name="connsiteY755" fmla="*/ 995559 h 6858000"/>
              <a:gd name="connsiteX756" fmla="*/ 3744487 w 7369701"/>
              <a:gd name="connsiteY756" fmla="*/ 383136 h 6858000"/>
              <a:gd name="connsiteX757" fmla="*/ 3624562 w 7369701"/>
              <a:gd name="connsiteY757" fmla="*/ 367041 h 6858000"/>
              <a:gd name="connsiteX758" fmla="*/ 3489712 w 7369701"/>
              <a:gd name="connsiteY758" fmla="*/ 485386 h 6858000"/>
              <a:gd name="connsiteX759" fmla="*/ 3182994 w 7369701"/>
              <a:gd name="connsiteY759" fmla="*/ 828265 h 6858000"/>
              <a:gd name="connsiteX760" fmla="*/ 2892114 w 7369701"/>
              <a:gd name="connsiteY760" fmla="*/ 1172635 h 6858000"/>
              <a:gd name="connsiteX761" fmla="*/ 3021459 w 7369701"/>
              <a:gd name="connsiteY761" fmla="*/ 1035385 h 6858000"/>
              <a:gd name="connsiteX762" fmla="*/ 3153873 w 7369701"/>
              <a:gd name="connsiteY762" fmla="*/ 898971 h 6858000"/>
              <a:gd name="connsiteX763" fmla="*/ 3276511 w 7369701"/>
              <a:gd name="connsiteY763" fmla="*/ 786423 h 6858000"/>
              <a:gd name="connsiteX764" fmla="*/ 3584154 w 7369701"/>
              <a:gd name="connsiteY764" fmla="*/ 448218 h 6858000"/>
              <a:gd name="connsiteX765" fmla="*/ 3624562 w 7369701"/>
              <a:gd name="connsiteY765" fmla="*/ 367041 h 6858000"/>
              <a:gd name="connsiteX766" fmla="*/ 3766672 w 7369701"/>
              <a:gd name="connsiteY766" fmla="*/ 359429 h 6858000"/>
              <a:gd name="connsiteX767" fmla="*/ 3996338 w 7369701"/>
              <a:gd name="connsiteY767" fmla="*/ 968237 h 6858000"/>
              <a:gd name="connsiteX768" fmla="*/ 3766672 w 7369701"/>
              <a:gd name="connsiteY768" fmla="*/ 359429 h 6858000"/>
              <a:gd name="connsiteX769" fmla="*/ 5805386 w 7369701"/>
              <a:gd name="connsiteY769" fmla="*/ 239240 h 6858000"/>
              <a:gd name="connsiteX770" fmla="*/ 5736947 w 7369701"/>
              <a:gd name="connsiteY770" fmla="*/ 261367 h 6858000"/>
              <a:gd name="connsiteX771" fmla="*/ 5427012 w 7369701"/>
              <a:gd name="connsiteY771" fmla="*/ 311272 h 6858000"/>
              <a:gd name="connsiteX772" fmla="*/ 5147818 w 7369701"/>
              <a:gd name="connsiteY772" fmla="*/ 322112 h 6858000"/>
              <a:gd name="connsiteX773" fmla="*/ 5060854 w 7369701"/>
              <a:gd name="connsiteY773" fmla="*/ 311882 h 6858000"/>
              <a:gd name="connsiteX774" fmla="*/ 4945989 w 7369701"/>
              <a:gd name="connsiteY774" fmla="*/ 300516 h 6858000"/>
              <a:gd name="connsiteX775" fmla="*/ 5410479 w 7369701"/>
              <a:gd name="connsiteY775" fmla="*/ 348434 h 6858000"/>
              <a:gd name="connsiteX776" fmla="*/ 5805386 w 7369701"/>
              <a:gd name="connsiteY776" fmla="*/ 239240 h 6858000"/>
              <a:gd name="connsiteX777" fmla="*/ 5905192 w 7369701"/>
              <a:gd name="connsiteY777" fmla="*/ 163079 h 6858000"/>
              <a:gd name="connsiteX778" fmla="*/ 5865655 w 7369701"/>
              <a:gd name="connsiteY778" fmla="*/ 171901 h 6858000"/>
              <a:gd name="connsiteX779" fmla="*/ 5259740 w 7369701"/>
              <a:gd name="connsiteY779" fmla="*/ 257013 h 6858000"/>
              <a:gd name="connsiteX780" fmla="*/ 5208466 w 7369701"/>
              <a:gd name="connsiteY780" fmla="*/ 257550 h 6858000"/>
              <a:gd name="connsiteX781" fmla="*/ 4980204 w 7369701"/>
              <a:gd name="connsiteY781" fmla="*/ 271903 h 6858000"/>
              <a:gd name="connsiteX782" fmla="*/ 5068068 w 7369701"/>
              <a:gd name="connsiteY782" fmla="*/ 282244 h 6858000"/>
              <a:gd name="connsiteX783" fmla="*/ 5153231 w 7369701"/>
              <a:gd name="connsiteY783" fmla="*/ 292240 h 6858000"/>
              <a:gd name="connsiteX784" fmla="*/ 5426491 w 7369701"/>
              <a:gd name="connsiteY784" fmla="*/ 281128 h 6858000"/>
              <a:gd name="connsiteX785" fmla="*/ 5731212 w 7369701"/>
              <a:gd name="connsiteY785" fmla="*/ 231951 h 6858000"/>
              <a:gd name="connsiteX786" fmla="*/ 5905192 w 7369701"/>
              <a:gd name="connsiteY786" fmla="*/ 163079 h 6858000"/>
              <a:gd name="connsiteX787" fmla="*/ 5944437 w 7369701"/>
              <a:gd name="connsiteY787" fmla="*/ 113829 h 6858000"/>
              <a:gd name="connsiteX788" fmla="*/ 5825032 w 7369701"/>
              <a:gd name="connsiteY788" fmla="*/ 146405 h 6858000"/>
              <a:gd name="connsiteX789" fmla="*/ 4955599 w 7369701"/>
              <a:gd name="connsiteY789" fmla="*/ 247008 h 6858000"/>
              <a:gd name="connsiteX790" fmla="*/ 5210104 w 7369701"/>
              <a:gd name="connsiteY790" fmla="*/ 228123 h 6858000"/>
              <a:gd name="connsiteX791" fmla="*/ 5261015 w 7369701"/>
              <a:gd name="connsiteY791" fmla="*/ 227087 h 6858000"/>
              <a:gd name="connsiteX792" fmla="*/ 5861181 w 7369701"/>
              <a:gd name="connsiteY792" fmla="*/ 143093 h 6858000"/>
              <a:gd name="connsiteX793" fmla="*/ 5961252 w 7369701"/>
              <a:gd name="connsiteY793" fmla="*/ 114820 h 6858000"/>
              <a:gd name="connsiteX794" fmla="*/ 5944437 w 7369701"/>
              <a:gd name="connsiteY794" fmla="*/ 113829 h 6858000"/>
              <a:gd name="connsiteX795" fmla="*/ 3882765 w 7369701"/>
              <a:gd name="connsiteY795" fmla="*/ 0 h 6858000"/>
              <a:gd name="connsiteX796" fmla="*/ 3995099 w 7369701"/>
              <a:gd name="connsiteY796" fmla="*/ 0 h 6858000"/>
              <a:gd name="connsiteX797" fmla="*/ 4163818 w 7369701"/>
              <a:gd name="connsiteY797" fmla="*/ 234104 h 6858000"/>
              <a:gd name="connsiteX798" fmla="*/ 4172099 w 7369701"/>
              <a:gd name="connsiteY798" fmla="*/ 234207 h 6858000"/>
              <a:gd name="connsiteX799" fmla="*/ 4784282 w 7369701"/>
              <a:gd name="connsiteY799" fmla="*/ 276561 h 6858000"/>
              <a:gd name="connsiteX800" fmla="*/ 4801687 w 7369701"/>
              <a:gd name="connsiteY800" fmla="*/ 267764 h 6858000"/>
              <a:gd name="connsiteX801" fmla="*/ 6082788 w 7369701"/>
              <a:gd name="connsiteY801" fmla="*/ 64119 h 6858000"/>
              <a:gd name="connsiteX802" fmla="*/ 6099442 w 7369701"/>
              <a:gd name="connsiteY802" fmla="*/ 82568 h 6858000"/>
              <a:gd name="connsiteX803" fmla="*/ 4804137 w 7369701"/>
              <a:gd name="connsiteY803" fmla="*/ 320931 h 6858000"/>
              <a:gd name="connsiteX804" fmla="*/ 4227047 w 7369701"/>
              <a:gd name="connsiteY804" fmla="*/ 313415 h 6858000"/>
              <a:gd name="connsiteX805" fmla="*/ 4346041 w 7369701"/>
              <a:gd name="connsiteY805" fmla="*/ 456086 h 6858000"/>
              <a:gd name="connsiteX806" fmla="*/ 4870967 w 7369701"/>
              <a:gd name="connsiteY806" fmla="*/ 963061 h 6858000"/>
              <a:gd name="connsiteX807" fmla="*/ 4889647 w 7369701"/>
              <a:gd name="connsiteY807" fmla="*/ 957147 h 6858000"/>
              <a:gd name="connsiteX808" fmla="*/ 5422504 w 7369701"/>
              <a:gd name="connsiteY808" fmla="*/ 805191 h 6858000"/>
              <a:gd name="connsiteX809" fmla="*/ 6087656 w 7369701"/>
              <a:gd name="connsiteY809" fmla="*/ 826703 h 6858000"/>
              <a:gd name="connsiteX810" fmla="*/ 6058717 w 7369701"/>
              <a:gd name="connsiteY810" fmla="*/ 865992 h 6858000"/>
              <a:gd name="connsiteX811" fmla="*/ 4974153 w 7369701"/>
              <a:gd name="connsiteY811" fmla="*/ 1045456 h 6858000"/>
              <a:gd name="connsiteX812" fmla="*/ 5627835 w 7369701"/>
              <a:gd name="connsiteY812" fmla="*/ 1472077 h 6858000"/>
              <a:gd name="connsiteX813" fmla="*/ 5629817 w 7369701"/>
              <a:gd name="connsiteY813" fmla="*/ 1471412 h 6858000"/>
              <a:gd name="connsiteX814" fmla="*/ 5634124 w 7369701"/>
              <a:gd name="connsiteY814" fmla="*/ 1470572 h 6858000"/>
              <a:gd name="connsiteX815" fmla="*/ 5755832 w 7369701"/>
              <a:gd name="connsiteY815" fmla="*/ 1383886 h 6858000"/>
              <a:gd name="connsiteX816" fmla="*/ 6014186 w 7369701"/>
              <a:gd name="connsiteY816" fmla="*/ 1279799 h 6858000"/>
              <a:gd name="connsiteX817" fmla="*/ 6901619 w 7369701"/>
              <a:gd name="connsiteY817" fmla="*/ 1047874 h 6858000"/>
              <a:gd name="connsiteX818" fmla="*/ 6931566 w 7369701"/>
              <a:gd name="connsiteY818" fmla="*/ 1062034 h 6858000"/>
              <a:gd name="connsiteX819" fmla="*/ 5790982 w 7369701"/>
              <a:gd name="connsiteY819" fmla="*/ 1561380 h 6858000"/>
              <a:gd name="connsiteX820" fmla="*/ 6188971 w 7369701"/>
              <a:gd name="connsiteY820" fmla="*/ 1755168 h 6858000"/>
              <a:gd name="connsiteX821" fmla="*/ 6202446 w 7369701"/>
              <a:gd name="connsiteY821" fmla="*/ 1752268 h 6858000"/>
              <a:gd name="connsiteX822" fmla="*/ 7179560 w 7369701"/>
              <a:gd name="connsiteY822" fmla="*/ 1467551 h 6858000"/>
              <a:gd name="connsiteX823" fmla="*/ 7158730 w 7369701"/>
              <a:gd name="connsiteY823" fmla="*/ 1507835 h 6858000"/>
              <a:gd name="connsiteX824" fmla="*/ 6326959 w 7369701"/>
              <a:gd name="connsiteY824" fmla="*/ 1817686 h 6858000"/>
              <a:gd name="connsiteX825" fmla="*/ 6537433 w 7369701"/>
              <a:gd name="connsiteY825" fmla="*/ 1907790 h 6858000"/>
              <a:gd name="connsiteX826" fmla="*/ 6550221 w 7369701"/>
              <a:gd name="connsiteY826" fmla="*/ 1910729 h 6858000"/>
              <a:gd name="connsiteX827" fmla="*/ 6964438 w 7369701"/>
              <a:gd name="connsiteY827" fmla="*/ 2209505 h 6858000"/>
              <a:gd name="connsiteX828" fmla="*/ 7367862 w 7369701"/>
              <a:gd name="connsiteY828" fmla="*/ 2806833 h 6858000"/>
              <a:gd name="connsiteX829" fmla="*/ 7364329 w 7369701"/>
              <a:gd name="connsiteY829" fmla="*/ 2826907 h 6858000"/>
              <a:gd name="connsiteX830" fmla="*/ 7290545 w 7369701"/>
              <a:gd name="connsiteY830" fmla="*/ 2850663 h 6858000"/>
              <a:gd name="connsiteX831" fmla="*/ 6472036 w 7369701"/>
              <a:gd name="connsiteY831" fmla="*/ 1959003 h 6858000"/>
              <a:gd name="connsiteX832" fmla="*/ 5792897 w 7369701"/>
              <a:gd name="connsiteY832" fmla="*/ 1647747 h 6858000"/>
              <a:gd name="connsiteX833" fmla="*/ 5842751 w 7369701"/>
              <a:gd name="connsiteY833" fmla="*/ 1816112 h 6858000"/>
              <a:gd name="connsiteX834" fmla="*/ 5847424 w 7369701"/>
              <a:gd name="connsiteY834" fmla="*/ 1815776 h 6858000"/>
              <a:gd name="connsiteX835" fmla="*/ 6399821 w 7369701"/>
              <a:gd name="connsiteY835" fmla="*/ 2344799 h 6858000"/>
              <a:gd name="connsiteX836" fmla="*/ 6323232 w 7369701"/>
              <a:gd name="connsiteY836" fmla="*/ 2389634 h 6858000"/>
              <a:gd name="connsiteX837" fmla="*/ 5942958 w 7369701"/>
              <a:gd name="connsiteY837" fmla="*/ 2077708 h 6858000"/>
              <a:gd name="connsiteX838" fmla="*/ 5921559 w 7369701"/>
              <a:gd name="connsiteY838" fmla="*/ 2378596 h 6858000"/>
              <a:gd name="connsiteX839" fmla="*/ 5817651 w 7369701"/>
              <a:gd name="connsiteY839" fmla="*/ 3023919 h 6858000"/>
              <a:gd name="connsiteX840" fmla="*/ 5729634 w 7369701"/>
              <a:gd name="connsiteY840" fmla="*/ 3051849 h 6858000"/>
              <a:gd name="connsiteX841" fmla="*/ 5611018 w 7369701"/>
              <a:gd name="connsiteY841" fmla="*/ 2316769 h 6858000"/>
              <a:gd name="connsiteX842" fmla="*/ 5687608 w 7369701"/>
              <a:gd name="connsiteY842" fmla="*/ 2039972 h 6858000"/>
              <a:gd name="connsiteX843" fmla="*/ 5657554 w 7369701"/>
              <a:gd name="connsiteY843" fmla="*/ 1576445 h 6858000"/>
              <a:gd name="connsiteX844" fmla="*/ 5150475 w 7369701"/>
              <a:gd name="connsiteY844" fmla="*/ 1274012 h 6858000"/>
              <a:gd name="connsiteX845" fmla="*/ 5349142 w 7369701"/>
              <a:gd name="connsiteY845" fmla="*/ 2204405 h 6858000"/>
              <a:gd name="connsiteX846" fmla="*/ 5262214 w 7369701"/>
              <a:gd name="connsiteY846" fmla="*/ 2233836 h 6858000"/>
              <a:gd name="connsiteX847" fmla="*/ 4981539 w 7369701"/>
              <a:gd name="connsiteY847" fmla="*/ 1542201 h 6858000"/>
              <a:gd name="connsiteX848" fmla="*/ 4958461 w 7369701"/>
              <a:gd name="connsiteY848" fmla="*/ 1136957 h 6858000"/>
              <a:gd name="connsiteX849" fmla="*/ 4655015 w 7369701"/>
              <a:gd name="connsiteY849" fmla="*/ 891426 h 6858000"/>
              <a:gd name="connsiteX850" fmla="*/ 4348002 w 7369701"/>
              <a:gd name="connsiteY850" fmla="*/ 2205895 h 6858000"/>
              <a:gd name="connsiteX851" fmla="*/ 4262250 w 7369701"/>
              <a:gd name="connsiteY851" fmla="*/ 2219972 h 6858000"/>
              <a:gd name="connsiteX852" fmla="*/ 4550611 w 7369701"/>
              <a:gd name="connsiteY852" fmla="*/ 817540 h 6858000"/>
              <a:gd name="connsiteX853" fmla="*/ 4564418 w 7369701"/>
              <a:gd name="connsiteY853" fmla="*/ 808293 h 6858000"/>
              <a:gd name="connsiteX854" fmla="*/ 4266388 w 7369701"/>
              <a:gd name="connsiteY854" fmla="*/ 500083 h 6858000"/>
              <a:gd name="connsiteX855" fmla="*/ 4032842 w 7369701"/>
              <a:gd name="connsiteY855" fmla="*/ 211809 h 6858000"/>
              <a:gd name="connsiteX856" fmla="*/ 3882765 w 7369701"/>
              <a:gd name="connsiteY856" fmla="*/ 0 h 6858000"/>
              <a:gd name="connsiteX857" fmla="*/ 3721337 w 7369701"/>
              <a:gd name="connsiteY857" fmla="*/ 0 h 6858000"/>
              <a:gd name="connsiteX858" fmla="*/ 3797544 w 7369701"/>
              <a:gd name="connsiteY858" fmla="*/ 0 h 6858000"/>
              <a:gd name="connsiteX859" fmla="*/ 3775734 w 7369701"/>
              <a:gd name="connsiteY859" fmla="*/ 95131 h 6858000"/>
              <a:gd name="connsiteX860" fmla="*/ 3724807 w 7369701"/>
              <a:gd name="connsiteY860" fmla="*/ 272257 h 6858000"/>
              <a:gd name="connsiteX861" fmla="*/ 3726844 w 7369701"/>
              <a:gd name="connsiteY861" fmla="*/ 282988 h 6858000"/>
              <a:gd name="connsiteX862" fmla="*/ 3742664 w 7369701"/>
              <a:gd name="connsiteY862" fmla="*/ 279918 h 6858000"/>
              <a:gd name="connsiteX863" fmla="*/ 4103910 w 7369701"/>
              <a:gd name="connsiteY863" fmla="*/ 1161917 h 6858000"/>
              <a:gd name="connsiteX864" fmla="*/ 4020269 w 7369701"/>
              <a:gd name="connsiteY864" fmla="*/ 1200406 h 6858000"/>
              <a:gd name="connsiteX865" fmla="*/ 3674882 w 7369701"/>
              <a:gd name="connsiteY865" fmla="*/ 488524 h 6858000"/>
              <a:gd name="connsiteX866" fmla="*/ 3132682 w 7369701"/>
              <a:gd name="connsiteY866" fmla="*/ 1072284 h 6858000"/>
              <a:gd name="connsiteX867" fmla="*/ 2716346 w 7369701"/>
              <a:gd name="connsiteY867" fmla="*/ 1276376 h 6858000"/>
              <a:gd name="connsiteX868" fmla="*/ 2716772 w 7369701"/>
              <a:gd name="connsiteY868" fmla="*/ 1255462 h 6858000"/>
              <a:gd name="connsiteX869" fmla="*/ 3471096 w 7369701"/>
              <a:gd name="connsiteY869" fmla="*/ 437072 h 6858000"/>
              <a:gd name="connsiteX870" fmla="*/ 3639057 w 7369701"/>
              <a:gd name="connsiteY870" fmla="*/ 286334 h 6858000"/>
              <a:gd name="connsiteX871" fmla="*/ 3640309 w 7369701"/>
              <a:gd name="connsiteY871" fmla="*/ 284664 h 6858000"/>
              <a:gd name="connsiteX872" fmla="*/ 3646022 w 7369701"/>
              <a:gd name="connsiteY872" fmla="*/ 276711 h 6858000"/>
              <a:gd name="connsiteX873" fmla="*/ 3707943 w 7369701"/>
              <a:gd name="connsiteY873" fmla="*/ 65958 h 6858000"/>
              <a:gd name="connsiteX874" fmla="*/ 3721337 w 7369701"/>
              <a:gd name="connsiteY874" fmla="*/ 0 h 6858000"/>
              <a:gd name="connsiteX875" fmla="*/ 2867960 w 7369701"/>
              <a:gd name="connsiteY875" fmla="*/ 0 h 6858000"/>
              <a:gd name="connsiteX876" fmla="*/ 2926351 w 7369701"/>
              <a:gd name="connsiteY876" fmla="*/ 0 h 6858000"/>
              <a:gd name="connsiteX877" fmla="*/ 2902823 w 7369701"/>
              <a:gd name="connsiteY877" fmla="*/ 262929 h 6858000"/>
              <a:gd name="connsiteX878" fmla="*/ 2940663 w 7369701"/>
              <a:gd name="connsiteY878" fmla="*/ 140884 h 6858000"/>
              <a:gd name="connsiteX879" fmla="*/ 2947039 w 7369701"/>
              <a:gd name="connsiteY879" fmla="*/ 122524 h 6858000"/>
              <a:gd name="connsiteX880" fmla="*/ 2984316 w 7369701"/>
              <a:gd name="connsiteY880" fmla="*/ 0 h 6858000"/>
              <a:gd name="connsiteX881" fmla="*/ 3016114 w 7369701"/>
              <a:gd name="connsiteY881" fmla="*/ 0 h 6858000"/>
              <a:gd name="connsiteX882" fmla="*/ 2979949 w 7369701"/>
              <a:gd name="connsiteY882" fmla="*/ 119274 h 6858000"/>
              <a:gd name="connsiteX883" fmla="*/ 3023879 w 7369701"/>
              <a:gd name="connsiteY883" fmla="*/ 0 h 6858000"/>
              <a:gd name="connsiteX884" fmla="*/ 3105400 w 7369701"/>
              <a:gd name="connsiteY884" fmla="*/ 0 h 6858000"/>
              <a:gd name="connsiteX885" fmla="*/ 3094669 w 7369701"/>
              <a:gd name="connsiteY885" fmla="*/ 30308 h 6858000"/>
              <a:gd name="connsiteX886" fmla="*/ 2901945 w 7369701"/>
              <a:gd name="connsiteY886" fmla="*/ 466538 h 6858000"/>
              <a:gd name="connsiteX887" fmla="*/ 2815209 w 7369701"/>
              <a:gd name="connsiteY887" fmla="*/ 497361 h 6858000"/>
              <a:gd name="connsiteX888" fmla="*/ 2844845 w 7369701"/>
              <a:gd name="connsiteY888" fmla="*/ 127638 h 6858000"/>
              <a:gd name="connsiteX889" fmla="*/ 2867960 w 7369701"/>
              <a:gd name="connsiteY889" fmla="*/ 0 h 6858000"/>
              <a:gd name="connsiteX890" fmla="*/ 1057230 w 7369701"/>
              <a:gd name="connsiteY890" fmla="*/ 0 h 6858000"/>
              <a:gd name="connsiteX891" fmla="*/ 1111003 w 7369701"/>
              <a:gd name="connsiteY891" fmla="*/ 0 h 6858000"/>
              <a:gd name="connsiteX892" fmla="*/ 1125553 w 7369701"/>
              <a:gd name="connsiteY892" fmla="*/ 52588 h 6858000"/>
              <a:gd name="connsiteX893" fmla="*/ 1304276 w 7369701"/>
              <a:gd name="connsiteY893" fmla="*/ 476275 h 6858000"/>
              <a:gd name="connsiteX894" fmla="*/ 1492066 w 7369701"/>
              <a:gd name="connsiteY894" fmla="*/ 886333 h 6858000"/>
              <a:gd name="connsiteX895" fmla="*/ 1423698 w 7369701"/>
              <a:gd name="connsiteY895" fmla="*/ 710817 h 6858000"/>
              <a:gd name="connsiteX896" fmla="*/ 1357609 w 7369701"/>
              <a:gd name="connsiteY896" fmla="*/ 532892 h 6858000"/>
              <a:gd name="connsiteX897" fmla="*/ 1309550 w 7369701"/>
              <a:gd name="connsiteY897" fmla="*/ 374031 h 6858000"/>
              <a:gd name="connsiteX898" fmla="*/ 1193673 w 7369701"/>
              <a:gd name="connsiteY898" fmla="*/ 49533 h 6858000"/>
              <a:gd name="connsiteX899" fmla="*/ 1164391 w 7369701"/>
              <a:gd name="connsiteY899" fmla="*/ 0 h 6858000"/>
              <a:gd name="connsiteX900" fmla="*/ 1200666 w 7369701"/>
              <a:gd name="connsiteY900" fmla="*/ 0 h 6858000"/>
              <a:gd name="connsiteX901" fmla="*/ 1223408 w 7369701"/>
              <a:gd name="connsiteY901" fmla="*/ 38996 h 6858000"/>
              <a:gd name="connsiteX902" fmla="*/ 1339635 w 7369701"/>
              <a:gd name="connsiteY902" fmla="*/ 365517 h 6858000"/>
              <a:gd name="connsiteX903" fmla="*/ 1387469 w 7369701"/>
              <a:gd name="connsiteY903" fmla="*/ 523079 h 6858000"/>
              <a:gd name="connsiteX904" fmla="*/ 1452685 w 7369701"/>
              <a:gd name="connsiteY904" fmla="*/ 699806 h 6858000"/>
              <a:gd name="connsiteX905" fmla="*/ 1492092 w 7369701"/>
              <a:gd name="connsiteY905" fmla="*/ 800424 h 6858000"/>
              <a:gd name="connsiteX906" fmla="*/ 1455302 w 7369701"/>
              <a:gd name="connsiteY906" fmla="*/ 632913 h 6858000"/>
              <a:gd name="connsiteX907" fmla="*/ 1222336 w 7369701"/>
              <a:gd name="connsiteY907" fmla="*/ 9480 h 6858000"/>
              <a:gd name="connsiteX908" fmla="*/ 1214634 w 7369701"/>
              <a:gd name="connsiteY908" fmla="*/ 0 h 6858000"/>
              <a:gd name="connsiteX909" fmla="*/ 1289827 w 7369701"/>
              <a:gd name="connsiteY909" fmla="*/ 0 h 6858000"/>
              <a:gd name="connsiteX910" fmla="*/ 1321076 w 7369701"/>
              <a:gd name="connsiteY910" fmla="*/ 59722 h 6858000"/>
              <a:gd name="connsiteX911" fmla="*/ 1512579 w 7369701"/>
              <a:gd name="connsiteY911" fmla="*/ 626441 h 6858000"/>
              <a:gd name="connsiteX912" fmla="*/ 1506076 w 7369701"/>
              <a:gd name="connsiteY912" fmla="*/ 1089289 h 6858000"/>
              <a:gd name="connsiteX913" fmla="*/ 1486346 w 7369701"/>
              <a:gd name="connsiteY913" fmla="*/ 1079919 h 6858000"/>
              <a:gd name="connsiteX914" fmla="*/ 1070511 w 7369701"/>
              <a:gd name="connsiteY914" fmla="*/ 48609 h 6858000"/>
              <a:gd name="connsiteX915" fmla="*/ 1057230 w 7369701"/>
              <a:gd name="connsiteY915" fmla="*/ 0 h 6858000"/>
              <a:gd name="connsiteX916" fmla="*/ 43151 w 7369701"/>
              <a:gd name="connsiteY916" fmla="*/ 0 h 6858000"/>
              <a:gd name="connsiteX917" fmla="*/ 95283 w 7369701"/>
              <a:gd name="connsiteY917" fmla="*/ 0 h 6858000"/>
              <a:gd name="connsiteX918" fmla="*/ 300708 w 7369701"/>
              <a:gd name="connsiteY918" fmla="*/ 154571 h 6858000"/>
              <a:gd name="connsiteX919" fmla="*/ 530414 w 7369701"/>
              <a:gd name="connsiteY919" fmla="*/ 354673 h 6858000"/>
              <a:gd name="connsiteX920" fmla="*/ 333785 w 7369701"/>
              <a:gd name="connsiteY920" fmla="*/ 161564 h 6858000"/>
              <a:gd name="connsiteX921" fmla="*/ 147005 w 7369701"/>
              <a:gd name="connsiteY921" fmla="*/ 0 h 6858000"/>
              <a:gd name="connsiteX922" fmla="*/ 272509 w 7369701"/>
              <a:gd name="connsiteY922" fmla="*/ 0 h 6858000"/>
              <a:gd name="connsiteX923" fmla="*/ 326276 w 7369701"/>
              <a:gd name="connsiteY923" fmla="*/ 45847 h 6858000"/>
              <a:gd name="connsiteX924" fmla="*/ 823759 w 7369701"/>
              <a:gd name="connsiteY924" fmla="*/ 574145 h 6858000"/>
              <a:gd name="connsiteX925" fmla="*/ 811254 w 7369701"/>
              <a:gd name="connsiteY925" fmla="*/ 665546 h 6858000"/>
              <a:gd name="connsiteX926" fmla="*/ 154042 w 7369701"/>
              <a:gd name="connsiteY926" fmla="*/ 261522 h 6858000"/>
              <a:gd name="connsiteX927" fmla="*/ 13550 w 7369701"/>
              <a:gd name="connsiteY927" fmla="*/ 158423 h 6858000"/>
              <a:gd name="connsiteX928" fmla="*/ 0 w 7369701"/>
              <a:gd name="connsiteY928" fmla="*/ 146618 h 6858000"/>
              <a:gd name="connsiteX929" fmla="*/ 0 w 7369701"/>
              <a:gd name="connsiteY929" fmla="*/ 59161 h 6858000"/>
              <a:gd name="connsiteX930" fmla="*/ 45427 w 7369701"/>
              <a:gd name="connsiteY930" fmla="*/ 101078 h 6858000"/>
              <a:gd name="connsiteX931" fmla="*/ 630103 w 7369701"/>
              <a:gd name="connsiteY931" fmla="*/ 485885 h 6858000"/>
              <a:gd name="connsiteX932" fmla="*/ 532040 w 7369701"/>
              <a:gd name="connsiteY932" fmla="*/ 399359 h 6858000"/>
              <a:gd name="connsiteX933" fmla="*/ 517618 w 7369701"/>
              <a:gd name="connsiteY933" fmla="*/ 385726 h 6858000"/>
              <a:gd name="connsiteX934" fmla="*/ 285074 w 7369701"/>
              <a:gd name="connsiteY934" fmla="*/ 182755 h 6858000"/>
              <a:gd name="connsiteX935" fmla="*/ 43151 w 7369701"/>
              <a:gd name="connsiteY93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7369701" h="6858000">
                <a:moveTo>
                  <a:pt x="369702" y="6712169"/>
                </a:moveTo>
                <a:lnTo>
                  <a:pt x="366575" y="6715556"/>
                </a:lnTo>
                <a:cubicBezTo>
                  <a:pt x="367954" y="6715031"/>
                  <a:pt x="369326" y="6714512"/>
                  <a:pt x="371637" y="6713954"/>
                </a:cubicBezTo>
                <a:lnTo>
                  <a:pt x="369702" y="6712169"/>
                </a:ln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lnTo>
                  <a:pt x="103333" y="5699602"/>
                </a:lnTo>
                <a:close/>
                <a:moveTo>
                  <a:pt x="5539432" y="5642928"/>
                </a:moveTo>
                <a:cubicBezTo>
                  <a:pt x="5544304" y="5659969"/>
                  <a:pt x="5549664" y="5677449"/>
                  <a:pt x="5555462" y="5694454"/>
                </a:cubicBezTo>
                <a:cubicBezTo>
                  <a:pt x="5631122" y="5909386"/>
                  <a:pt x="5731219" y="6118228"/>
                  <a:pt x="5828270" y="6320663"/>
                </a:cubicBezTo>
                <a:cubicBezTo>
                  <a:pt x="5868407" y="6404290"/>
                  <a:pt x="5908582" y="6488842"/>
                  <a:pt x="5947416" y="6574846"/>
                </a:cubicBezTo>
                <a:cubicBezTo>
                  <a:pt x="5894674" y="6327329"/>
                  <a:pt x="5793018"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cubicBezTo>
                  <a:pt x="2664345" y="6401062"/>
                  <a:pt x="2664881" y="6266909"/>
                  <a:pt x="2665418" y="6132756"/>
                </a:cubicBez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lnTo>
                  <a:pt x="1824397" y="5447757"/>
                </a:ln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lnTo>
                  <a:pt x="4376219" y="5729027"/>
                </a:ln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lnTo>
                  <a:pt x="2879408" y="5031590"/>
                </a:ln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lnTo>
                  <a:pt x="1927410" y="4716164"/>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lnTo>
                  <a:pt x="1310106" y="3943217"/>
                </a:ln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lnTo>
                  <a:pt x="3316479" y="3872136"/>
                </a:ln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99925" y="4149276"/>
                  <a:pt x="5291490" y="4229096"/>
                  <a:pt x="5388878" y="4300185"/>
                </a:cubicBezTo>
                <a:cubicBezTo>
                  <a:pt x="5401114"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lnTo>
                  <a:pt x="5425834" y="3162785"/>
                </a:lnTo>
                <a:close/>
                <a:moveTo>
                  <a:pt x="1318687" y="3113840"/>
                </a:moveTo>
                <a:cubicBezTo>
                  <a:pt x="1233126" y="3142037"/>
                  <a:pt x="1148133" y="3174161"/>
                  <a:pt x="1066793" y="3212171"/>
                </a:cubicBezTo>
                <a:lnTo>
                  <a:pt x="993319" y="3247648"/>
                </a:ln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1238695" y="3076820"/>
                </a:moveTo>
                <a:cubicBezTo>
                  <a:pt x="1051055" y="3082190"/>
                  <a:pt x="886407" y="3192548"/>
                  <a:pt x="716371" y="3293249"/>
                </a:cubicBezTo>
                <a:cubicBezTo>
                  <a:pt x="670943" y="3320259"/>
                  <a:pt x="625512" y="3345868"/>
                  <a:pt x="579522" y="3371759"/>
                </a:cubicBezTo>
                <a:lnTo>
                  <a:pt x="600288" y="3365555"/>
                </a:lnTo>
                <a:cubicBezTo>
                  <a:pt x="680240" y="3341573"/>
                  <a:pt x="762713" y="3317034"/>
                  <a:pt x="840692" y="3284921"/>
                </a:cubicBezTo>
                <a:cubicBezTo>
                  <a:pt x="887813" y="3265484"/>
                  <a:pt x="934087" y="3242968"/>
                  <a:pt x="979248" y="3221003"/>
                </a:cubicBezTo>
                <a:lnTo>
                  <a:pt x="1053282" y="3185247"/>
                </a:ln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cubicBezTo>
                  <a:pt x="6038795" y="4764265"/>
                  <a:pt x="6038750" y="4764056"/>
                  <a:pt x="6038706" y="4763847"/>
                </a:cubicBezTo>
                <a:lnTo>
                  <a:pt x="6037784"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1"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7"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3"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8"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4"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7"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lnTo>
                  <a:pt x="2714982" y="5427051"/>
                </a:ln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cubicBezTo>
                  <a:pt x="1794765" y="6848159"/>
                  <a:pt x="1794840" y="6853080"/>
                  <a:pt x="1794914" y="6858000"/>
                </a:cubicBez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cubicBezTo>
                  <a:pt x="1203470" y="6853117"/>
                  <a:pt x="1203571" y="6855559"/>
                  <a:pt x="1203671" y="6858000"/>
                </a:cubicBezTo>
                <a:lnTo>
                  <a:pt x="1143180" y="6858000"/>
                </a:lnTo>
                <a:cubicBezTo>
                  <a:pt x="1142845" y="6827348"/>
                  <a:pt x="1142511" y="6796697"/>
                  <a:pt x="1142176" y="6766045"/>
                </a:cubicBez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cubicBezTo>
                  <a:pt x="5763687" y="2828007"/>
                  <a:pt x="5764331" y="2813808"/>
                  <a:pt x="5764974" y="2799609"/>
                </a:cubicBez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lnTo>
                  <a:pt x="2399523" y="1428234"/>
                </a:ln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lnTo>
                  <a:pt x="278707" y="1352270"/>
                </a:ln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lnTo>
                  <a:pt x="655236" y="1268632"/>
                </a:ln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lnTo>
                  <a:pt x="6605473" y="1184686"/>
                </a:lnTo>
                <a:cubicBezTo>
                  <a:pt x="6633823" y="1169483"/>
                  <a:pt x="6662531" y="1154778"/>
                  <a:pt x="6691602" y="1140573"/>
                </a:cubicBezTo>
                <a:close/>
                <a:moveTo>
                  <a:pt x="4002475" y="1037802"/>
                </a:moveTo>
                <a:lnTo>
                  <a:pt x="4000324" y="1039362"/>
                </a:lnTo>
                <a:lnTo>
                  <a:pt x="4002862" y="1042866"/>
                </a:ln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lnTo>
                  <a:pt x="5460148" y="911442"/>
                </a:ln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lnTo>
                  <a:pt x="5208466" y="257550"/>
                </a:ln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lnTo>
                  <a:pt x="5261015" y="227087"/>
                </a:ln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lnTo>
                  <a:pt x="6537433" y="1907790"/>
                </a:ln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lnTo>
                  <a:pt x="3882765" y="0"/>
                </a:ln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lnTo>
                  <a:pt x="3721337" y="0"/>
                </a:ln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lnTo>
                  <a:pt x="2867960" y="0"/>
                </a:ln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lnTo>
                  <a:pt x="1057230" y="0"/>
                </a:ln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lnTo>
                  <a:pt x="43151"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6" name="Rectangle 15">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990600"/>
            <a:ext cx="112776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el 1">
            <a:extLst>
              <a:ext uri="{FF2B5EF4-FFF2-40B4-BE49-F238E27FC236}">
                <a16:creationId xmlns:a16="http://schemas.microsoft.com/office/drawing/2014/main" id="{CA96404D-36B2-56C6-E857-3A0CD129C0F7}"/>
              </a:ext>
            </a:extLst>
          </p:cNvPr>
          <p:cNvSpPr>
            <a:spLocks noGrp="1"/>
          </p:cNvSpPr>
          <p:nvPr>
            <p:ph type="title"/>
          </p:nvPr>
        </p:nvSpPr>
        <p:spPr>
          <a:xfrm>
            <a:off x="1143000" y="1676400"/>
            <a:ext cx="3810000" cy="3505200"/>
          </a:xfrm>
        </p:spPr>
        <p:txBody>
          <a:bodyPr anchor="t">
            <a:normAutofit/>
          </a:bodyPr>
          <a:lstStyle/>
          <a:p>
            <a:r>
              <a:rPr lang="da-DK" sz="4000"/>
              <a:t>Opsamling i plenum og næste skridt</a:t>
            </a:r>
          </a:p>
        </p:txBody>
      </p:sp>
      <p:sp>
        <p:nvSpPr>
          <p:cNvPr id="3" name="Pladsholder til indhold 2">
            <a:extLst>
              <a:ext uri="{FF2B5EF4-FFF2-40B4-BE49-F238E27FC236}">
                <a16:creationId xmlns:a16="http://schemas.microsoft.com/office/drawing/2014/main" id="{83C9A9F2-E118-E9AA-8E23-6DC1D96F7A19}"/>
              </a:ext>
            </a:extLst>
          </p:cNvPr>
          <p:cNvSpPr>
            <a:spLocks noGrp="1"/>
          </p:cNvSpPr>
          <p:nvPr>
            <p:ph idx="1"/>
          </p:nvPr>
        </p:nvSpPr>
        <p:spPr>
          <a:xfrm>
            <a:off x="5181604" y="1676400"/>
            <a:ext cx="5638796" cy="3505200"/>
          </a:xfrm>
        </p:spPr>
        <p:txBody>
          <a:bodyPr>
            <a:normAutofit/>
          </a:bodyPr>
          <a:lstStyle/>
          <a:p>
            <a:pPr marL="0" indent="0">
              <a:buNone/>
            </a:pPr>
            <a:r>
              <a:rPr lang="da-DK" sz="2400">
                <a:solidFill>
                  <a:schemeClr val="tx1">
                    <a:alpha val="55000"/>
                  </a:schemeClr>
                </a:solidFill>
              </a:rPr>
              <a:t>Afventer politisk beslutning om oprettelse af specialklasser – betydning for understøttelse og næste skridt for skolerne</a:t>
            </a:r>
          </a:p>
          <a:p>
            <a:pPr marL="0" indent="0">
              <a:buNone/>
            </a:pPr>
            <a:r>
              <a:rPr lang="da-DK" sz="2400">
                <a:solidFill>
                  <a:schemeClr val="tx1">
                    <a:alpha val="55000"/>
                  </a:schemeClr>
                </a:solidFill>
              </a:rPr>
              <a:t>Opsamling på alt det input vi har fået fra jer i dag  </a:t>
            </a:r>
          </a:p>
        </p:txBody>
      </p:sp>
    </p:spTree>
    <p:extLst>
      <p:ext uri="{BB962C8B-B14F-4D97-AF65-F5344CB8AC3E}">
        <p14:creationId xmlns:p14="http://schemas.microsoft.com/office/powerpoint/2010/main" val="2785705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dsholder til indhold 4">
            <a:extLst>
              <a:ext uri="{FF2B5EF4-FFF2-40B4-BE49-F238E27FC236}">
                <a16:creationId xmlns:a16="http://schemas.microsoft.com/office/drawing/2014/main" id="{E0028FE9-3823-333C-ACDC-E0A64502BCE4}"/>
              </a:ext>
            </a:extLst>
          </p:cNvPr>
          <p:cNvPicPr>
            <a:picLocks noGrp="1" noChangeAspect="1"/>
          </p:cNvPicPr>
          <p:nvPr>
            <p:ph idx="1"/>
          </p:nvPr>
        </p:nvPicPr>
        <p:blipFill>
          <a:blip r:embed="rId3"/>
          <a:stretch>
            <a:fillRect/>
          </a:stretch>
        </p:blipFill>
        <p:spPr>
          <a:xfrm>
            <a:off x="6096000" y="414148"/>
            <a:ext cx="4862318" cy="6029703"/>
          </a:xfrm>
        </p:spPr>
      </p:pic>
      <p:sp>
        <p:nvSpPr>
          <p:cNvPr id="6" name="Tekstfelt 5">
            <a:extLst>
              <a:ext uri="{FF2B5EF4-FFF2-40B4-BE49-F238E27FC236}">
                <a16:creationId xmlns:a16="http://schemas.microsoft.com/office/drawing/2014/main" id="{3885E6D6-E018-DC9F-2083-AC3C62A31C36}"/>
              </a:ext>
            </a:extLst>
          </p:cNvPr>
          <p:cNvSpPr txBox="1"/>
          <p:nvPr/>
        </p:nvSpPr>
        <p:spPr>
          <a:xfrm>
            <a:off x="645853" y="1387929"/>
            <a:ext cx="4522969" cy="255454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4000" b="0" i="0" u="none" strike="noStrike" kern="1200" cap="none" spc="0" normalizeH="0" baseline="0" noProof="0" dirty="0">
                <a:ln>
                  <a:noFill/>
                </a:ln>
                <a:solidFill>
                  <a:prstClr val="black"/>
                </a:solidFill>
                <a:effectLst/>
                <a:uLnTx/>
                <a:uFillTx/>
                <a:latin typeface="Calibri" panose="020F0502020204030204"/>
                <a:ea typeface="+mn-ea"/>
                <a:cs typeface="+mn-cs"/>
              </a:rPr>
              <a:t>Nationalt fokus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4000" b="0" i="0" u="none" strike="noStrike" kern="1200" cap="none" spc="0" normalizeH="0" baseline="0" noProof="0" dirty="0" err="1">
                <a:ln>
                  <a:noFill/>
                </a:ln>
                <a:solidFill>
                  <a:prstClr val="black"/>
                </a:solidFill>
                <a:effectLst/>
                <a:uLnTx/>
                <a:uFillTx/>
                <a:latin typeface="Calibri" panose="020F0502020204030204"/>
                <a:ea typeface="+mn-ea"/>
                <a:cs typeface="+mn-cs"/>
              </a:rPr>
              <a:t>PPR’s</a:t>
            </a:r>
            <a:r>
              <a:rPr kumimoji="0" lang="da-DK" sz="4000" b="0" i="0" u="none" strike="noStrike" kern="1200" cap="none" spc="0" normalizeH="0" baseline="0" noProof="0" dirty="0">
                <a:ln>
                  <a:noFill/>
                </a:ln>
                <a:solidFill>
                  <a:prstClr val="black"/>
                </a:solidFill>
                <a:effectLst/>
                <a:uLnTx/>
                <a:uFillTx/>
                <a:latin typeface="Calibri" panose="020F0502020204030204"/>
                <a:ea typeface="+mn-ea"/>
                <a:cs typeface="+mn-cs"/>
              </a:rPr>
              <a:t> understøttelse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4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4000" b="0" i="0" u="none" strike="noStrike" kern="1200" cap="none" spc="0" normalizeH="0" baseline="0" noProof="0" dirty="0">
                <a:ln>
                  <a:noFill/>
                </a:ln>
                <a:solidFill>
                  <a:prstClr val="black"/>
                </a:solidFill>
                <a:effectLst/>
                <a:uLnTx/>
                <a:uFillTx/>
                <a:latin typeface="Calibri" panose="020F0502020204030204"/>
                <a:ea typeface="+mn-ea"/>
                <a:cs typeface="+mn-cs"/>
              </a:rPr>
              <a:t>- som hos os…</a:t>
            </a:r>
          </a:p>
        </p:txBody>
      </p:sp>
    </p:spTree>
    <p:extLst>
      <p:ext uri="{BB962C8B-B14F-4D97-AF65-F5344CB8AC3E}">
        <p14:creationId xmlns:p14="http://schemas.microsoft.com/office/powerpoint/2010/main" val="2058664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ladsholder til indhold 4">
            <a:extLst>
              <a:ext uri="{FF2B5EF4-FFF2-40B4-BE49-F238E27FC236}">
                <a16:creationId xmlns:a16="http://schemas.microsoft.com/office/drawing/2014/main" id="{D02ADB8A-D663-78DB-17CC-9EDA50FE5DB1}"/>
              </a:ext>
            </a:extLst>
          </p:cNvPr>
          <p:cNvPicPr>
            <a:picLocks noGrp="1" noChangeAspect="1"/>
          </p:cNvPicPr>
          <p:nvPr>
            <p:ph idx="1"/>
          </p:nvPr>
        </p:nvPicPr>
        <p:blipFill>
          <a:blip r:embed="rId3"/>
          <a:srcRect t="19"/>
          <a:stretch/>
        </p:blipFill>
        <p:spPr>
          <a:xfrm>
            <a:off x="20" y="20332"/>
            <a:ext cx="12191980" cy="6856718"/>
          </a:xfrm>
          <a:prstGeom prst="rect">
            <a:avLst/>
          </a:prstGeom>
        </p:spPr>
      </p:pic>
    </p:spTree>
    <p:extLst>
      <p:ext uri="{BB962C8B-B14F-4D97-AF65-F5344CB8AC3E}">
        <p14:creationId xmlns:p14="http://schemas.microsoft.com/office/powerpoint/2010/main" val="1312787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97B49D1-6ECC-A749-83E7-65B751C4E4C1}"/>
              </a:ext>
            </a:extLst>
          </p:cNvPr>
          <p:cNvSpPr>
            <a:spLocks noGrp="1"/>
          </p:cNvSpPr>
          <p:nvPr>
            <p:ph type="title"/>
          </p:nvPr>
        </p:nvSpPr>
        <p:spPr>
          <a:xfrm>
            <a:off x="838200" y="365126"/>
            <a:ext cx="10668000" cy="931412"/>
          </a:xfrm>
        </p:spPr>
        <p:txBody>
          <a:bodyPr>
            <a:normAutofit fontScale="90000"/>
          </a:bodyPr>
          <a:lstStyle/>
          <a:p>
            <a:r>
              <a:rPr lang="nb-NO" dirty="0"/>
              <a:t>Inspiration fra Norge: </a:t>
            </a:r>
            <a:r>
              <a:rPr lang="nb-NO" i="1" dirty="0"/>
              <a:t>Kompetanse på ulike nivå</a:t>
            </a:r>
          </a:p>
        </p:txBody>
      </p:sp>
      <p:graphicFrame>
        <p:nvGraphicFramePr>
          <p:cNvPr id="4" name="Plassholder for innhold 3">
            <a:extLst>
              <a:ext uri="{FF2B5EF4-FFF2-40B4-BE49-F238E27FC236}">
                <a16:creationId xmlns:a16="http://schemas.microsoft.com/office/drawing/2014/main" id="{EDDFF2F3-B720-AE4D-8730-1A8C5A773853}"/>
              </a:ext>
            </a:extLst>
          </p:cNvPr>
          <p:cNvGraphicFramePr>
            <a:graphicFrameLocks noGrp="1"/>
          </p:cNvGraphicFramePr>
          <p:nvPr>
            <p:ph idx="1"/>
          </p:nvPr>
        </p:nvGraphicFramePr>
        <p:xfrm>
          <a:off x="242888" y="1471614"/>
          <a:ext cx="11715750" cy="5229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27118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ladsholder til indhold 4">
            <a:extLst>
              <a:ext uri="{FF2B5EF4-FFF2-40B4-BE49-F238E27FC236}">
                <a16:creationId xmlns:a16="http://schemas.microsoft.com/office/drawing/2014/main" id="{999DD468-CA33-146A-4E75-EB57AD575306}"/>
              </a:ext>
            </a:extLst>
          </p:cNvPr>
          <p:cNvPicPr>
            <a:picLocks noGrp="1" noChangeAspect="1"/>
          </p:cNvPicPr>
          <p:nvPr>
            <p:ph idx="1"/>
          </p:nvPr>
        </p:nvPicPr>
        <p:blipFill>
          <a:blip r:embed="rId2"/>
          <a:stretch>
            <a:fillRect/>
          </a:stretch>
        </p:blipFill>
        <p:spPr>
          <a:xfrm>
            <a:off x="864950" y="643466"/>
            <a:ext cx="10462099" cy="5571067"/>
          </a:xfrm>
          <a:prstGeom prst="rect">
            <a:avLst/>
          </a:prstGeom>
        </p:spPr>
      </p:pic>
    </p:spTree>
    <p:extLst>
      <p:ext uri="{BB962C8B-B14F-4D97-AF65-F5344CB8AC3E}">
        <p14:creationId xmlns:p14="http://schemas.microsoft.com/office/powerpoint/2010/main" val="4175407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dsholder til indhold 4">
            <a:extLst>
              <a:ext uri="{FF2B5EF4-FFF2-40B4-BE49-F238E27FC236}">
                <a16:creationId xmlns:a16="http://schemas.microsoft.com/office/drawing/2014/main" id="{4C143BB8-F136-8436-BFE7-515B860AC37C}"/>
              </a:ext>
            </a:extLst>
          </p:cNvPr>
          <p:cNvPicPr>
            <a:picLocks noGrp="1" noChangeAspect="1"/>
          </p:cNvPicPr>
          <p:nvPr>
            <p:ph idx="1"/>
          </p:nvPr>
        </p:nvPicPr>
        <p:blipFill rotWithShape="1">
          <a:blip r:embed="rId3"/>
          <a:srcRect l="-875" t="-2040" r="605" b="-1535"/>
          <a:stretch/>
        </p:blipFill>
        <p:spPr>
          <a:xfrm>
            <a:off x="1924051" y="190500"/>
            <a:ext cx="7848600" cy="6775464"/>
          </a:xfrm>
        </p:spPr>
      </p:pic>
      <p:sp>
        <p:nvSpPr>
          <p:cNvPr id="6" name="Tekstfelt 5">
            <a:extLst>
              <a:ext uri="{FF2B5EF4-FFF2-40B4-BE49-F238E27FC236}">
                <a16:creationId xmlns:a16="http://schemas.microsoft.com/office/drawing/2014/main" id="{6B5987F5-40BE-6E92-D89C-2B67F173D756}"/>
              </a:ext>
            </a:extLst>
          </p:cNvPr>
          <p:cNvSpPr txBox="1"/>
          <p:nvPr/>
        </p:nvSpPr>
        <p:spPr>
          <a:xfrm>
            <a:off x="790575" y="333375"/>
            <a:ext cx="3752850" cy="1661993"/>
          </a:xfrm>
          <a:prstGeom prst="rect">
            <a:avLst/>
          </a:prstGeom>
          <a:solidFill>
            <a:schemeClr val="tx2">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2800" b="0" i="0" u="none" strike="noStrike" kern="1200" cap="none" spc="0" normalizeH="0" baseline="0" noProof="0" dirty="0">
                <a:ln>
                  <a:noFill/>
                </a:ln>
                <a:solidFill>
                  <a:prstClr val="black"/>
                </a:solidFill>
                <a:effectLst/>
                <a:uLnTx/>
                <a:uFillTx/>
                <a:latin typeface="Calibri" panose="020F0502020204030204"/>
                <a:ea typeface="+mn-ea"/>
                <a:cs typeface="+mn-cs"/>
              </a:rPr>
              <a:t>VISION for </a:t>
            </a:r>
            <a:r>
              <a:rPr kumimoji="0" lang="da-DK" sz="2800" b="0" i="0" u="none" strike="noStrike" kern="1200" cap="none" spc="0" normalizeH="0" baseline="0" noProof="0" dirty="0" err="1">
                <a:ln>
                  <a:noFill/>
                </a:ln>
                <a:solidFill>
                  <a:prstClr val="black"/>
                </a:solidFill>
                <a:effectLst/>
                <a:uLnTx/>
                <a:uFillTx/>
                <a:latin typeface="Calibri" panose="020F0502020204030204"/>
                <a:ea typeface="+mn-ea"/>
                <a:cs typeface="+mn-cs"/>
              </a:rPr>
              <a:t>PPL’s</a:t>
            </a:r>
            <a:r>
              <a:rPr kumimoji="0" lang="da-DK" sz="2800" b="0" i="0" u="none" strike="noStrike" kern="1200" cap="none" spc="0" normalizeH="0" baseline="0" noProof="0" dirty="0">
                <a:ln>
                  <a:noFill/>
                </a:ln>
                <a:solidFill>
                  <a:prstClr val="black"/>
                </a:solidFill>
                <a:effectLst/>
                <a:uLnTx/>
                <a:uFillTx/>
                <a:latin typeface="Calibri" panose="020F0502020204030204"/>
                <a:ea typeface="+mn-ea"/>
                <a:cs typeface="+mn-cs"/>
              </a:rPr>
              <a:t> understøttelse af dagtilbud og skoler</a:t>
            </a:r>
            <a:endPar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Pil: nedad 6">
            <a:extLst>
              <a:ext uri="{FF2B5EF4-FFF2-40B4-BE49-F238E27FC236}">
                <a16:creationId xmlns:a16="http://schemas.microsoft.com/office/drawing/2014/main" id="{F534F9AB-6B8A-222D-D526-256A355062D2}"/>
              </a:ext>
            </a:extLst>
          </p:cNvPr>
          <p:cNvSpPr/>
          <p:nvPr/>
        </p:nvSpPr>
        <p:spPr>
          <a:xfrm>
            <a:off x="10182225" y="333375"/>
            <a:ext cx="876300" cy="5695950"/>
          </a:xfrm>
          <a:prstGeom prst="downArrow">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774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3A62D5-08F7-665A-A3BC-F1155DE18759}"/>
              </a:ext>
            </a:extLst>
          </p:cNvPr>
          <p:cNvSpPr>
            <a:spLocks noGrp="1"/>
          </p:cNvSpPr>
          <p:nvPr>
            <p:ph type="title"/>
          </p:nvPr>
        </p:nvSpPr>
        <p:spPr/>
        <p:txBody>
          <a:bodyPr/>
          <a:lstStyle/>
          <a:p>
            <a:r>
              <a:rPr lang="da-DK" dirty="0"/>
              <a:t>1. Pointer support</a:t>
            </a:r>
          </a:p>
        </p:txBody>
      </p:sp>
      <p:sp>
        <p:nvSpPr>
          <p:cNvPr id="3" name="Pladsholder til indhold 2">
            <a:extLst>
              <a:ext uri="{FF2B5EF4-FFF2-40B4-BE49-F238E27FC236}">
                <a16:creationId xmlns:a16="http://schemas.microsoft.com/office/drawing/2014/main" id="{A0B733F3-0814-519D-E9A8-5D318BAFF563}"/>
              </a:ext>
            </a:extLst>
          </p:cNvPr>
          <p:cNvSpPr>
            <a:spLocks noGrp="1"/>
          </p:cNvSpPr>
          <p:nvPr>
            <p:ph idx="1"/>
          </p:nvPr>
        </p:nvSpPr>
        <p:spPr/>
        <p:txBody>
          <a:bodyPr>
            <a:normAutofit fontScale="92500" lnSpcReduction="10000"/>
          </a:bodyPr>
          <a:lstStyle/>
          <a:p>
            <a:pPr marL="0" indent="0">
              <a:buNone/>
            </a:pPr>
            <a:r>
              <a:rPr lang="da-DK" sz="4000" dirty="0"/>
              <a:t>Vi skal have brudt den negative spiral og flytte understøttelsen fra individ til kontekst (EVA)</a:t>
            </a:r>
          </a:p>
          <a:p>
            <a:pPr marL="0" indent="0">
              <a:buNone/>
            </a:pPr>
            <a:endParaRPr lang="da-DK" sz="4000" dirty="0"/>
          </a:p>
          <a:p>
            <a:pPr marL="0" indent="0">
              <a:buNone/>
            </a:pPr>
            <a:r>
              <a:rPr lang="da-DK" sz="4000" dirty="0"/>
              <a:t>Vi skal have gentænkt vores support, så den bliver mere fleksibel og effektiv (Nordahl)</a:t>
            </a:r>
          </a:p>
          <a:p>
            <a:pPr marL="0" indent="0">
              <a:buNone/>
            </a:pPr>
            <a:endParaRPr lang="da-DK" sz="4000" dirty="0"/>
          </a:p>
          <a:p>
            <a:pPr marL="0" indent="0">
              <a:buNone/>
            </a:pPr>
            <a:r>
              <a:rPr lang="da-DK" sz="4000" dirty="0"/>
              <a:t>Vision i PPL – vores support skal have tyngdekraft, så vi arbejder mere i læringsmiljøer og tæt på praksis</a:t>
            </a:r>
          </a:p>
          <a:p>
            <a:pPr marL="0" indent="0">
              <a:buNone/>
            </a:pPr>
            <a:endParaRPr lang="da-DK" dirty="0"/>
          </a:p>
          <a:p>
            <a:pPr marL="0" indent="0">
              <a:buNone/>
            </a:pPr>
            <a:endParaRPr lang="da-DK" dirty="0"/>
          </a:p>
          <a:p>
            <a:pPr marL="0" indent="0">
              <a:buNone/>
            </a:pPr>
            <a:endParaRPr lang="da-DK" dirty="0"/>
          </a:p>
          <a:p>
            <a:pPr marL="0" indent="0">
              <a:buNone/>
            </a:pPr>
            <a:endParaRPr lang="da-DK" dirty="0"/>
          </a:p>
        </p:txBody>
      </p:sp>
      <p:sp>
        <p:nvSpPr>
          <p:cNvPr id="4" name="Rektangel 3">
            <a:extLst>
              <a:ext uri="{FF2B5EF4-FFF2-40B4-BE49-F238E27FC236}">
                <a16:creationId xmlns:a16="http://schemas.microsoft.com/office/drawing/2014/main" id="{DA845F04-DA32-7455-D421-8B4B7B312D74}"/>
              </a:ext>
            </a:extLst>
          </p:cNvPr>
          <p:cNvSpPr/>
          <p:nvPr/>
        </p:nvSpPr>
        <p:spPr>
          <a:xfrm>
            <a:off x="838200" y="1290181"/>
            <a:ext cx="11049000" cy="87682"/>
          </a:xfrm>
          <a:prstGeom prst="rect">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6652677"/>
      </p:ext>
    </p:extLst>
  </p:cSld>
  <p:clrMapOvr>
    <a:masterClrMapping/>
  </p:clrMapOvr>
</p:sld>
</file>

<file path=ppt/theme/theme1.xml><?xml version="1.0" encoding="utf-8"?>
<a:theme xmlns:a="http://schemas.openxmlformats.org/drawingml/2006/main" name="1_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348</TotalTime>
  <Words>3806</Words>
  <Application>Microsoft Office PowerPoint</Application>
  <PresentationFormat>Widescreen</PresentationFormat>
  <Paragraphs>503</Paragraphs>
  <Slides>35</Slides>
  <Notes>19</Notes>
  <HiddenSlides>0</HiddenSlides>
  <MMClips>0</MMClips>
  <ScaleCrop>false</ScaleCrop>
  <HeadingPairs>
    <vt:vector size="6" baseType="variant">
      <vt:variant>
        <vt:lpstr>Benyttede skrifttyper</vt:lpstr>
      </vt:variant>
      <vt:variant>
        <vt:i4>10</vt:i4>
      </vt:variant>
      <vt:variant>
        <vt:lpstr>Tema</vt:lpstr>
      </vt:variant>
      <vt:variant>
        <vt:i4>2</vt:i4>
      </vt:variant>
      <vt:variant>
        <vt:lpstr>Slidetitler</vt:lpstr>
      </vt:variant>
      <vt:variant>
        <vt:i4>35</vt:i4>
      </vt:variant>
    </vt:vector>
  </HeadingPairs>
  <TitlesOfParts>
    <vt:vector size="47" baseType="lpstr">
      <vt:lpstr>Aptos</vt:lpstr>
      <vt:lpstr>Aptos Display</vt:lpstr>
      <vt:lpstr>Arial</vt:lpstr>
      <vt:lpstr>Bradley Hand ITC</vt:lpstr>
      <vt:lpstr>Calibri</vt:lpstr>
      <vt:lpstr>Calibri Light</vt:lpstr>
      <vt:lpstr>Courier New</vt:lpstr>
      <vt:lpstr>Symbol</vt:lpstr>
      <vt:lpstr>Times New Roman</vt:lpstr>
      <vt:lpstr>Verdana</vt:lpstr>
      <vt:lpstr>1_Office-tema</vt:lpstr>
      <vt:lpstr>Office-tema</vt:lpstr>
      <vt:lpstr>Ledelse af udvikling af gode læringsmiljøer for alle børn – hvordan samarbejder skoler og PPL om dette arbejde? </vt:lpstr>
      <vt:lpstr>Rammesætning ved Charlotte </vt:lpstr>
      <vt:lpstr>Dagsorden</vt:lpstr>
      <vt:lpstr>PowerPoint-præsentation</vt:lpstr>
      <vt:lpstr>PowerPoint-præsentation</vt:lpstr>
      <vt:lpstr>Inspiration fra Norge: Kompetanse på ulike nivå</vt:lpstr>
      <vt:lpstr>PowerPoint-præsentation</vt:lpstr>
      <vt:lpstr>PowerPoint-præsentation</vt:lpstr>
      <vt:lpstr>1. Pointer support</vt:lpstr>
      <vt:lpstr>Organisering af PPL</vt:lpstr>
      <vt:lpstr>PowerPoint-præsentation</vt:lpstr>
      <vt:lpstr>PowerPoint-præsentation</vt:lpstr>
      <vt:lpstr>Opgaver</vt:lpstr>
      <vt:lpstr>2. Pointer PPL’s organisering</vt:lpstr>
      <vt:lpstr>Visitation skole</vt:lpstr>
      <vt:lpstr>3. Pointer</vt:lpstr>
      <vt:lpstr> </vt:lpstr>
      <vt:lpstr>Refleksioner</vt:lpstr>
      <vt:lpstr>Handout</vt:lpstr>
      <vt:lpstr>PowerPoint-præsentation</vt:lpstr>
      <vt:lpstr>Pause  (15 min)</vt:lpstr>
      <vt:lpstr>Samskabende processer</vt:lpstr>
      <vt:lpstr>Hvorfor har vi påbegyndt det her arbejde?  </vt:lpstr>
      <vt:lpstr>PowerPoint-præsentation</vt:lpstr>
      <vt:lpstr>Hvad er det der især er nyt/anderledes? ‘hvis vi vil have noget andet til at ske, så må de voksne omkring børnene begynde med at gøre noget andet’</vt:lpstr>
      <vt:lpstr>PowerPoint-præsentation</vt:lpstr>
      <vt:lpstr>Proces opstartsmøde (nogle bruger K møder som opstartsmødet)</vt:lpstr>
      <vt:lpstr>         Beskrivelse af roller i både proces og på mødet  </vt:lpstr>
      <vt:lpstr>Opfølgningsmøde</vt:lpstr>
      <vt:lpstr>Summe</vt:lpstr>
      <vt:lpstr>Handout</vt:lpstr>
      <vt:lpstr>Opsamling v. Marianne </vt:lpstr>
      <vt:lpstr>For at lykkes med visionen og sammen få tyngdekraften nedad: </vt:lpstr>
      <vt:lpstr>Proces i eget ledelsesteam inkl. kaf’ og pause</vt:lpstr>
      <vt:lpstr>Opsamling i plenum og næste skridt</vt:lpstr>
    </vt:vector>
  </TitlesOfParts>
  <Company>Silkeborg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Signe Skou (18514)</dc:creator>
  <cp:lastModifiedBy>Signe Skou (18514)</cp:lastModifiedBy>
  <cp:revision>12</cp:revision>
  <cp:lastPrinted>2025-02-17T15:25:52Z</cp:lastPrinted>
  <dcterms:created xsi:type="dcterms:W3CDTF">2025-02-04T09:25:19Z</dcterms:created>
  <dcterms:modified xsi:type="dcterms:W3CDTF">2025-02-18T09:53:46Z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cadreDocumentId">
    <vt:i4>5777971</vt:i4>
  </property>
  <property fmtid="{D5CDD505-2E9C-101B-9397-08002B2CF9AE}" pid="3" name="AcadreCaseId">
    <vt:i4>457237</vt:i4>
  </property>
</Properties>
</file>